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30"/>
  </p:notesMasterIdLst>
  <p:sldIdLst>
    <p:sldId id="334" r:id="rId2"/>
    <p:sldId id="337" r:id="rId3"/>
    <p:sldId id="338" r:id="rId4"/>
    <p:sldId id="385" r:id="rId5"/>
    <p:sldId id="339" r:id="rId6"/>
    <p:sldId id="349" r:id="rId7"/>
    <p:sldId id="364" r:id="rId8"/>
    <p:sldId id="387" r:id="rId9"/>
    <p:sldId id="365" r:id="rId10"/>
    <p:sldId id="344" r:id="rId11"/>
    <p:sldId id="345" r:id="rId12"/>
    <p:sldId id="370" r:id="rId13"/>
    <p:sldId id="371" r:id="rId14"/>
    <p:sldId id="372" r:id="rId15"/>
    <p:sldId id="373" r:id="rId16"/>
    <p:sldId id="348" r:id="rId17"/>
    <p:sldId id="366" r:id="rId18"/>
    <p:sldId id="367" r:id="rId19"/>
    <p:sldId id="368" r:id="rId20"/>
    <p:sldId id="355" r:id="rId21"/>
    <p:sldId id="369" r:id="rId22"/>
    <p:sldId id="356" r:id="rId23"/>
    <p:sldId id="374" r:id="rId24"/>
    <p:sldId id="375" r:id="rId25"/>
    <p:sldId id="376" r:id="rId26"/>
    <p:sldId id="363" r:id="rId27"/>
    <p:sldId id="377" r:id="rId28"/>
    <p:sldId id="336"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em Sami S Alwakeel" initials="RSSA"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3B95"/>
    <a:srgbClr val="660033"/>
    <a:srgbClr val="660066"/>
    <a:srgbClr val="D6EAF6"/>
    <a:srgbClr val="663300"/>
    <a:srgbClr val="CC0000"/>
    <a:srgbClr val="990000"/>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80" autoAdjust="0"/>
    <p:restoredTop sz="94556"/>
  </p:normalViewPr>
  <p:slideViewPr>
    <p:cSldViewPr>
      <p:cViewPr>
        <p:scale>
          <a:sx n="100" d="100"/>
          <a:sy n="100" d="100"/>
        </p:scale>
        <p:origin x="1408" y="-496"/>
      </p:cViewPr>
      <p:guideLst>
        <p:guide orient="horz" pos="2160"/>
        <p:guide pos="2880"/>
      </p:guideLst>
    </p:cSldViewPr>
  </p:slideViewPr>
  <p:notesTextViewPr>
    <p:cViewPr>
      <p:scale>
        <a:sx n="1" d="1"/>
        <a:sy n="1" d="1"/>
      </p:scale>
      <p:origin x="0" y="0"/>
    </p:cViewPr>
  </p:notesTextViewPr>
  <p:sorterViewPr>
    <p:cViewPr>
      <p:scale>
        <a:sx n="100" d="100"/>
        <a:sy n="100" d="100"/>
      </p:scale>
      <p:origin x="0" y="6"/>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commentAuthors" Target="commentAuthors.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iagrams/_rels/data10.xml.rels><?xml version="1.0" encoding="UTF-8" standalone="yes"?>
<Relationships xmlns="http://schemas.openxmlformats.org/package/2006/relationships"><Relationship Id="rId1" Type="http://schemas.openxmlformats.org/officeDocument/2006/relationships/image" Target="../media/image45.png"/><Relationship Id="rId2" Type="http://schemas.openxmlformats.org/officeDocument/2006/relationships/image" Target="../media/image46.png"/><Relationship Id="rId3" Type="http://schemas.openxmlformats.org/officeDocument/2006/relationships/image" Target="../media/image47.png"/></Relationships>
</file>

<file path=ppt/diagrams/_rels/data12.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image" Target="../media/image50.png"/><Relationship Id="rId2" Type="http://schemas.openxmlformats.org/officeDocument/2006/relationships/image" Target="../media/image51.png"/></Relationships>
</file>

<file path=ppt/diagrams/_rels/data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image" Target="../media/image6.png"/><Relationship Id="rId2" Type="http://schemas.openxmlformats.org/officeDocument/2006/relationships/image" Target="../media/image7.png"/></Relationships>
</file>

<file path=ppt/diagrams/_rels/data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image" Target="../media/image12.png"/><Relationship Id="rId2" Type="http://schemas.openxmlformats.org/officeDocument/2006/relationships/image" Target="../media/image13.png"/></Relationships>
</file>

<file path=ppt/diagrams/_rels/data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image" Target="../media/image30.png"/><Relationship Id="rId2" Type="http://schemas.openxmlformats.org/officeDocument/2006/relationships/image" Target="../media/image31.png"/></Relationships>
</file>

<file path=ppt/diagrams/_rels/data8.xml.rels><?xml version="1.0" encoding="UTF-8" standalone="yes"?>
<Relationships xmlns="http://schemas.openxmlformats.org/package/2006/relationships"><Relationship Id="rId1" Type="http://schemas.openxmlformats.org/officeDocument/2006/relationships/image" Target="../media/image35.png"/><Relationship Id="rId2" Type="http://schemas.openxmlformats.org/officeDocument/2006/relationships/image" Target="../media/image36.png"/><Relationship Id="rId3" Type="http://schemas.openxmlformats.org/officeDocument/2006/relationships/image" Target="../media/image37.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45.png"/><Relationship Id="rId2" Type="http://schemas.openxmlformats.org/officeDocument/2006/relationships/image" Target="../media/image46.png"/><Relationship Id="rId3" Type="http://schemas.openxmlformats.org/officeDocument/2006/relationships/image" Target="../media/image47.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image" Target="../media/image50.png"/><Relationship Id="rId2" Type="http://schemas.openxmlformats.org/officeDocument/2006/relationships/image" Target="../media/image5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image" Target="../media/image6.png"/><Relationship Id="rId2" Type="http://schemas.openxmlformats.org/officeDocument/2006/relationships/image" Target="../media/image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image" Target="../media/image12.png"/><Relationship Id="rId2" Type="http://schemas.openxmlformats.org/officeDocument/2006/relationships/image" Target="../media/image13.png"/></Relationships>
</file>

<file path=ppt/diagrams/_rels/drawing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image" Target="../media/image30.png"/><Relationship Id="rId2" Type="http://schemas.openxmlformats.org/officeDocument/2006/relationships/image" Target="../media/image31.png"/></Relationships>
</file>

<file path=ppt/diagrams/_rels/drawing8.xml.rels><?xml version="1.0" encoding="UTF-8" standalone="yes"?>
<Relationships xmlns="http://schemas.openxmlformats.org/package/2006/relationships"><Relationship Id="rId1" Type="http://schemas.openxmlformats.org/officeDocument/2006/relationships/image" Target="../media/image35.png"/><Relationship Id="rId2" Type="http://schemas.openxmlformats.org/officeDocument/2006/relationships/image" Target="../media/image36.png"/><Relationship Id="rId3"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5EA0AB-A9FE-F044-86F6-9272B4DFF159}" type="doc">
      <dgm:prSet loTypeId="urn:microsoft.com/office/officeart/2005/8/layout/radial6" loCatId="" qsTypeId="urn:microsoft.com/office/officeart/2005/8/quickstyle/simple5" qsCatId="simple" csTypeId="urn:microsoft.com/office/officeart/2005/8/colors/colorful3" csCatId="colorful" phldr="1"/>
      <dgm:spPr/>
      <dgm:t>
        <a:bodyPr/>
        <a:lstStyle/>
        <a:p>
          <a:endParaRPr lang="en-US"/>
        </a:p>
      </dgm:t>
    </dgm:pt>
    <dgm:pt modelId="{7C72EB79-69C0-2E46-81A5-EC517127849F}">
      <dgm:prSet phldrT="[Text]" custT="1"/>
      <dgm:spPr/>
      <dgm:t>
        <a:bodyPr/>
        <a:lstStyle/>
        <a:p>
          <a:r>
            <a:rPr lang="en-US" sz="1400" dirty="0" smtClean="0">
              <a:solidFill>
                <a:srgbClr val="002060"/>
              </a:solidFill>
              <a:latin typeface="Cambria Math" panose="02040503050406030204" pitchFamily="18" charset="0"/>
              <a:ea typeface="Cambria Math" panose="02040503050406030204" pitchFamily="18" charset="0"/>
            </a:rPr>
            <a:t>1.Understand and practice the method used in determining blood groups (ABO and Rhesus (Rh) systems).</a:t>
          </a:r>
          <a:endParaRPr lang="en-US" sz="1400" dirty="0">
            <a:solidFill>
              <a:srgbClr val="002060"/>
            </a:solidFill>
          </a:endParaRPr>
        </a:p>
      </dgm:t>
    </dgm:pt>
    <dgm:pt modelId="{9277EED7-B8EF-2D4D-BB59-5F1E5AAD68DE}" type="parTrans" cxnId="{B6C5F4C0-CF90-D944-9878-434A3BE28677}">
      <dgm:prSet/>
      <dgm:spPr/>
      <dgm:t>
        <a:bodyPr/>
        <a:lstStyle/>
        <a:p>
          <a:endParaRPr lang="en-US"/>
        </a:p>
      </dgm:t>
    </dgm:pt>
    <dgm:pt modelId="{2F7946D1-EE23-D246-B2AA-9CADD66E4728}" type="sibTrans" cxnId="{B6C5F4C0-CF90-D944-9878-434A3BE28677}">
      <dgm:prSet/>
      <dgm:spPr/>
      <dgm:t>
        <a:bodyPr/>
        <a:lstStyle/>
        <a:p>
          <a:endParaRPr lang="en-US"/>
        </a:p>
      </dgm:t>
    </dgm:pt>
    <dgm:pt modelId="{B480074D-515D-6842-9B09-30C31BDD8247}">
      <dgm:prSet phldrT="[Text]" custT="1"/>
      <dgm:spPr/>
      <dgm:t>
        <a:bodyPr/>
        <a:lstStyle/>
        <a:p>
          <a:r>
            <a:rPr lang="en-US" sz="2000" dirty="0" smtClean="0">
              <a:solidFill>
                <a:srgbClr val="002060"/>
              </a:solidFill>
              <a:latin typeface="Cambria Math" panose="02040503050406030204" pitchFamily="18" charset="0"/>
              <a:ea typeface="Cambria Math" panose="02040503050406030204" pitchFamily="18" charset="0"/>
            </a:rPr>
            <a:t>2.Determine your own Bleeding and clotting time</a:t>
          </a:r>
          <a:endParaRPr lang="en-US" sz="2000" dirty="0">
            <a:solidFill>
              <a:srgbClr val="002060"/>
            </a:solidFill>
          </a:endParaRPr>
        </a:p>
      </dgm:t>
    </dgm:pt>
    <dgm:pt modelId="{1CC08154-2AAC-E845-A718-6F0A29A31711}" type="parTrans" cxnId="{C0012E67-7A40-8F47-8DA0-564520F8BFB8}">
      <dgm:prSet/>
      <dgm:spPr/>
      <dgm:t>
        <a:bodyPr/>
        <a:lstStyle/>
        <a:p>
          <a:endParaRPr lang="en-US"/>
        </a:p>
      </dgm:t>
    </dgm:pt>
    <dgm:pt modelId="{5B1D64EC-BF2B-F94E-B4EC-42D1852F3620}" type="sibTrans" cxnId="{C0012E67-7A40-8F47-8DA0-564520F8BFB8}">
      <dgm:prSet/>
      <dgm:spPr/>
      <dgm:t>
        <a:bodyPr/>
        <a:lstStyle/>
        <a:p>
          <a:endParaRPr lang="en-US"/>
        </a:p>
      </dgm:t>
    </dgm:pt>
    <dgm:pt modelId="{3168C2B8-579F-E245-9287-00305FB98CD3}">
      <dgm:prSet phldrT="[Text]"/>
      <dgm:spPr/>
      <dgm:t>
        <a:bodyPr/>
        <a:lstStyle/>
        <a:p>
          <a:pPr rtl="1"/>
          <a:endParaRPr lang="ar-SA"/>
        </a:p>
      </dgm:t>
    </dgm:pt>
    <dgm:pt modelId="{B7E460D4-AA6F-8345-9932-65E79455E041}" type="parTrans" cxnId="{D807EA4C-2F67-0745-B991-10FCC9797F4D}">
      <dgm:prSet/>
      <dgm:spPr/>
      <dgm:t>
        <a:bodyPr/>
        <a:lstStyle/>
        <a:p>
          <a:endParaRPr lang="en-US"/>
        </a:p>
      </dgm:t>
    </dgm:pt>
    <dgm:pt modelId="{D54D493A-B78A-454D-8315-F20FDE6E39D4}" type="sibTrans" cxnId="{D807EA4C-2F67-0745-B991-10FCC9797F4D}">
      <dgm:prSet/>
      <dgm:spPr/>
      <dgm:t>
        <a:bodyPr/>
        <a:lstStyle/>
        <a:p>
          <a:endParaRPr lang="en-US"/>
        </a:p>
      </dgm:t>
    </dgm:pt>
    <dgm:pt modelId="{C3839408-5FE2-E54A-9357-803A55814BDE}">
      <dgm:prSet phldrT="[Text]" custT="1"/>
      <dgm:spPr/>
      <dgm:t>
        <a:bodyPr/>
        <a:lstStyle/>
        <a:p>
          <a:r>
            <a:rPr lang="en-US" sz="1800" dirty="0" smtClean="0">
              <a:solidFill>
                <a:srgbClr val="002060"/>
              </a:solidFill>
              <a:latin typeface="Cambria Math" panose="02040503050406030204" pitchFamily="18" charset="0"/>
              <a:ea typeface="Cambria Math" panose="02040503050406030204" pitchFamily="18" charset="0"/>
            </a:rPr>
            <a:t>3.Recognize the importance of bleeding time and clotting time in </a:t>
          </a:r>
          <a:r>
            <a:rPr lang="en-US" sz="1800" dirty="0" err="1" smtClean="0">
              <a:solidFill>
                <a:srgbClr val="002060"/>
              </a:solidFill>
              <a:latin typeface="Cambria Math" panose="02040503050406030204" pitchFamily="18" charset="0"/>
              <a:ea typeface="Cambria Math" panose="02040503050406030204" pitchFamily="18" charset="0"/>
            </a:rPr>
            <a:t>haemostasis</a:t>
          </a:r>
          <a:r>
            <a:rPr lang="en-US" sz="1800" dirty="0" smtClean="0">
              <a:solidFill>
                <a:srgbClr val="002060"/>
              </a:solidFill>
              <a:latin typeface="Cambria Math" panose="02040503050406030204" pitchFamily="18" charset="0"/>
              <a:ea typeface="Cambria Math" panose="02040503050406030204" pitchFamily="18" charset="0"/>
            </a:rPr>
            <a:t>.</a:t>
          </a:r>
          <a:endParaRPr lang="en-US" sz="1800" dirty="0">
            <a:solidFill>
              <a:srgbClr val="002060"/>
            </a:solidFill>
          </a:endParaRPr>
        </a:p>
      </dgm:t>
    </dgm:pt>
    <dgm:pt modelId="{E29F50ED-D3D6-114E-BD86-73C41C5537B4}" type="parTrans" cxnId="{2B47DCBB-1A20-5C4F-9DE7-B8CBCE5F2B1E}">
      <dgm:prSet/>
      <dgm:spPr/>
      <dgm:t>
        <a:bodyPr/>
        <a:lstStyle/>
        <a:p>
          <a:endParaRPr lang="en-US"/>
        </a:p>
      </dgm:t>
    </dgm:pt>
    <dgm:pt modelId="{420BF016-176D-E744-A606-BEC6AE33F01B}" type="sibTrans" cxnId="{2B47DCBB-1A20-5C4F-9DE7-B8CBCE5F2B1E}">
      <dgm:prSet/>
      <dgm:spPr/>
      <dgm:t>
        <a:bodyPr/>
        <a:lstStyle/>
        <a:p>
          <a:endParaRPr lang="en-US"/>
        </a:p>
      </dgm:t>
    </dgm:pt>
    <dgm:pt modelId="{06045455-5A69-0349-9D84-A0121B4E7F51}">
      <dgm:prSet phldrT="[Text]" custT="1"/>
      <dgm:spPr/>
      <dgm:t>
        <a:bodyPr/>
        <a:lstStyle/>
        <a:p>
          <a:r>
            <a:rPr lang="en-US" sz="2000" b="1" dirty="0" smtClean="0"/>
            <a:t>Objectives</a:t>
          </a:r>
          <a:endParaRPr lang="en-US" sz="2000" b="1" dirty="0"/>
        </a:p>
      </dgm:t>
    </dgm:pt>
    <dgm:pt modelId="{395944FC-E4E0-6744-A63A-2A0ECD62AE47}" type="sibTrans" cxnId="{5B54C0BA-0B5D-114D-B102-5E0FB15F7DB3}">
      <dgm:prSet/>
      <dgm:spPr/>
      <dgm:t>
        <a:bodyPr/>
        <a:lstStyle/>
        <a:p>
          <a:endParaRPr lang="en-US"/>
        </a:p>
      </dgm:t>
    </dgm:pt>
    <dgm:pt modelId="{BB487F48-6962-A143-A40D-2E56EE7127F9}" type="parTrans" cxnId="{5B54C0BA-0B5D-114D-B102-5E0FB15F7DB3}">
      <dgm:prSet/>
      <dgm:spPr/>
      <dgm:t>
        <a:bodyPr/>
        <a:lstStyle/>
        <a:p>
          <a:endParaRPr lang="en-US"/>
        </a:p>
      </dgm:t>
    </dgm:pt>
    <dgm:pt modelId="{BBBBA054-A21B-474B-BBE3-1071EF0CAFCC}" type="pres">
      <dgm:prSet presAssocID="{385EA0AB-A9FE-F044-86F6-9272B4DFF159}" presName="Name0" presStyleCnt="0">
        <dgm:presLayoutVars>
          <dgm:chMax val="1"/>
          <dgm:dir/>
          <dgm:animLvl val="ctr"/>
          <dgm:resizeHandles val="exact"/>
        </dgm:presLayoutVars>
      </dgm:prSet>
      <dgm:spPr/>
      <dgm:t>
        <a:bodyPr/>
        <a:lstStyle/>
        <a:p>
          <a:pPr rtl="1"/>
          <a:endParaRPr lang="ar-SA"/>
        </a:p>
      </dgm:t>
    </dgm:pt>
    <dgm:pt modelId="{895A54CC-C991-124C-B4CB-310875513123}" type="pres">
      <dgm:prSet presAssocID="{06045455-5A69-0349-9D84-A0121B4E7F51}" presName="centerShape" presStyleLbl="node0" presStyleIdx="0" presStyleCnt="1" custScaleX="98030" custScaleY="93562" custLinFactNeighborX="-1523" custLinFactNeighborY="-3538"/>
      <dgm:spPr/>
      <dgm:t>
        <a:bodyPr/>
        <a:lstStyle/>
        <a:p>
          <a:endParaRPr lang="en-US"/>
        </a:p>
      </dgm:t>
    </dgm:pt>
    <dgm:pt modelId="{ABE9264E-BDE2-EE41-8B85-6E2E8259EE40}" type="pres">
      <dgm:prSet presAssocID="{B480074D-515D-6842-9B09-30C31BDD8247}" presName="node" presStyleLbl="node1" presStyleIdx="0" presStyleCnt="3" custScaleX="161473" custScaleY="131313">
        <dgm:presLayoutVars>
          <dgm:bulletEnabled val="1"/>
        </dgm:presLayoutVars>
      </dgm:prSet>
      <dgm:spPr/>
      <dgm:t>
        <a:bodyPr/>
        <a:lstStyle/>
        <a:p>
          <a:endParaRPr lang="en-US"/>
        </a:p>
      </dgm:t>
    </dgm:pt>
    <dgm:pt modelId="{7C6C9D52-E31F-6749-94FD-D0128632D64A}" type="pres">
      <dgm:prSet presAssocID="{B480074D-515D-6842-9B09-30C31BDD8247}" presName="dummy" presStyleCnt="0"/>
      <dgm:spPr/>
      <dgm:t>
        <a:bodyPr/>
        <a:lstStyle/>
        <a:p>
          <a:pPr rtl="1"/>
          <a:endParaRPr lang="ar-SA"/>
        </a:p>
      </dgm:t>
    </dgm:pt>
    <dgm:pt modelId="{91FEE2F7-10FA-CA44-9BC4-0EBB3F49C12A}" type="pres">
      <dgm:prSet presAssocID="{5B1D64EC-BF2B-F94E-B4EC-42D1852F3620}" presName="sibTrans" presStyleLbl="sibTrans2D1" presStyleIdx="0" presStyleCnt="3"/>
      <dgm:spPr/>
      <dgm:t>
        <a:bodyPr/>
        <a:lstStyle/>
        <a:p>
          <a:pPr rtl="1"/>
          <a:endParaRPr lang="ar-SA"/>
        </a:p>
      </dgm:t>
    </dgm:pt>
    <dgm:pt modelId="{D9679471-B4D0-CD40-9FE9-F20F2EC6ED69}" type="pres">
      <dgm:prSet presAssocID="{7C72EB79-69C0-2E46-81A5-EC517127849F}" presName="node" presStyleLbl="node1" presStyleIdx="1" presStyleCnt="3" custScaleX="173267" custScaleY="127012">
        <dgm:presLayoutVars>
          <dgm:bulletEnabled val="1"/>
        </dgm:presLayoutVars>
      </dgm:prSet>
      <dgm:spPr/>
      <dgm:t>
        <a:bodyPr/>
        <a:lstStyle/>
        <a:p>
          <a:endParaRPr lang="en-US"/>
        </a:p>
      </dgm:t>
    </dgm:pt>
    <dgm:pt modelId="{6CCDDB44-9CA6-B645-80C6-E66337B1461B}" type="pres">
      <dgm:prSet presAssocID="{7C72EB79-69C0-2E46-81A5-EC517127849F}" presName="dummy" presStyleCnt="0"/>
      <dgm:spPr/>
      <dgm:t>
        <a:bodyPr/>
        <a:lstStyle/>
        <a:p>
          <a:pPr rtl="1"/>
          <a:endParaRPr lang="ar-SA"/>
        </a:p>
      </dgm:t>
    </dgm:pt>
    <dgm:pt modelId="{049D1E71-7A8B-ED43-9FF6-7942A64DD23C}" type="pres">
      <dgm:prSet presAssocID="{2F7946D1-EE23-D246-B2AA-9CADD66E4728}" presName="sibTrans" presStyleLbl="sibTrans2D1" presStyleIdx="1" presStyleCnt="3"/>
      <dgm:spPr/>
      <dgm:t>
        <a:bodyPr/>
        <a:lstStyle/>
        <a:p>
          <a:pPr rtl="1"/>
          <a:endParaRPr lang="ar-SA"/>
        </a:p>
      </dgm:t>
    </dgm:pt>
    <dgm:pt modelId="{B110367E-1B12-F844-99C8-BA1E5C2E0B94}" type="pres">
      <dgm:prSet presAssocID="{C3839408-5FE2-E54A-9357-803A55814BDE}" presName="node" presStyleLbl="node1" presStyleIdx="2" presStyleCnt="3" custScaleX="175265" custScaleY="137727">
        <dgm:presLayoutVars>
          <dgm:bulletEnabled val="1"/>
        </dgm:presLayoutVars>
      </dgm:prSet>
      <dgm:spPr/>
      <dgm:t>
        <a:bodyPr/>
        <a:lstStyle/>
        <a:p>
          <a:endParaRPr lang="en-US"/>
        </a:p>
      </dgm:t>
    </dgm:pt>
    <dgm:pt modelId="{76CBF39B-073E-7D42-88F9-2FD7CA71F3AB}" type="pres">
      <dgm:prSet presAssocID="{C3839408-5FE2-E54A-9357-803A55814BDE}" presName="dummy" presStyleCnt="0"/>
      <dgm:spPr/>
      <dgm:t>
        <a:bodyPr/>
        <a:lstStyle/>
        <a:p>
          <a:pPr rtl="1"/>
          <a:endParaRPr lang="ar-SA"/>
        </a:p>
      </dgm:t>
    </dgm:pt>
    <dgm:pt modelId="{7A5CBD3B-0764-BB47-8A16-39599A8C4485}" type="pres">
      <dgm:prSet presAssocID="{420BF016-176D-E744-A606-BEC6AE33F01B}" presName="sibTrans" presStyleLbl="sibTrans2D1" presStyleIdx="2" presStyleCnt="3"/>
      <dgm:spPr/>
      <dgm:t>
        <a:bodyPr/>
        <a:lstStyle/>
        <a:p>
          <a:pPr rtl="1"/>
          <a:endParaRPr lang="ar-SA"/>
        </a:p>
      </dgm:t>
    </dgm:pt>
  </dgm:ptLst>
  <dgm:cxnLst>
    <dgm:cxn modelId="{466E26CC-377B-E14C-8316-3B7AAA88A229}" type="presOf" srcId="{C3839408-5FE2-E54A-9357-803A55814BDE}" destId="{B110367E-1B12-F844-99C8-BA1E5C2E0B94}" srcOrd="0" destOrd="0" presId="urn:microsoft.com/office/officeart/2005/8/layout/radial6"/>
    <dgm:cxn modelId="{BD0E4FA1-0FF6-DF4A-95BA-4A7B0CCF579F}" type="presOf" srcId="{385EA0AB-A9FE-F044-86F6-9272B4DFF159}" destId="{BBBBA054-A21B-474B-BBE3-1071EF0CAFCC}" srcOrd="0" destOrd="0" presId="urn:microsoft.com/office/officeart/2005/8/layout/radial6"/>
    <dgm:cxn modelId="{E449328A-71B4-AD46-BAAC-E203698484EA}" type="presOf" srcId="{B480074D-515D-6842-9B09-30C31BDD8247}" destId="{ABE9264E-BDE2-EE41-8B85-6E2E8259EE40}" srcOrd="0" destOrd="0" presId="urn:microsoft.com/office/officeart/2005/8/layout/radial6"/>
    <dgm:cxn modelId="{5B54C0BA-0B5D-114D-B102-5E0FB15F7DB3}" srcId="{385EA0AB-A9FE-F044-86F6-9272B4DFF159}" destId="{06045455-5A69-0349-9D84-A0121B4E7F51}" srcOrd="0" destOrd="0" parTransId="{BB487F48-6962-A143-A40D-2E56EE7127F9}" sibTransId="{395944FC-E4E0-6744-A63A-2A0ECD62AE47}"/>
    <dgm:cxn modelId="{D807EA4C-2F67-0745-B991-10FCC9797F4D}" srcId="{385EA0AB-A9FE-F044-86F6-9272B4DFF159}" destId="{3168C2B8-579F-E245-9287-00305FB98CD3}" srcOrd="1" destOrd="0" parTransId="{B7E460D4-AA6F-8345-9932-65E79455E041}" sibTransId="{D54D493A-B78A-454D-8315-F20FDE6E39D4}"/>
    <dgm:cxn modelId="{17A96069-ABED-B34C-A0B5-5B8189EF0479}" type="presOf" srcId="{5B1D64EC-BF2B-F94E-B4EC-42D1852F3620}" destId="{91FEE2F7-10FA-CA44-9BC4-0EBB3F49C12A}" srcOrd="0" destOrd="0" presId="urn:microsoft.com/office/officeart/2005/8/layout/radial6"/>
    <dgm:cxn modelId="{DF977DA1-95C1-C146-A8D8-1D57E68E8844}" type="presOf" srcId="{420BF016-176D-E744-A606-BEC6AE33F01B}" destId="{7A5CBD3B-0764-BB47-8A16-39599A8C4485}" srcOrd="0" destOrd="0" presId="urn:microsoft.com/office/officeart/2005/8/layout/radial6"/>
    <dgm:cxn modelId="{0BC19746-3C96-BD41-8B9F-F24FA0846C3D}" type="presOf" srcId="{7C72EB79-69C0-2E46-81A5-EC517127849F}" destId="{D9679471-B4D0-CD40-9FE9-F20F2EC6ED69}" srcOrd="0" destOrd="0" presId="urn:microsoft.com/office/officeart/2005/8/layout/radial6"/>
    <dgm:cxn modelId="{B6C5F4C0-CF90-D944-9878-434A3BE28677}" srcId="{06045455-5A69-0349-9D84-A0121B4E7F51}" destId="{7C72EB79-69C0-2E46-81A5-EC517127849F}" srcOrd="1" destOrd="0" parTransId="{9277EED7-B8EF-2D4D-BB59-5F1E5AAD68DE}" sibTransId="{2F7946D1-EE23-D246-B2AA-9CADD66E4728}"/>
    <dgm:cxn modelId="{C0012E67-7A40-8F47-8DA0-564520F8BFB8}" srcId="{06045455-5A69-0349-9D84-A0121B4E7F51}" destId="{B480074D-515D-6842-9B09-30C31BDD8247}" srcOrd="0" destOrd="0" parTransId="{1CC08154-2AAC-E845-A718-6F0A29A31711}" sibTransId="{5B1D64EC-BF2B-F94E-B4EC-42D1852F3620}"/>
    <dgm:cxn modelId="{2B47DCBB-1A20-5C4F-9DE7-B8CBCE5F2B1E}" srcId="{06045455-5A69-0349-9D84-A0121B4E7F51}" destId="{C3839408-5FE2-E54A-9357-803A55814BDE}" srcOrd="2" destOrd="0" parTransId="{E29F50ED-D3D6-114E-BD86-73C41C5537B4}" sibTransId="{420BF016-176D-E744-A606-BEC6AE33F01B}"/>
    <dgm:cxn modelId="{5CDFE985-11C3-0442-B3D4-3798E1734081}" type="presOf" srcId="{06045455-5A69-0349-9D84-A0121B4E7F51}" destId="{895A54CC-C991-124C-B4CB-310875513123}" srcOrd="0" destOrd="0" presId="urn:microsoft.com/office/officeart/2005/8/layout/radial6"/>
    <dgm:cxn modelId="{47874D87-C6FE-1943-904B-D4C02A12C487}" type="presOf" srcId="{2F7946D1-EE23-D246-B2AA-9CADD66E4728}" destId="{049D1E71-7A8B-ED43-9FF6-7942A64DD23C}" srcOrd="0" destOrd="0" presId="urn:microsoft.com/office/officeart/2005/8/layout/radial6"/>
    <dgm:cxn modelId="{6CDD757E-69CE-6E4F-8111-DFEB9778601D}" type="presParOf" srcId="{BBBBA054-A21B-474B-BBE3-1071EF0CAFCC}" destId="{895A54CC-C991-124C-B4CB-310875513123}" srcOrd="0" destOrd="0" presId="urn:microsoft.com/office/officeart/2005/8/layout/radial6"/>
    <dgm:cxn modelId="{55D5C953-A234-2449-8D36-77BC0A45DF2A}" type="presParOf" srcId="{BBBBA054-A21B-474B-BBE3-1071EF0CAFCC}" destId="{ABE9264E-BDE2-EE41-8B85-6E2E8259EE40}" srcOrd="1" destOrd="0" presId="urn:microsoft.com/office/officeart/2005/8/layout/radial6"/>
    <dgm:cxn modelId="{B009531C-2267-0348-9335-3A25AA55EBDD}" type="presParOf" srcId="{BBBBA054-A21B-474B-BBE3-1071EF0CAFCC}" destId="{7C6C9D52-E31F-6749-94FD-D0128632D64A}" srcOrd="2" destOrd="0" presId="urn:microsoft.com/office/officeart/2005/8/layout/radial6"/>
    <dgm:cxn modelId="{140DF8A2-187B-434E-9BC9-1D4CD98B4CA0}" type="presParOf" srcId="{BBBBA054-A21B-474B-BBE3-1071EF0CAFCC}" destId="{91FEE2F7-10FA-CA44-9BC4-0EBB3F49C12A}" srcOrd="3" destOrd="0" presId="urn:microsoft.com/office/officeart/2005/8/layout/radial6"/>
    <dgm:cxn modelId="{B80D5671-2B1E-C840-971E-84BD3FD807C9}" type="presParOf" srcId="{BBBBA054-A21B-474B-BBE3-1071EF0CAFCC}" destId="{D9679471-B4D0-CD40-9FE9-F20F2EC6ED69}" srcOrd="4" destOrd="0" presId="urn:microsoft.com/office/officeart/2005/8/layout/radial6"/>
    <dgm:cxn modelId="{C83522C0-B601-7647-ABC2-DDAE4AF770F0}" type="presParOf" srcId="{BBBBA054-A21B-474B-BBE3-1071EF0CAFCC}" destId="{6CCDDB44-9CA6-B645-80C6-E66337B1461B}" srcOrd="5" destOrd="0" presId="urn:microsoft.com/office/officeart/2005/8/layout/radial6"/>
    <dgm:cxn modelId="{8F9DDB57-F82A-4748-B887-BC760C5D3F15}" type="presParOf" srcId="{BBBBA054-A21B-474B-BBE3-1071EF0CAFCC}" destId="{049D1E71-7A8B-ED43-9FF6-7942A64DD23C}" srcOrd="6" destOrd="0" presId="urn:microsoft.com/office/officeart/2005/8/layout/radial6"/>
    <dgm:cxn modelId="{D86EB58B-6856-F848-8D0A-9C7AA36263A3}" type="presParOf" srcId="{BBBBA054-A21B-474B-BBE3-1071EF0CAFCC}" destId="{B110367E-1B12-F844-99C8-BA1E5C2E0B94}" srcOrd="7" destOrd="0" presId="urn:microsoft.com/office/officeart/2005/8/layout/radial6"/>
    <dgm:cxn modelId="{70593906-34A8-904C-988C-BAE8AB89E061}" type="presParOf" srcId="{BBBBA054-A21B-474B-BBE3-1071EF0CAFCC}" destId="{76CBF39B-073E-7D42-88F9-2FD7CA71F3AB}" srcOrd="8" destOrd="0" presId="urn:microsoft.com/office/officeart/2005/8/layout/radial6"/>
    <dgm:cxn modelId="{3FCA3EF3-B18A-F14E-84E7-EA301573C806}" type="presParOf" srcId="{BBBBA054-A21B-474B-BBE3-1071EF0CAFCC}" destId="{7A5CBD3B-0764-BB47-8A16-39599A8C4485}" srcOrd="9"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77C27F6D-3F0F-41D0-A2A4-9579C66536BF}"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pPr rtl="1"/>
          <a:endParaRPr lang="ar-SA"/>
        </a:p>
      </dgm:t>
    </dgm:pt>
    <dgm:pt modelId="{D4642F96-DC7C-4E7D-8787-6C682506C420}">
      <dgm:prSet phldrT="[Text]"/>
      <dgm:spPr/>
      <dgm:t>
        <a:bodyPr/>
        <a:lstStyle/>
        <a:p>
          <a:pPr rtl="0"/>
          <a:r>
            <a:rPr lang="en-US" dirty="0" smtClean="0">
              <a:solidFill>
                <a:srgbClr val="002060"/>
              </a:solidFill>
            </a:rPr>
            <a:t>1. </a:t>
          </a:r>
          <a:r>
            <a:rPr lang="en-AU" dirty="0" smtClean="0">
              <a:solidFill>
                <a:srgbClr val="002060"/>
              </a:solidFill>
            </a:rPr>
            <a:t>Prick a </a:t>
          </a:r>
          <a:r>
            <a:rPr lang="en-AU" dirty="0" smtClean="0">
              <a:solidFill>
                <a:schemeClr val="accent3">
                  <a:lumMod val="50000"/>
                </a:schemeClr>
              </a:solidFill>
            </a:rPr>
            <a:t>finger</a:t>
          </a:r>
          <a:r>
            <a:rPr lang="en-US" dirty="0" smtClean="0">
              <a:solidFill>
                <a:schemeClr val="accent3">
                  <a:lumMod val="50000"/>
                </a:schemeClr>
              </a:solidFill>
            </a:rPr>
            <a:t> </a:t>
          </a:r>
          <a:r>
            <a:rPr lang="ar-SA" dirty="0" smtClean="0">
              <a:solidFill>
                <a:schemeClr val="accent3">
                  <a:lumMod val="50000"/>
                </a:schemeClr>
              </a:solidFill>
            </a:rPr>
            <a:t> </a:t>
          </a:r>
          <a:r>
            <a:rPr lang="ar-SA" dirty="0" smtClean="0">
              <a:solidFill>
                <a:srgbClr val="002060"/>
              </a:solidFill>
            </a:rPr>
            <a:t>/</a:t>
          </a:r>
          <a:r>
            <a:rPr lang="en-US" dirty="0" smtClean="0">
              <a:solidFill>
                <a:schemeClr val="accent4"/>
              </a:solidFill>
            </a:rPr>
            <a:t>lobe of ear</a:t>
          </a:r>
          <a:r>
            <a:rPr lang="en-AU" dirty="0" smtClean="0">
              <a:solidFill>
                <a:schemeClr val="accent4"/>
              </a:solidFill>
            </a:rPr>
            <a:t> </a:t>
          </a:r>
          <a:r>
            <a:rPr lang="en-AU" dirty="0" smtClean="0">
              <a:solidFill>
                <a:srgbClr val="002060"/>
              </a:solidFill>
            </a:rPr>
            <a:t>of the subject observing after sterilizing it with alcohol swab .</a:t>
          </a:r>
        </a:p>
        <a:p>
          <a:pPr rtl="0"/>
          <a:r>
            <a:rPr lang="en-AU" dirty="0" smtClean="0">
              <a:solidFill>
                <a:srgbClr val="002060"/>
              </a:solidFill>
            </a:rPr>
            <a:t>2. the usual precautions and note the time at which the prick is made. (The pricked skin should not be touched until the experiment is over.)</a:t>
          </a:r>
          <a:endParaRPr lang="ar-SA" dirty="0">
            <a:solidFill>
              <a:srgbClr val="002060"/>
            </a:solidFill>
          </a:endParaRPr>
        </a:p>
      </dgm:t>
    </dgm:pt>
    <dgm:pt modelId="{07813CE6-1FCA-4B80-87E0-152B2BCD06AA}" type="parTrans" cxnId="{51E472C8-6A8B-4F5B-BB35-657C26C5877B}">
      <dgm:prSet/>
      <dgm:spPr/>
      <dgm:t>
        <a:bodyPr/>
        <a:lstStyle/>
        <a:p>
          <a:pPr rtl="1"/>
          <a:endParaRPr lang="ar-SA"/>
        </a:p>
      </dgm:t>
    </dgm:pt>
    <dgm:pt modelId="{D1093F40-E572-47A1-AD4E-8710A85A03D9}" type="sibTrans" cxnId="{51E472C8-6A8B-4F5B-BB35-657C26C5877B}">
      <dgm:prSet/>
      <dgm:spPr/>
      <dgm:t>
        <a:bodyPr/>
        <a:lstStyle/>
        <a:p>
          <a:pPr rtl="1"/>
          <a:endParaRPr lang="ar-SA"/>
        </a:p>
      </dgm:t>
    </dgm:pt>
    <dgm:pt modelId="{EC3205AB-74E5-4D04-A5BF-84F6EFE224EB}">
      <dgm:prSet phldrT="[Text]"/>
      <dgm:spPr/>
      <dgm:t>
        <a:bodyPr/>
        <a:lstStyle/>
        <a:p>
          <a:pPr rtl="1"/>
          <a:r>
            <a:rPr lang="en-AU" dirty="0" smtClean="0">
              <a:solidFill>
                <a:srgbClr val="002060"/>
              </a:solidFill>
            </a:rPr>
            <a:t>3. Apply a piece of filter paper (blotting paper) to the emerging drop of blood from the pricked skin every 30 seconds until the bleeding stops</a:t>
          </a:r>
          <a:endParaRPr lang="ar-SA" dirty="0">
            <a:solidFill>
              <a:srgbClr val="002060"/>
            </a:solidFill>
          </a:endParaRPr>
        </a:p>
      </dgm:t>
    </dgm:pt>
    <dgm:pt modelId="{A8699A32-E9EA-4F34-A442-D7702B7CC07C}" type="parTrans" cxnId="{774BF5B4-AE78-49DA-8C68-61EE2C7D315A}">
      <dgm:prSet/>
      <dgm:spPr/>
      <dgm:t>
        <a:bodyPr/>
        <a:lstStyle/>
        <a:p>
          <a:pPr rtl="1"/>
          <a:endParaRPr lang="ar-SA"/>
        </a:p>
      </dgm:t>
    </dgm:pt>
    <dgm:pt modelId="{BEE37146-3870-4467-AECA-5EF41EA1AB71}" type="sibTrans" cxnId="{774BF5B4-AE78-49DA-8C68-61EE2C7D315A}">
      <dgm:prSet/>
      <dgm:spPr/>
      <dgm:t>
        <a:bodyPr/>
        <a:lstStyle/>
        <a:p>
          <a:pPr rtl="1"/>
          <a:endParaRPr lang="ar-SA"/>
        </a:p>
      </dgm:t>
    </dgm:pt>
    <dgm:pt modelId="{3B906624-1E29-4F4D-92D8-9DFA3154B78E}">
      <dgm:prSet phldrT="[Text]"/>
      <dgm:spPr/>
      <dgm:t>
        <a:bodyPr/>
        <a:lstStyle/>
        <a:p>
          <a:pPr rtl="1"/>
          <a:r>
            <a:rPr lang="en-AU" dirty="0" smtClean="0">
              <a:solidFill>
                <a:srgbClr val="002060"/>
              </a:solidFill>
            </a:rPr>
            <a:t>4. Note the time when the bleeding stops. </a:t>
          </a:r>
          <a:r>
            <a:rPr lang="en-AU" u="sng" dirty="0" smtClean="0">
              <a:solidFill>
                <a:srgbClr val="FF0000"/>
              </a:solidFill>
            </a:rPr>
            <a:t>The time from pricking the finger to the stop of bleeding</a:t>
          </a:r>
          <a:r>
            <a:rPr lang="en-AU" dirty="0" smtClean="0">
              <a:solidFill>
                <a:srgbClr val="FF0000"/>
              </a:solidFill>
            </a:rPr>
            <a:t> </a:t>
          </a:r>
          <a:r>
            <a:rPr lang="en-AU" dirty="0" smtClean="0">
              <a:solidFill>
                <a:srgbClr val="002060"/>
              </a:solidFill>
            </a:rPr>
            <a:t>is the </a:t>
          </a:r>
          <a:r>
            <a:rPr lang="en-AU" b="1" dirty="0" smtClean="0">
              <a:solidFill>
                <a:srgbClr val="002060"/>
              </a:solidFill>
            </a:rPr>
            <a:t>bleeding </a:t>
          </a:r>
          <a:r>
            <a:rPr lang="ar-SA" b="1" dirty="0" smtClean="0">
              <a:solidFill>
                <a:srgbClr val="002060"/>
              </a:solidFill>
            </a:rPr>
            <a:t> </a:t>
          </a:r>
          <a:r>
            <a:rPr lang="en-AU" b="1" dirty="0" smtClean="0">
              <a:solidFill>
                <a:srgbClr val="002060"/>
              </a:solidFill>
            </a:rPr>
            <a:t>time .</a:t>
          </a:r>
        </a:p>
        <a:p>
          <a:pPr rtl="1"/>
          <a:r>
            <a:rPr lang="en-US" dirty="0" smtClean="0">
              <a:solidFill>
                <a:srgbClr val="002060"/>
              </a:solidFill>
              <a:latin typeface="Cambria Math" panose="02040503050406030204" pitchFamily="18" charset="0"/>
              <a:ea typeface="Cambria Math" panose="02040503050406030204" pitchFamily="18" charset="0"/>
            </a:rPr>
            <a:t>5. The bleeding time estimated by this method of a </a:t>
          </a:r>
          <a:r>
            <a:rPr lang="en-US" dirty="0" smtClean="0">
              <a:solidFill>
                <a:srgbClr val="FF0000"/>
              </a:solidFill>
              <a:latin typeface="Cambria Math" panose="02040503050406030204" pitchFamily="18" charset="0"/>
              <a:ea typeface="Cambria Math" panose="02040503050406030204" pitchFamily="18" charset="0"/>
            </a:rPr>
            <a:t>normal</a:t>
          </a:r>
          <a:r>
            <a:rPr lang="en-US" dirty="0" smtClean="0">
              <a:solidFill>
                <a:srgbClr val="002060"/>
              </a:solidFill>
              <a:latin typeface="Cambria Math" panose="02040503050406030204" pitchFamily="18" charset="0"/>
              <a:ea typeface="Cambria Math" panose="02040503050406030204" pitchFamily="18" charset="0"/>
            </a:rPr>
            <a:t> subject is within </a:t>
          </a:r>
          <a:r>
            <a:rPr lang="en-US" dirty="0" smtClean="0">
              <a:solidFill>
                <a:srgbClr val="FF0000"/>
              </a:solidFill>
              <a:latin typeface="Cambria Math" panose="02040503050406030204" pitchFamily="18" charset="0"/>
              <a:ea typeface="Cambria Math" panose="02040503050406030204" pitchFamily="18" charset="0"/>
            </a:rPr>
            <a:t>2-5 minutes</a:t>
          </a:r>
          <a:endParaRPr lang="ar-SA" b="1" dirty="0">
            <a:solidFill>
              <a:srgbClr val="FF0000"/>
            </a:solidFill>
          </a:endParaRPr>
        </a:p>
      </dgm:t>
    </dgm:pt>
    <dgm:pt modelId="{1C6962FA-81BA-4E4E-B35A-7FF3D2AFB5C2}" type="parTrans" cxnId="{4C7ECFD9-6EF2-4B0A-9636-571CC6D4DB9B}">
      <dgm:prSet/>
      <dgm:spPr/>
      <dgm:t>
        <a:bodyPr/>
        <a:lstStyle/>
        <a:p>
          <a:pPr rtl="1"/>
          <a:endParaRPr lang="ar-SA"/>
        </a:p>
      </dgm:t>
    </dgm:pt>
    <dgm:pt modelId="{5AEF5AD2-A3D1-4FE6-B6BA-F1D49A843732}" type="sibTrans" cxnId="{4C7ECFD9-6EF2-4B0A-9636-571CC6D4DB9B}">
      <dgm:prSet/>
      <dgm:spPr/>
      <dgm:t>
        <a:bodyPr/>
        <a:lstStyle/>
        <a:p>
          <a:pPr rtl="1"/>
          <a:endParaRPr lang="ar-SA"/>
        </a:p>
      </dgm:t>
    </dgm:pt>
    <dgm:pt modelId="{BEB3D15B-CE1C-420A-BDF3-5A0326E8B795}" type="pres">
      <dgm:prSet presAssocID="{77C27F6D-3F0F-41D0-A2A4-9579C66536BF}" presName="Name0" presStyleCnt="0">
        <dgm:presLayoutVars>
          <dgm:chMax val="7"/>
          <dgm:chPref val="7"/>
          <dgm:dir/>
        </dgm:presLayoutVars>
      </dgm:prSet>
      <dgm:spPr/>
      <dgm:t>
        <a:bodyPr/>
        <a:lstStyle/>
        <a:p>
          <a:pPr rtl="1"/>
          <a:endParaRPr lang="ar-SA"/>
        </a:p>
      </dgm:t>
    </dgm:pt>
    <dgm:pt modelId="{A3C3AE57-BDD2-49FA-AC42-D3325110EA7A}" type="pres">
      <dgm:prSet presAssocID="{77C27F6D-3F0F-41D0-A2A4-9579C66536BF}" presName="Name1" presStyleCnt="0"/>
      <dgm:spPr/>
    </dgm:pt>
    <dgm:pt modelId="{0DAC6541-5E4B-4EC4-8DB4-D881DB1A114F}" type="pres">
      <dgm:prSet presAssocID="{77C27F6D-3F0F-41D0-A2A4-9579C66536BF}" presName="cycle" presStyleCnt="0"/>
      <dgm:spPr/>
    </dgm:pt>
    <dgm:pt modelId="{69D0B0F8-81C2-4D12-8BB6-5D849ABF51DB}" type="pres">
      <dgm:prSet presAssocID="{77C27F6D-3F0F-41D0-A2A4-9579C66536BF}" presName="srcNode" presStyleLbl="node1" presStyleIdx="0" presStyleCnt="3"/>
      <dgm:spPr/>
    </dgm:pt>
    <dgm:pt modelId="{4E6D0ED9-2E64-48EF-A8FF-F4F434CF07E7}" type="pres">
      <dgm:prSet presAssocID="{77C27F6D-3F0F-41D0-A2A4-9579C66536BF}" presName="conn" presStyleLbl="parChTrans1D2" presStyleIdx="0" presStyleCnt="1"/>
      <dgm:spPr/>
      <dgm:t>
        <a:bodyPr/>
        <a:lstStyle/>
        <a:p>
          <a:pPr rtl="1"/>
          <a:endParaRPr lang="ar-SA"/>
        </a:p>
      </dgm:t>
    </dgm:pt>
    <dgm:pt modelId="{9F2568AD-63B1-4F19-AE24-BB88F33D6A21}" type="pres">
      <dgm:prSet presAssocID="{77C27F6D-3F0F-41D0-A2A4-9579C66536BF}" presName="extraNode" presStyleLbl="node1" presStyleIdx="0" presStyleCnt="3"/>
      <dgm:spPr/>
    </dgm:pt>
    <dgm:pt modelId="{3C4457F2-76B6-480A-89ED-5AC33BAB7116}" type="pres">
      <dgm:prSet presAssocID="{77C27F6D-3F0F-41D0-A2A4-9579C66536BF}" presName="dstNode" presStyleLbl="node1" presStyleIdx="0" presStyleCnt="3"/>
      <dgm:spPr/>
    </dgm:pt>
    <dgm:pt modelId="{1DE483FB-339B-49A4-8255-05FC9F1F64A9}" type="pres">
      <dgm:prSet presAssocID="{D4642F96-DC7C-4E7D-8787-6C682506C420}" presName="text_1" presStyleLbl="node1" presStyleIdx="0" presStyleCnt="3">
        <dgm:presLayoutVars>
          <dgm:bulletEnabled val="1"/>
        </dgm:presLayoutVars>
      </dgm:prSet>
      <dgm:spPr/>
      <dgm:t>
        <a:bodyPr/>
        <a:lstStyle/>
        <a:p>
          <a:pPr rtl="1"/>
          <a:endParaRPr lang="ar-SA"/>
        </a:p>
      </dgm:t>
    </dgm:pt>
    <dgm:pt modelId="{50102682-2018-4D0D-989C-0BB03FCF2114}" type="pres">
      <dgm:prSet presAssocID="{D4642F96-DC7C-4E7D-8787-6C682506C420}" presName="accent_1" presStyleCnt="0"/>
      <dgm:spPr/>
    </dgm:pt>
    <dgm:pt modelId="{80F78FBA-027D-4AB8-8678-27BBD6FBF9FB}" type="pres">
      <dgm:prSet presAssocID="{D4642F96-DC7C-4E7D-8787-6C682506C420}" presName="accentRepeatNode" presStyleLbl="solidFgAcc1" presStyleIdx="0" presStyleCnt="3"/>
      <dgm:spPr>
        <a:blipFill rotWithShape="0">
          <a:blip xmlns:r="http://schemas.openxmlformats.org/officeDocument/2006/relationships" r:embed="rId1"/>
          <a:stretch>
            <a:fillRect/>
          </a:stretch>
        </a:blipFill>
      </dgm:spPr>
    </dgm:pt>
    <dgm:pt modelId="{75902AE7-2A1A-4161-9A51-3BE69725F08B}" type="pres">
      <dgm:prSet presAssocID="{EC3205AB-74E5-4D04-A5BF-84F6EFE224EB}" presName="text_2" presStyleLbl="node1" presStyleIdx="1" presStyleCnt="3">
        <dgm:presLayoutVars>
          <dgm:bulletEnabled val="1"/>
        </dgm:presLayoutVars>
      </dgm:prSet>
      <dgm:spPr/>
      <dgm:t>
        <a:bodyPr/>
        <a:lstStyle/>
        <a:p>
          <a:pPr rtl="1"/>
          <a:endParaRPr lang="ar-SA"/>
        </a:p>
      </dgm:t>
    </dgm:pt>
    <dgm:pt modelId="{0A59453A-E22E-4C51-8970-EE4DD116302E}" type="pres">
      <dgm:prSet presAssocID="{EC3205AB-74E5-4D04-A5BF-84F6EFE224EB}" presName="accent_2" presStyleCnt="0"/>
      <dgm:spPr/>
    </dgm:pt>
    <dgm:pt modelId="{890309CA-95F9-4300-9E67-F9A0B35825CC}" type="pres">
      <dgm:prSet presAssocID="{EC3205AB-74E5-4D04-A5BF-84F6EFE224EB}" presName="accentRepeatNode" presStyleLbl="solidFgAcc1" presStyleIdx="1" presStyleCnt="3"/>
      <dgm:spPr>
        <a:blipFill rotWithShape="0">
          <a:blip xmlns:r="http://schemas.openxmlformats.org/officeDocument/2006/relationships" r:embed="rId2"/>
          <a:stretch>
            <a:fillRect/>
          </a:stretch>
        </a:blipFill>
      </dgm:spPr>
    </dgm:pt>
    <dgm:pt modelId="{7B7258DC-1441-430C-B74D-E9024D46083F}" type="pres">
      <dgm:prSet presAssocID="{3B906624-1E29-4F4D-92D8-9DFA3154B78E}" presName="text_3" presStyleLbl="node1" presStyleIdx="2" presStyleCnt="3">
        <dgm:presLayoutVars>
          <dgm:bulletEnabled val="1"/>
        </dgm:presLayoutVars>
      </dgm:prSet>
      <dgm:spPr/>
      <dgm:t>
        <a:bodyPr/>
        <a:lstStyle/>
        <a:p>
          <a:pPr rtl="1"/>
          <a:endParaRPr lang="ar-SA"/>
        </a:p>
      </dgm:t>
    </dgm:pt>
    <dgm:pt modelId="{B8F316AD-84AC-4FFE-B462-4B85A7267A3B}" type="pres">
      <dgm:prSet presAssocID="{3B906624-1E29-4F4D-92D8-9DFA3154B78E}" presName="accent_3" presStyleCnt="0"/>
      <dgm:spPr/>
    </dgm:pt>
    <dgm:pt modelId="{01C3F7B2-EFF9-451D-AAA6-C6C2591031BE}" type="pres">
      <dgm:prSet presAssocID="{3B906624-1E29-4F4D-92D8-9DFA3154B78E}" presName="accentRepeatNode" presStyleLbl="solidFgAcc1" presStyleIdx="2" presStyleCnt="3" custLinFactNeighborX="339" custLinFactNeighborY="1188"/>
      <dgm:spPr>
        <a:blipFill rotWithShape="0">
          <a:blip xmlns:r="http://schemas.openxmlformats.org/officeDocument/2006/relationships" r:embed="rId3"/>
          <a:stretch>
            <a:fillRect/>
          </a:stretch>
        </a:blipFill>
      </dgm:spPr>
    </dgm:pt>
  </dgm:ptLst>
  <dgm:cxnLst>
    <dgm:cxn modelId="{4C7ECFD9-6EF2-4B0A-9636-571CC6D4DB9B}" srcId="{77C27F6D-3F0F-41D0-A2A4-9579C66536BF}" destId="{3B906624-1E29-4F4D-92D8-9DFA3154B78E}" srcOrd="2" destOrd="0" parTransId="{1C6962FA-81BA-4E4E-B35A-7FF3D2AFB5C2}" sibTransId="{5AEF5AD2-A3D1-4FE6-B6BA-F1D49A843732}"/>
    <dgm:cxn modelId="{0EFDC83E-B4F5-449A-B6B0-1123348180FF}" type="presOf" srcId="{EC3205AB-74E5-4D04-A5BF-84F6EFE224EB}" destId="{75902AE7-2A1A-4161-9A51-3BE69725F08B}" srcOrd="0" destOrd="0" presId="urn:microsoft.com/office/officeart/2008/layout/VerticalCurvedList"/>
    <dgm:cxn modelId="{0034105C-F696-44B4-A031-6918AA098036}" type="presOf" srcId="{D4642F96-DC7C-4E7D-8787-6C682506C420}" destId="{1DE483FB-339B-49A4-8255-05FC9F1F64A9}" srcOrd="0" destOrd="0" presId="urn:microsoft.com/office/officeart/2008/layout/VerticalCurvedList"/>
    <dgm:cxn modelId="{9C783F8C-DA64-47D2-A391-D2DFC93E2FD4}" type="presOf" srcId="{77C27F6D-3F0F-41D0-A2A4-9579C66536BF}" destId="{BEB3D15B-CE1C-420A-BDF3-5A0326E8B795}" srcOrd="0" destOrd="0" presId="urn:microsoft.com/office/officeart/2008/layout/VerticalCurvedList"/>
    <dgm:cxn modelId="{51E472C8-6A8B-4F5B-BB35-657C26C5877B}" srcId="{77C27F6D-3F0F-41D0-A2A4-9579C66536BF}" destId="{D4642F96-DC7C-4E7D-8787-6C682506C420}" srcOrd="0" destOrd="0" parTransId="{07813CE6-1FCA-4B80-87E0-152B2BCD06AA}" sibTransId="{D1093F40-E572-47A1-AD4E-8710A85A03D9}"/>
    <dgm:cxn modelId="{55BCAB52-AEB3-496E-953E-7A71A3D1E144}" type="presOf" srcId="{3B906624-1E29-4F4D-92D8-9DFA3154B78E}" destId="{7B7258DC-1441-430C-B74D-E9024D46083F}" srcOrd="0" destOrd="0" presId="urn:microsoft.com/office/officeart/2008/layout/VerticalCurvedList"/>
    <dgm:cxn modelId="{774BF5B4-AE78-49DA-8C68-61EE2C7D315A}" srcId="{77C27F6D-3F0F-41D0-A2A4-9579C66536BF}" destId="{EC3205AB-74E5-4D04-A5BF-84F6EFE224EB}" srcOrd="1" destOrd="0" parTransId="{A8699A32-E9EA-4F34-A442-D7702B7CC07C}" sibTransId="{BEE37146-3870-4467-AECA-5EF41EA1AB71}"/>
    <dgm:cxn modelId="{A2F173A1-FC86-4099-8599-1F9353C022FD}" type="presOf" srcId="{D1093F40-E572-47A1-AD4E-8710A85A03D9}" destId="{4E6D0ED9-2E64-48EF-A8FF-F4F434CF07E7}" srcOrd="0" destOrd="0" presId="urn:microsoft.com/office/officeart/2008/layout/VerticalCurvedList"/>
    <dgm:cxn modelId="{D6D8C127-6DA7-4671-99BA-2D45127C9EA5}" type="presParOf" srcId="{BEB3D15B-CE1C-420A-BDF3-5A0326E8B795}" destId="{A3C3AE57-BDD2-49FA-AC42-D3325110EA7A}" srcOrd="0" destOrd="0" presId="urn:microsoft.com/office/officeart/2008/layout/VerticalCurvedList"/>
    <dgm:cxn modelId="{423C3EAD-5C1B-47F4-B15B-AA6D0495DA8E}" type="presParOf" srcId="{A3C3AE57-BDD2-49FA-AC42-D3325110EA7A}" destId="{0DAC6541-5E4B-4EC4-8DB4-D881DB1A114F}" srcOrd="0" destOrd="0" presId="urn:microsoft.com/office/officeart/2008/layout/VerticalCurvedList"/>
    <dgm:cxn modelId="{1571751C-7AD4-4AC3-B78A-B95E9367FDF5}" type="presParOf" srcId="{0DAC6541-5E4B-4EC4-8DB4-D881DB1A114F}" destId="{69D0B0F8-81C2-4D12-8BB6-5D849ABF51DB}" srcOrd="0" destOrd="0" presId="urn:microsoft.com/office/officeart/2008/layout/VerticalCurvedList"/>
    <dgm:cxn modelId="{0F492E5E-49BB-4BF6-961A-A24422CDBEBC}" type="presParOf" srcId="{0DAC6541-5E4B-4EC4-8DB4-D881DB1A114F}" destId="{4E6D0ED9-2E64-48EF-A8FF-F4F434CF07E7}" srcOrd="1" destOrd="0" presId="urn:microsoft.com/office/officeart/2008/layout/VerticalCurvedList"/>
    <dgm:cxn modelId="{E3BBF6CD-F709-4533-A461-8D1DA621EA39}" type="presParOf" srcId="{0DAC6541-5E4B-4EC4-8DB4-D881DB1A114F}" destId="{9F2568AD-63B1-4F19-AE24-BB88F33D6A21}" srcOrd="2" destOrd="0" presId="urn:microsoft.com/office/officeart/2008/layout/VerticalCurvedList"/>
    <dgm:cxn modelId="{DF967693-92AE-4897-8D1D-F97599E3C516}" type="presParOf" srcId="{0DAC6541-5E4B-4EC4-8DB4-D881DB1A114F}" destId="{3C4457F2-76B6-480A-89ED-5AC33BAB7116}" srcOrd="3" destOrd="0" presId="urn:microsoft.com/office/officeart/2008/layout/VerticalCurvedList"/>
    <dgm:cxn modelId="{80342071-8451-4948-95D4-D7348F8803FE}" type="presParOf" srcId="{A3C3AE57-BDD2-49FA-AC42-D3325110EA7A}" destId="{1DE483FB-339B-49A4-8255-05FC9F1F64A9}" srcOrd="1" destOrd="0" presId="urn:microsoft.com/office/officeart/2008/layout/VerticalCurvedList"/>
    <dgm:cxn modelId="{DA5D882E-1569-4F06-B88C-35C6C43551D9}" type="presParOf" srcId="{A3C3AE57-BDD2-49FA-AC42-D3325110EA7A}" destId="{50102682-2018-4D0D-989C-0BB03FCF2114}" srcOrd="2" destOrd="0" presId="urn:microsoft.com/office/officeart/2008/layout/VerticalCurvedList"/>
    <dgm:cxn modelId="{78300A2B-8423-4916-8FAE-536BA3801051}" type="presParOf" srcId="{50102682-2018-4D0D-989C-0BB03FCF2114}" destId="{80F78FBA-027D-4AB8-8678-27BBD6FBF9FB}" srcOrd="0" destOrd="0" presId="urn:microsoft.com/office/officeart/2008/layout/VerticalCurvedList"/>
    <dgm:cxn modelId="{A61A4BC3-6A23-4112-A14E-1BB226125754}" type="presParOf" srcId="{A3C3AE57-BDD2-49FA-AC42-D3325110EA7A}" destId="{75902AE7-2A1A-4161-9A51-3BE69725F08B}" srcOrd="3" destOrd="0" presId="urn:microsoft.com/office/officeart/2008/layout/VerticalCurvedList"/>
    <dgm:cxn modelId="{237924A4-79C8-4296-B792-FAC8DDB98D72}" type="presParOf" srcId="{A3C3AE57-BDD2-49FA-AC42-D3325110EA7A}" destId="{0A59453A-E22E-4C51-8970-EE4DD116302E}" srcOrd="4" destOrd="0" presId="urn:microsoft.com/office/officeart/2008/layout/VerticalCurvedList"/>
    <dgm:cxn modelId="{8E9B35A9-31D9-469F-A473-EC5A2A637153}" type="presParOf" srcId="{0A59453A-E22E-4C51-8970-EE4DD116302E}" destId="{890309CA-95F9-4300-9E67-F9A0B35825CC}" srcOrd="0" destOrd="0" presId="urn:microsoft.com/office/officeart/2008/layout/VerticalCurvedList"/>
    <dgm:cxn modelId="{1C51C095-1C9A-4554-897E-D93B02A31D73}" type="presParOf" srcId="{A3C3AE57-BDD2-49FA-AC42-D3325110EA7A}" destId="{7B7258DC-1441-430C-B74D-E9024D46083F}" srcOrd="5" destOrd="0" presId="urn:microsoft.com/office/officeart/2008/layout/VerticalCurvedList"/>
    <dgm:cxn modelId="{47D08E22-E3C9-451C-8985-9FD847ABBDA9}" type="presParOf" srcId="{A3C3AE57-BDD2-49FA-AC42-D3325110EA7A}" destId="{B8F316AD-84AC-4FFE-B462-4B85A7267A3B}" srcOrd="6" destOrd="0" presId="urn:microsoft.com/office/officeart/2008/layout/VerticalCurvedList"/>
    <dgm:cxn modelId="{24667F79-6D77-41A4-8EE9-3DDA35017B6B}" type="presParOf" srcId="{B8F316AD-84AC-4FFE-B462-4B85A7267A3B}" destId="{01C3F7B2-EFF9-451D-AAA6-C6C2591031BE}" srcOrd="0" destOrd="0" presId="urn:microsoft.com/office/officeart/2008/layout/VerticalCurv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A5D564D-9490-4C1F-BD5D-E42E78DB9C3E}" type="doc">
      <dgm:prSet loTypeId="urn:microsoft.com/office/officeart/2005/8/layout/list1" loCatId="list" qsTypeId="urn:microsoft.com/office/officeart/2005/8/quickstyle/simple1" qsCatId="simple" csTypeId="urn:microsoft.com/office/officeart/2005/8/colors/colorful2" csCatId="colorful" phldr="1"/>
      <dgm:spPr/>
      <dgm:t>
        <a:bodyPr/>
        <a:lstStyle/>
        <a:p>
          <a:pPr rtl="1"/>
          <a:endParaRPr lang="ar-SA"/>
        </a:p>
      </dgm:t>
    </dgm:pt>
    <dgm:pt modelId="{EAD630C2-B38C-4181-8AF3-1290F3FC25FA}">
      <dgm:prSet phldrT="[Text]"/>
      <dgm:spPr/>
      <dgm:t>
        <a:bodyPr/>
        <a:lstStyle/>
        <a:p>
          <a:pPr rtl="0"/>
          <a:r>
            <a:rPr lang="en-AU" b="1" dirty="0" smtClean="0">
              <a:solidFill>
                <a:srgbClr val="002060"/>
              </a:solidFill>
            </a:rPr>
            <a:t>What is the normal range of bleeding time?</a:t>
          </a:r>
          <a:endParaRPr lang="ar-SA" dirty="0">
            <a:solidFill>
              <a:srgbClr val="002060"/>
            </a:solidFill>
          </a:endParaRPr>
        </a:p>
      </dgm:t>
    </dgm:pt>
    <dgm:pt modelId="{8C9FF035-D6FD-47ED-AB98-4A183B08531F}" type="parTrans" cxnId="{CBB525F7-38B8-4147-973A-51A431A974CB}">
      <dgm:prSet/>
      <dgm:spPr/>
      <dgm:t>
        <a:bodyPr/>
        <a:lstStyle/>
        <a:p>
          <a:pPr rtl="1"/>
          <a:endParaRPr lang="ar-SA"/>
        </a:p>
      </dgm:t>
    </dgm:pt>
    <dgm:pt modelId="{DEAE9E5E-5E52-428C-9502-628FE3E89E95}" type="sibTrans" cxnId="{CBB525F7-38B8-4147-973A-51A431A974CB}">
      <dgm:prSet/>
      <dgm:spPr/>
      <dgm:t>
        <a:bodyPr/>
        <a:lstStyle/>
        <a:p>
          <a:pPr rtl="1"/>
          <a:endParaRPr lang="ar-SA"/>
        </a:p>
      </dgm:t>
    </dgm:pt>
    <dgm:pt modelId="{46C1DC96-5712-4E7E-A2C4-8A991B00666C}">
      <dgm:prSet phldrT="[Text]"/>
      <dgm:spPr/>
      <dgm:t>
        <a:bodyPr/>
        <a:lstStyle/>
        <a:p>
          <a:pPr rtl="0"/>
          <a:r>
            <a:rPr lang="en-AU" b="1" dirty="0" smtClean="0">
              <a:solidFill>
                <a:srgbClr val="002060"/>
              </a:solidFill>
            </a:rPr>
            <a:t>Which blood cells deficiency may prolong the bleeding time?</a:t>
          </a:r>
          <a:endParaRPr lang="ar-SA" dirty="0">
            <a:solidFill>
              <a:srgbClr val="002060"/>
            </a:solidFill>
          </a:endParaRPr>
        </a:p>
      </dgm:t>
    </dgm:pt>
    <dgm:pt modelId="{0EC8A6ED-016F-4D3E-B425-DEFBD3B8292C}" type="parTrans" cxnId="{26892A1A-D71C-4EF8-9AC0-06041087A091}">
      <dgm:prSet/>
      <dgm:spPr/>
      <dgm:t>
        <a:bodyPr/>
        <a:lstStyle/>
        <a:p>
          <a:pPr rtl="1"/>
          <a:endParaRPr lang="ar-SA"/>
        </a:p>
      </dgm:t>
    </dgm:pt>
    <dgm:pt modelId="{8789570A-C328-4664-AD37-4CD4602EF357}" type="sibTrans" cxnId="{26892A1A-D71C-4EF8-9AC0-06041087A091}">
      <dgm:prSet/>
      <dgm:spPr/>
      <dgm:t>
        <a:bodyPr/>
        <a:lstStyle/>
        <a:p>
          <a:pPr rtl="1"/>
          <a:endParaRPr lang="ar-SA"/>
        </a:p>
      </dgm:t>
    </dgm:pt>
    <dgm:pt modelId="{B74DFAB2-B607-42B9-B21B-CD6578106EA6}">
      <dgm:prSet phldrT="[Text]"/>
      <dgm:spPr/>
      <dgm:t>
        <a:bodyPr/>
        <a:lstStyle/>
        <a:p>
          <a:pPr rtl="0"/>
          <a:r>
            <a:rPr lang="en-AU" b="1" dirty="0" smtClean="0">
              <a:solidFill>
                <a:srgbClr val="002060"/>
              </a:solidFill>
            </a:rPr>
            <a:t>Name one condition in which bleeding time is prolonged (increased)?</a:t>
          </a:r>
          <a:endParaRPr lang="ar-SA" dirty="0">
            <a:solidFill>
              <a:srgbClr val="002060"/>
            </a:solidFill>
          </a:endParaRPr>
        </a:p>
      </dgm:t>
    </dgm:pt>
    <dgm:pt modelId="{DF794AF2-D3B6-4A9A-966F-423A157E30C3}" type="parTrans" cxnId="{093FFE1B-6802-43DE-A6F0-91AB5522699A}">
      <dgm:prSet/>
      <dgm:spPr/>
      <dgm:t>
        <a:bodyPr/>
        <a:lstStyle/>
        <a:p>
          <a:pPr rtl="1"/>
          <a:endParaRPr lang="ar-SA"/>
        </a:p>
      </dgm:t>
    </dgm:pt>
    <dgm:pt modelId="{D57EDE06-3517-4FC9-8742-493775787CA4}" type="sibTrans" cxnId="{093FFE1B-6802-43DE-A6F0-91AB5522699A}">
      <dgm:prSet/>
      <dgm:spPr/>
      <dgm:t>
        <a:bodyPr/>
        <a:lstStyle/>
        <a:p>
          <a:pPr rtl="1"/>
          <a:endParaRPr lang="ar-SA"/>
        </a:p>
      </dgm:t>
    </dgm:pt>
    <dgm:pt modelId="{393E7027-F696-482F-8C30-A540AF5CAA55}">
      <dgm:prSet/>
      <dgm:spPr/>
      <dgm:t>
        <a:bodyPr/>
        <a:lstStyle/>
        <a:p>
          <a:pPr algn="l" rtl="0"/>
          <a:r>
            <a:rPr lang="en-AU" dirty="0" smtClean="0"/>
            <a:t>2 </a:t>
          </a:r>
          <a:r>
            <a:rPr lang="en-AU" smtClean="0"/>
            <a:t>– 7 </a:t>
          </a:r>
          <a:r>
            <a:rPr lang="en-AU" dirty="0" smtClean="0"/>
            <a:t>minutes</a:t>
          </a:r>
          <a:endParaRPr lang="ar-SA" dirty="0"/>
        </a:p>
      </dgm:t>
    </dgm:pt>
    <dgm:pt modelId="{03E8C087-DD3A-4559-B7BE-928855F94308}" type="parTrans" cxnId="{EE49ECCB-FB5F-416A-9A3C-296378F9FC76}">
      <dgm:prSet/>
      <dgm:spPr/>
    </dgm:pt>
    <dgm:pt modelId="{F5819273-99A7-418E-9C50-04F02AC0980F}" type="sibTrans" cxnId="{EE49ECCB-FB5F-416A-9A3C-296378F9FC76}">
      <dgm:prSet/>
      <dgm:spPr/>
    </dgm:pt>
    <dgm:pt modelId="{C48CC65E-5D0C-42B2-9F11-62B37BCA4B35}">
      <dgm:prSet/>
      <dgm:spPr/>
      <dgm:t>
        <a:bodyPr/>
        <a:lstStyle/>
        <a:p>
          <a:pPr algn="l" rtl="0"/>
          <a:r>
            <a:rPr lang="en-AU" dirty="0" smtClean="0"/>
            <a:t>Platelets</a:t>
          </a:r>
          <a:endParaRPr lang="ar-SA" dirty="0"/>
        </a:p>
      </dgm:t>
    </dgm:pt>
    <dgm:pt modelId="{297ACC97-A13F-43C0-9CC4-980E64592034}" type="parTrans" cxnId="{08AA291D-D959-4B84-B19F-E04F839434DF}">
      <dgm:prSet/>
      <dgm:spPr/>
    </dgm:pt>
    <dgm:pt modelId="{1068AD5C-7078-4685-A906-5315A806B411}" type="sibTrans" cxnId="{08AA291D-D959-4B84-B19F-E04F839434DF}">
      <dgm:prSet/>
      <dgm:spPr/>
    </dgm:pt>
    <dgm:pt modelId="{419A08FE-074C-405B-B263-9D65EE99F0E4}">
      <dgm:prSet/>
      <dgm:spPr/>
      <dgm:t>
        <a:bodyPr/>
        <a:lstStyle/>
        <a:p>
          <a:pPr algn="l" rtl="0"/>
          <a:r>
            <a:rPr lang="en-AU" dirty="0" smtClean="0"/>
            <a:t>Thrombocytopenia</a:t>
          </a:r>
          <a:endParaRPr lang="ar-SA" dirty="0"/>
        </a:p>
      </dgm:t>
    </dgm:pt>
    <dgm:pt modelId="{2914E33C-F9BB-4605-9023-D71A887837CD}" type="parTrans" cxnId="{026C794C-7BED-446A-9045-AF55B5ADADF6}">
      <dgm:prSet/>
      <dgm:spPr/>
    </dgm:pt>
    <dgm:pt modelId="{9DDB3DD5-7D4B-4423-A552-C3C3E848F746}" type="sibTrans" cxnId="{026C794C-7BED-446A-9045-AF55B5ADADF6}">
      <dgm:prSet/>
      <dgm:spPr/>
    </dgm:pt>
    <dgm:pt modelId="{CDF3B389-715C-47F6-AF89-4716B90CF5D1}" type="pres">
      <dgm:prSet presAssocID="{3A5D564D-9490-4C1F-BD5D-E42E78DB9C3E}" presName="linear" presStyleCnt="0">
        <dgm:presLayoutVars>
          <dgm:dir/>
          <dgm:animLvl val="lvl"/>
          <dgm:resizeHandles val="exact"/>
        </dgm:presLayoutVars>
      </dgm:prSet>
      <dgm:spPr/>
      <dgm:t>
        <a:bodyPr/>
        <a:lstStyle/>
        <a:p>
          <a:pPr rtl="1"/>
          <a:endParaRPr lang="ar-SA"/>
        </a:p>
      </dgm:t>
    </dgm:pt>
    <dgm:pt modelId="{A6E1B229-FC6A-4FEA-A322-096A0C313761}" type="pres">
      <dgm:prSet presAssocID="{EAD630C2-B38C-4181-8AF3-1290F3FC25FA}" presName="parentLin" presStyleCnt="0"/>
      <dgm:spPr/>
    </dgm:pt>
    <dgm:pt modelId="{CB751310-CEE9-4836-8B0E-144CA70CFBAD}" type="pres">
      <dgm:prSet presAssocID="{EAD630C2-B38C-4181-8AF3-1290F3FC25FA}" presName="parentLeftMargin" presStyleLbl="node1" presStyleIdx="0" presStyleCnt="3"/>
      <dgm:spPr/>
      <dgm:t>
        <a:bodyPr/>
        <a:lstStyle/>
        <a:p>
          <a:pPr rtl="1"/>
          <a:endParaRPr lang="ar-SA"/>
        </a:p>
      </dgm:t>
    </dgm:pt>
    <dgm:pt modelId="{5E5260A3-43C6-4B7C-825B-5474E9BE6CF6}" type="pres">
      <dgm:prSet presAssocID="{EAD630C2-B38C-4181-8AF3-1290F3FC25FA}" presName="parentText" presStyleLbl="node1" presStyleIdx="0" presStyleCnt="3">
        <dgm:presLayoutVars>
          <dgm:chMax val="0"/>
          <dgm:bulletEnabled val="1"/>
        </dgm:presLayoutVars>
      </dgm:prSet>
      <dgm:spPr/>
      <dgm:t>
        <a:bodyPr/>
        <a:lstStyle/>
        <a:p>
          <a:pPr rtl="1"/>
          <a:endParaRPr lang="ar-SA"/>
        </a:p>
      </dgm:t>
    </dgm:pt>
    <dgm:pt modelId="{3BBE0116-3DF1-4FB7-AF3B-C34533043022}" type="pres">
      <dgm:prSet presAssocID="{EAD630C2-B38C-4181-8AF3-1290F3FC25FA}" presName="negativeSpace" presStyleCnt="0"/>
      <dgm:spPr/>
    </dgm:pt>
    <dgm:pt modelId="{05C962F1-FE7F-49D8-803D-BF9031C5AD8B}" type="pres">
      <dgm:prSet presAssocID="{EAD630C2-B38C-4181-8AF3-1290F3FC25FA}" presName="childText" presStyleLbl="conFgAcc1" presStyleIdx="0" presStyleCnt="3">
        <dgm:presLayoutVars>
          <dgm:bulletEnabled val="1"/>
        </dgm:presLayoutVars>
      </dgm:prSet>
      <dgm:spPr/>
      <dgm:t>
        <a:bodyPr/>
        <a:lstStyle/>
        <a:p>
          <a:pPr rtl="1"/>
          <a:endParaRPr lang="ar-SA"/>
        </a:p>
      </dgm:t>
    </dgm:pt>
    <dgm:pt modelId="{10AF0A02-0462-4102-A497-961628040D1B}" type="pres">
      <dgm:prSet presAssocID="{DEAE9E5E-5E52-428C-9502-628FE3E89E95}" presName="spaceBetweenRectangles" presStyleCnt="0"/>
      <dgm:spPr/>
    </dgm:pt>
    <dgm:pt modelId="{5AF0D87F-765C-4179-96AD-E7B80A9C8965}" type="pres">
      <dgm:prSet presAssocID="{46C1DC96-5712-4E7E-A2C4-8A991B00666C}" presName="parentLin" presStyleCnt="0"/>
      <dgm:spPr/>
    </dgm:pt>
    <dgm:pt modelId="{A6DFBF75-7BD2-478A-9271-928BE59D9DB5}" type="pres">
      <dgm:prSet presAssocID="{46C1DC96-5712-4E7E-A2C4-8A991B00666C}" presName="parentLeftMargin" presStyleLbl="node1" presStyleIdx="0" presStyleCnt="3"/>
      <dgm:spPr/>
      <dgm:t>
        <a:bodyPr/>
        <a:lstStyle/>
        <a:p>
          <a:pPr rtl="1"/>
          <a:endParaRPr lang="ar-SA"/>
        </a:p>
      </dgm:t>
    </dgm:pt>
    <dgm:pt modelId="{35D49081-3FB5-4E2F-8DB9-D83A113B4F50}" type="pres">
      <dgm:prSet presAssocID="{46C1DC96-5712-4E7E-A2C4-8A991B00666C}" presName="parentText" presStyleLbl="node1" presStyleIdx="1" presStyleCnt="3">
        <dgm:presLayoutVars>
          <dgm:chMax val="0"/>
          <dgm:bulletEnabled val="1"/>
        </dgm:presLayoutVars>
      </dgm:prSet>
      <dgm:spPr/>
      <dgm:t>
        <a:bodyPr/>
        <a:lstStyle/>
        <a:p>
          <a:pPr rtl="1"/>
          <a:endParaRPr lang="ar-SA"/>
        </a:p>
      </dgm:t>
    </dgm:pt>
    <dgm:pt modelId="{94A967F0-251E-4934-BA1B-B63A5117E20E}" type="pres">
      <dgm:prSet presAssocID="{46C1DC96-5712-4E7E-A2C4-8A991B00666C}" presName="negativeSpace" presStyleCnt="0"/>
      <dgm:spPr/>
    </dgm:pt>
    <dgm:pt modelId="{2C094120-FD5D-4262-A74F-0B52568EEE66}" type="pres">
      <dgm:prSet presAssocID="{46C1DC96-5712-4E7E-A2C4-8A991B00666C}" presName="childText" presStyleLbl="conFgAcc1" presStyleIdx="1" presStyleCnt="3">
        <dgm:presLayoutVars>
          <dgm:bulletEnabled val="1"/>
        </dgm:presLayoutVars>
      </dgm:prSet>
      <dgm:spPr/>
      <dgm:t>
        <a:bodyPr/>
        <a:lstStyle/>
        <a:p>
          <a:pPr rtl="1"/>
          <a:endParaRPr lang="ar-SA"/>
        </a:p>
      </dgm:t>
    </dgm:pt>
    <dgm:pt modelId="{92BEC260-6AC5-49BF-B846-B30DFE918E5B}" type="pres">
      <dgm:prSet presAssocID="{8789570A-C328-4664-AD37-4CD4602EF357}" presName="spaceBetweenRectangles" presStyleCnt="0"/>
      <dgm:spPr/>
    </dgm:pt>
    <dgm:pt modelId="{52FB67FF-E217-4DE2-9B55-291735C93F3D}" type="pres">
      <dgm:prSet presAssocID="{B74DFAB2-B607-42B9-B21B-CD6578106EA6}" presName="parentLin" presStyleCnt="0"/>
      <dgm:spPr/>
    </dgm:pt>
    <dgm:pt modelId="{6D535171-7F84-4C55-8E42-0C82A50735F4}" type="pres">
      <dgm:prSet presAssocID="{B74DFAB2-B607-42B9-B21B-CD6578106EA6}" presName="parentLeftMargin" presStyleLbl="node1" presStyleIdx="1" presStyleCnt="3"/>
      <dgm:spPr/>
      <dgm:t>
        <a:bodyPr/>
        <a:lstStyle/>
        <a:p>
          <a:pPr rtl="1"/>
          <a:endParaRPr lang="ar-SA"/>
        </a:p>
      </dgm:t>
    </dgm:pt>
    <dgm:pt modelId="{D7AF1C4E-ACA8-432F-AAFD-F92257AB501E}" type="pres">
      <dgm:prSet presAssocID="{B74DFAB2-B607-42B9-B21B-CD6578106EA6}" presName="parentText" presStyleLbl="node1" presStyleIdx="2" presStyleCnt="3">
        <dgm:presLayoutVars>
          <dgm:chMax val="0"/>
          <dgm:bulletEnabled val="1"/>
        </dgm:presLayoutVars>
      </dgm:prSet>
      <dgm:spPr/>
      <dgm:t>
        <a:bodyPr/>
        <a:lstStyle/>
        <a:p>
          <a:pPr rtl="1"/>
          <a:endParaRPr lang="ar-SA"/>
        </a:p>
      </dgm:t>
    </dgm:pt>
    <dgm:pt modelId="{9519001C-3DD3-4FD7-8DC1-DDBA41605838}" type="pres">
      <dgm:prSet presAssocID="{B74DFAB2-B607-42B9-B21B-CD6578106EA6}" presName="negativeSpace" presStyleCnt="0"/>
      <dgm:spPr/>
    </dgm:pt>
    <dgm:pt modelId="{3244C17C-0FD9-486C-AB81-96F280A91A99}" type="pres">
      <dgm:prSet presAssocID="{B74DFAB2-B607-42B9-B21B-CD6578106EA6}" presName="childText" presStyleLbl="conFgAcc1" presStyleIdx="2" presStyleCnt="3">
        <dgm:presLayoutVars>
          <dgm:bulletEnabled val="1"/>
        </dgm:presLayoutVars>
      </dgm:prSet>
      <dgm:spPr/>
      <dgm:t>
        <a:bodyPr/>
        <a:lstStyle/>
        <a:p>
          <a:pPr rtl="1"/>
          <a:endParaRPr lang="ar-SA"/>
        </a:p>
      </dgm:t>
    </dgm:pt>
  </dgm:ptLst>
  <dgm:cxnLst>
    <dgm:cxn modelId="{093FFE1B-6802-43DE-A6F0-91AB5522699A}" srcId="{3A5D564D-9490-4C1F-BD5D-E42E78DB9C3E}" destId="{B74DFAB2-B607-42B9-B21B-CD6578106EA6}" srcOrd="2" destOrd="0" parTransId="{DF794AF2-D3B6-4A9A-966F-423A157E30C3}" sibTransId="{D57EDE06-3517-4FC9-8742-493775787CA4}"/>
    <dgm:cxn modelId="{08AA291D-D959-4B84-B19F-E04F839434DF}" srcId="{46C1DC96-5712-4E7E-A2C4-8A991B00666C}" destId="{C48CC65E-5D0C-42B2-9F11-62B37BCA4B35}" srcOrd="0" destOrd="0" parTransId="{297ACC97-A13F-43C0-9CC4-980E64592034}" sibTransId="{1068AD5C-7078-4685-A906-5315A806B411}"/>
    <dgm:cxn modelId="{90EC399A-E18F-48C3-BF36-CC690D9B8F8D}" type="presOf" srcId="{EAD630C2-B38C-4181-8AF3-1290F3FC25FA}" destId="{CB751310-CEE9-4836-8B0E-144CA70CFBAD}" srcOrd="0" destOrd="0" presId="urn:microsoft.com/office/officeart/2005/8/layout/list1"/>
    <dgm:cxn modelId="{CBB525F7-38B8-4147-973A-51A431A974CB}" srcId="{3A5D564D-9490-4C1F-BD5D-E42E78DB9C3E}" destId="{EAD630C2-B38C-4181-8AF3-1290F3FC25FA}" srcOrd="0" destOrd="0" parTransId="{8C9FF035-D6FD-47ED-AB98-4A183B08531F}" sibTransId="{DEAE9E5E-5E52-428C-9502-628FE3E89E95}"/>
    <dgm:cxn modelId="{A6CBAF61-C3EE-48B7-86B3-F3332A43E0D8}" type="presOf" srcId="{EAD630C2-B38C-4181-8AF3-1290F3FC25FA}" destId="{5E5260A3-43C6-4B7C-825B-5474E9BE6CF6}" srcOrd="1" destOrd="0" presId="urn:microsoft.com/office/officeart/2005/8/layout/list1"/>
    <dgm:cxn modelId="{EE49ECCB-FB5F-416A-9A3C-296378F9FC76}" srcId="{EAD630C2-B38C-4181-8AF3-1290F3FC25FA}" destId="{393E7027-F696-482F-8C30-A540AF5CAA55}" srcOrd="0" destOrd="0" parTransId="{03E8C087-DD3A-4559-B7BE-928855F94308}" sibTransId="{F5819273-99A7-418E-9C50-04F02AC0980F}"/>
    <dgm:cxn modelId="{F584BB61-3A98-4D7A-9B4D-0D0097C9C5A1}" type="presOf" srcId="{393E7027-F696-482F-8C30-A540AF5CAA55}" destId="{05C962F1-FE7F-49D8-803D-BF9031C5AD8B}" srcOrd="0" destOrd="0" presId="urn:microsoft.com/office/officeart/2005/8/layout/list1"/>
    <dgm:cxn modelId="{84AF4EB6-0527-455D-A076-F65F657B24C7}" type="presOf" srcId="{C48CC65E-5D0C-42B2-9F11-62B37BCA4B35}" destId="{2C094120-FD5D-4262-A74F-0B52568EEE66}" srcOrd="0" destOrd="0" presId="urn:microsoft.com/office/officeart/2005/8/layout/list1"/>
    <dgm:cxn modelId="{26892A1A-D71C-4EF8-9AC0-06041087A091}" srcId="{3A5D564D-9490-4C1F-BD5D-E42E78DB9C3E}" destId="{46C1DC96-5712-4E7E-A2C4-8A991B00666C}" srcOrd="1" destOrd="0" parTransId="{0EC8A6ED-016F-4D3E-B425-DEFBD3B8292C}" sibTransId="{8789570A-C328-4664-AD37-4CD4602EF357}"/>
    <dgm:cxn modelId="{7111048D-A328-4C5C-8030-8BEC5D314E65}" type="presOf" srcId="{46C1DC96-5712-4E7E-A2C4-8A991B00666C}" destId="{A6DFBF75-7BD2-478A-9271-928BE59D9DB5}" srcOrd="0" destOrd="0" presId="urn:microsoft.com/office/officeart/2005/8/layout/list1"/>
    <dgm:cxn modelId="{CF04004E-EC0E-4D25-8745-302A62F5A908}" type="presOf" srcId="{B74DFAB2-B607-42B9-B21B-CD6578106EA6}" destId="{6D535171-7F84-4C55-8E42-0C82A50735F4}" srcOrd="0" destOrd="0" presId="urn:microsoft.com/office/officeart/2005/8/layout/list1"/>
    <dgm:cxn modelId="{6B6C7BE5-2C59-432C-9190-5A356E76A12C}" type="presOf" srcId="{3A5D564D-9490-4C1F-BD5D-E42E78DB9C3E}" destId="{CDF3B389-715C-47F6-AF89-4716B90CF5D1}" srcOrd="0" destOrd="0" presId="urn:microsoft.com/office/officeart/2005/8/layout/list1"/>
    <dgm:cxn modelId="{4A316879-49E6-4DBC-90D4-C69A10B85F53}" type="presOf" srcId="{B74DFAB2-B607-42B9-B21B-CD6578106EA6}" destId="{D7AF1C4E-ACA8-432F-AAFD-F92257AB501E}" srcOrd="1" destOrd="0" presId="urn:microsoft.com/office/officeart/2005/8/layout/list1"/>
    <dgm:cxn modelId="{026C794C-7BED-446A-9045-AF55B5ADADF6}" srcId="{B74DFAB2-B607-42B9-B21B-CD6578106EA6}" destId="{419A08FE-074C-405B-B263-9D65EE99F0E4}" srcOrd="0" destOrd="0" parTransId="{2914E33C-F9BB-4605-9023-D71A887837CD}" sibTransId="{9DDB3DD5-7D4B-4423-A552-C3C3E848F746}"/>
    <dgm:cxn modelId="{EE981DE5-A853-4D1B-BE59-FE2E4774F406}" type="presOf" srcId="{46C1DC96-5712-4E7E-A2C4-8A991B00666C}" destId="{35D49081-3FB5-4E2F-8DB9-D83A113B4F50}" srcOrd="1" destOrd="0" presId="urn:microsoft.com/office/officeart/2005/8/layout/list1"/>
    <dgm:cxn modelId="{7E75FFE4-F717-43B1-B324-8EBA96B4B4D8}" type="presOf" srcId="{419A08FE-074C-405B-B263-9D65EE99F0E4}" destId="{3244C17C-0FD9-486C-AB81-96F280A91A99}" srcOrd="0" destOrd="0" presId="urn:microsoft.com/office/officeart/2005/8/layout/list1"/>
    <dgm:cxn modelId="{CAFF4D6C-860F-41B0-ADC4-5A34CE1CF1C2}" type="presParOf" srcId="{CDF3B389-715C-47F6-AF89-4716B90CF5D1}" destId="{A6E1B229-FC6A-4FEA-A322-096A0C313761}" srcOrd="0" destOrd="0" presId="urn:microsoft.com/office/officeart/2005/8/layout/list1"/>
    <dgm:cxn modelId="{944CBAB0-18BA-4EB8-A773-67304C7F1E24}" type="presParOf" srcId="{A6E1B229-FC6A-4FEA-A322-096A0C313761}" destId="{CB751310-CEE9-4836-8B0E-144CA70CFBAD}" srcOrd="0" destOrd="0" presId="urn:microsoft.com/office/officeart/2005/8/layout/list1"/>
    <dgm:cxn modelId="{B8442E00-F8E4-4973-89B7-7B07F96EDD9D}" type="presParOf" srcId="{A6E1B229-FC6A-4FEA-A322-096A0C313761}" destId="{5E5260A3-43C6-4B7C-825B-5474E9BE6CF6}" srcOrd="1" destOrd="0" presId="urn:microsoft.com/office/officeart/2005/8/layout/list1"/>
    <dgm:cxn modelId="{A6C525AD-5217-4A34-BC86-D3AA31DA405B}" type="presParOf" srcId="{CDF3B389-715C-47F6-AF89-4716B90CF5D1}" destId="{3BBE0116-3DF1-4FB7-AF3B-C34533043022}" srcOrd="1" destOrd="0" presId="urn:microsoft.com/office/officeart/2005/8/layout/list1"/>
    <dgm:cxn modelId="{114F0C27-0BA0-45C2-B01B-D65CB87CC74E}" type="presParOf" srcId="{CDF3B389-715C-47F6-AF89-4716B90CF5D1}" destId="{05C962F1-FE7F-49D8-803D-BF9031C5AD8B}" srcOrd="2" destOrd="0" presId="urn:microsoft.com/office/officeart/2005/8/layout/list1"/>
    <dgm:cxn modelId="{C3E9D1C9-0F1C-48A6-A778-77C08F0300B9}" type="presParOf" srcId="{CDF3B389-715C-47F6-AF89-4716B90CF5D1}" destId="{10AF0A02-0462-4102-A497-961628040D1B}" srcOrd="3" destOrd="0" presId="urn:microsoft.com/office/officeart/2005/8/layout/list1"/>
    <dgm:cxn modelId="{C5E474D1-107E-4294-8B44-EEEDD2CCDCB5}" type="presParOf" srcId="{CDF3B389-715C-47F6-AF89-4716B90CF5D1}" destId="{5AF0D87F-765C-4179-96AD-E7B80A9C8965}" srcOrd="4" destOrd="0" presId="urn:microsoft.com/office/officeart/2005/8/layout/list1"/>
    <dgm:cxn modelId="{F2403AC0-9920-4952-8354-D50FE7EF08F8}" type="presParOf" srcId="{5AF0D87F-765C-4179-96AD-E7B80A9C8965}" destId="{A6DFBF75-7BD2-478A-9271-928BE59D9DB5}" srcOrd="0" destOrd="0" presId="urn:microsoft.com/office/officeart/2005/8/layout/list1"/>
    <dgm:cxn modelId="{333DDACA-8628-4BBA-81BC-66BCAB55817A}" type="presParOf" srcId="{5AF0D87F-765C-4179-96AD-E7B80A9C8965}" destId="{35D49081-3FB5-4E2F-8DB9-D83A113B4F50}" srcOrd="1" destOrd="0" presId="urn:microsoft.com/office/officeart/2005/8/layout/list1"/>
    <dgm:cxn modelId="{2D8BDBB9-F6DB-44A9-BFBF-798C814A349B}" type="presParOf" srcId="{CDF3B389-715C-47F6-AF89-4716B90CF5D1}" destId="{94A967F0-251E-4934-BA1B-B63A5117E20E}" srcOrd="5" destOrd="0" presId="urn:microsoft.com/office/officeart/2005/8/layout/list1"/>
    <dgm:cxn modelId="{5BE15E89-3980-42AB-BA0D-53842794086B}" type="presParOf" srcId="{CDF3B389-715C-47F6-AF89-4716B90CF5D1}" destId="{2C094120-FD5D-4262-A74F-0B52568EEE66}" srcOrd="6" destOrd="0" presId="urn:microsoft.com/office/officeart/2005/8/layout/list1"/>
    <dgm:cxn modelId="{32D24254-BAF6-43FA-8E24-180990FF09DC}" type="presParOf" srcId="{CDF3B389-715C-47F6-AF89-4716B90CF5D1}" destId="{92BEC260-6AC5-49BF-B846-B30DFE918E5B}" srcOrd="7" destOrd="0" presId="urn:microsoft.com/office/officeart/2005/8/layout/list1"/>
    <dgm:cxn modelId="{202AE9EA-FC4C-454A-9457-FCCF6227190B}" type="presParOf" srcId="{CDF3B389-715C-47F6-AF89-4716B90CF5D1}" destId="{52FB67FF-E217-4DE2-9B55-291735C93F3D}" srcOrd="8" destOrd="0" presId="urn:microsoft.com/office/officeart/2005/8/layout/list1"/>
    <dgm:cxn modelId="{57DEA091-739F-4AF6-87BA-8E8E3572B8E7}" type="presParOf" srcId="{52FB67FF-E217-4DE2-9B55-291735C93F3D}" destId="{6D535171-7F84-4C55-8E42-0C82A50735F4}" srcOrd="0" destOrd="0" presId="urn:microsoft.com/office/officeart/2005/8/layout/list1"/>
    <dgm:cxn modelId="{3CDB3604-745B-4D1B-B9A8-491FFD0C0F8E}" type="presParOf" srcId="{52FB67FF-E217-4DE2-9B55-291735C93F3D}" destId="{D7AF1C4E-ACA8-432F-AAFD-F92257AB501E}" srcOrd="1" destOrd="0" presId="urn:microsoft.com/office/officeart/2005/8/layout/list1"/>
    <dgm:cxn modelId="{F242F714-076F-4785-BF66-88509C00E3C4}" type="presParOf" srcId="{CDF3B389-715C-47F6-AF89-4716B90CF5D1}" destId="{9519001C-3DD3-4FD7-8DC1-DDBA41605838}" srcOrd="9" destOrd="0" presId="urn:microsoft.com/office/officeart/2005/8/layout/list1"/>
    <dgm:cxn modelId="{D55020F1-50D8-4587-8F06-72C5EAF12893}" type="presParOf" srcId="{CDF3B389-715C-47F6-AF89-4716B90CF5D1}" destId="{3244C17C-0FD9-486C-AB81-96F280A91A99}"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85A9112-0CFD-478A-B351-05C99DDDAD06}" type="doc">
      <dgm:prSet loTypeId="urn:microsoft.com/office/officeart/2005/8/layout/vList3" loCatId="list" qsTypeId="urn:microsoft.com/office/officeart/2005/8/quickstyle/simple1" qsCatId="simple" csTypeId="urn:microsoft.com/office/officeart/2005/8/colors/colorful1" csCatId="colorful" phldr="1"/>
      <dgm:spPr/>
    </dgm:pt>
    <dgm:pt modelId="{A58080BF-E852-465A-91D5-5786BD93780C}">
      <dgm:prSet phldrT="[Text]" custT="1"/>
      <dgm:spPr/>
      <dgm:t>
        <a:bodyPr/>
        <a:lstStyle/>
        <a:p>
          <a:pPr algn="l" rtl="1"/>
          <a:r>
            <a:rPr lang="en-US" sz="2000" dirty="0" smtClean="0">
              <a:solidFill>
                <a:schemeClr val="tx1"/>
              </a:solidFill>
              <a:latin typeface="Cambria Math" panose="02040503050406030204" pitchFamily="18" charset="0"/>
              <a:ea typeface="Cambria Math" panose="02040503050406030204" pitchFamily="18" charset="0"/>
            </a:rPr>
            <a:t>A sphygmomanometer cuff is applied to the subject’s arm and inflated to 40mmHg.</a:t>
          </a:r>
          <a:endParaRPr lang="ar-SA" sz="2000" dirty="0">
            <a:solidFill>
              <a:schemeClr val="tx1"/>
            </a:solidFill>
          </a:endParaRPr>
        </a:p>
      </dgm:t>
    </dgm:pt>
    <dgm:pt modelId="{A016C2B0-D9CC-4D23-A427-A848D8D9449C}" type="parTrans" cxnId="{98345DEC-D020-4AEA-A560-D591B806EFA1}">
      <dgm:prSet/>
      <dgm:spPr/>
      <dgm:t>
        <a:bodyPr/>
        <a:lstStyle/>
        <a:p>
          <a:pPr rtl="1"/>
          <a:endParaRPr lang="ar-SA"/>
        </a:p>
      </dgm:t>
    </dgm:pt>
    <dgm:pt modelId="{9297B379-09BB-4791-8AF6-1C83D547E982}" type="sibTrans" cxnId="{98345DEC-D020-4AEA-A560-D591B806EFA1}">
      <dgm:prSet/>
      <dgm:spPr/>
      <dgm:t>
        <a:bodyPr/>
        <a:lstStyle/>
        <a:p>
          <a:pPr rtl="1"/>
          <a:endParaRPr lang="ar-SA"/>
        </a:p>
      </dgm:t>
    </dgm:pt>
    <dgm:pt modelId="{528E9F68-7F00-4EBA-B792-6ECC8E42D4B6}">
      <dgm:prSet phldrT="[Text]" custT="1"/>
      <dgm:spPr/>
      <dgm:t>
        <a:bodyPr/>
        <a:lstStyle/>
        <a:p>
          <a:pPr algn="l" rtl="1"/>
          <a:r>
            <a:rPr lang="en-US" sz="1800" dirty="0" smtClean="0">
              <a:solidFill>
                <a:schemeClr val="tx1"/>
              </a:solidFill>
              <a:latin typeface="Cambria Math" panose="02040503050406030204" pitchFamily="18" charset="0"/>
              <a:ea typeface="Cambria Math" panose="02040503050406030204" pitchFamily="18" charset="0"/>
            </a:rPr>
            <a:t>Normal bleeding times determined with this method are in the range 2.5-9.5 minutes.</a:t>
          </a:r>
          <a:endParaRPr lang="ar-SA" sz="1800" dirty="0">
            <a:solidFill>
              <a:schemeClr val="tx1"/>
            </a:solidFill>
          </a:endParaRPr>
        </a:p>
      </dgm:t>
    </dgm:pt>
    <dgm:pt modelId="{50398171-A111-4530-A1A5-43165D884AEE}" type="parTrans" cxnId="{D9C479D9-C37A-4B01-8002-7C7FAC20412A}">
      <dgm:prSet/>
      <dgm:spPr/>
      <dgm:t>
        <a:bodyPr/>
        <a:lstStyle/>
        <a:p>
          <a:pPr rtl="1"/>
          <a:endParaRPr lang="ar-SA"/>
        </a:p>
      </dgm:t>
    </dgm:pt>
    <dgm:pt modelId="{A291D45B-926F-4AB5-A95A-909E8463B98C}" type="sibTrans" cxnId="{D9C479D9-C37A-4B01-8002-7C7FAC20412A}">
      <dgm:prSet/>
      <dgm:spPr/>
      <dgm:t>
        <a:bodyPr/>
        <a:lstStyle/>
        <a:p>
          <a:pPr rtl="1"/>
          <a:endParaRPr lang="ar-SA"/>
        </a:p>
      </dgm:t>
    </dgm:pt>
    <dgm:pt modelId="{868DDF40-2064-423C-B869-8593538FD7B0}">
      <dgm:prSet phldrT="[Text]" custT="1"/>
      <dgm:spPr/>
      <dgm:t>
        <a:bodyPr/>
        <a:lstStyle/>
        <a:p>
          <a:pPr algn="ctr" rtl="1"/>
          <a:r>
            <a:rPr lang="en-US" sz="1200" dirty="0" smtClean="0">
              <a:solidFill>
                <a:schemeClr val="tx1"/>
              </a:solidFill>
              <a:latin typeface="Cambria Math" panose="02040503050406030204" pitchFamily="18" charset="0"/>
              <a:ea typeface="Cambria Math" panose="02040503050406030204" pitchFamily="18" charset="0"/>
            </a:rPr>
            <a:t>- Stop the procedure. </a:t>
          </a:r>
          <a:br>
            <a:rPr lang="en-US" sz="1200" dirty="0" smtClean="0">
              <a:solidFill>
                <a:schemeClr val="tx1"/>
              </a:solidFill>
              <a:latin typeface="Cambria Math" panose="02040503050406030204" pitchFamily="18" charset="0"/>
              <a:ea typeface="Cambria Math" panose="02040503050406030204" pitchFamily="18" charset="0"/>
            </a:rPr>
          </a:br>
          <a:r>
            <a:rPr lang="en-US" sz="1200" dirty="0" smtClean="0">
              <a:solidFill>
                <a:schemeClr val="tx1"/>
              </a:solidFill>
              <a:latin typeface="Cambria Math" panose="02040503050406030204" pitchFamily="18" charset="0"/>
              <a:ea typeface="Cambria Math" panose="02040503050406030204" pitchFamily="18" charset="0"/>
            </a:rPr>
            <a:t>- Apply pressure to stop the bleeding. </a:t>
          </a:r>
          <a:br>
            <a:rPr lang="en-US" sz="1200" dirty="0" smtClean="0">
              <a:solidFill>
                <a:schemeClr val="tx1"/>
              </a:solidFill>
              <a:latin typeface="Cambria Math" panose="02040503050406030204" pitchFamily="18" charset="0"/>
              <a:ea typeface="Cambria Math" panose="02040503050406030204" pitchFamily="18" charset="0"/>
            </a:rPr>
          </a:br>
          <a:r>
            <a:rPr lang="en-US" sz="1200" dirty="0" smtClean="0">
              <a:solidFill>
                <a:schemeClr val="tx1"/>
              </a:solidFill>
              <a:latin typeface="Cambria Math" panose="02040503050406030204" pitchFamily="18" charset="0"/>
              <a:ea typeface="Cambria Math" panose="02040503050406030204" pitchFamily="18" charset="0"/>
            </a:rPr>
            <a:t>- Report as greater than 15 min.</a:t>
          </a:r>
          <a:endParaRPr lang="ar-SA" sz="1200" dirty="0">
            <a:solidFill>
              <a:schemeClr val="tx1"/>
            </a:solidFill>
          </a:endParaRPr>
        </a:p>
      </dgm:t>
    </dgm:pt>
    <dgm:pt modelId="{8D8D168A-E346-4347-92C2-71D0D45CEB4D}" type="parTrans" cxnId="{0E2C5236-AF75-4761-BE85-7CF870A355C7}">
      <dgm:prSet/>
      <dgm:spPr/>
      <dgm:t>
        <a:bodyPr/>
        <a:lstStyle/>
        <a:p>
          <a:pPr rtl="1"/>
          <a:endParaRPr lang="ar-SA"/>
        </a:p>
      </dgm:t>
    </dgm:pt>
    <dgm:pt modelId="{A09C919C-0593-44AB-AE00-CBF117D2C4AB}" type="sibTrans" cxnId="{0E2C5236-AF75-4761-BE85-7CF870A355C7}">
      <dgm:prSet/>
      <dgm:spPr/>
      <dgm:t>
        <a:bodyPr/>
        <a:lstStyle/>
        <a:p>
          <a:pPr rtl="1"/>
          <a:endParaRPr lang="ar-SA"/>
        </a:p>
      </dgm:t>
    </dgm:pt>
    <dgm:pt modelId="{5206863E-60CA-4581-9F7F-F0B0C03412FF}">
      <dgm:prSet custT="1"/>
      <dgm:spPr/>
      <dgm:t>
        <a:bodyPr/>
        <a:lstStyle/>
        <a:p>
          <a:pPr algn="l" rtl="1"/>
          <a:r>
            <a:rPr lang="en-US" sz="1400" dirty="0" smtClean="0">
              <a:solidFill>
                <a:schemeClr val="tx1"/>
              </a:solidFill>
              <a:latin typeface="Cambria Math" panose="02040503050406030204" pitchFamily="18" charset="0"/>
              <a:ea typeface="Cambria Math" panose="02040503050406030204" pitchFamily="18" charset="0"/>
            </a:rPr>
            <a:t>The volar surface is cleaned with 70% alcohol.</a:t>
          </a:r>
        </a:p>
        <a:p>
          <a:pPr algn="l" rtl="1"/>
          <a:r>
            <a:rPr lang="en-US" sz="1400" dirty="0" smtClean="0">
              <a:solidFill>
                <a:schemeClr val="tx1"/>
              </a:solidFill>
              <a:latin typeface="Cambria Math" panose="02040503050406030204" pitchFamily="18" charset="0"/>
              <a:ea typeface="Cambria Math" panose="02040503050406030204" pitchFamily="18" charset="0"/>
            </a:rPr>
            <a:t>A sterile metal template with a linear slit (11mm long) is pressed firmly against the skin.</a:t>
          </a:r>
          <a:endParaRPr lang="ar-SA" sz="1400" dirty="0">
            <a:solidFill>
              <a:schemeClr val="tx1"/>
            </a:solidFill>
          </a:endParaRPr>
        </a:p>
      </dgm:t>
    </dgm:pt>
    <dgm:pt modelId="{7661DC4C-8E2F-45CB-8594-FE6A5EC46637}" type="parTrans" cxnId="{68E09861-27BF-4F0D-838E-9C2100989A4C}">
      <dgm:prSet/>
      <dgm:spPr/>
      <dgm:t>
        <a:bodyPr/>
        <a:lstStyle/>
        <a:p>
          <a:pPr rtl="1"/>
          <a:endParaRPr lang="ar-SA"/>
        </a:p>
      </dgm:t>
    </dgm:pt>
    <dgm:pt modelId="{C15BC565-AE15-47DD-ADAF-DF794BD273CF}" type="sibTrans" cxnId="{68E09861-27BF-4F0D-838E-9C2100989A4C}">
      <dgm:prSet/>
      <dgm:spPr/>
      <dgm:t>
        <a:bodyPr/>
        <a:lstStyle/>
        <a:p>
          <a:pPr rtl="1"/>
          <a:endParaRPr lang="ar-SA"/>
        </a:p>
      </dgm:t>
    </dgm:pt>
    <dgm:pt modelId="{388DF073-09EC-4167-93CE-DF2AB060A536}">
      <dgm:prSet custT="1"/>
      <dgm:spPr/>
      <dgm:t>
        <a:bodyPr/>
        <a:lstStyle/>
        <a:p>
          <a:pPr algn="l" rtl="1"/>
          <a:r>
            <a:rPr lang="en-US" sz="1800" dirty="0" smtClean="0">
              <a:solidFill>
                <a:schemeClr val="tx1"/>
              </a:solidFill>
              <a:latin typeface="Cambria Math" panose="02040503050406030204" pitchFamily="18" charset="0"/>
              <a:ea typeface="Cambria Math" panose="02040503050406030204" pitchFamily="18" charset="0"/>
            </a:rPr>
            <a:t>A scalpel blade, with a guard, is carefully introduced so that it protrudes 1mm through the template slit.  An incision, 1mm deep and 9mm long can then be made.</a:t>
          </a:r>
          <a:endParaRPr lang="ar-SA" sz="1800" dirty="0">
            <a:solidFill>
              <a:schemeClr val="tx1"/>
            </a:solidFill>
          </a:endParaRPr>
        </a:p>
      </dgm:t>
    </dgm:pt>
    <dgm:pt modelId="{85A3D699-7997-4E4D-BF82-338267792043}" type="parTrans" cxnId="{39F81191-437D-4AD9-BBC2-8448EE6A990A}">
      <dgm:prSet/>
      <dgm:spPr/>
      <dgm:t>
        <a:bodyPr/>
        <a:lstStyle/>
        <a:p>
          <a:pPr rtl="1"/>
          <a:endParaRPr lang="ar-SA"/>
        </a:p>
      </dgm:t>
    </dgm:pt>
    <dgm:pt modelId="{B8ACD5C5-CB65-46D1-A7D0-482BBC7583CD}" type="sibTrans" cxnId="{39F81191-437D-4AD9-BBC2-8448EE6A990A}">
      <dgm:prSet/>
      <dgm:spPr/>
      <dgm:t>
        <a:bodyPr/>
        <a:lstStyle/>
        <a:p>
          <a:pPr rtl="1"/>
          <a:endParaRPr lang="ar-SA"/>
        </a:p>
      </dgm:t>
    </dgm:pt>
    <dgm:pt modelId="{6F66C164-5069-48A0-9061-07C2CC0E3D01}">
      <dgm:prSet custT="1"/>
      <dgm:spPr/>
      <dgm:t>
        <a:bodyPr/>
        <a:lstStyle/>
        <a:p>
          <a:pPr rtl="1"/>
          <a:r>
            <a:rPr lang="en-US" sz="1800" dirty="0" smtClean="0">
              <a:solidFill>
                <a:schemeClr val="tx1"/>
              </a:solidFill>
              <a:latin typeface="Cambria Math" panose="02040503050406030204" pitchFamily="18" charset="0"/>
              <a:ea typeface="Cambria Math" panose="02040503050406030204" pitchFamily="18" charset="0"/>
            </a:rPr>
            <a:t>Blood is gently, but completely removed with filter paper at 15 second intervals until the bleeding stops.  </a:t>
          </a:r>
          <a:endParaRPr lang="ar-SA" sz="1800" dirty="0">
            <a:solidFill>
              <a:schemeClr val="tx1"/>
            </a:solidFill>
          </a:endParaRPr>
        </a:p>
      </dgm:t>
    </dgm:pt>
    <dgm:pt modelId="{5C525BCC-22C9-41F2-8E00-585C78134EE1}" type="parTrans" cxnId="{5F5E071C-57ED-4CBE-A03B-BD3F4A26D8B3}">
      <dgm:prSet/>
      <dgm:spPr/>
      <dgm:t>
        <a:bodyPr/>
        <a:lstStyle/>
        <a:p>
          <a:pPr rtl="1"/>
          <a:endParaRPr lang="ar-SA"/>
        </a:p>
      </dgm:t>
    </dgm:pt>
    <dgm:pt modelId="{CE333DDC-45A5-43E7-95CA-9DFB4CBDA850}" type="sibTrans" cxnId="{5F5E071C-57ED-4CBE-A03B-BD3F4A26D8B3}">
      <dgm:prSet/>
      <dgm:spPr/>
      <dgm:t>
        <a:bodyPr/>
        <a:lstStyle/>
        <a:p>
          <a:pPr rtl="1"/>
          <a:endParaRPr lang="ar-SA"/>
        </a:p>
      </dgm:t>
    </dgm:pt>
    <dgm:pt modelId="{82F0A1E0-9D32-4902-A2E8-4C75C1CACD41}" type="pres">
      <dgm:prSet presAssocID="{885A9112-0CFD-478A-B351-05C99DDDAD06}" presName="linearFlow" presStyleCnt="0">
        <dgm:presLayoutVars>
          <dgm:dir/>
          <dgm:resizeHandles val="exact"/>
        </dgm:presLayoutVars>
      </dgm:prSet>
      <dgm:spPr/>
    </dgm:pt>
    <dgm:pt modelId="{D6FC0178-7DF1-4630-89A4-87E55215D135}" type="pres">
      <dgm:prSet presAssocID="{A58080BF-E852-465A-91D5-5786BD93780C}" presName="composite" presStyleCnt="0"/>
      <dgm:spPr/>
    </dgm:pt>
    <dgm:pt modelId="{D431F9DE-55FE-438A-8766-D1D2B7EF701C}" type="pres">
      <dgm:prSet presAssocID="{A58080BF-E852-465A-91D5-5786BD93780C}" presName="imgShp" presStyleLbl="fgImgPlace1" presStyleIdx="0" presStyleCnt="6" custScaleX="164741" custScaleY="117354" custLinFactX="-80481" custLinFactNeighborX="-100000" custLinFactNeighborY="-1509"/>
      <dgm:spPr>
        <a:blipFill rotWithShape="1">
          <a:blip xmlns:r="http://schemas.openxmlformats.org/officeDocument/2006/relationships" r:embed="rId1"/>
          <a:stretch>
            <a:fillRect/>
          </a:stretch>
        </a:blipFill>
      </dgm:spPr>
    </dgm:pt>
    <dgm:pt modelId="{D9D2E220-E650-4499-8B83-4BA6EC21E876}" type="pres">
      <dgm:prSet presAssocID="{A58080BF-E852-465A-91D5-5786BD93780C}" presName="txShp" presStyleLbl="node1" presStyleIdx="0" presStyleCnt="6" custScaleX="134959" custLinFactNeighborX="3572" custLinFactNeighborY="-3792">
        <dgm:presLayoutVars>
          <dgm:bulletEnabled val="1"/>
        </dgm:presLayoutVars>
      </dgm:prSet>
      <dgm:spPr/>
      <dgm:t>
        <a:bodyPr/>
        <a:lstStyle/>
        <a:p>
          <a:pPr rtl="1"/>
          <a:endParaRPr lang="ar-SA"/>
        </a:p>
      </dgm:t>
    </dgm:pt>
    <dgm:pt modelId="{F67D6A45-C3B9-4507-B365-15FAC4E08CE1}" type="pres">
      <dgm:prSet presAssocID="{9297B379-09BB-4791-8AF6-1C83D547E982}" presName="spacing" presStyleCnt="0"/>
      <dgm:spPr/>
    </dgm:pt>
    <dgm:pt modelId="{BD717A12-CD61-4E1C-B25C-B23DD734C134}" type="pres">
      <dgm:prSet presAssocID="{5206863E-60CA-4581-9F7F-F0B0C03412FF}" presName="composite" presStyleCnt="0"/>
      <dgm:spPr/>
    </dgm:pt>
    <dgm:pt modelId="{B203A83D-0389-4179-BA9B-5612970A877A}" type="pres">
      <dgm:prSet presAssocID="{5206863E-60CA-4581-9F7F-F0B0C03412FF}" presName="imgShp" presStyleLbl="fgImgPlace1" presStyleIdx="1" presStyleCnt="6" custScaleX="164741" custScaleY="117354" custLinFactX="-80481" custLinFactNeighborX="-100000" custLinFactNeighborY="-17593"/>
      <dgm:spPr>
        <a:blipFill rotWithShape="1">
          <a:blip xmlns:r="http://schemas.openxmlformats.org/officeDocument/2006/relationships" r:embed="rId2"/>
          <a:stretch>
            <a:fillRect/>
          </a:stretch>
        </a:blipFill>
      </dgm:spPr>
    </dgm:pt>
    <dgm:pt modelId="{1775BB19-C4DE-431A-9A54-D77DA7129DAA}" type="pres">
      <dgm:prSet presAssocID="{5206863E-60CA-4581-9F7F-F0B0C03412FF}" presName="txShp" presStyleLbl="node1" presStyleIdx="1" presStyleCnt="6" custScaleX="134959" custLinFactNeighborX="3572" custLinFactNeighborY="-3792">
        <dgm:presLayoutVars>
          <dgm:bulletEnabled val="1"/>
        </dgm:presLayoutVars>
      </dgm:prSet>
      <dgm:spPr/>
      <dgm:t>
        <a:bodyPr/>
        <a:lstStyle/>
        <a:p>
          <a:pPr rtl="1"/>
          <a:endParaRPr lang="ar-SA"/>
        </a:p>
      </dgm:t>
    </dgm:pt>
    <dgm:pt modelId="{6BE0C1AD-3032-4918-B87E-9CEB091E140A}" type="pres">
      <dgm:prSet presAssocID="{C15BC565-AE15-47DD-ADAF-DF794BD273CF}" presName="spacing" presStyleCnt="0"/>
      <dgm:spPr/>
    </dgm:pt>
    <dgm:pt modelId="{27896531-101A-4E9B-89BA-09197628E5D5}" type="pres">
      <dgm:prSet presAssocID="{388DF073-09EC-4167-93CE-DF2AB060A536}" presName="composite" presStyleCnt="0"/>
      <dgm:spPr/>
    </dgm:pt>
    <dgm:pt modelId="{625CEE76-55B7-468F-BC39-DEF8F489880D}" type="pres">
      <dgm:prSet presAssocID="{388DF073-09EC-4167-93CE-DF2AB060A536}" presName="imgShp" presStyleLbl="fgImgPlace1" presStyleIdx="2" presStyleCnt="6" custScaleX="164741" custScaleY="117354" custLinFactX="-80481" custLinFactNeighborX="-100000" custLinFactNeighborY="-17593"/>
      <dgm:spPr>
        <a:blipFill rotWithShape="1">
          <a:blip xmlns:r="http://schemas.openxmlformats.org/officeDocument/2006/relationships" r:embed="rId3"/>
          <a:stretch>
            <a:fillRect/>
          </a:stretch>
        </a:blipFill>
      </dgm:spPr>
    </dgm:pt>
    <dgm:pt modelId="{6B2B8695-30BD-49A9-B342-5E92875D159A}" type="pres">
      <dgm:prSet presAssocID="{388DF073-09EC-4167-93CE-DF2AB060A536}" presName="txShp" presStyleLbl="node1" presStyleIdx="2" presStyleCnt="6" custScaleX="134959" custScaleY="146442" custLinFactNeighborX="3572" custLinFactNeighborY="-3792">
        <dgm:presLayoutVars>
          <dgm:bulletEnabled val="1"/>
        </dgm:presLayoutVars>
      </dgm:prSet>
      <dgm:spPr/>
      <dgm:t>
        <a:bodyPr/>
        <a:lstStyle/>
        <a:p>
          <a:pPr rtl="1"/>
          <a:endParaRPr lang="ar-SA"/>
        </a:p>
      </dgm:t>
    </dgm:pt>
    <dgm:pt modelId="{DC7A245A-1608-42D0-A838-0CD275E88803}" type="pres">
      <dgm:prSet presAssocID="{B8ACD5C5-CB65-46D1-A7D0-482BBC7583CD}" presName="spacing" presStyleCnt="0"/>
      <dgm:spPr/>
    </dgm:pt>
    <dgm:pt modelId="{BD9025B0-B5C4-4BDA-A884-1D1988229581}" type="pres">
      <dgm:prSet presAssocID="{6F66C164-5069-48A0-9061-07C2CC0E3D01}" presName="composite" presStyleCnt="0"/>
      <dgm:spPr/>
    </dgm:pt>
    <dgm:pt modelId="{28209048-C896-46C7-B44D-3A1F80F9FB76}" type="pres">
      <dgm:prSet presAssocID="{6F66C164-5069-48A0-9061-07C2CC0E3D01}" presName="imgShp" presStyleLbl="fgImgPlace1" presStyleIdx="3" presStyleCnt="6" custScaleX="164741" custScaleY="117354" custLinFactX="-80481" custLinFactNeighborX="-100000" custLinFactNeighborY="-17593"/>
      <dgm:spPr>
        <a:blipFill rotWithShape="1">
          <a:blip xmlns:r="http://schemas.openxmlformats.org/officeDocument/2006/relationships" r:embed="rId4"/>
          <a:stretch>
            <a:fillRect/>
          </a:stretch>
        </a:blipFill>
      </dgm:spPr>
    </dgm:pt>
    <dgm:pt modelId="{41809A14-B8E7-4E80-82CB-18855AD0CD6B}" type="pres">
      <dgm:prSet presAssocID="{6F66C164-5069-48A0-9061-07C2CC0E3D01}" presName="txShp" presStyleLbl="node1" presStyleIdx="3" presStyleCnt="6" custScaleX="134959" custLinFactNeighborX="3572" custLinFactNeighborY="-3792">
        <dgm:presLayoutVars>
          <dgm:bulletEnabled val="1"/>
        </dgm:presLayoutVars>
      </dgm:prSet>
      <dgm:spPr/>
      <dgm:t>
        <a:bodyPr/>
        <a:lstStyle/>
        <a:p>
          <a:pPr rtl="1"/>
          <a:endParaRPr lang="ar-SA"/>
        </a:p>
      </dgm:t>
    </dgm:pt>
    <dgm:pt modelId="{AB6AD70F-55C5-469A-8166-75859F60167F}" type="pres">
      <dgm:prSet presAssocID="{CE333DDC-45A5-43E7-95CA-9DFB4CBDA850}" presName="spacing" presStyleCnt="0"/>
      <dgm:spPr/>
    </dgm:pt>
    <dgm:pt modelId="{3C8AAA70-D861-4695-9D5E-0783E891F307}" type="pres">
      <dgm:prSet presAssocID="{528E9F68-7F00-4EBA-B792-6ECC8E42D4B6}" presName="composite" presStyleCnt="0"/>
      <dgm:spPr/>
    </dgm:pt>
    <dgm:pt modelId="{F6260C48-9DB4-4C08-9F65-C0C6CE9A3F31}" type="pres">
      <dgm:prSet presAssocID="{528E9F68-7F00-4EBA-B792-6ECC8E42D4B6}" presName="imgShp" presStyleLbl="fgImgPlace1" presStyleIdx="4" presStyleCnt="6" custScaleX="164741" custScaleY="117354" custLinFactX="-80481" custLinFactNeighborX="-100000" custLinFactNeighborY="-17593"/>
      <dgm:spPr>
        <a:blipFill rotWithShape="1">
          <a:blip xmlns:r="http://schemas.openxmlformats.org/officeDocument/2006/relationships" r:embed="rId5"/>
          <a:stretch>
            <a:fillRect/>
          </a:stretch>
        </a:blipFill>
      </dgm:spPr>
    </dgm:pt>
    <dgm:pt modelId="{3955A75A-2D6E-40D0-9522-7FBA0743DEF3}" type="pres">
      <dgm:prSet presAssocID="{528E9F68-7F00-4EBA-B792-6ECC8E42D4B6}" presName="txShp" presStyleLbl="node1" presStyleIdx="4" presStyleCnt="6" custScaleX="134959" custLinFactNeighborX="3572" custLinFactNeighborY="-3792">
        <dgm:presLayoutVars>
          <dgm:bulletEnabled val="1"/>
        </dgm:presLayoutVars>
      </dgm:prSet>
      <dgm:spPr/>
      <dgm:t>
        <a:bodyPr/>
        <a:lstStyle/>
        <a:p>
          <a:pPr rtl="1"/>
          <a:endParaRPr lang="ar-SA"/>
        </a:p>
      </dgm:t>
    </dgm:pt>
    <dgm:pt modelId="{653D2165-0824-46F9-8B73-510FD33E6757}" type="pres">
      <dgm:prSet presAssocID="{A291D45B-926F-4AB5-A95A-909E8463B98C}" presName="spacing" presStyleCnt="0"/>
      <dgm:spPr/>
    </dgm:pt>
    <dgm:pt modelId="{41A658DC-032D-4E04-8229-641DF311D07F}" type="pres">
      <dgm:prSet presAssocID="{868DDF40-2064-423C-B869-8593538FD7B0}" presName="composite" presStyleCnt="0"/>
      <dgm:spPr/>
    </dgm:pt>
    <dgm:pt modelId="{D7C0E2E1-EDBD-4783-B5FC-ED017BC1084C}" type="pres">
      <dgm:prSet presAssocID="{868DDF40-2064-423C-B869-8593538FD7B0}" presName="imgShp" presStyleLbl="fgImgPlace1" presStyleIdx="5" presStyleCnt="6" custScaleX="164741" custScaleY="117354" custLinFactX="-80481" custLinFactNeighborX="-100000" custLinFactNeighborY="-17593"/>
      <dgm:spPr>
        <a:solidFill>
          <a:srgbClr val="FF0000"/>
        </a:solidFill>
      </dgm:spPr>
    </dgm:pt>
    <dgm:pt modelId="{EAF8818A-27A6-4E93-93A3-565335F29B1A}" type="pres">
      <dgm:prSet presAssocID="{868DDF40-2064-423C-B869-8593538FD7B0}" presName="txShp" presStyleLbl="node1" presStyleIdx="5" presStyleCnt="6" custScaleX="134959" custScaleY="135686" custLinFactNeighborX="3572" custLinFactNeighborY="-3792">
        <dgm:presLayoutVars>
          <dgm:bulletEnabled val="1"/>
        </dgm:presLayoutVars>
      </dgm:prSet>
      <dgm:spPr/>
      <dgm:t>
        <a:bodyPr/>
        <a:lstStyle/>
        <a:p>
          <a:pPr rtl="1"/>
          <a:endParaRPr lang="ar-SA"/>
        </a:p>
      </dgm:t>
    </dgm:pt>
  </dgm:ptLst>
  <dgm:cxnLst>
    <dgm:cxn modelId="{39F81191-437D-4AD9-BBC2-8448EE6A990A}" srcId="{885A9112-0CFD-478A-B351-05C99DDDAD06}" destId="{388DF073-09EC-4167-93CE-DF2AB060A536}" srcOrd="2" destOrd="0" parTransId="{85A3D699-7997-4E4D-BF82-338267792043}" sibTransId="{B8ACD5C5-CB65-46D1-A7D0-482BBC7583CD}"/>
    <dgm:cxn modelId="{800EE103-204F-4553-A2A9-07B6D14BF2CD}" type="presOf" srcId="{6F66C164-5069-48A0-9061-07C2CC0E3D01}" destId="{41809A14-B8E7-4E80-82CB-18855AD0CD6B}" srcOrd="0" destOrd="0" presId="urn:microsoft.com/office/officeart/2005/8/layout/vList3"/>
    <dgm:cxn modelId="{5D2B6BC0-7165-4D57-849A-0F4819ACC6E4}" type="presOf" srcId="{868DDF40-2064-423C-B869-8593538FD7B0}" destId="{EAF8818A-27A6-4E93-93A3-565335F29B1A}" srcOrd="0" destOrd="0" presId="urn:microsoft.com/office/officeart/2005/8/layout/vList3"/>
    <dgm:cxn modelId="{A8516F2F-9D3A-44A3-BEF6-3C0531E189F8}" type="presOf" srcId="{528E9F68-7F00-4EBA-B792-6ECC8E42D4B6}" destId="{3955A75A-2D6E-40D0-9522-7FBA0743DEF3}" srcOrd="0" destOrd="0" presId="urn:microsoft.com/office/officeart/2005/8/layout/vList3"/>
    <dgm:cxn modelId="{D9C479D9-C37A-4B01-8002-7C7FAC20412A}" srcId="{885A9112-0CFD-478A-B351-05C99DDDAD06}" destId="{528E9F68-7F00-4EBA-B792-6ECC8E42D4B6}" srcOrd="4" destOrd="0" parTransId="{50398171-A111-4530-A1A5-43165D884AEE}" sibTransId="{A291D45B-926F-4AB5-A95A-909E8463B98C}"/>
    <dgm:cxn modelId="{F90D19F2-AF33-4551-BDDF-AA71322D6716}" type="presOf" srcId="{388DF073-09EC-4167-93CE-DF2AB060A536}" destId="{6B2B8695-30BD-49A9-B342-5E92875D159A}" srcOrd="0" destOrd="0" presId="urn:microsoft.com/office/officeart/2005/8/layout/vList3"/>
    <dgm:cxn modelId="{5F5E071C-57ED-4CBE-A03B-BD3F4A26D8B3}" srcId="{885A9112-0CFD-478A-B351-05C99DDDAD06}" destId="{6F66C164-5069-48A0-9061-07C2CC0E3D01}" srcOrd="3" destOrd="0" parTransId="{5C525BCC-22C9-41F2-8E00-585C78134EE1}" sibTransId="{CE333DDC-45A5-43E7-95CA-9DFB4CBDA850}"/>
    <dgm:cxn modelId="{83CAD3AB-A685-45DC-BFD5-59D6FFA460EF}" type="presOf" srcId="{885A9112-0CFD-478A-B351-05C99DDDAD06}" destId="{82F0A1E0-9D32-4902-A2E8-4C75C1CACD41}" srcOrd="0" destOrd="0" presId="urn:microsoft.com/office/officeart/2005/8/layout/vList3"/>
    <dgm:cxn modelId="{68E09861-27BF-4F0D-838E-9C2100989A4C}" srcId="{885A9112-0CFD-478A-B351-05C99DDDAD06}" destId="{5206863E-60CA-4581-9F7F-F0B0C03412FF}" srcOrd="1" destOrd="0" parTransId="{7661DC4C-8E2F-45CB-8594-FE6A5EC46637}" sibTransId="{C15BC565-AE15-47DD-ADAF-DF794BD273CF}"/>
    <dgm:cxn modelId="{98345DEC-D020-4AEA-A560-D591B806EFA1}" srcId="{885A9112-0CFD-478A-B351-05C99DDDAD06}" destId="{A58080BF-E852-465A-91D5-5786BD93780C}" srcOrd="0" destOrd="0" parTransId="{A016C2B0-D9CC-4D23-A427-A848D8D9449C}" sibTransId="{9297B379-09BB-4791-8AF6-1C83D547E982}"/>
    <dgm:cxn modelId="{0E2C5236-AF75-4761-BE85-7CF870A355C7}" srcId="{885A9112-0CFD-478A-B351-05C99DDDAD06}" destId="{868DDF40-2064-423C-B869-8593538FD7B0}" srcOrd="5" destOrd="0" parTransId="{8D8D168A-E346-4347-92C2-71D0D45CEB4D}" sibTransId="{A09C919C-0593-44AB-AE00-CBF117D2C4AB}"/>
    <dgm:cxn modelId="{9E76ACBB-C8DB-486F-BB2A-9507758262EF}" type="presOf" srcId="{A58080BF-E852-465A-91D5-5786BD93780C}" destId="{D9D2E220-E650-4499-8B83-4BA6EC21E876}" srcOrd="0" destOrd="0" presId="urn:microsoft.com/office/officeart/2005/8/layout/vList3"/>
    <dgm:cxn modelId="{B009F78F-D624-4DD5-99E5-C1E57682FC65}" type="presOf" srcId="{5206863E-60CA-4581-9F7F-F0B0C03412FF}" destId="{1775BB19-C4DE-431A-9A54-D77DA7129DAA}" srcOrd="0" destOrd="0" presId="urn:microsoft.com/office/officeart/2005/8/layout/vList3"/>
    <dgm:cxn modelId="{CF59E15E-E02D-44A0-B05A-B1A6D97BE6FF}" type="presParOf" srcId="{82F0A1E0-9D32-4902-A2E8-4C75C1CACD41}" destId="{D6FC0178-7DF1-4630-89A4-87E55215D135}" srcOrd="0" destOrd="0" presId="urn:microsoft.com/office/officeart/2005/8/layout/vList3"/>
    <dgm:cxn modelId="{02D97153-F585-4F0B-9893-C2D664029E7D}" type="presParOf" srcId="{D6FC0178-7DF1-4630-89A4-87E55215D135}" destId="{D431F9DE-55FE-438A-8766-D1D2B7EF701C}" srcOrd="0" destOrd="0" presId="urn:microsoft.com/office/officeart/2005/8/layout/vList3"/>
    <dgm:cxn modelId="{728AFAF0-2781-4F96-BED8-81B3C0CB3821}" type="presParOf" srcId="{D6FC0178-7DF1-4630-89A4-87E55215D135}" destId="{D9D2E220-E650-4499-8B83-4BA6EC21E876}" srcOrd="1" destOrd="0" presId="urn:microsoft.com/office/officeart/2005/8/layout/vList3"/>
    <dgm:cxn modelId="{D2A1F156-4CAF-4059-915A-22DB867185EA}" type="presParOf" srcId="{82F0A1E0-9D32-4902-A2E8-4C75C1CACD41}" destId="{F67D6A45-C3B9-4507-B365-15FAC4E08CE1}" srcOrd="1" destOrd="0" presId="urn:microsoft.com/office/officeart/2005/8/layout/vList3"/>
    <dgm:cxn modelId="{1CBDC950-32D3-4393-B5D0-A8FACC0F23F1}" type="presParOf" srcId="{82F0A1E0-9D32-4902-A2E8-4C75C1CACD41}" destId="{BD717A12-CD61-4E1C-B25C-B23DD734C134}" srcOrd="2" destOrd="0" presId="urn:microsoft.com/office/officeart/2005/8/layout/vList3"/>
    <dgm:cxn modelId="{B54838E7-7E5B-4070-B307-59927B51B73B}" type="presParOf" srcId="{BD717A12-CD61-4E1C-B25C-B23DD734C134}" destId="{B203A83D-0389-4179-BA9B-5612970A877A}" srcOrd="0" destOrd="0" presId="urn:microsoft.com/office/officeart/2005/8/layout/vList3"/>
    <dgm:cxn modelId="{67AC40F5-8AB8-4127-8F99-504C47B6D02F}" type="presParOf" srcId="{BD717A12-CD61-4E1C-B25C-B23DD734C134}" destId="{1775BB19-C4DE-431A-9A54-D77DA7129DAA}" srcOrd="1" destOrd="0" presId="urn:microsoft.com/office/officeart/2005/8/layout/vList3"/>
    <dgm:cxn modelId="{6E5ED380-0681-4560-B62B-88D9617FFF1D}" type="presParOf" srcId="{82F0A1E0-9D32-4902-A2E8-4C75C1CACD41}" destId="{6BE0C1AD-3032-4918-B87E-9CEB091E140A}" srcOrd="3" destOrd="0" presId="urn:microsoft.com/office/officeart/2005/8/layout/vList3"/>
    <dgm:cxn modelId="{4C599D4C-98E5-4CEC-BC66-B1E87E6493F6}" type="presParOf" srcId="{82F0A1E0-9D32-4902-A2E8-4C75C1CACD41}" destId="{27896531-101A-4E9B-89BA-09197628E5D5}" srcOrd="4" destOrd="0" presId="urn:microsoft.com/office/officeart/2005/8/layout/vList3"/>
    <dgm:cxn modelId="{4FED80A2-D4D5-47A7-87E8-EDE5EB4AD0CD}" type="presParOf" srcId="{27896531-101A-4E9B-89BA-09197628E5D5}" destId="{625CEE76-55B7-468F-BC39-DEF8F489880D}" srcOrd="0" destOrd="0" presId="urn:microsoft.com/office/officeart/2005/8/layout/vList3"/>
    <dgm:cxn modelId="{ADF4E7F2-96E5-4490-A939-C78FA57CCD08}" type="presParOf" srcId="{27896531-101A-4E9B-89BA-09197628E5D5}" destId="{6B2B8695-30BD-49A9-B342-5E92875D159A}" srcOrd="1" destOrd="0" presId="urn:microsoft.com/office/officeart/2005/8/layout/vList3"/>
    <dgm:cxn modelId="{E19A5557-0ED9-42F8-A4DC-3DF34E29FF58}" type="presParOf" srcId="{82F0A1E0-9D32-4902-A2E8-4C75C1CACD41}" destId="{DC7A245A-1608-42D0-A838-0CD275E88803}" srcOrd="5" destOrd="0" presId="urn:microsoft.com/office/officeart/2005/8/layout/vList3"/>
    <dgm:cxn modelId="{C9B7B018-A766-41F2-A4D7-0DB44E083092}" type="presParOf" srcId="{82F0A1E0-9D32-4902-A2E8-4C75C1CACD41}" destId="{BD9025B0-B5C4-4BDA-A884-1D1988229581}" srcOrd="6" destOrd="0" presId="urn:microsoft.com/office/officeart/2005/8/layout/vList3"/>
    <dgm:cxn modelId="{8A4AC39E-3B16-406B-A44C-FA52D2C2DCE1}" type="presParOf" srcId="{BD9025B0-B5C4-4BDA-A884-1D1988229581}" destId="{28209048-C896-46C7-B44D-3A1F80F9FB76}" srcOrd="0" destOrd="0" presId="urn:microsoft.com/office/officeart/2005/8/layout/vList3"/>
    <dgm:cxn modelId="{548D1D4D-AB57-4CD4-9BBD-3B9346B8068A}" type="presParOf" srcId="{BD9025B0-B5C4-4BDA-A884-1D1988229581}" destId="{41809A14-B8E7-4E80-82CB-18855AD0CD6B}" srcOrd="1" destOrd="0" presId="urn:microsoft.com/office/officeart/2005/8/layout/vList3"/>
    <dgm:cxn modelId="{C6BEC411-1702-4512-ADAE-B6F2B6CB06D4}" type="presParOf" srcId="{82F0A1E0-9D32-4902-A2E8-4C75C1CACD41}" destId="{AB6AD70F-55C5-469A-8166-75859F60167F}" srcOrd="7" destOrd="0" presId="urn:microsoft.com/office/officeart/2005/8/layout/vList3"/>
    <dgm:cxn modelId="{D3F77AF2-0BA4-4304-A75E-102E1D21B0A3}" type="presParOf" srcId="{82F0A1E0-9D32-4902-A2E8-4C75C1CACD41}" destId="{3C8AAA70-D861-4695-9D5E-0783E891F307}" srcOrd="8" destOrd="0" presId="urn:microsoft.com/office/officeart/2005/8/layout/vList3"/>
    <dgm:cxn modelId="{E0762AE6-3B9E-4161-829B-F7482063EC90}" type="presParOf" srcId="{3C8AAA70-D861-4695-9D5E-0783E891F307}" destId="{F6260C48-9DB4-4C08-9F65-C0C6CE9A3F31}" srcOrd="0" destOrd="0" presId="urn:microsoft.com/office/officeart/2005/8/layout/vList3"/>
    <dgm:cxn modelId="{69989951-96EB-4E17-88E6-8A45FC69BAC3}" type="presParOf" srcId="{3C8AAA70-D861-4695-9D5E-0783E891F307}" destId="{3955A75A-2D6E-40D0-9522-7FBA0743DEF3}" srcOrd="1" destOrd="0" presId="urn:microsoft.com/office/officeart/2005/8/layout/vList3"/>
    <dgm:cxn modelId="{60F6C16F-80CF-45E2-A036-4B060902B1BF}" type="presParOf" srcId="{82F0A1E0-9D32-4902-A2E8-4C75C1CACD41}" destId="{653D2165-0824-46F9-8B73-510FD33E6757}" srcOrd="9" destOrd="0" presId="urn:microsoft.com/office/officeart/2005/8/layout/vList3"/>
    <dgm:cxn modelId="{0360B2A5-F082-496A-96BF-17C36B6F6957}" type="presParOf" srcId="{82F0A1E0-9D32-4902-A2E8-4C75C1CACD41}" destId="{41A658DC-032D-4E04-8229-641DF311D07F}" srcOrd="10" destOrd="0" presId="urn:microsoft.com/office/officeart/2005/8/layout/vList3"/>
    <dgm:cxn modelId="{B9F0100A-E4FD-46E9-9AF0-BC6707191FF5}" type="presParOf" srcId="{41A658DC-032D-4E04-8229-641DF311D07F}" destId="{D7C0E2E1-EDBD-4783-B5FC-ED017BC1084C}" srcOrd="0" destOrd="0" presId="urn:microsoft.com/office/officeart/2005/8/layout/vList3"/>
    <dgm:cxn modelId="{F8D35BA7-005C-42F1-BDF3-0A750D304B59}" type="presParOf" srcId="{41A658DC-032D-4E04-8229-641DF311D07F}" destId="{EAF8818A-27A6-4E93-93A3-565335F29B1A}"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007878-0B98-44A5-B27F-E700017101EF}"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pPr rtl="1"/>
          <a:endParaRPr lang="ar-SA"/>
        </a:p>
      </dgm:t>
    </dgm:pt>
    <dgm:pt modelId="{254EF7A3-1EE4-4539-9E72-5B2FF37177A8}">
      <dgm:prSet phldrT="[Text]"/>
      <dgm:spPr/>
      <dgm:t>
        <a:bodyPr/>
        <a:lstStyle/>
        <a:p>
          <a:pPr rtl="0"/>
          <a:r>
            <a:rPr lang="en-AU" dirty="0" smtClean="0">
              <a:solidFill>
                <a:srgbClr val="002060"/>
              </a:solidFill>
            </a:rPr>
            <a:t>HIGH TITER:  </a:t>
          </a:r>
          <a:r>
            <a:rPr lang="en-AU" u="sng" dirty="0" smtClean="0">
              <a:solidFill>
                <a:srgbClr val="0070C0"/>
              </a:solidFill>
            </a:rPr>
            <a:t>ANTI-A</a:t>
          </a:r>
          <a:r>
            <a:rPr lang="en-AU" dirty="0" smtClean="0">
              <a:solidFill>
                <a:srgbClr val="0070C0"/>
              </a:solidFill>
            </a:rPr>
            <a:t> , </a:t>
          </a:r>
          <a:r>
            <a:rPr lang="en-AU" u="sng" dirty="0" smtClean="0">
              <a:solidFill>
                <a:srgbClr val="FFFF00"/>
              </a:solidFill>
            </a:rPr>
            <a:t>ANTI-B</a:t>
          </a:r>
          <a:r>
            <a:rPr lang="en-AU" dirty="0" smtClean="0">
              <a:solidFill>
                <a:srgbClr val="0070C0"/>
              </a:solidFill>
            </a:rPr>
            <a:t>  </a:t>
          </a:r>
          <a:r>
            <a:rPr lang="en-AU" dirty="0" smtClean="0">
              <a:solidFill>
                <a:srgbClr val="002060"/>
              </a:solidFill>
            </a:rPr>
            <a:t>AND</a:t>
          </a:r>
          <a:r>
            <a:rPr lang="en-AU" dirty="0" smtClean="0">
              <a:solidFill>
                <a:srgbClr val="0070C0"/>
              </a:solidFill>
            </a:rPr>
            <a:t> </a:t>
          </a:r>
          <a:r>
            <a:rPr lang="en-AU" u="sng" dirty="0" smtClean="0">
              <a:solidFill>
                <a:schemeClr val="bg1"/>
              </a:solidFill>
            </a:rPr>
            <a:t>ANTI-D</a:t>
          </a:r>
          <a:r>
            <a:rPr lang="en-AU" dirty="0" smtClean="0">
              <a:solidFill>
                <a:schemeClr val="bg1"/>
              </a:solidFill>
            </a:rPr>
            <a:t> </a:t>
          </a:r>
          <a:r>
            <a:rPr lang="en-AU" dirty="0" smtClean="0">
              <a:solidFill>
                <a:srgbClr val="002060"/>
              </a:solidFill>
            </a:rPr>
            <a:t>SERA</a:t>
          </a:r>
          <a:endParaRPr lang="ar-SA" dirty="0">
            <a:solidFill>
              <a:srgbClr val="002060"/>
            </a:solidFill>
          </a:endParaRPr>
        </a:p>
      </dgm:t>
    </dgm:pt>
    <dgm:pt modelId="{5304C0EB-22F8-41DE-B0D4-65D69106D30F}" type="parTrans" cxnId="{35F1800E-248F-4ED8-9105-341F00583D22}">
      <dgm:prSet/>
      <dgm:spPr/>
      <dgm:t>
        <a:bodyPr/>
        <a:lstStyle/>
        <a:p>
          <a:pPr rtl="1"/>
          <a:endParaRPr lang="ar-SA"/>
        </a:p>
      </dgm:t>
    </dgm:pt>
    <dgm:pt modelId="{0564E13D-5672-403C-B26D-6F0E29374E07}" type="sibTrans" cxnId="{35F1800E-248F-4ED8-9105-341F00583D22}">
      <dgm:prSet/>
      <dgm:spPr/>
      <dgm:t>
        <a:bodyPr/>
        <a:lstStyle/>
        <a:p>
          <a:pPr rtl="1"/>
          <a:endParaRPr lang="ar-SA"/>
        </a:p>
      </dgm:t>
    </dgm:pt>
    <dgm:pt modelId="{4C46C7BF-6567-473C-BB82-3B98E353F558}">
      <dgm:prSet phldrT="[Text]"/>
      <dgm:spPr/>
      <dgm:t>
        <a:bodyPr/>
        <a:lstStyle/>
        <a:p>
          <a:pPr rtl="0"/>
          <a:r>
            <a:rPr lang="en-AU" dirty="0" smtClean="0">
              <a:solidFill>
                <a:srgbClr val="0070C0"/>
              </a:solidFill>
            </a:rPr>
            <a:t>A MICROSCOPE</a:t>
          </a:r>
          <a:endParaRPr lang="ar-SA" dirty="0">
            <a:solidFill>
              <a:srgbClr val="0070C0"/>
            </a:solidFill>
          </a:endParaRPr>
        </a:p>
      </dgm:t>
    </dgm:pt>
    <dgm:pt modelId="{4393E268-5DEE-4EE5-9EAF-06A409B1AF91}" type="parTrans" cxnId="{6AD68553-7168-4E21-B9B4-EA670F77128A}">
      <dgm:prSet/>
      <dgm:spPr/>
      <dgm:t>
        <a:bodyPr/>
        <a:lstStyle/>
        <a:p>
          <a:pPr rtl="1"/>
          <a:endParaRPr lang="ar-SA"/>
        </a:p>
      </dgm:t>
    </dgm:pt>
    <dgm:pt modelId="{B773EBAF-8D30-431B-A95B-E7ED012C5A9B}" type="sibTrans" cxnId="{6AD68553-7168-4E21-B9B4-EA670F77128A}">
      <dgm:prSet/>
      <dgm:spPr/>
      <dgm:t>
        <a:bodyPr/>
        <a:lstStyle/>
        <a:p>
          <a:pPr rtl="1"/>
          <a:endParaRPr lang="ar-SA"/>
        </a:p>
      </dgm:t>
    </dgm:pt>
    <dgm:pt modelId="{FE486AC2-A4A6-4FAC-B462-A3920A6170C7}">
      <dgm:prSet phldrT="[Text]"/>
      <dgm:spPr/>
      <dgm:t>
        <a:bodyPr/>
        <a:lstStyle/>
        <a:p>
          <a:pPr rtl="0"/>
          <a:r>
            <a:rPr lang="en-AU" dirty="0" smtClean="0">
              <a:solidFill>
                <a:srgbClr val="0070C0"/>
              </a:solidFill>
            </a:rPr>
            <a:t>  TOOTH PICKS</a:t>
          </a:r>
          <a:endParaRPr lang="ar-SA" dirty="0">
            <a:solidFill>
              <a:srgbClr val="0070C0"/>
            </a:solidFill>
          </a:endParaRPr>
        </a:p>
      </dgm:t>
    </dgm:pt>
    <dgm:pt modelId="{6D85F201-2806-4BE0-91F0-89D6CDE2E2D3}" type="parTrans" cxnId="{17FF88D1-FFF2-481E-A02B-9F848814907E}">
      <dgm:prSet/>
      <dgm:spPr/>
      <dgm:t>
        <a:bodyPr/>
        <a:lstStyle/>
        <a:p>
          <a:pPr rtl="1"/>
          <a:endParaRPr lang="ar-SA"/>
        </a:p>
      </dgm:t>
    </dgm:pt>
    <dgm:pt modelId="{5054C8DA-35AF-464B-AB6C-69FFDCA0BB0D}" type="sibTrans" cxnId="{17FF88D1-FFF2-481E-A02B-9F848814907E}">
      <dgm:prSet/>
      <dgm:spPr/>
      <dgm:t>
        <a:bodyPr/>
        <a:lstStyle/>
        <a:p>
          <a:pPr rtl="1"/>
          <a:endParaRPr lang="ar-SA"/>
        </a:p>
      </dgm:t>
    </dgm:pt>
    <dgm:pt modelId="{A1591BFD-0D01-45DC-8999-B58F2D7042E8}">
      <dgm:prSet/>
      <dgm:spPr/>
      <dgm:t>
        <a:bodyPr/>
        <a:lstStyle/>
        <a:p>
          <a:pPr rtl="0"/>
          <a:r>
            <a:rPr lang="en-AU" dirty="0" smtClean="0">
              <a:solidFill>
                <a:srgbClr val="0070C0"/>
              </a:solidFill>
            </a:rPr>
            <a:t>MICROSCOPE SLIDES</a:t>
          </a:r>
          <a:endParaRPr lang="ar-SA" dirty="0">
            <a:solidFill>
              <a:srgbClr val="0070C0"/>
            </a:solidFill>
          </a:endParaRPr>
        </a:p>
      </dgm:t>
    </dgm:pt>
    <dgm:pt modelId="{15F41339-FF92-4295-85E5-15E08A3131BB}" type="parTrans" cxnId="{EF87B88D-5014-4A53-B22F-CB4BA90B6E9C}">
      <dgm:prSet/>
      <dgm:spPr/>
      <dgm:t>
        <a:bodyPr/>
        <a:lstStyle/>
        <a:p>
          <a:pPr rtl="1"/>
          <a:endParaRPr lang="ar-SA"/>
        </a:p>
      </dgm:t>
    </dgm:pt>
    <dgm:pt modelId="{6ECE70A0-9DED-48F1-9E4F-CD6334CE3283}" type="sibTrans" cxnId="{EF87B88D-5014-4A53-B22F-CB4BA90B6E9C}">
      <dgm:prSet/>
      <dgm:spPr/>
      <dgm:t>
        <a:bodyPr/>
        <a:lstStyle/>
        <a:p>
          <a:pPr rtl="1"/>
          <a:endParaRPr lang="ar-SA"/>
        </a:p>
      </dgm:t>
    </dgm:pt>
    <dgm:pt modelId="{8C5FD81B-A0FC-44B0-B58E-B6EA81914805}">
      <dgm:prSet/>
      <dgm:spPr/>
      <dgm:t>
        <a:bodyPr/>
        <a:lstStyle/>
        <a:p>
          <a:pPr rtl="0"/>
          <a:r>
            <a:rPr lang="en-AU" dirty="0" smtClean="0">
              <a:solidFill>
                <a:srgbClr val="0070C0"/>
              </a:solidFill>
            </a:rPr>
            <a:t>ALCOHOL SWAB</a:t>
          </a:r>
          <a:endParaRPr lang="ar-SA" dirty="0">
            <a:solidFill>
              <a:srgbClr val="0070C0"/>
            </a:solidFill>
          </a:endParaRPr>
        </a:p>
      </dgm:t>
    </dgm:pt>
    <dgm:pt modelId="{FAC4759E-675D-48FB-B526-100DE5A1D95C}" type="parTrans" cxnId="{36602ECE-2763-46D3-8222-93CF682D7861}">
      <dgm:prSet/>
      <dgm:spPr/>
      <dgm:t>
        <a:bodyPr/>
        <a:lstStyle/>
        <a:p>
          <a:pPr rtl="1"/>
          <a:endParaRPr lang="ar-SA"/>
        </a:p>
      </dgm:t>
    </dgm:pt>
    <dgm:pt modelId="{DE234F83-32F3-4012-9C46-FA3AFBDDDBC7}" type="sibTrans" cxnId="{36602ECE-2763-46D3-8222-93CF682D7861}">
      <dgm:prSet/>
      <dgm:spPr/>
      <dgm:t>
        <a:bodyPr/>
        <a:lstStyle/>
        <a:p>
          <a:pPr rtl="1"/>
          <a:endParaRPr lang="ar-SA"/>
        </a:p>
      </dgm:t>
    </dgm:pt>
    <dgm:pt modelId="{41CE3C67-C15E-429D-A9D5-7A606F511F2E}">
      <dgm:prSet/>
      <dgm:spPr/>
      <dgm:t>
        <a:bodyPr/>
        <a:lstStyle/>
        <a:p>
          <a:pPr rtl="0"/>
          <a:r>
            <a:rPr lang="en-AU" dirty="0" smtClean="0">
              <a:solidFill>
                <a:srgbClr val="0070C0"/>
              </a:solidFill>
            </a:rPr>
            <a:t>1. LANCET </a:t>
          </a:r>
          <a:r>
            <a:rPr lang="en-AU" dirty="0" smtClean="0">
              <a:solidFill>
                <a:schemeClr val="tx1">
                  <a:lumMod val="50000"/>
                  <a:lumOff val="50000"/>
                </a:schemeClr>
              </a:solidFill>
            </a:rPr>
            <a:t>or </a:t>
          </a:r>
          <a:endParaRPr lang="ar-SA" dirty="0">
            <a:solidFill>
              <a:schemeClr val="tx1">
                <a:lumMod val="50000"/>
                <a:lumOff val="50000"/>
              </a:schemeClr>
            </a:solidFill>
          </a:endParaRPr>
        </a:p>
      </dgm:t>
    </dgm:pt>
    <dgm:pt modelId="{AEB91C57-738E-4ADC-A4BC-4353A5EC6BCE}" type="parTrans" cxnId="{FD3FA968-9650-4B4E-9994-7D4836EE07D7}">
      <dgm:prSet/>
      <dgm:spPr/>
      <dgm:t>
        <a:bodyPr/>
        <a:lstStyle/>
        <a:p>
          <a:pPr rtl="1"/>
          <a:endParaRPr lang="ar-SA"/>
        </a:p>
      </dgm:t>
    </dgm:pt>
    <dgm:pt modelId="{AAAB965D-102D-43DF-A345-204F194B456F}" type="sibTrans" cxnId="{FD3FA968-9650-4B4E-9994-7D4836EE07D7}">
      <dgm:prSet/>
      <dgm:spPr/>
      <dgm:t>
        <a:bodyPr/>
        <a:lstStyle/>
        <a:p>
          <a:pPr rtl="1"/>
          <a:endParaRPr lang="ar-SA"/>
        </a:p>
      </dgm:t>
    </dgm:pt>
    <dgm:pt modelId="{DB5F6A9A-0B37-414B-B7BA-1487953FE6E7}" type="pres">
      <dgm:prSet presAssocID="{ED007878-0B98-44A5-B27F-E700017101EF}" presName="Name0" presStyleCnt="0">
        <dgm:presLayoutVars>
          <dgm:chMax val="7"/>
          <dgm:chPref val="7"/>
          <dgm:dir/>
        </dgm:presLayoutVars>
      </dgm:prSet>
      <dgm:spPr/>
      <dgm:t>
        <a:bodyPr/>
        <a:lstStyle/>
        <a:p>
          <a:pPr rtl="1"/>
          <a:endParaRPr lang="ar-SA"/>
        </a:p>
      </dgm:t>
    </dgm:pt>
    <dgm:pt modelId="{0328CA21-53D0-403F-8000-0E7E5AA1FDC1}" type="pres">
      <dgm:prSet presAssocID="{ED007878-0B98-44A5-B27F-E700017101EF}" presName="Name1" presStyleCnt="0"/>
      <dgm:spPr/>
    </dgm:pt>
    <dgm:pt modelId="{FB4AC5E4-0B81-4D6F-BFFF-50D054A5152A}" type="pres">
      <dgm:prSet presAssocID="{ED007878-0B98-44A5-B27F-E700017101EF}" presName="cycle" presStyleCnt="0"/>
      <dgm:spPr/>
    </dgm:pt>
    <dgm:pt modelId="{606435A5-A456-40D6-BA05-1EBCDFEEEC59}" type="pres">
      <dgm:prSet presAssocID="{ED007878-0B98-44A5-B27F-E700017101EF}" presName="srcNode" presStyleLbl="node1" presStyleIdx="0" presStyleCnt="6"/>
      <dgm:spPr/>
    </dgm:pt>
    <dgm:pt modelId="{BB3FAAA6-D8DB-4977-AB12-5276CA94D1FB}" type="pres">
      <dgm:prSet presAssocID="{ED007878-0B98-44A5-B27F-E700017101EF}" presName="conn" presStyleLbl="parChTrans1D2" presStyleIdx="0" presStyleCnt="1"/>
      <dgm:spPr/>
      <dgm:t>
        <a:bodyPr/>
        <a:lstStyle/>
        <a:p>
          <a:pPr rtl="1"/>
          <a:endParaRPr lang="ar-SA"/>
        </a:p>
      </dgm:t>
    </dgm:pt>
    <dgm:pt modelId="{C7B4575C-512E-4589-AEFB-D83A69F6661D}" type="pres">
      <dgm:prSet presAssocID="{ED007878-0B98-44A5-B27F-E700017101EF}" presName="extraNode" presStyleLbl="node1" presStyleIdx="0" presStyleCnt="6"/>
      <dgm:spPr/>
    </dgm:pt>
    <dgm:pt modelId="{5528BE4C-70C4-4690-9B66-52F3D802ECFE}" type="pres">
      <dgm:prSet presAssocID="{ED007878-0B98-44A5-B27F-E700017101EF}" presName="dstNode" presStyleLbl="node1" presStyleIdx="0" presStyleCnt="6"/>
      <dgm:spPr/>
    </dgm:pt>
    <dgm:pt modelId="{6010DE05-5D80-4C69-BE86-4B277EA993A1}" type="pres">
      <dgm:prSet presAssocID="{254EF7A3-1EE4-4539-9E72-5B2FF37177A8}" presName="text_1" presStyleLbl="node1" presStyleIdx="0" presStyleCnt="6" custScaleX="78425" custLinFactNeighborX="-3026" custLinFactNeighborY="1273">
        <dgm:presLayoutVars>
          <dgm:bulletEnabled val="1"/>
        </dgm:presLayoutVars>
      </dgm:prSet>
      <dgm:spPr/>
      <dgm:t>
        <a:bodyPr/>
        <a:lstStyle/>
        <a:p>
          <a:pPr rtl="1"/>
          <a:endParaRPr lang="ar-SA"/>
        </a:p>
      </dgm:t>
    </dgm:pt>
    <dgm:pt modelId="{70A03A62-1EC9-48E7-9DBB-CEAAB60755F0}" type="pres">
      <dgm:prSet presAssocID="{254EF7A3-1EE4-4539-9E72-5B2FF37177A8}" presName="accent_1" presStyleCnt="0"/>
      <dgm:spPr/>
    </dgm:pt>
    <dgm:pt modelId="{05CB6480-42AA-47B1-BBD1-B4A135253776}" type="pres">
      <dgm:prSet presAssocID="{254EF7A3-1EE4-4539-9E72-5B2FF37177A8}" presName="accentRepeatNode" presStyleLbl="solidFgAcc1" presStyleIdx="0" presStyleCnt="6" custScaleX="299697" custScaleY="182056"/>
      <dgm:spPr>
        <a:blipFill rotWithShape="0">
          <a:blip xmlns:r="http://schemas.openxmlformats.org/officeDocument/2006/relationships" r:embed="rId1"/>
          <a:stretch>
            <a:fillRect/>
          </a:stretch>
        </a:blipFill>
      </dgm:spPr>
    </dgm:pt>
    <dgm:pt modelId="{4CD46994-6C1C-4422-B5C5-401E236A4944}" type="pres">
      <dgm:prSet presAssocID="{4C46C7BF-6567-473C-BB82-3B98E353F558}" presName="text_2" presStyleLbl="node1" presStyleIdx="1" presStyleCnt="6" custScaleX="78762" custLinFactNeighborX="-7763" custLinFactNeighborY="27710">
        <dgm:presLayoutVars>
          <dgm:bulletEnabled val="1"/>
        </dgm:presLayoutVars>
      </dgm:prSet>
      <dgm:spPr/>
      <dgm:t>
        <a:bodyPr/>
        <a:lstStyle/>
        <a:p>
          <a:pPr rtl="1"/>
          <a:endParaRPr lang="ar-SA"/>
        </a:p>
      </dgm:t>
    </dgm:pt>
    <dgm:pt modelId="{6D211638-B6A3-4899-B8F5-27190E3C24A0}" type="pres">
      <dgm:prSet presAssocID="{4C46C7BF-6567-473C-BB82-3B98E353F558}" presName="accent_2" presStyleCnt="0"/>
      <dgm:spPr/>
    </dgm:pt>
    <dgm:pt modelId="{08C01FC4-08D9-4B56-BED5-98903300BE7C}" type="pres">
      <dgm:prSet presAssocID="{4C46C7BF-6567-473C-BB82-3B98E353F558}" presName="accentRepeatNode" presStyleLbl="solidFgAcc1" presStyleIdx="1" presStyleCnt="6" custScaleX="299697" custScaleY="110796" custLinFactNeighborX="-40743" custLinFactNeighborY="30489"/>
      <dgm:spPr>
        <a:blipFill rotWithShape="0">
          <a:blip xmlns:r="http://schemas.openxmlformats.org/officeDocument/2006/relationships" r:embed="rId2"/>
          <a:stretch>
            <a:fillRect/>
          </a:stretch>
        </a:blipFill>
      </dgm:spPr>
    </dgm:pt>
    <dgm:pt modelId="{3915AA91-0CD1-4BAF-A591-EFAC22831873}" type="pres">
      <dgm:prSet presAssocID="{FE486AC2-A4A6-4FAC-B462-A3920A6170C7}" presName="text_3" presStyleLbl="node1" presStyleIdx="2" presStyleCnt="6" custScaleX="81108" custLinFactNeighborX="-6893" custLinFactNeighborY="18863">
        <dgm:presLayoutVars>
          <dgm:bulletEnabled val="1"/>
        </dgm:presLayoutVars>
      </dgm:prSet>
      <dgm:spPr/>
      <dgm:t>
        <a:bodyPr/>
        <a:lstStyle/>
        <a:p>
          <a:pPr rtl="1"/>
          <a:endParaRPr lang="ar-SA"/>
        </a:p>
      </dgm:t>
    </dgm:pt>
    <dgm:pt modelId="{0A0971F5-F443-49A3-9E07-FAAEA8513350}" type="pres">
      <dgm:prSet presAssocID="{FE486AC2-A4A6-4FAC-B462-A3920A6170C7}" presName="accent_3" presStyleCnt="0"/>
      <dgm:spPr/>
    </dgm:pt>
    <dgm:pt modelId="{5E237185-EEA2-4511-9FA3-8803B535E658}" type="pres">
      <dgm:prSet presAssocID="{FE486AC2-A4A6-4FAC-B462-A3920A6170C7}" presName="accentRepeatNode" presStyleLbl="solidFgAcc1" presStyleIdx="2" presStyleCnt="6" custScaleX="299697" custScaleY="92515" custLinFactNeighborX="-41874" custLinFactNeighborY="17714"/>
      <dgm:spPr>
        <a:blipFill rotWithShape="0">
          <a:blip xmlns:r="http://schemas.openxmlformats.org/officeDocument/2006/relationships" r:embed="rId3"/>
          <a:stretch>
            <a:fillRect/>
          </a:stretch>
        </a:blipFill>
      </dgm:spPr>
    </dgm:pt>
    <dgm:pt modelId="{7C420A35-D713-41BF-86CE-C141879DDD56}" type="pres">
      <dgm:prSet presAssocID="{A1591BFD-0D01-45DC-8999-B58F2D7042E8}" presName="text_4" presStyleLbl="node1" presStyleIdx="3" presStyleCnt="6" custScaleX="78425" custLinFactNeighborX="-6257" custLinFactNeighborY="27753">
        <dgm:presLayoutVars>
          <dgm:bulletEnabled val="1"/>
        </dgm:presLayoutVars>
      </dgm:prSet>
      <dgm:spPr/>
      <dgm:t>
        <a:bodyPr/>
        <a:lstStyle/>
        <a:p>
          <a:pPr rtl="1"/>
          <a:endParaRPr lang="ar-SA"/>
        </a:p>
      </dgm:t>
    </dgm:pt>
    <dgm:pt modelId="{3F7B2DF4-38A7-41F2-B50B-B6BC4372B9EA}" type="pres">
      <dgm:prSet presAssocID="{A1591BFD-0D01-45DC-8999-B58F2D7042E8}" presName="accent_4" presStyleCnt="0"/>
      <dgm:spPr/>
    </dgm:pt>
    <dgm:pt modelId="{B83006F4-3BE8-44E7-A591-535631B79D81}" type="pres">
      <dgm:prSet presAssocID="{A1591BFD-0D01-45DC-8999-B58F2D7042E8}" presName="accentRepeatNode" presStyleLbl="solidFgAcc1" presStyleIdx="3" presStyleCnt="6" custScaleX="299697" custScaleY="107515" custLinFactNeighborX="-31297" custLinFactNeighborY="19912"/>
      <dgm:spPr>
        <a:blipFill rotWithShape="0">
          <a:blip xmlns:r="http://schemas.openxmlformats.org/officeDocument/2006/relationships" r:embed="rId4"/>
          <a:stretch>
            <a:fillRect/>
          </a:stretch>
        </a:blipFill>
      </dgm:spPr>
    </dgm:pt>
    <dgm:pt modelId="{EB420053-B289-4F77-B58D-A01CB27386A7}" type="pres">
      <dgm:prSet presAssocID="{8C5FD81B-A0FC-44B0-B58E-B6EA81914805}" presName="text_5" presStyleLbl="node1" presStyleIdx="4" presStyleCnt="6" custScaleX="78425" custLinFactNeighborX="-6223" custLinFactNeighborY="18906">
        <dgm:presLayoutVars>
          <dgm:bulletEnabled val="1"/>
        </dgm:presLayoutVars>
      </dgm:prSet>
      <dgm:spPr/>
      <dgm:t>
        <a:bodyPr/>
        <a:lstStyle/>
        <a:p>
          <a:pPr rtl="1"/>
          <a:endParaRPr lang="ar-SA"/>
        </a:p>
      </dgm:t>
    </dgm:pt>
    <dgm:pt modelId="{B5F1F392-92C8-4FC2-888E-0EE65B7DEDA6}" type="pres">
      <dgm:prSet presAssocID="{8C5FD81B-A0FC-44B0-B58E-B6EA81914805}" presName="accent_5" presStyleCnt="0"/>
      <dgm:spPr/>
    </dgm:pt>
    <dgm:pt modelId="{E1172C38-7640-45DD-A788-2AFF9126D667}" type="pres">
      <dgm:prSet presAssocID="{8C5FD81B-A0FC-44B0-B58E-B6EA81914805}" presName="accentRepeatNode" presStyleLbl="solidFgAcc1" presStyleIdx="4" presStyleCnt="6" custScaleX="299697" custScaleY="100245" custLinFactNeighborX="-32938" custLinFactNeighborY="14384"/>
      <dgm:spPr>
        <a:blipFill rotWithShape="0">
          <a:blip xmlns:r="http://schemas.openxmlformats.org/officeDocument/2006/relationships" r:embed="rId5"/>
          <a:stretch>
            <a:fillRect/>
          </a:stretch>
        </a:blipFill>
      </dgm:spPr>
    </dgm:pt>
    <dgm:pt modelId="{C41998E7-879C-443D-955B-5CDCFCE65462}" type="pres">
      <dgm:prSet presAssocID="{41CE3C67-C15E-429D-A9D5-7A606F511F2E}" presName="text_6" presStyleLbl="node1" presStyleIdx="5" presStyleCnt="6" custScaleX="74019" custLinFactNeighborX="-5268" custLinFactNeighborY="10059">
        <dgm:presLayoutVars>
          <dgm:bulletEnabled val="1"/>
        </dgm:presLayoutVars>
      </dgm:prSet>
      <dgm:spPr/>
      <dgm:t>
        <a:bodyPr/>
        <a:lstStyle/>
        <a:p>
          <a:pPr rtl="1"/>
          <a:endParaRPr lang="ar-SA"/>
        </a:p>
      </dgm:t>
    </dgm:pt>
    <dgm:pt modelId="{7592395D-E943-48F8-AB81-597D4D5A5080}" type="pres">
      <dgm:prSet presAssocID="{41CE3C67-C15E-429D-A9D5-7A606F511F2E}" presName="accent_6" presStyleCnt="0"/>
      <dgm:spPr/>
    </dgm:pt>
    <dgm:pt modelId="{3D660125-E7BA-4036-B76B-301A02453E92}" type="pres">
      <dgm:prSet presAssocID="{41CE3C67-C15E-429D-A9D5-7A606F511F2E}" presName="accentRepeatNode" presStyleLbl="solidFgAcc1" presStyleIdx="5" presStyleCnt="6" custScaleX="299697" custScaleY="97875" custLinFactNeighborX="22291" custLinFactNeighborY="9564"/>
      <dgm:spPr>
        <a:blipFill rotWithShape="0">
          <a:blip xmlns:r="http://schemas.openxmlformats.org/officeDocument/2006/relationships" r:embed="rId6"/>
          <a:stretch>
            <a:fillRect/>
          </a:stretch>
        </a:blipFill>
      </dgm:spPr>
      <dgm:t>
        <a:bodyPr/>
        <a:lstStyle/>
        <a:p>
          <a:pPr rtl="1"/>
          <a:endParaRPr lang="ar-SA"/>
        </a:p>
      </dgm:t>
    </dgm:pt>
  </dgm:ptLst>
  <dgm:cxnLst>
    <dgm:cxn modelId="{27EFFF53-E899-4E5F-8E57-ECA76C09E13F}" type="presOf" srcId="{0564E13D-5672-403C-B26D-6F0E29374E07}" destId="{BB3FAAA6-D8DB-4977-AB12-5276CA94D1FB}" srcOrd="0" destOrd="0" presId="urn:microsoft.com/office/officeart/2008/layout/VerticalCurvedList"/>
    <dgm:cxn modelId="{AFE54314-BC19-41F2-A891-678C7703BC4C}" type="presOf" srcId="{FE486AC2-A4A6-4FAC-B462-A3920A6170C7}" destId="{3915AA91-0CD1-4BAF-A591-EFAC22831873}" srcOrd="0" destOrd="0" presId="urn:microsoft.com/office/officeart/2008/layout/VerticalCurvedList"/>
    <dgm:cxn modelId="{3F23556E-D746-4056-B068-557E7E6F13E8}" type="presOf" srcId="{8C5FD81B-A0FC-44B0-B58E-B6EA81914805}" destId="{EB420053-B289-4F77-B58D-A01CB27386A7}" srcOrd="0" destOrd="0" presId="urn:microsoft.com/office/officeart/2008/layout/VerticalCurvedList"/>
    <dgm:cxn modelId="{8D64AC35-10A3-401C-B50A-92C50CABDF89}" type="presOf" srcId="{4C46C7BF-6567-473C-BB82-3B98E353F558}" destId="{4CD46994-6C1C-4422-B5C5-401E236A4944}" srcOrd="0" destOrd="0" presId="urn:microsoft.com/office/officeart/2008/layout/VerticalCurvedList"/>
    <dgm:cxn modelId="{FD3FA968-9650-4B4E-9994-7D4836EE07D7}" srcId="{ED007878-0B98-44A5-B27F-E700017101EF}" destId="{41CE3C67-C15E-429D-A9D5-7A606F511F2E}" srcOrd="5" destOrd="0" parTransId="{AEB91C57-738E-4ADC-A4BC-4353A5EC6BCE}" sibTransId="{AAAB965D-102D-43DF-A345-204F194B456F}"/>
    <dgm:cxn modelId="{0467268E-C702-4B76-BDF4-627C23590A30}" type="presOf" srcId="{ED007878-0B98-44A5-B27F-E700017101EF}" destId="{DB5F6A9A-0B37-414B-B7BA-1487953FE6E7}" srcOrd="0" destOrd="0" presId="urn:microsoft.com/office/officeart/2008/layout/VerticalCurvedList"/>
    <dgm:cxn modelId="{DA4443F7-BA49-4CB3-8311-B11A406D7281}" type="presOf" srcId="{41CE3C67-C15E-429D-A9D5-7A606F511F2E}" destId="{C41998E7-879C-443D-955B-5CDCFCE65462}" srcOrd="0" destOrd="0" presId="urn:microsoft.com/office/officeart/2008/layout/VerticalCurvedList"/>
    <dgm:cxn modelId="{36602ECE-2763-46D3-8222-93CF682D7861}" srcId="{ED007878-0B98-44A5-B27F-E700017101EF}" destId="{8C5FD81B-A0FC-44B0-B58E-B6EA81914805}" srcOrd="4" destOrd="0" parTransId="{FAC4759E-675D-48FB-B526-100DE5A1D95C}" sibTransId="{DE234F83-32F3-4012-9C46-FA3AFBDDDBC7}"/>
    <dgm:cxn modelId="{8A1C669B-A8C3-4653-B40A-D695EAC66808}" type="presOf" srcId="{A1591BFD-0D01-45DC-8999-B58F2D7042E8}" destId="{7C420A35-D713-41BF-86CE-C141879DDD56}" srcOrd="0" destOrd="0" presId="urn:microsoft.com/office/officeart/2008/layout/VerticalCurvedList"/>
    <dgm:cxn modelId="{EF87B88D-5014-4A53-B22F-CB4BA90B6E9C}" srcId="{ED007878-0B98-44A5-B27F-E700017101EF}" destId="{A1591BFD-0D01-45DC-8999-B58F2D7042E8}" srcOrd="3" destOrd="0" parTransId="{15F41339-FF92-4295-85E5-15E08A3131BB}" sibTransId="{6ECE70A0-9DED-48F1-9E4F-CD6334CE3283}"/>
    <dgm:cxn modelId="{DD233761-499D-4C56-8AFA-BD6E344CF082}" type="presOf" srcId="{254EF7A3-1EE4-4539-9E72-5B2FF37177A8}" destId="{6010DE05-5D80-4C69-BE86-4B277EA993A1}" srcOrd="0" destOrd="0" presId="urn:microsoft.com/office/officeart/2008/layout/VerticalCurvedList"/>
    <dgm:cxn modelId="{6AD68553-7168-4E21-B9B4-EA670F77128A}" srcId="{ED007878-0B98-44A5-B27F-E700017101EF}" destId="{4C46C7BF-6567-473C-BB82-3B98E353F558}" srcOrd="1" destOrd="0" parTransId="{4393E268-5DEE-4EE5-9EAF-06A409B1AF91}" sibTransId="{B773EBAF-8D30-431B-A95B-E7ED012C5A9B}"/>
    <dgm:cxn modelId="{35F1800E-248F-4ED8-9105-341F00583D22}" srcId="{ED007878-0B98-44A5-B27F-E700017101EF}" destId="{254EF7A3-1EE4-4539-9E72-5B2FF37177A8}" srcOrd="0" destOrd="0" parTransId="{5304C0EB-22F8-41DE-B0D4-65D69106D30F}" sibTransId="{0564E13D-5672-403C-B26D-6F0E29374E07}"/>
    <dgm:cxn modelId="{17FF88D1-FFF2-481E-A02B-9F848814907E}" srcId="{ED007878-0B98-44A5-B27F-E700017101EF}" destId="{FE486AC2-A4A6-4FAC-B462-A3920A6170C7}" srcOrd="2" destOrd="0" parTransId="{6D85F201-2806-4BE0-91F0-89D6CDE2E2D3}" sibTransId="{5054C8DA-35AF-464B-AB6C-69FFDCA0BB0D}"/>
    <dgm:cxn modelId="{8677DC5E-D4DA-43D1-959B-EDD3D938AB2F}" type="presParOf" srcId="{DB5F6A9A-0B37-414B-B7BA-1487953FE6E7}" destId="{0328CA21-53D0-403F-8000-0E7E5AA1FDC1}" srcOrd="0" destOrd="0" presId="urn:microsoft.com/office/officeart/2008/layout/VerticalCurvedList"/>
    <dgm:cxn modelId="{890C3AEF-F367-4B4A-BC7C-26ED0C58D726}" type="presParOf" srcId="{0328CA21-53D0-403F-8000-0E7E5AA1FDC1}" destId="{FB4AC5E4-0B81-4D6F-BFFF-50D054A5152A}" srcOrd="0" destOrd="0" presId="urn:microsoft.com/office/officeart/2008/layout/VerticalCurvedList"/>
    <dgm:cxn modelId="{F5832170-99FD-4872-8B67-1BBC4DA88935}" type="presParOf" srcId="{FB4AC5E4-0B81-4D6F-BFFF-50D054A5152A}" destId="{606435A5-A456-40D6-BA05-1EBCDFEEEC59}" srcOrd="0" destOrd="0" presId="urn:microsoft.com/office/officeart/2008/layout/VerticalCurvedList"/>
    <dgm:cxn modelId="{FCD130D8-C318-4199-BDB0-92EECA63CF70}" type="presParOf" srcId="{FB4AC5E4-0B81-4D6F-BFFF-50D054A5152A}" destId="{BB3FAAA6-D8DB-4977-AB12-5276CA94D1FB}" srcOrd="1" destOrd="0" presId="urn:microsoft.com/office/officeart/2008/layout/VerticalCurvedList"/>
    <dgm:cxn modelId="{A00E8666-AFD0-486C-9E4F-95189F1AB809}" type="presParOf" srcId="{FB4AC5E4-0B81-4D6F-BFFF-50D054A5152A}" destId="{C7B4575C-512E-4589-AEFB-D83A69F6661D}" srcOrd="2" destOrd="0" presId="urn:microsoft.com/office/officeart/2008/layout/VerticalCurvedList"/>
    <dgm:cxn modelId="{645B277E-1C0B-4941-9CE5-406338D6709F}" type="presParOf" srcId="{FB4AC5E4-0B81-4D6F-BFFF-50D054A5152A}" destId="{5528BE4C-70C4-4690-9B66-52F3D802ECFE}" srcOrd="3" destOrd="0" presId="urn:microsoft.com/office/officeart/2008/layout/VerticalCurvedList"/>
    <dgm:cxn modelId="{9AE05B32-B609-4210-9A79-B0D2C395BA5C}" type="presParOf" srcId="{0328CA21-53D0-403F-8000-0E7E5AA1FDC1}" destId="{6010DE05-5D80-4C69-BE86-4B277EA993A1}" srcOrd="1" destOrd="0" presId="urn:microsoft.com/office/officeart/2008/layout/VerticalCurvedList"/>
    <dgm:cxn modelId="{CCE07E23-F2BE-4E34-A707-C1B8DAC0C76F}" type="presParOf" srcId="{0328CA21-53D0-403F-8000-0E7E5AA1FDC1}" destId="{70A03A62-1EC9-48E7-9DBB-CEAAB60755F0}" srcOrd="2" destOrd="0" presId="urn:microsoft.com/office/officeart/2008/layout/VerticalCurvedList"/>
    <dgm:cxn modelId="{978CE31D-43EA-437C-A3B6-0DCA7D439816}" type="presParOf" srcId="{70A03A62-1EC9-48E7-9DBB-CEAAB60755F0}" destId="{05CB6480-42AA-47B1-BBD1-B4A135253776}" srcOrd="0" destOrd="0" presId="urn:microsoft.com/office/officeart/2008/layout/VerticalCurvedList"/>
    <dgm:cxn modelId="{3312CDF8-1515-41BF-A59B-7ADE9F8884C6}" type="presParOf" srcId="{0328CA21-53D0-403F-8000-0E7E5AA1FDC1}" destId="{4CD46994-6C1C-4422-B5C5-401E236A4944}" srcOrd="3" destOrd="0" presId="urn:microsoft.com/office/officeart/2008/layout/VerticalCurvedList"/>
    <dgm:cxn modelId="{3ACE28A8-7306-40FB-A2D7-7BD6734E50F1}" type="presParOf" srcId="{0328CA21-53D0-403F-8000-0E7E5AA1FDC1}" destId="{6D211638-B6A3-4899-B8F5-27190E3C24A0}" srcOrd="4" destOrd="0" presId="urn:microsoft.com/office/officeart/2008/layout/VerticalCurvedList"/>
    <dgm:cxn modelId="{E5B091F1-569B-4470-B967-E0FDC0800DEE}" type="presParOf" srcId="{6D211638-B6A3-4899-B8F5-27190E3C24A0}" destId="{08C01FC4-08D9-4B56-BED5-98903300BE7C}" srcOrd="0" destOrd="0" presId="urn:microsoft.com/office/officeart/2008/layout/VerticalCurvedList"/>
    <dgm:cxn modelId="{B875322B-7B3E-4B5A-AF68-97D8EE4438BC}" type="presParOf" srcId="{0328CA21-53D0-403F-8000-0E7E5AA1FDC1}" destId="{3915AA91-0CD1-4BAF-A591-EFAC22831873}" srcOrd="5" destOrd="0" presId="urn:microsoft.com/office/officeart/2008/layout/VerticalCurvedList"/>
    <dgm:cxn modelId="{87A6B14C-9CB9-4651-AD7C-DCB7B54785B6}" type="presParOf" srcId="{0328CA21-53D0-403F-8000-0E7E5AA1FDC1}" destId="{0A0971F5-F443-49A3-9E07-FAAEA8513350}" srcOrd="6" destOrd="0" presId="urn:microsoft.com/office/officeart/2008/layout/VerticalCurvedList"/>
    <dgm:cxn modelId="{B1BB8DD2-A810-4E5D-807D-ABB4CF96F06B}" type="presParOf" srcId="{0A0971F5-F443-49A3-9E07-FAAEA8513350}" destId="{5E237185-EEA2-4511-9FA3-8803B535E658}" srcOrd="0" destOrd="0" presId="urn:microsoft.com/office/officeart/2008/layout/VerticalCurvedList"/>
    <dgm:cxn modelId="{E8F7C690-AEA2-4E87-8AA1-4CBA8BA4BA7A}" type="presParOf" srcId="{0328CA21-53D0-403F-8000-0E7E5AA1FDC1}" destId="{7C420A35-D713-41BF-86CE-C141879DDD56}" srcOrd="7" destOrd="0" presId="urn:microsoft.com/office/officeart/2008/layout/VerticalCurvedList"/>
    <dgm:cxn modelId="{92E8B93D-FC6E-4097-861B-4A15CD0AC88A}" type="presParOf" srcId="{0328CA21-53D0-403F-8000-0E7E5AA1FDC1}" destId="{3F7B2DF4-38A7-41F2-B50B-B6BC4372B9EA}" srcOrd="8" destOrd="0" presId="urn:microsoft.com/office/officeart/2008/layout/VerticalCurvedList"/>
    <dgm:cxn modelId="{09F36588-C951-4D60-B7BF-AAB7498F0A58}" type="presParOf" srcId="{3F7B2DF4-38A7-41F2-B50B-B6BC4372B9EA}" destId="{B83006F4-3BE8-44E7-A591-535631B79D81}" srcOrd="0" destOrd="0" presId="urn:microsoft.com/office/officeart/2008/layout/VerticalCurvedList"/>
    <dgm:cxn modelId="{43EB405A-283B-4AEA-AFE6-80F452DC76AC}" type="presParOf" srcId="{0328CA21-53D0-403F-8000-0E7E5AA1FDC1}" destId="{EB420053-B289-4F77-B58D-A01CB27386A7}" srcOrd="9" destOrd="0" presId="urn:microsoft.com/office/officeart/2008/layout/VerticalCurvedList"/>
    <dgm:cxn modelId="{2DB3F5D8-844C-495F-83E2-474A6CA3D08C}" type="presParOf" srcId="{0328CA21-53D0-403F-8000-0E7E5AA1FDC1}" destId="{B5F1F392-92C8-4FC2-888E-0EE65B7DEDA6}" srcOrd="10" destOrd="0" presId="urn:microsoft.com/office/officeart/2008/layout/VerticalCurvedList"/>
    <dgm:cxn modelId="{59EBED5A-E436-498E-844B-59A93CCD2A0B}" type="presParOf" srcId="{B5F1F392-92C8-4FC2-888E-0EE65B7DEDA6}" destId="{E1172C38-7640-45DD-A788-2AFF9126D667}" srcOrd="0" destOrd="0" presId="urn:microsoft.com/office/officeart/2008/layout/VerticalCurvedList"/>
    <dgm:cxn modelId="{724E0A91-72EE-4E49-A2D0-BA3196D1F79E}" type="presParOf" srcId="{0328CA21-53D0-403F-8000-0E7E5AA1FDC1}" destId="{C41998E7-879C-443D-955B-5CDCFCE65462}" srcOrd="11" destOrd="0" presId="urn:microsoft.com/office/officeart/2008/layout/VerticalCurvedList"/>
    <dgm:cxn modelId="{97E82A95-8A4F-4A7E-B71B-FB04D75C8F07}" type="presParOf" srcId="{0328CA21-53D0-403F-8000-0E7E5AA1FDC1}" destId="{7592395D-E943-48F8-AB81-597D4D5A5080}" srcOrd="12" destOrd="0" presId="urn:microsoft.com/office/officeart/2008/layout/VerticalCurvedList"/>
    <dgm:cxn modelId="{D8D6FA88-62AB-4080-B6D3-7C21A7E74965}" type="presParOf" srcId="{7592395D-E943-48F8-AB81-597D4D5A5080}" destId="{3D660125-E7BA-4036-B76B-301A02453E9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09A4EC-15AE-4744-8EED-B2E85414194F}" type="doc">
      <dgm:prSet loTypeId="urn:microsoft.com/office/officeart/2005/8/layout/pList2" loCatId="list" qsTypeId="urn:microsoft.com/office/officeart/2005/8/quickstyle/simple1" qsCatId="simple" csTypeId="urn:microsoft.com/office/officeart/2005/8/colors/colorful2" csCatId="colorful" phldr="1"/>
      <dgm:spPr/>
    </dgm:pt>
    <dgm:pt modelId="{46D13D66-C2D4-4945-A687-CBF5F580F035}">
      <dgm:prSet phldrT="[Text]" custT="1"/>
      <dgm:spPr/>
      <dgm:t>
        <a:bodyPr/>
        <a:lstStyle/>
        <a:p>
          <a:pPr algn="l" rtl="1"/>
          <a:r>
            <a:rPr lang="en-US" sz="1400" dirty="0" smtClean="0">
              <a:solidFill>
                <a:srgbClr val="002060"/>
              </a:solidFill>
            </a:rPr>
            <a:t>1-</a:t>
          </a:r>
          <a:r>
            <a:rPr lang="en-US" sz="1400" dirty="0" smtClean="0"/>
            <a:t> </a:t>
          </a:r>
          <a:r>
            <a:rPr lang="en-AU" sz="1400" dirty="0" smtClean="0">
              <a:solidFill>
                <a:srgbClr val="002060"/>
              </a:solidFill>
            </a:rPr>
            <a:t>Take 3 microscope slides and label them clearly as “</a:t>
          </a:r>
          <a:r>
            <a:rPr lang="en-AU" sz="1400" dirty="0" smtClean="0">
              <a:solidFill>
                <a:srgbClr val="0070C0"/>
              </a:solidFill>
            </a:rPr>
            <a:t>A</a:t>
          </a:r>
          <a:r>
            <a:rPr lang="en-AU" sz="1400" dirty="0" smtClean="0">
              <a:solidFill>
                <a:srgbClr val="002060"/>
              </a:solidFill>
            </a:rPr>
            <a:t>”, “</a:t>
          </a:r>
          <a:r>
            <a:rPr lang="en-AU" sz="1400" dirty="0" smtClean="0">
              <a:solidFill>
                <a:srgbClr val="FFFF00"/>
              </a:solidFill>
            </a:rPr>
            <a:t>B</a:t>
          </a:r>
          <a:r>
            <a:rPr lang="en-AU" sz="1400" dirty="0" smtClean="0">
              <a:solidFill>
                <a:srgbClr val="002060"/>
              </a:solidFill>
            </a:rPr>
            <a:t>” and “</a:t>
          </a:r>
          <a:r>
            <a:rPr lang="en-AU" sz="1400" dirty="0" smtClean="0">
              <a:solidFill>
                <a:schemeClr val="bg1"/>
              </a:solidFill>
            </a:rPr>
            <a:t>D</a:t>
          </a:r>
          <a:r>
            <a:rPr lang="en-AU" sz="1400" dirty="0" smtClean="0">
              <a:solidFill>
                <a:srgbClr val="002060"/>
              </a:solidFill>
            </a:rPr>
            <a:t>”.</a:t>
          </a:r>
          <a:endParaRPr lang="ar-SA" sz="1400" dirty="0" smtClean="0">
            <a:solidFill>
              <a:srgbClr val="002060"/>
            </a:solidFill>
          </a:endParaRPr>
        </a:p>
        <a:p>
          <a:pPr algn="l" rtl="1"/>
          <a:endParaRPr lang="en-AU" sz="1400" dirty="0" smtClean="0">
            <a:solidFill>
              <a:srgbClr val="002060"/>
            </a:solidFill>
          </a:endParaRPr>
        </a:p>
        <a:p>
          <a:pPr algn="l" rtl="1"/>
          <a:r>
            <a:rPr lang="en-AU" sz="1400" dirty="0" smtClean="0">
              <a:solidFill>
                <a:srgbClr val="002060"/>
              </a:solidFill>
            </a:rPr>
            <a:t>2- Prick the finger</a:t>
          </a:r>
          <a:r>
            <a:rPr lang="en-AU" sz="1400" dirty="0" smtClean="0"/>
            <a:t> </a:t>
          </a:r>
          <a:r>
            <a:rPr lang="en-US" sz="1400" dirty="0" smtClean="0">
              <a:solidFill>
                <a:srgbClr val="002060"/>
              </a:solidFill>
            </a:rPr>
            <a:t>after sterilizing with alcohol swab</a:t>
          </a:r>
          <a:r>
            <a:rPr lang="en-US" sz="1400" dirty="0" smtClean="0"/>
            <a:t> </a:t>
          </a:r>
          <a:r>
            <a:rPr lang="en-AU" sz="1400" dirty="0" smtClean="0">
              <a:solidFill>
                <a:srgbClr val="002060"/>
              </a:solidFill>
            </a:rPr>
            <a:t>using a lancet and place one drop of blood in each of the 3 microscope slides.</a:t>
          </a:r>
          <a:endParaRPr lang="ar-SA" sz="1400" dirty="0">
            <a:solidFill>
              <a:srgbClr val="002060"/>
            </a:solidFill>
          </a:endParaRPr>
        </a:p>
      </dgm:t>
    </dgm:pt>
    <dgm:pt modelId="{7ADCF757-44B3-4699-A3B1-B9EF2EDA36E7}" type="parTrans" cxnId="{92469FAE-663F-4678-AACA-AF36F3082586}">
      <dgm:prSet/>
      <dgm:spPr/>
      <dgm:t>
        <a:bodyPr/>
        <a:lstStyle/>
        <a:p>
          <a:pPr rtl="1"/>
          <a:endParaRPr lang="ar-SA"/>
        </a:p>
      </dgm:t>
    </dgm:pt>
    <dgm:pt modelId="{71C82852-2CF5-4C2F-AA9A-AE4B4463713A}" type="sibTrans" cxnId="{92469FAE-663F-4678-AACA-AF36F3082586}">
      <dgm:prSet/>
      <dgm:spPr/>
      <dgm:t>
        <a:bodyPr/>
        <a:lstStyle/>
        <a:p>
          <a:pPr rtl="1"/>
          <a:endParaRPr lang="ar-SA"/>
        </a:p>
      </dgm:t>
    </dgm:pt>
    <dgm:pt modelId="{C893E164-B692-4F0E-BD28-90A9FD158E38}">
      <dgm:prSet phldrT="[Text]" custT="1"/>
      <dgm:spPr/>
      <dgm:t>
        <a:bodyPr/>
        <a:lstStyle/>
        <a:p>
          <a:pPr algn="l" rtl="0"/>
          <a:r>
            <a:rPr lang="en-AU" sz="1800" dirty="0" smtClean="0">
              <a:solidFill>
                <a:srgbClr val="002060"/>
              </a:solidFill>
            </a:rPr>
            <a:t>4- Stir the mixture on each slide with the help of different pieces of tooth picks for a minute or two.</a:t>
          </a:r>
          <a:endParaRPr lang="ar-SA" sz="1800" dirty="0">
            <a:solidFill>
              <a:srgbClr val="002060"/>
            </a:solidFill>
          </a:endParaRPr>
        </a:p>
      </dgm:t>
    </dgm:pt>
    <dgm:pt modelId="{10CA8B6D-D28A-481C-96A7-E0C96C89201C}" type="parTrans" cxnId="{B682F540-9931-4246-8C86-D3D9FCD3AE46}">
      <dgm:prSet/>
      <dgm:spPr/>
      <dgm:t>
        <a:bodyPr/>
        <a:lstStyle/>
        <a:p>
          <a:pPr rtl="1"/>
          <a:endParaRPr lang="ar-SA"/>
        </a:p>
      </dgm:t>
    </dgm:pt>
    <dgm:pt modelId="{AB57B366-F21F-4839-8B9D-86E65909DDE5}" type="sibTrans" cxnId="{B682F540-9931-4246-8C86-D3D9FCD3AE46}">
      <dgm:prSet/>
      <dgm:spPr/>
      <dgm:t>
        <a:bodyPr/>
        <a:lstStyle/>
        <a:p>
          <a:pPr rtl="1"/>
          <a:endParaRPr lang="ar-SA"/>
        </a:p>
      </dgm:t>
    </dgm:pt>
    <dgm:pt modelId="{D5034FD3-A5A8-40BF-8A3C-9B3635E31A1C}">
      <dgm:prSet phldrT="[Text]" custT="1"/>
      <dgm:spPr/>
      <dgm:t>
        <a:bodyPr/>
        <a:lstStyle/>
        <a:p>
          <a:pPr algn="l" rtl="1"/>
          <a:r>
            <a:rPr lang="en-AU" sz="1400" dirty="0" smtClean="0">
              <a:solidFill>
                <a:srgbClr val="002060"/>
              </a:solidFill>
            </a:rPr>
            <a:t>5- Examine the mixtures carefully for the </a:t>
          </a:r>
          <a:r>
            <a:rPr lang="en-AU" sz="1400" dirty="0" smtClean="0">
              <a:solidFill>
                <a:srgbClr val="FF0000"/>
              </a:solidFill>
            </a:rPr>
            <a:t>signs of red blood cell agglutination</a:t>
          </a:r>
          <a:r>
            <a:rPr lang="en-AU" sz="1400" dirty="0" smtClean="0">
              <a:solidFill>
                <a:srgbClr val="002060"/>
              </a:solidFill>
            </a:rPr>
            <a:t>. When agglutination happened , </a:t>
          </a:r>
          <a:r>
            <a:rPr lang="en-US" sz="1400" dirty="0" smtClean="0">
              <a:solidFill>
                <a:srgbClr val="002060"/>
              </a:solidFill>
            </a:rPr>
            <a:t>(</a:t>
          </a:r>
          <a:r>
            <a:rPr lang="en-AU" sz="1400" dirty="0" smtClean="0">
              <a:solidFill>
                <a:srgbClr val="002060"/>
              </a:solidFill>
            </a:rPr>
            <a:t>they have a speckled or peppered </a:t>
          </a:r>
          <a:r>
            <a:rPr lang="en-AU" sz="1400" smtClean="0">
              <a:solidFill>
                <a:srgbClr val="002060"/>
              </a:solidFill>
            </a:rPr>
            <a:t>appearance. </a:t>
          </a:r>
          <a:r>
            <a:rPr lang="en-AU" sz="1400" dirty="0" smtClean="0">
              <a:solidFill>
                <a:srgbClr val="002060"/>
              </a:solidFill>
            </a:rPr>
            <a:t>If there is a doubt, examine the slides using the low power of a microscope</a:t>
          </a:r>
          <a:endParaRPr lang="ar-SA" sz="1400" dirty="0">
            <a:solidFill>
              <a:srgbClr val="002060"/>
            </a:solidFill>
          </a:endParaRPr>
        </a:p>
      </dgm:t>
    </dgm:pt>
    <dgm:pt modelId="{8CF17DAA-2F1D-497F-A1C7-F791A68B530B}" type="parTrans" cxnId="{45B70394-39C1-47B9-A1CD-F7A249DA8362}">
      <dgm:prSet/>
      <dgm:spPr/>
      <dgm:t>
        <a:bodyPr/>
        <a:lstStyle/>
        <a:p>
          <a:pPr rtl="1"/>
          <a:endParaRPr lang="ar-SA"/>
        </a:p>
      </dgm:t>
    </dgm:pt>
    <dgm:pt modelId="{49EEDBCE-90FC-4F32-AA36-1747A1E0C914}" type="sibTrans" cxnId="{45B70394-39C1-47B9-A1CD-F7A249DA8362}">
      <dgm:prSet/>
      <dgm:spPr/>
      <dgm:t>
        <a:bodyPr/>
        <a:lstStyle/>
        <a:p>
          <a:pPr rtl="1"/>
          <a:endParaRPr lang="ar-SA"/>
        </a:p>
      </dgm:t>
    </dgm:pt>
    <dgm:pt modelId="{1E917E9E-9D65-42EC-8FC5-514CC1CECBA7}">
      <dgm:prSet custT="1"/>
      <dgm:spPr/>
      <dgm:t>
        <a:bodyPr/>
        <a:lstStyle/>
        <a:p>
          <a:pPr algn="l" rtl="1"/>
          <a:r>
            <a:rPr lang="en-US" sz="1800" dirty="0" smtClean="0">
              <a:solidFill>
                <a:srgbClr val="002060"/>
              </a:solidFill>
            </a:rPr>
            <a:t>3-</a:t>
          </a:r>
          <a:r>
            <a:rPr lang="en-US" sz="1800" dirty="0" smtClean="0"/>
            <a:t> </a:t>
          </a:r>
          <a:r>
            <a:rPr lang="en-AU" sz="1800" dirty="0" smtClean="0">
              <a:solidFill>
                <a:srgbClr val="002060"/>
              </a:solidFill>
            </a:rPr>
            <a:t>Quickly add a drop of </a:t>
          </a:r>
          <a:r>
            <a:rPr lang="en-AU" sz="1400" dirty="0" smtClean="0">
              <a:solidFill>
                <a:srgbClr val="00B0F0"/>
              </a:solidFill>
            </a:rPr>
            <a:t>anti-A</a:t>
          </a:r>
          <a:r>
            <a:rPr lang="en-AU" sz="1800" dirty="0" smtClean="0">
              <a:solidFill>
                <a:srgbClr val="002060"/>
              </a:solidFill>
            </a:rPr>
            <a:t>, </a:t>
          </a:r>
          <a:r>
            <a:rPr lang="en-AU" sz="1600" dirty="0" smtClean="0">
              <a:solidFill>
                <a:srgbClr val="FFFF00"/>
              </a:solidFill>
            </a:rPr>
            <a:t>anti-B</a:t>
          </a:r>
          <a:r>
            <a:rPr lang="en-AU" sz="1800" dirty="0" smtClean="0">
              <a:solidFill>
                <a:srgbClr val="002060"/>
              </a:solidFill>
            </a:rPr>
            <a:t> and </a:t>
          </a:r>
          <a:r>
            <a:rPr lang="en-AU" sz="1400" dirty="0" smtClean="0">
              <a:solidFill>
                <a:schemeClr val="bg1"/>
              </a:solidFill>
            </a:rPr>
            <a:t>anti-D</a:t>
          </a:r>
          <a:r>
            <a:rPr lang="en-AU" sz="1800" dirty="0" smtClean="0">
              <a:solidFill>
                <a:srgbClr val="002060"/>
              </a:solidFill>
            </a:rPr>
            <a:t> sera to slides</a:t>
          </a:r>
          <a:r>
            <a:rPr lang="en-AU" sz="1800" dirty="0" smtClean="0"/>
            <a:t> </a:t>
          </a:r>
          <a:r>
            <a:rPr lang="en-AU" sz="1800" dirty="0" err="1" smtClean="0">
              <a:solidFill>
                <a:srgbClr val="002060"/>
              </a:solidFill>
            </a:rPr>
            <a:t>labeled</a:t>
          </a:r>
          <a:r>
            <a:rPr lang="en-AU" sz="1800" dirty="0" smtClean="0">
              <a:solidFill>
                <a:srgbClr val="002060"/>
              </a:solidFill>
            </a:rPr>
            <a:t> as “</a:t>
          </a:r>
          <a:r>
            <a:rPr lang="en-AU" sz="1800" dirty="0" smtClean="0">
              <a:solidFill>
                <a:srgbClr val="00B0F0"/>
              </a:solidFill>
            </a:rPr>
            <a:t>A</a:t>
          </a:r>
          <a:r>
            <a:rPr lang="en-AU" sz="1800" dirty="0" smtClean="0">
              <a:solidFill>
                <a:srgbClr val="002060"/>
              </a:solidFill>
            </a:rPr>
            <a:t>”, “</a:t>
          </a:r>
          <a:r>
            <a:rPr lang="en-AU" sz="1800" dirty="0" smtClean="0">
              <a:solidFill>
                <a:srgbClr val="FFFF00"/>
              </a:solidFill>
            </a:rPr>
            <a:t>B</a:t>
          </a:r>
          <a:r>
            <a:rPr lang="en-AU" sz="1800" dirty="0" smtClean="0">
              <a:solidFill>
                <a:srgbClr val="002060"/>
              </a:solidFill>
            </a:rPr>
            <a:t>” and</a:t>
          </a:r>
          <a:r>
            <a:rPr lang="en-AU" sz="1800" dirty="0" smtClean="0"/>
            <a:t> </a:t>
          </a:r>
          <a:r>
            <a:rPr lang="en-AU" sz="1600" dirty="0" smtClean="0"/>
            <a:t>“</a:t>
          </a:r>
          <a:r>
            <a:rPr lang="en-AU" sz="1800" dirty="0" smtClean="0">
              <a:solidFill>
                <a:schemeClr val="bg1"/>
              </a:solidFill>
            </a:rPr>
            <a:t>D</a:t>
          </a:r>
          <a:r>
            <a:rPr lang="en-AU" sz="1600" dirty="0" smtClean="0"/>
            <a:t>” </a:t>
          </a:r>
          <a:r>
            <a:rPr lang="en-AU" sz="1800" dirty="0" smtClean="0">
              <a:solidFill>
                <a:srgbClr val="002060"/>
              </a:solidFill>
            </a:rPr>
            <a:t>respectively</a:t>
          </a:r>
          <a:endParaRPr lang="ar-SA" sz="1600" dirty="0">
            <a:solidFill>
              <a:srgbClr val="002060"/>
            </a:solidFill>
          </a:endParaRPr>
        </a:p>
      </dgm:t>
    </dgm:pt>
    <dgm:pt modelId="{4722DD85-9DC2-4CB6-90A4-0CDF925415A1}" type="parTrans" cxnId="{E76BCB4B-F6B8-41C0-A5CA-3CEF4E953918}">
      <dgm:prSet/>
      <dgm:spPr/>
      <dgm:t>
        <a:bodyPr/>
        <a:lstStyle/>
        <a:p>
          <a:pPr rtl="1"/>
          <a:endParaRPr lang="ar-SA"/>
        </a:p>
      </dgm:t>
    </dgm:pt>
    <dgm:pt modelId="{28FB6A76-31C2-4D79-8724-A7E77941E72D}" type="sibTrans" cxnId="{E76BCB4B-F6B8-41C0-A5CA-3CEF4E953918}">
      <dgm:prSet/>
      <dgm:spPr/>
      <dgm:t>
        <a:bodyPr/>
        <a:lstStyle/>
        <a:p>
          <a:pPr rtl="1"/>
          <a:endParaRPr lang="ar-SA"/>
        </a:p>
      </dgm:t>
    </dgm:pt>
    <dgm:pt modelId="{9D9D81FC-9123-4C25-8F1D-6FA80653444D}" type="pres">
      <dgm:prSet presAssocID="{7309A4EC-15AE-4744-8EED-B2E85414194F}" presName="Name0" presStyleCnt="0">
        <dgm:presLayoutVars>
          <dgm:dir/>
          <dgm:resizeHandles val="exact"/>
        </dgm:presLayoutVars>
      </dgm:prSet>
      <dgm:spPr/>
    </dgm:pt>
    <dgm:pt modelId="{50948EFA-6395-4001-B674-5065C89161D7}" type="pres">
      <dgm:prSet presAssocID="{7309A4EC-15AE-4744-8EED-B2E85414194F}" presName="bkgdShp" presStyleLbl="alignAccFollowNode1" presStyleIdx="0" presStyleCnt="1" custScaleY="72999"/>
      <dgm:spPr/>
    </dgm:pt>
    <dgm:pt modelId="{0CB27731-4424-49AE-83D4-FEDA7CD80EE5}" type="pres">
      <dgm:prSet presAssocID="{7309A4EC-15AE-4744-8EED-B2E85414194F}" presName="linComp" presStyleCnt="0"/>
      <dgm:spPr/>
    </dgm:pt>
    <dgm:pt modelId="{41E5316D-C646-4E05-B84F-2E2CA9A5742F}" type="pres">
      <dgm:prSet presAssocID="{46D13D66-C2D4-4945-A687-CBF5F580F035}" presName="compNode" presStyleCnt="0"/>
      <dgm:spPr/>
    </dgm:pt>
    <dgm:pt modelId="{91692723-4B63-4689-BBCB-4113B2B8C79C}" type="pres">
      <dgm:prSet presAssocID="{46D13D66-C2D4-4945-A687-CBF5F580F035}" presName="node" presStyleLbl="node1" presStyleIdx="0" presStyleCnt="4" custScaleY="111484">
        <dgm:presLayoutVars>
          <dgm:bulletEnabled val="1"/>
        </dgm:presLayoutVars>
      </dgm:prSet>
      <dgm:spPr/>
      <dgm:t>
        <a:bodyPr/>
        <a:lstStyle/>
        <a:p>
          <a:pPr rtl="1"/>
          <a:endParaRPr lang="ar-SA"/>
        </a:p>
      </dgm:t>
    </dgm:pt>
    <dgm:pt modelId="{3C33F3C2-6E93-432F-8CB3-EC96CCF8491F}" type="pres">
      <dgm:prSet presAssocID="{46D13D66-C2D4-4945-A687-CBF5F580F035}" presName="invisiNode" presStyleLbl="node1" presStyleIdx="0" presStyleCnt="4"/>
      <dgm:spPr/>
    </dgm:pt>
    <dgm:pt modelId="{6FCEC533-9590-4B63-A1F8-5A7EDFBF1D68}" type="pres">
      <dgm:prSet presAssocID="{46D13D66-C2D4-4945-A687-CBF5F580F035}" presName="imagNode" presStyleLbl="fgImgPlace1" presStyleIdx="0" presStyleCnt="4"/>
      <dgm:spPr>
        <a:blipFill rotWithShape="1">
          <a:blip xmlns:r="http://schemas.openxmlformats.org/officeDocument/2006/relationships" r:embed="rId1"/>
          <a:stretch>
            <a:fillRect/>
          </a:stretch>
        </a:blipFill>
      </dgm:spPr>
      <dgm:t>
        <a:bodyPr/>
        <a:lstStyle/>
        <a:p>
          <a:pPr rtl="1"/>
          <a:endParaRPr lang="ar-SA"/>
        </a:p>
      </dgm:t>
    </dgm:pt>
    <dgm:pt modelId="{0255AA1E-954A-4E74-93D7-3A28C3C17DC0}" type="pres">
      <dgm:prSet presAssocID="{71C82852-2CF5-4C2F-AA9A-AE4B4463713A}" presName="sibTrans" presStyleLbl="sibTrans2D1" presStyleIdx="0" presStyleCnt="0"/>
      <dgm:spPr/>
      <dgm:t>
        <a:bodyPr/>
        <a:lstStyle/>
        <a:p>
          <a:pPr rtl="1"/>
          <a:endParaRPr lang="ar-SA"/>
        </a:p>
      </dgm:t>
    </dgm:pt>
    <dgm:pt modelId="{22172A13-9F73-4359-ADAA-A76F18366924}" type="pres">
      <dgm:prSet presAssocID="{1E917E9E-9D65-42EC-8FC5-514CC1CECBA7}" presName="compNode" presStyleCnt="0"/>
      <dgm:spPr/>
    </dgm:pt>
    <dgm:pt modelId="{730DC9F0-58E8-4695-B2E4-BE52CB3BB959}" type="pres">
      <dgm:prSet presAssocID="{1E917E9E-9D65-42EC-8FC5-514CC1CECBA7}" presName="node" presStyleLbl="node1" presStyleIdx="1" presStyleCnt="4" custScaleY="111484">
        <dgm:presLayoutVars>
          <dgm:bulletEnabled val="1"/>
        </dgm:presLayoutVars>
      </dgm:prSet>
      <dgm:spPr/>
      <dgm:t>
        <a:bodyPr/>
        <a:lstStyle/>
        <a:p>
          <a:pPr rtl="1"/>
          <a:endParaRPr lang="ar-SA"/>
        </a:p>
      </dgm:t>
    </dgm:pt>
    <dgm:pt modelId="{CE4EF16A-189B-4623-A46B-DA1D35068D79}" type="pres">
      <dgm:prSet presAssocID="{1E917E9E-9D65-42EC-8FC5-514CC1CECBA7}" presName="invisiNode" presStyleLbl="node1" presStyleIdx="1" presStyleCnt="4"/>
      <dgm:spPr/>
    </dgm:pt>
    <dgm:pt modelId="{FC6AD580-A035-48EE-9018-B370E4BAC563}" type="pres">
      <dgm:prSet presAssocID="{1E917E9E-9D65-42EC-8FC5-514CC1CECBA7}" presName="imagNode" presStyleLbl="fgImgPlace1" presStyleIdx="1" presStyleCnt="4"/>
      <dgm:spPr>
        <a:blipFill rotWithShape="1">
          <a:blip xmlns:r="http://schemas.openxmlformats.org/officeDocument/2006/relationships" r:embed="rId2"/>
          <a:stretch>
            <a:fillRect/>
          </a:stretch>
        </a:blipFill>
      </dgm:spPr>
    </dgm:pt>
    <dgm:pt modelId="{8F9FBCA3-B8C2-4155-B428-996C34AE231C}" type="pres">
      <dgm:prSet presAssocID="{28FB6A76-31C2-4D79-8724-A7E77941E72D}" presName="sibTrans" presStyleLbl="sibTrans2D1" presStyleIdx="0" presStyleCnt="0"/>
      <dgm:spPr/>
      <dgm:t>
        <a:bodyPr/>
        <a:lstStyle/>
        <a:p>
          <a:pPr rtl="1"/>
          <a:endParaRPr lang="ar-SA"/>
        </a:p>
      </dgm:t>
    </dgm:pt>
    <dgm:pt modelId="{5E8161E9-5D29-407E-9980-717B29AF0D8B}" type="pres">
      <dgm:prSet presAssocID="{C893E164-B692-4F0E-BD28-90A9FD158E38}" presName="compNode" presStyleCnt="0"/>
      <dgm:spPr/>
    </dgm:pt>
    <dgm:pt modelId="{DCCB1F1F-926F-4F9A-9C94-884F2826C01D}" type="pres">
      <dgm:prSet presAssocID="{C893E164-B692-4F0E-BD28-90A9FD158E38}" presName="node" presStyleLbl="node1" presStyleIdx="2" presStyleCnt="4" custScaleY="111484">
        <dgm:presLayoutVars>
          <dgm:bulletEnabled val="1"/>
        </dgm:presLayoutVars>
      </dgm:prSet>
      <dgm:spPr/>
      <dgm:t>
        <a:bodyPr/>
        <a:lstStyle/>
        <a:p>
          <a:pPr rtl="1"/>
          <a:endParaRPr lang="ar-SA"/>
        </a:p>
      </dgm:t>
    </dgm:pt>
    <dgm:pt modelId="{4D2B10E2-928A-4F11-BC98-0A35727E5300}" type="pres">
      <dgm:prSet presAssocID="{C893E164-B692-4F0E-BD28-90A9FD158E38}" presName="invisiNode" presStyleLbl="node1" presStyleIdx="2" presStyleCnt="4"/>
      <dgm:spPr/>
    </dgm:pt>
    <dgm:pt modelId="{BAA0F1CC-9945-4973-9072-4B82181543B7}" type="pres">
      <dgm:prSet presAssocID="{C893E164-B692-4F0E-BD28-90A9FD158E38}" presName="imagNode" presStyleLbl="fgImgPlace1" presStyleIdx="2" presStyleCnt="4"/>
      <dgm:spPr>
        <a:blipFill rotWithShape="1">
          <a:blip xmlns:r="http://schemas.openxmlformats.org/officeDocument/2006/relationships" r:embed="rId3"/>
          <a:stretch>
            <a:fillRect/>
          </a:stretch>
        </a:blipFill>
      </dgm:spPr>
    </dgm:pt>
    <dgm:pt modelId="{68A5B2C8-344C-4A86-9E18-6441FC6968B7}" type="pres">
      <dgm:prSet presAssocID="{AB57B366-F21F-4839-8B9D-86E65909DDE5}" presName="sibTrans" presStyleLbl="sibTrans2D1" presStyleIdx="0" presStyleCnt="0"/>
      <dgm:spPr/>
      <dgm:t>
        <a:bodyPr/>
        <a:lstStyle/>
        <a:p>
          <a:pPr rtl="1"/>
          <a:endParaRPr lang="ar-SA"/>
        </a:p>
      </dgm:t>
    </dgm:pt>
    <dgm:pt modelId="{1C565875-EC5E-444F-BB30-017E044BF17A}" type="pres">
      <dgm:prSet presAssocID="{D5034FD3-A5A8-40BF-8A3C-9B3635E31A1C}" presName="compNode" presStyleCnt="0"/>
      <dgm:spPr/>
    </dgm:pt>
    <dgm:pt modelId="{E4A0A7E1-E123-4C8B-AD7D-12389E9E4148}" type="pres">
      <dgm:prSet presAssocID="{D5034FD3-A5A8-40BF-8A3C-9B3635E31A1C}" presName="node" presStyleLbl="node1" presStyleIdx="3" presStyleCnt="4" custScaleY="111484">
        <dgm:presLayoutVars>
          <dgm:bulletEnabled val="1"/>
        </dgm:presLayoutVars>
      </dgm:prSet>
      <dgm:spPr/>
      <dgm:t>
        <a:bodyPr/>
        <a:lstStyle/>
        <a:p>
          <a:pPr rtl="1"/>
          <a:endParaRPr lang="ar-SA"/>
        </a:p>
      </dgm:t>
    </dgm:pt>
    <dgm:pt modelId="{BEB97B44-CA02-48D5-9BCD-042375296CE4}" type="pres">
      <dgm:prSet presAssocID="{D5034FD3-A5A8-40BF-8A3C-9B3635E31A1C}" presName="invisiNode" presStyleLbl="node1" presStyleIdx="3" presStyleCnt="4"/>
      <dgm:spPr/>
    </dgm:pt>
    <dgm:pt modelId="{21F5CA13-16BF-43AD-9B7E-3E4BBA3D65C1}" type="pres">
      <dgm:prSet presAssocID="{D5034FD3-A5A8-40BF-8A3C-9B3635E31A1C}" presName="imagNode" presStyleLbl="fgImgPlace1" presStyleIdx="3" presStyleCnt="4"/>
      <dgm:spPr>
        <a:blipFill rotWithShape="1">
          <a:blip xmlns:r="http://schemas.openxmlformats.org/officeDocument/2006/relationships" r:embed="rId4"/>
          <a:stretch>
            <a:fillRect/>
          </a:stretch>
        </a:blipFill>
      </dgm:spPr>
    </dgm:pt>
  </dgm:ptLst>
  <dgm:cxnLst>
    <dgm:cxn modelId="{92469FAE-663F-4678-AACA-AF36F3082586}" srcId="{7309A4EC-15AE-4744-8EED-B2E85414194F}" destId="{46D13D66-C2D4-4945-A687-CBF5F580F035}" srcOrd="0" destOrd="0" parTransId="{7ADCF757-44B3-4699-A3B1-B9EF2EDA36E7}" sibTransId="{71C82852-2CF5-4C2F-AA9A-AE4B4463713A}"/>
    <dgm:cxn modelId="{BF130736-4EF5-4A95-8597-7E02FEFEFBAF}" type="presOf" srcId="{D5034FD3-A5A8-40BF-8A3C-9B3635E31A1C}" destId="{E4A0A7E1-E123-4C8B-AD7D-12389E9E4148}" srcOrd="0" destOrd="0" presId="urn:microsoft.com/office/officeart/2005/8/layout/pList2"/>
    <dgm:cxn modelId="{FAE84A9D-4F1D-4455-A5F2-9F4E206BBF28}" type="presOf" srcId="{46D13D66-C2D4-4945-A687-CBF5F580F035}" destId="{91692723-4B63-4689-BBCB-4113B2B8C79C}" srcOrd="0" destOrd="0" presId="urn:microsoft.com/office/officeart/2005/8/layout/pList2"/>
    <dgm:cxn modelId="{E76BCB4B-F6B8-41C0-A5CA-3CEF4E953918}" srcId="{7309A4EC-15AE-4744-8EED-B2E85414194F}" destId="{1E917E9E-9D65-42EC-8FC5-514CC1CECBA7}" srcOrd="1" destOrd="0" parTransId="{4722DD85-9DC2-4CB6-90A4-0CDF925415A1}" sibTransId="{28FB6A76-31C2-4D79-8724-A7E77941E72D}"/>
    <dgm:cxn modelId="{0343B75D-1A16-4116-9B79-5A881D9E4DE8}" type="presOf" srcId="{71C82852-2CF5-4C2F-AA9A-AE4B4463713A}" destId="{0255AA1E-954A-4E74-93D7-3A28C3C17DC0}" srcOrd="0" destOrd="0" presId="urn:microsoft.com/office/officeart/2005/8/layout/pList2"/>
    <dgm:cxn modelId="{B682F540-9931-4246-8C86-D3D9FCD3AE46}" srcId="{7309A4EC-15AE-4744-8EED-B2E85414194F}" destId="{C893E164-B692-4F0E-BD28-90A9FD158E38}" srcOrd="2" destOrd="0" parTransId="{10CA8B6D-D28A-481C-96A7-E0C96C89201C}" sibTransId="{AB57B366-F21F-4839-8B9D-86E65909DDE5}"/>
    <dgm:cxn modelId="{E19FB4FB-759F-4619-962B-E6101AFA8FC4}" type="presOf" srcId="{C893E164-B692-4F0E-BD28-90A9FD158E38}" destId="{DCCB1F1F-926F-4F9A-9C94-884F2826C01D}" srcOrd="0" destOrd="0" presId="urn:microsoft.com/office/officeart/2005/8/layout/pList2"/>
    <dgm:cxn modelId="{CE87E1CA-C376-4C09-BA3F-2D2FD29642DE}" type="presOf" srcId="{1E917E9E-9D65-42EC-8FC5-514CC1CECBA7}" destId="{730DC9F0-58E8-4695-B2E4-BE52CB3BB959}" srcOrd="0" destOrd="0" presId="urn:microsoft.com/office/officeart/2005/8/layout/pList2"/>
    <dgm:cxn modelId="{16422B93-9161-44DA-AE09-86A01E3D82EF}" type="presOf" srcId="{7309A4EC-15AE-4744-8EED-B2E85414194F}" destId="{9D9D81FC-9123-4C25-8F1D-6FA80653444D}" srcOrd="0" destOrd="0" presId="urn:microsoft.com/office/officeart/2005/8/layout/pList2"/>
    <dgm:cxn modelId="{45B70394-39C1-47B9-A1CD-F7A249DA8362}" srcId="{7309A4EC-15AE-4744-8EED-B2E85414194F}" destId="{D5034FD3-A5A8-40BF-8A3C-9B3635E31A1C}" srcOrd="3" destOrd="0" parTransId="{8CF17DAA-2F1D-497F-A1C7-F791A68B530B}" sibTransId="{49EEDBCE-90FC-4F32-AA36-1747A1E0C914}"/>
    <dgm:cxn modelId="{2B5E1A85-DEC0-4678-8650-4909400F858B}" type="presOf" srcId="{28FB6A76-31C2-4D79-8724-A7E77941E72D}" destId="{8F9FBCA3-B8C2-4155-B428-996C34AE231C}" srcOrd="0" destOrd="0" presId="urn:microsoft.com/office/officeart/2005/8/layout/pList2"/>
    <dgm:cxn modelId="{A71545B6-9152-4416-85E0-5FA47F287BDF}" type="presOf" srcId="{AB57B366-F21F-4839-8B9D-86E65909DDE5}" destId="{68A5B2C8-344C-4A86-9E18-6441FC6968B7}" srcOrd="0" destOrd="0" presId="urn:microsoft.com/office/officeart/2005/8/layout/pList2"/>
    <dgm:cxn modelId="{4A8C88D8-83AC-4B04-A0AC-DAAAAC308504}" type="presParOf" srcId="{9D9D81FC-9123-4C25-8F1D-6FA80653444D}" destId="{50948EFA-6395-4001-B674-5065C89161D7}" srcOrd="0" destOrd="0" presId="urn:microsoft.com/office/officeart/2005/8/layout/pList2"/>
    <dgm:cxn modelId="{0494307F-33DE-44E0-8283-B4CC2CC0CD6D}" type="presParOf" srcId="{9D9D81FC-9123-4C25-8F1D-6FA80653444D}" destId="{0CB27731-4424-49AE-83D4-FEDA7CD80EE5}" srcOrd="1" destOrd="0" presId="urn:microsoft.com/office/officeart/2005/8/layout/pList2"/>
    <dgm:cxn modelId="{17F19D3B-4D7E-4255-9EC5-A3F133C64D90}" type="presParOf" srcId="{0CB27731-4424-49AE-83D4-FEDA7CD80EE5}" destId="{41E5316D-C646-4E05-B84F-2E2CA9A5742F}" srcOrd="0" destOrd="0" presId="urn:microsoft.com/office/officeart/2005/8/layout/pList2"/>
    <dgm:cxn modelId="{FF3E09F1-1692-401E-B1A7-ECC484FB568B}" type="presParOf" srcId="{41E5316D-C646-4E05-B84F-2E2CA9A5742F}" destId="{91692723-4B63-4689-BBCB-4113B2B8C79C}" srcOrd="0" destOrd="0" presId="urn:microsoft.com/office/officeart/2005/8/layout/pList2"/>
    <dgm:cxn modelId="{9CA13559-4D68-401C-878A-7D133418F8B2}" type="presParOf" srcId="{41E5316D-C646-4E05-B84F-2E2CA9A5742F}" destId="{3C33F3C2-6E93-432F-8CB3-EC96CCF8491F}" srcOrd="1" destOrd="0" presId="urn:microsoft.com/office/officeart/2005/8/layout/pList2"/>
    <dgm:cxn modelId="{41B83AC0-FCC0-4973-9A0C-88770003FEF5}" type="presParOf" srcId="{41E5316D-C646-4E05-B84F-2E2CA9A5742F}" destId="{6FCEC533-9590-4B63-A1F8-5A7EDFBF1D68}" srcOrd="2" destOrd="0" presId="urn:microsoft.com/office/officeart/2005/8/layout/pList2"/>
    <dgm:cxn modelId="{FF18FAE4-A057-4C81-8665-5DCFA7FDA24A}" type="presParOf" srcId="{0CB27731-4424-49AE-83D4-FEDA7CD80EE5}" destId="{0255AA1E-954A-4E74-93D7-3A28C3C17DC0}" srcOrd="1" destOrd="0" presId="urn:microsoft.com/office/officeart/2005/8/layout/pList2"/>
    <dgm:cxn modelId="{A1EF2239-9AB7-4507-A0C0-CBED7307136A}" type="presParOf" srcId="{0CB27731-4424-49AE-83D4-FEDA7CD80EE5}" destId="{22172A13-9F73-4359-ADAA-A76F18366924}" srcOrd="2" destOrd="0" presId="urn:microsoft.com/office/officeart/2005/8/layout/pList2"/>
    <dgm:cxn modelId="{5CAC6EFD-B82F-4F5F-A712-634411E459D7}" type="presParOf" srcId="{22172A13-9F73-4359-ADAA-A76F18366924}" destId="{730DC9F0-58E8-4695-B2E4-BE52CB3BB959}" srcOrd="0" destOrd="0" presId="urn:microsoft.com/office/officeart/2005/8/layout/pList2"/>
    <dgm:cxn modelId="{A0138C32-969A-45EC-BCE8-8D9570A63A4B}" type="presParOf" srcId="{22172A13-9F73-4359-ADAA-A76F18366924}" destId="{CE4EF16A-189B-4623-A46B-DA1D35068D79}" srcOrd="1" destOrd="0" presId="urn:microsoft.com/office/officeart/2005/8/layout/pList2"/>
    <dgm:cxn modelId="{DDC59650-8A2B-4732-A86C-39CA64E85844}" type="presParOf" srcId="{22172A13-9F73-4359-ADAA-A76F18366924}" destId="{FC6AD580-A035-48EE-9018-B370E4BAC563}" srcOrd="2" destOrd="0" presId="urn:microsoft.com/office/officeart/2005/8/layout/pList2"/>
    <dgm:cxn modelId="{7FDB3D06-E674-4900-93F9-10FE3CDCAB9D}" type="presParOf" srcId="{0CB27731-4424-49AE-83D4-FEDA7CD80EE5}" destId="{8F9FBCA3-B8C2-4155-B428-996C34AE231C}" srcOrd="3" destOrd="0" presId="urn:microsoft.com/office/officeart/2005/8/layout/pList2"/>
    <dgm:cxn modelId="{69734904-5023-4A84-854B-F6100D146BA4}" type="presParOf" srcId="{0CB27731-4424-49AE-83D4-FEDA7CD80EE5}" destId="{5E8161E9-5D29-407E-9980-717B29AF0D8B}" srcOrd="4" destOrd="0" presId="urn:microsoft.com/office/officeart/2005/8/layout/pList2"/>
    <dgm:cxn modelId="{EA4DA219-7C0E-4D93-996A-9457762280C1}" type="presParOf" srcId="{5E8161E9-5D29-407E-9980-717B29AF0D8B}" destId="{DCCB1F1F-926F-4F9A-9C94-884F2826C01D}" srcOrd="0" destOrd="0" presId="urn:microsoft.com/office/officeart/2005/8/layout/pList2"/>
    <dgm:cxn modelId="{C6A62E83-8FE0-4F4D-B90B-8292E5BE666F}" type="presParOf" srcId="{5E8161E9-5D29-407E-9980-717B29AF0D8B}" destId="{4D2B10E2-928A-4F11-BC98-0A35727E5300}" srcOrd="1" destOrd="0" presId="urn:microsoft.com/office/officeart/2005/8/layout/pList2"/>
    <dgm:cxn modelId="{EBF65A02-3AC9-458E-B004-B67765E2943E}" type="presParOf" srcId="{5E8161E9-5D29-407E-9980-717B29AF0D8B}" destId="{BAA0F1CC-9945-4973-9072-4B82181543B7}" srcOrd="2" destOrd="0" presId="urn:microsoft.com/office/officeart/2005/8/layout/pList2"/>
    <dgm:cxn modelId="{DB6A9CC7-C702-4746-9C38-2B83E3BAF492}" type="presParOf" srcId="{0CB27731-4424-49AE-83D4-FEDA7CD80EE5}" destId="{68A5B2C8-344C-4A86-9E18-6441FC6968B7}" srcOrd="5" destOrd="0" presId="urn:microsoft.com/office/officeart/2005/8/layout/pList2"/>
    <dgm:cxn modelId="{6D5F45B7-0E87-4FC3-AC2E-E4AF911E096D}" type="presParOf" srcId="{0CB27731-4424-49AE-83D4-FEDA7CD80EE5}" destId="{1C565875-EC5E-444F-BB30-017E044BF17A}" srcOrd="6" destOrd="0" presId="urn:microsoft.com/office/officeart/2005/8/layout/pList2"/>
    <dgm:cxn modelId="{564E381F-5BA1-4E1E-B5BC-684345A81665}" type="presParOf" srcId="{1C565875-EC5E-444F-BB30-017E044BF17A}" destId="{E4A0A7E1-E123-4C8B-AD7D-12389E9E4148}" srcOrd="0" destOrd="0" presId="urn:microsoft.com/office/officeart/2005/8/layout/pList2"/>
    <dgm:cxn modelId="{0B02AC0F-EB00-4EC7-A69D-BB77211303D3}" type="presParOf" srcId="{1C565875-EC5E-444F-BB30-017E044BF17A}" destId="{BEB97B44-CA02-48D5-9BCD-042375296CE4}" srcOrd="1" destOrd="0" presId="urn:microsoft.com/office/officeart/2005/8/layout/pList2"/>
    <dgm:cxn modelId="{2E2C6AAB-B0E5-4873-8834-F7CE57B4EA4C}" type="presParOf" srcId="{1C565875-EC5E-444F-BB30-017E044BF17A}" destId="{21F5CA13-16BF-43AD-9B7E-3E4BBA3D65C1}"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9C6110-B7D7-E441-BE2A-0778D3F68FE7}" type="doc">
      <dgm:prSet loTypeId="urn:microsoft.com/office/officeart/2005/8/layout/chart3" loCatId="" qsTypeId="urn:microsoft.com/office/officeart/2005/8/quickstyle/simple4" qsCatId="simple" csTypeId="urn:microsoft.com/office/officeart/2005/8/colors/colorful2" csCatId="colorful" phldr="1"/>
      <dgm:spPr/>
    </dgm:pt>
    <dgm:pt modelId="{C1F754F5-EA22-B14A-A025-AC92DC5082FA}">
      <dgm:prSet phldrT="[Text]" custT="1"/>
      <dgm:spPr/>
      <dgm:t>
        <a:bodyPr/>
        <a:lstStyle/>
        <a:p>
          <a:r>
            <a:rPr lang="en-US" sz="1400" b="1" dirty="0" smtClean="0"/>
            <a:t>Hemolytic disease of the new born </a:t>
          </a:r>
          <a:r>
            <a:rPr lang="en-US" sz="1200" b="1" dirty="0" smtClean="0"/>
            <a:t>(HDN)</a:t>
          </a:r>
        </a:p>
        <a:p>
          <a:r>
            <a:rPr lang="en-US" sz="1200" dirty="0" smtClean="0">
              <a:solidFill>
                <a:schemeClr val="tx1"/>
              </a:solidFill>
            </a:rPr>
            <a:t>(Erythroblastosis Fetal) </a:t>
          </a:r>
          <a:r>
            <a:rPr lang="ar-SA" sz="1200" b="1" dirty="0" smtClean="0">
              <a:solidFill>
                <a:schemeClr val="tx1"/>
              </a:solidFill>
            </a:rPr>
            <a:t> </a:t>
          </a:r>
          <a:endParaRPr lang="en-US" sz="1200" b="1" dirty="0">
            <a:solidFill>
              <a:schemeClr val="tx1"/>
            </a:solidFill>
          </a:endParaRPr>
        </a:p>
      </dgm:t>
    </dgm:pt>
    <dgm:pt modelId="{548DF5E9-1E48-A443-A72D-90BFFBE680E4}" type="parTrans" cxnId="{13D087A8-009B-6943-82F7-CDB46401EA72}">
      <dgm:prSet/>
      <dgm:spPr/>
      <dgm:t>
        <a:bodyPr/>
        <a:lstStyle/>
        <a:p>
          <a:endParaRPr lang="en-US"/>
        </a:p>
      </dgm:t>
    </dgm:pt>
    <dgm:pt modelId="{52758729-3464-E14E-8696-5050F21D7F06}" type="sibTrans" cxnId="{13D087A8-009B-6943-82F7-CDB46401EA72}">
      <dgm:prSet/>
      <dgm:spPr/>
      <dgm:t>
        <a:bodyPr/>
        <a:lstStyle/>
        <a:p>
          <a:endParaRPr lang="en-US"/>
        </a:p>
      </dgm:t>
    </dgm:pt>
    <dgm:pt modelId="{07793647-8440-5A45-B8FF-2264D8FF0E8C}">
      <dgm:prSet phldrT="[Text]" custT="1"/>
      <dgm:spPr/>
      <dgm:t>
        <a:bodyPr/>
        <a:lstStyle/>
        <a:p>
          <a:r>
            <a:rPr lang="en-US" sz="2000" b="1" dirty="0" smtClean="0"/>
            <a:t>Blood</a:t>
          </a:r>
          <a:r>
            <a:rPr lang="en-US" sz="2000" b="1" baseline="0" dirty="0" smtClean="0"/>
            <a:t> transfusion </a:t>
          </a:r>
          <a:endParaRPr lang="en-US" sz="2000" b="1" dirty="0"/>
        </a:p>
      </dgm:t>
    </dgm:pt>
    <dgm:pt modelId="{9A7A4FD6-65AE-B54E-9427-6F5BA7E6BEB2}" type="parTrans" cxnId="{01C04796-1B3E-664B-9806-D7FF531BF54E}">
      <dgm:prSet/>
      <dgm:spPr/>
      <dgm:t>
        <a:bodyPr/>
        <a:lstStyle/>
        <a:p>
          <a:endParaRPr lang="en-US"/>
        </a:p>
      </dgm:t>
    </dgm:pt>
    <dgm:pt modelId="{D975D6F4-9960-3140-8FBF-271BB7B45DD9}" type="sibTrans" cxnId="{01C04796-1B3E-664B-9806-D7FF531BF54E}">
      <dgm:prSet/>
      <dgm:spPr/>
      <dgm:t>
        <a:bodyPr/>
        <a:lstStyle/>
        <a:p>
          <a:endParaRPr lang="en-US"/>
        </a:p>
      </dgm:t>
    </dgm:pt>
    <dgm:pt modelId="{1C8E41F0-2B5C-3C4A-BCB6-458ED02E6FA3}">
      <dgm:prSet phldrT="[Text]" custT="1"/>
      <dgm:spPr/>
      <dgm:t>
        <a:bodyPr/>
        <a:lstStyle/>
        <a:p>
          <a:r>
            <a:rPr lang="en-US" sz="2000" b="1" dirty="0" smtClean="0"/>
            <a:t>Blood product </a:t>
          </a:r>
          <a:endParaRPr lang="en-US" sz="2000" b="1" dirty="0"/>
        </a:p>
      </dgm:t>
    </dgm:pt>
    <dgm:pt modelId="{8B72056A-C573-9946-8F86-264F05848982}" type="parTrans" cxnId="{9E577F80-C781-004C-A340-B467047AED85}">
      <dgm:prSet/>
      <dgm:spPr/>
      <dgm:t>
        <a:bodyPr/>
        <a:lstStyle/>
        <a:p>
          <a:endParaRPr lang="en-US"/>
        </a:p>
      </dgm:t>
    </dgm:pt>
    <dgm:pt modelId="{0FC7BE66-7C9E-5B48-BAB9-CDE5020DB875}" type="sibTrans" cxnId="{9E577F80-C781-004C-A340-B467047AED85}">
      <dgm:prSet/>
      <dgm:spPr/>
      <dgm:t>
        <a:bodyPr/>
        <a:lstStyle/>
        <a:p>
          <a:endParaRPr lang="en-US"/>
        </a:p>
      </dgm:t>
    </dgm:pt>
    <dgm:pt modelId="{9B8077B1-E292-9240-8573-1095A133CEFD}" type="pres">
      <dgm:prSet presAssocID="{A89C6110-B7D7-E441-BE2A-0778D3F68FE7}" presName="compositeShape" presStyleCnt="0">
        <dgm:presLayoutVars>
          <dgm:chMax val="7"/>
          <dgm:dir/>
          <dgm:resizeHandles val="exact"/>
        </dgm:presLayoutVars>
      </dgm:prSet>
      <dgm:spPr/>
    </dgm:pt>
    <dgm:pt modelId="{E0601155-C31C-624C-8B94-F1BECE41EBBA}" type="pres">
      <dgm:prSet presAssocID="{A89C6110-B7D7-E441-BE2A-0778D3F68FE7}" presName="wedge1" presStyleLbl="node1" presStyleIdx="0" presStyleCnt="3" custScaleX="108916" custLinFactNeighborX="-1148" custLinFactNeighborY="1863"/>
      <dgm:spPr/>
      <dgm:t>
        <a:bodyPr/>
        <a:lstStyle/>
        <a:p>
          <a:endParaRPr lang="en-US"/>
        </a:p>
      </dgm:t>
    </dgm:pt>
    <dgm:pt modelId="{D5C3F6C7-0450-8040-BBA9-219DA95F0385}" type="pres">
      <dgm:prSet presAssocID="{A89C6110-B7D7-E441-BE2A-0778D3F68FE7}" presName="wedge1Tx" presStyleLbl="node1" presStyleIdx="0" presStyleCnt="3">
        <dgm:presLayoutVars>
          <dgm:chMax val="0"/>
          <dgm:chPref val="0"/>
          <dgm:bulletEnabled val="1"/>
        </dgm:presLayoutVars>
      </dgm:prSet>
      <dgm:spPr/>
      <dgm:t>
        <a:bodyPr/>
        <a:lstStyle/>
        <a:p>
          <a:endParaRPr lang="en-US"/>
        </a:p>
      </dgm:t>
    </dgm:pt>
    <dgm:pt modelId="{887D51EB-B869-D246-A434-CD8780243F58}" type="pres">
      <dgm:prSet presAssocID="{A89C6110-B7D7-E441-BE2A-0778D3F68FE7}" presName="wedge2" presStyleLbl="node1" presStyleIdx="1" presStyleCnt="3"/>
      <dgm:spPr/>
      <dgm:t>
        <a:bodyPr/>
        <a:lstStyle/>
        <a:p>
          <a:endParaRPr lang="en-US"/>
        </a:p>
      </dgm:t>
    </dgm:pt>
    <dgm:pt modelId="{176A60C3-2673-CE4E-9F5E-790EB4419C5C}" type="pres">
      <dgm:prSet presAssocID="{A89C6110-B7D7-E441-BE2A-0778D3F68FE7}" presName="wedge2Tx" presStyleLbl="node1" presStyleIdx="1" presStyleCnt="3">
        <dgm:presLayoutVars>
          <dgm:chMax val="0"/>
          <dgm:chPref val="0"/>
          <dgm:bulletEnabled val="1"/>
        </dgm:presLayoutVars>
      </dgm:prSet>
      <dgm:spPr/>
      <dgm:t>
        <a:bodyPr/>
        <a:lstStyle/>
        <a:p>
          <a:endParaRPr lang="en-US"/>
        </a:p>
      </dgm:t>
    </dgm:pt>
    <dgm:pt modelId="{4BFF07D9-3205-304C-BC2F-6867EE1F12BB}" type="pres">
      <dgm:prSet presAssocID="{A89C6110-B7D7-E441-BE2A-0778D3F68FE7}" presName="wedge3" presStyleLbl="node1" presStyleIdx="2" presStyleCnt="3"/>
      <dgm:spPr/>
      <dgm:t>
        <a:bodyPr/>
        <a:lstStyle/>
        <a:p>
          <a:endParaRPr lang="en-US"/>
        </a:p>
      </dgm:t>
    </dgm:pt>
    <dgm:pt modelId="{A65DC3B8-17BF-374A-8A1E-F75C21450B6F}" type="pres">
      <dgm:prSet presAssocID="{A89C6110-B7D7-E441-BE2A-0778D3F68FE7}" presName="wedge3Tx" presStyleLbl="node1" presStyleIdx="2" presStyleCnt="3">
        <dgm:presLayoutVars>
          <dgm:chMax val="0"/>
          <dgm:chPref val="0"/>
          <dgm:bulletEnabled val="1"/>
        </dgm:presLayoutVars>
      </dgm:prSet>
      <dgm:spPr/>
      <dgm:t>
        <a:bodyPr/>
        <a:lstStyle/>
        <a:p>
          <a:endParaRPr lang="en-US"/>
        </a:p>
      </dgm:t>
    </dgm:pt>
  </dgm:ptLst>
  <dgm:cxnLst>
    <dgm:cxn modelId="{5F9444A5-E67F-2040-9CB6-05E4B555AA93}" type="presOf" srcId="{1C8E41F0-2B5C-3C4A-BCB6-458ED02E6FA3}" destId="{A65DC3B8-17BF-374A-8A1E-F75C21450B6F}" srcOrd="1" destOrd="0" presId="urn:microsoft.com/office/officeart/2005/8/layout/chart3"/>
    <dgm:cxn modelId="{01C04796-1B3E-664B-9806-D7FF531BF54E}" srcId="{A89C6110-B7D7-E441-BE2A-0778D3F68FE7}" destId="{07793647-8440-5A45-B8FF-2264D8FF0E8C}" srcOrd="1" destOrd="0" parTransId="{9A7A4FD6-65AE-B54E-9427-6F5BA7E6BEB2}" sibTransId="{D975D6F4-9960-3140-8FBF-271BB7B45DD9}"/>
    <dgm:cxn modelId="{9E577F80-C781-004C-A340-B467047AED85}" srcId="{A89C6110-B7D7-E441-BE2A-0778D3F68FE7}" destId="{1C8E41F0-2B5C-3C4A-BCB6-458ED02E6FA3}" srcOrd="2" destOrd="0" parTransId="{8B72056A-C573-9946-8F86-264F05848982}" sibTransId="{0FC7BE66-7C9E-5B48-BAB9-CDE5020DB875}"/>
    <dgm:cxn modelId="{E4896739-FAC1-E04C-B4F3-5EA8B442C915}" type="presOf" srcId="{C1F754F5-EA22-B14A-A025-AC92DC5082FA}" destId="{E0601155-C31C-624C-8B94-F1BECE41EBBA}" srcOrd="0" destOrd="0" presId="urn:microsoft.com/office/officeart/2005/8/layout/chart3"/>
    <dgm:cxn modelId="{09546049-38E8-A446-8570-10EDFC9ADBEB}" type="presOf" srcId="{C1F754F5-EA22-B14A-A025-AC92DC5082FA}" destId="{D5C3F6C7-0450-8040-BBA9-219DA95F0385}" srcOrd="1" destOrd="0" presId="urn:microsoft.com/office/officeart/2005/8/layout/chart3"/>
    <dgm:cxn modelId="{AABF4DE7-130D-D84F-92D4-0CDF8F59A84E}" type="presOf" srcId="{07793647-8440-5A45-B8FF-2264D8FF0E8C}" destId="{176A60C3-2673-CE4E-9F5E-790EB4419C5C}" srcOrd="1" destOrd="0" presId="urn:microsoft.com/office/officeart/2005/8/layout/chart3"/>
    <dgm:cxn modelId="{780AB442-4AD6-F849-B6C0-151963F938E8}" type="presOf" srcId="{07793647-8440-5A45-B8FF-2264D8FF0E8C}" destId="{887D51EB-B869-D246-A434-CD8780243F58}" srcOrd="0" destOrd="0" presId="urn:microsoft.com/office/officeart/2005/8/layout/chart3"/>
    <dgm:cxn modelId="{C1CA522F-1D4B-F94A-812D-B479DF2F8FA2}" type="presOf" srcId="{A89C6110-B7D7-E441-BE2A-0778D3F68FE7}" destId="{9B8077B1-E292-9240-8573-1095A133CEFD}" srcOrd="0" destOrd="0" presId="urn:microsoft.com/office/officeart/2005/8/layout/chart3"/>
    <dgm:cxn modelId="{F156FFD7-75D4-D34B-8140-0F492AA86438}" type="presOf" srcId="{1C8E41F0-2B5C-3C4A-BCB6-458ED02E6FA3}" destId="{4BFF07D9-3205-304C-BC2F-6867EE1F12BB}" srcOrd="0" destOrd="0" presId="urn:microsoft.com/office/officeart/2005/8/layout/chart3"/>
    <dgm:cxn modelId="{13D087A8-009B-6943-82F7-CDB46401EA72}" srcId="{A89C6110-B7D7-E441-BE2A-0778D3F68FE7}" destId="{C1F754F5-EA22-B14A-A025-AC92DC5082FA}" srcOrd="0" destOrd="0" parTransId="{548DF5E9-1E48-A443-A72D-90BFFBE680E4}" sibTransId="{52758729-3464-E14E-8696-5050F21D7F06}"/>
    <dgm:cxn modelId="{26920B9C-E0B4-2847-9C10-498FF38426D5}" type="presParOf" srcId="{9B8077B1-E292-9240-8573-1095A133CEFD}" destId="{E0601155-C31C-624C-8B94-F1BECE41EBBA}" srcOrd="0" destOrd="0" presId="urn:microsoft.com/office/officeart/2005/8/layout/chart3"/>
    <dgm:cxn modelId="{38ACA6F2-BD74-B84E-9324-BC310535AA08}" type="presParOf" srcId="{9B8077B1-E292-9240-8573-1095A133CEFD}" destId="{D5C3F6C7-0450-8040-BBA9-219DA95F0385}" srcOrd="1" destOrd="0" presId="urn:microsoft.com/office/officeart/2005/8/layout/chart3"/>
    <dgm:cxn modelId="{EFFF2838-553C-8042-B157-B4B44AEF5F8E}" type="presParOf" srcId="{9B8077B1-E292-9240-8573-1095A133CEFD}" destId="{887D51EB-B869-D246-A434-CD8780243F58}" srcOrd="2" destOrd="0" presId="urn:microsoft.com/office/officeart/2005/8/layout/chart3"/>
    <dgm:cxn modelId="{48E03D22-2822-CD44-86A1-BC5F84E843C0}" type="presParOf" srcId="{9B8077B1-E292-9240-8573-1095A133CEFD}" destId="{176A60C3-2673-CE4E-9F5E-790EB4419C5C}" srcOrd="3" destOrd="0" presId="urn:microsoft.com/office/officeart/2005/8/layout/chart3"/>
    <dgm:cxn modelId="{DEF52B0B-0C76-1C45-8BD2-B872B53FA3CB}" type="presParOf" srcId="{9B8077B1-E292-9240-8573-1095A133CEFD}" destId="{4BFF07D9-3205-304C-BC2F-6867EE1F12BB}" srcOrd="4" destOrd="0" presId="urn:microsoft.com/office/officeart/2005/8/layout/chart3"/>
    <dgm:cxn modelId="{58DDEBC2-512A-CB4A-85B3-EECDDBAC2828}" type="presParOf" srcId="{9B8077B1-E292-9240-8573-1095A133CEFD}" destId="{A65DC3B8-17BF-374A-8A1E-F75C21450B6F}"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FB86301-A9E6-4F4B-8F1F-DE2A517432E6}" type="doc">
      <dgm:prSet loTypeId="urn:microsoft.com/office/officeart/2005/8/layout/list1" loCatId="list" qsTypeId="urn:microsoft.com/office/officeart/2005/8/quickstyle/simple1" qsCatId="simple" csTypeId="urn:microsoft.com/office/officeart/2005/8/colors/colorful2" csCatId="colorful" phldr="1"/>
      <dgm:spPr/>
      <dgm:t>
        <a:bodyPr/>
        <a:lstStyle/>
        <a:p>
          <a:pPr rtl="1"/>
          <a:endParaRPr lang="ar-SA"/>
        </a:p>
      </dgm:t>
    </dgm:pt>
    <dgm:pt modelId="{623D72C7-541D-410E-B6E6-FD6EA383915C}">
      <dgm:prSet phldrT="[Text]"/>
      <dgm:spPr/>
      <dgm:t>
        <a:bodyPr/>
        <a:lstStyle/>
        <a:p>
          <a:pPr rtl="0"/>
          <a:r>
            <a:rPr lang="en-AU" b="1" dirty="0" smtClean="0">
              <a:solidFill>
                <a:srgbClr val="FF0000"/>
              </a:solidFill>
            </a:rPr>
            <a:t>3.</a:t>
          </a:r>
          <a:r>
            <a:rPr lang="en-AU" b="1" dirty="0" smtClean="0">
              <a:solidFill>
                <a:srgbClr val="002060"/>
              </a:solidFill>
            </a:rPr>
            <a:t>What other blood group systems do exist other than classical ABO and Rh groups systems?</a:t>
          </a:r>
          <a:endParaRPr lang="ar-SA" dirty="0">
            <a:solidFill>
              <a:srgbClr val="002060"/>
            </a:solidFill>
          </a:endParaRPr>
        </a:p>
      </dgm:t>
    </dgm:pt>
    <dgm:pt modelId="{EB3D63F3-9726-48FC-AC52-2D7A6681CB58}" type="parTrans" cxnId="{B2897DA3-C96F-499F-BA77-C9929FEA62FC}">
      <dgm:prSet/>
      <dgm:spPr/>
      <dgm:t>
        <a:bodyPr/>
        <a:lstStyle/>
        <a:p>
          <a:pPr rtl="1"/>
          <a:endParaRPr lang="ar-SA"/>
        </a:p>
      </dgm:t>
    </dgm:pt>
    <dgm:pt modelId="{25903D75-125C-4485-948A-2A94B5355DC8}" type="sibTrans" cxnId="{B2897DA3-C96F-499F-BA77-C9929FEA62FC}">
      <dgm:prSet/>
      <dgm:spPr/>
      <dgm:t>
        <a:bodyPr/>
        <a:lstStyle/>
        <a:p>
          <a:pPr rtl="1"/>
          <a:endParaRPr lang="ar-SA"/>
        </a:p>
      </dgm:t>
    </dgm:pt>
    <dgm:pt modelId="{46419283-7F61-4A69-9398-768C3F0789D3}">
      <dgm:prSet phldrT="[Text]"/>
      <dgm:spPr/>
      <dgm:t>
        <a:bodyPr/>
        <a:lstStyle/>
        <a:p>
          <a:pPr rtl="0"/>
          <a:r>
            <a:rPr lang="en-AU" b="1" dirty="0" smtClean="0">
              <a:solidFill>
                <a:srgbClr val="FF0000"/>
              </a:solidFill>
            </a:rPr>
            <a:t>4. </a:t>
          </a:r>
          <a:r>
            <a:rPr lang="en-AU" b="1" dirty="0" smtClean="0">
              <a:solidFill>
                <a:srgbClr val="002060"/>
              </a:solidFill>
            </a:rPr>
            <a:t>What is the distribution of the ABO and Rh blood groups in Saudi Arabia?</a:t>
          </a:r>
          <a:endParaRPr lang="ar-SA" dirty="0">
            <a:solidFill>
              <a:srgbClr val="002060"/>
            </a:solidFill>
          </a:endParaRPr>
        </a:p>
      </dgm:t>
    </dgm:pt>
    <dgm:pt modelId="{CB1F195E-0300-4342-85AC-B701672F4DF6}" type="parTrans" cxnId="{1DF1F74E-1221-4C12-AFEA-D2527237E70B}">
      <dgm:prSet/>
      <dgm:spPr/>
      <dgm:t>
        <a:bodyPr/>
        <a:lstStyle/>
        <a:p>
          <a:pPr rtl="1"/>
          <a:endParaRPr lang="ar-SA"/>
        </a:p>
      </dgm:t>
    </dgm:pt>
    <dgm:pt modelId="{BB961408-93A0-4B22-BB7F-064A70791D3B}" type="sibTrans" cxnId="{1DF1F74E-1221-4C12-AFEA-D2527237E70B}">
      <dgm:prSet/>
      <dgm:spPr/>
      <dgm:t>
        <a:bodyPr/>
        <a:lstStyle/>
        <a:p>
          <a:pPr rtl="1"/>
          <a:endParaRPr lang="ar-SA"/>
        </a:p>
      </dgm:t>
    </dgm:pt>
    <dgm:pt modelId="{B7A5D43B-6712-465E-BAD6-14FEA86E66B0}">
      <dgm:prSet/>
      <dgm:spPr/>
      <dgm:t>
        <a:bodyPr/>
        <a:lstStyle/>
        <a:p>
          <a:pPr algn="l" rtl="0"/>
          <a:r>
            <a:rPr lang="en-AU" dirty="0" smtClean="0"/>
            <a:t>More than 30 blood group systems have been identified other than classical ABO and Rh groups such as MNS system, </a:t>
          </a:r>
          <a:r>
            <a:rPr lang="en-AU" dirty="0" err="1" smtClean="0"/>
            <a:t>Kell</a:t>
          </a:r>
          <a:r>
            <a:rPr lang="en-AU" dirty="0" smtClean="0"/>
            <a:t> System, Lewis System etc.</a:t>
          </a:r>
          <a:endParaRPr lang="ar-SA" dirty="0"/>
        </a:p>
      </dgm:t>
    </dgm:pt>
    <dgm:pt modelId="{3D9EDE92-12C1-4A6F-B225-0540CBED8A16}" type="parTrans" cxnId="{5E866EC8-DA48-4E2C-A223-D66E57F72F45}">
      <dgm:prSet/>
      <dgm:spPr/>
      <dgm:t>
        <a:bodyPr/>
        <a:lstStyle/>
        <a:p>
          <a:pPr rtl="1"/>
          <a:endParaRPr lang="ar-SA"/>
        </a:p>
      </dgm:t>
    </dgm:pt>
    <dgm:pt modelId="{80CEDDED-CAC1-43CF-B792-C11141A48E9C}" type="sibTrans" cxnId="{5E866EC8-DA48-4E2C-A223-D66E57F72F45}">
      <dgm:prSet/>
      <dgm:spPr/>
      <dgm:t>
        <a:bodyPr/>
        <a:lstStyle/>
        <a:p>
          <a:pPr rtl="1"/>
          <a:endParaRPr lang="ar-SA"/>
        </a:p>
      </dgm:t>
    </dgm:pt>
    <dgm:pt modelId="{6AD29C02-C34D-4090-AD0C-A0DE40656CF1}">
      <dgm:prSet/>
      <dgm:spPr/>
      <dgm:t>
        <a:bodyPr/>
        <a:lstStyle/>
        <a:p>
          <a:pPr algn="l" rtl="0"/>
          <a:endParaRPr lang="ar-SA" dirty="0"/>
        </a:p>
      </dgm:t>
    </dgm:pt>
    <dgm:pt modelId="{D51A9F5E-8329-4A1A-AF58-5B6ACDA46736}" type="parTrans" cxnId="{BAE233D1-902A-48B7-AF9B-47454B599636}">
      <dgm:prSet/>
      <dgm:spPr/>
      <dgm:t>
        <a:bodyPr/>
        <a:lstStyle/>
        <a:p>
          <a:pPr rtl="1"/>
          <a:endParaRPr lang="ar-SA"/>
        </a:p>
      </dgm:t>
    </dgm:pt>
    <dgm:pt modelId="{B2C4CCCD-B768-4ED8-908B-71F8A392ED9C}" type="sibTrans" cxnId="{BAE233D1-902A-48B7-AF9B-47454B599636}">
      <dgm:prSet/>
      <dgm:spPr/>
      <dgm:t>
        <a:bodyPr/>
        <a:lstStyle/>
        <a:p>
          <a:pPr rtl="1"/>
          <a:endParaRPr lang="ar-SA"/>
        </a:p>
      </dgm:t>
    </dgm:pt>
    <dgm:pt modelId="{6CB0C05B-4E17-4C33-980F-154E6F3F4A18}">
      <dgm:prSet/>
      <dgm:spPr/>
      <dgm:t>
        <a:bodyPr/>
        <a:lstStyle/>
        <a:p>
          <a:pPr algn="l" rtl="0"/>
          <a:endParaRPr lang="ar-SA"/>
        </a:p>
      </dgm:t>
    </dgm:pt>
    <dgm:pt modelId="{043E2F4E-075B-4B10-A9E9-EA74886CC295}" type="parTrans" cxnId="{275AC2CB-23C7-45D7-A45E-9558251A2B48}">
      <dgm:prSet/>
      <dgm:spPr/>
      <dgm:t>
        <a:bodyPr/>
        <a:lstStyle/>
        <a:p>
          <a:pPr rtl="1"/>
          <a:endParaRPr lang="ar-SA"/>
        </a:p>
      </dgm:t>
    </dgm:pt>
    <dgm:pt modelId="{5B755671-5330-4E7D-9B8D-85478735B24E}" type="sibTrans" cxnId="{275AC2CB-23C7-45D7-A45E-9558251A2B48}">
      <dgm:prSet/>
      <dgm:spPr/>
      <dgm:t>
        <a:bodyPr/>
        <a:lstStyle/>
        <a:p>
          <a:pPr rtl="1"/>
          <a:endParaRPr lang="ar-SA"/>
        </a:p>
      </dgm:t>
    </dgm:pt>
    <dgm:pt modelId="{31984DFB-9712-4DB0-BC81-5C727F55A55F}">
      <dgm:prSet/>
      <dgm:spPr/>
      <dgm:t>
        <a:bodyPr/>
        <a:lstStyle/>
        <a:p>
          <a:pPr algn="l" rtl="0"/>
          <a:endParaRPr lang="ar-SA"/>
        </a:p>
      </dgm:t>
    </dgm:pt>
    <dgm:pt modelId="{79D4A9B8-1343-440E-B7F1-2ED9F8221EEC}" type="parTrans" cxnId="{F7A4C149-590D-4696-9F83-BF1FF90B4DC3}">
      <dgm:prSet/>
      <dgm:spPr/>
      <dgm:t>
        <a:bodyPr/>
        <a:lstStyle/>
        <a:p>
          <a:pPr rtl="1"/>
          <a:endParaRPr lang="ar-SA"/>
        </a:p>
      </dgm:t>
    </dgm:pt>
    <dgm:pt modelId="{C21277B4-68A0-44D4-9E7F-26082334E365}" type="sibTrans" cxnId="{F7A4C149-590D-4696-9F83-BF1FF90B4DC3}">
      <dgm:prSet/>
      <dgm:spPr/>
      <dgm:t>
        <a:bodyPr/>
        <a:lstStyle/>
        <a:p>
          <a:pPr rtl="1"/>
          <a:endParaRPr lang="ar-SA"/>
        </a:p>
      </dgm:t>
    </dgm:pt>
    <dgm:pt modelId="{1A466181-3B0F-4177-B1D8-8BF46D5C20D4}">
      <dgm:prSet/>
      <dgm:spPr/>
      <dgm:t>
        <a:bodyPr/>
        <a:lstStyle/>
        <a:p>
          <a:pPr algn="l" rtl="0"/>
          <a:endParaRPr lang="ar-SA" dirty="0"/>
        </a:p>
      </dgm:t>
    </dgm:pt>
    <dgm:pt modelId="{81416FAC-70C7-432B-AFA9-46D428522F23}" type="parTrans" cxnId="{F5B6F413-FD02-499A-A16D-9DAC9AB7CD02}">
      <dgm:prSet/>
      <dgm:spPr/>
      <dgm:t>
        <a:bodyPr/>
        <a:lstStyle/>
        <a:p>
          <a:pPr rtl="1"/>
          <a:endParaRPr lang="ar-SA"/>
        </a:p>
      </dgm:t>
    </dgm:pt>
    <dgm:pt modelId="{461E93A3-E602-48D3-A15E-7B989A874174}" type="sibTrans" cxnId="{F5B6F413-FD02-499A-A16D-9DAC9AB7CD02}">
      <dgm:prSet/>
      <dgm:spPr/>
      <dgm:t>
        <a:bodyPr/>
        <a:lstStyle/>
        <a:p>
          <a:pPr rtl="1"/>
          <a:endParaRPr lang="ar-SA"/>
        </a:p>
      </dgm:t>
    </dgm:pt>
    <dgm:pt modelId="{FE4EECB6-CBE5-44A0-BCC2-E5D81F2134ED}">
      <dgm:prSet/>
      <dgm:spPr/>
      <dgm:t>
        <a:bodyPr/>
        <a:lstStyle/>
        <a:p>
          <a:pPr algn="l" rtl="0"/>
          <a:endParaRPr lang="ar-SA" dirty="0"/>
        </a:p>
      </dgm:t>
    </dgm:pt>
    <dgm:pt modelId="{1EA07CB6-4180-44B9-B338-75B20C4627F1}" type="parTrans" cxnId="{FFD43170-AB03-425E-92A2-1D23FE062881}">
      <dgm:prSet/>
      <dgm:spPr/>
      <dgm:t>
        <a:bodyPr/>
        <a:lstStyle/>
        <a:p>
          <a:pPr rtl="1"/>
          <a:endParaRPr lang="ar-SA"/>
        </a:p>
      </dgm:t>
    </dgm:pt>
    <dgm:pt modelId="{9CC14F2B-E03A-44A7-8BCD-C2E89E2D296F}" type="sibTrans" cxnId="{FFD43170-AB03-425E-92A2-1D23FE062881}">
      <dgm:prSet/>
      <dgm:spPr/>
      <dgm:t>
        <a:bodyPr/>
        <a:lstStyle/>
        <a:p>
          <a:pPr rtl="1"/>
          <a:endParaRPr lang="ar-SA"/>
        </a:p>
      </dgm:t>
    </dgm:pt>
    <dgm:pt modelId="{118E3D2A-D664-449D-93E8-B9441F40BB69}">
      <dgm:prSet/>
      <dgm:spPr/>
      <dgm:t>
        <a:bodyPr/>
        <a:lstStyle/>
        <a:p>
          <a:pPr algn="l" rtl="0"/>
          <a:endParaRPr lang="ar-SA" dirty="0"/>
        </a:p>
      </dgm:t>
    </dgm:pt>
    <dgm:pt modelId="{57041E4B-D17A-4D1B-9369-2D5EFE7FF73A}" type="parTrans" cxnId="{68CC020E-5675-4304-817B-E43183B004D1}">
      <dgm:prSet/>
      <dgm:spPr/>
      <dgm:t>
        <a:bodyPr/>
        <a:lstStyle/>
        <a:p>
          <a:pPr rtl="1"/>
          <a:endParaRPr lang="ar-SA"/>
        </a:p>
      </dgm:t>
    </dgm:pt>
    <dgm:pt modelId="{E26AF432-28EA-4C89-9699-CD6BA7A6DD99}" type="sibTrans" cxnId="{68CC020E-5675-4304-817B-E43183B004D1}">
      <dgm:prSet/>
      <dgm:spPr/>
      <dgm:t>
        <a:bodyPr/>
        <a:lstStyle/>
        <a:p>
          <a:pPr rtl="1"/>
          <a:endParaRPr lang="ar-SA"/>
        </a:p>
      </dgm:t>
    </dgm:pt>
    <dgm:pt modelId="{65920D2E-18E8-49A7-8CF0-2164A437923C}">
      <dgm:prSet/>
      <dgm:spPr/>
      <dgm:t>
        <a:bodyPr/>
        <a:lstStyle/>
        <a:p>
          <a:pPr algn="l" rtl="0"/>
          <a:endParaRPr lang="ar-SA" dirty="0"/>
        </a:p>
      </dgm:t>
    </dgm:pt>
    <dgm:pt modelId="{1A3A322A-8E41-42BB-9C6A-86A6A01A82F2}" type="parTrans" cxnId="{2B184AAF-7704-4597-A430-915C00BDC3EE}">
      <dgm:prSet/>
      <dgm:spPr/>
      <dgm:t>
        <a:bodyPr/>
        <a:lstStyle/>
        <a:p>
          <a:pPr rtl="1"/>
          <a:endParaRPr lang="ar-SA"/>
        </a:p>
      </dgm:t>
    </dgm:pt>
    <dgm:pt modelId="{CCE7F4BF-FD8D-46B9-BF44-0C241162DBE6}" type="sibTrans" cxnId="{2B184AAF-7704-4597-A430-915C00BDC3EE}">
      <dgm:prSet/>
      <dgm:spPr/>
      <dgm:t>
        <a:bodyPr/>
        <a:lstStyle/>
        <a:p>
          <a:pPr rtl="1"/>
          <a:endParaRPr lang="ar-SA"/>
        </a:p>
      </dgm:t>
    </dgm:pt>
    <dgm:pt modelId="{AC8C4198-E7E0-4381-9C9C-2278191E9EF7}">
      <dgm:prSet/>
      <dgm:spPr/>
      <dgm:t>
        <a:bodyPr/>
        <a:lstStyle/>
        <a:p>
          <a:pPr algn="l" rtl="0"/>
          <a:endParaRPr lang="ar-SA" dirty="0"/>
        </a:p>
      </dgm:t>
    </dgm:pt>
    <dgm:pt modelId="{28698F3E-95E9-474F-A492-0D4646EC99F6}" type="parTrans" cxnId="{32F8EA68-407D-49C4-B8A7-70E8377F87E5}">
      <dgm:prSet/>
      <dgm:spPr/>
      <dgm:t>
        <a:bodyPr/>
        <a:lstStyle/>
        <a:p>
          <a:pPr rtl="1"/>
          <a:endParaRPr lang="ar-SA"/>
        </a:p>
      </dgm:t>
    </dgm:pt>
    <dgm:pt modelId="{538CF89A-E205-4FA2-B186-A718E6D95C3C}" type="sibTrans" cxnId="{32F8EA68-407D-49C4-B8A7-70E8377F87E5}">
      <dgm:prSet/>
      <dgm:spPr/>
      <dgm:t>
        <a:bodyPr/>
        <a:lstStyle/>
        <a:p>
          <a:pPr rtl="1"/>
          <a:endParaRPr lang="ar-SA"/>
        </a:p>
      </dgm:t>
    </dgm:pt>
    <dgm:pt modelId="{03C949DE-950B-459D-A956-7E7DBB38AB91}">
      <dgm:prSet/>
      <dgm:spPr/>
      <dgm:t>
        <a:bodyPr/>
        <a:lstStyle/>
        <a:p>
          <a:pPr algn="l" rtl="0"/>
          <a:endParaRPr lang="ar-SA" dirty="0"/>
        </a:p>
      </dgm:t>
    </dgm:pt>
    <dgm:pt modelId="{228D8F26-C45D-41D5-9B5E-123045934519}" type="parTrans" cxnId="{63BF95F7-434C-4BFE-95AE-9070E701CA86}">
      <dgm:prSet/>
      <dgm:spPr/>
      <dgm:t>
        <a:bodyPr/>
        <a:lstStyle/>
        <a:p>
          <a:pPr rtl="1"/>
          <a:endParaRPr lang="ar-SA"/>
        </a:p>
      </dgm:t>
    </dgm:pt>
    <dgm:pt modelId="{BFDB0222-F6F9-453B-8EA7-D3CDE7326A8B}" type="sibTrans" cxnId="{63BF95F7-434C-4BFE-95AE-9070E701CA86}">
      <dgm:prSet/>
      <dgm:spPr/>
      <dgm:t>
        <a:bodyPr/>
        <a:lstStyle/>
        <a:p>
          <a:pPr rtl="1"/>
          <a:endParaRPr lang="ar-SA"/>
        </a:p>
      </dgm:t>
    </dgm:pt>
    <dgm:pt modelId="{56638077-EBAE-48A1-9E91-F8ACAA9CCEEC}">
      <dgm:prSet/>
      <dgm:spPr/>
      <dgm:t>
        <a:bodyPr/>
        <a:lstStyle/>
        <a:p>
          <a:pPr algn="l" rtl="0"/>
          <a:endParaRPr lang="ar-SA" dirty="0"/>
        </a:p>
      </dgm:t>
    </dgm:pt>
    <dgm:pt modelId="{61D47F4D-C2A8-4450-8455-D63547D4A2E5}" type="parTrans" cxnId="{ADA504BD-CFD1-475E-877F-161214479DE5}">
      <dgm:prSet/>
      <dgm:spPr/>
      <dgm:t>
        <a:bodyPr/>
        <a:lstStyle/>
        <a:p>
          <a:pPr rtl="1"/>
          <a:endParaRPr lang="ar-SA"/>
        </a:p>
      </dgm:t>
    </dgm:pt>
    <dgm:pt modelId="{ABE2FAA0-4ADD-4AAB-B0A1-AEFD01C3727D}" type="sibTrans" cxnId="{ADA504BD-CFD1-475E-877F-161214479DE5}">
      <dgm:prSet/>
      <dgm:spPr/>
      <dgm:t>
        <a:bodyPr/>
        <a:lstStyle/>
        <a:p>
          <a:pPr rtl="1"/>
          <a:endParaRPr lang="ar-SA"/>
        </a:p>
      </dgm:t>
    </dgm:pt>
    <dgm:pt modelId="{15928D99-0311-4DCF-9CD4-CE96285BF08D}">
      <dgm:prSet/>
      <dgm:spPr/>
      <dgm:t>
        <a:bodyPr/>
        <a:lstStyle/>
        <a:p>
          <a:pPr algn="l" rtl="0"/>
          <a:endParaRPr lang="ar-SA" dirty="0"/>
        </a:p>
      </dgm:t>
    </dgm:pt>
    <dgm:pt modelId="{D0A74F58-B5F9-4F87-B4E1-362124D9BD7C}" type="parTrans" cxnId="{3C78CAD4-588A-4D43-BFFD-40448750A992}">
      <dgm:prSet/>
      <dgm:spPr/>
      <dgm:t>
        <a:bodyPr/>
        <a:lstStyle/>
        <a:p>
          <a:pPr rtl="1"/>
          <a:endParaRPr lang="ar-SA"/>
        </a:p>
      </dgm:t>
    </dgm:pt>
    <dgm:pt modelId="{39D526C8-0412-466B-B82F-25621714E472}" type="sibTrans" cxnId="{3C78CAD4-588A-4D43-BFFD-40448750A992}">
      <dgm:prSet/>
      <dgm:spPr/>
      <dgm:t>
        <a:bodyPr/>
        <a:lstStyle/>
        <a:p>
          <a:pPr rtl="1"/>
          <a:endParaRPr lang="ar-SA"/>
        </a:p>
      </dgm:t>
    </dgm:pt>
    <dgm:pt modelId="{F646DD4A-BAEA-4D64-99D3-62D926A2C918}">
      <dgm:prSet/>
      <dgm:spPr/>
      <dgm:t>
        <a:bodyPr/>
        <a:lstStyle/>
        <a:p>
          <a:pPr algn="l" rtl="0"/>
          <a:endParaRPr lang="ar-SA" dirty="0"/>
        </a:p>
      </dgm:t>
    </dgm:pt>
    <dgm:pt modelId="{59A66789-9734-45D5-BE79-E918EF3FE038}" type="parTrans" cxnId="{A87803A1-8109-4BE5-B552-41DE55C12964}">
      <dgm:prSet/>
      <dgm:spPr/>
      <dgm:t>
        <a:bodyPr/>
        <a:lstStyle/>
        <a:p>
          <a:pPr rtl="1"/>
          <a:endParaRPr lang="ar-SA"/>
        </a:p>
      </dgm:t>
    </dgm:pt>
    <dgm:pt modelId="{38293E22-1283-4626-9785-93B1DF929A10}" type="sibTrans" cxnId="{A87803A1-8109-4BE5-B552-41DE55C12964}">
      <dgm:prSet/>
      <dgm:spPr/>
      <dgm:t>
        <a:bodyPr/>
        <a:lstStyle/>
        <a:p>
          <a:pPr rtl="1"/>
          <a:endParaRPr lang="ar-SA"/>
        </a:p>
      </dgm:t>
    </dgm:pt>
    <dgm:pt modelId="{3D4AC639-6924-40D2-9CBF-C790D216412B}">
      <dgm:prSet/>
      <dgm:spPr/>
      <dgm:t>
        <a:bodyPr/>
        <a:lstStyle/>
        <a:p>
          <a:pPr algn="l" rtl="0"/>
          <a:endParaRPr lang="ar-SA" dirty="0"/>
        </a:p>
      </dgm:t>
    </dgm:pt>
    <dgm:pt modelId="{43B15E88-E047-42E0-BDBA-609B5E5B0AAC}" type="parTrans" cxnId="{8C2348FA-16CB-4CD3-9E63-E40420F5692E}">
      <dgm:prSet/>
      <dgm:spPr/>
      <dgm:t>
        <a:bodyPr/>
        <a:lstStyle/>
        <a:p>
          <a:pPr rtl="1"/>
          <a:endParaRPr lang="ar-SA"/>
        </a:p>
      </dgm:t>
    </dgm:pt>
    <dgm:pt modelId="{F75B29B5-0AF6-4998-9800-A7DD2676056F}" type="sibTrans" cxnId="{8C2348FA-16CB-4CD3-9E63-E40420F5692E}">
      <dgm:prSet/>
      <dgm:spPr/>
      <dgm:t>
        <a:bodyPr/>
        <a:lstStyle/>
        <a:p>
          <a:pPr rtl="1"/>
          <a:endParaRPr lang="ar-SA"/>
        </a:p>
      </dgm:t>
    </dgm:pt>
    <dgm:pt modelId="{CF340206-082F-4CA8-8FB2-00F2EFAF8740}" type="pres">
      <dgm:prSet presAssocID="{FFB86301-A9E6-4F4B-8F1F-DE2A517432E6}" presName="linear" presStyleCnt="0">
        <dgm:presLayoutVars>
          <dgm:dir/>
          <dgm:animLvl val="lvl"/>
          <dgm:resizeHandles val="exact"/>
        </dgm:presLayoutVars>
      </dgm:prSet>
      <dgm:spPr/>
      <dgm:t>
        <a:bodyPr/>
        <a:lstStyle/>
        <a:p>
          <a:pPr rtl="1"/>
          <a:endParaRPr lang="ar-SA"/>
        </a:p>
      </dgm:t>
    </dgm:pt>
    <dgm:pt modelId="{2EFD1059-1872-4868-9C1C-EA72264BC974}" type="pres">
      <dgm:prSet presAssocID="{623D72C7-541D-410E-B6E6-FD6EA383915C}" presName="parentLin" presStyleCnt="0"/>
      <dgm:spPr/>
    </dgm:pt>
    <dgm:pt modelId="{73BA349D-2E1C-47EC-84F3-AD03FE9AEB8F}" type="pres">
      <dgm:prSet presAssocID="{623D72C7-541D-410E-B6E6-FD6EA383915C}" presName="parentLeftMargin" presStyleLbl="node1" presStyleIdx="0" presStyleCnt="2"/>
      <dgm:spPr/>
      <dgm:t>
        <a:bodyPr/>
        <a:lstStyle/>
        <a:p>
          <a:pPr rtl="1"/>
          <a:endParaRPr lang="ar-SA"/>
        </a:p>
      </dgm:t>
    </dgm:pt>
    <dgm:pt modelId="{5CCD31CE-AD7E-4E0D-88CF-0D1DDF986239}" type="pres">
      <dgm:prSet presAssocID="{623D72C7-541D-410E-B6E6-FD6EA383915C}" presName="parentText" presStyleLbl="node1" presStyleIdx="0" presStyleCnt="2">
        <dgm:presLayoutVars>
          <dgm:chMax val="0"/>
          <dgm:bulletEnabled val="1"/>
        </dgm:presLayoutVars>
      </dgm:prSet>
      <dgm:spPr/>
      <dgm:t>
        <a:bodyPr/>
        <a:lstStyle/>
        <a:p>
          <a:pPr rtl="1"/>
          <a:endParaRPr lang="ar-SA"/>
        </a:p>
      </dgm:t>
    </dgm:pt>
    <dgm:pt modelId="{3A3ECF64-0167-493D-AEDC-AFAA466D61E1}" type="pres">
      <dgm:prSet presAssocID="{623D72C7-541D-410E-B6E6-FD6EA383915C}" presName="negativeSpace" presStyleCnt="0"/>
      <dgm:spPr/>
    </dgm:pt>
    <dgm:pt modelId="{8F122193-18D3-4163-BB71-FF931762CC1E}" type="pres">
      <dgm:prSet presAssocID="{623D72C7-541D-410E-B6E6-FD6EA383915C}" presName="childText" presStyleLbl="conFgAcc1" presStyleIdx="0" presStyleCnt="2">
        <dgm:presLayoutVars>
          <dgm:bulletEnabled val="1"/>
        </dgm:presLayoutVars>
      </dgm:prSet>
      <dgm:spPr/>
      <dgm:t>
        <a:bodyPr/>
        <a:lstStyle/>
        <a:p>
          <a:pPr rtl="1"/>
          <a:endParaRPr lang="ar-SA"/>
        </a:p>
      </dgm:t>
    </dgm:pt>
    <dgm:pt modelId="{A516F1CD-1061-4B0C-84C7-BDD644B79995}" type="pres">
      <dgm:prSet presAssocID="{25903D75-125C-4485-948A-2A94B5355DC8}" presName="spaceBetweenRectangles" presStyleCnt="0"/>
      <dgm:spPr/>
    </dgm:pt>
    <dgm:pt modelId="{EBD4A14D-766B-442C-AFE4-837857E567D4}" type="pres">
      <dgm:prSet presAssocID="{46419283-7F61-4A69-9398-768C3F0789D3}" presName="parentLin" presStyleCnt="0"/>
      <dgm:spPr/>
    </dgm:pt>
    <dgm:pt modelId="{AC82573E-E2E1-4B86-9B6B-0671CB2A141C}" type="pres">
      <dgm:prSet presAssocID="{46419283-7F61-4A69-9398-768C3F0789D3}" presName="parentLeftMargin" presStyleLbl="node1" presStyleIdx="0" presStyleCnt="2"/>
      <dgm:spPr/>
      <dgm:t>
        <a:bodyPr/>
        <a:lstStyle/>
        <a:p>
          <a:pPr rtl="1"/>
          <a:endParaRPr lang="ar-SA"/>
        </a:p>
      </dgm:t>
    </dgm:pt>
    <dgm:pt modelId="{9664E530-614A-4552-A6DF-A05A6ACA9336}" type="pres">
      <dgm:prSet presAssocID="{46419283-7F61-4A69-9398-768C3F0789D3}" presName="parentText" presStyleLbl="node1" presStyleIdx="1" presStyleCnt="2">
        <dgm:presLayoutVars>
          <dgm:chMax val="0"/>
          <dgm:bulletEnabled val="1"/>
        </dgm:presLayoutVars>
      </dgm:prSet>
      <dgm:spPr/>
      <dgm:t>
        <a:bodyPr/>
        <a:lstStyle/>
        <a:p>
          <a:pPr rtl="1"/>
          <a:endParaRPr lang="ar-SA"/>
        </a:p>
      </dgm:t>
    </dgm:pt>
    <dgm:pt modelId="{E81401F1-C220-461C-A6EC-A0C22BD288F3}" type="pres">
      <dgm:prSet presAssocID="{46419283-7F61-4A69-9398-768C3F0789D3}" presName="negativeSpace" presStyleCnt="0"/>
      <dgm:spPr/>
    </dgm:pt>
    <dgm:pt modelId="{E1451545-6494-4165-86ED-BC7A8C55475C}" type="pres">
      <dgm:prSet presAssocID="{46419283-7F61-4A69-9398-768C3F0789D3}" presName="childText" presStyleLbl="conFgAcc1" presStyleIdx="1" presStyleCnt="2" custLinFactNeighborY="7927">
        <dgm:presLayoutVars>
          <dgm:bulletEnabled val="1"/>
        </dgm:presLayoutVars>
      </dgm:prSet>
      <dgm:spPr/>
      <dgm:t>
        <a:bodyPr/>
        <a:lstStyle/>
        <a:p>
          <a:pPr rtl="1"/>
          <a:endParaRPr lang="ar-SA"/>
        </a:p>
      </dgm:t>
    </dgm:pt>
  </dgm:ptLst>
  <dgm:cxnLst>
    <dgm:cxn modelId="{F7A4C149-590D-4696-9F83-BF1FF90B4DC3}" srcId="{46419283-7F61-4A69-9398-768C3F0789D3}" destId="{31984DFB-9712-4DB0-BC81-5C727F55A55F}" srcOrd="1" destOrd="0" parTransId="{79D4A9B8-1343-440E-B7F1-2ED9F8221EEC}" sibTransId="{C21277B4-68A0-44D4-9E7F-26082334E365}"/>
    <dgm:cxn modelId="{15964BEC-74F4-4A3A-9EB3-AB24B9AD21FB}" type="presOf" srcId="{65920D2E-18E8-49A7-8CF0-2164A437923C}" destId="{E1451545-6494-4165-86ED-BC7A8C55475C}" srcOrd="0" destOrd="2" presId="urn:microsoft.com/office/officeart/2005/8/layout/list1"/>
    <dgm:cxn modelId="{D3C203E9-12E8-44CF-AF42-A32AD8571F6A}" type="presOf" srcId="{03C949DE-950B-459D-A956-7E7DBB38AB91}" destId="{E1451545-6494-4165-86ED-BC7A8C55475C}" srcOrd="0" destOrd="7" presId="urn:microsoft.com/office/officeart/2005/8/layout/list1"/>
    <dgm:cxn modelId="{2FE88FD3-E09A-4341-9E62-F5C4DE42899E}" type="presOf" srcId="{F646DD4A-BAEA-4D64-99D3-62D926A2C918}" destId="{E1451545-6494-4165-86ED-BC7A8C55475C}" srcOrd="0" destOrd="4" presId="urn:microsoft.com/office/officeart/2005/8/layout/list1"/>
    <dgm:cxn modelId="{63BF95F7-434C-4BFE-95AE-9070E701CA86}" srcId="{46419283-7F61-4A69-9398-768C3F0789D3}" destId="{03C949DE-950B-459D-A956-7E7DBB38AB91}" srcOrd="7" destOrd="0" parTransId="{228D8F26-C45D-41D5-9B5E-123045934519}" sibTransId="{BFDB0222-F6F9-453B-8EA7-D3CDE7326A8B}"/>
    <dgm:cxn modelId="{D40A9EAE-6F8E-46EB-BD60-8A0B0D52C48A}" type="presOf" srcId="{46419283-7F61-4A69-9398-768C3F0789D3}" destId="{AC82573E-E2E1-4B86-9B6B-0671CB2A141C}" srcOrd="0" destOrd="0" presId="urn:microsoft.com/office/officeart/2005/8/layout/list1"/>
    <dgm:cxn modelId="{2F5611F8-9B59-4041-97DD-5B840BCE2469}" type="presOf" srcId="{623D72C7-541D-410E-B6E6-FD6EA383915C}" destId="{5CCD31CE-AD7E-4E0D-88CF-0D1DDF986239}" srcOrd="1" destOrd="0" presId="urn:microsoft.com/office/officeart/2005/8/layout/list1"/>
    <dgm:cxn modelId="{5385B246-969D-4F2D-BD23-40BB961B33A2}" type="presOf" srcId="{1A466181-3B0F-4177-B1D8-8BF46D5C20D4}" destId="{E1451545-6494-4165-86ED-BC7A8C55475C}" srcOrd="0" destOrd="9" presId="urn:microsoft.com/office/officeart/2005/8/layout/list1"/>
    <dgm:cxn modelId="{32F8EA68-407D-49C4-B8A7-70E8377F87E5}" srcId="{46419283-7F61-4A69-9398-768C3F0789D3}" destId="{AC8C4198-E7E0-4381-9C9C-2278191E9EF7}" srcOrd="6" destOrd="0" parTransId="{28698F3E-95E9-474F-A492-0D4646EC99F6}" sibTransId="{538CF89A-E205-4FA2-B186-A718E6D95C3C}"/>
    <dgm:cxn modelId="{1DF1F74E-1221-4C12-AFEA-D2527237E70B}" srcId="{FFB86301-A9E6-4F4B-8F1F-DE2A517432E6}" destId="{46419283-7F61-4A69-9398-768C3F0789D3}" srcOrd="1" destOrd="0" parTransId="{CB1F195E-0300-4342-85AC-B701672F4DF6}" sibTransId="{BB961408-93A0-4B22-BB7F-064A70791D3B}"/>
    <dgm:cxn modelId="{ADA504BD-CFD1-475E-877F-161214479DE5}" srcId="{46419283-7F61-4A69-9398-768C3F0789D3}" destId="{56638077-EBAE-48A1-9E91-F8ACAA9CCEEC}" srcOrd="8" destOrd="0" parTransId="{61D47F4D-C2A8-4450-8455-D63547D4A2E5}" sibTransId="{ABE2FAA0-4ADD-4AAB-B0A1-AEFD01C3727D}"/>
    <dgm:cxn modelId="{F5B6F413-FD02-499A-A16D-9DAC9AB7CD02}" srcId="{46419283-7F61-4A69-9398-768C3F0789D3}" destId="{1A466181-3B0F-4177-B1D8-8BF46D5C20D4}" srcOrd="9" destOrd="0" parTransId="{81416FAC-70C7-432B-AFA9-46D428522F23}" sibTransId="{461E93A3-E602-48D3-A15E-7B989A874174}"/>
    <dgm:cxn modelId="{2F082FF2-22ED-4163-A61E-45344ADF2619}" type="presOf" srcId="{31984DFB-9712-4DB0-BC81-5C727F55A55F}" destId="{E1451545-6494-4165-86ED-BC7A8C55475C}" srcOrd="0" destOrd="1" presId="urn:microsoft.com/office/officeart/2005/8/layout/list1"/>
    <dgm:cxn modelId="{38B6557D-9173-4635-8EF5-854C2E3103A7}" type="presOf" srcId="{AC8C4198-E7E0-4381-9C9C-2278191E9EF7}" destId="{E1451545-6494-4165-86ED-BC7A8C55475C}" srcOrd="0" destOrd="6" presId="urn:microsoft.com/office/officeart/2005/8/layout/list1"/>
    <dgm:cxn modelId="{5B594ECD-8DC5-44AD-901A-C50ABE72D84E}" type="presOf" srcId="{56638077-EBAE-48A1-9E91-F8ACAA9CCEEC}" destId="{E1451545-6494-4165-86ED-BC7A8C55475C}" srcOrd="0" destOrd="8" presId="urn:microsoft.com/office/officeart/2005/8/layout/list1"/>
    <dgm:cxn modelId="{5E866EC8-DA48-4E2C-A223-D66E57F72F45}" srcId="{623D72C7-541D-410E-B6E6-FD6EA383915C}" destId="{B7A5D43B-6712-465E-BAD6-14FEA86E66B0}" srcOrd="0" destOrd="0" parTransId="{3D9EDE92-12C1-4A6F-B225-0540CBED8A16}" sibTransId="{80CEDDED-CAC1-43CF-B792-C11141A48E9C}"/>
    <dgm:cxn modelId="{A87803A1-8109-4BE5-B552-41DE55C12964}" srcId="{46419283-7F61-4A69-9398-768C3F0789D3}" destId="{F646DD4A-BAEA-4D64-99D3-62D926A2C918}" srcOrd="4" destOrd="0" parTransId="{59A66789-9734-45D5-BE79-E918EF3FE038}" sibTransId="{38293E22-1283-4626-9785-93B1DF929A10}"/>
    <dgm:cxn modelId="{3C78CAD4-588A-4D43-BFFD-40448750A992}" srcId="{46419283-7F61-4A69-9398-768C3F0789D3}" destId="{15928D99-0311-4DCF-9CD4-CE96285BF08D}" srcOrd="3" destOrd="0" parTransId="{D0A74F58-B5F9-4F87-B4E1-362124D9BD7C}" sibTransId="{39D526C8-0412-466B-B82F-25621714E472}"/>
    <dgm:cxn modelId="{FFD43170-AB03-425E-92A2-1D23FE062881}" srcId="{46419283-7F61-4A69-9398-768C3F0789D3}" destId="{FE4EECB6-CBE5-44A0-BCC2-E5D81F2134ED}" srcOrd="10" destOrd="0" parTransId="{1EA07CB6-4180-44B9-B338-75B20C4627F1}" sibTransId="{9CC14F2B-E03A-44A7-8BCD-C2E89E2D296F}"/>
    <dgm:cxn modelId="{B2897DA3-C96F-499F-BA77-C9929FEA62FC}" srcId="{FFB86301-A9E6-4F4B-8F1F-DE2A517432E6}" destId="{623D72C7-541D-410E-B6E6-FD6EA383915C}" srcOrd="0" destOrd="0" parTransId="{EB3D63F3-9726-48FC-AC52-2D7A6681CB58}" sibTransId="{25903D75-125C-4485-948A-2A94B5355DC8}"/>
    <dgm:cxn modelId="{42C1641A-3209-4B7B-9878-ECDAE267CEB8}" type="presOf" srcId="{118E3D2A-D664-449D-93E8-B9441F40BB69}" destId="{E1451545-6494-4165-86ED-BC7A8C55475C}" srcOrd="0" destOrd="11" presId="urn:microsoft.com/office/officeart/2005/8/layout/list1"/>
    <dgm:cxn modelId="{BD5AF9D8-A6AF-4F0C-AADC-7C873DE41D42}" type="presOf" srcId="{FE4EECB6-CBE5-44A0-BCC2-E5D81F2134ED}" destId="{E1451545-6494-4165-86ED-BC7A8C55475C}" srcOrd="0" destOrd="10" presId="urn:microsoft.com/office/officeart/2005/8/layout/list1"/>
    <dgm:cxn modelId="{B43D064B-4982-4909-9C5A-73A762319EE7}" type="presOf" srcId="{15928D99-0311-4DCF-9CD4-CE96285BF08D}" destId="{E1451545-6494-4165-86ED-BC7A8C55475C}" srcOrd="0" destOrd="3" presId="urn:microsoft.com/office/officeart/2005/8/layout/list1"/>
    <dgm:cxn modelId="{8C2348FA-16CB-4CD3-9E63-E40420F5692E}" srcId="{46419283-7F61-4A69-9398-768C3F0789D3}" destId="{3D4AC639-6924-40D2-9CBF-C790D216412B}" srcOrd="5" destOrd="0" parTransId="{43B15E88-E047-42E0-BDBA-609B5E5B0AAC}" sibTransId="{F75B29B5-0AF6-4998-9800-A7DD2676056F}"/>
    <dgm:cxn modelId="{1F25A371-E834-442F-982C-1CE0BCFD8C69}" type="presOf" srcId="{3D4AC639-6924-40D2-9CBF-C790D216412B}" destId="{E1451545-6494-4165-86ED-BC7A8C55475C}" srcOrd="0" destOrd="5" presId="urn:microsoft.com/office/officeart/2005/8/layout/list1"/>
    <dgm:cxn modelId="{133A5E0B-CF17-466C-9878-9FF6F528D74D}" type="presOf" srcId="{FFB86301-A9E6-4F4B-8F1F-DE2A517432E6}" destId="{CF340206-082F-4CA8-8FB2-00F2EFAF8740}" srcOrd="0" destOrd="0" presId="urn:microsoft.com/office/officeart/2005/8/layout/list1"/>
    <dgm:cxn modelId="{AF65101C-C63C-4ED8-8435-D80634A62D56}" type="presOf" srcId="{46419283-7F61-4A69-9398-768C3F0789D3}" destId="{9664E530-614A-4552-A6DF-A05A6ACA9336}" srcOrd="1" destOrd="0" presId="urn:microsoft.com/office/officeart/2005/8/layout/list1"/>
    <dgm:cxn modelId="{EFDD0048-0B52-4F5C-8D81-18482FD58E7E}" type="presOf" srcId="{6CB0C05B-4E17-4C33-980F-154E6F3F4A18}" destId="{E1451545-6494-4165-86ED-BC7A8C55475C}" srcOrd="0" destOrd="0" presId="urn:microsoft.com/office/officeart/2005/8/layout/list1"/>
    <dgm:cxn modelId="{275AC2CB-23C7-45D7-A45E-9558251A2B48}" srcId="{46419283-7F61-4A69-9398-768C3F0789D3}" destId="{6CB0C05B-4E17-4C33-980F-154E6F3F4A18}" srcOrd="0" destOrd="0" parTransId="{043E2F4E-075B-4B10-A9E9-EA74886CC295}" sibTransId="{5B755671-5330-4E7D-9B8D-85478735B24E}"/>
    <dgm:cxn modelId="{68CC020E-5675-4304-817B-E43183B004D1}" srcId="{46419283-7F61-4A69-9398-768C3F0789D3}" destId="{118E3D2A-D664-449D-93E8-B9441F40BB69}" srcOrd="11" destOrd="0" parTransId="{57041E4B-D17A-4D1B-9369-2D5EFE7FF73A}" sibTransId="{E26AF432-28EA-4C89-9699-CD6BA7A6DD99}"/>
    <dgm:cxn modelId="{2B184AAF-7704-4597-A430-915C00BDC3EE}" srcId="{46419283-7F61-4A69-9398-768C3F0789D3}" destId="{65920D2E-18E8-49A7-8CF0-2164A437923C}" srcOrd="2" destOrd="0" parTransId="{1A3A322A-8E41-42BB-9C6A-86A6A01A82F2}" sibTransId="{CCE7F4BF-FD8D-46B9-BF44-0C241162DBE6}"/>
    <dgm:cxn modelId="{3BF4DC11-4188-461C-85FA-0CCE60DFB905}" type="presOf" srcId="{B7A5D43B-6712-465E-BAD6-14FEA86E66B0}" destId="{8F122193-18D3-4163-BB71-FF931762CC1E}" srcOrd="0" destOrd="0" presId="urn:microsoft.com/office/officeart/2005/8/layout/list1"/>
    <dgm:cxn modelId="{BAE233D1-902A-48B7-AF9B-47454B599636}" srcId="{46419283-7F61-4A69-9398-768C3F0789D3}" destId="{6AD29C02-C34D-4090-AD0C-A0DE40656CF1}" srcOrd="12" destOrd="0" parTransId="{D51A9F5E-8329-4A1A-AF58-5B6ACDA46736}" sibTransId="{B2C4CCCD-B768-4ED8-908B-71F8A392ED9C}"/>
    <dgm:cxn modelId="{A4495C55-FEFF-4B4A-97B1-C1C9A99B861D}" type="presOf" srcId="{6AD29C02-C34D-4090-AD0C-A0DE40656CF1}" destId="{E1451545-6494-4165-86ED-BC7A8C55475C}" srcOrd="0" destOrd="12" presId="urn:microsoft.com/office/officeart/2005/8/layout/list1"/>
    <dgm:cxn modelId="{1ADB57C1-8A86-4D19-BB8D-F6542F018428}" type="presOf" srcId="{623D72C7-541D-410E-B6E6-FD6EA383915C}" destId="{73BA349D-2E1C-47EC-84F3-AD03FE9AEB8F}" srcOrd="0" destOrd="0" presId="urn:microsoft.com/office/officeart/2005/8/layout/list1"/>
    <dgm:cxn modelId="{426D81C1-FA3A-40FE-9407-A2C47F872FB0}" type="presParOf" srcId="{CF340206-082F-4CA8-8FB2-00F2EFAF8740}" destId="{2EFD1059-1872-4868-9C1C-EA72264BC974}" srcOrd="0" destOrd="0" presId="urn:microsoft.com/office/officeart/2005/8/layout/list1"/>
    <dgm:cxn modelId="{61875E05-7E72-476A-BAF2-9DE17197C39E}" type="presParOf" srcId="{2EFD1059-1872-4868-9C1C-EA72264BC974}" destId="{73BA349D-2E1C-47EC-84F3-AD03FE9AEB8F}" srcOrd="0" destOrd="0" presId="urn:microsoft.com/office/officeart/2005/8/layout/list1"/>
    <dgm:cxn modelId="{E69F05FA-DE07-421E-A85F-2E58E8EF08A4}" type="presParOf" srcId="{2EFD1059-1872-4868-9C1C-EA72264BC974}" destId="{5CCD31CE-AD7E-4E0D-88CF-0D1DDF986239}" srcOrd="1" destOrd="0" presId="urn:microsoft.com/office/officeart/2005/8/layout/list1"/>
    <dgm:cxn modelId="{1C8C37AD-E92C-4E97-969C-43CBB6BE8914}" type="presParOf" srcId="{CF340206-082F-4CA8-8FB2-00F2EFAF8740}" destId="{3A3ECF64-0167-493D-AEDC-AFAA466D61E1}" srcOrd="1" destOrd="0" presId="urn:microsoft.com/office/officeart/2005/8/layout/list1"/>
    <dgm:cxn modelId="{84B693E8-ABC8-4B51-8C99-2091E7BFC36D}" type="presParOf" srcId="{CF340206-082F-4CA8-8FB2-00F2EFAF8740}" destId="{8F122193-18D3-4163-BB71-FF931762CC1E}" srcOrd="2" destOrd="0" presId="urn:microsoft.com/office/officeart/2005/8/layout/list1"/>
    <dgm:cxn modelId="{DDFFAECA-AB39-491E-85DF-2094DE44FFE0}" type="presParOf" srcId="{CF340206-082F-4CA8-8FB2-00F2EFAF8740}" destId="{A516F1CD-1061-4B0C-84C7-BDD644B79995}" srcOrd="3" destOrd="0" presId="urn:microsoft.com/office/officeart/2005/8/layout/list1"/>
    <dgm:cxn modelId="{FCB68E5D-5C95-42FB-A8A4-575EC0F9DE03}" type="presParOf" srcId="{CF340206-082F-4CA8-8FB2-00F2EFAF8740}" destId="{EBD4A14D-766B-442C-AFE4-837857E567D4}" srcOrd="4" destOrd="0" presId="urn:microsoft.com/office/officeart/2005/8/layout/list1"/>
    <dgm:cxn modelId="{ED0A027D-8E8D-4932-BCCA-CF20CF348CAD}" type="presParOf" srcId="{EBD4A14D-766B-442C-AFE4-837857E567D4}" destId="{AC82573E-E2E1-4B86-9B6B-0671CB2A141C}" srcOrd="0" destOrd="0" presId="urn:microsoft.com/office/officeart/2005/8/layout/list1"/>
    <dgm:cxn modelId="{A2F7C4E1-6C69-4033-AAB6-E486B3959E61}" type="presParOf" srcId="{EBD4A14D-766B-442C-AFE4-837857E567D4}" destId="{9664E530-614A-4552-A6DF-A05A6ACA9336}" srcOrd="1" destOrd="0" presId="urn:microsoft.com/office/officeart/2005/8/layout/list1"/>
    <dgm:cxn modelId="{54938699-BBB4-48CD-9DF4-99139965B468}" type="presParOf" srcId="{CF340206-082F-4CA8-8FB2-00F2EFAF8740}" destId="{E81401F1-C220-461C-A6EC-A0C22BD288F3}" srcOrd="5" destOrd="0" presId="urn:microsoft.com/office/officeart/2005/8/layout/list1"/>
    <dgm:cxn modelId="{DDB017EB-1CEE-41A4-BAB5-4B7E78C39B46}" type="presParOf" srcId="{CF340206-082F-4CA8-8FB2-00F2EFAF8740}" destId="{E1451545-6494-4165-86ED-BC7A8C55475C}"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1E2087A-851E-458E-9DC7-E9047B892456}" type="doc">
      <dgm:prSet loTypeId="urn:microsoft.com/office/officeart/2005/8/layout/list1" loCatId="list" qsTypeId="urn:microsoft.com/office/officeart/2005/8/quickstyle/simple1" qsCatId="simple" csTypeId="urn:microsoft.com/office/officeart/2005/8/colors/colorful2" csCatId="colorful" phldr="1"/>
      <dgm:spPr/>
      <dgm:t>
        <a:bodyPr/>
        <a:lstStyle/>
        <a:p>
          <a:pPr rtl="1"/>
          <a:endParaRPr lang="ar-SA"/>
        </a:p>
      </dgm:t>
    </dgm:pt>
    <dgm:pt modelId="{4A1FD5BF-C946-41C8-9A7B-5B324424B01B}">
      <dgm:prSet phldrT="[Text]"/>
      <dgm:spPr/>
      <dgm:t>
        <a:bodyPr/>
        <a:lstStyle/>
        <a:p>
          <a:pPr rtl="0"/>
          <a:r>
            <a:rPr lang="en-AU" b="1" dirty="0" smtClean="0">
              <a:solidFill>
                <a:srgbClr val="FF0000"/>
              </a:solidFill>
            </a:rPr>
            <a:t>5. </a:t>
          </a:r>
          <a:r>
            <a:rPr lang="en-AU" b="1" dirty="0" smtClean="0">
              <a:solidFill>
                <a:srgbClr val="002060"/>
              </a:solidFill>
            </a:rPr>
            <a:t>How does this distribution differ from that found in rest of the world?</a:t>
          </a:r>
          <a:endParaRPr lang="ar-SA" dirty="0">
            <a:solidFill>
              <a:srgbClr val="002060"/>
            </a:solidFill>
          </a:endParaRPr>
        </a:p>
      </dgm:t>
    </dgm:pt>
    <dgm:pt modelId="{49D5AB60-DA1E-49B9-A78F-40D9B9A64255}" type="parTrans" cxnId="{3C75E3B1-C5AC-4EE3-AE8F-31FD1B4F578B}">
      <dgm:prSet/>
      <dgm:spPr/>
      <dgm:t>
        <a:bodyPr/>
        <a:lstStyle/>
        <a:p>
          <a:pPr rtl="1"/>
          <a:endParaRPr lang="ar-SA"/>
        </a:p>
      </dgm:t>
    </dgm:pt>
    <dgm:pt modelId="{76E93DB6-AD5B-4A8D-A3C6-C112DD8B7592}" type="sibTrans" cxnId="{3C75E3B1-C5AC-4EE3-AE8F-31FD1B4F578B}">
      <dgm:prSet/>
      <dgm:spPr/>
      <dgm:t>
        <a:bodyPr/>
        <a:lstStyle/>
        <a:p>
          <a:pPr rtl="1"/>
          <a:endParaRPr lang="ar-SA"/>
        </a:p>
      </dgm:t>
    </dgm:pt>
    <dgm:pt modelId="{C4843F97-E258-40BB-95D9-5C9A80B2FAD2}">
      <dgm:prSet phldrT="[Text]"/>
      <dgm:spPr/>
      <dgm:t>
        <a:bodyPr/>
        <a:lstStyle/>
        <a:p>
          <a:pPr rtl="0"/>
          <a:r>
            <a:rPr lang="en-AU" b="1" dirty="0" smtClean="0">
              <a:solidFill>
                <a:srgbClr val="FF0000"/>
              </a:solidFill>
            </a:rPr>
            <a:t>6</a:t>
          </a:r>
          <a:r>
            <a:rPr lang="en-AU" b="1" dirty="0" smtClean="0">
              <a:solidFill>
                <a:srgbClr val="002060"/>
              </a:solidFill>
            </a:rPr>
            <a:t>.What is the most common incompatibility ?</a:t>
          </a:r>
          <a:endParaRPr lang="ar-SA" dirty="0">
            <a:solidFill>
              <a:srgbClr val="002060"/>
            </a:solidFill>
          </a:endParaRPr>
        </a:p>
      </dgm:t>
    </dgm:pt>
    <dgm:pt modelId="{55316C93-79A5-47D0-AB4A-007C19E73975}" type="parTrans" cxnId="{4C77378E-7381-415E-8E61-916E80002834}">
      <dgm:prSet/>
      <dgm:spPr/>
      <dgm:t>
        <a:bodyPr/>
        <a:lstStyle/>
        <a:p>
          <a:pPr rtl="1"/>
          <a:endParaRPr lang="ar-SA"/>
        </a:p>
      </dgm:t>
    </dgm:pt>
    <dgm:pt modelId="{9550B624-4962-4031-BFD8-20688AC78751}" type="sibTrans" cxnId="{4C77378E-7381-415E-8E61-916E80002834}">
      <dgm:prSet/>
      <dgm:spPr/>
      <dgm:t>
        <a:bodyPr/>
        <a:lstStyle/>
        <a:p>
          <a:pPr rtl="1"/>
          <a:endParaRPr lang="ar-SA"/>
        </a:p>
      </dgm:t>
    </dgm:pt>
    <dgm:pt modelId="{EB422802-2C2F-45BF-A916-5C770074C965}">
      <dgm:prSet phldrT="[Text]"/>
      <dgm:spPr/>
      <dgm:t>
        <a:bodyPr/>
        <a:lstStyle/>
        <a:p>
          <a:pPr rtl="0"/>
          <a:r>
            <a:rPr lang="en-AU" b="1" dirty="0" smtClean="0">
              <a:solidFill>
                <a:srgbClr val="FF0000"/>
              </a:solidFill>
            </a:rPr>
            <a:t>7</a:t>
          </a:r>
          <a:r>
            <a:rPr lang="en-AU" b="1" dirty="0" smtClean="0">
              <a:solidFill>
                <a:srgbClr val="002060"/>
              </a:solidFill>
            </a:rPr>
            <a:t>.Under what circumstances can Rh incompatibility develop and how?</a:t>
          </a:r>
          <a:endParaRPr lang="ar-SA" dirty="0">
            <a:solidFill>
              <a:srgbClr val="002060"/>
            </a:solidFill>
          </a:endParaRPr>
        </a:p>
      </dgm:t>
    </dgm:pt>
    <dgm:pt modelId="{75AD484E-AE4F-44E9-B0C2-FE1D0F566E57}" type="parTrans" cxnId="{79A90922-DE74-4576-B02A-84FD125DAA24}">
      <dgm:prSet/>
      <dgm:spPr/>
      <dgm:t>
        <a:bodyPr/>
        <a:lstStyle/>
        <a:p>
          <a:pPr rtl="1"/>
          <a:endParaRPr lang="ar-SA"/>
        </a:p>
      </dgm:t>
    </dgm:pt>
    <dgm:pt modelId="{45C6AB18-EAED-4B03-BCC6-305EC09BD7CB}" type="sibTrans" cxnId="{79A90922-DE74-4576-B02A-84FD125DAA24}">
      <dgm:prSet/>
      <dgm:spPr/>
      <dgm:t>
        <a:bodyPr/>
        <a:lstStyle/>
        <a:p>
          <a:pPr rtl="1"/>
          <a:endParaRPr lang="ar-SA"/>
        </a:p>
      </dgm:t>
    </dgm:pt>
    <dgm:pt modelId="{24C2CCDA-49B5-4A80-9F8A-4C2BFA486B5F}">
      <dgm:prSet custT="1"/>
      <dgm:spPr/>
      <dgm:t>
        <a:bodyPr/>
        <a:lstStyle/>
        <a:p>
          <a:pPr algn="l" rtl="0"/>
          <a:r>
            <a:rPr lang="en-AU" sz="1200" dirty="0" smtClean="0">
              <a:latin typeface="+mn-lt"/>
            </a:rPr>
            <a:t>Almost the same distribution is seen in Europe and America as in Saudi Arabia. The blood group “B” is more prevalent than blood group “A” in some Asian countries</a:t>
          </a:r>
          <a:endParaRPr lang="ar-SA" sz="1200" dirty="0">
            <a:latin typeface="+mn-lt"/>
          </a:endParaRPr>
        </a:p>
      </dgm:t>
    </dgm:pt>
    <dgm:pt modelId="{77EEAA9B-AB7B-477B-9CEF-22426B1CF39B}" type="parTrans" cxnId="{5AA27500-CC65-47A1-B89C-35107359DA8F}">
      <dgm:prSet/>
      <dgm:spPr/>
      <dgm:t>
        <a:bodyPr/>
        <a:lstStyle/>
        <a:p>
          <a:pPr rtl="1"/>
          <a:endParaRPr lang="ar-SA"/>
        </a:p>
      </dgm:t>
    </dgm:pt>
    <dgm:pt modelId="{977485A3-B312-4933-8FB6-CF659CD7D0C3}" type="sibTrans" cxnId="{5AA27500-CC65-47A1-B89C-35107359DA8F}">
      <dgm:prSet/>
      <dgm:spPr/>
      <dgm:t>
        <a:bodyPr/>
        <a:lstStyle/>
        <a:p>
          <a:pPr rtl="1"/>
          <a:endParaRPr lang="ar-SA"/>
        </a:p>
      </dgm:t>
    </dgm:pt>
    <dgm:pt modelId="{4ED29B2F-1E06-433B-A0D1-E906AEE260DE}">
      <dgm:prSet/>
      <dgm:spPr/>
      <dgm:t>
        <a:bodyPr/>
        <a:lstStyle/>
        <a:p>
          <a:pPr algn="l" rtl="0"/>
          <a:r>
            <a:rPr lang="en-AU" dirty="0" smtClean="0"/>
            <a:t>The most common form of HDN is </a:t>
          </a:r>
          <a:r>
            <a:rPr lang="en-AU" b="1" dirty="0" smtClean="0"/>
            <a:t>ABO incompatibility</a:t>
          </a:r>
          <a:r>
            <a:rPr lang="en-AU" dirty="0" smtClean="0"/>
            <a:t>, which is usually not very severe. The least common form is </a:t>
          </a:r>
          <a:r>
            <a:rPr lang="en-AU" b="1" dirty="0" smtClean="0"/>
            <a:t>Rh incompatibility</a:t>
          </a:r>
          <a:r>
            <a:rPr lang="en-AU" dirty="0" smtClean="0"/>
            <a:t>, which can almost always be prevented. When this form does occur, it can cause very severe </a:t>
          </a:r>
          <a:r>
            <a:rPr lang="en-AU" dirty="0" err="1" smtClean="0"/>
            <a:t>anemia</a:t>
          </a:r>
          <a:r>
            <a:rPr lang="en-AU" dirty="0" smtClean="0"/>
            <a:t> in the baby.</a:t>
          </a:r>
          <a:endParaRPr lang="ar-SA" dirty="0"/>
        </a:p>
      </dgm:t>
    </dgm:pt>
    <dgm:pt modelId="{67632806-A12C-423E-9F0D-ED1AA0CE03F2}" type="parTrans" cxnId="{159AD13D-7DC3-4A61-A28A-E596A04B807C}">
      <dgm:prSet/>
      <dgm:spPr/>
      <dgm:t>
        <a:bodyPr/>
        <a:lstStyle/>
        <a:p>
          <a:pPr rtl="1"/>
          <a:endParaRPr lang="ar-SA"/>
        </a:p>
      </dgm:t>
    </dgm:pt>
    <dgm:pt modelId="{6DE21912-98FD-43F9-B739-741271E3B2FA}" type="sibTrans" cxnId="{159AD13D-7DC3-4A61-A28A-E596A04B807C}">
      <dgm:prSet/>
      <dgm:spPr/>
      <dgm:t>
        <a:bodyPr/>
        <a:lstStyle/>
        <a:p>
          <a:pPr rtl="1"/>
          <a:endParaRPr lang="ar-SA"/>
        </a:p>
      </dgm:t>
    </dgm:pt>
    <dgm:pt modelId="{E1A2B4B2-9AA6-4312-BED1-36CAE1E7D8BD}">
      <dgm:prSet/>
      <dgm:spPr/>
      <dgm:t>
        <a:bodyPr/>
        <a:lstStyle/>
        <a:p>
          <a:pPr algn="l" rtl="0"/>
          <a:r>
            <a:rPr lang="en-AU" dirty="0" smtClean="0"/>
            <a:t>Rh incompatibility is a condition that develops when a pregnant woman has Rh-negative blood and the baby in her womb has Rh-positive blood inherited from the Rh-positive father</a:t>
          </a:r>
          <a:r>
            <a:rPr lang="en-AU" dirty="0" smtClean="0">
              <a:solidFill>
                <a:schemeClr val="tx1">
                  <a:lumMod val="50000"/>
                  <a:lumOff val="50000"/>
                </a:schemeClr>
              </a:solidFill>
            </a:rPr>
            <a:t>(because Rh+ is more dominant)</a:t>
          </a:r>
          <a:r>
            <a:rPr lang="en-AU" dirty="0" smtClean="0"/>
            <a:t>.</a:t>
          </a:r>
          <a:endParaRPr lang="ar-SA" dirty="0"/>
        </a:p>
      </dgm:t>
    </dgm:pt>
    <dgm:pt modelId="{FD35D4FB-1DA4-4E1B-BC3C-5B54AB32D6CC}" type="parTrans" cxnId="{71D0F755-A0DA-428D-9049-8208D813EA9F}">
      <dgm:prSet/>
      <dgm:spPr/>
      <dgm:t>
        <a:bodyPr/>
        <a:lstStyle/>
        <a:p>
          <a:pPr rtl="1"/>
          <a:endParaRPr lang="ar-SA"/>
        </a:p>
      </dgm:t>
    </dgm:pt>
    <dgm:pt modelId="{DE203D34-0DBA-4A6B-87F8-BB08ABF65521}" type="sibTrans" cxnId="{71D0F755-A0DA-428D-9049-8208D813EA9F}">
      <dgm:prSet/>
      <dgm:spPr/>
      <dgm:t>
        <a:bodyPr/>
        <a:lstStyle/>
        <a:p>
          <a:pPr rtl="1"/>
          <a:endParaRPr lang="ar-SA"/>
        </a:p>
      </dgm:t>
    </dgm:pt>
    <dgm:pt modelId="{1F2682CD-8512-4925-97D7-7DF32E6E5FF1}">
      <dgm:prSet/>
      <dgm:spPr/>
      <dgm:t>
        <a:bodyPr/>
        <a:lstStyle/>
        <a:p>
          <a:pPr algn="l" rtl="0"/>
          <a:r>
            <a:rPr lang="en-AU" dirty="0" smtClean="0"/>
            <a:t>During pregnancy, red blood cells from the unborn baby can cross into the mother's bloodstream during labour . Because the mother is Rh-negative, her immune system treats Rh-positive </a:t>
          </a:r>
          <a:r>
            <a:rPr lang="en-AU" dirty="0" err="1" smtClean="0"/>
            <a:t>fetal</a:t>
          </a:r>
          <a:r>
            <a:rPr lang="en-AU" dirty="0" smtClean="0"/>
            <a:t> cells as if they were a foreign substance and makes antibodies against the </a:t>
          </a:r>
          <a:r>
            <a:rPr lang="en-AU" dirty="0" err="1" smtClean="0"/>
            <a:t>fetal</a:t>
          </a:r>
          <a:r>
            <a:rPr lang="en-AU" dirty="0" smtClean="0"/>
            <a:t> blood cells. These anti-Rh antibodies may cross back through the placenta into the developing baby and destroy the baby's circulating red blood cells. When red blood cells are broken down, they make bilirubin. This causes an infant to become jaundiced. Because it takes time for the mother to develop antibodies, firstborn infants are often not affected unless the mother had past miscarriages or abortions that sensitized her immune system. However, all children she has afterwards who are also Rh-positive may be affected.</a:t>
          </a:r>
          <a:endParaRPr lang="ar-SA" dirty="0"/>
        </a:p>
      </dgm:t>
    </dgm:pt>
    <dgm:pt modelId="{84D80959-A7D7-4A30-ADE5-CC4132F4D381}" type="parTrans" cxnId="{13509940-4923-424B-BE68-995253B655DF}">
      <dgm:prSet/>
      <dgm:spPr/>
      <dgm:t>
        <a:bodyPr/>
        <a:lstStyle/>
        <a:p>
          <a:pPr rtl="1"/>
          <a:endParaRPr lang="ar-SA"/>
        </a:p>
      </dgm:t>
    </dgm:pt>
    <dgm:pt modelId="{519832C9-128C-4A76-B113-77BCF14BD643}" type="sibTrans" cxnId="{13509940-4923-424B-BE68-995253B655DF}">
      <dgm:prSet/>
      <dgm:spPr/>
      <dgm:t>
        <a:bodyPr/>
        <a:lstStyle/>
        <a:p>
          <a:pPr rtl="1"/>
          <a:endParaRPr lang="ar-SA"/>
        </a:p>
      </dgm:t>
    </dgm:pt>
    <dgm:pt modelId="{3273FF6E-6E6E-49D3-95DE-DC7D4F86790B}" type="pres">
      <dgm:prSet presAssocID="{11E2087A-851E-458E-9DC7-E9047B892456}" presName="linear" presStyleCnt="0">
        <dgm:presLayoutVars>
          <dgm:dir/>
          <dgm:animLvl val="lvl"/>
          <dgm:resizeHandles val="exact"/>
        </dgm:presLayoutVars>
      </dgm:prSet>
      <dgm:spPr/>
      <dgm:t>
        <a:bodyPr/>
        <a:lstStyle/>
        <a:p>
          <a:pPr rtl="1"/>
          <a:endParaRPr lang="ar-SA"/>
        </a:p>
      </dgm:t>
    </dgm:pt>
    <dgm:pt modelId="{A1F7C0C3-C725-4B47-A678-1A25AAC1CC14}" type="pres">
      <dgm:prSet presAssocID="{4A1FD5BF-C946-41C8-9A7B-5B324424B01B}" presName="parentLin" presStyleCnt="0"/>
      <dgm:spPr/>
    </dgm:pt>
    <dgm:pt modelId="{E5CAE739-C6A6-4E09-8883-40FF0C083689}" type="pres">
      <dgm:prSet presAssocID="{4A1FD5BF-C946-41C8-9A7B-5B324424B01B}" presName="parentLeftMargin" presStyleLbl="node1" presStyleIdx="0" presStyleCnt="3"/>
      <dgm:spPr/>
      <dgm:t>
        <a:bodyPr/>
        <a:lstStyle/>
        <a:p>
          <a:pPr rtl="1"/>
          <a:endParaRPr lang="ar-SA"/>
        </a:p>
      </dgm:t>
    </dgm:pt>
    <dgm:pt modelId="{828294FD-DBFD-4A75-94AC-B43632E7A030}" type="pres">
      <dgm:prSet presAssocID="{4A1FD5BF-C946-41C8-9A7B-5B324424B01B}" presName="parentText" presStyleLbl="node1" presStyleIdx="0" presStyleCnt="3" custScaleX="110746">
        <dgm:presLayoutVars>
          <dgm:chMax val="0"/>
          <dgm:bulletEnabled val="1"/>
        </dgm:presLayoutVars>
      </dgm:prSet>
      <dgm:spPr/>
      <dgm:t>
        <a:bodyPr/>
        <a:lstStyle/>
        <a:p>
          <a:pPr rtl="1"/>
          <a:endParaRPr lang="ar-SA"/>
        </a:p>
      </dgm:t>
    </dgm:pt>
    <dgm:pt modelId="{E6EAD244-6546-4A4B-B8F2-0569E4512130}" type="pres">
      <dgm:prSet presAssocID="{4A1FD5BF-C946-41C8-9A7B-5B324424B01B}" presName="negativeSpace" presStyleCnt="0"/>
      <dgm:spPr/>
    </dgm:pt>
    <dgm:pt modelId="{97AC77C6-7AE4-43FE-8A13-935F56D43C38}" type="pres">
      <dgm:prSet presAssocID="{4A1FD5BF-C946-41C8-9A7B-5B324424B01B}" presName="childText" presStyleLbl="conFgAcc1" presStyleIdx="0" presStyleCnt="3">
        <dgm:presLayoutVars>
          <dgm:bulletEnabled val="1"/>
        </dgm:presLayoutVars>
      </dgm:prSet>
      <dgm:spPr/>
      <dgm:t>
        <a:bodyPr/>
        <a:lstStyle/>
        <a:p>
          <a:pPr rtl="1"/>
          <a:endParaRPr lang="ar-SA"/>
        </a:p>
      </dgm:t>
    </dgm:pt>
    <dgm:pt modelId="{B119CB9D-E0B0-4A43-8F39-0276CCE67386}" type="pres">
      <dgm:prSet presAssocID="{76E93DB6-AD5B-4A8D-A3C6-C112DD8B7592}" presName="spaceBetweenRectangles" presStyleCnt="0"/>
      <dgm:spPr/>
    </dgm:pt>
    <dgm:pt modelId="{235C43A3-325D-4BB9-B2B1-0491A6F7D24B}" type="pres">
      <dgm:prSet presAssocID="{C4843F97-E258-40BB-95D9-5C9A80B2FAD2}" presName="parentLin" presStyleCnt="0"/>
      <dgm:spPr/>
    </dgm:pt>
    <dgm:pt modelId="{629D053B-985D-498D-9588-00E67F7E382E}" type="pres">
      <dgm:prSet presAssocID="{C4843F97-E258-40BB-95D9-5C9A80B2FAD2}" presName="parentLeftMargin" presStyleLbl="node1" presStyleIdx="0" presStyleCnt="3"/>
      <dgm:spPr/>
      <dgm:t>
        <a:bodyPr/>
        <a:lstStyle/>
        <a:p>
          <a:pPr rtl="1"/>
          <a:endParaRPr lang="ar-SA"/>
        </a:p>
      </dgm:t>
    </dgm:pt>
    <dgm:pt modelId="{C7292903-2F8A-4F62-9FBA-419C0627B7C6}" type="pres">
      <dgm:prSet presAssocID="{C4843F97-E258-40BB-95D9-5C9A80B2FAD2}" presName="parentText" presStyleLbl="node1" presStyleIdx="1" presStyleCnt="3">
        <dgm:presLayoutVars>
          <dgm:chMax val="0"/>
          <dgm:bulletEnabled val="1"/>
        </dgm:presLayoutVars>
      </dgm:prSet>
      <dgm:spPr/>
      <dgm:t>
        <a:bodyPr/>
        <a:lstStyle/>
        <a:p>
          <a:pPr rtl="1"/>
          <a:endParaRPr lang="ar-SA"/>
        </a:p>
      </dgm:t>
    </dgm:pt>
    <dgm:pt modelId="{AF304763-1479-42CA-B692-1E0027872778}" type="pres">
      <dgm:prSet presAssocID="{C4843F97-E258-40BB-95D9-5C9A80B2FAD2}" presName="negativeSpace" presStyleCnt="0"/>
      <dgm:spPr/>
    </dgm:pt>
    <dgm:pt modelId="{C52713CE-E0D3-4C33-B2AC-10BB18692D90}" type="pres">
      <dgm:prSet presAssocID="{C4843F97-E258-40BB-95D9-5C9A80B2FAD2}" presName="childText" presStyleLbl="conFgAcc1" presStyleIdx="1" presStyleCnt="3">
        <dgm:presLayoutVars>
          <dgm:bulletEnabled val="1"/>
        </dgm:presLayoutVars>
      </dgm:prSet>
      <dgm:spPr/>
      <dgm:t>
        <a:bodyPr/>
        <a:lstStyle/>
        <a:p>
          <a:pPr rtl="1"/>
          <a:endParaRPr lang="ar-SA"/>
        </a:p>
      </dgm:t>
    </dgm:pt>
    <dgm:pt modelId="{95F8AC81-5236-413B-9BD2-19B3B46EFCA3}" type="pres">
      <dgm:prSet presAssocID="{9550B624-4962-4031-BFD8-20688AC78751}" presName="spaceBetweenRectangles" presStyleCnt="0"/>
      <dgm:spPr/>
    </dgm:pt>
    <dgm:pt modelId="{368DD04A-8C28-40DF-9012-8F5309840558}" type="pres">
      <dgm:prSet presAssocID="{EB422802-2C2F-45BF-A916-5C770074C965}" presName="parentLin" presStyleCnt="0"/>
      <dgm:spPr/>
    </dgm:pt>
    <dgm:pt modelId="{3052DAE6-3883-416F-9A27-2353531060A2}" type="pres">
      <dgm:prSet presAssocID="{EB422802-2C2F-45BF-A916-5C770074C965}" presName="parentLeftMargin" presStyleLbl="node1" presStyleIdx="1" presStyleCnt="3"/>
      <dgm:spPr/>
      <dgm:t>
        <a:bodyPr/>
        <a:lstStyle/>
        <a:p>
          <a:pPr rtl="1"/>
          <a:endParaRPr lang="ar-SA"/>
        </a:p>
      </dgm:t>
    </dgm:pt>
    <dgm:pt modelId="{D92DC085-A145-4712-B6EB-7C4CE8DD18F0}" type="pres">
      <dgm:prSet presAssocID="{EB422802-2C2F-45BF-A916-5C770074C965}" presName="parentText" presStyleLbl="node1" presStyleIdx="2" presStyleCnt="3" custScaleX="110746">
        <dgm:presLayoutVars>
          <dgm:chMax val="0"/>
          <dgm:bulletEnabled val="1"/>
        </dgm:presLayoutVars>
      </dgm:prSet>
      <dgm:spPr/>
      <dgm:t>
        <a:bodyPr/>
        <a:lstStyle/>
        <a:p>
          <a:pPr rtl="1"/>
          <a:endParaRPr lang="ar-SA"/>
        </a:p>
      </dgm:t>
    </dgm:pt>
    <dgm:pt modelId="{FF3DED25-6F96-42E9-A77B-9BBBC8141D64}" type="pres">
      <dgm:prSet presAssocID="{EB422802-2C2F-45BF-A916-5C770074C965}" presName="negativeSpace" presStyleCnt="0"/>
      <dgm:spPr/>
    </dgm:pt>
    <dgm:pt modelId="{DC2F8948-756A-4E0C-B27C-F2E3813B283A}" type="pres">
      <dgm:prSet presAssocID="{EB422802-2C2F-45BF-A916-5C770074C965}" presName="childText" presStyleLbl="conFgAcc1" presStyleIdx="2" presStyleCnt="3">
        <dgm:presLayoutVars>
          <dgm:bulletEnabled val="1"/>
        </dgm:presLayoutVars>
      </dgm:prSet>
      <dgm:spPr/>
      <dgm:t>
        <a:bodyPr/>
        <a:lstStyle/>
        <a:p>
          <a:pPr rtl="1"/>
          <a:endParaRPr lang="ar-SA"/>
        </a:p>
      </dgm:t>
    </dgm:pt>
  </dgm:ptLst>
  <dgm:cxnLst>
    <dgm:cxn modelId="{6114C107-D42E-4E21-826E-D64FC95818D2}" type="presOf" srcId="{11E2087A-851E-458E-9DC7-E9047B892456}" destId="{3273FF6E-6E6E-49D3-95DE-DC7D4F86790B}" srcOrd="0" destOrd="0" presId="urn:microsoft.com/office/officeart/2005/8/layout/list1"/>
    <dgm:cxn modelId="{C48BC040-7E8F-4D32-AAA5-FA281FBB09BF}" type="presOf" srcId="{4ED29B2F-1E06-433B-A0D1-E906AEE260DE}" destId="{C52713CE-E0D3-4C33-B2AC-10BB18692D90}" srcOrd="0" destOrd="0" presId="urn:microsoft.com/office/officeart/2005/8/layout/list1"/>
    <dgm:cxn modelId="{159AD13D-7DC3-4A61-A28A-E596A04B807C}" srcId="{C4843F97-E258-40BB-95D9-5C9A80B2FAD2}" destId="{4ED29B2F-1E06-433B-A0D1-E906AEE260DE}" srcOrd="0" destOrd="0" parTransId="{67632806-A12C-423E-9F0D-ED1AA0CE03F2}" sibTransId="{6DE21912-98FD-43F9-B739-741271E3B2FA}"/>
    <dgm:cxn modelId="{A3EF863F-6CA0-4A5D-94A7-3585C97F95C6}" type="presOf" srcId="{4A1FD5BF-C946-41C8-9A7B-5B324424B01B}" destId="{E5CAE739-C6A6-4E09-8883-40FF0C083689}" srcOrd="0" destOrd="0" presId="urn:microsoft.com/office/officeart/2005/8/layout/list1"/>
    <dgm:cxn modelId="{098B687A-1B34-4DF3-9AEA-0AD2988589BB}" type="presOf" srcId="{E1A2B4B2-9AA6-4312-BED1-36CAE1E7D8BD}" destId="{DC2F8948-756A-4E0C-B27C-F2E3813B283A}" srcOrd="0" destOrd="0" presId="urn:microsoft.com/office/officeart/2005/8/layout/list1"/>
    <dgm:cxn modelId="{3C75E3B1-C5AC-4EE3-AE8F-31FD1B4F578B}" srcId="{11E2087A-851E-458E-9DC7-E9047B892456}" destId="{4A1FD5BF-C946-41C8-9A7B-5B324424B01B}" srcOrd="0" destOrd="0" parTransId="{49D5AB60-DA1E-49B9-A78F-40D9B9A64255}" sibTransId="{76E93DB6-AD5B-4A8D-A3C6-C112DD8B7592}"/>
    <dgm:cxn modelId="{13509940-4923-424B-BE68-995253B655DF}" srcId="{EB422802-2C2F-45BF-A916-5C770074C965}" destId="{1F2682CD-8512-4925-97D7-7DF32E6E5FF1}" srcOrd="1" destOrd="0" parTransId="{84D80959-A7D7-4A30-ADE5-CC4132F4D381}" sibTransId="{519832C9-128C-4A76-B113-77BCF14BD643}"/>
    <dgm:cxn modelId="{A379CC7F-1504-4E0F-9E3E-1621F2E43673}" type="presOf" srcId="{EB422802-2C2F-45BF-A916-5C770074C965}" destId="{D92DC085-A145-4712-B6EB-7C4CE8DD18F0}" srcOrd="1" destOrd="0" presId="urn:microsoft.com/office/officeart/2005/8/layout/list1"/>
    <dgm:cxn modelId="{C981FE9C-90BA-466B-A8D1-6859C707C370}" type="presOf" srcId="{EB422802-2C2F-45BF-A916-5C770074C965}" destId="{3052DAE6-3883-416F-9A27-2353531060A2}" srcOrd="0" destOrd="0" presId="urn:microsoft.com/office/officeart/2005/8/layout/list1"/>
    <dgm:cxn modelId="{B928ABB1-A12D-44F3-ADED-2BBA196B8E85}" type="presOf" srcId="{1F2682CD-8512-4925-97D7-7DF32E6E5FF1}" destId="{DC2F8948-756A-4E0C-B27C-F2E3813B283A}" srcOrd="0" destOrd="1" presId="urn:microsoft.com/office/officeart/2005/8/layout/list1"/>
    <dgm:cxn modelId="{79A90922-DE74-4576-B02A-84FD125DAA24}" srcId="{11E2087A-851E-458E-9DC7-E9047B892456}" destId="{EB422802-2C2F-45BF-A916-5C770074C965}" srcOrd="2" destOrd="0" parTransId="{75AD484E-AE4F-44E9-B0C2-FE1D0F566E57}" sibTransId="{45C6AB18-EAED-4B03-BCC6-305EC09BD7CB}"/>
    <dgm:cxn modelId="{2D29AAAF-B0CA-4B1F-8120-B13A462821F6}" type="presOf" srcId="{C4843F97-E258-40BB-95D9-5C9A80B2FAD2}" destId="{629D053B-985D-498D-9588-00E67F7E382E}" srcOrd="0" destOrd="0" presId="urn:microsoft.com/office/officeart/2005/8/layout/list1"/>
    <dgm:cxn modelId="{028481A0-680A-444A-ACB8-E07D4EC79B27}" type="presOf" srcId="{C4843F97-E258-40BB-95D9-5C9A80B2FAD2}" destId="{C7292903-2F8A-4F62-9FBA-419C0627B7C6}" srcOrd="1" destOrd="0" presId="urn:microsoft.com/office/officeart/2005/8/layout/list1"/>
    <dgm:cxn modelId="{FAE1AF10-31ED-4B64-993B-FB1E74443F12}" type="presOf" srcId="{24C2CCDA-49B5-4A80-9F8A-4C2BFA486B5F}" destId="{97AC77C6-7AE4-43FE-8A13-935F56D43C38}" srcOrd="0" destOrd="0" presId="urn:microsoft.com/office/officeart/2005/8/layout/list1"/>
    <dgm:cxn modelId="{4C77378E-7381-415E-8E61-916E80002834}" srcId="{11E2087A-851E-458E-9DC7-E9047B892456}" destId="{C4843F97-E258-40BB-95D9-5C9A80B2FAD2}" srcOrd="1" destOrd="0" parTransId="{55316C93-79A5-47D0-AB4A-007C19E73975}" sibTransId="{9550B624-4962-4031-BFD8-20688AC78751}"/>
    <dgm:cxn modelId="{71D0F755-A0DA-428D-9049-8208D813EA9F}" srcId="{EB422802-2C2F-45BF-A916-5C770074C965}" destId="{E1A2B4B2-9AA6-4312-BED1-36CAE1E7D8BD}" srcOrd="0" destOrd="0" parTransId="{FD35D4FB-1DA4-4E1B-BC3C-5B54AB32D6CC}" sibTransId="{DE203D34-0DBA-4A6B-87F8-BB08ABF65521}"/>
    <dgm:cxn modelId="{A8FC10E8-C505-4C8C-B72E-21EAE99BB8FC}" type="presOf" srcId="{4A1FD5BF-C946-41C8-9A7B-5B324424B01B}" destId="{828294FD-DBFD-4A75-94AC-B43632E7A030}" srcOrd="1" destOrd="0" presId="urn:microsoft.com/office/officeart/2005/8/layout/list1"/>
    <dgm:cxn modelId="{5AA27500-CC65-47A1-B89C-35107359DA8F}" srcId="{4A1FD5BF-C946-41C8-9A7B-5B324424B01B}" destId="{24C2CCDA-49B5-4A80-9F8A-4C2BFA486B5F}" srcOrd="0" destOrd="0" parTransId="{77EEAA9B-AB7B-477B-9CEF-22426B1CF39B}" sibTransId="{977485A3-B312-4933-8FB6-CF659CD7D0C3}"/>
    <dgm:cxn modelId="{D9148704-0022-4E70-98EF-40DF60C80AD3}" type="presParOf" srcId="{3273FF6E-6E6E-49D3-95DE-DC7D4F86790B}" destId="{A1F7C0C3-C725-4B47-A678-1A25AAC1CC14}" srcOrd="0" destOrd="0" presId="urn:microsoft.com/office/officeart/2005/8/layout/list1"/>
    <dgm:cxn modelId="{35FBDAEE-65B2-44C7-B34A-F12F38BB8936}" type="presParOf" srcId="{A1F7C0C3-C725-4B47-A678-1A25AAC1CC14}" destId="{E5CAE739-C6A6-4E09-8883-40FF0C083689}" srcOrd="0" destOrd="0" presId="urn:microsoft.com/office/officeart/2005/8/layout/list1"/>
    <dgm:cxn modelId="{99C52B79-F8A0-4A51-99AD-66FB1CF1A7FE}" type="presParOf" srcId="{A1F7C0C3-C725-4B47-A678-1A25AAC1CC14}" destId="{828294FD-DBFD-4A75-94AC-B43632E7A030}" srcOrd="1" destOrd="0" presId="urn:microsoft.com/office/officeart/2005/8/layout/list1"/>
    <dgm:cxn modelId="{311018E6-1022-48EC-95F2-DB982AD836D8}" type="presParOf" srcId="{3273FF6E-6E6E-49D3-95DE-DC7D4F86790B}" destId="{E6EAD244-6546-4A4B-B8F2-0569E4512130}" srcOrd="1" destOrd="0" presId="urn:microsoft.com/office/officeart/2005/8/layout/list1"/>
    <dgm:cxn modelId="{47DF3F40-43D2-4679-B4A0-7A0AB389CA70}" type="presParOf" srcId="{3273FF6E-6E6E-49D3-95DE-DC7D4F86790B}" destId="{97AC77C6-7AE4-43FE-8A13-935F56D43C38}" srcOrd="2" destOrd="0" presId="urn:microsoft.com/office/officeart/2005/8/layout/list1"/>
    <dgm:cxn modelId="{6E349FBC-710E-4C06-BD58-47E50E26CDBF}" type="presParOf" srcId="{3273FF6E-6E6E-49D3-95DE-DC7D4F86790B}" destId="{B119CB9D-E0B0-4A43-8F39-0276CCE67386}" srcOrd="3" destOrd="0" presId="urn:microsoft.com/office/officeart/2005/8/layout/list1"/>
    <dgm:cxn modelId="{3A43C517-C4B6-4232-905A-E9DA140F1F04}" type="presParOf" srcId="{3273FF6E-6E6E-49D3-95DE-DC7D4F86790B}" destId="{235C43A3-325D-4BB9-B2B1-0491A6F7D24B}" srcOrd="4" destOrd="0" presId="urn:microsoft.com/office/officeart/2005/8/layout/list1"/>
    <dgm:cxn modelId="{6DDCE9BB-7416-4474-AC45-30E06F42BA40}" type="presParOf" srcId="{235C43A3-325D-4BB9-B2B1-0491A6F7D24B}" destId="{629D053B-985D-498D-9588-00E67F7E382E}" srcOrd="0" destOrd="0" presId="urn:microsoft.com/office/officeart/2005/8/layout/list1"/>
    <dgm:cxn modelId="{A64A05F7-124D-449E-933C-998371877BA5}" type="presParOf" srcId="{235C43A3-325D-4BB9-B2B1-0491A6F7D24B}" destId="{C7292903-2F8A-4F62-9FBA-419C0627B7C6}" srcOrd="1" destOrd="0" presId="urn:microsoft.com/office/officeart/2005/8/layout/list1"/>
    <dgm:cxn modelId="{496D1827-91DE-4CEC-84BD-D455BCB1B9F7}" type="presParOf" srcId="{3273FF6E-6E6E-49D3-95DE-DC7D4F86790B}" destId="{AF304763-1479-42CA-B692-1E0027872778}" srcOrd="5" destOrd="0" presId="urn:microsoft.com/office/officeart/2005/8/layout/list1"/>
    <dgm:cxn modelId="{78040BC6-63E8-4A28-A0C7-3E0B2C8DAFF5}" type="presParOf" srcId="{3273FF6E-6E6E-49D3-95DE-DC7D4F86790B}" destId="{C52713CE-E0D3-4C33-B2AC-10BB18692D90}" srcOrd="6" destOrd="0" presId="urn:microsoft.com/office/officeart/2005/8/layout/list1"/>
    <dgm:cxn modelId="{AB394F13-C758-444E-9C94-9EE3A629E171}" type="presParOf" srcId="{3273FF6E-6E6E-49D3-95DE-DC7D4F86790B}" destId="{95F8AC81-5236-413B-9BD2-19B3B46EFCA3}" srcOrd="7" destOrd="0" presId="urn:microsoft.com/office/officeart/2005/8/layout/list1"/>
    <dgm:cxn modelId="{CE58C5FF-E535-4EAA-92A0-87A970CB7A18}" type="presParOf" srcId="{3273FF6E-6E6E-49D3-95DE-DC7D4F86790B}" destId="{368DD04A-8C28-40DF-9012-8F5309840558}" srcOrd="8" destOrd="0" presId="urn:microsoft.com/office/officeart/2005/8/layout/list1"/>
    <dgm:cxn modelId="{29DC4840-E989-4B40-BC8B-1F3EECAF8B1A}" type="presParOf" srcId="{368DD04A-8C28-40DF-9012-8F5309840558}" destId="{3052DAE6-3883-416F-9A27-2353531060A2}" srcOrd="0" destOrd="0" presId="urn:microsoft.com/office/officeart/2005/8/layout/list1"/>
    <dgm:cxn modelId="{040C4E59-8469-4734-84E6-7C40EE3006E5}" type="presParOf" srcId="{368DD04A-8C28-40DF-9012-8F5309840558}" destId="{D92DC085-A145-4712-B6EB-7C4CE8DD18F0}" srcOrd="1" destOrd="0" presId="urn:microsoft.com/office/officeart/2005/8/layout/list1"/>
    <dgm:cxn modelId="{95EAA00D-FE1F-4F05-9A50-2F7405296E97}" type="presParOf" srcId="{3273FF6E-6E6E-49D3-95DE-DC7D4F86790B}" destId="{FF3DED25-6F96-42E9-A77B-9BBBC8141D64}" srcOrd="9" destOrd="0" presId="urn:microsoft.com/office/officeart/2005/8/layout/list1"/>
    <dgm:cxn modelId="{0892B1A4-5B22-4D94-977C-56DA77568F83}" type="presParOf" srcId="{3273FF6E-6E6E-49D3-95DE-DC7D4F86790B}" destId="{DC2F8948-756A-4E0C-B27C-F2E3813B283A}"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00428C4-C0B4-4D94-9297-862CF81AED8D}"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pPr rtl="1"/>
          <a:endParaRPr lang="ar-SA"/>
        </a:p>
      </dgm:t>
    </dgm:pt>
    <dgm:pt modelId="{B2B99FAE-C3C1-4555-9358-59D10B83DAFA}">
      <dgm:prSet phldrT="[Text]"/>
      <dgm:spPr/>
      <dgm:t>
        <a:bodyPr/>
        <a:lstStyle/>
        <a:p>
          <a:pPr rtl="1"/>
          <a:r>
            <a:rPr lang="en-US" dirty="0" smtClean="0">
              <a:solidFill>
                <a:srgbClr val="002060"/>
              </a:solidFill>
            </a:rPr>
            <a:t>1. </a:t>
          </a:r>
          <a:r>
            <a:rPr lang="en-AU" dirty="0" smtClean="0">
              <a:solidFill>
                <a:srgbClr val="002060"/>
              </a:solidFill>
            </a:rPr>
            <a:t>Prick a finger of the subject observing the usual precautions and note the time at which the prick is made.</a:t>
          </a:r>
          <a:endParaRPr lang="ar-SA" dirty="0" smtClean="0">
            <a:solidFill>
              <a:srgbClr val="002060"/>
            </a:solidFill>
          </a:endParaRPr>
        </a:p>
        <a:p>
          <a:pPr rtl="1"/>
          <a:r>
            <a:rPr lang="ar-SA" dirty="0" smtClean="0">
              <a:solidFill>
                <a:srgbClr val="002060"/>
              </a:solidFill>
            </a:rPr>
            <a:t>(لأنها تكون مختلطة بالأنسجة ) </a:t>
          </a:r>
          <a:r>
            <a:rPr lang="en-AU" dirty="0" smtClean="0">
              <a:solidFill>
                <a:srgbClr val="002060"/>
              </a:solidFill>
            </a:rPr>
            <a:t>2. Wipe away the first drop of blood.</a:t>
          </a:r>
          <a:endParaRPr lang="ar-SA" dirty="0">
            <a:solidFill>
              <a:srgbClr val="002060"/>
            </a:solidFill>
          </a:endParaRPr>
        </a:p>
      </dgm:t>
    </dgm:pt>
    <dgm:pt modelId="{6F8666EB-EC3A-4F6E-AA94-9D71143955B5}" type="parTrans" cxnId="{2B22DEFE-4DA1-463D-A60E-2313D3D0E223}">
      <dgm:prSet/>
      <dgm:spPr/>
      <dgm:t>
        <a:bodyPr/>
        <a:lstStyle/>
        <a:p>
          <a:pPr rtl="1"/>
          <a:endParaRPr lang="ar-SA"/>
        </a:p>
      </dgm:t>
    </dgm:pt>
    <dgm:pt modelId="{DA31855B-98E4-4545-A503-4C31124A62A6}" type="sibTrans" cxnId="{2B22DEFE-4DA1-463D-A60E-2313D3D0E223}">
      <dgm:prSet/>
      <dgm:spPr/>
      <dgm:t>
        <a:bodyPr/>
        <a:lstStyle/>
        <a:p>
          <a:pPr rtl="1"/>
          <a:endParaRPr lang="ar-SA"/>
        </a:p>
      </dgm:t>
    </dgm:pt>
    <dgm:pt modelId="{48A46A92-E9C9-46CC-A943-FD2D83E284D3}">
      <dgm:prSet phldrT="[Text]"/>
      <dgm:spPr/>
      <dgm:t>
        <a:bodyPr/>
        <a:lstStyle/>
        <a:p>
          <a:pPr rtl="0"/>
          <a:r>
            <a:rPr lang="en-US" dirty="0" smtClean="0">
              <a:solidFill>
                <a:srgbClr val="002060"/>
              </a:solidFill>
            </a:rPr>
            <a:t>5. </a:t>
          </a:r>
          <a:r>
            <a:rPr lang="en-AU" dirty="0" smtClean="0">
              <a:solidFill>
                <a:srgbClr val="002060"/>
              </a:solidFill>
            </a:rPr>
            <a:t>Place this capillary tube in the water bath and repeat all the above steps with many capillary tubes.</a:t>
          </a:r>
          <a:r>
            <a:rPr lang="ar-SA" dirty="0" smtClean="0">
              <a:solidFill>
                <a:srgbClr val="002060"/>
              </a:solidFill>
            </a:rPr>
            <a:t> </a:t>
          </a:r>
          <a:endParaRPr lang="en-AU" dirty="0" smtClean="0">
            <a:solidFill>
              <a:srgbClr val="002060"/>
            </a:solidFill>
          </a:endParaRPr>
        </a:p>
        <a:p>
          <a:pPr rtl="0"/>
          <a:r>
            <a:rPr lang="en-AU" dirty="0" smtClean="0">
              <a:solidFill>
                <a:srgbClr val="002060"/>
              </a:solidFill>
            </a:rPr>
            <a:t>6. Two minutes after making the prick, break a capillary tube and separate the two halves slowly and look for a </a:t>
          </a:r>
          <a:r>
            <a:rPr lang="en-AU" dirty="0" smtClean="0">
              <a:solidFill>
                <a:srgbClr val="FF0000"/>
              </a:solidFill>
            </a:rPr>
            <a:t>continuous</a:t>
          </a:r>
          <a:r>
            <a:rPr lang="en-AU" dirty="0" smtClean="0">
              <a:solidFill>
                <a:srgbClr val="002060"/>
              </a:solidFill>
            </a:rPr>
            <a:t> </a:t>
          </a:r>
          <a:r>
            <a:rPr lang="en-AU" dirty="0" smtClean="0">
              <a:solidFill>
                <a:srgbClr val="FF0000"/>
              </a:solidFill>
            </a:rPr>
            <a:t>thread like clot </a:t>
          </a:r>
          <a:r>
            <a:rPr lang="en-AU" dirty="0" smtClean="0">
              <a:solidFill>
                <a:srgbClr val="002060"/>
              </a:solidFill>
            </a:rPr>
            <a:t>between the two broken halves of the tube.</a:t>
          </a:r>
          <a:endParaRPr lang="ar-SA" dirty="0">
            <a:solidFill>
              <a:srgbClr val="002060"/>
            </a:solidFill>
          </a:endParaRPr>
        </a:p>
      </dgm:t>
    </dgm:pt>
    <dgm:pt modelId="{4A0C25C9-AE6D-442B-87C9-F50B42013924}" type="parTrans" cxnId="{BD4154D9-CDDE-49A6-8BC6-3E041BC43C3D}">
      <dgm:prSet/>
      <dgm:spPr/>
      <dgm:t>
        <a:bodyPr/>
        <a:lstStyle/>
        <a:p>
          <a:pPr rtl="1"/>
          <a:endParaRPr lang="ar-SA"/>
        </a:p>
      </dgm:t>
    </dgm:pt>
    <dgm:pt modelId="{E722A5CF-1101-4115-B846-D0D950DD4B07}" type="sibTrans" cxnId="{BD4154D9-CDDE-49A6-8BC6-3E041BC43C3D}">
      <dgm:prSet/>
      <dgm:spPr/>
      <dgm:t>
        <a:bodyPr/>
        <a:lstStyle/>
        <a:p>
          <a:pPr rtl="1"/>
          <a:endParaRPr lang="ar-SA"/>
        </a:p>
      </dgm:t>
    </dgm:pt>
    <dgm:pt modelId="{9A6C884B-492D-485B-81BD-2396C9563473}">
      <dgm:prSet phldrT="[Text]"/>
      <dgm:spPr/>
      <dgm:t>
        <a:bodyPr/>
        <a:lstStyle/>
        <a:p>
          <a:pPr rtl="0"/>
          <a:r>
            <a:rPr lang="en-AU" dirty="0" smtClean="0">
              <a:solidFill>
                <a:srgbClr val="002060"/>
              </a:solidFill>
            </a:rPr>
            <a:t>7. Repeat step 6 at 30 seconds interval with the remaining tubes until you see a thread-like clot between the broken halves of one of the capillary tubes.</a:t>
          </a:r>
        </a:p>
        <a:p>
          <a:pPr rtl="0"/>
          <a:r>
            <a:rPr lang="en-AU" dirty="0" smtClean="0">
              <a:solidFill>
                <a:srgbClr val="002060"/>
              </a:solidFill>
            </a:rPr>
            <a:t>8. Note the time. </a:t>
          </a:r>
          <a:r>
            <a:rPr lang="en-AU" u="sng" dirty="0" smtClean="0">
              <a:solidFill>
                <a:srgbClr val="FF0000"/>
              </a:solidFill>
            </a:rPr>
            <a:t>The time from pricking the finger to the appearance of the clot is the </a:t>
          </a:r>
          <a:r>
            <a:rPr lang="en-AU" b="1" dirty="0" smtClean="0">
              <a:solidFill>
                <a:schemeClr val="tx1"/>
              </a:solidFill>
            </a:rPr>
            <a:t>clotting time</a:t>
          </a:r>
          <a:endParaRPr lang="ar-SA" b="1" dirty="0">
            <a:solidFill>
              <a:schemeClr val="tx1"/>
            </a:solidFill>
          </a:endParaRPr>
        </a:p>
      </dgm:t>
    </dgm:pt>
    <dgm:pt modelId="{2D165DDF-8C8A-4203-A383-775656CE36FB}" type="parTrans" cxnId="{DF91D76F-4D34-4ED5-AF09-AC4B0A79F953}">
      <dgm:prSet/>
      <dgm:spPr/>
      <dgm:t>
        <a:bodyPr/>
        <a:lstStyle/>
        <a:p>
          <a:pPr rtl="1"/>
          <a:endParaRPr lang="ar-SA"/>
        </a:p>
      </dgm:t>
    </dgm:pt>
    <dgm:pt modelId="{02DAAE8C-F658-489C-B4C7-03C623E1B0A3}" type="sibTrans" cxnId="{DF91D76F-4D34-4ED5-AF09-AC4B0A79F953}">
      <dgm:prSet/>
      <dgm:spPr/>
      <dgm:t>
        <a:bodyPr/>
        <a:lstStyle/>
        <a:p>
          <a:pPr rtl="1"/>
          <a:endParaRPr lang="ar-SA"/>
        </a:p>
      </dgm:t>
    </dgm:pt>
    <dgm:pt modelId="{62F86ADE-7C24-48A0-A8D3-12DD3FFA4B10}">
      <dgm:prSet/>
      <dgm:spPr/>
      <dgm:t>
        <a:bodyPr/>
        <a:lstStyle/>
        <a:p>
          <a:pPr rtl="0"/>
          <a:r>
            <a:rPr lang="en-US" dirty="0" smtClean="0">
              <a:solidFill>
                <a:srgbClr val="002060"/>
              </a:solidFill>
            </a:rPr>
            <a:t>3. </a:t>
          </a:r>
          <a:r>
            <a:rPr lang="en-AU" dirty="0" smtClean="0">
              <a:solidFill>
                <a:srgbClr val="002060"/>
              </a:solidFill>
            </a:rPr>
            <a:t>Then while the blood is still freely flowing, place one end of the capillary tube on it and let the tube fill  , </a:t>
          </a:r>
          <a:r>
            <a:rPr lang="en-US" dirty="0" smtClean="0">
              <a:solidFill>
                <a:srgbClr val="002060"/>
              </a:solidFill>
              <a:latin typeface="Cambria Math" panose="02040503050406030204" pitchFamily="18" charset="0"/>
              <a:ea typeface="Cambria Math" panose="02040503050406030204" pitchFamily="18" charset="0"/>
            </a:rPr>
            <a:t>holding the tube horizontally let it fill by capillary action</a:t>
          </a:r>
          <a:r>
            <a:rPr lang="en-AU" dirty="0" smtClean="0">
              <a:solidFill>
                <a:srgbClr val="002060"/>
              </a:solidFill>
            </a:rPr>
            <a:t>.</a:t>
          </a:r>
        </a:p>
        <a:p>
          <a:pPr rtl="0"/>
          <a:r>
            <a:rPr lang="en-AU" dirty="0" smtClean="0">
              <a:solidFill>
                <a:srgbClr val="002060"/>
              </a:solidFill>
            </a:rPr>
            <a:t>4. Close both ends of this filled capillary tube with the plasticine.</a:t>
          </a:r>
          <a:endParaRPr lang="ar-SA" dirty="0">
            <a:solidFill>
              <a:srgbClr val="002060"/>
            </a:solidFill>
          </a:endParaRPr>
        </a:p>
      </dgm:t>
    </dgm:pt>
    <dgm:pt modelId="{44B7FA1C-CA1C-408D-A3B6-D132B38E2457}" type="parTrans" cxnId="{27E25C75-457D-472E-A393-D5CE659D638F}">
      <dgm:prSet/>
      <dgm:spPr/>
      <dgm:t>
        <a:bodyPr/>
        <a:lstStyle/>
        <a:p>
          <a:pPr rtl="1"/>
          <a:endParaRPr lang="ar-SA"/>
        </a:p>
      </dgm:t>
    </dgm:pt>
    <dgm:pt modelId="{99A75823-F2F3-435D-AE1C-94EAB4C2EBDC}" type="sibTrans" cxnId="{27E25C75-457D-472E-A393-D5CE659D638F}">
      <dgm:prSet/>
      <dgm:spPr/>
      <dgm:t>
        <a:bodyPr/>
        <a:lstStyle/>
        <a:p>
          <a:pPr rtl="1"/>
          <a:endParaRPr lang="ar-SA"/>
        </a:p>
      </dgm:t>
    </dgm:pt>
    <dgm:pt modelId="{32E7A962-B05F-41C5-BF34-B5168F17661E}" type="pres">
      <dgm:prSet presAssocID="{000428C4-C0B4-4D94-9297-862CF81AED8D}" presName="Name0" presStyleCnt="0">
        <dgm:presLayoutVars>
          <dgm:chMax val="7"/>
          <dgm:chPref val="7"/>
          <dgm:dir/>
        </dgm:presLayoutVars>
      </dgm:prSet>
      <dgm:spPr/>
      <dgm:t>
        <a:bodyPr/>
        <a:lstStyle/>
        <a:p>
          <a:pPr rtl="1"/>
          <a:endParaRPr lang="ar-SA"/>
        </a:p>
      </dgm:t>
    </dgm:pt>
    <dgm:pt modelId="{0ED089FA-FB48-4B03-A4FB-2722C65842E6}" type="pres">
      <dgm:prSet presAssocID="{000428C4-C0B4-4D94-9297-862CF81AED8D}" presName="Name1" presStyleCnt="0"/>
      <dgm:spPr/>
    </dgm:pt>
    <dgm:pt modelId="{7B20B643-AD76-4CD1-85AA-6CE9E0C6D492}" type="pres">
      <dgm:prSet presAssocID="{000428C4-C0B4-4D94-9297-862CF81AED8D}" presName="cycle" presStyleCnt="0"/>
      <dgm:spPr/>
    </dgm:pt>
    <dgm:pt modelId="{A46B149C-6F2C-4947-B04B-4CE3F9C5C72C}" type="pres">
      <dgm:prSet presAssocID="{000428C4-C0B4-4D94-9297-862CF81AED8D}" presName="srcNode" presStyleLbl="node1" presStyleIdx="0" presStyleCnt="4"/>
      <dgm:spPr/>
    </dgm:pt>
    <dgm:pt modelId="{66B32D63-BF06-492B-ADB4-0ECCABED1932}" type="pres">
      <dgm:prSet presAssocID="{000428C4-C0B4-4D94-9297-862CF81AED8D}" presName="conn" presStyleLbl="parChTrans1D2" presStyleIdx="0" presStyleCnt="1"/>
      <dgm:spPr/>
      <dgm:t>
        <a:bodyPr/>
        <a:lstStyle/>
        <a:p>
          <a:pPr rtl="1"/>
          <a:endParaRPr lang="ar-SA"/>
        </a:p>
      </dgm:t>
    </dgm:pt>
    <dgm:pt modelId="{ECDAE8C0-69CE-449E-9C89-B1CCA5B8D964}" type="pres">
      <dgm:prSet presAssocID="{000428C4-C0B4-4D94-9297-862CF81AED8D}" presName="extraNode" presStyleLbl="node1" presStyleIdx="0" presStyleCnt="4"/>
      <dgm:spPr/>
    </dgm:pt>
    <dgm:pt modelId="{2C16E01B-085D-4445-A322-4340D1FCD2EC}" type="pres">
      <dgm:prSet presAssocID="{000428C4-C0B4-4D94-9297-862CF81AED8D}" presName="dstNode" presStyleLbl="node1" presStyleIdx="0" presStyleCnt="4"/>
      <dgm:spPr/>
    </dgm:pt>
    <dgm:pt modelId="{269D13DE-DC65-48F1-B0E5-400FB9F3AB41}" type="pres">
      <dgm:prSet presAssocID="{B2B99FAE-C3C1-4555-9358-59D10B83DAFA}" presName="text_1" presStyleLbl="node1" presStyleIdx="0" presStyleCnt="4">
        <dgm:presLayoutVars>
          <dgm:bulletEnabled val="1"/>
        </dgm:presLayoutVars>
      </dgm:prSet>
      <dgm:spPr/>
      <dgm:t>
        <a:bodyPr/>
        <a:lstStyle/>
        <a:p>
          <a:pPr rtl="1"/>
          <a:endParaRPr lang="ar-SA"/>
        </a:p>
      </dgm:t>
    </dgm:pt>
    <dgm:pt modelId="{3E4743F8-7208-4EE6-A673-DE6FE9CC3BA8}" type="pres">
      <dgm:prSet presAssocID="{B2B99FAE-C3C1-4555-9358-59D10B83DAFA}" presName="accent_1" presStyleCnt="0"/>
      <dgm:spPr/>
    </dgm:pt>
    <dgm:pt modelId="{2533A010-E403-439B-A058-780CD88B9083}" type="pres">
      <dgm:prSet presAssocID="{B2B99FAE-C3C1-4555-9358-59D10B83DAFA}" presName="accentRepeatNode" presStyleLbl="solidFgAcc1" presStyleIdx="0" presStyleCnt="4"/>
      <dgm:spPr>
        <a:blipFill rotWithShape="0">
          <a:blip xmlns:r="http://schemas.openxmlformats.org/officeDocument/2006/relationships" r:embed="rId1"/>
          <a:stretch>
            <a:fillRect/>
          </a:stretch>
        </a:blipFill>
      </dgm:spPr>
      <dgm:t>
        <a:bodyPr/>
        <a:lstStyle/>
        <a:p>
          <a:pPr rtl="1"/>
          <a:endParaRPr lang="ar-SA"/>
        </a:p>
      </dgm:t>
    </dgm:pt>
    <dgm:pt modelId="{23468F53-B028-4FAF-82D4-2F7AE0351BA5}" type="pres">
      <dgm:prSet presAssocID="{62F86ADE-7C24-48A0-A8D3-12DD3FFA4B10}" presName="text_2" presStyleLbl="node1" presStyleIdx="1" presStyleCnt="4">
        <dgm:presLayoutVars>
          <dgm:bulletEnabled val="1"/>
        </dgm:presLayoutVars>
      </dgm:prSet>
      <dgm:spPr/>
      <dgm:t>
        <a:bodyPr/>
        <a:lstStyle/>
        <a:p>
          <a:pPr rtl="1"/>
          <a:endParaRPr lang="ar-SA"/>
        </a:p>
      </dgm:t>
    </dgm:pt>
    <dgm:pt modelId="{AEDB531F-AC67-498E-9213-AB07C0DED02C}" type="pres">
      <dgm:prSet presAssocID="{62F86ADE-7C24-48A0-A8D3-12DD3FFA4B10}" presName="accent_2" presStyleCnt="0"/>
      <dgm:spPr/>
    </dgm:pt>
    <dgm:pt modelId="{F36F07F1-746A-4E53-B75A-9543EA8EFB7A}" type="pres">
      <dgm:prSet presAssocID="{62F86ADE-7C24-48A0-A8D3-12DD3FFA4B10}" presName="accentRepeatNode" presStyleLbl="solidFgAcc1" presStyleIdx="1" presStyleCnt="4"/>
      <dgm:spPr>
        <a:blipFill rotWithShape="0">
          <a:blip xmlns:r="http://schemas.openxmlformats.org/officeDocument/2006/relationships" r:embed="rId2"/>
          <a:stretch>
            <a:fillRect/>
          </a:stretch>
        </a:blipFill>
      </dgm:spPr>
    </dgm:pt>
    <dgm:pt modelId="{7114C0E9-0919-433D-AFDD-1DF8E62E86FB}" type="pres">
      <dgm:prSet presAssocID="{48A46A92-E9C9-46CC-A943-FD2D83E284D3}" presName="text_3" presStyleLbl="node1" presStyleIdx="2" presStyleCnt="4">
        <dgm:presLayoutVars>
          <dgm:bulletEnabled val="1"/>
        </dgm:presLayoutVars>
      </dgm:prSet>
      <dgm:spPr/>
      <dgm:t>
        <a:bodyPr/>
        <a:lstStyle/>
        <a:p>
          <a:pPr rtl="1"/>
          <a:endParaRPr lang="ar-SA"/>
        </a:p>
      </dgm:t>
    </dgm:pt>
    <dgm:pt modelId="{20B1E3A8-CF23-4AF1-B8EC-2B385AA97B25}" type="pres">
      <dgm:prSet presAssocID="{48A46A92-E9C9-46CC-A943-FD2D83E284D3}" presName="accent_3" presStyleCnt="0"/>
      <dgm:spPr/>
    </dgm:pt>
    <dgm:pt modelId="{D39C3BD3-1296-499C-B94D-986354F788A6}" type="pres">
      <dgm:prSet presAssocID="{48A46A92-E9C9-46CC-A943-FD2D83E284D3}" presName="accentRepeatNode" presStyleLbl="solidFgAcc1" presStyleIdx="2" presStyleCnt="4"/>
      <dgm:spPr>
        <a:blipFill rotWithShape="0">
          <a:blip xmlns:r="http://schemas.openxmlformats.org/officeDocument/2006/relationships" r:embed="rId3"/>
          <a:stretch>
            <a:fillRect/>
          </a:stretch>
        </a:blipFill>
      </dgm:spPr>
      <dgm:t>
        <a:bodyPr/>
        <a:lstStyle/>
        <a:p>
          <a:pPr rtl="1"/>
          <a:endParaRPr lang="ar-SA"/>
        </a:p>
      </dgm:t>
    </dgm:pt>
    <dgm:pt modelId="{6CF0B01E-750E-4078-9879-D285AC3711D9}" type="pres">
      <dgm:prSet presAssocID="{9A6C884B-492D-485B-81BD-2396C9563473}" presName="text_4" presStyleLbl="node1" presStyleIdx="3" presStyleCnt="4">
        <dgm:presLayoutVars>
          <dgm:bulletEnabled val="1"/>
        </dgm:presLayoutVars>
      </dgm:prSet>
      <dgm:spPr/>
      <dgm:t>
        <a:bodyPr/>
        <a:lstStyle/>
        <a:p>
          <a:pPr rtl="1"/>
          <a:endParaRPr lang="ar-SA"/>
        </a:p>
      </dgm:t>
    </dgm:pt>
    <dgm:pt modelId="{21F419DC-4CFA-4E92-ADE7-F62764F14F7F}" type="pres">
      <dgm:prSet presAssocID="{9A6C884B-492D-485B-81BD-2396C9563473}" presName="accent_4" presStyleCnt="0"/>
      <dgm:spPr/>
    </dgm:pt>
    <dgm:pt modelId="{16AE895C-D020-44E6-9D8B-0C2DE4039265}" type="pres">
      <dgm:prSet presAssocID="{9A6C884B-492D-485B-81BD-2396C9563473}" presName="accentRepeatNode" presStyleLbl="solidFgAcc1" presStyleIdx="3" presStyleCnt="4"/>
      <dgm:spPr>
        <a:blipFill rotWithShape="0">
          <a:blip xmlns:r="http://schemas.openxmlformats.org/officeDocument/2006/relationships" r:embed="rId4"/>
          <a:stretch>
            <a:fillRect/>
          </a:stretch>
        </a:blipFill>
      </dgm:spPr>
    </dgm:pt>
  </dgm:ptLst>
  <dgm:cxnLst>
    <dgm:cxn modelId="{0C7035B8-DA56-49F3-AE17-F4F88A6275EF}" type="presOf" srcId="{9A6C884B-492D-485B-81BD-2396C9563473}" destId="{6CF0B01E-750E-4078-9879-D285AC3711D9}" srcOrd="0" destOrd="0" presId="urn:microsoft.com/office/officeart/2008/layout/VerticalCurvedList"/>
    <dgm:cxn modelId="{BD4154D9-CDDE-49A6-8BC6-3E041BC43C3D}" srcId="{000428C4-C0B4-4D94-9297-862CF81AED8D}" destId="{48A46A92-E9C9-46CC-A943-FD2D83E284D3}" srcOrd="2" destOrd="0" parTransId="{4A0C25C9-AE6D-442B-87C9-F50B42013924}" sibTransId="{E722A5CF-1101-4115-B846-D0D950DD4B07}"/>
    <dgm:cxn modelId="{BAB0E455-A411-487A-8356-B1036C9888C0}" type="presOf" srcId="{62F86ADE-7C24-48A0-A8D3-12DD3FFA4B10}" destId="{23468F53-B028-4FAF-82D4-2F7AE0351BA5}" srcOrd="0" destOrd="0" presId="urn:microsoft.com/office/officeart/2008/layout/VerticalCurvedList"/>
    <dgm:cxn modelId="{27E25C75-457D-472E-A393-D5CE659D638F}" srcId="{000428C4-C0B4-4D94-9297-862CF81AED8D}" destId="{62F86ADE-7C24-48A0-A8D3-12DD3FFA4B10}" srcOrd="1" destOrd="0" parTransId="{44B7FA1C-CA1C-408D-A3B6-D132B38E2457}" sibTransId="{99A75823-F2F3-435D-AE1C-94EAB4C2EBDC}"/>
    <dgm:cxn modelId="{DF91D76F-4D34-4ED5-AF09-AC4B0A79F953}" srcId="{000428C4-C0B4-4D94-9297-862CF81AED8D}" destId="{9A6C884B-492D-485B-81BD-2396C9563473}" srcOrd="3" destOrd="0" parTransId="{2D165DDF-8C8A-4203-A383-775656CE36FB}" sibTransId="{02DAAE8C-F658-489C-B4C7-03C623E1B0A3}"/>
    <dgm:cxn modelId="{CA673B3C-4FA3-47A0-AFF8-CA2601CA97EF}" type="presOf" srcId="{48A46A92-E9C9-46CC-A943-FD2D83E284D3}" destId="{7114C0E9-0919-433D-AFDD-1DF8E62E86FB}" srcOrd="0" destOrd="0" presId="urn:microsoft.com/office/officeart/2008/layout/VerticalCurvedList"/>
    <dgm:cxn modelId="{249CC559-63A3-4B26-BACE-9E3DCFC8155E}" type="presOf" srcId="{DA31855B-98E4-4545-A503-4C31124A62A6}" destId="{66B32D63-BF06-492B-ADB4-0ECCABED1932}" srcOrd="0" destOrd="0" presId="urn:microsoft.com/office/officeart/2008/layout/VerticalCurvedList"/>
    <dgm:cxn modelId="{811D94D3-9310-4F81-9697-4EAFCD1D2CDB}" type="presOf" srcId="{000428C4-C0B4-4D94-9297-862CF81AED8D}" destId="{32E7A962-B05F-41C5-BF34-B5168F17661E}" srcOrd="0" destOrd="0" presId="urn:microsoft.com/office/officeart/2008/layout/VerticalCurvedList"/>
    <dgm:cxn modelId="{2B22DEFE-4DA1-463D-A60E-2313D3D0E223}" srcId="{000428C4-C0B4-4D94-9297-862CF81AED8D}" destId="{B2B99FAE-C3C1-4555-9358-59D10B83DAFA}" srcOrd="0" destOrd="0" parTransId="{6F8666EB-EC3A-4F6E-AA94-9D71143955B5}" sibTransId="{DA31855B-98E4-4545-A503-4C31124A62A6}"/>
    <dgm:cxn modelId="{4B92BFDC-4A52-4CBD-9E0E-C9A6C0020A0D}" type="presOf" srcId="{B2B99FAE-C3C1-4555-9358-59D10B83DAFA}" destId="{269D13DE-DC65-48F1-B0E5-400FB9F3AB41}" srcOrd="0" destOrd="0" presId="urn:microsoft.com/office/officeart/2008/layout/VerticalCurvedList"/>
    <dgm:cxn modelId="{DD9A6F0A-4579-4B6E-8BF7-654DB06159DB}" type="presParOf" srcId="{32E7A962-B05F-41C5-BF34-B5168F17661E}" destId="{0ED089FA-FB48-4B03-A4FB-2722C65842E6}" srcOrd="0" destOrd="0" presId="urn:microsoft.com/office/officeart/2008/layout/VerticalCurvedList"/>
    <dgm:cxn modelId="{0622E62F-95E8-408E-9686-D3453156ED9F}" type="presParOf" srcId="{0ED089FA-FB48-4B03-A4FB-2722C65842E6}" destId="{7B20B643-AD76-4CD1-85AA-6CE9E0C6D492}" srcOrd="0" destOrd="0" presId="urn:microsoft.com/office/officeart/2008/layout/VerticalCurvedList"/>
    <dgm:cxn modelId="{044F20BF-6418-4DFF-897A-D745E34772E4}" type="presParOf" srcId="{7B20B643-AD76-4CD1-85AA-6CE9E0C6D492}" destId="{A46B149C-6F2C-4947-B04B-4CE3F9C5C72C}" srcOrd="0" destOrd="0" presId="urn:microsoft.com/office/officeart/2008/layout/VerticalCurvedList"/>
    <dgm:cxn modelId="{002A988C-6E11-4135-B602-66793555A4EA}" type="presParOf" srcId="{7B20B643-AD76-4CD1-85AA-6CE9E0C6D492}" destId="{66B32D63-BF06-492B-ADB4-0ECCABED1932}" srcOrd="1" destOrd="0" presId="urn:microsoft.com/office/officeart/2008/layout/VerticalCurvedList"/>
    <dgm:cxn modelId="{ED230AF4-DF35-4E19-9A82-8BFB62B1045C}" type="presParOf" srcId="{7B20B643-AD76-4CD1-85AA-6CE9E0C6D492}" destId="{ECDAE8C0-69CE-449E-9C89-B1CCA5B8D964}" srcOrd="2" destOrd="0" presId="urn:microsoft.com/office/officeart/2008/layout/VerticalCurvedList"/>
    <dgm:cxn modelId="{ECDF0DE9-68DB-4D94-BF44-E9B964053D16}" type="presParOf" srcId="{7B20B643-AD76-4CD1-85AA-6CE9E0C6D492}" destId="{2C16E01B-085D-4445-A322-4340D1FCD2EC}" srcOrd="3" destOrd="0" presId="urn:microsoft.com/office/officeart/2008/layout/VerticalCurvedList"/>
    <dgm:cxn modelId="{F0D2E506-DB9B-4B0E-AB94-40287B434041}" type="presParOf" srcId="{0ED089FA-FB48-4B03-A4FB-2722C65842E6}" destId="{269D13DE-DC65-48F1-B0E5-400FB9F3AB41}" srcOrd="1" destOrd="0" presId="urn:microsoft.com/office/officeart/2008/layout/VerticalCurvedList"/>
    <dgm:cxn modelId="{4287EC30-8D2B-4B90-ABE1-5711BEC05D20}" type="presParOf" srcId="{0ED089FA-FB48-4B03-A4FB-2722C65842E6}" destId="{3E4743F8-7208-4EE6-A673-DE6FE9CC3BA8}" srcOrd="2" destOrd="0" presId="urn:microsoft.com/office/officeart/2008/layout/VerticalCurvedList"/>
    <dgm:cxn modelId="{74D0EDE1-D566-4193-BB82-1E093FDA9ECD}" type="presParOf" srcId="{3E4743F8-7208-4EE6-A673-DE6FE9CC3BA8}" destId="{2533A010-E403-439B-A058-780CD88B9083}" srcOrd="0" destOrd="0" presId="urn:microsoft.com/office/officeart/2008/layout/VerticalCurvedList"/>
    <dgm:cxn modelId="{5DC84913-4D4F-4EB6-9D0D-297C5EE7E048}" type="presParOf" srcId="{0ED089FA-FB48-4B03-A4FB-2722C65842E6}" destId="{23468F53-B028-4FAF-82D4-2F7AE0351BA5}" srcOrd="3" destOrd="0" presId="urn:microsoft.com/office/officeart/2008/layout/VerticalCurvedList"/>
    <dgm:cxn modelId="{94AD3F61-D199-4D6A-8721-AE976C0E62FF}" type="presParOf" srcId="{0ED089FA-FB48-4B03-A4FB-2722C65842E6}" destId="{AEDB531F-AC67-498E-9213-AB07C0DED02C}" srcOrd="4" destOrd="0" presId="urn:microsoft.com/office/officeart/2008/layout/VerticalCurvedList"/>
    <dgm:cxn modelId="{D7856C77-8C3C-4429-AAC0-A17CC2C4018F}" type="presParOf" srcId="{AEDB531F-AC67-498E-9213-AB07C0DED02C}" destId="{F36F07F1-746A-4E53-B75A-9543EA8EFB7A}" srcOrd="0" destOrd="0" presId="urn:microsoft.com/office/officeart/2008/layout/VerticalCurvedList"/>
    <dgm:cxn modelId="{3A0BEC1C-BB76-4862-8F0A-3938B4570E2F}" type="presParOf" srcId="{0ED089FA-FB48-4B03-A4FB-2722C65842E6}" destId="{7114C0E9-0919-433D-AFDD-1DF8E62E86FB}" srcOrd="5" destOrd="0" presId="urn:microsoft.com/office/officeart/2008/layout/VerticalCurvedList"/>
    <dgm:cxn modelId="{97CAF8D2-BA64-491A-A22D-65EAB0A8DC9C}" type="presParOf" srcId="{0ED089FA-FB48-4B03-A4FB-2722C65842E6}" destId="{20B1E3A8-CF23-4AF1-B8EC-2B385AA97B25}" srcOrd="6" destOrd="0" presId="urn:microsoft.com/office/officeart/2008/layout/VerticalCurvedList"/>
    <dgm:cxn modelId="{FC5C5857-080A-415D-8C3E-268C85A75E6C}" type="presParOf" srcId="{20B1E3A8-CF23-4AF1-B8EC-2B385AA97B25}" destId="{D39C3BD3-1296-499C-B94D-986354F788A6}" srcOrd="0" destOrd="0" presId="urn:microsoft.com/office/officeart/2008/layout/VerticalCurvedList"/>
    <dgm:cxn modelId="{E1224A68-A90B-4113-8793-496AFD5424F6}" type="presParOf" srcId="{0ED089FA-FB48-4B03-A4FB-2722C65842E6}" destId="{6CF0B01E-750E-4078-9879-D285AC3711D9}" srcOrd="7" destOrd="0" presId="urn:microsoft.com/office/officeart/2008/layout/VerticalCurvedList"/>
    <dgm:cxn modelId="{32E20BCC-3F2A-4207-8FF7-0BAEAD653EE9}" type="presParOf" srcId="{0ED089FA-FB48-4B03-A4FB-2722C65842E6}" destId="{21F419DC-4CFA-4E92-ADE7-F62764F14F7F}" srcOrd="8" destOrd="0" presId="urn:microsoft.com/office/officeart/2008/layout/VerticalCurvedList"/>
    <dgm:cxn modelId="{A7A24F1F-DFD3-46C3-8E1A-4BB4748BD7A9}" type="presParOf" srcId="{21F419DC-4CFA-4E92-ADE7-F62764F14F7F}" destId="{16AE895C-D020-44E6-9D8B-0C2DE4039265}"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8EFF4DC-ABEA-4696-97DE-EAA99D448BAF}" type="doc">
      <dgm:prSet loTypeId="urn:microsoft.com/office/officeart/2005/8/layout/vList3" loCatId="list" qsTypeId="urn:microsoft.com/office/officeart/2005/8/quickstyle/simple1" qsCatId="simple" csTypeId="urn:microsoft.com/office/officeart/2005/8/colors/colorful2" csCatId="colorful" phldr="1"/>
      <dgm:spPr/>
    </dgm:pt>
    <dgm:pt modelId="{379EEE6B-5F1D-4562-8B7E-1ED6E1D4ED10}">
      <dgm:prSet phldrT="[Text]"/>
      <dgm:spPr/>
      <dgm:t>
        <a:bodyPr/>
        <a:lstStyle/>
        <a:p>
          <a:pPr algn="l" rtl="1"/>
          <a:r>
            <a:rPr lang="en-US" dirty="0" smtClean="0">
              <a:solidFill>
                <a:srgbClr val="002060"/>
              </a:solidFill>
              <a:latin typeface="Cambria Math" panose="02040503050406030204" pitchFamily="18" charset="0"/>
              <a:ea typeface="Cambria Math" panose="02040503050406030204" pitchFamily="18" charset="0"/>
            </a:rPr>
            <a:t>Usually the clotting time measured by this method is in the </a:t>
          </a:r>
          <a:r>
            <a:rPr lang="en-US" dirty="0" smtClean="0">
              <a:solidFill>
                <a:srgbClr val="FF0000"/>
              </a:solidFill>
              <a:latin typeface="Cambria Math" panose="02040503050406030204" pitchFamily="18" charset="0"/>
              <a:ea typeface="Cambria Math" panose="02040503050406030204" pitchFamily="18" charset="0"/>
            </a:rPr>
            <a:t>range 2-7 minutes.</a:t>
          </a:r>
          <a:endParaRPr lang="ar-SA" dirty="0">
            <a:solidFill>
              <a:srgbClr val="FF0000"/>
            </a:solidFill>
          </a:endParaRPr>
        </a:p>
      </dgm:t>
    </dgm:pt>
    <dgm:pt modelId="{02CD5966-FC15-4279-9BC9-4D8DBC0DFA6C}" type="parTrans" cxnId="{FC953458-9D73-499F-A4CB-1A9EB0180297}">
      <dgm:prSet/>
      <dgm:spPr/>
      <dgm:t>
        <a:bodyPr/>
        <a:lstStyle/>
        <a:p>
          <a:pPr rtl="1"/>
          <a:endParaRPr lang="ar-SA"/>
        </a:p>
      </dgm:t>
    </dgm:pt>
    <dgm:pt modelId="{E427589B-9D6E-4B34-93E8-272B598B4B31}" type="sibTrans" cxnId="{FC953458-9D73-499F-A4CB-1A9EB0180297}">
      <dgm:prSet/>
      <dgm:spPr/>
      <dgm:t>
        <a:bodyPr/>
        <a:lstStyle/>
        <a:p>
          <a:pPr rtl="1"/>
          <a:endParaRPr lang="ar-SA"/>
        </a:p>
      </dgm:t>
    </dgm:pt>
    <dgm:pt modelId="{EF224B0F-2AEC-4533-8D3D-3CC8AAEDC77A}">
      <dgm:prSet phldrT="[Text]"/>
      <dgm:spPr/>
      <dgm:t>
        <a:bodyPr/>
        <a:lstStyle/>
        <a:p>
          <a:pPr algn="l" rtl="1"/>
          <a:r>
            <a:rPr lang="en-US" dirty="0" smtClean="0">
              <a:solidFill>
                <a:srgbClr val="002060"/>
              </a:solidFill>
              <a:latin typeface="Cambria Math" panose="02040503050406030204" pitchFamily="18" charset="0"/>
              <a:ea typeface="Cambria Math" panose="02040503050406030204" pitchFamily="18" charset="0"/>
            </a:rPr>
            <a:t>Prolong clotting time seen in </a:t>
          </a:r>
          <a:r>
            <a:rPr lang="en-US" dirty="0" smtClean="0">
              <a:solidFill>
                <a:srgbClr val="FF0000"/>
              </a:solidFill>
              <a:latin typeface="Cambria Math" panose="02040503050406030204" pitchFamily="18" charset="0"/>
              <a:ea typeface="Cambria Math" panose="02040503050406030204" pitchFamily="18" charset="0"/>
            </a:rPr>
            <a:t>deficiencies</a:t>
          </a:r>
          <a:r>
            <a:rPr lang="en-US" dirty="0" smtClean="0">
              <a:solidFill>
                <a:srgbClr val="002060"/>
              </a:solidFill>
              <a:latin typeface="Cambria Math" panose="02040503050406030204" pitchFamily="18" charset="0"/>
              <a:ea typeface="Cambria Math" panose="02040503050406030204" pitchFamily="18" charset="0"/>
            </a:rPr>
            <a:t> in the intrinsic coagulation pathway.</a:t>
          </a:r>
          <a:endParaRPr lang="ar-SA" dirty="0">
            <a:solidFill>
              <a:srgbClr val="002060"/>
            </a:solidFill>
          </a:endParaRPr>
        </a:p>
      </dgm:t>
    </dgm:pt>
    <dgm:pt modelId="{E99712DD-1620-4802-83B2-5A83E374F8F0}" type="parTrans" cxnId="{D206C554-CF52-4046-BDD2-3844166FBDD1}">
      <dgm:prSet/>
      <dgm:spPr/>
      <dgm:t>
        <a:bodyPr/>
        <a:lstStyle/>
        <a:p>
          <a:pPr rtl="1"/>
          <a:endParaRPr lang="ar-SA"/>
        </a:p>
      </dgm:t>
    </dgm:pt>
    <dgm:pt modelId="{8D671271-C2D6-4E0A-B3E9-CC51CE972773}" type="sibTrans" cxnId="{D206C554-CF52-4046-BDD2-3844166FBDD1}">
      <dgm:prSet/>
      <dgm:spPr/>
      <dgm:t>
        <a:bodyPr/>
        <a:lstStyle/>
        <a:p>
          <a:pPr rtl="1"/>
          <a:endParaRPr lang="ar-SA"/>
        </a:p>
      </dgm:t>
    </dgm:pt>
    <dgm:pt modelId="{6A50A9E5-FDD8-4114-B3A0-17F4C039E1C1}">
      <dgm:prSet phldrT="[Text]"/>
      <dgm:spPr/>
      <dgm:t>
        <a:bodyPr/>
        <a:lstStyle/>
        <a:p>
          <a:pPr algn="l" rtl="1"/>
          <a:r>
            <a:rPr lang="en-US" dirty="0" smtClean="0">
              <a:solidFill>
                <a:srgbClr val="FF0000"/>
              </a:solidFill>
              <a:latin typeface="Cambria Math" panose="02040503050406030204" pitchFamily="18" charset="0"/>
              <a:ea typeface="Cambria Math" panose="02040503050406030204" pitchFamily="18" charset="0"/>
            </a:rPr>
            <a:t>Example:</a:t>
          </a:r>
          <a:r>
            <a:rPr lang="en-US" dirty="0" smtClean="0">
              <a:latin typeface="Cambria Math" panose="02040503050406030204" pitchFamily="18" charset="0"/>
              <a:ea typeface="Cambria Math" panose="02040503050406030204" pitchFamily="18" charset="0"/>
            </a:rPr>
            <a:t> </a:t>
          </a:r>
        </a:p>
        <a:p>
          <a:pPr algn="l" rtl="1"/>
          <a:r>
            <a:rPr lang="en-US" dirty="0" smtClean="0">
              <a:solidFill>
                <a:srgbClr val="002060"/>
              </a:solidFill>
              <a:latin typeface="Cambria Math" panose="02040503050406030204" pitchFamily="18" charset="0"/>
              <a:ea typeface="Cambria Math" panose="02040503050406030204" pitchFamily="18" charset="0"/>
            </a:rPr>
            <a:t>hemophilia due to deficiency of Factor VIII (8).</a:t>
          </a:r>
          <a:endParaRPr lang="ar-SA" dirty="0">
            <a:solidFill>
              <a:srgbClr val="002060"/>
            </a:solidFill>
          </a:endParaRPr>
        </a:p>
      </dgm:t>
    </dgm:pt>
    <dgm:pt modelId="{BE800A73-BA8E-44F3-BC0E-26AD5178253E}" type="parTrans" cxnId="{FE9E3D96-4D67-4E49-9528-122F46F1ADCD}">
      <dgm:prSet/>
      <dgm:spPr/>
      <dgm:t>
        <a:bodyPr/>
        <a:lstStyle/>
        <a:p>
          <a:pPr rtl="1"/>
          <a:endParaRPr lang="ar-SA"/>
        </a:p>
      </dgm:t>
    </dgm:pt>
    <dgm:pt modelId="{8DC6CD10-5C8A-4090-AE3E-E26D1E00CA4A}" type="sibTrans" cxnId="{FE9E3D96-4D67-4E49-9528-122F46F1ADCD}">
      <dgm:prSet/>
      <dgm:spPr/>
      <dgm:t>
        <a:bodyPr/>
        <a:lstStyle/>
        <a:p>
          <a:pPr rtl="1"/>
          <a:endParaRPr lang="ar-SA"/>
        </a:p>
      </dgm:t>
    </dgm:pt>
    <dgm:pt modelId="{CD1EF4AA-399C-40A3-A746-009F1821D952}" type="pres">
      <dgm:prSet presAssocID="{58EFF4DC-ABEA-4696-97DE-EAA99D448BAF}" presName="linearFlow" presStyleCnt="0">
        <dgm:presLayoutVars>
          <dgm:dir/>
          <dgm:resizeHandles val="exact"/>
        </dgm:presLayoutVars>
      </dgm:prSet>
      <dgm:spPr/>
    </dgm:pt>
    <dgm:pt modelId="{2E294D72-751A-4A25-8B5F-0293E7850FF0}" type="pres">
      <dgm:prSet presAssocID="{379EEE6B-5F1D-4562-8B7E-1ED6E1D4ED10}" presName="composite" presStyleCnt="0"/>
      <dgm:spPr/>
    </dgm:pt>
    <dgm:pt modelId="{A1F39C31-92B7-46B8-8DFA-D3DE00939105}" type="pres">
      <dgm:prSet presAssocID="{379EEE6B-5F1D-4562-8B7E-1ED6E1D4ED10}" presName="imgShp" presStyleLbl="fgImgPlace1" presStyleIdx="0" presStyleCnt="3" custLinFactNeighborX="-56494" custLinFactNeighborY="-1746"/>
      <dgm:spPr>
        <a:blipFill rotWithShape="1">
          <a:blip xmlns:r="http://schemas.openxmlformats.org/officeDocument/2006/relationships" r:embed="rId1"/>
          <a:stretch>
            <a:fillRect/>
          </a:stretch>
        </a:blipFill>
      </dgm:spPr>
    </dgm:pt>
    <dgm:pt modelId="{FE0B882D-9E38-482D-9DAF-B9420491F7C4}" type="pres">
      <dgm:prSet presAssocID="{379EEE6B-5F1D-4562-8B7E-1ED6E1D4ED10}" presName="txShp" presStyleLbl="node1" presStyleIdx="0" presStyleCnt="3" custLinFactNeighborX="-14160" custLinFactNeighborY="-1746">
        <dgm:presLayoutVars>
          <dgm:bulletEnabled val="1"/>
        </dgm:presLayoutVars>
      </dgm:prSet>
      <dgm:spPr/>
      <dgm:t>
        <a:bodyPr/>
        <a:lstStyle/>
        <a:p>
          <a:pPr rtl="1"/>
          <a:endParaRPr lang="ar-SA"/>
        </a:p>
      </dgm:t>
    </dgm:pt>
    <dgm:pt modelId="{398D9752-568C-4BCA-ABFF-5FD845FBF7DB}" type="pres">
      <dgm:prSet presAssocID="{E427589B-9D6E-4B34-93E8-272B598B4B31}" presName="spacing" presStyleCnt="0"/>
      <dgm:spPr/>
    </dgm:pt>
    <dgm:pt modelId="{9E4D674F-69B6-407C-B007-3418EA429106}" type="pres">
      <dgm:prSet presAssocID="{EF224B0F-2AEC-4533-8D3D-3CC8AAEDC77A}" presName="composite" presStyleCnt="0"/>
      <dgm:spPr/>
    </dgm:pt>
    <dgm:pt modelId="{F87DEF80-6A43-47F2-AC1A-D7A636A3F9E0}" type="pres">
      <dgm:prSet presAssocID="{EF224B0F-2AEC-4533-8D3D-3CC8AAEDC77A}" presName="imgShp" presStyleLbl="fgImgPlace1" presStyleIdx="1" presStyleCnt="3"/>
      <dgm:spPr>
        <a:blipFill rotWithShape="1">
          <a:blip xmlns:r="http://schemas.openxmlformats.org/officeDocument/2006/relationships" r:embed="rId2"/>
          <a:stretch>
            <a:fillRect/>
          </a:stretch>
        </a:blipFill>
      </dgm:spPr>
      <dgm:t>
        <a:bodyPr/>
        <a:lstStyle/>
        <a:p>
          <a:pPr rtl="1"/>
          <a:endParaRPr lang="ar-SA"/>
        </a:p>
      </dgm:t>
    </dgm:pt>
    <dgm:pt modelId="{17B48951-0204-4C6C-BBB4-BAE4BEB92533}" type="pres">
      <dgm:prSet presAssocID="{EF224B0F-2AEC-4533-8D3D-3CC8AAEDC77A}" presName="txShp" presStyleLbl="node1" presStyleIdx="1" presStyleCnt="3">
        <dgm:presLayoutVars>
          <dgm:bulletEnabled val="1"/>
        </dgm:presLayoutVars>
      </dgm:prSet>
      <dgm:spPr/>
      <dgm:t>
        <a:bodyPr/>
        <a:lstStyle/>
        <a:p>
          <a:pPr rtl="1"/>
          <a:endParaRPr lang="ar-SA"/>
        </a:p>
      </dgm:t>
    </dgm:pt>
    <dgm:pt modelId="{BB5188CE-F879-42D3-9C3E-A93ADEB5D273}" type="pres">
      <dgm:prSet presAssocID="{8D671271-C2D6-4E0A-B3E9-CC51CE972773}" presName="spacing" presStyleCnt="0"/>
      <dgm:spPr/>
    </dgm:pt>
    <dgm:pt modelId="{6ED2AA9B-370A-4CE3-A133-B12D6595D18E}" type="pres">
      <dgm:prSet presAssocID="{6A50A9E5-FDD8-4114-B3A0-17F4C039E1C1}" presName="composite" presStyleCnt="0"/>
      <dgm:spPr/>
    </dgm:pt>
    <dgm:pt modelId="{DFBCD485-D6CF-436E-8657-EA6111521AB8}" type="pres">
      <dgm:prSet presAssocID="{6A50A9E5-FDD8-4114-B3A0-17F4C039E1C1}" presName="imgShp" presStyleLbl="fgImgPlace1" presStyleIdx="2" presStyleCnt="3" custLinFactNeighborX="64243" custLinFactNeighborY="-4225"/>
      <dgm:spPr>
        <a:blipFill rotWithShape="1">
          <a:blip xmlns:r="http://schemas.openxmlformats.org/officeDocument/2006/relationships" r:embed="rId3"/>
          <a:stretch>
            <a:fillRect/>
          </a:stretch>
        </a:blipFill>
      </dgm:spPr>
    </dgm:pt>
    <dgm:pt modelId="{F4392FF0-B906-4D45-8EA3-363EBB98540F}" type="pres">
      <dgm:prSet presAssocID="{6A50A9E5-FDD8-4114-B3A0-17F4C039E1C1}" presName="txShp" presStyleLbl="node1" presStyleIdx="2" presStyleCnt="3" custLinFactNeighborX="16103" custLinFactNeighborY="-4225">
        <dgm:presLayoutVars>
          <dgm:bulletEnabled val="1"/>
        </dgm:presLayoutVars>
      </dgm:prSet>
      <dgm:spPr/>
      <dgm:t>
        <a:bodyPr/>
        <a:lstStyle/>
        <a:p>
          <a:pPr rtl="1"/>
          <a:endParaRPr lang="ar-SA"/>
        </a:p>
      </dgm:t>
    </dgm:pt>
  </dgm:ptLst>
  <dgm:cxnLst>
    <dgm:cxn modelId="{65D7E1BA-B86A-4E49-8E80-993A816E80DA}" type="presOf" srcId="{379EEE6B-5F1D-4562-8B7E-1ED6E1D4ED10}" destId="{FE0B882D-9E38-482D-9DAF-B9420491F7C4}" srcOrd="0" destOrd="0" presId="urn:microsoft.com/office/officeart/2005/8/layout/vList3"/>
    <dgm:cxn modelId="{FE9E3D96-4D67-4E49-9528-122F46F1ADCD}" srcId="{58EFF4DC-ABEA-4696-97DE-EAA99D448BAF}" destId="{6A50A9E5-FDD8-4114-B3A0-17F4C039E1C1}" srcOrd="2" destOrd="0" parTransId="{BE800A73-BA8E-44F3-BC0E-26AD5178253E}" sibTransId="{8DC6CD10-5C8A-4090-AE3E-E26D1E00CA4A}"/>
    <dgm:cxn modelId="{D206C554-CF52-4046-BDD2-3844166FBDD1}" srcId="{58EFF4DC-ABEA-4696-97DE-EAA99D448BAF}" destId="{EF224B0F-2AEC-4533-8D3D-3CC8AAEDC77A}" srcOrd="1" destOrd="0" parTransId="{E99712DD-1620-4802-83B2-5A83E374F8F0}" sibTransId="{8D671271-C2D6-4E0A-B3E9-CC51CE972773}"/>
    <dgm:cxn modelId="{6A9D13C3-F255-4F52-B0E7-03F6628F231D}" type="presOf" srcId="{EF224B0F-2AEC-4533-8D3D-3CC8AAEDC77A}" destId="{17B48951-0204-4C6C-BBB4-BAE4BEB92533}" srcOrd="0" destOrd="0" presId="urn:microsoft.com/office/officeart/2005/8/layout/vList3"/>
    <dgm:cxn modelId="{26371368-C5FD-47FA-9FA8-B2542FA28BC4}" type="presOf" srcId="{58EFF4DC-ABEA-4696-97DE-EAA99D448BAF}" destId="{CD1EF4AA-399C-40A3-A746-009F1821D952}" srcOrd="0" destOrd="0" presId="urn:microsoft.com/office/officeart/2005/8/layout/vList3"/>
    <dgm:cxn modelId="{FC953458-9D73-499F-A4CB-1A9EB0180297}" srcId="{58EFF4DC-ABEA-4696-97DE-EAA99D448BAF}" destId="{379EEE6B-5F1D-4562-8B7E-1ED6E1D4ED10}" srcOrd="0" destOrd="0" parTransId="{02CD5966-FC15-4279-9BC9-4D8DBC0DFA6C}" sibTransId="{E427589B-9D6E-4B34-93E8-272B598B4B31}"/>
    <dgm:cxn modelId="{E8DD90AD-1C4C-4297-B3F9-78BD90072370}" type="presOf" srcId="{6A50A9E5-FDD8-4114-B3A0-17F4C039E1C1}" destId="{F4392FF0-B906-4D45-8EA3-363EBB98540F}" srcOrd="0" destOrd="0" presId="urn:microsoft.com/office/officeart/2005/8/layout/vList3"/>
    <dgm:cxn modelId="{C5B9C894-1FF7-455E-B209-8544F3A0C17F}" type="presParOf" srcId="{CD1EF4AA-399C-40A3-A746-009F1821D952}" destId="{2E294D72-751A-4A25-8B5F-0293E7850FF0}" srcOrd="0" destOrd="0" presId="urn:microsoft.com/office/officeart/2005/8/layout/vList3"/>
    <dgm:cxn modelId="{C3FD2836-49A4-4D40-BADE-48F050031DD5}" type="presParOf" srcId="{2E294D72-751A-4A25-8B5F-0293E7850FF0}" destId="{A1F39C31-92B7-46B8-8DFA-D3DE00939105}" srcOrd="0" destOrd="0" presId="urn:microsoft.com/office/officeart/2005/8/layout/vList3"/>
    <dgm:cxn modelId="{8275375A-8FD3-43DA-AC95-6B3F1DD39295}" type="presParOf" srcId="{2E294D72-751A-4A25-8B5F-0293E7850FF0}" destId="{FE0B882D-9E38-482D-9DAF-B9420491F7C4}" srcOrd="1" destOrd="0" presId="urn:microsoft.com/office/officeart/2005/8/layout/vList3"/>
    <dgm:cxn modelId="{EC9FB2D9-C359-475E-9969-11AC7FB88161}" type="presParOf" srcId="{CD1EF4AA-399C-40A3-A746-009F1821D952}" destId="{398D9752-568C-4BCA-ABFF-5FD845FBF7DB}" srcOrd="1" destOrd="0" presId="urn:microsoft.com/office/officeart/2005/8/layout/vList3"/>
    <dgm:cxn modelId="{432B7064-BCE2-40F2-9196-C1D4410388A2}" type="presParOf" srcId="{CD1EF4AA-399C-40A3-A746-009F1821D952}" destId="{9E4D674F-69B6-407C-B007-3418EA429106}" srcOrd="2" destOrd="0" presId="urn:microsoft.com/office/officeart/2005/8/layout/vList3"/>
    <dgm:cxn modelId="{F50C52A7-77C7-4F26-89E8-A917B4857827}" type="presParOf" srcId="{9E4D674F-69B6-407C-B007-3418EA429106}" destId="{F87DEF80-6A43-47F2-AC1A-D7A636A3F9E0}" srcOrd="0" destOrd="0" presId="urn:microsoft.com/office/officeart/2005/8/layout/vList3"/>
    <dgm:cxn modelId="{B8C1B6FA-87DD-4AE0-B562-232EFF97F507}" type="presParOf" srcId="{9E4D674F-69B6-407C-B007-3418EA429106}" destId="{17B48951-0204-4C6C-BBB4-BAE4BEB92533}" srcOrd="1" destOrd="0" presId="urn:microsoft.com/office/officeart/2005/8/layout/vList3"/>
    <dgm:cxn modelId="{550A43A2-9592-4566-8F8E-47C96726E7C2}" type="presParOf" srcId="{CD1EF4AA-399C-40A3-A746-009F1821D952}" destId="{BB5188CE-F879-42D3-9C3E-A93ADEB5D273}" srcOrd="3" destOrd="0" presId="urn:microsoft.com/office/officeart/2005/8/layout/vList3"/>
    <dgm:cxn modelId="{E3DAA067-7287-41DF-B06B-BA13842B5D91}" type="presParOf" srcId="{CD1EF4AA-399C-40A3-A746-009F1821D952}" destId="{6ED2AA9B-370A-4CE3-A133-B12D6595D18E}" srcOrd="4" destOrd="0" presId="urn:microsoft.com/office/officeart/2005/8/layout/vList3"/>
    <dgm:cxn modelId="{EC836335-27B2-470C-8D21-B4493FBB03A5}" type="presParOf" srcId="{6ED2AA9B-370A-4CE3-A133-B12D6595D18E}" destId="{DFBCD485-D6CF-436E-8657-EA6111521AB8}" srcOrd="0" destOrd="0" presId="urn:microsoft.com/office/officeart/2005/8/layout/vList3"/>
    <dgm:cxn modelId="{6BD1E3CC-B1A1-44DD-9854-588B78631A4A}" type="presParOf" srcId="{6ED2AA9B-370A-4CE3-A133-B12D6595D18E}" destId="{F4392FF0-B906-4D45-8EA3-363EBB98540F}"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BD6A42E-042C-4FCC-A3D0-1E4566A7685D}" type="doc">
      <dgm:prSet loTypeId="urn:microsoft.com/office/officeart/2005/8/layout/list1" loCatId="list" qsTypeId="urn:microsoft.com/office/officeart/2005/8/quickstyle/simple1" qsCatId="simple" csTypeId="urn:microsoft.com/office/officeart/2005/8/colors/colorful2" csCatId="colorful" phldr="1"/>
      <dgm:spPr/>
      <dgm:t>
        <a:bodyPr/>
        <a:lstStyle/>
        <a:p>
          <a:pPr rtl="1"/>
          <a:endParaRPr lang="ar-SA"/>
        </a:p>
      </dgm:t>
    </dgm:pt>
    <dgm:pt modelId="{02D1A064-22DD-43D5-AF10-C420A4ADE57E}">
      <dgm:prSet phldrT="[Text]" custT="1"/>
      <dgm:spPr/>
      <dgm:t>
        <a:bodyPr/>
        <a:lstStyle/>
        <a:p>
          <a:pPr rtl="0"/>
          <a:r>
            <a:rPr lang="en-AU" sz="1800" b="1" dirty="0" smtClean="0">
              <a:solidFill>
                <a:srgbClr val="FF0000"/>
              </a:solidFill>
            </a:rPr>
            <a:t>1</a:t>
          </a:r>
          <a:r>
            <a:rPr lang="en-AU" sz="1800" b="1" dirty="0" smtClean="0">
              <a:solidFill>
                <a:srgbClr val="002060"/>
              </a:solidFill>
            </a:rPr>
            <a:t>. What is the normal range of clotting time?</a:t>
          </a:r>
          <a:endParaRPr lang="ar-SA" sz="1800" dirty="0">
            <a:solidFill>
              <a:srgbClr val="002060"/>
            </a:solidFill>
          </a:endParaRPr>
        </a:p>
      </dgm:t>
    </dgm:pt>
    <dgm:pt modelId="{E8334D7F-424A-48C8-B40C-8C78B1B5EB15}" type="parTrans" cxnId="{3FF727A6-D8F0-4F58-8A73-DB0A7B42C4D6}">
      <dgm:prSet/>
      <dgm:spPr/>
      <dgm:t>
        <a:bodyPr/>
        <a:lstStyle/>
        <a:p>
          <a:pPr rtl="1"/>
          <a:endParaRPr lang="ar-SA"/>
        </a:p>
      </dgm:t>
    </dgm:pt>
    <dgm:pt modelId="{555C2099-D3D2-4E96-9086-164A65168BE6}" type="sibTrans" cxnId="{3FF727A6-D8F0-4F58-8A73-DB0A7B42C4D6}">
      <dgm:prSet/>
      <dgm:spPr/>
      <dgm:t>
        <a:bodyPr/>
        <a:lstStyle/>
        <a:p>
          <a:pPr rtl="1"/>
          <a:endParaRPr lang="ar-SA"/>
        </a:p>
      </dgm:t>
    </dgm:pt>
    <dgm:pt modelId="{738A06A4-2C20-4895-BF4D-20A53481C645}">
      <dgm:prSet phldrT="[Text]" custT="1"/>
      <dgm:spPr/>
      <dgm:t>
        <a:bodyPr/>
        <a:lstStyle/>
        <a:p>
          <a:pPr rtl="0"/>
          <a:r>
            <a:rPr lang="en-AU" sz="1800" b="1" dirty="0" smtClean="0">
              <a:solidFill>
                <a:srgbClr val="FF0000"/>
              </a:solidFill>
            </a:rPr>
            <a:t>4</a:t>
          </a:r>
          <a:r>
            <a:rPr lang="en-AU" sz="1800" b="1" dirty="0" smtClean="0">
              <a:solidFill>
                <a:srgbClr val="002060"/>
              </a:solidFill>
            </a:rPr>
            <a:t>.What is the clinical significance of the clotting time?</a:t>
          </a:r>
          <a:endParaRPr lang="ar-SA" sz="1800" dirty="0">
            <a:solidFill>
              <a:srgbClr val="002060"/>
            </a:solidFill>
          </a:endParaRPr>
        </a:p>
      </dgm:t>
    </dgm:pt>
    <dgm:pt modelId="{3174E702-A1EC-4A69-932E-4766A6567C65}" type="parTrans" cxnId="{F66E0F1F-F6DD-4A4F-AC06-00BEAC578A67}">
      <dgm:prSet/>
      <dgm:spPr/>
      <dgm:t>
        <a:bodyPr/>
        <a:lstStyle/>
        <a:p>
          <a:pPr rtl="1"/>
          <a:endParaRPr lang="ar-SA"/>
        </a:p>
      </dgm:t>
    </dgm:pt>
    <dgm:pt modelId="{B8E66D69-0235-4717-B442-702976C67C3B}" type="sibTrans" cxnId="{F66E0F1F-F6DD-4A4F-AC06-00BEAC578A67}">
      <dgm:prSet/>
      <dgm:spPr/>
      <dgm:t>
        <a:bodyPr/>
        <a:lstStyle/>
        <a:p>
          <a:pPr rtl="1"/>
          <a:endParaRPr lang="ar-SA"/>
        </a:p>
      </dgm:t>
    </dgm:pt>
    <dgm:pt modelId="{D8ACD3A9-4B30-48E4-ACFC-762EAB843F8D}">
      <dgm:prSet phldrT="[Text]" custT="1"/>
      <dgm:spPr/>
      <dgm:t>
        <a:bodyPr/>
        <a:lstStyle/>
        <a:p>
          <a:pPr rtl="0"/>
          <a:r>
            <a:rPr lang="en-AU" sz="1800" b="1" dirty="0" smtClean="0">
              <a:solidFill>
                <a:srgbClr val="FF0000"/>
              </a:solidFill>
            </a:rPr>
            <a:t>5</a:t>
          </a:r>
          <a:r>
            <a:rPr lang="en-AU" sz="1800" b="1" dirty="0" smtClean="0">
              <a:solidFill>
                <a:srgbClr val="002060"/>
              </a:solidFill>
            </a:rPr>
            <a:t>.What is the source of heparin in the body?</a:t>
          </a:r>
          <a:endParaRPr lang="ar-SA" sz="1800" dirty="0">
            <a:solidFill>
              <a:srgbClr val="002060"/>
            </a:solidFill>
          </a:endParaRPr>
        </a:p>
      </dgm:t>
    </dgm:pt>
    <dgm:pt modelId="{AAED6DA6-6B20-4CBF-8686-655ED16C6DE1}" type="parTrans" cxnId="{FC1F7D64-46DB-477A-ACF2-96A8791DF56A}">
      <dgm:prSet/>
      <dgm:spPr/>
      <dgm:t>
        <a:bodyPr/>
        <a:lstStyle/>
        <a:p>
          <a:pPr rtl="1"/>
          <a:endParaRPr lang="ar-SA"/>
        </a:p>
      </dgm:t>
    </dgm:pt>
    <dgm:pt modelId="{2110C78F-A4EB-4AFE-8F5E-2F39AD1892BF}" type="sibTrans" cxnId="{FC1F7D64-46DB-477A-ACF2-96A8791DF56A}">
      <dgm:prSet/>
      <dgm:spPr/>
      <dgm:t>
        <a:bodyPr/>
        <a:lstStyle/>
        <a:p>
          <a:pPr rtl="1"/>
          <a:endParaRPr lang="ar-SA"/>
        </a:p>
      </dgm:t>
    </dgm:pt>
    <dgm:pt modelId="{17A39DA3-7C92-4704-BFC3-1536E9D0D10B}">
      <dgm:prSet custT="1"/>
      <dgm:spPr/>
      <dgm:t>
        <a:bodyPr/>
        <a:lstStyle/>
        <a:p>
          <a:pPr rtl="0"/>
          <a:r>
            <a:rPr lang="en-AU" sz="1400" b="1" dirty="0" smtClean="0">
              <a:solidFill>
                <a:srgbClr val="FF0000"/>
              </a:solidFill>
            </a:rPr>
            <a:t>2</a:t>
          </a:r>
          <a:r>
            <a:rPr lang="en-AU" sz="1400" b="1" dirty="0" smtClean="0">
              <a:solidFill>
                <a:srgbClr val="002060"/>
              </a:solidFill>
            </a:rPr>
            <a:t>. What are the clinical conditions in which the clotting time is greater than normal?</a:t>
          </a:r>
          <a:endParaRPr lang="ar-SA" sz="1400" dirty="0">
            <a:solidFill>
              <a:srgbClr val="002060"/>
            </a:solidFill>
          </a:endParaRPr>
        </a:p>
      </dgm:t>
    </dgm:pt>
    <dgm:pt modelId="{2FDF46EA-FDFA-4B3C-A3CE-5CEB33705E84}" type="parTrans" cxnId="{271EE6BA-5EBC-468E-A9ED-E4FDA1FFA363}">
      <dgm:prSet/>
      <dgm:spPr/>
      <dgm:t>
        <a:bodyPr/>
        <a:lstStyle/>
        <a:p>
          <a:pPr rtl="1"/>
          <a:endParaRPr lang="ar-SA"/>
        </a:p>
      </dgm:t>
    </dgm:pt>
    <dgm:pt modelId="{B0945F97-5C71-4F45-B504-23BC3A72756F}" type="sibTrans" cxnId="{271EE6BA-5EBC-468E-A9ED-E4FDA1FFA363}">
      <dgm:prSet/>
      <dgm:spPr/>
      <dgm:t>
        <a:bodyPr/>
        <a:lstStyle/>
        <a:p>
          <a:pPr rtl="1"/>
          <a:endParaRPr lang="ar-SA"/>
        </a:p>
      </dgm:t>
    </dgm:pt>
    <dgm:pt modelId="{B251F6E7-57B4-41AD-9E25-C1DE83A16B10}">
      <dgm:prSet custT="1"/>
      <dgm:spPr/>
      <dgm:t>
        <a:bodyPr/>
        <a:lstStyle/>
        <a:p>
          <a:pPr rtl="1"/>
          <a:r>
            <a:rPr lang="en-AU" sz="1800" b="1" dirty="0" smtClean="0">
              <a:solidFill>
                <a:srgbClr val="FF0000"/>
              </a:solidFill>
            </a:rPr>
            <a:t>3</a:t>
          </a:r>
          <a:r>
            <a:rPr lang="en-AU" sz="1800" b="1" dirty="0" smtClean="0">
              <a:solidFill>
                <a:srgbClr val="002060"/>
              </a:solidFill>
            </a:rPr>
            <a:t>. Name the substances which are used as anti-coagulants</a:t>
          </a:r>
          <a:endParaRPr lang="ar-SA" sz="1800" dirty="0">
            <a:solidFill>
              <a:srgbClr val="002060"/>
            </a:solidFill>
          </a:endParaRPr>
        </a:p>
      </dgm:t>
    </dgm:pt>
    <dgm:pt modelId="{9BEDBD26-A26D-4E1B-81A4-F72091A281B2}" type="parTrans" cxnId="{AFBC1D53-4707-41D5-9B44-CA21CCFECD17}">
      <dgm:prSet/>
      <dgm:spPr/>
      <dgm:t>
        <a:bodyPr/>
        <a:lstStyle/>
        <a:p>
          <a:pPr rtl="1"/>
          <a:endParaRPr lang="ar-SA"/>
        </a:p>
      </dgm:t>
    </dgm:pt>
    <dgm:pt modelId="{29BC976B-6846-4FC2-A7F3-C3E60D31529A}" type="sibTrans" cxnId="{AFBC1D53-4707-41D5-9B44-CA21CCFECD17}">
      <dgm:prSet/>
      <dgm:spPr/>
      <dgm:t>
        <a:bodyPr/>
        <a:lstStyle/>
        <a:p>
          <a:pPr rtl="1"/>
          <a:endParaRPr lang="ar-SA"/>
        </a:p>
      </dgm:t>
    </dgm:pt>
    <dgm:pt modelId="{0133C9EA-850C-49D8-ACDA-037A4F2F6337}">
      <dgm:prSet custT="1"/>
      <dgm:spPr/>
      <dgm:t>
        <a:bodyPr/>
        <a:lstStyle/>
        <a:p>
          <a:pPr algn="l" rtl="0"/>
          <a:r>
            <a:rPr lang="en-AU" sz="1600" dirty="0" smtClean="0"/>
            <a:t>2-7minutes</a:t>
          </a:r>
          <a:endParaRPr lang="ar-SA" sz="1600" dirty="0"/>
        </a:p>
      </dgm:t>
    </dgm:pt>
    <dgm:pt modelId="{F703B43F-8CD2-4DB9-A852-45842EEE806A}" type="parTrans" cxnId="{7139964B-0E18-40A7-A267-C37D22169A80}">
      <dgm:prSet/>
      <dgm:spPr/>
      <dgm:t>
        <a:bodyPr/>
        <a:lstStyle/>
        <a:p>
          <a:pPr rtl="1"/>
          <a:endParaRPr lang="ar-SA"/>
        </a:p>
      </dgm:t>
    </dgm:pt>
    <dgm:pt modelId="{ACB15737-FF1D-48F7-B2D4-0D874192ED25}" type="sibTrans" cxnId="{7139964B-0E18-40A7-A267-C37D22169A80}">
      <dgm:prSet/>
      <dgm:spPr/>
      <dgm:t>
        <a:bodyPr/>
        <a:lstStyle/>
        <a:p>
          <a:pPr rtl="1"/>
          <a:endParaRPr lang="ar-SA"/>
        </a:p>
      </dgm:t>
    </dgm:pt>
    <dgm:pt modelId="{D5EB8E23-F80E-4750-9EA0-E633F3A517C4}">
      <dgm:prSet custT="1"/>
      <dgm:spPr/>
      <dgm:t>
        <a:bodyPr/>
        <a:lstStyle/>
        <a:p>
          <a:pPr algn="l" rtl="0"/>
          <a:r>
            <a:rPr lang="en-AU" sz="1600" dirty="0" err="1" smtClean="0"/>
            <a:t>Hemophilia</a:t>
          </a:r>
          <a:r>
            <a:rPr lang="en-AU" sz="1600" dirty="0" smtClean="0"/>
            <a:t> </a:t>
          </a:r>
          <a:endParaRPr lang="ar-SA" sz="1600" dirty="0"/>
        </a:p>
      </dgm:t>
    </dgm:pt>
    <dgm:pt modelId="{5063EB62-2C51-42B0-9803-62948D657860}" type="parTrans" cxnId="{C84DC483-2925-48C7-8CAD-DFCB64B701A6}">
      <dgm:prSet/>
      <dgm:spPr/>
      <dgm:t>
        <a:bodyPr/>
        <a:lstStyle/>
        <a:p>
          <a:pPr rtl="1"/>
          <a:endParaRPr lang="ar-SA"/>
        </a:p>
      </dgm:t>
    </dgm:pt>
    <dgm:pt modelId="{754AEE44-B313-4197-91C1-84652EB64327}" type="sibTrans" cxnId="{C84DC483-2925-48C7-8CAD-DFCB64B701A6}">
      <dgm:prSet/>
      <dgm:spPr/>
      <dgm:t>
        <a:bodyPr/>
        <a:lstStyle/>
        <a:p>
          <a:pPr rtl="1"/>
          <a:endParaRPr lang="ar-SA"/>
        </a:p>
      </dgm:t>
    </dgm:pt>
    <dgm:pt modelId="{75FC556D-9D6A-4EB2-A049-A8E5090A150B}">
      <dgm:prSet custT="1"/>
      <dgm:spPr/>
      <dgm:t>
        <a:bodyPr/>
        <a:lstStyle/>
        <a:p>
          <a:pPr algn="l" rtl="0"/>
          <a:r>
            <a:rPr lang="en-AU" sz="1600" dirty="0" smtClean="0"/>
            <a:t>Heparin</a:t>
          </a:r>
          <a:endParaRPr lang="ar-SA" sz="1600" dirty="0"/>
        </a:p>
      </dgm:t>
    </dgm:pt>
    <dgm:pt modelId="{09F37508-39ED-49F9-AB42-A05BCE8E765A}" type="parTrans" cxnId="{D02C44DF-443F-4871-9872-8D7D0D386E3F}">
      <dgm:prSet/>
      <dgm:spPr/>
      <dgm:t>
        <a:bodyPr/>
        <a:lstStyle/>
        <a:p>
          <a:pPr rtl="1"/>
          <a:endParaRPr lang="ar-SA"/>
        </a:p>
      </dgm:t>
    </dgm:pt>
    <dgm:pt modelId="{35C60995-17E4-411B-9200-3DB07F0F7D98}" type="sibTrans" cxnId="{D02C44DF-443F-4871-9872-8D7D0D386E3F}">
      <dgm:prSet/>
      <dgm:spPr/>
      <dgm:t>
        <a:bodyPr/>
        <a:lstStyle/>
        <a:p>
          <a:pPr rtl="1"/>
          <a:endParaRPr lang="ar-SA"/>
        </a:p>
      </dgm:t>
    </dgm:pt>
    <dgm:pt modelId="{6874651A-E10E-44C0-BAD3-0FDE0FBA7BC3}">
      <dgm:prSet custT="1"/>
      <dgm:spPr/>
      <dgm:t>
        <a:bodyPr/>
        <a:lstStyle/>
        <a:p>
          <a:pPr algn="l" rtl="0"/>
          <a:r>
            <a:rPr lang="en-AU" sz="1600" dirty="0" smtClean="0"/>
            <a:t>Warfarin</a:t>
          </a:r>
          <a:endParaRPr lang="en-US" sz="1600" dirty="0"/>
        </a:p>
      </dgm:t>
    </dgm:pt>
    <dgm:pt modelId="{2B4A3992-272F-4D4B-8821-A1E10D83AA20}" type="parTrans" cxnId="{DFDB4814-8A7D-4886-85D3-E8AA9143E3D3}">
      <dgm:prSet/>
      <dgm:spPr/>
      <dgm:t>
        <a:bodyPr/>
        <a:lstStyle/>
        <a:p>
          <a:pPr rtl="1"/>
          <a:endParaRPr lang="ar-SA"/>
        </a:p>
      </dgm:t>
    </dgm:pt>
    <dgm:pt modelId="{D1766483-FD5C-4E0A-98D3-5CB2357AAE4B}" type="sibTrans" cxnId="{DFDB4814-8A7D-4886-85D3-E8AA9143E3D3}">
      <dgm:prSet/>
      <dgm:spPr/>
      <dgm:t>
        <a:bodyPr/>
        <a:lstStyle/>
        <a:p>
          <a:pPr rtl="1"/>
          <a:endParaRPr lang="ar-SA"/>
        </a:p>
      </dgm:t>
    </dgm:pt>
    <dgm:pt modelId="{D2C60508-0B00-4CD8-9473-DAEFD589599C}">
      <dgm:prSet custT="1"/>
      <dgm:spPr/>
      <dgm:t>
        <a:bodyPr/>
        <a:lstStyle/>
        <a:p>
          <a:pPr algn="l" rtl="0"/>
          <a:r>
            <a:rPr lang="en-AU" sz="1600" dirty="0" smtClean="0"/>
            <a:t>Calcium Oxalate</a:t>
          </a:r>
          <a:endParaRPr lang="en-US" sz="1600" dirty="0"/>
        </a:p>
      </dgm:t>
    </dgm:pt>
    <dgm:pt modelId="{8D48D17A-0307-4D9D-B657-7DCDD15C65F6}" type="parTrans" cxnId="{4B1082C9-E496-43BA-BFE8-A950FEE8270C}">
      <dgm:prSet/>
      <dgm:spPr/>
      <dgm:t>
        <a:bodyPr/>
        <a:lstStyle/>
        <a:p>
          <a:pPr rtl="1"/>
          <a:endParaRPr lang="ar-SA"/>
        </a:p>
      </dgm:t>
    </dgm:pt>
    <dgm:pt modelId="{4A9FF5BD-DE8B-46C0-AD06-F7D0108D0923}" type="sibTrans" cxnId="{4B1082C9-E496-43BA-BFE8-A950FEE8270C}">
      <dgm:prSet/>
      <dgm:spPr/>
      <dgm:t>
        <a:bodyPr/>
        <a:lstStyle/>
        <a:p>
          <a:pPr rtl="1"/>
          <a:endParaRPr lang="ar-SA"/>
        </a:p>
      </dgm:t>
    </dgm:pt>
    <dgm:pt modelId="{70CA934D-B995-49A3-91E4-92837E164375}">
      <dgm:prSet custT="1"/>
      <dgm:spPr/>
      <dgm:t>
        <a:bodyPr/>
        <a:lstStyle/>
        <a:p>
          <a:pPr algn="l" rtl="0"/>
          <a:r>
            <a:rPr lang="en-AU" sz="1200" b="0" dirty="0" smtClean="0"/>
            <a:t>Before surgery</a:t>
          </a:r>
          <a:endParaRPr lang="ar-SA" sz="1200" b="0" dirty="0"/>
        </a:p>
      </dgm:t>
    </dgm:pt>
    <dgm:pt modelId="{48E15AE4-FBB3-41B1-B283-9F178B1F2A77}" type="parTrans" cxnId="{AA1435F5-5DBD-4A6A-A29E-BBC8A1F0B751}">
      <dgm:prSet/>
      <dgm:spPr/>
      <dgm:t>
        <a:bodyPr/>
        <a:lstStyle/>
        <a:p>
          <a:pPr rtl="1"/>
          <a:endParaRPr lang="ar-SA"/>
        </a:p>
      </dgm:t>
    </dgm:pt>
    <dgm:pt modelId="{072D230D-122E-46F8-908C-8ADA0F0A7D2F}" type="sibTrans" cxnId="{AA1435F5-5DBD-4A6A-A29E-BBC8A1F0B751}">
      <dgm:prSet/>
      <dgm:spPr/>
      <dgm:t>
        <a:bodyPr/>
        <a:lstStyle/>
        <a:p>
          <a:pPr rtl="1"/>
          <a:endParaRPr lang="ar-SA"/>
        </a:p>
      </dgm:t>
    </dgm:pt>
    <dgm:pt modelId="{512E00CB-B8A5-480C-ACB8-7F53743B9B63}">
      <dgm:prSet custT="1"/>
      <dgm:spPr/>
      <dgm:t>
        <a:bodyPr/>
        <a:lstStyle/>
        <a:p>
          <a:pPr algn="l" rtl="0"/>
          <a:r>
            <a:rPr lang="en-AU" sz="1200" b="0" dirty="0" smtClean="0"/>
            <a:t>Diagnosis of bleeding disorders</a:t>
          </a:r>
          <a:endParaRPr lang="en-US" sz="1200" b="0" dirty="0"/>
        </a:p>
      </dgm:t>
    </dgm:pt>
    <dgm:pt modelId="{FB4AA5D7-7A8F-4409-97D4-FA9DB8D7DC80}" type="parTrans" cxnId="{941D5850-4B1C-48D6-BE02-CCB82C57D29E}">
      <dgm:prSet/>
      <dgm:spPr/>
      <dgm:t>
        <a:bodyPr/>
        <a:lstStyle/>
        <a:p>
          <a:pPr rtl="1"/>
          <a:endParaRPr lang="ar-SA"/>
        </a:p>
      </dgm:t>
    </dgm:pt>
    <dgm:pt modelId="{2A1236C5-66AB-45F6-98F4-BCF0341C5AC5}" type="sibTrans" cxnId="{941D5850-4B1C-48D6-BE02-CCB82C57D29E}">
      <dgm:prSet/>
      <dgm:spPr/>
      <dgm:t>
        <a:bodyPr/>
        <a:lstStyle/>
        <a:p>
          <a:pPr rtl="1"/>
          <a:endParaRPr lang="ar-SA"/>
        </a:p>
      </dgm:t>
    </dgm:pt>
    <dgm:pt modelId="{8D047372-5F81-44FE-85D9-E06EE09D39AF}">
      <dgm:prSet/>
      <dgm:spPr/>
      <dgm:t>
        <a:bodyPr/>
        <a:lstStyle/>
        <a:p>
          <a:pPr algn="l" rtl="0"/>
          <a:r>
            <a:rPr lang="en-AU" dirty="0" smtClean="0"/>
            <a:t>Mast cells</a:t>
          </a:r>
          <a:endParaRPr lang="ar-SA" dirty="0"/>
        </a:p>
      </dgm:t>
    </dgm:pt>
    <dgm:pt modelId="{44382A92-B525-4391-A767-798C25880EEF}" type="parTrans" cxnId="{83499F02-30F8-4729-970B-A4BE11C960FC}">
      <dgm:prSet/>
      <dgm:spPr/>
      <dgm:t>
        <a:bodyPr/>
        <a:lstStyle/>
        <a:p>
          <a:pPr rtl="1"/>
          <a:endParaRPr lang="ar-SA"/>
        </a:p>
      </dgm:t>
    </dgm:pt>
    <dgm:pt modelId="{E67BA7D2-3875-49E4-BAAA-D7EA9EBF3579}" type="sibTrans" cxnId="{83499F02-30F8-4729-970B-A4BE11C960FC}">
      <dgm:prSet/>
      <dgm:spPr/>
      <dgm:t>
        <a:bodyPr/>
        <a:lstStyle/>
        <a:p>
          <a:pPr rtl="1"/>
          <a:endParaRPr lang="ar-SA"/>
        </a:p>
      </dgm:t>
    </dgm:pt>
    <dgm:pt modelId="{25047243-A7EB-445C-92FD-DA5599308A31}">
      <dgm:prSet/>
      <dgm:spPr/>
      <dgm:t>
        <a:bodyPr/>
        <a:lstStyle/>
        <a:p>
          <a:pPr algn="l" rtl="0"/>
          <a:r>
            <a:rPr lang="en-AU" dirty="0" smtClean="0"/>
            <a:t>Basophils</a:t>
          </a:r>
          <a:endParaRPr lang="en-US" dirty="0"/>
        </a:p>
      </dgm:t>
    </dgm:pt>
    <dgm:pt modelId="{95B74373-A79D-4BE6-B52D-1A0EA3FB7CB0}" type="parTrans" cxnId="{576A2C75-B16D-412E-9DA3-41912A9A91C6}">
      <dgm:prSet/>
      <dgm:spPr/>
      <dgm:t>
        <a:bodyPr/>
        <a:lstStyle/>
        <a:p>
          <a:pPr rtl="1"/>
          <a:endParaRPr lang="ar-SA"/>
        </a:p>
      </dgm:t>
    </dgm:pt>
    <dgm:pt modelId="{DF7212EE-B1D6-4DD4-83D3-6D61A6E9DF19}" type="sibTrans" cxnId="{576A2C75-B16D-412E-9DA3-41912A9A91C6}">
      <dgm:prSet/>
      <dgm:spPr/>
      <dgm:t>
        <a:bodyPr/>
        <a:lstStyle/>
        <a:p>
          <a:pPr rtl="1"/>
          <a:endParaRPr lang="ar-SA"/>
        </a:p>
      </dgm:t>
    </dgm:pt>
    <dgm:pt modelId="{DD93C0E4-7CA0-487A-B2D9-2F01F57EA2F9}" type="pres">
      <dgm:prSet presAssocID="{1BD6A42E-042C-4FCC-A3D0-1E4566A7685D}" presName="linear" presStyleCnt="0">
        <dgm:presLayoutVars>
          <dgm:dir/>
          <dgm:animLvl val="lvl"/>
          <dgm:resizeHandles val="exact"/>
        </dgm:presLayoutVars>
      </dgm:prSet>
      <dgm:spPr/>
      <dgm:t>
        <a:bodyPr/>
        <a:lstStyle/>
        <a:p>
          <a:pPr rtl="1"/>
          <a:endParaRPr lang="ar-SA"/>
        </a:p>
      </dgm:t>
    </dgm:pt>
    <dgm:pt modelId="{11F29724-A05B-4378-9305-FC8B2ABB06D6}" type="pres">
      <dgm:prSet presAssocID="{02D1A064-22DD-43D5-AF10-C420A4ADE57E}" presName="parentLin" presStyleCnt="0"/>
      <dgm:spPr/>
    </dgm:pt>
    <dgm:pt modelId="{CDF1F117-E8EC-4F1A-902F-540591C9C775}" type="pres">
      <dgm:prSet presAssocID="{02D1A064-22DD-43D5-AF10-C420A4ADE57E}" presName="parentLeftMargin" presStyleLbl="node1" presStyleIdx="0" presStyleCnt="5"/>
      <dgm:spPr/>
      <dgm:t>
        <a:bodyPr/>
        <a:lstStyle/>
        <a:p>
          <a:pPr rtl="1"/>
          <a:endParaRPr lang="ar-SA"/>
        </a:p>
      </dgm:t>
    </dgm:pt>
    <dgm:pt modelId="{E92C0418-FC96-457D-B52A-AD4A2351FA0F}" type="pres">
      <dgm:prSet presAssocID="{02D1A064-22DD-43D5-AF10-C420A4ADE57E}" presName="parentText" presStyleLbl="node1" presStyleIdx="0" presStyleCnt="5" custScaleX="114999" custScaleY="90322">
        <dgm:presLayoutVars>
          <dgm:chMax val="0"/>
          <dgm:bulletEnabled val="1"/>
        </dgm:presLayoutVars>
      </dgm:prSet>
      <dgm:spPr/>
      <dgm:t>
        <a:bodyPr/>
        <a:lstStyle/>
        <a:p>
          <a:pPr rtl="1"/>
          <a:endParaRPr lang="ar-SA"/>
        </a:p>
      </dgm:t>
    </dgm:pt>
    <dgm:pt modelId="{9343A66F-144E-4B1D-B2E7-4FEA773ABDC4}" type="pres">
      <dgm:prSet presAssocID="{02D1A064-22DD-43D5-AF10-C420A4ADE57E}" presName="negativeSpace" presStyleCnt="0"/>
      <dgm:spPr/>
    </dgm:pt>
    <dgm:pt modelId="{92193307-1A11-4D5C-9B68-2456F008D40F}" type="pres">
      <dgm:prSet presAssocID="{02D1A064-22DD-43D5-AF10-C420A4ADE57E}" presName="childText" presStyleLbl="conFgAcc1" presStyleIdx="0" presStyleCnt="5">
        <dgm:presLayoutVars>
          <dgm:bulletEnabled val="1"/>
        </dgm:presLayoutVars>
      </dgm:prSet>
      <dgm:spPr/>
      <dgm:t>
        <a:bodyPr/>
        <a:lstStyle/>
        <a:p>
          <a:pPr rtl="1"/>
          <a:endParaRPr lang="ar-SA"/>
        </a:p>
      </dgm:t>
    </dgm:pt>
    <dgm:pt modelId="{B351C1E7-17F6-42C3-8DC8-515208B642D7}" type="pres">
      <dgm:prSet presAssocID="{555C2099-D3D2-4E96-9086-164A65168BE6}" presName="spaceBetweenRectangles" presStyleCnt="0"/>
      <dgm:spPr/>
    </dgm:pt>
    <dgm:pt modelId="{C53E6A20-9E17-4279-B172-CC3074A660ED}" type="pres">
      <dgm:prSet presAssocID="{17A39DA3-7C92-4704-BFC3-1536E9D0D10B}" presName="parentLin" presStyleCnt="0"/>
      <dgm:spPr/>
    </dgm:pt>
    <dgm:pt modelId="{82788068-2520-48D8-8E4A-1931DF9F423B}" type="pres">
      <dgm:prSet presAssocID="{17A39DA3-7C92-4704-BFC3-1536E9D0D10B}" presName="parentLeftMargin" presStyleLbl="node1" presStyleIdx="0" presStyleCnt="5"/>
      <dgm:spPr/>
      <dgm:t>
        <a:bodyPr/>
        <a:lstStyle/>
        <a:p>
          <a:pPr rtl="1"/>
          <a:endParaRPr lang="ar-SA"/>
        </a:p>
      </dgm:t>
    </dgm:pt>
    <dgm:pt modelId="{4D0974A7-2449-4955-9AF2-03778ACF4891}" type="pres">
      <dgm:prSet presAssocID="{17A39DA3-7C92-4704-BFC3-1536E9D0D10B}" presName="parentText" presStyleLbl="node1" presStyleIdx="1" presStyleCnt="5" custScaleX="132427" custScaleY="101154">
        <dgm:presLayoutVars>
          <dgm:chMax val="0"/>
          <dgm:bulletEnabled val="1"/>
        </dgm:presLayoutVars>
      </dgm:prSet>
      <dgm:spPr/>
      <dgm:t>
        <a:bodyPr/>
        <a:lstStyle/>
        <a:p>
          <a:pPr rtl="1"/>
          <a:endParaRPr lang="ar-SA"/>
        </a:p>
      </dgm:t>
    </dgm:pt>
    <dgm:pt modelId="{1247C115-9CD8-485C-8296-4E9BB37DCE06}" type="pres">
      <dgm:prSet presAssocID="{17A39DA3-7C92-4704-BFC3-1536E9D0D10B}" presName="negativeSpace" presStyleCnt="0"/>
      <dgm:spPr/>
    </dgm:pt>
    <dgm:pt modelId="{21F6A2E2-9352-4C51-8F1F-FE2598FADD20}" type="pres">
      <dgm:prSet presAssocID="{17A39DA3-7C92-4704-BFC3-1536E9D0D10B}" presName="childText" presStyleLbl="conFgAcc1" presStyleIdx="1" presStyleCnt="5">
        <dgm:presLayoutVars>
          <dgm:bulletEnabled val="1"/>
        </dgm:presLayoutVars>
      </dgm:prSet>
      <dgm:spPr/>
      <dgm:t>
        <a:bodyPr/>
        <a:lstStyle/>
        <a:p>
          <a:pPr rtl="1"/>
          <a:endParaRPr lang="ar-SA"/>
        </a:p>
      </dgm:t>
    </dgm:pt>
    <dgm:pt modelId="{7F1925C8-B306-430D-825B-AD8FDD05D227}" type="pres">
      <dgm:prSet presAssocID="{B0945F97-5C71-4F45-B504-23BC3A72756F}" presName="spaceBetweenRectangles" presStyleCnt="0"/>
      <dgm:spPr/>
    </dgm:pt>
    <dgm:pt modelId="{55F88808-9B23-4820-A6C3-9A688A2EF373}" type="pres">
      <dgm:prSet presAssocID="{B251F6E7-57B4-41AD-9E25-C1DE83A16B10}" presName="parentLin" presStyleCnt="0"/>
      <dgm:spPr/>
    </dgm:pt>
    <dgm:pt modelId="{F2ED177F-74ED-42E1-8DF5-EAEFAB4B419D}" type="pres">
      <dgm:prSet presAssocID="{B251F6E7-57B4-41AD-9E25-C1DE83A16B10}" presName="parentLeftMargin" presStyleLbl="node1" presStyleIdx="1" presStyleCnt="5"/>
      <dgm:spPr/>
      <dgm:t>
        <a:bodyPr/>
        <a:lstStyle/>
        <a:p>
          <a:pPr rtl="1"/>
          <a:endParaRPr lang="ar-SA"/>
        </a:p>
      </dgm:t>
    </dgm:pt>
    <dgm:pt modelId="{E192C27C-E6AA-4B63-ABA6-90B672A609EC}" type="pres">
      <dgm:prSet presAssocID="{B251F6E7-57B4-41AD-9E25-C1DE83A16B10}" presName="parentText" presStyleLbl="node1" presStyleIdx="2" presStyleCnt="5" custScaleX="128290" custScaleY="142936">
        <dgm:presLayoutVars>
          <dgm:chMax val="0"/>
          <dgm:bulletEnabled val="1"/>
        </dgm:presLayoutVars>
      </dgm:prSet>
      <dgm:spPr/>
      <dgm:t>
        <a:bodyPr/>
        <a:lstStyle/>
        <a:p>
          <a:pPr rtl="1"/>
          <a:endParaRPr lang="ar-SA"/>
        </a:p>
      </dgm:t>
    </dgm:pt>
    <dgm:pt modelId="{13A58AB1-7831-45FF-B414-7219B27E1CC7}" type="pres">
      <dgm:prSet presAssocID="{B251F6E7-57B4-41AD-9E25-C1DE83A16B10}" presName="negativeSpace" presStyleCnt="0"/>
      <dgm:spPr/>
    </dgm:pt>
    <dgm:pt modelId="{59BCFEEC-8434-4AA5-BF44-9403AAE189D2}" type="pres">
      <dgm:prSet presAssocID="{B251F6E7-57B4-41AD-9E25-C1DE83A16B10}" presName="childText" presStyleLbl="conFgAcc1" presStyleIdx="2" presStyleCnt="5">
        <dgm:presLayoutVars>
          <dgm:bulletEnabled val="1"/>
        </dgm:presLayoutVars>
      </dgm:prSet>
      <dgm:spPr/>
      <dgm:t>
        <a:bodyPr/>
        <a:lstStyle/>
        <a:p>
          <a:pPr rtl="1"/>
          <a:endParaRPr lang="ar-SA"/>
        </a:p>
      </dgm:t>
    </dgm:pt>
    <dgm:pt modelId="{F3C38277-57AA-4E94-9721-F449B9AFBCD5}" type="pres">
      <dgm:prSet presAssocID="{29BC976B-6846-4FC2-A7F3-C3E60D31529A}" presName="spaceBetweenRectangles" presStyleCnt="0"/>
      <dgm:spPr/>
    </dgm:pt>
    <dgm:pt modelId="{9AA27746-8019-4014-BDC8-25D3A63E0746}" type="pres">
      <dgm:prSet presAssocID="{738A06A4-2C20-4895-BF4D-20A53481C645}" presName="parentLin" presStyleCnt="0"/>
      <dgm:spPr/>
    </dgm:pt>
    <dgm:pt modelId="{F6BFFA83-CB65-4119-84FD-B2E6584E8247}" type="pres">
      <dgm:prSet presAssocID="{738A06A4-2C20-4895-BF4D-20A53481C645}" presName="parentLeftMargin" presStyleLbl="node1" presStyleIdx="2" presStyleCnt="5"/>
      <dgm:spPr/>
      <dgm:t>
        <a:bodyPr/>
        <a:lstStyle/>
        <a:p>
          <a:pPr rtl="1"/>
          <a:endParaRPr lang="ar-SA"/>
        </a:p>
      </dgm:t>
    </dgm:pt>
    <dgm:pt modelId="{093088A3-3300-478A-A311-2F9B2C9342A1}" type="pres">
      <dgm:prSet presAssocID="{738A06A4-2C20-4895-BF4D-20A53481C645}" presName="parentText" presStyleLbl="node1" presStyleIdx="3" presStyleCnt="5" custScaleX="118923" custScaleY="135350">
        <dgm:presLayoutVars>
          <dgm:chMax val="0"/>
          <dgm:bulletEnabled val="1"/>
        </dgm:presLayoutVars>
      </dgm:prSet>
      <dgm:spPr/>
      <dgm:t>
        <a:bodyPr/>
        <a:lstStyle/>
        <a:p>
          <a:pPr rtl="1"/>
          <a:endParaRPr lang="ar-SA"/>
        </a:p>
      </dgm:t>
    </dgm:pt>
    <dgm:pt modelId="{F38AE62F-2C3D-4B21-BEE7-695579DBE84F}" type="pres">
      <dgm:prSet presAssocID="{738A06A4-2C20-4895-BF4D-20A53481C645}" presName="negativeSpace" presStyleCnt="0"/>
      <dgm:spPr/>
    </dgm:pt>
    <dgm:pt modelId="{4B0927B5-A55E-4A0E-8A31-EA8E156E3436}" type="pres">
      <dgm:prSet presAssocID="{738A06A4-2C20-4895-BF4D-20A53481C645}" presName="childText" presStyleLbl="conFgAcc1" presStyleIdx="3" presStyleCnt="5">
        <dgm:presLayoutVars>
          <dgm:bulletEnabled val="1"/>
        </dgm:presLayoutVars>
      </dgm:prSet>
      <dgm:spPr/>
      <dgm:t>
        <a:bodyPr/>
        <a:lstStyle/>
        <a:p>
          <a:pPr rtl="1"/>
          <a:endParaRPr lang="ar-SA"/>
        </a:p>
      </dgm:t>
    </dgm:pt>
    <dgm:pt modelId="{A38FDC2D-CADB-40D8-8EF3-308C47750A6C}" type="pres">
      <dgm:prSet presAssocID="{B8E66D69-0235-4717-B442-702976C67C3B}" presName="spaceBetweenRectangles" presStyleCnt="0"/>
      <dgm:spPr/>
    </dgm:pt>
    <dgm:pt modelId="{E0F3B53C-7BDC-4E3A-A44B-85CFA0466B53}" type="pres">
      <dgm:prSet presAssocID="{D8ACD3A9-4B30-48E4-ACFC-762EAB843F8D}" presName="parentLin" presStyleCnt="0"/>
      <dgm:spPr/>
    </dgm:pt>
    <dgm:pt modelId="{E610B014-405F-4B51-900B-BE81A74DDC3B}" type="pres">
      <dgm:prSet presAssocID="{D8ACD3A9-4B30-48E4-ACFC-762EAB843F8D}" presName="parentLeftMargin" presStyleLbl="node1" presStyleIdx="3" presStyleCnt="5"/>
      <dgm:spPr/>
      <dgm:t>
        <a:bodyPr/>
        <a:lstStyle/>
        <a:p>
          <a:pPr rtl="1"/>
          <a:endParaRPr lang="ar-SA"/>
        </a:p>
      </dgm:t>
    </dgm:pt>
    <dgm:pt modelId="{94523CA9-E167-4249-917F-BAC898C77E5F}" type="pres">
      <dgm:prSet presAssocID="{D8ACD3A9-4B30-48E4-ACFC-762EAB843F8D}" presName="parentText" presStyleLbl="node1" presStyleIdx="4" presStyleCnt="5" custScaleX="94990" custScaleY="136833">
        <dgm:presLayoutVars>
          <dgm:chMax val="0"/>
          <dgm:bulletEnabled val="1"/>
        </dgm:presLayoutVars>
      </dgm:prSet>
      <dgm:spPr/>
      <dgm:t>
        <a:bodyPr/>
        <a:lstStyle/>
        <a:p>
          <a:pPr rtl="1"/>
          <a:endParaRPr lang="ar-SA"/>
        </a:p>
      </dgm:t>
    </dgm:pt>
    <dgm:pt modelId="{D2253EE8-3ACC-43B6-B863-A8462F3589B9}" type="pres">
      <dgm:prSet presAssocID="{D8ACD3A9-4B30-48E4-ACFC-762EAB843F8D}" presName="negativeSpace" presStyleCnt="0"/>
      <dgm:spPr/>
    </dgm:pt>
    <dgm:pt modelId="{33036C99-0536-46F2-9D8A-60894AACE40A}" type="pres">
      <dgm:prSet presAssocID="{D8ACD3A9-4B30-48E4-ACFC-762EAB843F8D}" presName="childText" presStyleLbl="conFgAcc1" presStyleIdx="4" presStyleCnt="5">
        <dgm:presLayoutVars>
          <dgm:bulletEnabled val="1"/>
        </dgm:presLayoutVars>
      </dgm:prSet>
      <dgm:spPr/>
      <dgm:t>
        <a:bodyPr/>
        <a:lstStyle/>
        <a:p>
          <a:pPr rtl="1"/>
          <a:endParaRPr lang="ar-SA"/>
        </a:p>
      </dgm:t>
    </dgm:pt>
  </dgm:ptLst>
  <dgm:cxnLst>
    <dgm:cxn modelId="{271EE6BA-5EBC-468E-A9ED-E4FDA1FFA363}" srcId="{1BD6A42E-042C-4FCC-A3D0-1E4566A7685D}" destId="{17A39DA3-7C92-4704-BFC3-1536E9D0D10B}" srcOrd="1" destOrd="0" parTransId="{2FDF46EA-FDFA-4B3C-A3CE-5CEB33705E84}" sibTransId="{B0945F97-5C71-4F45-B504-23BC3A72756F}"/>
    <dgm:cxn modelId="{DBEAFE65-DFC2-41E6-B61D-B2C0B5C4D6B9}" type="presOf" srcId="{738A06A4-2C20-4895-BF4D-20A53481C645}" destId="{093088A3-3300-478A-A311-2F9B2C9342A1}" srcOrd="1" destOrd="0" presId="urn:microsoft.com/office/officeart/2005/8/layout/list1"/>
    <dgm:cxn modelId="{2052254C-0A88-4C6E-9529-0081382F346A}" type="presOf" srcId="{8D047372-5F81-44FE-85D9-E06EE09D39AF}" destId="{33036C99-0536-46F2-9D8A-60894AACE40A}" srcOrd="0" destOrd="0" presId="urn:microsoft.com/office/officeart/2005/8/layout/list1"/>
    <dgm:cxn modelId="{D02C44DF-443F-4871-9872-8D7D0D386E3F}" srcId="{B251F6E7-57B4-41AD-9E25-C1DE83A16B10}" destId="{75FC556D-9D6A-4EB2-A049-A8E5090A150B}" srcOrd="0" destOrd="0" parTransId="{09F37508-39ED-49F9-AB42-A05BCE8E765A}" sibTransId="{35C60995-17E4-411B-9200-3DB07F0F7D98}"/>
    <dgm:cxn modelId="{F3769139-15D7-4EE9-9CBF-5D231489238A}" type="presOf" srcId="{70CA934D-B995-49A3-91E4-92837E164375}" destId="{4B0927B5-A55E-4A0E-8A31-EA8E156E3436}" srcOrd="0" destOrd="0" presId="urn:microsoft.com/office/officeart/2005/8/layout/list1"/>
    <dgm:cxn modelId="{F66E0F1F-F6DD-4A4F-AC06-00BEAC578A67}" srcId="{1BD6A42E-042C-4FCC-A3D0-1E4566A7685D}" destId="{738A06A4-2C20-4895-BF4D-20A53481C645}" srcOrd="3" destOrd="0" parTransId="{3174E702-A1EC-4A69-932E-4766A6567C65}" sibTransId="{B8E66D69-0235-4717-B442-702976C67C3B}"/>
    <dgm:cxn modelId="{C84DC483-2925-48C7-8CAD-DFCB64B701A6}" srcId="{17A39DA3-7C92-4704-BFC3-1536E9D0D10B}" destId="{D5EB8E23-F80E-4750-9EA0-E633F3A517C4}" srcOrd="0" destOrd="0" parTransId="{5063EB62-2C51-42B0-9803-62948D657860}" sibTransId="{754AEE44-B313-4197-91C1-84652EB64327}"/>
    <dgm:cxn modelId="{ADAD01D2-3E52-4C22-A2C3-1E3D8930187B}" type="presOf" srcId="{1BD6A42E-042C-4FCC-A3D0-1E4566A7685D}" destId="{DD93C0E4-7CA0-487A-B2D9-2F01F57EA2F9}" srcOrd="0" destOrd="0" presId="urn:microsoft.com/office/officeart/2005/8/layout/list1"/>
    <dgm:cxn modelId="{AA1435F5-5DBD-4A6A-A29E-BBC8A1F0B751}" srcId="{738A06A4-2C20-4895-BF4D-20A53481C645}" destId="{70CA934D-B995-49A3-91E4-92837E164375}" srcOrd="0" destOrd="0" parTransId="{48E15AE4-FBB3-41B1-B283-9F178B1F2A77}" sibTransId="{072D230D-122E-46F8-908C-8ADA0F0A7D2F}"/>
    <dgm:cxn modelId="{FC1F7D64-46DB-477A-ACF2-96A8791DF56A}" srcId="{1BD6A42E-042C-4FCC-A3D0-1E4566A7685D}" destId="{D8ACD3A9-4B30-48E4-ACFC-762EAB843F8D}" srcOrd="4" destOrd="0" parTransId="{AAED6DA6-6B20-4CBF-8686-655ED16C6DE1}" sibTransId="{2110C78F-A4EB-4AFE-8F5E-2F39AD1892BF}"/>
    <dgm:cxn modelId="{36D09A4F-CDC4-455F-8D56-E93E7F7BE4F6}" type="presOf" srcId="{17A39DA3-7C92-4704-BFC3-1536E9D0D10B}" destId="{82788068-2520-48D8-8E4A-1931DF9F423B}" srcOrd="0" destOrd="0" presId="urn:microsoft.com/office/officeart/2005/8/layout/list1"/>
    <dgm:cxn modelId="{DFDB4814-8A7D-4886-85D3-E8AA9143E3D3}" srcId="{B251F6E7-57B4-41AD-9E25-C1DE83A16B10}" destId="{6874651A-E10E-44C0-BAD3-0FDE0FBA7BC3}" srcOrd="1" destOrd="0" parTransId="{2B4A3992-272F-4D4B-8821-A1E10D83AA20}" sibTransId="{D1766483-FD5C-4E0A-98D3-5CB2357AAE4B}"/>
    <dgm:cxn modelId="{66743CC3-288B-4AB8-BB44-BBD8ABE71535}" type="presOf" srcId="{17A39DA3-7C92-4704-BFC3-1536E9D0D10B}" destId="{4D0974A7-2449-4955-9AF2-03778ACF4891}" srcOrd="1" destOrd="0" presId="urn:microsoft.com/office/officeart/2005/8/layout/list1"/>
    <dgm:cxn modelId="{6E16B851-9732-46B5-A206-6FB27B355C74}" type="presOf" srcId="{25047243-A7EB-445C-92FD-DA5599308A31}" destId="{33036C99-0536-46F2-9D8A-60894AACE40A}" srcOrd="0" destOrd="1" presId="urn:microsoft.com/office/officeart/2005/8/layout/list1"/>
    <dgm:cxn modelId="{836956CA-A719-44B7-A744-F392B73F604C}" type="presOf" srcId="{512E00CB-B8A5-480C-ACB8-7F53743B9B63}" destId="{4B0927B5-A55E-4A0E-8A31-EA8E156E3436}" srcOrd="0" destOrd="1" presId="urn:microsoft.com/office/officeart/2005/8/layout/list1"/>
    <dgm:cxn modelId="{E1B9F0F4-3DFD-45A2-82BD-796A1880FDB0}" type="presOf" srcId="{D2C60508-0B00-4CD8-9473-DAEFD589599C}" destId="{59BCFEEC-8434-4AA5-BF44-9403AAE189D2}" srcOrd="0" destOrd="2" presId="urn:microsoft.com/office/officeart/2005/8/layout/list1"/>
    <dgm:cxn modelId="{83499F02-30F8-4729-970B-A4BE11C960FC}" srcId="{D8ACD3A9-4B30-48E4-ACFC-762EAB843F8D}" destId="{8D047372-5F81-44FE-85D9-E06EE09D39AF}" srcOrd="0" destOrd="0" parTransId="{44382A92-B525-4391-A767-798C25880EEF}" sibTransId="{E67BA7D2-3875-49E4-BAAA-D7EA9EBF3579}"/>
    <dgm:cxn modelId="{66A23748-3AFA-471E-9D87-44B9D14CD077}" type="presOf" srcId="{6874651A-E10E-44C0-BAD3-0FDE0FBA7BC3}" destId="{59BCFEEC-8434-4AA5-BF44-9403AAE189D2}" srcOrd="0" destOrd="1" presId="urn:microsoft.com/office/officeart/2005/8/layout/list1"/>
    <dgm:cxn modelId="{D619509A-837E-4C8E-A6B8-D97553BD6A98}" type="presOf" srcId="{75FC556D-9D6A-4EB2-A049-A8E5090A150B}" destId="{59BCFEEC-8434-4AA5-BF44-9403AAE189D2}" srcOrd="0" destOrd="0" presId="urn:microsoft.com/office/officeart/2005/8/layout/list1"/>
    <dgm:cxn modelId="{4B1082C9-E496-43BA-BFE8-A950FEE8270C}" srcId="{B251F6E7-57B4-41AD-9E25-C1DE83A16B10}" destId="{D2C60508-0B00-4CD8-9473-DAEFD589599C}" srcOrd="2" destOrd="0" parTransId="{8D48D17A-0307-4D9D-B657-7DCDD15C65F6}" sibTransId="{4A9FF5BD-DE8B-46C0-AD06-F7D0108D0923}"/>
    <dgm:cxn modelId="{E940A453-87AE-496B-B2CD-BDF7205AF540}" type="presOf" srcId="{02D1A064-22DD-43D5-AF10-C420A4ADE57E}" destId="{CDF1F117-E8EC-4F1A-902F-540591C9C775}" srcOrd="0" destOrd="0" presId="urn:microsoft.com/office/officeart/2005/8/layout/list1"/>
    <dgm:cxn modelId="{941D5850-4B1C-48D6-BE02-CCB82C57D29E}" srcId="{738A06A4-2C20-4895-BF4D-20A53481C645}" destId="{512E00CB-B8A5-480C-ACB8-7F53743B9B63}" srcOrd="1" destOrd="0" parTransId="{FB4AA5D7-7A8F-4409-97D4-FA9DB8D7DC80}" sibTransId="{2A1236C5-66AB-45F6-98F4-BCF0341C5AC5}"/>
    <dgm:cxn modelId="{95D0DE2D-3861-4588-B4CB-2EBC3EDEBAA4}" type="presOf" srcId="{02D1A064-22DD-43D5-AF10-C420A4ADE57E}" destId="{E92C0418-FC96-457D-B52A-AD4A2351FA0F}" srcOrd="1" destOrd="0" presId="urn:microsoft.com/office/officeart/2005/8/layout/list1"/>
    <dgm:cxn modelId="{7D914C5E-ECE0-4FC1-971F-F42B519E949D}" type="presOf" srcId="{738A06A4-2C20-4895-BF4D-20A53481C645}" destId="{F6BFFA83-CB65-4119-84FD-B2E6584E8247}" srcOrd="0" destOrd="0" presId="urn:microsoft.com/office/officeart/2005/8/layout/list1"/>
    <dgm:cxn modelId="{5AE36707-67D7-4A41-BDAD-15D025ACD5A6}" type="presOf" srcId="{D8ACD3A9-4B30-48E4-ACFC-762EAB843F8D}" destId="{E610B014-405F-4B51-900B-BE81A74DDC3B}" srcOrd="0" destOrd="0" presId="urn:microsoft.com/office/officeart/2005/8/layout/list1"/>
    <dgm:cxn modelId="{7139964B-0E18-40A7-A267-C37D22169A80}" srcId="{02D1A064-22DD-43D5-AF10-C420A4ADE57E}" destId="{0133C9EA-850C-49D8-ACDA-037A4F2F6337}" srcOrd="0" destOrd="0" parTransId="{F703B43F-8CD2-4DB9-A852-45842EEE806A}" sibTransId="{ACB15737-FF1D-48F7-B2D4-0D874192ED25}"/>
    <dgm:cxn modelId="{027F55DF-35A4-47FC-A93E-260BBDEFFC8F}" type="presOf" srcId="{D8ACD3A9-4B30-48E4-ACFC-762EAB843F8D}" destId="{94523CA9-E167-4249-917F-BAC898C77E5F}" srcOrd="1" destOrd="0" presId="urn:microsoft.com/office/officeart/2005/8/layout/list1"/>
    <dgm:cxn modelId="{AFBC1D53-4707-41D5-9B44-CA21CCFECD17}" srcId="{1BD6A42E-042C-4FCC-A3D0-1E4566A7685D}" destId="{B251F6E7-57B4-41AD-9E25-C1DE83A16B10}" srcOrd="2" destOrd="0" parTransId="{9BEDBD26-A26D-4E1B-81A4-F72091A281B2}" sibTransId="{29BC976B-6846-4FC2-A7F3-C3E60D31529A}"/>
    <dgm:cxn modelId="{9EDC9DE4-7799-4AEF-B59C-70A5764F2145}" type="presOf" srcId="{B251F6E7-57B4-41AD-9E25-C1DE83A16B10}" destId="{F2ED177F-74ED-42E1-8DF5-EAEFAB4B419D}" srcOrd="0" destOrd="0" presId="urn:microsoft.com/office/officeart/2005/8/layout/list1"/>
    <dgm:cxn modelId="{2B161C31-6C76-4F07-A8F7-D5AE9D32F894}" type="presOf" srcId="{0133C9EA-850C-49D8-ACDA-037A4F2F6337}" destId="{92193307-1A11-4D5C-9B68-2456F008D40F}" srcOrd="0" destOrd="0" presId="urn:microsoft.com/office/officeart/2005/8/layout/list1"/>
    <dgm:cxn modelId="{CEED620C-BCD7-49BA-81C1-C942CB6C6AF4}" type="presOf" srcId="{B251F6E7-57B4-41AD-9E25-C1DE83A16B10}" destId="{E192C27C-E6AA-4B63-ABA6-90B672A609EC}" srcOrd="1" destOrd="0" presId="urn:microsoft.com/office/officeart/2005/8/layout/list1"/>
    <dgm:cxn modelId="{576A2C75-B16D-412E-9DA3-41912A9A91C6}" srcId="{D8ACD3A9-4B30-48E4-ACFC-762EAB843F8D}" destId="{25047243-A7EB-445C-92FD-DA5599308A31}" srcOrd="1" destOrd="0" parTransId="{95B74373-A79D-4BE6-B52D-1A0EA3FB7CB0}" sibTransId="{DF7212EE-B1D6-4DD4-83D3-6D61A6E9DF19}"/>
    <dgm:cxn modelId="{3FF727A6-D8F0-4F58-8A73-DB0A7B42C4D6}" srcId="{1BD6A42E-042C-4FCC-A3D0-1E4566A7685D}" destId="{02D1A064-22DD-43D5-AF10-C420A4ADE57E}" srcOrd="0" destOrd="0" parTransId="{E8334D7F-424A-48C8-B40C-8C78B1B5EB15}" sibTransId="{555C2099-D3D2-4E96-9086-164A65168BE6}"/>
    <dgm:cxn modelId="{4BC377F1-5409-419C-BAD6-3E5CC46DFC3F}" type="presOf" srcId="{D5EB8E23-F80E-4750-9EA0-E633F3A517C4}" destId="{21F6A2E2-9352-4C51-8F1F-FE2598FADD20}" srcOrd="0" destOrd="0" presId="urn:microsoft.com/office/officeart/2005/8/layout/list1"/>
    <dgm:cxn modelId="{99CE80D2-6FEF-45CC-827E-A44758313144}" type="presParOf" srcId="{DD93C0E4-7CA0-487A-B2D9-2F01F57EA2F9}" destId="{11F29724-A05B-4378-9305-FC8B2ABB06D6}" srcOrd="0" destOrd="0" presId="urn:microsoft.com/office/officeart/2005/8/layout/list1"/>
    <dgm:cxn modelId="{D419593E-377A-4FBE-AB51-51D6439A0499}" type="presParOf" srcId="{11F29724-A05B-4378-9305-FC8B2ABB06D6}" destId="{CDF1F117-E8EC-4F1A-902F-540591C9C775}" srcOrd="0" destOrd="0" presId="urn:microsoft.com/office/officeart/2005/8/layout/list1"/>
    <dgm:cxn modelId="{EC538397-5751-49D5-8350-8458C0652D4C}" type="presParOf" srcId="{11F29724-A05B-4378-9305-FC8B2ABB06D6}" destId="{E92C0418-FC96-457D-B52A-AD4A2351FA0F}" srcOrd="1" destOrd="0" presId="urn:microsoft.com/office/officeart/2005/8/layout/list1"/>
    <dgm:cxn modelId="{9EEA0FDC-6F69-4C49-B520-C3C6B0A056FB}" type="presParOf" srcId="{DD93C0E4-7CA0-487A-B2D9-2F01F57EA2F9}" destId="{9343A66F-144E-4B1D-B2E7-4FEA773ABDC4}" srcOrd="1" destOrd="0" presId="urn:microsoft.com/office/officeart/2005/8/layout/list1"/>
    <dgm:cxn modelId="{74CA2D2C-FE88-4FDA-851D-51851B28D7CD}" type="presParOf" srcId="{DD93C0E4-7CA0-487A-B2D9-2F01F57EA2F9}" destId="{92193307-1A11-4D5C-9B68-2456F008D40F}" srcOrd="2" destOrd="0" presId="urn:microsoft.com/office/officeart/2005/8/layout/list1"/>
    <dgm:cxn modelId="{EB2A11C0-A834-4A22-BE5B-DE141591A7CE}" type="presParOf" srcId="{DD93C0E4-7CA0-487A-B2D9-2F01F57EA2F9}" destId="{B351C1E7-17F6-42C3-8DC8-515208B642D7}" srcOrd="3" destOrd="0" presId="urn:microsoft.com/office/officeart/2005/8/layout/list1"/>
    <dgm:cxn modelId="{33C21F9F-B76C-44A9-87C7-26D431C097C4}" type="presParOf" srcId="{DD93C0E4-7CA0-487A-B2D9-2F01F57EA2F9}" destId="{C53E6A20-9E17-4279-B172-CC3074A660ED}" srcOrd="4" destOrd="0" presId="urn:microsoft.com/office/officeart/2005/8/layout/list1"/>
    <dgm:cxn modelId="{0D2FEA88-4546-4F1F-801B-31D72820ECCD}" type="presParOf" srcId="{C53E6A20-9E17-4279-B172-CC3074A660ED}" destId="{82788068-2520-48D8-8E4A-1931DF9F423B}" srcOrd="0" destOrd="0" presId="urn:microsoft.com/office/officeart/2005/8/layout/list1"/>
    <dgm:cxn modelId="{D9698332-EB8D-4C72-A56C-AA9D4CEDC6C4}" type="presParOf" srcId="{C53E6A20-9E17-4279-B172-CC3074A660ED}" destId="{4D0974A7-2449-4955-9AF2-03778ACF4891}" srcOrd="1" destOrd="0" presId="urn:microsoft.com/office/officeart/2005/8/layout/list1"/>
    <dgm:cxn modelId="{AEE1C2B9-77D4-4BB1-A8FF-C3934419A910}" type="presParOf" srcId="{DD93C0E4-7CA0-487A-B2D9-2F01F57EA2F9}" destId="{1247C115-9CD8-485C-8296-4E9BB37DCE06}" srcOrd="5" destOrd="0" presId="urn:microsoft.com/office/officeart/2005/8/layout/list1"/>
    <dgm:cxn modelId="{9DBCA375-3DA8-4541-AA6F-677C9F909CC2}" type="presParOf" srcId="{DD93C0E4-7CA0-487A-B2D9-2F01F57EA2F9}" destId="{21F6A2E2-9352-4C51-8F1F-FE2598FADD20}" srcOrd="6" destOrd="0" presId="urn:microsoft.com/office/officeart/2005/8/layout/list1"/>
    <dgm:cxn modelId="{BF27B8B8-A1A9-4BB5-9F97-9E15115FDBCF}" type="presParOf" srcId="{DD93C0E4-7CA0-487A-B2D9-2F01F57EA2F9}" destId="{7F1925C8-B306-430D-825B-AD8FDD05D227}" srcOrd="7" destOrd="0" presId="urn:microsoft.com/office/officeart/2005/8/layout/list1"/>
    <dgm:cxn modelId="{BD3518E2-D39B-4D93-B319-78BD9009FECE}" type="presParOf" srcId="{DD93C0E4-7CA0-487A-B2D9-2F01F57EA2F9}" destId="{55F88808-9B23-4820-A6C3-9A688A2EF373}" srcOrd="8" destOrd="0" presId="urn:microsoft.com/office/officeart/2005/8/layout/list1"/>
    <dgm:cxn modelId="{252DEA5A-2D11-47E9-A57A-128340B1BACC}" type="presParOf" srcId="{55F88808-9B23-4820-A6C3-9A688A2EF373}" destId="{F2ED177F-74ED-42E1-8DF5-EAEFAB4B419D}" srcOrd="0" destOrd="0" presId="urn:microsoft.com/office/officeart/2005/8/layout/list1"/>
    <dgm:cxn modelId="{37AE0434-1A4D-4572-A110-E874093536CE}" type="presParOf" srcId="{55F88808-9B23-4820-A6C3-9A688A2EF373}" destId="{E192C27C-E6AA-4B63-ABA6-90B672A609EC}" srcOrd="1" destOrd="0" presId="urn:microsoft.com/office/officeart/2005/8/layout/list1"/>
    <dgm:cxn modelId="{0962BFCF-049E-4B64-B147-7BEFB30D36CA}" type="presParOf" srcId="{DD93C0E4-7CA0-487A-B2D9-2F01F57EA2F9}" destId="{13A58AB1-7831-45FF-B414-7219B27E1CC7}" srcOrd="9" destOrd="0" presId="urn:microsoft.com/office/officeart/2005/8/layout/list1"/>
    <dgm:cxn modelId="{C033A512-ECF2-4C11-A883-0141093DAD14}" type="presParOf" srcId="{DD93C0E4-7CA0-487A-B2D9-2F01F57EA2F9}" destId="{59BCFEEC-8434-4AA5-BF44-9403AAE189D2}" srcOrd="10" destOrd="0" presId="urn:microsoft.com/office/officeart/2005/8/layout/list1"/>
    <dgm:cxn modelId="{2D93DC15-B863-4AA8-A51B-BE9A4D454F90}" type="presParOf" srcId="{DD93C0E4-7CA0-487A-B2D9-2F01F57EA2F9}" destId="{F3C38277-57AA-4E94-9721-F449B9AFBCD5}" srcOrd="11" destOrd="0" presId="urn:microsoft.com/office/officeart/2005/8/layout/list1"/>
    <dgm:cxn modelId="{9CFE2085-9A46-490F-992D-9333EB082285}" type="presParOf" srcId="{DD93C0E4-7CA0-487A-B2D9-2F01F57EA2F9}" destId="{9AA27746-8019-4014-BDC8-25D3A63E0746}" srcOrd="12" destOrd="0" presId="urn:microsoft.com/office/officeart/2005/8/layout/list1"/>
    <dgm:cxn modelId="{C7C9BE86-B8DF-459F-98DA-40393D77AB38}" type="presParOf" srcId="{9AA27746-8019-4014-BDC8-25D3A63E0746}" destId="{F6BFFA83-CB65-4119-84FD-B2E6584E8247}" srcOrd="0" destOrd="0" presId="urn:microsoft.com/office/officeart/2005/8/layout/list1"/>
    <dgm:cxn modelId="{97FB6F9D-96F9-4CC6-B351-02BA6FB9519C}" type="presParOf" srcId="{9AA27746-8019-4014-BDC8-25D3A63E0746}" destId="{093088A3-3300-478A-A311-2F9B2C9342A1}" srcOrd="1" destOrd="0" presId="urn:microsoft.com/office/officeart/2005/8/layout/list1"/>
    <dgm:cxn modelId="{DCC5C066-4466-49A0-8348-D8FD0A2CF6A6}" type="presParOf" srcId="{DD93C0E4-7CA0-487A-B2D9-2F01F57EA2F9}" destId="{F38AE62F-2C3D-4B21-BEE7-695579DBE84F}" srcOrd="13" destOrd="0" presId="urn:microsoft.com/office/officeart/2005/8/layout/list1"/>
    <dgm:cxn modelId="{F66D031B-BD90-4176-8F8D-4A212DB180B6}" type="presParOf" srcId="{DD93C0E4-7CA0-487A-B2D9-2F01F57EA2F9}" destId="{4B0927B5-A55E-4A0E-8A31-EA8E156E3436}" srcOrd="14" destOrd="0" presId="urn:microsoft.com/office/officeart/2005/8/layout/list1"/>
    <dgm:cxn modelId="{5624E769-8023-4234-831D-3FC27826DA80}" type="presParOf" srcId="{DD93C0E4-7CA0-487A-B2D9-2F01F57EA2F9}" destId="{A38FDC2D-CADB-40D8-8EF3-308C47750A6C}" srcOrd="15" destOrd="0" presId="urn:microsoft.com/office/officeart/2005/8/layout/list1"/>
    <dgm:cxn modelId="{847AE2C9-6DE8-4653-9AF3-9333E2189F93}" type="presParOf" srcId="{DD93C0E4-7CA0-487A-B2D9-2F01F57EA2F9}" destId="{E0F3B53C-7BDC-4E3A-A44B-85CFA0466B53}" srcOrd="16" destOrd="0" presId="urn:microsoft.com/office/officeart/2005/8/layout/list1"/>
    <dgm:cxn modelId="{DCA67F78-464D-44BF-AF3D-B25ECAA3E7A7}" type="presParOf" srcId="{E0F3B53C-7BDC-4E3A-A44B-85CFA0466B53}" destId="{E610B014-405F-4B51-900B-BE81A74DDC3B}" srcOrd="0" destOrd="0" presId="urn:microsoft.com/office/officeart/2005/8/layout/list1"/>
    <dgm:cxn modelId="{B5570EC1-6BC2-4516-B57D-96861AD3AD3B}" type="presParOf" srcId="{E0F3B53C-7BDC-4E3A-A44B-85CFA0466B53}" destId="{94523CA9-E167-4249-917F-BAC898C77E5F}" srcOrd="1" destOrd="0" presId="urn:microsoft.com/office/officeart/2005/8/layout/list1"/>
    <dgm:cxn modelId="{DA108D4B-56DF-481F-A8C2-79B6D2A3F61E}" type="presParOf" srcId="{DD93C0E4-7CA0-487A-B2D9-2F01F57EA2F9}" destId="{D2253EE8-3ACC-43B6-B863-A8462F3589B9}" srcOrd="17" destOrd="0" presId="urn:microsoft.com/office/officeart/2005/8/layout/list1"/>
    <dgm:cxn modelId="{76D9E970-B05E-4B07-9A76-2491810D0152}" type="presParOf" srcId="{DD93C0E4-7CA0-487A-B2D9-2F01F57EA2F9}" destId="{33036C99-0536-46F2-9D8A-60894AACE40A}"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5CBD3B-0764-BB47-8A16-39599A8C4485}">
      <dsp:nvSpPr>
        <dsp:cNvPr id="0" name=""/>
        <dsp:cNvSpPr/>
      </dsp:nvSpPr>
      <dsp:spPr>
        <a:xfrm>
          <a:off x="1943561" y="731800"/>
          <a:ext cx="4167760" cy="4167760"/>
        </a:xfrm>
        <a:prstGeom prst="blockArc">
          <a:avLst>
            <a:gd name="adj1" fmla="val 9000000"/>
            <a:gd name="adj2" fmla="val 16200000"/>
            <a:gd name="adj3" fmla="val 4644"/>
          </a:avLst>
        </a:prstGeom>
        <a:gradFill rotWithShape="0">
          <a:gsLst>
            <a:gs pos="0">
              <a:schemeClr val="accent3">
                <a:hueOff val="-1199994"/>
                <a:satOff val="36283"/>
                <a:lumOff val="6274"/>
                <a:alphaOff val="0"/>
                <a:shade val="63000"/>
              </a:schemeClr>
            </a:gs>
            <a:gs pos="30000">
              <a:schemeClr val="accent3">
                <a:hueOff val="-1199994"/>
                <a:satOff val="36283"/>
                <a:lumOff val="6274"/>
                <a:alphaOff val="0"/>
                <a:shade val="90000"/>
                <a:satMod val="110000"/>
              </a:schemeClr>
            </a:gs>
            <a:gs pos="45000">
              <a:schemeClr val="accent3">
                <a:hueOff val="-1199994"/>
                <a:satOff val="36283"/>
                <a:lumOff val="6274"/>
                <a:alphaOff val="0"/>
                <a:shade val="100000"/>
                <a:satMod val="118000"/>
              </a:schemeClr>
            </a:gs>
            <a:gs pos="55000">
              <a:schemeClr val="accent3">
                <a:hueOff val="-1199994"/>
                <a:satOff val="36283"/>
                <a:lumOff val="6274"/>
                <a:alphaOff val="0"/>
                <a:shade val="100000"/>
                <a:satMod val="118000"/>
              </a:schemeClr>
            </a:gs>
            <a:gs pos="73000">
              <a:schemeClr val="accent3">
                <a:hueOff val="-1199994"/>
                <a:satOff val="36283"/>
                <a:lumOff val="6274"/>
                <a:alphaOff val="0"/>
                <a:shade val="90000"/>
                <a:satMod val="110000"/>
              </a:schemeClr>
            </a:gs>
            <a:gs pos="100000">
              <a:schemeClr val="accent3">
                <a:hueOff val="-1199994"/>
                <a:satOff val="36283"/>
                <a:lumOff val="6274"/>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3">
              <a:hueOff val="-1199994"/>
              <a:satOff val="36283"/>
              <a:lumOff val="6274"/>
              <a:alphaOff val="0"/>
            </a:schemeClr>
          </a:contourClr>
        </a:sp3d>
      </dsp:spPr>
      <dsp:style>
        <a:lnRef idx="0">
          <a:scrgbClr r="0" g="0" b="0"/>
        </a:lnRef>
        <a:fillRef idx="3">
          <a:scrgbClr r="0" g="0" b="0"/>
        </a:fillRef>
        <a:effectRef idx="3">
          <a:scrgbClr r="0" g="0" b="0"/>
        </a:effectRef>
        <a:fontRef idx="minor">
          <a:schemeClr val="lt1"/>
        </a:fontRef>
      </dsp:style>
    </dsp:sp>
    <dsp:sp modelId="{049D1E71-7A8B-ED43-9FF6-7942A64DD23C}">
      <dsp:nvSpPr>
        <dsp:cNvPr id="0" name=""/>
        <dsp:cNvSpPr/>
      </dsp:nvSpPr>
      <dsp:spPr>
        <a:xfrm>
          <a:off x="1943561" y="731800"/>
          <a:ext cx="4167760" cy="4167760"/>
        </a:xfrm>
        <a:prstGeom prst="blockArc">
          <a:avLst>
            <a:gd name="adj1" fmla="val 1800000"/>
            <a:gd name="adj2" fmla="val 9000000"/>
            <a:gd name="adj3" fmla="val 4644"/>
          </a:avLst>
        </a:prstGeom>
        <a:gradFill rotWithShape="0">
          <a:gsLst>
            <a:gs pos="0">
              <a:schemeClr val="accent3">
                <a:hueOff val="-599997"/>
                <a:satOff val="18141"/>
                <a:lumOff val="3137"/>
                <a:alphaOff val="0"/>
                <a:shade val="63000"/>
              </a:schemeClr>
            </a:gs>
            <a:gs pos="30000">
              <a:schemeClr val="accent3">
                <a:hueOff val="-599997"/>
                <a:satOff val="18141"/>
                <a:lumOff val="3137"/>
                <a:alphaOff val="0"/>
                <a:shade val="90000"/>
                <a:satMod val="110000"/>
              </a:schemeClr>
            </a:gs>
            <a:gs pos="45000">
              <a:schemeClr val="accent3">
                <a:hueOff val="-599997"/>
                <a:satOff val="18141"/>
                <a:lumOff val="3137"/>
                <a:alphaOff val="0"/>
                <a:shade val="100000"/>
                <a:satMod val="118000"/>
              </a:schemeClr>
            </a:gs>
            <a:gs pos="55000">
              <a:schemeClr val="accent3">
                <a:hueOff val="-599997"/>
                <a:satOff val="18141"/>
                <a:lumOff val="3137"/>
                <a:alphaOff val="0"/>
                <a:shade val="100000"/>
                <a:satMod val="118000"/>
              </a:schemeClr>
            </a:gs>
            <a:gs pos="73000">
              <a:schemeClr val="accent3">
                <a:hueOff val="-599997"/>
                <a:satOff val="18141"/>
                <a:lumOff val="3137"/>
                <a:alphaOff val="0"/>
                <a:shade val="90000"/>
                <a:satMod val="110000"/>
              </a:schemeClr>
            </a:gs>
            <a:gs pos="100000">
              <a:schemeClr val="accent3">
                <a:hueOff val="-599997"/>
                <a:satOff val="18141"/>
                <a:lumOff val="3137"/>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3">
              <a:hueOff val="-599997"/>
              <a:satOff val="18141"/>
              <a:lumOff val="3137"/>
              <a:alphaOff val="0"/>
            </a:schemeClr>
          </a:contourClr>
        </a:sp3d>
      </dsp:spPr>
      <dsp:style>
        <a:lnRef idx="0">
          <a:scrgbClr r="0" g="0" b="0"/>
        </a:lnRef>
        <a:fillRef idx="3">
          <a:scrgbClr r="0" g="0" b="0"/>
        </a:fillRef>
        <a:effectRef idx="3">
          <a:scrgbClr r="0" g="0" b="0"/>
        </a:effectRef>
        <a:fontRef idx="minor">
          <a:schemeClr val="lt1"/>
        </a:fontRef>
      </dsp:style>
    </dsp:sp>
    <dsp:sp modelId="{91FEE2F7-10FA-CA44-9BC4-0EBB3F49C12A}">
      <dsp:nvSpPr>
        <dsp:cNvPr id="0" name=""/>
        <dsp:cNvSpPr/>
      </dsp:nvSpPr>
      <dsp:spPr>
        <a:xfrm>
          <a:off x="1943561" y="731800"/>
          <a:ext cx="4167760" cy="4167760"/>
        </a:xfrm>
        <a:prstGeom prst="blockArc">
          <a:avLst>
            <a:gd name="adj1" fmla="val 16200000"/>
            <a:gd name="adj2" fmla="val 1800000"/>
            <a:gd name="adj3" fmla="val 4644"/>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3">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sp>
    <dsp:sp modelId="{895A54CC-C991-124C-B4CB-310875513123}">
      <dsp:nvSpPr>
        <dsp:cNvPr id="0" name=""/>
        <dsp:cNvSpPr/>
      </dsp:nvSpPr>
      <dsp:spPr>
        <a:xfrm>
          <a:off x="3024325" y="1773428"/>
          <a:ext cx="1882229" cy="1796441"/>
        </a:xfrm>
        <a:prstGeom prst="ellipse">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2">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Objectives</a:t>
          </a:r>
          <a:endParaRPr lang="en-US" sz="2000" b="1" kern="1200" dirty="0"/>
        </a:p>
      </dsp:txBody>
      <dsp:txXfrm>
        <a:off x="3299971" y="2036511"/>
        <a:ext cx="1330937" cy="1270275"/>
      </dsp:txXfrm>
    </dsp:sp>
    <dsp:sp modelId="{ABE9264E-BDE2-EE41-8B85-6E2E8259EE40}">
      <dsp:nvSpPr>
        <dsp:cNvPr id="0" name=""/>
        <dsp:cNvSpPr/>
      </dsp:nvSpPr>
      <dsp:spPr>
        <a:xfrm>
          <a:off x="2942312" y="-102262"/>
          <a:ext cx="2170258" cy="1764896"/>
        </a:xfrm>
        <a:prstGeom prst="ellipse">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3">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solidFill>
                <a:srgbClr val="002060"/>
              </a:solidFill>
              <a:latin typeface="Cambria Math" panose="02040503050406030204" pitchFamily="18" charset="0"/>
              <a:ea typeface="Cambria Math" panose="02040503050406030204" pitchFamily="18" charset="0"/>
            </a:rPr>
            <a:t>2.Determine your own Bleeding and clotting time</a:t>
          </a:r>
          <a:endParaRPr lang="en-US" sz="2000" kern="1200" dirty="0">
            <a:solidFill>
              <a:srgbClr val="002060"/>
            </a:solidFill>
          </a:endParaRPr>
        </a:p>
      </dsp:txBody>
      <dsp:txXfrm>
        <a:off x="3260139" y="156201"/>
        <a:ext cx="1534604" cy="1247970"/>
      </dsp:txXfrm>
    </dsp:sp>
    <dsp:sp modelId="{D9679471-B4D0-CD40-9FE9-F20F2EC6ED69}">
      <dsp:nvSpPr>
        <dsp:cNvPr id="0" name=""/>
        <dsp:cNvSpPr/>
      </dsp:nvSpPr>
      <dsp:spPr>
        <a:xfrm>
          <a:off x="4625844" y="2979883"/>
          <a:ext cx="2328774" cy="1707089"/>
        </a:xfrm>
        <a:prstGeom prst="ellipse">
          <a:avLst/>
        </a:prstGeom>
        <a:gradFill rotWithShape="0">
          <a:gsLst>
            <a:gs pos="0">
              <a:schemeClr val="accent3">
                <a:hueOff val="-599997"/>
                <a:satOff val="18141"/>
                <a:lumOff val="3137"/>
                <a:alphaOff val="0"/>
                <a:shade val="63000"/>
              </a:schemeClr>
            </a:gs>
            <a:gs pos="30000">
              <a:schemeClr val="accent3">
                <a:hueOff val="-599997"/>
                <a:satOff val="18141"/>
                <a:lumOff val="3137"/>
                <a:alphaOff val="0"/>
                <a:shade val="90000"/>
                <a:satMod val="110000"/>
              </a:schemeClr>
            </a:gs>
            <a:gs pos="45000">
              <a:schemeClr val="accent3">
                <a:hueOff val="-599997"/>
                <a:satOff val="18141"/>
                <a:lumOff val="3137"/>
                <a:alphaOff val="0"/>
                <a:shade val="100000"/>
                <a:satMod val="118000"/>
              </a:schemeClr>
            </a:gs>
            <a:gs pos="55000">
              <a:schemeClr val="accent3">
                <a:hueOff val="-599997"/>
                <a:satOff val="18141"/>
                <a:lumOff val="3137"/>
                <a:alphaOff val="0"/>
                <a:shade val="100000"/>
                <a:satMod val="118000"/>
              </a:schemeClr>
            </a:gs>
            <a:gs pos="73000">
              <a:schemeClr val="accent3">
                <a:hueOff val="-599997"/>
                <a:satOff val="18141"/>
                <a:lumOff val="3137"/>
                <a:alphaOff val="0"/>
                <a:shade val="90000"/>
                <a:satMod val="110000"/>
              </a:schemeClr>
            </a:gs>
            <a:gs pos="100000">
              <a:schemeClr val="accent3">
                <a:hueOff val="-599997"/>
                <a:satOff val="18141"/>
                <a:lumOff val="3137"/>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3">
              <a:hueOff val="-599997"/>
              <a:satOff val="18141"/>
              <a:lumOff val="3137"/>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solidFill>
                <a:srgbClr val="002060"/>
              </a:solidFill>
              <a:latin typeface="Cambria Math" panose="02040503050406030204" pitchFamily="18" charset="0"/>
              <a:ea typeface="Cambria Math" panose="02040503050406030204" pitchFamily="18" charset="0"/>
            </a:rPr>
            <a:t>1.Understand and practice the method used in determining blood groups (ABO and Rhesus (Rh) systems).</a:t>
          </a:r>
          <a:endParaRPr lang="en-US" sz="1400" kern="1200" dirty="0">
            <a:solidFill>
              <a:srgbClr val="002060"/>
            </a:solidFill>
          </a:endParaRPr>
        </a:p>
      </dsp:txBody>
      <dsp:txXfrm>
        <a:off x="4966885" y="3229880"/>
        <a:ext cx="1646692" cy="1207095"/>
      </dsp:txXfrm>
    </dsp:sp>
    <dsp:sp modelId="{B110367E-1B12-F844-99C8-BA1E5C2E0B94}">
      <dsp:nvSpPr>
        <dsp:cNvPr id="0" name=""/>
        <dsp:cNvSpPr/>
      </dsp:nvSpPr>
      <dsp:spPr>
        <a:xfrm>
          <a:off x="1086836" y="2907876"/>
          <a:ext cx="2355628" cy="1851103"/>
        </a:xfrm>
        <a:prstGeom prst="ellipse">
          <a:avLst/>
        </a:prstGeom>
        <a:gradFill rotWithShape="0">
          <a:gsLst>
            <a:gs pos="0">
              <a:schemeClr val="accent3">
                <a:hueOff val="-1199994"/>
                <a:satOff val="36283"/>
                <a:lumOff val="6274"/>
                <a:alphaOff val="0"/>
                <a:shade val="63000"/>
              </a:schemeClr>
            </a:gs>
            <a:gs pos="30000">
              <a:schemeClr val="accent3">
                <a:hueOff val="-1199994"/>
                <a:satOff val="36283"/>
                <a:lumOff val="6274"/>
                <a:alphaOff val="0"/>
                <a:shade val="90000"/>
                <a:satMod val="110000"/>
              </a:schemeClr>
            </a:gs>
            <a:gs pos="45000">
              <a:schemeClr val="accent3">
                <a:hueOff val="-1199994"/>
                <a:satOff val="36283"/>
                <a:lumOff val="6274"/>
                <a:alphaOff val="0"/>
                <a:shade val="100000"/>
                <a:satMod val="118000"/>
              </a:schemeClr>
            </a:gs>
            <a:gs pos="55000">
              <a:schemeClr val="accent3">
                <a:hueOff val="-1199994"/>
                <a:satOff val="36283"/>
                <a:lumOff val="6274"/>
                <a:alphaOff val="0"/>
                <a:shade val="100000"/>
                <a:satMod val="118000"/>
              </a:schemeClr>
            </a:gs>
            <a:gs pos="73000">
              <a:schemeClr val="accent3">
                <a:hueOff val="-1199994"/>
                <a:satOff val="36283"/>
                <a:lumOff val="6274"/>
                <a:alphaOff val="0"/>
                <a:shade val="90000"/>
                <a:satMod val="110000"/>
              </a:schemeClr>
            </a:gs>
            <a:gs pos="100000">
              <a:schemeClr val="accent3">
                <a:hueOff val="-1199994"/>
                <a:satOff val="36283"/>
                <a:lumOff val="6274"/>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3">
              <a:hueOff val="-1199994"/>
              <a:satOff val="36283"/>
              <a:lumOff val="6274"/>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solidFill>
                <a:srgbClr val="002060"/>
              </a:solidFill>
              <a:latin typeface="Cambria Math" panose="02040503050406030204" pitchFamily="18" charset="0"/>
              <a:ea typeface="Cambria Math" panose="02040503050406030204" pitchFamily="18" charset="0"/>
            </a:rPr>
            <a:t>3.Recognize the importance of bleeding time and clotting time in </a:t>
          </a:r>
          <a:r>
            <a:rPr lang="en-US" sz="1800" kern="1200" dirty="0" err="1" smtClean="0">
              <a:solidFill>
                <a:srgbClr val="002060"/>
              </a:solidFill>
              <a:latin typeface="Cambria Math" panose="02040503050406030204" pitchFamily="18" charset="0"/>
              <a:ea typeface="Cambria Math" panose="02040503050406030204" pitchFamily="18" charset="0"/>
            </a:rPr>
            <a:t>haemostasis</a:t>
          </a:r>
          <a:r>
            <a:rPr lang="en-US" sz="1800" kern="1200" dirty="0" smtClean="0">
              <a:solidFill>
                <a:srgbClr val="002060"/>
              </a:solidFill>
              <a:latin typeface="Cambria Math" panose="02040503050406030204" pitchFamily="18" charset="0"/>
              <a:ea typeface="Cambria Math" panose="02040503050406030204" pitchFamily="18" charset="0"/>
            </a:rPr>
            <a:t>.</a:t>
          </a:r>
          <a:endParaRPr lang="en-US" sz="1800" kern="1200" dirty="0">
            <a:solidFill>
              <a:srgbClr val="002060"/>
            </a:solidFill>
          </a:endParaRPr>
        </a:p>
      </dsp:txBody>
      <dsp:txXfrm>
        <a:off x="1431810" y="3178964"/>
        <a:ext cx="1665680" cy="130892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6D0ED9-2E64-48EF-A8FF-F4F434CF07E7}">
      <dsp:nvSpPr>
        <dsp:cNvPr id="0" name=""/>
        <dsp:cNvSpPr/>
      </dsp:nvSpPr>
      <dsp:spPr>
        <a:xfrm>
          <a:off x="-4317687" y="-662350"/>
          <a:ext cx="5144178" cy="5144178"/>
        </a:xfrm>
        <a:prstGeom prst="blockArc">
          <a:avLst>
            <a:gd name="adj1" fmla="val 18900000"/>
            <a:gd name="adj2" fmla="val 2700000"/>
            <a:gd name="adj3" fmla="val 420"/>
          </a:avLst>
        </a:pr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DE483FB-339B-49A4-8255-05FC9F1F64A9}">
      <dsp:nvSpPr>
        <dsp:cNvPr id="0" name=""/>
        <dsp:cNvSpPr/>
      </dsp:nvSpPr>
      <dsp:spPr>
        <a:xfrm>
          <a:off x="531527" y="381947"/>
          <a:ext cx="4673731" cy="763895"/>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6342" tIns="27940" rIns="27940" bIns="27940" numCol="1" spcCol="1270" anchor="ctr" anchorCtr="0">
          <a:noAutofit/>
        </a:bodyPr>
        <a:lstStyle/>
        <a:p>
          <a:pPr lvl="0" algn="l" defTabSz="488950" rtl="0">
            <a:lnSpc>
              <a:spcPct val="90000"/>
            </a:lnSpc>
            <a:spcBef>
              <a:spcPct val="0"/>
            </a:spcBef>
            <a:spcAft>
              <a:spcPct val="35000"/>
            </a:spcAft>
          </a:pPr>
          <a:r>
            <a:rPr lang="en-US" sz="1100" kern="1200" dirty="0" smtClean="0">
              <a:solidFill>
                <a:srgbClr val="002060"/>
              </a:solidFill>
            </a:rPr>
            <a:t>1. </a:t>
          </a:r>
          <a:r>
            <a:rPr lang="en-AU" sz="1100" kern="1200" dirty="0" smtClean="0">
              <a:solidFill>
                <a:srgbClr val="002060"/>
              </a:solidFill>
            </a:rPr>
            <a:t>Prick a </a:t>
          </a:r>
          <a:r>
            <a:rPr lang="en-AU" sz="1100" kern="1200" dirty="0" smtClean="0">
              <a:solidFill>
                <a:schemeClr val="accent3">
                  <a:lumMod val="50000"/>
                </a:schemeClr>
              </a:solidFill>
            </a:rPr>
            <a:t>finger</a:t>
          </a:r>
          <a:r>
            <a:rPr lang="en-US" sz="1100" kern="1200" dirty="0" smtClean="0">
              <a:solidFill>
                <a:schemeClr val="accent3">
                  <a:lumMod val="50000"/>
                </a:schemeClr>
              </a:solidFill>
            </a:rPr>
            <a:t> </a:t>
          </a:r>
          <a:r>
            <a:rPr lang="ar-SA" sz="1100" kern="1200" dirty="0" smtClean="0">
              <a:solidFill>
                <a:schemeClr val="accent3">
                  <a:lumMod val="50000"/>
                </a:schemeClr>
              </a:solidFill>
            </a:rPr>
            <a:t> </a:t>
          </a:r>
          <a:r>
            <a:rPr lang="ar-SA" sz="1100" kern="1200" dirty="0" smtClean="0">
              <a:solidFill>
                <a:srgbClr val="002060"/>
              </a:solidFill>
            </a:rPr>
            <a:t>/</a:t>
          </a:r>
          <a:r>
            <a:rPr lang="en-US" sz="1100" kern="1200" dirty="0" smtClean="0">
              <a:solidFill>
                <a:schemeClr val="accent4"/>
              </a:solidFill>
            </a:rPr>
            <a:t>lobe of ear</a:t>
          </a:r>
          <a:r>
            <a:rPr lang="en-AU" sz="1100" kern="1200" dirty="0" smtClean="0">
              <a:solidFill>
                <a:schemeClr val="accent4"/>
              </a:solidFill>
            </a:rPr>
            <a:t> </a:t>
          </a:r>
          <a:r>
            <a:rPr lang="en-AU" sz="1100" kern="1200" dirty="0" smtClean="0">
              <a:solidFill>
                <a:srgbClr val="002060"/>
              </a:solidFill>
            </a:rPr>
            <a:t>of the subject observing after sterilizing it with alcohol swab .</a:t>
          </a:r>
        </a:p>
        <a:p>
          <a:pPr lvl="0" algn="l" defTabSz="488950" rtl="0">
            <a:lnSpc>
              <a:spcPct val="90000"/>
            </a:lnSpc>
            <a:spcBef>
              <a:spcPct val="0"/>
            </a:spcBef>
            <a:spcAft>
              <a:spcPct val="35000"/>
            </a:spcAft>
          </a:pPr>
          <a:r>
            <a:rPr lang="en-AU" sz="1100" kern="1200" dirty="0" smtClean="0">
              <a:solidFill>
                <a:srgbClr val="002060"/>
              </a:solidFill>
            </a:rPr>
            <a:t>2. the usual precautions and note the time at which the prick is made. (The pricked skin should not be touched until the experiment is over.)</a:t>
          </a:r>
          <a:endParaRPr lang="ar-SA" sz="1100" kern="1200" dirty="0">
            <a:solidFill>
              <a:srgbClr val="002060"/>
            </a:solidFill>
          </a:endParaRPr>
        </a:p>
      </dsp:txBody>
      <dsp:txXfrm>
        <a:off x="531527" y="381947"/>
        <a:ext cx="4673731" cy="763895"/>
      </dsp:txXfrm>
    </dsp:sp>
    <dsp:sp modelId="{80F78FBA-027D-4AB8-8678-27BBD6FBF9FB}">
      <dsp:nvSpPr>
        <dsp:cNvPr id="0" name=""/>
        <dsp:cNvSpPr/>
      </dsp:nvSpPr>
      <dsp:spPr>
        <a:xfrm>
          <a:off x="54092" y="286460"/>
          <a:ext cx="954869" cy="954869"/>
        </a:xfrm>
        <a:prstGeom prst="ellipse">
          <a:avLst/>
        </a:prstGeom>
        <a:blipFill rotWithShape="0">
          <a:blip xmlns:r="http://schemas.openxmlformats.org/officeDocument/2006/relationships" r:embed="rId1"/>
          <a:stretch>
            <a:fillRect/>
          </a:stretch>
        </a:blip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902AE7-2A1A-4161-9A51-3BE69725F08B}">
      <dsp:nvSpPr>
        <dsp:cNvPr id="0" name=""/>
        <dsp:cNvSpPr/>
      </dsp:nvSpPr>
      <dsp:spPr>
        <a:xfrm>
          <a:off x="809203" y="1527791"/>
          <a:ext cx="4396055" cy="763895"/>
        </a:xfrm>
        <a:prstGeom prst="rect">
          <a:avLst/>
        </a:prstGeom>
        <a:solidFill>
          <a:schemeClr val="accent2">
            <a:hueOff val="-4271744"/>
            <a:satOff val="12481"/>
            <a:lumOff val="-235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6342" tIns="27940" rIns="27940" bIns="27940" numCol="1" spcCol="1270" anchor="ctr" anchorCtr="0">
          <a:noAutofit/>
        </a:bodyPr>
        <a:lstStyle/>
        <a:p>
          <a:pPr lvl="0" algn="l" defTabSz="488950" rtl="1">
            <a:lnSpc>
              <a:spcPct val="90000"/>
            </a:lnSpc>
            <a:spcBef>
              <a:spcPct val="0"/>
            </a:spcBef>
            <a:spcAft>
              <a:spcPct val="35000"/>
            </a:spcAft>
          </a:pPr>
          <a:r>
            <a:rPr lang="en-AU" sz="1100" kern="1200" dirty="0" smtClean="0">
              <a:solidFill>
                <a:srgbClr val="002060"/>
              </a:solidFill>
            </a:rPr>
            <a:t>3. Apply a piece of filter paper (blotting paper) to the emerging drop of blood from the pricked skin every 30 seconds until the bleeding stops</a:t>
          </a:r>
          <a:endParaRPr lang="ar-SA" sz="1100" kern="1200" dirty="0">
            <a:solidFill>
              <a:srgbClr val="002060"/>
            </a:solidFill>
          </a:endParaRPr>
        </a:p>
      </dsp:txBody>
      <dsp:txXfrm>
        <a:off x="809203" y="1527791"/>
        <a:ext cx="4396055" cy="763895"/>
      </dsp:txXfrm>
    </dsp:sp>
    <dsp:sp modelId="{890309CA-95F9-4300-9E67-F9A0B35825CC}">
      <dsp:nvSpPr>
        <dsp:cNvPr id="0" name=""/>
        <dsp:cNvSpPr/>
      </dsp:nvSpPr>
      <dsp:spPr>
        <a:xfrm>
          <a:off x="331769" y="1432304"/>
          <a:ext cx="954869" cy="954869"/>
        </a:xfrm>
        <a:prstGeom prst="ellipse">
          <a:avLst/>
        </a:prstGeom>
        <a:blipFill rotWithShape="0">
          <a:blip xmlns:r="http://schemas.openxmlformats.org/officeDocument/2006/relationships" r:embed="rId2"/>
          <a:stretch>
            <a:fillRect/>
          </a:stretch>
        </a:blipFill>
        <a:ln w="19050" cap="flat" cmpd="sng" algn="ctr">
          <a:solidFill>
            <a:schemeClr val="accent2">
              <a:hueOff val="-4271744"/>
              <a:satOff val="12481"/>
              <a:lumOff val="-2353"/>
              <a:alphaOff val="0"/>
            </a:schemeClr>
          </a:solidFill>
          <a:prstDash val="solid"/>
        </a:ln>
        <a:effectLst/>
      </dsp:spPr>
      <dsp:style>
        <a:lnRef idx="2">
          <a:scrgbClr r="0" g="0" b="0"/>
        </a:lnRef>
        <a:fillRef idx="1">
          <a:scrgbClr r="0" g="0" b="0"/>
        </a:fillRef>
        <a:effectRef idx="0">
          <a:scrgbClr r="0" g="0" b="0"/>
        </a:effectRef>
        <a:fontRef idx="minor"/>
      </dsp:style>
    </dsp:sp>
    <dsp:sp modelId="{7B7258DC-1441-430C-B74D-E9024D46083F}">
      <dsp:nvSpPr>
        <dsp:cNvPr id="0" name=""/>
        <dsp:cNvSpPr/>
      </dsp:nvSpPr>
      <dsp:spPr>
        <a:xfrm>
          <a:off x="531527" y="2673634"/>
          <a:ext cx="4673731" cy="763895"/>
        </a:xfrm>
        <a:prstGeom prst="rect">
          <a:avLst/>
        </a:prstGeom>
        <a:solidFill>
          <a:schemeClr val="accent2">
            <a:hueOff val="-8543489"/>
            <a:satOff val="24962"/>
            <a:lumOff val="-470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6342" tIns="27940" rIns="27940" bIns="27940" numCol="1" spcCol="1270" anchor="ctr" anchorCtr="0">
          <a:noAutofit/>
        </a:bodyPr>
        <a:lstStyle/>
        <a:p>
          <a:pPr lvl="0" algn="l" defTabSz="488950" rtl="1">
            <a:lnSpc>
              <a:spcPct val="90000"/>
            </a:lnSpc>
            <a:spcBef>
              <a:spcPct val="0"/>
            </a:spcBef>
            <a:spcAft>
              <a:spcPct val="35000"/>
            </a:spcAft>
          </a:pPr>
          <a:r>
            <a:rPr lang="en-AU" sz="1100" kern="1200" dirty="0" smtClean="0">
              <a:solidFill>
                <a:srgbClr val="002060"/>
              </a:solidFill>
            </a:rPr>
            <a:t>4. Note the time when the bleeding stops. </a:t>
          </a:r>
          <a:r>
            <a:rPr lang="en-AU" sz="1100" u="sng" kern="1200" dirty="0" smtClean="0">
              <a:solidFill>
                <a:srgbClr val="FF0000"/>
              </a:solidFill>
            </a:rPr>
            <a:t>The time from pricking the finger to the stop of bleeding</a:t>
          </a:r>
          <a:r>
            <a:rPr lang="en-AU" sz="1100" kern="1200" dirty="0" smtClean="0">
              <a:solidFill>
                <a:srgbClr val="FF0000"/>
              </a:solidFill>
            </a:rPr>
            <a:t> </a:t>
          </a:r>
          <a:r>
            <a:rPr lang="en-AU" sz="1100" kern="1200" dirty="0" smtClean="0">
              <a:solidFill>
                <a:srgbClr val="002060"/>
              </a:solidFill>
            </a:rPr>
            <a:t>is the </a:t>
          </a:r>
          <a:r>
            <a:rPr lang="en-AU" sz="1100" b="1" kern="1200" dirty="0" smtClean="0">
              <a:solidFill>
                <a:srgbClr val="002060"/>
              </a:solidFill>
            </a:rPr>
            <a:t>bleeding </a:t>
          </a:r>
          <a:r>
            <a:rPr lang="ar-SA" sz="1100" b="1" kern="1200" dirty="0" smtClean="0">
              <a:solidFill>
                <a:srgbClr val="002060"/>
              </a:solidFill>
            </a:rPr>
            <a:t> </a:t>
          </a:r>
          <a:r>
            <a:rPr lang="en-AU" sz="1100" b="1" kern="1200" dirty="0" smtClean="0">
              <a:solidFill>
                <a:srgbClr val="002060"/>
              </a:solidFill>
            </a:rPr>
            <a:t>time .</a:t>
          </a:r>
        </a:p>
        <a:p>
          <a:pPr lvl="0" algn="l" defTabSz="488950" rtl="1">
            <a:lnSpc>
              <a:spcPct val="90000"/>
            </a:lnSpc>
            <a:spcBef>
              <a:spcPct val="0"/>
            </a:spcBef>
            <a:spcAft>
              <a:spcPct val="35000"/>
            </a:spcAft>
          </a:pPr>
          <a:r>
            <a:rPr lang="en-US" sz="1100" kern="1200" dirty="0" smtClean="0">
              <a:solidFill>
                <a:srgbClr val="002060"/>
              </a:solidFill>
              <a:latin typeface="Cambria Math" panose="02040503050406030204" pitchFamily="18" charset="0"/>
              <a:ea typeface="Cambria Math" panose="02040503050406030204" pitchFamily="18" charset="0"/>
            </a:rPr>
            <a:t>5. The bleeding time estimated by this method of a </a:t>
          </a:r>
          <a:r>
            <a:rPr lang="en-US" sz="1100" kern="1200" dirty="0" smtClean="0">
              <a:solidFill>
                <a:srgbClr val="FF0000"/>
              </a:solidFill>
              <a:latin typeface="Cambria Math" panose="02040503050406030204" pitchFamily="18" charset="0"/>
              <a:ea typeface="Cambria Math" panose="02040503050406030204" pitchFamily="18" charset="0"/>
            </a:rPr>
            <a:t>normal</a:t>
          </a:r>
          <a:r>
            <a:rPr lang="en-US" sz="1100" kern="1200" dirty="0" smtClean="0">
              <a:solidFill>
                <a:srgbClr val="002060"/>
              </a:solidFill>
              <a:latin typeface="Cambria Math" panose="02040503050406030204" pitchFamily="18" charset="0"/>
              <a:ea typeface="Cambria Math" panose="02040503050406030204" pitchFamily="18" charset="0"/>
            </a:rPr>
            <a:t> subject is within </a:t>
          </a:r>
          <a:r>
            <a:rPr lang="en-US" sz="1100" kern="1200" dirty="0" smtClean="0">
              <a:solidFill>
                <a:srgbClr val="FF0000"/>
              </a:solidFill>
              <a:latin typeface="Cambria Math" panose="02040503050406030204" pitchFamily="18" charset="0"/>
              <a:ea typeface="Cambria Math" panose="02040503050406030204" pitchFamily="18" charset="0"/>
            </a:rPr>
            <a:t>2-5 minutes</a:t>
          </a:r>
          <a:endParaRPr lang="ar-SA" sz="1100" b="1" kern="1200" dirty="0">
            <a:solidFill>
              <a:srgbClr val="FF0000"/>
            </a:solidFill>
          </a:endParaRPr>
        </a:p>
      </dsp:txBody>
      <dsp:txXfrm>
        <a:off x="531527" y="2673634"/>
        <a:ext cx="4673731" cy="763895"/>
      </dsp:txXfrm>
    </dsp:sp>
    <dsp:sp modelId="{01C3F7B2-EFF9-451D-AAA6-C6C2591031BE}">
      <dsp:nvSpPr>
        <dsp:cNvPr id="0" name=""/>
        <dsp:cNvSpPr/>
      </dsp:nvSpPr>
      <dsp:spPr>
        <a:xfrm>
          <a:off x="57329" y="2589491"/>
          <a:ext cx="954869" cy="954869"/>
        </a:xfrm>
        <a:prstGeom prst="ellipse">
          <a:avLst/>
        </a:prstGeom>
        <a:blipFill rotWithShape="0">
          <a:blip xmlns:r="http://schemas.openxmlformats.org/officeDocument/2006/relationships" r:embed="rId3"/>
          <a:stretch>
            <a:fillRect/>
          </a:stretch>
        </a:blipFill>
        <a:ln w="19050" cap="flat" cmpd="sng" algn="ctr">
          <a:solidFill>
            <a:schemeClr val="accent2">
              <a:hueOff val="-8543489"/>
              <a:satOff val="24962"/>
              <a:lumOff val="-4706"/>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C962F1-FE7F-49D8-803D-BF9031C5AD8B}">
      <dsp:nvSpPr>
        <dsp:cNvPr id="0" name=""/>
        <dsp:cNvSpPr/>
      </dsp:nvSpPr>
      <dsp:spPr>
        <a:xfrm>
          <a:off x="0" y="734678"/>
          <a:ext cx="8229600" cy="959962"/>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479044" rIns="638708" bIns="163576" numCol="1" spcCol="1270" anchor="t" anchorCtr="0">
          <a:noAutofit/>
        </a:bodyPr>
        <a:lstStyle/>
        <a:p>
          <a:pPr marL="228600" lvl="1" indent="-228600" algn="l" defTabSz="1022350" rtl="0">
            <a:lnSpc>
              <a:spcPct val="90000"/>
            </a:lnSpc>
            <a:spcBef>
              <a:spcPct val="0"/>
            </a:spcBef>
            <a:spcAft>
              <a:spcPct val="15000"/>
            </a:spcAft>
            <a:buChar char="••"/>
          </a:pPr>
          <a:r>
            <a:rPr lang="en-AU" sz="2300" kern="1200" dirty="0" smtClean="0"/>
            <a:t>2 </a:t>
          </a:r>
          <a:r>
            <a:rPr lang="en-AU" sz="2300" kern="1200" smtClean="0"/>
            <a:t>– 7 </a:t>
          </a:r>
          <a:r>
            <a:rPr lang="en-AU" sz="2300" kern="1200" dirty="0" smtClean="0"/>
            <a:t>minutes</a:t>
          </a:r>
          <a:endParaRPr lang="ar-SA" sz="2300" kern="1200" dirty="0"/>
        </a:p>
      </dsp:txBody>
      <dsp:txXfrm>
        <a:off x="0" y="734678"/>
        <a:ext cx="8229600" cy="959962"/>
      </dsp:txXfrm>
    </dsp:sp>
    <dsp:sp modelId="{5E5260A3-43C6-4B7C-825B-5474E9BE6CF6}">
      <dsp:nvSpPr>
        <dsp:cNvPr id="0" name=""/>
        <dsp:cNvSpPr/>
      </dsp:nvSpPr>
      <dsp:spPr>
        <a:xfrm>
          <a:off x="411480" y="395198"/>
          <a:ext cx="5760720" cy="67896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022350" rtl="0">
            <a:lnSpc>
              <a:spcPct val="90000"/>
            </a:lnSpc>
            <a:spcBef>
              <a:spcPct val="0"/>
            </a:spcBef>
            <a:spcAft>
              <a:spcPct val="35000"/>
            </a:spcAft>
          </a:pPr>
          <a:r>
            <a:rPr lang="en-AU" sz="2300" b="1" kern="1200" dirty="0" smtClean="0">
              <a:solidFill>
                <a:srgbClr val="002060"/>
              </a:solidFill>
            </a:rPr>
            <a:t>What is the normal range of bleeding time?</a:t>
          </a:r>
          <a:endParaRPr lang="ar-SA" sz="2300" kern="1200" dirty="0">
            <a:solidFill>
              <a:srgbClr val="002060"/>
            </a:solidFill>
          </a:endParaRPr>
        </a:p>
      </dsp:txBody>
      <dsp:txXfrm>
        <a:off x="444624" y="428342"/>
        <a:ext cx="5694432" cy="612672"/>
      </dsp:txXfrm>
    </dsp:sp>
    <dsp:sp modelId="{2C094120-FD5D-4262-A74F-0B52568EEE66}">
      <dsp:nvSpPr>
        <dsp:cNvPr id="0" name=""/>
        <dsp:cNvSpPr/>
      </dsp:nvSpPr>
      <dsp:spPr>
        <a:xfrm>
          <a:off x="0" y="2158321"/>
          <a:ext cx="8229600" cy="959962"/>
        </a:xfrm>
        <a:prstGeom prst="rect">
          <a:avLst/>
        </a:prstGeom>
        <a:solidFill>
          <a:schemeClr val="lt1">
            <a:alpha val="90000"/>
            <a:hueOff val="0"/>
            <a:satOff val="0"/>
            <a:lumOff val="0"/>
            <a:alphaOff val="0"/>
          </a:schemeClr>
        </a:solidFill>
        <a:ln w="19050" cap="flat" cmpd="sng" algn="ctr">
          <a:solidFill>
            <a:schemeClr val="accent2">
              <a:hueOff val="-4271744"/>
              <a:satOff val="12481"/>
              <a:lumOff val="-235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479044" rIns="638708" bIns="163576" numCol="1" spcCol="1270" anchor="t" anchorCtr="0">
          <a:noAutofit/>
        </a:bodyPr>
        <a:lstStyle/>
        <a:p>
          <a:pPr marL="228600" lvl="1" indent="-228600" algn="l" defTabSz="1022350" rtl="0">
            <a:lnSpc>
              <a:spcPct val="90000"/>
            </a:lnSpc>
            <a:spcBef>
              <a:spcPct val="0"/>
            </a:spcBef>
            <a:spcAft>
              <a:spcPct val="15000"/>
            </a:spcAft>
            <a:buChar char="••"/>
          </a:pPr>
          <a:r>
            <a:rPr lang="en-AU" sz="2300" kern="1200" dirty="0" smtClean="0"/>
            <a:t>Platelets</a:t>
          </a:r>
          <a:endParaRPr lang="ar-SA" sz="2300" kern="1200" dirty="0"/>
        </a:p>
      </dsp:txBody>
      <dsp:txXfrm>
        <a:off x="0" y="2158321"/>
        <a:ext cx="8229600" cy="959962"/>
      </dsp:txXfrm>
    </dsp:sp>
    <dsp:sp modelId="{35D49081-3FB5-4E2F-8DB9-D83A113B4F50}">
      <dsp:nvSpPr>
        <dsp:cNvPr id="0" name=""/>
        <dsp:cNvSpPr/>
      </dsp:nvSpPr>
      <dsp:spPr>
        <a:xfrm>
          <a:off x="411480" y="1818841"/>
          <a:ext cx="5760720" cy="678960"/>
        </a:xfrm>
        <a:prstGeom prst="roundRect">
          <a:avLst/>
        </a:prstGeom>
        <a:solidFill>
          <a:schemeClr val="accent2">
            <a:hueOff val="-4271744"/>
            <a:satOff val="12481"/>
            <a:lumOff val="-235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022350" rtl="0">
            <a:lnSpc>
              <a:spcPct val="90000"/>
            </a:lnSpc>
            <a:spcBef>
              <a:spcPct val="0"/>
            </a:spcBef>
            <a:spcAft>
              <a:spcPct val="35000"/>
            </a:spcAft>
          </a:pPr>
          <a:r>
            <a:rPr lang="en-AU" sz="2300" b="1" kern="1200" dirty="0" smtClean="0">
              <a:solidFill>
                <a:srgbClr val="002060"/>
              </a:solidFill>
            </a:rPr>
            <a:t>Which blood cells deficiency may prolong the bleeding time?</a:t>
          </a:r>
          <a:endParaRPr lang="ar-SA" sz="2300" kern="1200" dirty="0">
            <a:solidFill>
              <a:srgbClr val="002060"/>
            </a:solidFill>
          </a:endParaRPr>
        </a:p>
      </dsp:txBody>
      <dsp:txXfrm>
        <a:off x="444624" y="1851985"/>
        <a:ext cx="5694432" cy="612672"/>
      </dsp:txXfrm>
    </dsp:sp>
    <dsp:sp modelId="{3244C17C-0FD9-486C-AB81-96F280A91A99}">
      <dsp:nvSpPr>
        <dsp:cNvPr id="0" name=""/>
        <dsp:cNvSpPr/>
      </dsp:nvSpPr>
      <dsp:spPr>
        <a:xfrm>
          <a:off x="0" y="3581963"/>
          <a:ext cx="8229600" cy="959962"/>
        </a:xfrm>
        <a:prstGeom prst="rect">
          <a:avLst/>
        </a:prstGeom>
        <a:solidFill>
          <a:schemeClr val="lt1">
            <a:alpha val="90000"/>
            <a:hueOff val="0"/>
            <a:satOff val="0"/>
            <a:lumOff val="0"/>
            <a:alphaOff val="0"/>
          </a:schemeClr>
        </a:solidFill>
        <a:ln w="19050" cap="flat" cmpd="sng" algn="ctr">
          <a:solidFill>
            <a:schemeClr val="accent2">
              <a:hueOff val="-8543489"/>
              <a:satOff val="24962"/>
              <a:lumOff val="-47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479044" rIns="638708" bIns="163576" numCol="1" spcCol="1270" anchor="t" anchorCtr="0">
          <a:noAutofit/>
        </a:bodyPr>
        <a:lstStyle/>
        <a:p>
          <a:pPr marL="228600" lvl="1" indent="-228600" algn="l" defTabSz="1022350" rtl="0">
            <a:lnSpc>
              <a:spcPct val="90000"/>
            </a:lnSpc>
            <a:spcBef>
              <a:spcPct val="0"/>
            </a:spcBef>
            <a:spcAft>
              <a:spcPct val="15000"/>
            </a:spcAft>
            <a:buChar char="••"/>
          </a:pPr>
          <a:r>
            <a:rPr lang="en-AU" sz="2300" kern="1200" dirty="0" smtClean="0"/>
            <a:t>Thrombocytopenia</a:t>
          </a:r>
          <a:endParaRPr lang="ar-SA" sz="2300" kern="1200" dirty="0"/>
        </a:p>
      </dsp:txBody>
      <dsp:txXfrm>
        <a:off x="0" y="3581963"/>
        <a:ext cx="8229600" cy="959962"/>
      </dsp:txXfrm>
    </dsp:sp>
    <dsp:sp modelId="{D7AF1C4E-ACA8-432F-AAFD-F92257AB501E}">
      <dsp:nvSpPr>
        <dsp:cNvPr id="0" name=""/>
        <dsp:cNvSpPr/>
      </dsp:nvSpPr>
      <dsp:spPr>
        <a:xfrm>
          <a:off x="411480" y="3242483"/>
          <a:ext cx="5760720" cy="678960"/>
        </a:xfrm>
        <a:prstGeom prst="roundRect">
          <a:avLst/>
        </a:prstGeom>
        <a:solidFill>
          <a:schemeClr val="accent2">
            <a:hueOff val="-8543489"/>
            <a:satOff val="24962"/>
            <a:lumOff val="-470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022350" rtl="0">
            <a:lnSpc>
              <a:spcPct val="90000"/>
            </a:lnSpc>
            <a:spcBef>
              <a:spcPct val="0"/>
            </a:spcBef>
            <a:spcAft>
              <a:spcPct val="35000"/>
            </a:spcAft>
          </a:pPr>
          <a:r>
            <a:rPr lang="en-AU" sz="2300" b="1" kern="1200" dirty="0" smtClean="0">
              <a:solidFill>
                <a:srgbClr val="002060"/>
              </a:solidFill>
            </a:rPr>
            <a:t>Name one condition in which bleeding time is prolonged (increased)?</a:t>
          </a:r>
          <a:endParaRPr lang="ar-SA" sz="2300" kern="1200" dirty="0">
            <a:solidFill>
              <a:srgbClr val="002060"/>
            </a:solidFill>
          </a:endParaRPr>
        </a:p>
      </dsp:txBody>
      <dsp:txXfrm>
        <a:off x="444624" y="3275627"/>
        <a:ext cx="5694432" cy="61267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D2E220-E650-4499-8B83-4BA6EC21E876}">
      <dsp:nvSpPr>
        <dsp:cNvPr id="0" name=""/>
        <dsp:cNvSpPr/>
      </dsp:nvSpPr>
      <dsp:spPr>
        <a:xfrm rot="10800000">
          <a:off x="617344" y="27666"/>
          <a:ext cx="7385879" cy="547883"/>
        </a:xfrm>
        <a:prstGeom prst="homePlat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601" tIns="76200" rIns="142240" bIns="76200" numCol="1" spcCol="1270" anchor="ctr" anchorCtr="0">
          <a:noAutofit/>
        </a:bodyPr>
        <a:lstStyle/>
        <a:p>
          <a:pPr lvl="0" algn="l" defTabSz="889000" rtl="1">
            <a:lnSpc>
              <a:spcPct val="90000"/>
            </a:lnSpc>
            <a:spcBef>
              <a:spcPct val="0"/>
            </a:spcBef>
            <a:spcAft>
              <a:spcPct val="35000"/>
            </a:spcAft>
          </a:pPr>
          <a:r>
            <a:rPr lang="en-US" sz="2000" kern="1200" dirty="0" smtClean="0">
              <a:solidFill>
                <a:schemeClr val="tx1"/>
              </a:solidFill>
              <a:latin typeface="Cambria Math" panose="02040503050406030204" pitchFamily="18" charset="0"/>
              <a:ea typeface="Cambria Math" panose="02040503050406030204" pitchFamily="18" charset="0"/>
            </a:rPr>
            <a:t>A sphygmomanometer cuff is applied to the subject’s arm and inflated to 40mmHg.</a:t>
          </a:r>
          <a:endParaRPr lang="ar-SA" sz="2000" kern="1200" dirty="0">
            <a:solidFill>
              <a:schemeClr val="tx1"/>
            </a:solidFill>
          </a:endParaRPr>
        </a:p>
      </dsp:txBody>
      <dsp:txXfrm rot="10800000">
        <a:off x="754315" y="27666"/>
        <a:ext cx="7248908" cy="547883"/>
      </dsp:txXfrm>
    </dsp:sp>
    <dsp:sp modelId="{D431F9DE-55FE-438A-8766-D1D2B7EF701C}">
      <dsp:nvSpPr>
        <dsp:cNvPr id="0" name=""/>
        <dsp:cNvSpPr/>
      </dsp:nvSpPr>
      <dsp:spPr>
        <a:xfrm>
          <a:off x="0" y="0"/>
          <a:ext cx="902588" cy="642962"/>
        </a:xfrm>
        <a:prstGeom prst="ellipse">
          <a:avLst/>
        </a:prstGeom>
        <a:blipFill rotWithShape="1">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75BB19-C4DE-431A-9A54-D77DA7129DAA}">
      <dsp:nvSpPr>
        <dsp:cNvPr id="0" name=""/>
        <dsp:cNvSpPr/>
      </dsp:nvSpPr>
      <dsp:spPr>
        <a:xfrm rot="10800000">
          <a:off x="617344" y="834176"/>
          <a:ext cx="7385879" cy="547883"/>
        </a:xfrm>
        <a:prstGeom prst="homePlat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601" tIns="53340" rIns="99568" bIns="53340" numCol="1" spcCol="1270" anchor="ctr" anchorCtr="0">
          <a:noAutofit/>
        </a:bodyPr>
        <a:lstStyle/>
        <a:p>
          <a:pPr lvl="0" algn="l" defTabSz="622300" rtl="1">
            <a:lnSpc>
              <a:spcPct val="90000"/>
            </a:lnSpc>
            <a:spcBef>
              <a:spcPct val="0"/>
            </a:spcBef>
            <a:spcAft>
              <a:spcPct val="35000"/>
            </a:spcAft>
          </a:pPr>
          <a:r>
            <a:rPr lang="en-US" sz="1400" kern="1200" dirty="0" smtClean="0">
              <a:solidFill>
                <a:schemeClr val="tx1"/>
              </a:solidFill>
              <a:latin typeface="Cambria Math" panose="02040503050406030204" pitchFamily="18" charset="0"/>
              <a:ea typeface="Cambria Math" panose="02040503050406030204" pitchFamily="18" charset="0"/>
            </a:rPr>
            <a:t>The volar surface is cleaned with 70% alcohol.</a:t>
          </a:r>
        </a:p>
        <a:p>
          <a:pPr lvl="0" algn="l" defTabSz="622300" rtl="1">
            <a:lnSpc>
              <a:spcPct val="90000"/>
            </a:lnSpc>
            <a:spcBef>
              <a:spcPct val="0"/>
            </a:spcBef>
            <a:spcAft>
              <a:spcPct val="35000"/>
            </a:spcAft>
          </a:pPr>
          <a:r>
            <a:rPr lang="en-US" sz="1400" kern="1200" dirty="0" smtClean="0">
              <a:solidFill>
                <a:schemeClr val="tx1"/>
              </a:solidFill>
              <a:latin typeface="Cambria Math" panose="02040503050406030204" pitchFamily="18" charset="0"/>
              <a:ea typeface="Cambria Math" panose="02040503050406030204" pitchFamily="18" charset="0"/>
            </a:rPr>
            <a:t>A sterile metal template with a linear slit (11mm long) is pressed firmly against the skin.</a:t>
          </a:r>
          <a:endParaRPr lang="ar-SA" sz="1400" kern="1200" dirty="0">
            <a:solidFill>
              <a:schemeClr val="tx1"/>
            </a:solidFill>
          </a:endParaRPr>
        </a:p>
      </dsp:txBody>
      <dsp:txXfrm rot="10800000">
        <a:off x="754315" y="834176"/>
        <a:ext cx="7248908" cy="547883"/>
      </dsp:txXfrm>
    </dsp:sp>
    <dsp:sp modelId="{B203A83D-0389-4179-BA9B-5612970A877A}">
      <dsp:nvSpPr>
        <dsp:cNvPr id="0" name=""/>
        <dsp:cNvSpPr/>
      </dsp:nvSpPr>
      <dsp:spPr>
        <a:xfrm>
          <a:off x="0" y="711023"/>
          <a:ext cx="902588" cy="642962"/>
        </a:xfrm>
        <a:prstGeom prst="ellipse">
          <a:avLst/>
        </a:prstGeom>
        <a:blipFill rotWithShape="1">
          <a:blip xmlns:r="http://schemas.openxmlformats.org/officeDocument/2006/relationships" r:embed="rId2"/>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2B8695-30BD-49A9-B342-5E92875D159A}">
      <dsp:nvSpPr>
        <dsp:cNvPr id="0" name=""/>
        <dsp:cNvSpPr/>
      </dsp:nvSpPr>
      <dsp:spPr>
        <a:xfrm rot="10800000">
          <a:off x="617344" y="1593147"/>
          <a:ext cx="7385879" cy="802331"/>
        </a:xfrm>
        <a:prstGeom prst="homePlat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601" tIns="68580" rIns="128016" bIns="68580" numCol="1" spcCol="1270" anchor="ctr" anchorCtr="0">
          <a:noAutofit/>
        </a:bodyPr>
        <a:lstStyle/>
        <a:p>
          <a:pPr lvl="0" algn="l" defTabSz="800100" rtl="1">
            <a:lnSpc>
              <a:spcPct val="90000"/>
            </a:lnSpc>
            <a:spcBef>
              <a:spcPct val="0"/>
            </a:spcBef>
            <a:spcAft>
              <a:spcPct val="35000"/>
            </a:spcAft>
          </a:pPr>
          <a:r>
            <a:rPr lang="en-US" sz="1800" kern="1200" dirty="0" smtClean="0">
              <a:solidFill>
                <a:schemeClr val="tx1"/>
              </a:solidFill>
              <a:latin typeface="Cambria Math" panose="02040503050406030204" pitchFamily="18" charset="0"/>
              <a:ea typeface="Cambria Math" panose="02040503050406030204" pitchFamily="18" charset="0"/>
            </a:rPr>
            <a:t>A scalpel blade, with a guard, is carefully introduced so that it protrudes 1mm through the template slit.  An incision, 1mm deep and 9mm long can then be made.</a:t>
          </a:r>
          <a:endParaRPr lang="ar-SA" sz="1800" kern="1200" dirty="0">
            <a:solidFill>
              <a:schemeClr val="tx1"/>
            </a:solidFill>
          </a:endParaRPr>
        </a:p>
      </dsp:txBody>
      <dsp:txXfrm rot="10800000">
        <a:off x="817927" y="1593147"/>
        <a:ext cx="7185296" cy="802331"/>
      </dsp:txXfrm>
    </dsp:sp>
    <dsp:sp modelId="{625CEE76-55B7-468F-BC39-DEF8F489880D}">
      <dsp:nvSpPr>
        <dsp:cNvPr id="0" name=""/>
        <dsp:cNvSpPr/>
      </dsp:nvSpPr>
      <dsp:spPr>
        <a:xfrm>
          <a:off x="0" y="1597217"/>
          <a:ext cx="902588" cy="642962"/>
        </a:xfrm>
        <a:prstGeom prst="ellipse">
          <a:avLst/>
        </a:prstGeom>
        <a:blipFill rotWithShape="1">
          <a:blip xmlns:r="http://schemas.openxmlformats.org/officeDocument/2006/relationships" r:embed="rId3"/>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809A14-B8E7-4E80-82CB-18855AD0CD6B}">
      <dsp:nvSpPr>
        <dsp:cNvPr id="0" name=""/>
        <dsp:cNvSpPr/>
      </dsp:nvSpPr>
      <dsp:spPr>
        <a:xfrm rot="10800000">
          <a:off x="617344" y="2606565"/>
          <a:ext cx="7385879" cy="547883"/>
        </a:xfrm>
        <a:prstGeom prst="homePlat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601" tIns="68580" rIns="128016" bIns="68580" numCol="1" spcCol="1270" anchor="ctr" anchorCtr="0">
          <a:noAutofit/>
        </a:bodyPr>
        <a:lstStyle/>
        <a:p>
          <a:pPr lvl="0" algn="ctr" defTabSz="800100" rtl="1">
            <a:lnSpc>
              <a:spcPct val="90000"/>
            </a:lnSpc>
            <a:spcBef>
              <a:spcPct val="0"/>
            </a:spcBef>
            <a:spcAft>
              <a:spcPct val="35000"/>
            </a:spcAft>
          </a:pPr>
          <a:r>
            <a:rPr lang="en-US" sz="1800" kern="1200" dirty="0" smtClean="0">
              <a:solidFill>
                <a:schemeClr val="tx1"/>
              </a:solidFill>
              <a:latin typeface="Cambria Math" panose="02040503050406030204" pitchFamily="18" charset="0"/>
              <a:ea typeface="Cambria Math" panose="02040503050406030204" pitchFamily="18" charset="0"/>
            </a:rPr>
            <a:t>Blood is gently, but completely removed with filter paper at 15 second intervals until the bleeding stops.  </a:t>
          </a:r>
          <a:endParaRPr lang="ar-SA" sz="1800" kern="1200" dirty="0">
            <a:solidFill>
              <a:schemeClr val="tx1"/>
            </a:solidFill>
          </a:endParaRPr>
        </a:p>
      </dsp:txBody>
      <dsp:txXfrm rot="10800000">
        <a:off x="754315" y="2606565"/>
        <a:ext cx="7248908" cy="547883"/>
      </dsp:txXfrm>
    </dsp:sp>
    <dsp:sp modelId="{28209048-C896-46C7-B44D-3A1F80F9FB76}">
      <dsp:nvSpPr>
        <dsp:cNvPr id="0" name=""/>
        <dsp:cNvSpPr/>
      </dsp:nvSpPr>
      <dsp:spPr>
        <a:xfrm>
          <a:off x="0" y="2483412"/>
          <a:ext cx="902588" cy="642962"/>
        </a:xfrm>
        <a:prstGeom prst="ellipse">
          <a:avLst/>
        </a:prstGeom>
        <a:blipFill rotWithShape="1">
          <a:blip xmlns:r="http://schemas.openxmlformats.org/officeDocument/2006/relationships" r:embed="rId4"/>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55A75A-2D6E-40D0-9522-7FBA0743DEF3}">
      <dsp:nvSpPr>
        <dsp:cNvPr id="0" name=""/>
        <dsp:cNvSpPr/>
      </dsp:nvSpPr>
      <dsp:spPr>
        <a:xfrm rot="10800000">
          <a:off x="617344" y="3413075"/>
          <a:ext cx="7385879" cy="547883"/>
        </a:xfrm>
        <a:prstGeom prst="homePlate">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601" tIns="68580" rIns="128016" bIns="68580" numCol="1" spcCol="1270" anchor="ctr" anchorCtr="0">
          <a:noAutofit/>
        </a:bodyPr>
        <a:lstStyle/>
        <a:p>
          <a:pPr lvl="0" algn="l" defTabSz="800100" rtl="1">
            <a:lnSpc>
              <a:spcPct val="90000"/>
            </a:lnSpc>
            <a:spcBef>
              <a:spcPct val="0"/>
            </a:spcBef>
            <a:spcAft>
              <a:spcPct val="35000"/>
            </a:spcAft>
          </a:pPr>
          <a:r>
            <a:rPr lang="en-US" sz="1800" kern="1200" dirty="0" smtClean="0">
              <a:solidFill>
                <a:schemeClr val="tx1"/>
              </a:solidFill>
              <a:latin typeface="Cambria Math" panose="02040503050406030204" pitchFamily="18" charset="0"/>
              <a:ea typeface="Cambria Math" panose="02040503050406030204" pitchFamily="18" charset="0"/>
            </a:rPr>
            <a:t>Normal bleeding times determined with this method are in the range 2.5-9.5 minutes.</a:t>
          </a:r>
          <a:endParaRPr lang="ar-SA" sz="1800" kern="1200" dirty="0">
            <a:solidFill>
              <a:schemeClr val="tx1"/>
            </a:solidFill>
          </a:endParaRPr>
        </a:p>
      </dsp:txBody>
      <dsp:txXfrm rot="10800000">
        <a:off x="754315" y="3413075"/>
        <a:ext cx="7248908" cy="547883"/>
      </dsp:txXfrm>
    </dsp:sp>
    <dsp:sp modelId="{F6260C48-9DB4-4C08-9F65-C0C6CE9A3F31}">
      <dsp:nvSpPr>
        <dsp:cNvPr id="0" name=""/>
        <dsp:cNvSpPr/>
      </dsp:nvSpPr>
      <dsp:spPr>
        <a:xfrm>
          <a:off x="0" y="3289922"/>
          <a:ext cx="902588" cy="642962"/>
        </a:xfrm>
        <a:prstGeom prst="ellipse">
          <a:avLst/>
        </a:prstGeom>
        <a:blipFill rotWithShape="1">
          <a:blip xmlns:r="http://schemas.openxmlformats.org/officeDocument/2006/relationships" r:embed="rId5"/>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F8818A-27A6-4E93-93A3-565335F29B1A}">
      <dsp:nvSpPr>
        <dsp:cNvPr id="0" name=""/>
        <dsp:cNvSpPr/>
      </dsp:nvSpPr>
      <dsp:spPr>
        <a:xfrm rot="10800000">
          <a:off x="617344" y="4172045"/>
          <a:ext cx="7385879" cy="743400"/>
        </a:xfrm>
        <a:prstGeom prst="homePlat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601" tIns="45720" rIns="85344" bIns="45720" numCol="1" spcCol="1270" anchor="ctr" anchorCtr="0">
          <a:noAutofit/>
        </a:bodyPr>
        <a:lstStyle/>
        <a:p>
          <a:pPr lvl="0" algn="ctr" defTabSz="533400" rtl="1">
            <a:lnSpc>
              <a:spcPct val="90000"/>
            </a:lnSpc>
            <a:spcBef>
              <a:spcPct val="0"/>
            </a:spcBef>
            <a:spcAft>
              <a:spcPct val="35000"/>
            </a:spcAft>
          </a:pPr>
          <a:r>
            <a:rPr lang="en-US" sz="1200" kern="1200" dirty="0" smtClean="0">
              <a:solidFill>
                <a:schemeClr val="tx1"/>
              </a:solidFill>
              <a:latin typeface="Cambria Math" panose="02040503050406030204" pitchFamily="18" charset="0"/>
              <a:ea typeface="Cambria Math" panose="02040503050406030204" pitchFamily="18" charset="0"/>
            </a:rPr>
            <a:t>- Stop the procedure. </a:t>
          </a:r>
          <a:br>
            <a:rPr lang="en-US" sz="1200" kern="1200" dirty="0" smtClean="0">
              <a:solidFill>
                <a:schemeClr val="tx1"/>
              </a:solidFill>
              <a:latin typeface="Cambria Math" panose="02040503050406030204" pitchFamily="18" charset="0"/>
              <a:ea typeface="Cambria Math" panose="02040503050406030204" pitchFamily="18" charset="0"/>
            </a:rPr>
          </a:br>
          <a:r>
            <a:rPr lang="en-US" sz="1200" kern="1200" dirty="0" smtClean="0">
              <a:solidFill>
                <a:schemeClr val="tx1"/>
              </a:solidFill>
              <a:latin typeface="Cambria Math" panose="02040503050406030204" pitchFamily="18" charset="0"/>
              <a:ea typeface="Cambria Math" panose="02040503050406030204" pitchFamily="18" charset="0"/>
            </a:rPr>
            <a:t>- Apply pressure to stop the bleeding. </a:t>
          </a:r>
          <a:br>
            <a:rPr lang="en-US" sz="1200" kern="1200" dirty="0" smtClean="0">
              <a:solidFill>
                <a:schemeClr val="tx1"/>
              </a:solidFill>
              <a:latin typeface="Cambria Math" panose="02040503050406030204" pitchFamily="18" charset="0"/>
              <a:ea typeface="Cambria Math" panose="02040503050406030204" pitchFamily="18" charset="0"/>
            </a:rPr>
          </a:br>
          <a:r>
            <a:rPr lang="en-US" sz="1200" kern="1200" dirty="0" smtClean="0">
              <a:solidFill>
                <a:schemeClr val="tx1"/>
              </a:solidFill>
              <a:latin typeface="Cambria Math" panose="02040503050406030204" pitchFamily="18" charset="0"/>
              <a:ea typeface="Cambria Math" panose="02040503050406030204" pitchFamily="18" charset="0"/>
            </a:rPr>
            <a:t>- Report as greater than 15 min.</a:t>
          </a:r>
          <a:endParaRPr lang="ar-SA" sz="1200" kern="1200" dirty="0">
            <a:solidFill>
              <a:schemeClr val="tx1"/>
            </a:solidFill>
          </a:endParaRPr>
        </a:p>
      </dsp:txBody>
      <dsp:txXfrm rot="10800000">
        <a:off x="803194" y="4172045"/>
        <a:ext cx="7200029" cy="743400"/>
      </dsp:txXfrm>
    </dsp:sp>
    <dsp:sp modelId="{D7C0E2E1-EDBD-4783-B5FC-ED017BC1084C}">
      <dsp:nvSpPr>
        <dsp:cNvPr id="0" name=""/>
        <dsp:cNvSpPr/>
      </dsp:nvSpPr>
      <dsp:spPr>
        <a:xfrm>
          <a:off x="0" y="4146651"/>
          <a:ext cx="902588" cy="642962"/>
        </a:xfrm>
        <a:prstGeom prst="ellipse">
          <a:avLst/>
        </a:prstGeom>
        <a:solidFill>
          <a:srgbClr val="FF0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3FAAA6-D8DB-4977-AB12-5276CA94D1FB}">
      <dsp:nvSpPr>
        <dsp:cNvPr id="0" name=""/>
        <dsp:cNvSpPr/>
      </dsp:nvSpPr>
      <dsp:spPr>
        <a:xfrm>
          <a:off x="-3787101" y="-605023"/>
          <a:ext cx="5221450" cy="5221450"/>
        </a:xfrm>
        <a:prstGeom prst="blockArc">
          <a:avLst>
            <a:gd name="adj1" fmla="val 18900000"/>
            <a:gd name="adj2" fmla="val 2700000"/>
            <a:gd name="adj3" fmla="val 414"/>
          </a:avLst>
        </a:pr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10DE05-5D80-4C69-BE86-4B277EA993A1}">
      <dsp:nvSpPr>
        <dsp:cNvPr id="0" name=""/>
        <dsp:cNvSpPr/>
      </dsp:nvSpPr>
      <dsp:spPr>
        <a:xfrm>
          <a:off x="1512170" y="276572"/>
          <a:ext cx="6094646" cy="40816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983" tIns="50800" rIns="50800" bIns="50800" numCol="1" spcCol="1270" anchor="ctr" anchorCtr="0">
          <a:noAutofit/>
        </a:bodyPr>
        <a:lstStyle/>
        <a:p>
          <a:pPr lvl="0" algn="l" defTabSz="889000" rtl="0">
            <a:lnSpc>
              <a:spcPct val="90000"/>
            </a:lnSpc>
            <a:spcBef>
              <a:spcPct val="0"/>
            </a:spcBef>
            <a:spcAft>
              <a:spcPct val="35000"/>
            </a:spcAft>
          </a:pPr>
          <a:r>
            <a:rPr lang="en-AU" sz="2000" kern="1200" dirty="0" smtClean="0">
              <a:solidFill>
                <a:srgbClr val="002060"/>
              </a:solidFill>
            </a:rPr>
            <a:t>HIGH TITER:  </a:t>
          </a:r>
          <a:r>
            <a:rPr lang="en-AU" sz="2000" u="sng" kern="1200" dirty="0" smtClean="0">
              <a:solidFill>
                <a:srgbClr val="0070C0"/>
              </a:solidFill>
            </a:rPr>
            <a:t>ANTI-A</a:t>
          </a:r>
          <a:r>
            <a:rPr lang="en-AU" sz="2000" kern="1200" dirty="0" smtClean="0">
              <a:solidFill>
                <a:srgbClr val="0070C0"/>
              </a:solidFill>
            </a:rPr>
            <a:t> , </a:t>
          </a:r>
          <a:r>
            <a:rPr lang="en-AU" sz="2000" u="sng" kern="1200" dirty="0" smtClean="0">
              <a:solidFill>
                <a:srgbClr val="FFFF00"/>
              </a:solidFill>
            </a:rPr>
            <a:t>ANTI-B</a:t>
          </a:r>
          <a:r>
            <a:rPr lang="en-AU" sz="2000" kern="1200" dirty="0" smtClean="0">
              <a:solidFill>
                <a:srgbClr val="0070C0"/>
              </a:solidFill>
            </a:rPr>
            <a:t>  </a:t>
          </a:r>
          <a:r>
            <a:rPr lang="en-AU" sz="2000" kern="1200" dirty="0" smtClean="0">
              <a:solidFill>
                <a:srgbClr val="002060"/>
              </a:solidFill>
            </a:rPr>
            <a:t>AND</a:t>
          </a:r>
          <a:r>
            <a:rPr lang="en-AU" sz="2000" kern="1200" dirty="0" smtClean="0">
              <a:solidFill>
                <a:srgbClr val="0070C0"/>
              </a:solidFill>
            </a:rPr>
            <a:t> </a:t>
          </a:r>
          <a:r>
            <a:rPr lang="en-AU" sz="2000" u="sng" kern="1200" dirty="0" smtClean="0">
              <a:solidFill>
                <a:schemeClr val="bg1"/>
              </a:solidFill>
            </a:rPr>
            <a:t>ANTI-D</a:t>
          </a:r>
          <a:r>
            <a:rPr lang="en-AU" sz="2000" kern="1200" dirty="0" smtClean="0">
              <a:solidFill>
                <a:schemeClr val="bg1"/>
              </a:solidFill>
            </a:rPr>
            <a:t> </a:t>
          </a:r>
          <a:r>
            <a:rPr lang="en-AU" sz="2000" kern="1200" dirty="0" smtClean="0">
              <a:solidFill>
                <a:srgbClr val="002060"/>
              </a:solidFill>
            </a:rPr>
            <a:t>SERA</a:t>
          </a:r>
          <a:endParaRPr lang="ar-SA" sz="2000" kern="1200" dirty="0">
            <a:solidFill>
              <a:srgbClr val="002060"/>
            </a:solidFill>
          </a:endParaRPr>
        </a:p>
      </dsp:txBody>
      <dsp:txXfrm>
        <a:off x="1512170" y="276572"/>
        <a:ext cx="6094646" cy="408167"/>
      </dsp:txXfrm>
    </dsp:sp>
    <dsp:sp modelId="{05CB6480-42AA-47B1-BBD1-B4A135253776}">
      <dsp:nvSpPr>
        <dsp:cNvPr id="0" name=""/>
        <dsp:cNvSpPr/>
      </dsp:nvSpPr>
      <dsp:spPr>
        <a:xfrm>
          <a:off x="144458" y="11027"/>
          <a:ext cx="1529082" cy="928867"/>
        </a:xfrm>
        <a:prstGeom prst="ellipse">
          <a:avLst/>
        </a:prstGeom>
        <a:blipFill rotWithShape="0">
          <a:blip xmlns:r="http://schemas.openxmlformats.org/officeDocument/2006/relationships" r:embed="rId1"/>
          <a:stretch>
            <a:fillRect/>
          </a:stretch>
        </a:blip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D46994-6C1C-4422-B5C5-401E236A4944}">
      <dsp:nvSpPr>
        <dsp:cNvPr id="0" name=""/>
        <dsp:cNvSpPr/>
      </dsp:nvSpPr>
      <dsp:spPr>
        <a:xfrm>
          <a:off x="1457105" y="996654"/>
          <a:ext cx="5856395" cy="408167"/>
        </a:xfrm>
        <a:prstGeom prst="rect">
          <a:avLst/>
        </a:prstGeom>
        <a:solidFill>
          <a:schemeClr val="accent2">
            <a:hueOff val="-1708698"/>
            <a:satOff val="4992"/>
            <a:lumOff val="-94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983" tIns="50800" rIns="50800" bIns="50800" numCol="1" spcCol="1270" anchor="ctr" anchorCtr="0">
          <a:noAutofit/>
        </a:bodyPr>
        <a:lstStyle/>
        <a:p>
          <a:pPr lvl="0" algn="l" defTabSz="889000" rtl="0">
            <a:lnSpc>
              <a:spcPct val="90000"/>
            </a:lnSpc>
            <a:spcBef>
              <a:spcPct val="0"/>
            </a:spcBef>
            <a:spcAft>
              <a:spcPct val="35000"/>
            </a:spcAft>
          </a:pPr>
          <a:r>
            <a:rPr lang="en-AU" sz="2000" kern="1200" dirty="0" smtClean="0">
              <a:solidFill>
                <a:srgbClr val="0070C0"/>
              </a:solidFill>
            </a:rPr>
            <a:t>A MICROSCOPE</a:t>
          </a:r>
          <a:endParaRPr lang="ar-SA" sz="2000" kern="1200" dirty="0">
            <a:solidFill>
              <a:srgbClr val="0070C0"/>
            </a:solidFill>
          </a:endParaRPr>
        </a:p>
      </dsp:txBody>
      <dsp:txXfrm>
        <a:off x="1457105" y="996654"/>
        <a:ext cx="5856395" cy="408167"/>
      </dsp:txXfrm>
    </dsp:sp>
    <dsp:sp modelId="{08C01FC4-08D9-4B56-BED5-98903300BE7C}">
      <dsp:nvSpPr>
        <dsp:cNvPr id="0" name=""/>
        <dsp:cNvSpPr/>
      </dsp:nvSpPr>
      <dsp:spPr>
        <a:xfrm>
          <a:off x="272330" y="960546"/>
          <a:ext cx="1529082" cy="565291"/>
        </a:xfrm>
        <a:prstGeom prst="ellipse">
          <a:avLst/>
        </a:prstGeom>
        <a:blipFill rotWithShape="0">
          <a:blip xmlns:r="http://schemas.openxmlformats.org/officeDocument/2006/relationships" r:embed="rId2"/>
          <a:stretch>
            <a:fillRect/>
          </a:stretch>
        </a:blipFill>
        <a:ln w="19050" cap="flat" cmpd="sng" algn="ctr">
          <a:solidFill>
            <a:schemeClr val="accent2">
              <a:hueOff val="-1708698"/>
              <a:satOff val="4992"/>
              <a:lumOff val="-941"/>
              <a:alphaOff val="0"/>
            </a:schemeClr>
          </a:solidFill>
          <a:prstDash val="solid"/>
        </a:ln>
        <a:effectLst/>
      </dsp:spPr>
      <dsp:style>
        <a:lnRef idx="2">
          <a:scrgbClr r="0" g="0" b="0"/>
        </a:lnRef>
        <a:fillRef idx="1">
          <a:scrgbClr r="0" g="0" b="0"/>
        </a:fillRef>
        <a:effectRef idx="0">
          <a:scrgbClr r="0" g="0" b="0"/>
        </a:effectRef>
        <a:fontRef idx="minor"/>
      </dsp:style>
    </dsp:sp>
    <dsp:sp modelId="{3915AA91-0CD1-4BAF-A591-EFAC22831873}">
      <dsp:nvSpPr>
        <dsp:cNvPr id="0" name=""/>
        <dsp:cNvSpPr/>
      </dsp:nvSpPr>
      <dsp:spPr>
        <a:xfrm>
          <a:off x="1584184" y="1572717"/>
          <a:ext cx="5906310" cy="408167"/>
        </a:xfrm>
        <a:prstGeom prst="rect">
          <a:avLst/>
        </a:prstGeom>
        <a:solidFill>
          <a:schemeClr val="accent2">
            <a:hueOff val="-3417396"/>
            <a:satOff val="9985"/>
            <a:lumOff val="-188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983" tIns="50800" rIns="50800" bIns="50800" numCol="1" spcCol="1270" anchor="ctr" anchorCtr="0">
          <a:noAutofit/>
        </a:bodyPr>
        <a:lstStyle/>
        <a:p>
          <a:pPr lvl="0" algn="l" defTabSz="889000" rtl="0">
            <a:lnSpc>
              <a:spcPct val="90000"/>
            </a:lnSpc>
            <a:spcBef>
              <a:spcPct val="0"/>
            </a:spcBef>
            <a:spcAft>
              <a:spcPct val="35000"/>
            </a:spcAft>
          </a:pPr>
          <a:r>
            <a:rPr lang="en-AU" sz="2000" kern="1200" dirty="0" smtClean="0">
              <a:solidFill>
                <a:srgbClr val="0070C0"/>
              </a:solidFill>
            </a:rPr>
            <a:t>  TOOTH PICKS</a:t>
          </a:r>
          <a:endParaRPr lang="ar-SA" sz="2000" kern="1200" dirty="0">
            <a:solidFill>
              <a:srgbClr val="0070C0"/>
            </a:solidFill>
          </a:endParaRPr>
        </a:p>
      </dsp:txBody>
      <dsp:txXfrm>
        <a:off x="1584184" y="1572717"/>
        <a:ext cx="5906310" cy="408167"/>
      </dsp:txXfrm>
    </dsp:sp>
    <dsp:sp modelId="{5E237185-EEA2-4511-9FA3-8803B535E658}">
      <dsp:nvSpPr>
        <dsp:cNvPr id="0" name=""/>
        <dsp:cNvSpPr/>
      </dsp:nvSpPr>
      <dsp:spPr>
        <a:xfrm>
          <a:off x="420087" y="1554176"/>
          <a:ext cx="1529082" cy="472020"/>
        </a:xfrm>
        <a:prstGeom prst="ellipse">
          <a:avLst/>
        </a:prstGeom>
        <a:blipFill rotWithShape="0">
          <a:blip xmlns:r="http://schemas.openxmlformats.org/officeDocument/2006/relationships" r:embed="rId3"/>
          <a:stretch>
            <a:fillRect/>
          </a:stretch>
        </a:blipFill>
        <a:ln w="19050" cap="flat" cmpd="sng" algn="ctr">
          <a:solidFill>
            <a:schemeClr val="accent2">
              <a:hueOff val="-3417396"/>
              <a:satOff val="9985"/>
              <a:lumOff val="-1882"/>
              <a:alphaOff val="0"/>
            </a:schemeClr>
          </a:solidFill>
          <a:prstDash val="solid"/>
        </a:ln>
        <a:effectLst/>
      </dsp:spPr>
      <dsp:style>
        <a:lnRef idx="2">
          <a:scrgbClr r="0" g="0" b="0"/>
        </a:lnRef>
        <a:fillRef idx="1">
          <a:scrgbClr r="0" g="0" b="0"/>
        </a:fillRef>
        <a:effectRef idx="0">
          <a:scrgbClr r="0" g="0" b="0"/>
        </a:effectRef>
        <a:fontRef idx="minor"/>
      </dsp:style>
    </dsp:sp>
    <dsp:sp modelId="{7C420A35-D713-41BF-86CE-C141879DDD56}">
      <dsp:nvSpPr>
        <dsp:cNvPr id="0" name=""/>
        <dsp:cNvSpPr/>
      </dsp:nvSpPr>
      <dsp:spPr>
        <a:xfrm>
          <a:off x="1728186" y="2220789"/>
          <a:ext cx="5710933" cy="408167"/>
        </a:xfrm>
        <a:prstGeom prst="rect">
          <a:avLst/>
        </a:prstGeom>
        <a:solidFill>
          <a:schemeClr val="accent2">
            <a:hueOff val="-5126093"/>
            <a:satOff val="14977"/>
            <a:lumOff val="-282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983" tIns="50800" rIns="50800" bIns="50800" numCol="1" spcCol="1270" anchor="ctr" anchorCtr="0">
          <a:noAutofit/>
        </a:bodyPr>
        <a:lstStyle/>
        <a:p>
          <a:pPr lvl="0" algn="l" defTabSz="889000" rtl="0">
            <a:lnSpc>
              <a:spcPct val="90000"/>
            </a:lnSpc>
            <a:spcBef>
              <a:spcPct val="0"/>
            </a:spcBef>
            <a:spcAft>
              <a:spcPct val="35000"/>
            </a:spcAft>
          </a:pPr>
          <a:r>
            <a:rPr lang="en-AU" sz="2000" kern="1200" dirty="0" smtClean="0">
              <a:solidFill>
                <a:srgbClr val="0070C0"/>
              </a:solidFill>
            </a:rPr>
            <a:t>MICROSCOPE SLIDES</a:t>
          </a:r>
          <a:endParaRPr lang="ar-SA" sz="2000" kern="1200" dirty="0">
            <a:solidFill>
              <a:srgbClr val="0070C0"/>
            </a:solidFill>
          </a:endParaRPr>
        </a:p>
      </dsp:txBody>
      <dsp:txXfrm>
        <a:off x="1728186" y="2220789"/>
        <a:ext cx="5710933" cy="408167"/>
      </dsp:txXfrm>
    </dsp:sp>
    <dsp:sp modelId="{B83006F4-3BE8-44E7-A591-535631B79D81}">
      <dsp:nvSpPr>
        <dsp:cNvPr id="0" name=""/>
        <dsp:cNvSpPr/>
      </dsp:nvSpPr>
      <dsp:spPr>
        <a:xfrm>
          <a:off x="474052" y="2138911"/>
          <a:ext cx="1529082" cy="548551"/>
        </a:xfrm>
        <a:prstGeom prst="ellipse">
          <a:avLst/>
        </a:prstGeom>
        <a:blipFill rotWithShape="0">
          <a:blip xmlns:r="http://schemas.openxmlformats.org/officeDocument/2006/relationships" r:embed="rId4"/>
          <a:stretch>
            <a:fillRect/>
          </a:stretch>
        </a:blipFill>
        <a:ln w="19050" cap="flat" cmpd="sng" algn="ctr">
          <a:solidFill>
            <a:schemeClr val="accent2">
              <a:hueOff val="-5126093"/>
              <a:satOff val="14977"/>
              <a:lumOff val="-2824"/>
              <a:alphaOff val="0"/>
            </a:schemeClr>
          </a:solidFill>
          <a:prstDash val="solid"/>
        </a:ln>
        <a:effectLst/>
      </dsp:spPr>
      <dsp:style>
        <a:lnRef idx="2">
          <a:scrgbClr r="0" g="0" b="0"/>
        </a:lnRef>
        <a:fillRef idx="1">
          <a:scrgbClr r="0" g="0" b="0"/>
        </a:fillRef>
        <a:effectRef idx="0">
          <a:scrgbClr r="0" g="0" b="0"/>
        </a:effectRef>
        <a:fontRef idx="minor"/>
      </dsp:style>
    </dsp:sp>
    <dsp:sp modelId="{EB420053-B289-4F77-B58D-A01CB27386A7}">
      <dsp:nvSpPr>
        <dsp:cNvPr id="0" name=""/>
        <dsp:cNvSpPr/>
      </dsp:nvSpPr>
      <dsp:spPr>
        <a:xfrm>
          <a:off x="1584142" y="2796852"/>
          <a:ext cx="5831337" cy="408167"/>
        </a:xfrm>
        <a:prstGeom prst="rect">
          <a:avLst/>
        </a:prstGeom>
        <a:solidFill>
          <a:schemeClr val="accent2">
            <a:hueOff val="-6834791"/>
            <a:satOff val="19970"/>
            <a:lumOff val="-376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983" tIns="50800" rIns="50800" bIns="50800" numCol="1" spcCol="1270" anchor="ctr" anchorCtr="0">
          <a:noAutofit/>
        </a:bodyPr>
        <a:lstStyle/>
        <a:p>
          <a:pPr lvl="0" algn="l" defTabSz="889000" rtl="0">
            <a:lnSpc>
              <a:spcPct val="90000"/>
            </a:lnSpc>
            <a:spcBef>
              <a:spcPct val="0"/>
            </a:spcBef>
            <a:spcAft>
              <a:spcPct val="35000"/>
            </a:spcAft>
          </a:pPr>
          <a:r>
            <a:rPr lang="en-AU" sz="2000" kern="1200" dirty="0" smtClean="0">
              <a:solidFill>
                <a:srgbClr val="0070C0"/>
              </a:solidFill>
            </a:rPr>
            <a:t>ALCOHOL SWAB</a:t>
          </a:r>
          <a:endParaRPr lang="ar-SA" sz="2000" kern="1200" dirty="0">
            <a:solidFill>
              <a:srgbClr val="0070C0"/>
            </a:solidFill>
          </a:endParaRPr>
        </a:p>
      </dsp:txBody>
      <dsp:txXfrm>
        <a:off x="1584142" y="2796852"/>
        <a:ext cx="5831337" cy="408167"/>
      </dsp:txXfrm>
    </dsp:sp>
    <dsp:sp modelId="{E1172C38-7640-45DD-A788-2AFF9126D667}">
      <dsp:nvSpPr>
        <dsp:cNvPr id="0" name=""/>
        <dsp:cNvSpPr/>
      </dsp:nvSpPr>
      <dsp:spPr>
        <a:xfrm>
          <a:off x="312151" y="2741427"/>
          <a:ext cx="1529082" cy="511459"/>
        </a:xfrm>
        <a:prstGeom prst="ellipse">
          <a:avLst/>
        </a:prstGeom>
        <a:blipFill rotWithShape="0">
          <a:blip xmlns:r="http://schemas.openxmlformats.org/officeDocument/2006/relationships" r:embed="rId5"/>
          <a:stretch>
            <a:fillRect/>
          </a:stretch>
        </a:blipFill>
        <a:ln w="19050" cap="flat" cmpd="sng" algn="ctr">
          <a:solidFill>
            <a:schemeClr val="accent2">
              <a:hueOff val="-6834791"/>
              <a:satOff val="19970"/>
              <a:lumOff val="-3765"/>
              <a:alphaOff val="0"/>
            </a:schemeClr>
          </a:solidFill>
          <a:prstDash val="solid"/>
        </a:ln>
        <a:effectLst/>
      </dsp:spPr>
      <dsp:style>
        <a:lnRef idx="2">
          <a:scrgbClr r="0" g="0" b="0"/>
        </a:lnRef>
        <a:fillRef idx="1">
          <a:scrgbClr r="0" g="0" b="0"/>
        </a:fillRef>
        <a:effectRef idx="0">
          <a:scrgbClr r="0" g="0" b="0"/>
        </a:effectRef>
        <a:fontRef idx="minor"/>
      </dsp:style>
    </dsp:sp>
    <dsp:sp modelId="{C41998E7-879C-443D-955B-5CDCFCE65462}">
      <dsp:nvSpPr>
        <dsp:cNvPr id="0" name=""/>
        <dsp:cNvSpPr/>
      </dsp:nvSpPr>
      <dsp:spPr>
        <a:xfrm>
          <a:off x="1509139" y="3372916"/>
          <a:ext cx="5752242" cy="408167"/>
        </a:xfrm>
        <a:prstGeom prst="rect">
          <a:avLst/>
        </a:prstGeom>
        <a:solidFill>
          <a:schemeClr val="accent2">
            <a:hueOff val="-8543489"/>
            <a:satOff val="24962"/>
            <a:lumOff val="-470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983" tIns="50800" rIns="50800" bIns="50800" numCol="1" spcCol="1270" anchor="ctr" anchorCtr="0">
          <a:noAutofit/>
        </a:bodyPr>
        <a:lstStyle/>
        <a:p>
          <a:pPr lvl="0" algn="l" defTabSz="889000" rtl="0">
            <a:lnSpc>
              <a:spcPct val="90000"/>
            </a:lnSpc>
            <a:spcBef>
              <a:spcPct val="0"/>
            </a:spcBef>
            <a:spcAft>
              <a:spcPct val="35000"/>
            </a:spcAft>
          </a:pPr>
          <a:r>
            <a:rPr lang="en-AU" sz="2000" kern="1200" dirty="0" smtClean="0">
              <a:solidFill>
                <a:srgbClr val="0070C0"/>
              </a:solidFill>
            </a:rPr>
            <a:t>1. LANCET </a:t>
          </a:r>
          <a:r>
            <a:rPr lang="en-AU" sz="2000" kern="1200" dirty="0" smtClean="0">
              <a:solidFill>
                <a:schemeClr val="tx1">
                  <a:lumMod val="50000"/>
                  <a:lumOff val="50000"/>
                </a:schemeClr>
              </a:solidFill>
            </a:rPr>
            <a:t>or </a:t>
          </a:r>
          <a:endParaRPr lang="ar-SA" sz="2000" kern="1200" dirty="0">
            <a:solidFill>
              <a:schemeClr val="tx1">
                <a:lumMod val="50000"/>
                <a:lumOff val="50000"/>
              </a:schemeClr>
            </a:solidFill>
          </a:endParaRPr>
        </a:p>
      </dsp:txBody>
      <dsp:txXfrm>
        <a:off x="1509139" y="3372916"/>
        <a:ext cx="5752242" cy="408167"/>
      </dsp:txXfrm>
    </dsp:sp>
    <dsp:sp modelId="{3D660125-E7BA-4036-B76B-301A02453E92}">
      <dsp:nvSpPr>
        <dsp:cNvPr id="0" name=""/>
        <dsp:cNvSpPr/>
      </dsp:nvSpPr>
      <dsp:spPr>
        <a:xfrm>
          <a:off x="258189" y="3335055"/>
          <a:ext cx="1529082" cy="499367"/>
        </a:xfrm>
        <a:prstGeom prst="ellipse">
          <a:avLst/>
        </a:prstGeom>
        <a:blipFill rotWithShape="0">
          <a:blip xmlns:r="http://schemas.openxmlformats.org/officeDocument/2006/relationships" r:embed="rId6"/>
          <a:stretch>
            <a:fillRect/>
          </a:stretch>
        </a:blipFill>
        <a:ln w="19050" cap="flat" cmpd="sng" algn="ctr">
          <a:solidFill>
            <a:schemeClr val="accent2">
              <a:hueOff val="-8543489"/>
              <a:satOff val="24962"/>
              <a:lumOff val="-4706"/>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948EFA-6395-4001-B674-5065C89161D7}">
      <dsp:nvSpPr>
        <dsp:cNvPr id="0" name=""/>
        <dsp:cNvSpPr/>
      </dsp:nvSpPr>
      <dsp:spPr>
        <a:xfrm>
          <a:off x="0" y="299941"/>
          <a:ext cx="8229600" cy="1621823"/>
        </a:xfrm>
        <a:prstGeom prst="roundRect">
          <a:avLst>
            <a:gd name="adj" fmla="val 10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CEC533-9590-4B63-A1F8-5A7EDFBF1D68}">
      <dsp:nvSpPr>
        <dsp:cNvPr id="0" name=""/>
        <dsp:cNvSpPr/>
      </dsp:nvSpPr>
      <dsp:spPr>
        <a:xfrm>
          <a:off x="252929" y="218267"/>
          <a:ext cx="1796218" cy="1629251"/>
        </a:xfrm>
        <a:prstGeom prst="roundRect">
          <a:avLst>
            <a:gd name="adj" fmla="val 10000"/>
          </a:avLst>
        </a:prstGeom>
        <a:blipFill rotWithShape="1">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692723-4B63-4689-BBCB-4113B2B8C79C}">
      <dsp:nvSpPr>
        <dsp:cNvPr id="0" name=""/>
        <dsp:cNvSpPr/>
      </dsp:nvSpPr>
      <dsp:spPr>
        <a:xfrm rot="10800000">
          <a:off x="252929" y="1987827"/>
          <a:ext cx="1796218" cy="3027257"/>
        </a:xfrm>
        <a:prstGeom prst="round2SameRect">
          <a:avLst>
            <a:gd name="adj1" fmla="val 10500"/>
            <a:gd name="adj2" fmla="val 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l" defTabSz="622300" rtl="1">
            <a:lnSpc>
              <a:spcPct val="90000"/>
            </a:lnSpc>
            <a:spcBef>
              <a:spcPct val="0"/>
            </a:spcBef>
            <a:spcAft>
              <a:spcPct val="35000"/>
            </a:spcAft>
          </a:pPr>
          <a:r>
            <a:rPr lang="en-US" sz="1400" kern="1200" dirty="0" smtClean="0">
              <a:solidFill>
                <a:srgbClr val="002060"/>
              </a:solidFill>
            </a:rPr>
            <a:t>1-</a:t>
          </a:r>
          <a:r>
            <a:rPr lang="en-US" sz="1400" kern="1200" dirty="0" smtClean="0"/>
            <a:t> </a:t>
          </a:r>
          <a:r>
            <a:rPr lang="en-AU" sz="1400" kern="1200" dirty="0" smtClean="0">
              <a:solidFill>
                <a:srgbClr val="002060"/>
              </a:solidFill>
            </a:rPr>
            <a:t>Take 3 microscope slides and label them clearly as “</a:t>
          </a:r>
          <a:r>
            <a:rPr lang="en-AU" sz="1400" kern="1200" dirty="0" smtClean="0">
              <a:solidFill>
                <a:srgbClr val="0070C0"/>
              </a:solidFill>
            </a:rPr>
            <a:t>A</a:t>
          </a:r>
          <a:r>
            <a:rPr lang="en-AU" sz="1400" kern="1200" dirty="0" smtClean="0">
              <a:solidFill>
                <a:srgbClr val="002060"/>
              </a:solidFill>
            </a:rPr>
            <a:t>”, “</a:t>
          </a:r>
          <a:r>
            <a:rPr lang="en-AU" sz="1400" kern="1200" dirty="0" smtClean="0">
              <a:solidFill>
                <a:srgbClr val="FFFF00"/>
              </a:solidFill>
            </a:rPr>
            <a:t>B</a:t>
          </a:r>
          <a:r>
            <a:rPr lang="en-AU" sz="1400" kern="1200" dirty="0" smtClean="0">
              <a:solidFill>
                <a:srgbClr val="002060"/>
              </a:solidFill>
            </a:rPr>
            <a:t>” and “</a:t>
          </a:r>
          <a:r>
            <a:rPr lang="en-AU" sz="1400" kern="1200" dirty="0" smtClean="0">
              <a:solidFill>
                <a:schemeClr val="bg1"/>
              </a:solidFill>
            </a:rPr>
            <a:t>D</a:t>
          </a:r>
          <a:r>
            <a:rPr lang="en-AU" sz="1400" kern="1200" dirty="0" smtClean="0">
              <a:solidFill>
                <a:srgbClr val="002060"/>
              </a:solidFill>
            </a:rPr>
            <a:t>”.</a:t>
          </a:r>
          <a:endParaRPr lang="ar-SA" sz="1400" kern="1200" dirty="0" smtClean="0">
            <a:solidFill>
              <a:srgbClr val="002060"/>
            </a:solidFill>
          </a:endParaRPr>
        </a:p>
        <a:p>
          <a:pPr lvl="0" algn="l" defTabSz="622300" rtl="1">
            <a:lnSpc>
              <a:spcPct val="90000"/>
            </a:lnSpc>
            <a:spcBef>
              <a:spcPct val="0"/>
            </a:spcBef>
            <a:spcAft>
              <a:spcPct val="35000"/>
            </a:spcAft>
          </a:pPr>
          <a:endParaRPr lang="en-AU" sz="1400" kern="1200" dirty="0" smtClean="0">
            <a:solidFill>
              <a:srgbClr val="002060"/>
            </a:solidFill>
          </a:endParaRPr>
        </a:p>
        <a:p>
          <a:pPr lvl="0" algn="l" defTabSz="622300" rtl="1">
            <a:lnSpc>
              <a:spcPct val="90000"/>
            </a:lnSpc>
            <a:spcBef>
              <a:spcPct val="0"/>
            </a:spcBef>
            <a:spcAft>
              <a:spcPct val="35000"/>
            </a:spcAft>
          </a:pPr>
          <a:r>
            <a:rPr lang="en-AU" sz="1400" kern="1200" dirty="0" smtClean="0">
              <a:solidFill>
                <a:srgbClr val="002060"/>
              </a:solidFill>
            </a:rPr>
            <a:t>2- Prick the finger</a:t>
          </a:r>
          <a:r>
            <a:rPr lang="en-AU" sz="1400" kern="1200" dirty="0" smtClean="0"/>
            <a:t> </a:t>
          </a:r>
          <a:r>
            <a:rPr lang="en-US" sz="1400" kern="1200" dirty="0" smtClean="0">
              <a:solidFill>
                <a:srgbClr val="002060"/>
              </a:solidFill>
            </a:rPr>
            <a:t>after sterilizing with alcohol swab</a:t>
          </a:r>
          <a:r>
            <a:rPr lang="en-US" sz="1400" kern="1200" dirty="0" smtClean="0"/>
            <a:t> </a:t>
          </a:r>
          <a:r>
            <a:rPr lang="en-AU" sz="1400" kern="1200" dirty="0" smtClean="0">
              <a:solidFill>
                <a:srgbClr val="002060"/>
              </a:solidFill>
            </a:rPr>
            <a:t>using a lancet and place one drop of blood in each of the 3 microscope slides.</a:t>
          </a:r>
          <a:endParaRPr lang="ar-SA" sz="1400" kern="1200" dirty="0">
            <a:solidFill>
              <a:srgbClr val="002060"/>
            </a:solidFill>
          </a:endParaRPr>
        </a:p>
      </dsp:txBody>
      <dsp:txXfrm rot="10800000">
        <a:off x="308169" y="1987827"/>
        <a:ext cx="1685738" cy="2972017"/>
      </dsp:txXfrm>
    </dsp:sp>
    <dsp:sp modelId="{FC6AD580-A035-48EE-9018-B370E4BAC563}">
      <dsp:nvSpPr>
        <dsp:cNvPr id="0" name=""/>
        <dsp:cNvSpPr/>
      </dsp:nvSpPr>
      <dsp:spPr>
        <a:xfrm>
          <a:off x="2228770" y="218267"/>
          <a:ext cx="1796218" cy="1629251"/>
        </a:xfrm>
        <a:prstGeom prst="roundRect">
          <a:avLst>
            <a:gd name="adj" fmla="val 10000"/>
          </a:avLst>
        </a:prstGeom>
        <a:blipFill rotWithShape="1">
          <a:blip xmlns:r="http://schemas.openxmlformats.org/officeDocument/2006/relationships" r:embed="rId2"/>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0DC9F0-58E8-4695-B2E4-BE52CB3BB959}">
      <dsp:nvSpPr>
        <dsp:cNvPr id="0" name=""/>
        <dsp:cNvSpPr/>
      </dsp:nvSpPr>
      <dsp:spPr>
        <a:xfrm rot="10800000">
          <a:off x="2228770" y="1987827"/>
          <a:ext cx="1796218" cy="3027257"/>
        </a:xfrm>
        <a:prstGeom prst="round2SameRect">
          <a:avLst>
            <a:gd name="adj1" fmla="val 10500"/>
            <a:gd name="adj2" fmla="val 0"/>
          </a:avLst>
        </a:prstGeom>
        <a:solidFill>
          <a:schemeClr val="accent2">
            <a:hueOff val="-2847830"/>
            <a:satOff val="8321"/>
            <a:lumOff val="-156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l" defTabSz="800100" rtl="1">
            <a:lnSpc>
              <a:spcPct val="90000"/>
            </a:lnSpc>
            <a:spcBef>
              <a:spcPct val="0"/>
            </a:spcBef>
            <a:spcAft>
              <a:spcPct val="35000"/>
            </a:spcAft>
          </a:pPr>
          <a:r>
            <a:rPr lang="en-US" sz="1800" kern="1200" dirty="0" smtClean="0">
              <a:solidFill>
                <a:srgbClr val="002060"/>
              </a:solidFill>
            </a:rPr>
            <a:t>3-</a:t>
          </a:r>
          <a:r>
            <a:rPr lang="en-US" sz="1800" kern="1200" dirty="0" smtClean="0"/>
            <a:t> </a:t>
          </a:r>
          <a:r>
            <a:rPr lang="en-AU" sz="1800" kern="1200" dirty="0" smtClean="0">
              <a:solidFill>
                <a:srgbClr val="002060"/>
              </a:solidFill>
            </a:rPr>
            <a:t>Quickly add a drop of </a:t>
          </a:r>
          <a:r>
            <a:rPr lang="en-AU" sz="1400" kern="1200" dirty="0" smtClean="0">
              <a:solidFill>
                <a:srgbClr val="00B0F0"/>
              </a:solidFill>
            </a:rPr>
            <a:t>anti-A</a:t>
          </a:r>
          <a:r>
            <a:rPr lang="en-AU" sz="1800" kern="1200" dirty="0" smtClean="0">
              <a:solidFill>
                <a:srgbClr val="002060"/>
              </a:solidFill>
            </a:rPr>
            <a:t>, </a:t>
          </a:r>
          <a:r>
            <a:rPr lang="en-AU" sz="1600" kern="1200" dirty="0" smtClean="0">
              <a:solidFill>
                <a:srgbClr val="FFFF00"/>
              </a:solidFill>
            </a:rPr>
            <a:t>anti-B</a:t>
          </a:r>
          <a:r>
            <a:rPr lang="en-AU" sz="1800" kern="1200" dirty="0" smtClean="0">
              <a:solidFill>
                <a:srgbClr val="002060"/>
              </a:solidFill>
            </a:rPr>
            <a:t> and </a:t>
          </a:r>
          <a:r>
            <a:rPr lang="en-AU" sz="1400" kern="1200" dirty="0" smtClean="0">
              <a:solidFill>
                <a:schemeClr val="bg1"/>
              </a:solidFill>
            </a:rPr>
            <a:t>anti-D</a:t>
          </a:r>
          <a:r>
            <a:rPr lang="en-AU" sz="1800" kern="1200" dirty="0" smtClean="0">
              <a:solidFill>
                <a:srgbClr val="002060"/>
              </a:solidFill>
            </a:rPr>
            <a:t> sera to slides</a:t>
          </a:r>
          <a:r>
            <a:rPr lang="en-AU" sz="1800" kern="1200" dirty="0" smtClean="0"/>
            <a:t> </a:t>
          </a:r>
          <a:r>
            <a:rPr lang="en-AU" sz="1800" kern="1200" dirty="0" err="1" smtClean="0">
              <a:solidFill>
                <a:srgbClr val="002060"/>
              </a:solidFill>
            </a:rPr>
            <a:t>labeled</a:t>
          </a:r>
          <a:r>
            <a:rPr lang="en-AU" sz="1800" kern="1200" dirty="0" smtClean="0">
              <a:solidFill>
                <a:srgbClr val="002060"/>
              </a:solidFill>
            </a:rPr>
            <a:t> as “</a:t>
          </a:r>
          <a:r>
            <a:rPr lang="en-AU" sz="1800" kern="1200" dirty="0" smtClean="0">
              <a:solidFill>
                <a:srgbClr val="00B0F0"/>
              </a:solidFill>
            </a:rPr>
            <a:t>A</a:t>
          </a:r>
          <a:r>
            <a:rPr lang="en-AU" sz="1800" kern="1200" dirty="0" smtClean="0">
              <a:solidFill>
                <a:srgbClr val="002060"/>
              </a:solidFill>
            </a:rPr>
            <a:t>”, “</a:t>
          </a:r>
          <a:r>
            <a:rPr lang="en-AU" sz="1800" kern="1200" dirty="0" smtClean="0">
              <a:solidFill>
                <a:srgbClr val="FFFF00"/>
              </a:solidFill>
            </a:rPr>
            <a:t>B</a:t>
          </a:r>
          <a:r>
            <a:rPr lang="en-AU" sz="1800" kern="1200" dirty="0" smtClean="0">
              <a:solidFill>
                <a:srgbClr val="002060"/>
              </a:solidFill>
            </a:rPr>
            <a:t>” and</a:t>
          </a:r>
          <a:r>
            <a:rPr lang="en-AU" sz="1800" kern="1200" dirty="0" smtClean="0"/>
            <a:t> </a:t>
          </a:r>
          <a:r>
            <a:rPr lang="en-AU" sz="1600" kern="1200" dirty="0" smtClean="0"/>
            <a:t>“</a:t>
          </a:r>
          <a:r>
            <a:rPr lang="en-AU" sz="1800" kern="1200" dirty="0" smtClean="0">
              <a:solidFill>
                <a:schemeClr val="bg1"/>
              </a:solidFill>
            </a:rPr>
            <a:t>D</a:t>
          </a:r>
          <a:r>
            <a:rPr lang="en-AU" sz="1600" kern="1200" dirty="0" smtClean="0"/>
            <a:t>” </a:t>
          </a:r>
          <a:r>
            <a:rPr lang="en-AU" sz="1800" kern="1200" dirty="0" smtClean="0">
              <a:solidFill>
                <a:srgbClr val="002060"/>
              </a:solidFill>
            </a:rPr>
            <a:t>respectively</a:t>
          </a:r>
          <a:endParaRPr lang="ar-SA" sz="1600" kern="1200" dirty="0">
            <a:solidFill>
              <a:srgbClr val="002060"/>
            </a:solidFill>
          </a:endParaRPr>
        </a:p>
      </dsp:txBody>
      <dsp:txXfrm rot="10800000">
        <a:off x="2284010" y="1987827"/>
        <a:ext cx="1685738" cy="2972017"/>
      </dsp:txXfrm>
    </dsp:sp>
    <dsp:sp modelId="{BAA0F1CC-9945-4973-9072-4B82181543B7}">
      <dsp:nvSpPr>
        <dsp:cNvPr id="0" name=""/>
        <dsp:cNvSpPr/>
      </dsp:nvSpPr>
      <dsp:spPr>
        <a:xfrm>
          <a:off x="4204610" y="218267"/>
          <a:ext cx="1796218" cy="1629251"/>
        </a:xfrm>
        <a:prstGeom prst="roundRect">
          <a:avLst>
            <a:gd name="adj" fmla="val 10000"/>
          </a:avLst>
        </a:prstGeom>
        <a:blipFill rotWithShape="1">
          <a:blip xmlns:r="http://schemas.openxmlformats.org/officeDocument/2006/relationships" r:embed="rId3"/>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CB1F1F-926F-4F9A-9C94-884F2826C01D}">
      <dsp:nvSpPr>
        <dsp:cNvPr id="0" name=""/>
        <dsp:cNvSpPr/>
      </dsp:nvSpPr>
      <dsp:spPr>
        <a:xfrm rot="10800000">
          <a:off x="4204610" y="1987827"/>
          <a:ext cx="1796218" cy="3027257"/>
        </a:xfrm>
        <a:prstGeom prst="round2SameRect">
          <a:avLst>
            <a:gd name="adj1" fmla="val 10500"/>
            <a:gd name="adj2" fmla="val 0"/>
          </a:avLst>
        </a:prstGeom>
        <a:solidFill>
          <a:schemeClr val="accent2">
            <a:hueOff val="-5695659"/>
            <a:satOff val="16641"/>
            <a:lumOff val="-313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l" defTabSz="800100" rtl="0">
            <a:lnSpc>
              <a:spcPct val="90000"/>
            </a:lnSpc>
            <a:spcBef>
              <a:spcPct val="0"/>
            </a:spcBef>
            <a:spcAft>
              <a:spcPct val="35000"/>
            </a:spcAft>
          </a:pPr>
          <a:r>
            <a:rPr lang="en-AU" sz="1800" kern="1200" dirty="0" smtClean="0">
              <a:solidFill>
                <a:srgbClr val="002060"/>
              </a:solidFill>
            </a:rPr>
            <a:t>4- Stir the mixture on each slide with the help of different pieces of tooth picks for a minute or two.</a:t>
          </a:r>
          <a:endParaRPr lang="ar-SA" sz="1800" kern="1200" dirty="0">
            <a:solidFill>
              <a:srgbClr val="002060"/>
            </a:solidFill>
          </a:endParaRPr>
        </a:p>
      </dsp:txBody>
      <dsp:txXfrm rot="10800000">
        <a:off x="4259850" y="1987827"/>
        <a:ext cx="1685738" cy="2972017"/>
      </dsp:txXfrm>
    </dsp:sp>
    <dsp:sp modelId="{21F5CA13-16BF-43AD-9B7E-3E4BBA3D65C1}">
      <dsp:nvSpPr>
        <dsp:cNvPr id="0" name=""/>
        <dsp:cNvSpPr/>
      </dsp:nvSpPr>
      <dsp:spPr>
        <a:xfrm>
          <a:off x="6180451" y="218267"/>
          <a:ext cx="1796218" cy="1629251"/>
        </a:xfrm>
        <a:prstGeom prst="roundRect">
          <a:avLst>
            <a:gd name="adj" fmla="val 10000"/>
          </a:avLst>
        </a:prstGeom>
        <a:blipFill rotWithShape="1">
          <a:blip xmlns:r="http://schemas.openxmlformats.org/officeDocument/2006/relationships" r:embed="rId4"/>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A0A7E1-E123-4C8B-AD7D-12389E9E4148}">
      <dsp:nvSpPr>
        <dsp:cNvPr id="0" name=""/>
        <dsp:cNvSpPr/>
      </dsp:nvSpPr>
      <dsp:spPr>
        <a:xfrm rot="10800000">
          <a:off x="6180451" y="1987827"/>
          <a:ext cx="1796218" cy="3027257"/>
        </a:xfrm>
        <a:prstGeom prst="round2SameRect">
          <a:avLst>
            <a:gd name="adj1" fmla="val 10500"/>
            <a:gd name="adj2" fmla="val 0"/>
          </a:avLst>
        </a:prstGeom>
        <a:solidFill>
          <a:schemeClr val="accent2">
            <a:hueOff val="-8543489"/>
            <a:satOff val="24962"/>
            <a:lumOff val="-470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l" defTabSz="622300" rtl="1">
            <a:lnSpc>
              <a:spcPct val="90000"/>
            </a:lnSpc>
            <a:spcBef>
              <a:spcPct val="0"/>
            </a:spcBef>
            <a:spcAft>
              <a:spcPct val="35000"/>
            </a:spcAft>
          </a:pPr>
          <a:r>
            <a:rPr lang="en-AU" sz="1400" kern="1200" dirty="0" smtClean="0">
              <a:solidFill>
                <a:srgbClr val="002060"/>
              </a:solidFill>
            </a:rPr>
            <a:t>5- Examine the mixtures carefully for the </a:t>
          </a:r>
          <a:r>
            <a:rPr lang="en-AU" sz="1400" kern="1200" dirty="0" smtClean="0">
              <a:solidFill>
                <a:srgbClr val="FF0000"/>
              </a:solidFill>
            </a:rPr>
            <a:t>signs of red blood cell agglutination</a:t>
          </a:r>
          <a:r>
            <a:rPr lang="en-AU" sz="1400" kern="1200" dirty="0" smtClean="0">
              <a:solidFill>
                <a:srgbClr val="002060"/>
              </a:solidFill>
            </a:rPr>
            <a:t>. When agglutination happened , </a:t>
          </a:r>
          <a:r>
            <a:rPr lang="en-US" sz="1400" kern="1200" dirty="0" smtClean="0">
              <a:solidFill>
                <a:srgbClr val="002060"/>
              </a:solidFill>
            </a:rPr>
            <a:t>(</a:t>
          </a:r>
          <a:r>
            <a:rPr lang="en-AU" sz="1400" kern="1200" dirty="0" smtClean="0">
              <a:solidFill>
                <a:srgbClr val="002060"/>
              </a:solidFill>
            </a:rPr>
            <a:t>they have a speckled or peppered </a:t>
          </a:r>
          <a:r>
            <a:rPr lang="en-AU" sz="1400" kern="1200" smtClean="0">
              <a:solidFill>
                <a:srgbClr val="002060"/>
              </a:solidFill>
            </a:rPr>
            <a:t>appearance. </a:t>
          </a:r>
          <a:r>
            <a:rPr lang="en-AU" sz="1400" kern="1200" dirty="0" smtClean="0">
              <a:solidFill>
                <a:srgbClr val="002060"/>
              </a:solidFill>
            </a:rPr>
            <a:t>If there is a doubt, examine the slides using the low power of a microscope</a:t>
          </a:r>
          <a:endParaRPr lang="ar-SA" sz="1400" kern="1200" dirty="0">
            <a:solidFill>
              <a:srgbClr val="002060"/>
            </a:solidFill>
          </a:endParaRPr>
        </a:p>
      </dsp:txBody>
      <dsp:txXfrm rot="10800000">
        <a:off x="6235691" y="1987827"/>
        <a:ext cx="1685738" cy="29720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601155-C31C-624C-8B94-F1BECE41EBBA}">
      <dsp:nvSpPr>
        <dsp:cNvPr id="0" name=""/>
        <dsp:cNvSpPr/>
      </dsp:nvSpPr>
      <dsp:spPr>
        <a:xfrm>
          <a:off x="1161637" y="337918"/>
          <a:ext cx="3718130" cy="3413760"/>
        </a:xfrm>
        <a:prstGeom prst="pie">
          <a:avLst>
            <a:gd name="adj1" fmla="val 16200000"/>
            <a:gd name="adj2" fmla="val 180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Hemolytic disease of the new born </a:t>
          </a:r>
          <a:r>
            <a:rPr lang="en-US" sz="1200" b="1" kern="1200" dirty="0" smtClean="0"/>
            <a:t>(HDN)</a:t>
          </a:r>
        </a:p>
        <a:p>
          <a:pPr lvl="0" algn="ctr" defTabSz="622300">
            <a:lnSpc>
              <a:spcPct val="90000"/>
            </a:lnSpc>
            <a:spcBef>
              <a:spcPct val="0"/>
            </a:spcBef>
            <a:spcAft>
              <a:spcPct val="35000"/>
            </a:spcAft>
          </a:pPr>
          <a:r>
            <a:rPr lang="en-US" sz="1200" kern="1200" dirty="0" smtClean="0">
              <a:solidFill>
                <a:schemeClr val="tx1"/>
              </a:solidFill>
            </a:rPr>
            <a:t>(Erythroblastosis Fetal) </a:t>
          </a:r>
          <a:r>
            <a:rPr lang="ar-SA" sz="1200" b="1" kern="1200" dirty="0" smtClean="0">
              <a:solidFill>
                <a:schemeClr val="tx1"/>
              </a:solidFill>
            </a:rPr>
            <a:t> </a:t>
          </a:r>
          <a:endParaRPr lang="en-US" sz="1200" b="1" kern="1200" dirty="0">
            <a:solidFill>
              <a:schemeClr val="tx1"/>
            </a:solidFill>
          </a:endParaRPr>
        </a:p>
      </dsp:txBody>
      <dsp:txXfrm>
        <a:off x="3183149" y="967838"/>
        <a:ext cx="1261508" cy="1137920"/>
      </dsp:txXfrm>
    </dsp:sp>
    <dsp:sp modelId="{887D51EB-B869-D246-A434-CD8780243F58}">
      <dsp:nvSpPr>
        <dsp:cNvPr id="0" name=""/>
        <dsp:cNvSpPr/>
      </dsp:nvSpPr>
      <dsp:spPr>
        <a:xfrm>
          <a:off x="1177041" y="375919"/>
          <a:ext cx="3413760" cy="3413760"/>
        </a:xfrm>
        <a:prstGeom prst="pie">
          <a:avLst>
            <a:gd name="adj1" fmla="val 1800000"/>
            <a:gd name="adj2" fmla="val 9000000"/>
          </a:avLst>
        </a:prstGeom>
        <a:gradFill rotWithShape="0">
          <a:gsLst>
            <a:gs pos="0">
              <a:schemeClr val="accent2">
                <a:hueOff val="-4271744"/>
                <a:satOff val="12481"/>
                <a:lumOff val="-2353"/>
                <a:alphaOff val="0"/>
                <a:shade val="63000"/>
              </a:schemeClr>
            </a:gs>
            <a:gs pos="30000">
              <a:schemeClr val="accent2">
                <a:hueOff val="-4271744"/>
                <a:satOff val="12481"/>
                <a:lumOff val="-2353"/>
                <a:alphaOff val="0"/>
                <a:shade val="90000"/>
                <a:satMod val="110000"/>
              </a:schemeClr>
            </a:gs>
            <a:gs pos="45000">
              <a:schemeClr val="accent2">
                <a:hueOff val="-4271744"/>
                <a:satOff val="12481"/>
                <a:lumOff val="-2353"/>
                <a:alphaOff val="0"/>
                <a:shade val="100000"/>
                <a:satMod val="118000"/>
              </a:schemeClr>
            </a:gs>
            <a:gs pos="55000">
              <a:schemeClr val="accent2">
                <a:hueOff val="-4271744"/>
                <a:satOff val="12481"/>
                <a:lumOff val="-2353"/>
                <a:alphaOff val="0"/>
                <a:shade val="100000"/>
                <a:satMod val="118000"/>
              </a:schemeClr>
            </a:gs>
            <a:gs pos="73000">
              <a:schemeClr val="accent2">
                <a:hueOff val="-4271744"/>
                <a:satOff val="12481"/>
                <a:lumOff val="-2353"/>
                <a:alphaOff val="0"/>
                <a:shade val="90000"/>
                <a:satMod val="110000"/>
              </a:schemeClr>
            </a:gs>
            <a:gs pos="100000">
              <a:schemeClr val="accent2">
                <a:hueOff val="-4271744"/>
                <a:satOff val="12481"/>
                <a:lumOff val="-2353"/>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4271744"/>
              <a:satOff val="12481"/>
              <a:lumOff val="-2353"/>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Blood</a:t>
          </a:r>
          <a:r>
            <a:rPr lang="en-US" sz="2000" b="1" kern="1200" baseline="0" dirty="0" smtClean="0"/>
            <a:t> transfusion </a:t>
          </a:r>
          <a:endParaRPr lang="en-US" sz="2000" b="1" kern="1200" dirty="0"/>
        </a:p>
      </dsp:txBody>
      <dsp:txXfrm>
        <a:off x="2111761" y="2529840"/>
        <a:ext cx="1544320" cy="1056640"/>
      </dsp:txXfrm>
    </dsp:sp>
    <dsp:sp modelId="{4BFF07D9-3205-304C-BC2F-6867EE1F12BB}">
      <dsp:nvSpPr>
        <dsp:cNvPr id="0" name=""/>
        <dsp:cNvSpPr/>
      </dsp:nvSpPr>
      <dsp:spPr>
        <a:xfrm>
          <a:off x="1177041" y="375919"/>
          <a:ext cx="3413760" cy="3413760"/>
        </a:xfrm>
        <a:prstGeom prst="pie">
          <a:avLst>
            <a:gd name="adj1" fmla="val 9000000"/>
            <a:gd name="adj2" fmla="val 16200000"/>
          </a:avLst>
        </a:prstGeom>
        <a:gradFill rotWithShape="0">
          <a:gsLst>
            <a:gs pos="0">
              <a:schemeClr val="accent2">
                <a:hueOff val="-8543489"/>
                <a:satOff val="24962"/>
                <a:lumOff val="-4706"/>
                <a:alphaOff val="0"/>
                <a:shade val="63000"/>
              </a:schemeClr>
            </a:gs>
            <a:gs pos="30000">
              <a:schemeClr val="accent2">
                <a:hueOff val="-8543489"/>
                <a:satOff val="24962"/>
                <a:lumOff val="-4706"/>
                <a:alphaOff val="0"/>
                <a:shade val="90000"/>
                <a:satMod val="110000"/>
              </a:schemeClr>
            </a:gs>
            <a:gs pos="45000">
              <a:schemeClr val="accent2">
                <a:hueOff val="-8543489"/>
                <a:satOff val="24962"/>
                <a:lumOff val="-4706"/>
                <a:alphaOff val="0"/>
                <a:shade val="100000"/>
                <a:satMod val="118000"/>
              </a:schemeClr>
            </a:gs>
            <a:gs pos="55000">
              <a:schemeClr val="accent2">
                <a:hueOff val="-8543489"/>
                <a:satOff val="24962"/>
                <a:lumOff val="-4706"/>
                <a:alphaOff val="0"/>
                <a:shade val="100000"/>
                <a:satMod val="118000"/>
              </a:schemeClr>
            </a:gs>
            <a:gs pos="73000">
              <a:schemeClr val="accent2">
                <a:hueOff val="-8543489"/>
                <a:satOff val="24962"/>
                <a:lumOff val="-4706"/>
                <a:alphaOff val="0"/>
                <a:shade val="90000"/>
                <a:satMod val="110000"/>
              </a:schemeClr>
            </a:gs>
            <a:gs pos="100000">
              <a:schemeClr val="accent2">
                <a:hueOff val="-8543489"/>
                <a:satOff val="24962"/>
                <a:lumOff val="-4706"/>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8543489"/>
              <a:satOff val="24962"/>
              <a:lumOff val="-4706"/>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Blood product </a:t>
          </a:r>
          <a:endParaRPr lang="en-US" sz="2000" b="1" kern="1200" dirty="0"/>
        </a:p>
      </dsp:txBody>
      <dsp:txXfrm>
        <a:off x="1542801" y="1046480"/>
        <a:ext cx="1158240" cy="11379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122193-18D3-4163-BB71-FF931762CC1E}">
      <dsp:nvSpPr>
        <dsp:cNvPr id="0" name=""/>
        <dsp:cNvSpPr/>
      </dsp:nvSpPr>
      <dsp:spPr>
        <a:xfrm>
          <a:off x="0" y="293334"/>
          <a:ext cx="8280920" cy="826875"/>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2691" tIns="312420" rIns="642691" bIns="106680" numCol="1" spcCol="1270" anchor="t" anchorCtr="0">
          <a:noAutofit/>
        </a:bodyPr>
        <a:lstStyle/>
        <a:p>
          <a:pPr marL="114300" lvl="1" indent="-114300" algn="l" defTabSz="666750" rtl="0">
            <a:lnSpc>
              <a:spcPct val="90000"/>
            </a:lnSpc>
            <a:spcBef>
              <a:spcPct val="0"/>
            </a:spcBef>
            <a:spcAft>
              <a:spcPct val="15000"/>
            </a:spcAft>
            <a:buChar char="••"/>
          </a:pPr>
          <a:r>
            <a:rPr lang="en-AU" sz="1500" kern="1200" dirty="0" smtClean="0"/>
            <a:t>More than 30 blood group systems have been identified other than classical ABO and Rh groups such as MNS system, </a:t>
          </a:r>
          <a:r>
            <a:rPr lang="en-AU" sz="1500" kern="1200" dirty="0" err="1" smtClean="0"/>
            <a:t>Kell</a:t>
          </a:r>
          <a:r>
            <a:rPr lang="en-AU" sz="1500" kern="1200" dirty="0" smtClean="0"/>
            <a:t> System, Lewis System etc.</a:t>
          </a:r>
          <a:endParaRPr lang="ar-SA" sz="1500" kern="1200" dirty="0"/>
        </a:p>
      </dsp:txBody>
      <dsp:txXfrm>
        <a:off x="0" y="293334"/>
        <a:ext cx="8280920" cy="826875"/>
      </dsp:txXfrm>
    </dsp:sp>
    <dsp:sp modelId="{5CCD31CE-AD7E-4E0D-88CF-0D1DDF986239}">
      <dsp:nvSpPr>
        <dsp:cNvPr id="0" name=""/>
        <dsp:cNvSpPr/>
      </dsp:nvSpPr>
      <dsp:spPr>
        <a:xfrm>
          <a:off x="414046" y="71934"/>
          <a:ext cx="5796644" cy="4428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9099" tIns="0" rIns="219099" bIns="0" numCol="1" spcCol="1270" anchor="ctr" anchorCtr="0">
          <a:noAutofit/>
        </a:bodyPr>
        <a:lstStyle/>
        <a:p>
          <a:pPr lvl="0" algn="l" defTabSz="666750" rtl="0">
            <a:lnSpc>
              <a:spcPct val="90000"/>
            </a:lnSpc>
            <a:spcBef>
              <a:spcPct val="0"/>
            </a:spcBef>
            <a:spcAft>
              <a:spcPct val="35000"/>
            </a:spcAft>
          </a:pPr>
          <a:r>
            <a:rPr lang="en-AU" sz="1500" b="1" kern="1200" dirty="0" smtClean="0">
              <a:solidFill>
                <a:srgbClr val="FF0000"/>
              </a:solidFill>
            </a:rPr>
            <a:t>3.</a:t>
          </a:r>
          <a:r>
            <a:rPr lang="en-AU" sz="1500" b="1" kern="1200" dirty="0" smtClean="0">
              <a:solidFill>
                <a:srgbClr val="002060"/>
              </a:solidFill>
            </a:rPr>
            <a:t>What other blood group systems do exist other than classical ABO and Rh groups systems?</a:t>
          </a:r>
          <a:endParaRPr lang="ar-SA" sz="1500" kern="1200" dirty="0">
            <a:solidFill>
              <a:srgbClr val="002060"/>
            </a:solidFill>
          </a:endParaRPr>
        </a:p>
      </dsp:txBody>
      <dsp:txXfrm>
        <a:off x="435662" y="93550"/>
        <a:ext cx="5753412" cy="399568"/>
      </dsp:txXfrm>
    </dsp:sp>
    <dsp:sp modelId="{E1451545-6494-4165-86ED-BC7A8C55475C}">
      <dsp:nvSpPr>
        <dsp:cNvPr id="0" name=""/>
        <dsp:cNvSpPr/>
      </dsp:nvSpPr>
      <dsp:spPr>
        <a:xfrm>
          <a:off x="0" y="1440159"/>
          <a:ext cx="8280920" cy="3402000"/>
        </a:xfrm>
        <a:prstGeom prst="rect">
          <a:avLst/>
        </a:prstGeom>
        <a:solidFill>
          <a:schemeClr val="lt1">
            <a:alpha val="90000"/>
            <a:hueOff val="0"/>
            <a:satOff val="0"/>
            <a:lumOff val="0"/>
            <a:alphaOff val="0"/>
          </a:schemeClr>
        </a:solidFill>
        <a:ln w="19050" cap="flat" cmpd="sng" algn="ctr">
          <a:solidFill>
            <a:schemeClr val="accent2">
              <a:hueOff val="-8543489"/>
              <a:satOff val="24962"/>
              <a:lumOff val="-47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2691" tIns="312420" rIns="642691" bIns="106680" numCol="1" spcCol="1270" anchor="t" anchorCtr="0">
          <a:noAutofit/>
        </a:bodyPr>
        <a:lstStyle/>
        <a:p>
          <a:pPr marL="114300" lvl="1" indent="-114300" algn="l" defTabSz="666750" rtl="0">
            <a:lnSpc>
              <a:spcPct val="90000"/>
            </a:lnSpc>
            <a:spcBef>
              <a:spcPct val="0"/>
            </a:spcBef>
            <a:spcAft>
              <a:spcPct val="15000"/>
            </a:spcAft>
            <a:buChar char="••"/>
          </a:pPr>
          <a:endParaRPr lang="ar-SA" sz="1500" kern="1200"/>
        </a:p>
        <a:p>
          <a:pPr marL="114300" lvl="1" indent="-114300" algn="l" defTabSz="666750" rtl="0">
            <a:lnSpc>
              <a:spcPct val="90000"/>
            </a:lnSpc>
            <a:spcBef>
              <a:spcPct val="0"/>
            </a:spcBef>
            <a:spcAft>
              <a:spcPct val="15000"/>
            </a:spcAft>
            <a:buChar char="••"/>
          </a:pPr>
          <a:endParaRPr lang="ar-SA" sz="1500" kern="1200"/>
        </a:p>
        <a:p>
          <a:pPr marL="114300" lvl="1" indent="-114300" algn="l" defTabSz="666750" rtl="0">
            <a:lnSpc>
              <a:spcPct val="90000"/>
            </a:lnSpc>
            <a:spcBef>
              <a:spcPct val="0"/>
            </a:spcBef>
            <a:spcAft>
              <a:spcPct val="15000"/>
            </a:spcAft>
            <a:buChar char="••"/>
          </a:pPr>
          <a:endParaRPr lang="ar-SA" sz="1500" kern="1200" dirty="0"/>
        </a:p>
        <a:p>
          <a:pPr marL="114300" lvl="1" indent="-114300" algn="l" defTabSz="666750" rtl="0">
            <a:lnSpc>
              <a:spcPct val="90000"/>
            </a:lnSpc>
            <a:spcBef>
              <a:spcPct val="0"/>
            </a:spcBef>
            <a:spcAft>
              <a:spcPct val="15000"/>
            </a:spcAft>
            <a:buChar char="••"/>
          </a:pPr>
          <a:endParaRPr lang="ar-SA" sz="1500" kern="1200" dirty="0"/>
        </a:p>
        <a:p>
          <a:pPr marL="114300" lvl="1" indent="-114300" algn="l" defTabSz="666750" rtl="0">
            <a:lnSpc>
              <a:spcPct val="90000"/>
            </a:lnSpc>
            <a:spcBef>
              <a:spcPct val="0"/>
            </a:spcBef>
            <a:spcAft>
              <a:spcPct val="15000"/>
            </a:spcAft>
            <a:buChar char="••"/>
          </a:pPr>
          <a:endParaRPr lang="ar-SA" sz="1500" kern="1200" dirty="0"/>
        </a:p>
        <a:p>
          <a:pPr marL="114300" lvl="1" indent="-114300" algn="l" defTabSz="666750" rtl="0">
            <a:lnSpc>
              <a:spcPct val="90000"/>
            </a:lnSpc>
            <a:spcBef>
              <a:spcPct val="0"/>
            </a:spcBef>
            <a:spcAft>
              <a:spcPct val="15000"/>
            </a:spcAft>
            <a:buChar char="••"/>
          </a:pPr>
          <a:endParaRPr lang="ar-SA" sz="1500" kern="1200" dirty="0"/>
        </a:p>
        <a:p>
          <a:pPr marL="114300" lvl="1" indent="-114300" algn="l" defTabSz="666750" rtl="0">
            <a:lnSpc>
              <a:spcPct val="90000"/>
            </a:lnSpc>
            <a:spcBef>
              <a:spcPct val="0"/>
            </a:spcBef>
            <a:spcAft>
              <a:spcPct val="15000"/>
            </a:spcAft>
            <a:buChar char="••"/>
          </a:pPr>
          <a:endParaRPr lang="ar-SA" sz="1500" kern="1200" dirty="0"/>
        </a:p>
        <a:p>
          <a:pPr marL="114300" lvl="1" indent="-114300" algn="l" defTabSz="666750" rtl="0">
            <a:lnSpc>
              <a:spcPct val="90000"/>
            </a:lnSpc>
            <a:spcBef>
              <a:spcPct val="0"/>
            </a:spcBef>
            <a:spcAft>
              <a:spcPct val="15000"/>
            </a:spcAft>
            <a:buChar char="••"/>
          </a:pPr>
          <a:endParaRPr lang="ar-SA" sz="1500" kern="1200" dirty="0"/>
        </a:p>
        <a:p>
          <a:pPr marL="114300" lvl="1" indent="-114300" algn="l" defTabSz="666750" rtl="0">
            <a:lnSpc>
              <a:spcPct val="90000"/>
            </a:lnSpc>
            <a:spcBef>
              <a:spcPct val="0"/>
            </a:spcBef>
            <a:spcAft>
              <a:spcPct val="15000"/>
            </a:spcAft>
            <a:buChar char="••"/>
          </a:pPr>
          <a:endParaRPr lang="ar-SA" sz="1500" kern="1200" dirty="0"/>
        </a:p>
        <a:p>
          <a:pPr marL="114300" lvl="1" indent="-114300" algn="l" defTabSz="666750" rtl="0">
            <a:lnSpc>
              <a:spcPct val="90000"/>
            </a:lnSpc>
            <a:spcBef>
              <a:spcPct val="0"/>
            </a:spcBef>
            <a:spcAft>
              <a:spcPct val="15000"/>
            </a:spcAft>
            <a:buChar char="••"/>
          </a:pPr>
          <a:endParaRPr lang="ar-SA" sz="1500" kern="1200" dirty="0"/>
        </a:p>
        <a:p>
          <a:pPr marL="114300" lvl="1" indent="-114300" algn="l" defTabSz="666750" rtl="0">
            <a:lnSpc>
              <a:spcPct val="90000"/>
            </a:lnSpc>
            <a:spcBef>
              <a:spcPct val="0"/>
            </a:spcBef>
            <a:spcAft>
              <a:spcPct val="15000"/>
            </a:spcAft>
            <a:buChar char="••"/>
          </a:pPr>
          <a:endParaRPr lang="ar-SA" sz="1500" kern="1200" dirty="0"/>
        </a:p>
        <a:p>
          <a:pPr marL="114300" lvl="1" indent="-114300" algn="l" defTabSz="666750" rtl="0">
            <a:lnSpc>
              <a:spcPct val="90000"/>
            </a:lnSpc>
            <a:spcBef>
              <a:spcPct val="0"/>
            </a:spcBef>
            <a:spcAft>
              <a:spcPct val="15000"/>
            </a:spcAft>
            <a:buChar char="••"/>
          </a:pPr>
          <a:endParaRPr lang="ar-SA" sz="1500" kern="1200" dirty="0"/>
        </a:p>
        <a:p>
          <a:pPr marL="114300" lvl="1" indent="-114300" algn="l" defTabSz="666750" rtl="0">
            <a:lnSpc>
              <a:spcPct val="90000"/>
            </a:lnSpc>
            <a:spcBef>
              <a:spcPct val="0"/>
            </a:spcBef>
            <a:spcAft>
              <a:spcPct val="15000"/>
            </a:spcAft>
            <a:buChar char="••"/>
          </a:pPr>
          <a:endParaRPr lang="ar-SA" sz="1500" kern="1200" dirty="0"/>
        </a:p>
      </dsp:txBody>
      <dsp:txXfrm>
        <a:off x="0" y="1440159"/>
        <a:ext cx="8280920" cy="3402000"/>
      </dsp:txXfrm>
    </dsp:sp>
    <dsp:sp modelId="{9664E530-614A-4552-A6DF-A05A6ACA9336}">
      <dsp:nvSpPr>
        <dsp:cNvPr id="0" name=""/>
        <dsp:cNvSpPr/>
      </dsp:nvSpPr>
      <dsp:spPr>
        <a:xfrm>
          <a:off x="414046" y="1201209"/>
          <a:ext cx="5796644" cy="442800"/>
        </a:xfrm>
        <a:prstGeom prst="roundRect">
          <a:avLst/>
        </a:prstGeom>
        <a:solidFill>
          <a:schemeClr val="accent2">
            <a:hueOff val="-8543489"/>
            <a:satOff val="24962"/>
            <a:lumOff val="-470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9099" tIns="0" rIns="219099" bIns="0" numCol="1" spcCol="1270" anchor="ctr" anchorCtr="0">
          <a:noAutofit/>
        </a:bodyPr>
        <a:lstStyle/>
        <a:p>
          <a:pPr lvl="0" algn="l" defTabSz="666750" rtl="0">
            <a:lnSpc>
              <a:spcPct val="90000"/>
            </a:lnSpc>
            <a:spcBef>
              <a:spcPct val="0"/>
            </a:spcBef>
            <a:spcAft>
              <a:spcPct val="35000"/>
            </a:spcAft>
          </a:pPr>
          <a:r>
            <a:rPr lang="en-AU" sz="1500" b="1" kern="1200" dirty="0" smtClean="0">
              <a:solidFill>
                <a:srgbClr val="FF0000"/>
              </a:solidFill>
            </a:rPr>
            <a:t>4. </a:t>
          </a:r>
          <a:r>
            <a:rPr lang="en-AU" sz="1500" b="1" kern="1200" dirty="0" smtClean="0">
              <a:solidFill>
                <a:srgbClr val="002060"/>
              </a:solidFill>
            </a:rPr>
            <a:t>What is the distribution of the ABO and Rh blood groups in Saudi Arabia?</a:t>
          </a:r>
          <a:endParaRPr lang="ar-SA" sz="1500" kern="1200" dirty="0">
            <a:solidFill>
              <a:srgbClr val="002060"/>
            </a:solidFill>
          </a:endParaRPr>
        </a:p>
      </dsp:txBody>
      <dsp:txXfrm>
        <a:off x="435662" y="1222825"/>
        <a:ext cx="5753412" cy="39956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AC77C6-7AE4-43FE-8A13-935F56D43C38}">
      <dsp:nvSpPr>
        <dsp:cNvPr id="0" name=""/>
        <dsp:cNvSpPr/>
      </dsp:nvSpPr>
      <dsp:spPr>
        <a:xfrm>
          <a:off x="0" y="280873"/>
          <a:ext cx="8136904" cy="675675"/>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1514" tIns="270764" rIns="631514" bIns="85344" numCol="1" spcCol="1270" anchor="t" anchorCtr="0">
          <a:noAutofit/>
        </a:bodyPr>
        <a:lstStyle/>
        <a:p>
          <a:pPr marL="114300" lvl="1" indent="-114300" algn="l" defTabSz="533400" rtl="0">
            <a:lnSpc>
              <a:spcPct val="90000"/>
            </a:lnSpc>
            <a:spcBef>
              <a:spcPct val="0"/>
            </a:spcBef>
            <a:spcAft>
              <a:spcPct val="15000"/>
            </a:spcAft>
            <a:buChar char="••"/>
          </a:pPr>
          <a:r>
            <a:rPr lang="en-AU" sz="1200" kern="1200" dirty="0" smtClean="0">
              <a:latin typeface="+mn-lt"/>
            </a:rPr>
            <a:t>Almost the same distribution is seen in Europe and America as in Saudi Arabia. The blood group “B” is more prevalent than blood group “A” in some Asian countries</a:t>
          </a:r>
          <a:endParaRPr lang="ar-SA" sz="1200" kern="1200" dirty="0">
            <a:latin typeface="+mn-lt"/>
          </a:endParaRPr>
        </a:p>
      </dsp:txBody>
      <dsp:txXfrm>
        <a:off x="0" y="280873"/>
        <a:ext cx="8136904" cy="675675"/>
      </dsp:txXfrm>
    </dsp:sp>
    <dsp:sp modelId="{828294FD-DBFD-4A75-94AC-B43632E7A030}">
      <dsp:nvSpPr>
        <dsp:cNvPr id="0" name=""/>
        <dsp:cNvSpPr/>
      </dsp:nvSpPr>
      <dsp:spPr>
        <a:xfrm>
          <a:off x="406845" y="88993"/>
          <a:ext cx="6307906" cy="38376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289" tIns="0" rIns="215289" bIns="0" numCol="1" spcCol="1270" anchor="ctr" anchorCtr="0">
          <a:noAutofit/>
        </a:bodyPr>
        <a:lstStyle/>
        <a:p>
          <a:pPr lvl="0" algn="l" defTabSz="577850" rtl="0">
            <a:lnSpc>
              <a:spcPct val="90000"/>
            </a:lnSpc>
            <a:spcBef>
              <a:spcPct val="0"/>
            </a:spcBef>
            <a:spcAft>
              <a:spcPct val="35000"/>
            </a:spcAft>
          </a:pPr>
          <a:r>
            <a:rPr lang="en-AU" sz="1300" b="1" kern="1200" dirty="0" smtClean="0">
              <a:solidFill>
                <a:srgbClr val="FF0000"/>
              </a:solidFill>
            </a:rPr>
            <a:t>5. </a:t>
          </a:r>
          <a:r>
            <a:rPr lang="en-AU" sz="1300" b="1" kern="1200" dirty="0" smtClean="0">
              <a:solidFill>
                <a:srgbClr val="002060"/>
              </a:solidFill>
            </a:rPr>
            <a:t>How does this distribution differ from that found in rest of the world?</a:t>
          </a:r>
          <a:endParaRPr lang="ar-SA" sz="1300" kern="1200" dirty="0">
            <a:solidFill>
              <a:srgbClr val="002060"/>
            </a:solidFill>
          </a:endParaRPr>
        </a:p>
      </dsp:txBody>
      <dsp:txXfrm>
        <a:off x="425579" y="107727"/>
        <a:ext cx="6270438" cy="346292"/>
      </dsp:txXfrm>
    </dsp:sp>
    <dsp:sp modelId="{C52713CE-E0D3-4C33-B2AC-10BB18692D90}">
      <dsp:nvSpPr>
        <dsp:cNvPr id="0" name=""/>
        <dsp:cNvSpPr/>
      </dsp:nvSpPr>
      <dsp:spPr>
        <a:xfrm>
          <a:off x="0" y="1218628"/>
          <a:ext cx="8136904" cy="900900"/>
        </a:xfrm>
        <a:prstGeom prst="rect">
          <a:avLst/>
        </a:prstGeom>
        <a:solidFill>
          <a:schemeClr val="lt1">
            <a:alpha val="90000"/>
            <a:hueOff val="0"/>
            <a:satOff val="0"/>
            <a:lumOff val="0"/>
            <a:alphaOff val="0"/>
          </a:schemeClr>
        </a:solidFill>
        <a:ln w="19050" cap="flat" cmpd="sng" algn="ctr">
          <a:solidFill>
            <a:schemeClr val="accent2">
              <a:hueOff val="-4271744"/>
              <a:satOff val="12481"/>
              <a:lumOff val="-235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1514" tIns="270764" rIns="631514" bIns="92456" numCol="1" spcCol="1270" anchor="t" anchorCtr="0">
          <a:noAutofit/>
        </a:bodyPr>
        <a:lstStyle/>
        <a:p>
          <a:pPr marL="114300" lvl="1" indent="-114300" algn="l" defTabSz="577850" rtl="0">
            <a:lnSpc>
              <a:spcPct val="90000"/>
            </a:lnSpc>
            <a:spcBef>
              <a:spcPct val="0"/>
            </a:spcBef>
            <a:spcAft>
              <a:spcPct val="15000"/>
            </a:spcAft>
            <a:buChar char="••"/>
          </a:pPr>
          <a:r>
            <a:rPr lang="en-AU" sz="1300" kern="1200" dirty="0" smtClean="0"/>
            <a:t>The most common form of HDN is </a:t>
          </a:r>
          <a:r>
            <a:rPr lang="en-AU" sz="1300" b="1" kern="1200" dirty="0" smtClean="0"/>
            <a:t>ABO incompatibility</a:t>
          </a:r>
          <a:r>
            <a:rPr lang="en-AU" sz="1300" kern="1200" dirty="0" smtClean="0"/>
            <a:t>, which is usually not very severe. The least common form is </a:t>
          </a:r>
          <a:r>
            <a:rPr lang="en-AU" sz="1300" b="1" kern="1200" dirty="0" smtClean="0"/>
            <a:t>Rh incompatibility</a:t>
          </a:r>
          <a:r>
            <a:rPr lang="en-AU" sz="1300" kern="1200" dirty="0" smtClean="0"/>
            <a:t>, which can almost always be prevented. When this form does occur, it can cause very severe </a:t>
          </a:r>
          <a:r>
            <a:rPr lang="en-AU" sz="1300" kern="1200" dirty="0" err="1" smtClean="0"/>
            <a:t>anemia</a:t>
          </a:r>
          <a:r>
            <a:rPr lang="en-AU" sz="1300" kern="1200" dirty="0" smtClean="0"/>
            <a:t> in the baby.</a:t>
          </a:r>
          <a:endParaRPr lang="ar-SA" sz="1300" kern="1200" dirty="0"/>
        </a:p>
      </dsp:txBody>
      <dsp:txXfrm>
        <a:off x="0" y="1218628"/>
        <a:ext cx="8136904" cy="900900"/>
      </dsp:txXfrm>
    </dsp:sp>
    <dsp:sp modelId="{C7292903-2F8A-4F62-9FBA-419C0627B7C6}">
      <dsp:nvSpPr>
        <dsp:cNvPr id="0" name=""/>
        <dsp:cNvSpPr/>
      </dsp:nvSpPr>
      <dsp:spPr>
        <a:xfrm>
          <a:off x="406845" y="1026748"/>
          <a:ext cx="5695832" cy="383760"/>
        </a:xfrm>
        <a:prstGeom prst="roundRect">
          <a:avLst/>
        </a:prstGeom>
        <a:solidFill>
          <a:schemeClr val="accent2">
            <a:hueOff val="-4271744"/>
            <a:satOff val="12481"/>
            <a:lumOff val="-235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289" tIns="0" rIns="215289" bIns="0" numCol="1" spcCol="1270" anchor="ctr" anchorCtr="0">
          <a:noAutofit/>
        </a:bodyPr>
        <a:lstStyle/>
        <a:p>
          <a:pPr lvl="0" algn="l" defTabSz="577850" rtl="0">
            <a:lnSpc>
              <a:spcPct val="90000"/>
            </a:lnSpc>
            <a:spcBef>
              <a:spcPct val="0"/>
            </a:spcBef>
            <a:spcAft>
              <a:spcPct val="35000"/>
            </a:spcAft>
          </a:pPr>
          <a:r>
            <a:rPr lang="en-AU" sz="1300" b="1" kern="1200" dirty="0" smtClean="0">
              <a:solidFill>
                <a:srgbClr val="FF0000"/>
              </a:solidFill>
            </a:rPr>
            <a:t>6</a:t>
          </a:r>
          <a:r>
            <a:rPr lang="en-AU" sz="1300" b="1" kern="1200" dirty="0" smtClean="0">
              <a:solidFill>
                <a:srgbClr val="002060"/>
              </a:solidFill>
            </a:rPr>
            <a:t>.What is the most common incompatibility ?</a:t>
          </a:r>
          <a:endParaRPr lang="ar-SA" sz="1300" kern="1200" dirty="0">
            <a:solidFill>
              <a:srgbClr val="002060"/>
            </a:solidFill>
          </a:endParaRPr>
        </a:p>
      </dsp:txBody>
      <dsp:txXfrm>
        <a:off x="425579" y="1045482"/>
        <a:ext cx="5658364" cy="346292"/>
      </dsp:txXfrm>
    </dsp:sp>
    <dsp:sp modelId="{DC2F8948-756A-4E0C-B27C-F2E3813B283A}">
      <dsp:nvSpPr>
        <dsp:cNvPr id="0" name=""/>
        <dsp:cNvSpPr/>
      </dsp:nvSpPr>
      <dsp:spPr>
        <a:xfrm>
          <a:off x="0" y="2381608"/>
          <a:ext cx="8136904" cy="2497950"/>
        </a:xfrm>
        <a:prstGeom prst="rect">
          <a:avLst/>
        </a:prstGeom>
        <a:solidFill>
          <a:schemeClr val="lt1">
            <a:alpha val="90000"/>
            <a:hueOff val="0"/>
            <a:satOff val="0"/>
            <a:lumOff val="0"/>
            <a:alphaOff val="0"/>
          </a:schemeClr>
        </a:solidFill>
        <a:ln w="19050" cap="flat" cmpd="sng" algn="ctr">
          <a:solidFill>
            <a:schemeClr val="accent2">
              <a:hueOff val="-8543489"/>
              <a:satOff val="24962"/>
              <a:lumOff val="-47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1514" tIns="270764" rIns="631514" bIns="92456" numCol="1" spcCol="1270" anchor="t" anchorCtr="0">
          <a:noAutofit/>
        </a:bodyPr>
        <a:lstStyle/>
        <a:p>
          <a:pPr marL="114300" lvl="1" indent="-114300" algn="l" defTabSz="577850" rtl="0">
            <a:lnSpc>
              <a:spcPct val="90000"/>
            </a:lnSpc>
            <a:spcBef>
              <a:spcPct val="0"/>
            </a:spcBef>
            <a:spcAft>
              <a:spcPct val="15000"/>
            </a:spcAft>
            <a:buChar char="••"/>
          </a:pPr>
          <a:r>
            <a:rPr lang="en-AU" sz="1300" kern="1200" dirty="0" smtClean="0"/>
            <a:t>Rh incompatibility is a condition that develops when a pregnant woman has Rh-negative blood and the baby in her womb has Rh-positive blood inherited from the Rh-positive father</a:t>
          </a:r>
          <a:r>
            <a:rPr lang="en-AU" sz="1300" kern="1200" dirty="0" smtClean="0">
              <a:solidFill>
                <a:schemeClr val="tx1">
                  <a:lumMod val="50000"/>
                  <a:lumOff val="50000"/>
                </a:schemeClr>
              </a:solidFill>
            </a:rPr>
            <a:t>(because Rh+ is more dominant)</a:t>
          </a:r>
          <a:r>
            <a:rPr lang="en-AU" sz="1300" kern="1200" dirty="0" smtClean="0"/>
            <a:t>.</a:t>
          </a:r>
          <a:endParaRPr lang="ar-SA" sz="1300" kern="1200" dirty="0"/>
        </a:p>
        <a:p>
          <a:pPr marL="114300" lvl="1" indent="-114300" algn="l" defTabSz="577850" rtl="0">
            <a:lnSpc>
              <a:spcPct val="90000"/>
            </a:lnSpc>
            <a:spcBef>
              <a:spcPct val="0"/>
            </a:spcBef>
            <a:spcAft>
              <a:spcPct val="15000"/>
            </a:spcAft>
            <a:buChar char="••"/>
          </a:pPr>
          <a:r>
            <a:rPr lang="en-AU" sz="1300" kern="1200" dirty="0" smtClean="0"/>
            <a:t>During pregnancy, red blood cells from the unborn baby can cross into the mother's bloodstream during labour . Because the mother is Rh-negative, her immune system treats Rh-positive </a:t>
          </a:r>
          <a:r>
            <a:rPr lang="en-AU" sz="1300" kern="1200" dirty="0" err="1" smtClean="0"/>
            <a:t>fetal</a:t>
          </a:r>
          <a:r>
            <a:rPr lang="en-AU" sz="1300" kern="1200" dirty="0" smtClean="0"/>
            <a:t> cells as if they were a foreign substance and makes antibodies against the </a:t>
          </a:r>
          <a:r>
            <a:rPr lang="en-AU" sz="1300" kern="1200" dirty="0" err="1" smtClean="0"/>
            <a:t>fetal</a:t>
          </a:r>
          <a:r>
            <a:rPr lang="en-AU" sz="1300" kern="1200" dirty="0" smtClean="0"/>
            <a:t> blood cells. These anti-Rh antibodies may cross back through the placenta into the developing baby and destroy the baby's circulating red blood cells. When red blood cells are broken down, they make bilirubin. This causes an infant to become jaundiced. Because it takes time for the mother to develop antibodies, firstborn infants are often not affected unless the mother had past miscarriages or abortions that sensitized her immune system. However, all children she has afterwards who are also Rh-positive may be affected.</a:t>
          </a:r>
          <a:endParaRPr lang="ar-SA" sz="1300" kern="1200" dirty="0"/>
        </a:p>
      </dsp:txBody>
      <dsp:txXfrm>
        <a:off x="0" y="2381608"/>
        <a:ext cx="8136904" cy="2497950"/>
      </dsp:txXfrm>
    </dsp:sp>
    <dsp:sp modelId="{D92DC085-A145-4712-B6EB-7C4CE8DD18F0}">
      <dsp:nvSpPr>
        <dsp:cNvPr id="0" name=""/>
        <dsp:cNvSpPr/>
      </dsp:nvSpPr>
      <dsp:spPr>
        <a:xfrm>
          <a:off x="406845" y="2189728"/>
          <a:ext cx="6307906" cy="383760"/>
        </a:xfrm>
        <a:prstGeom prst="roundRect">
          <a:avLst/>
        </a:prstGeom>
        <a:solidFill>
          <a:schemeClr val="accent2">
            <a:hueOff val="-8543489"/>
            <a:satOff val="24962"/>
            <a:lumOff val="-470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289" tIns="0" rIns="215289" bIns="0" numCol="1" spcCol="1270" anchor="ctr" anchorCtr="0">
          <a:noAutofit/>
        </a:bodyPr>
        <a:lstStyle/>
        <a:p>
          <a:pPr lvl="0" algn="l" defTabSz="577850" rtl="0">
            <a:lnSpc>
              <a:spcPct val="90000"/>
            </a:lnSpc>
            <a:spcBef>
              <a:spcPct val="0"/>
            </a:spcBef>
            <a:spcAft>
              <a:spcPct val="35000"/>
            </a:spcAft>
          </a:pPr>
          <a:r>
            <a:rPr lang="en-AU" sz="1300" b="1" kern="1200" dirty="0" smtClean="0">
              <a:solidFill>
                <a:srgbClr val="FF0000"/>
              </a:solidFill>
            </a:rPr>
            <a:t>7</a:t>
          </a:r>
          <a:r>
            <a:rPr lang="en-AU" sz="1300" b="1" kern="1200" dirty="0" smtClean="0">
              <a:solidFill>
                <a:srgbClr val="002060"/>
              </a:solidFill>
            </a:rPr>
            <a:t>.Under what circumstances can Rh incompatibility develop and how?</a:t>
          </a:r>
          <a:endParaRPr lang="ar-SA" sz="1300" kern="1200" dirty="0">
            <a:solidFill>
              <a:srgbClr val="002060"/>
            </a:solidFill>
          </a:endParaRPr>
        </a:p>
      </dsp:txBody>
      <dsp:txXfrm>
        <a:off x="425579" y="2208462"/>
        <a:ext cx="6270438" cy="3462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B32D63-BF06-492B-ADB4-0ECCABED1932}">
      <dsp:nvSpPr>
        <dsp:cNvPr id="0" name=""/>
        <dsp:cNvSpPr/>
      </dsp:nvSpPr>
      <dsp:spPr>
        <a:xfrm>
          <a:off x="-5462928" y="-836457"/>
          <a:ext cx="6504641" cy="6504641"/>
        </a:xfrm>
        <a:prstGeom prst="blockArc">
          <a:avLst>
            <a:gd name="adj1" fmla="val 18900000"/>
            <a:gd name="adj2" fmla="val 2700000"/>
            <a:gd name="adj3" fmla="val 332"/>
          </a:avLst>
        </a:pr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9D13DE-DC65-48F1-B0E5-400FB9F3AB41}">
      <dsp:nvSpPr>
        <dsp:cNvPr id="0" name=""/>
        <dsp:cNvSpPr/>
      </dsp:nvSpPr>
      <dsp:spPr>
        <a:xfrm>
          <a:off x="545350" y="371463"/>
          <a:ext cx="7596249" cy="74331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0005" tIns="30480" rIns="30480" bIns="30480" numCol="1" spcCol="1270" anchor="ctr" anchorCtr="0">
          <a:noAutofit/>
        </a:bodyPr>
        <a:lstStyle/>
        <a:p>
          <a:pPr lvl="0" algn="l" defTabSz="533400" rtl="1">
            <a:lnSpc>
              <a:spcPct val="90000"/>
            </a:lnSpc>
            <a:spcBef>
              <a:spcPct val="0"/>
            </a:spcBef>
            <a:spcAft>
              <a:spcPct val="35000"/>
            </a:spcAft>
          </a:pPr>
          <a:r>
            <a:rPr lang="en-US" sz="1200" kern="1200" dirty="0" smtClean="0">
              <a:solidFill>
                <a:srgbClr val="002060"/>
              </a:solidFill>
            </a:rPr>
            <a:t>1. </a:t>
          </a:r>
          <a:r>
            <a:rPr lang="en-AU" sz="1200" kern="1200" dirty="0" smtClean="0">
              <a:solidFill>
                <a:srgbClr val="002060"/>
              </a:solidFill>
            </a:rPr>
            <a:t>Prick a finger of the subject observing the usual precautions and note the time at which the prick is made.</a:t>
          </a:r>
          <a:endParaRPr lang="ar-SA" sz="1200" kern="1200" dirty="0" smtClean="0">
            <a:solidFill>
              <a:srgbClr val="002060"/>
            </a:solidFill>
          </a:endParaRPr>
        </a:p>
        <a:p>
          <a:pPr lvl="0" algn="l" defTabSz="533400" rtl="1">
            <a:lnSpc>
              <a:spcPct val="90000"/>
            </a:lnSpc>
            <a:spcBef>
              <a:spcPct val="0"/>
            </a:spcBef>
            <a:spcAft>
              <a:spcPct val="35000"/>
            </a:spcAft>
          </a:pPr>
          <a:r>
            <a:rPr lang="ar-SA" sz="1200" kern="1200" dirty="0" smtClean="0">
              <a:solidFill>
                <a:srgbClr val="002060"/>
              </a:solidFill>
            </a:rPr>
            <a:t>(لأنها تكون مختلطة بالأنسجة ) </a:t>
          </a:r>
          <a:r>
            <a:rPr lang="en-AU" sz="1200" kern="1200" dirty="0" smtClean="0">
              <a:solidFill>
                <a:srgbClr val="002060"/>
              </a:solidFill>
            </a:rPr>
            <a:t>2. Wipe away the first drop of blood.</a:t>
          </a:r>
          <a:endParaRPr lang="ar-SA" sz="1200" kern="1200" dirty="0">
            <a:solidFill>
              <a:srgbClr val="002060"/>
            </a:solidFill>
          </a:endParaRPr>
        </a:p>
      </dsp:txBody>
      <dsp:txXfrm>
        <a:off x="545350" y="371463"/>
        <a:ext cx="7596249" cy="743312"/>
      </dsp:txXfrm>
    </dsp:sp>
    <dsp:sp modelId="{2533A010-E403-439B-A058-780CD88B9083}">
      <dsp:nvSpPr>
        <dsp:cNvPr id="0" name=""/>
        <dsp:cNvSpPr/>
      </dsp:nvSpPr>
      <dsp:spPr>
        <a:xfrm>
          <a:off x="80780" y="278549"/>
          <a:ext cx="929141" cy="929141"/>
        </a:xfrm>
        <a:prstGeom prst="ellipse">
          <a:avLst/>
        </a:prstGeom>
        <a:blipFill rotWithShape="0">
          <a:blip xmlns:r="http://schemas.openxmlformats.org/officeDocument/2006/relationships" r:embed="rId1"/>
          <a:stretch>
            <a:fillRect/>
          </a:stretch>
        </a:blip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468F53-B028-4FAF-82D4-2F7AE0351BA5}">
      <dsp:nvSpPr>
        <dsp:cNvPr id="0" name=""/>
        <dsp:cNvSpPr/>
      </dsp:nvSpPr>
      <dsp:spPr>
        <a:xfrm>
          <a:off x="971509" y="1486625"/>
          <a:ext cx="7170090" cy="743312"/>
        </a:xfrm>
        <a:prstGeom prst="rect">
          <a:avLst/>
        </a:prstGeom>
        <a:solidFill>
          <a:schemeClr val="accent2">
            <a:hueOff val="-2847830"/>
            <a:satOff val="8321"/>
            <a:lumOff val="-156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0005" tIns="30480" rIns="30480" bIns="30480" numCol="1" spcCol="1270" anchor="ctr" anchorCtr="0">
          <a:noAutofit/>
        </a:bodyPr>
        <a:lstStyle/>
        <a:p>
          <a:pPr lvl="0" algn="l" defTabSz="533400" rtl="0">
            <a:lnSpc>
              <a:spcPct val="90000"/>
            </a:lnSpc>
            <a:spcBef>
              <a:spcPct val="0"/>
            </a:spcBef>
            <a:spcAft>
              <a:spcPct val="35000"/>
            </a:spcAft>
          </a:pPr>
          <a:r>
            <a:rPr lang="en-US" sz="1200" kern="1200" dirty="0" smtClean="0">
              <a:solidFill>
                <a:srgbClr val="002060"/>
              </a:solidFill>
            </a:rPr>
            <a:t>3. </a:t>
          </a:r>
          <a:r>
            <a:rPr lang="en-AU" sz="1200" kern="1200" dirty="0" smtClean="0">
              <a:solidFill>
                <a:srgbClr val="002060"/>
              </a:solidFill>
            </a:rPr>
            <a:t>Then while the blood is still freely flowing, place one end of the capillary tube on it and let the tube fill  , </a:t>
          </a:r>
          <a:r>
            <a:rPr lang="en-US" sz="1200" kern="1200" dirty="0" smtClean="0">
              <a:solidFill>
                <a:srgbClr val="002060"/>
              </a:solidFill>
              <a:latin typeface="Cambria Math" panose="02040503050406030204" pitchFamily="18" charset="0"/>
              <a:ea typeface="Cambria Math" panose="02040503050406030204" pitchFamily="18" charset="0"/>
            </a:rPr>
            <a:t>holding the tube horizontally let it fill by capillary action</a:t>
          </a:r>
          <a:r>
            <a:rPr lang="en-AU" sz="1200" kern="1200" dirty="0" smtClean="0">
              <a:solidFill>
                <a:srgbClr val="002060"/>
              </a:solidFill>
            </a:rPr>
            <a:t>.</a:t>
          </a:r>
        </a:p>
        <a:p>
          <a:pPr lvl="0" algn="l" defTabSz="533400" rtl="0">
            <a:lnSpc>
              <a:spcPct val="90000"/>
            </a:lnSpc>
            <a:spcBef>
              <a:spcPct val="0"/>
            </a:spcBef>
            <a:spcAft>
              <a:spcPct val="35000"/>
            </a:spcAft>
          </a:pPr>
          <a:r>
            <a:rPr lang="en-AU" sz="1200" kern="1200" dirty="0" smtClean="0">
              <a:solidFill>
                <a:srgbClr val="002060"/>
              </a:solidFill>
            </a:rPr>
            <a:t>4. Close both ends of this filled capillary tube with the plasticine.</a:t>
          </a:r>
          <a:endParaRPr lang="ar-SA" sz="1200" kern="1200" dirty="0">
            <a:solidFill>
              <a:srgbClr val="002060"/>
            </a:solidFill>
          </a:endParaRPr>
        </a:p>
      </dsp:txBody>
      <dsp:txXfrm>
        <a:off x="971509" y="1486625"/>
        <a:ext cx="7170090" cy="743312"/>
      </dsp:txXfrm>
    </dsp:sp>
    <dsp:sp modelId="{F36F07F1-746A-4E53-B75A-9543EA8EFB7A}">
      <dsp:nvSpPr>
        <dsp:cNvPr id="0" name=""/>
        <dsp:cNvSpPr/>
      </dsp:nvSpPr>
      <dsp:spPr>
        <a:xfrm>
          <a:off x="506938" y="1393711"/>
          <a:ext cx="929141" cy="929141"/>
        </a:xfrm>
        <a:prstGeom prst="ellipse">
          <a:avLst/>
        </a:prstGeom>
        <a:blipFill rotWithShape="0">
          <a:blip xmlns:r="http://schemas.openxmlformats.org/officeDocument/2006/relationships" r:embed="rId2"/>
          <a:stretch>
            <a:fillRect/>
          </a:stretch>
        </a:blipFill>
        <a:ln w="19050" cap="flat" cmpd="sng" algn="ctr">
          <a:solidFill>
            <a:schemeClr val="accent2">
              <a:hueOff val="-2847830"/>
              <a:satOff val="8321"/>
              <a:lumOff val="-1569"/>
              <a:alphaOff val="0"/>
            </a:schemeClr>
          </a:solidFill>
          <a:prstDash val="solid"/>
        </a:ln>
        <a:effectLst/>
      </dsp:spPr>
      <dsp:style>
        <a:lnRef idx="2">
          <a:scrgbClr r="0" g="0" b="0"/>
        </a:lnRef>
        <a:fillRef idx="1">
          <a:scrgbClr r="0" g="0" b="0"/>
        </a:fillRef>
        <a:effectRef idx="0">
          <a:scrgbClr r="0" g="0" b="0"/>
        </a:effectRef>
        <a:fontRef idx="minor"/>
      </dsp:style>
    </dsp:sp>
    <dsp:sp modelId="{7114C0E9-0919-433D-AFDD-1DF8E62E86FB}">
      <dsp:nvSpPr>
        <dsp:cNvPr id="0" name=""/>
        <dsp:cNvSpPr/>
      </dsp:nvSpPr>
      <dsp:spPr>
        <a:xfrm>
          <a:off x="971509" y="2601788"/>
          <a:ext cx="7170090" cy="743312"/>
        </a:xfrm>
        <a:prstGeom prst="rect">
          <a:avLst/>
        </a:prstGeom>
        <a:solidFill>
          <a:schemeClr val="accent2">
            <a:hueOff val="-5695659"/>
            <a:satOff val="16641"/>
            <a:lumOff val="-313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0005" tIns="30480" rIns="30480" bIns="30480" numCol="1" spcCol="1270" anchor="ctr" anchorCtr="0">
          <a:noAutofit/>
        </a:bodyPr>
        <a:lstStyle/>
        <a:p>
          <a:pPr lvl="0" algn="l" defTabSz="533400" rtl="0">
            <a:lnSpc>
              <a:spcPct val="90000"/>
            </a:lnSpc>
            <a:spcBef>
              <a:spcPct val="0"/>
            </a:spcBef>
            <a:spcAft>
              <a:spcPct val="35000"/>
            </a:spcAft>
          </a:pPr>
          <a:r>
            <a:rPr lang="en-US" sz="1200" kern="1200" dirty="0" smtClean="0">
              <a:solidFill>
                <a:srgbClr val="002060"/>
              </a:solidFill>
            </a:rPr>
            <a:t>5. </a:t>
          </a:r>
          <a:r>
            <a:rPr lang="en-AU" sz="1200" kern="1200" dirty="0" smtClean="0">
              <a:solidFill>
                <a:srgbClr val="002060"/>
              </a:solidFill>
            </a:rPr>
            <a:t>Place this capillary tube in the water bath and repeat all the above steps with many capillary tubes.</a:t>
          </a:r>
          <a:r>
            <a:rPr lang="ar-SA" sz="1200" kern="1200" dirty="0" smtClean="0">
              <a:solidFill>
                <a:srgbClr val="002060"/>
              </a:solidFill>
            </a:rPr>
            <a:t> </a:t>
          </a:r>
          <a:endParaRPr lang="en-AU" sz="1200" kern="1200" dirty="0" smtClean="0">
            <a:solidFill>
              <a:srgbClr val="002060"/>
            </a:solidFill>
          </a:endParaRPr>
        </a:p>
        <a:p>
          <a:pPr lvl="0" algn="l" defTabSz="533400" rtl="0">
            <a:lnSpc>
              <a:spcPct val="90000"/>
            </a:lnSpc>
            <a:spcBef>
              <a:spcPct val="0"/>
            </a:spcBef>
            <a:spcAft>
              <a:spcPct val="35000"/>
            </a:spcAft>
          </a:pPr>
          <a:r>
            <a:rPr lang="en-AU" sz="1200" kern="1200" dirty="0" smtClean="0">
              <a:solidFill>
                <a:srgbClr val="002060"/>
              </a:solidFill>
            </a:rPr>
            <a:t>6. Two minutes after making the prick, break a capillary tube and separate the two halves slowly and look for a </a:t>
          </a:r>
          <a:r>
            <a:rPr lang="en-AU" sz="1200" kern="1200" dirty="0" smtClean="0">
              <a:solidFill>
                <a:srgbClr val="FF0000"/>
              </a:solidFill>
            </a:rPr>
            <a:t>continuous</a:t>
          </a:r>
          <a:r>
            <a:rPr lang="en-AU" sz="1200" kern="1200" dirty="0" smtClean="0">
              <a:solidFill>
                <a:srgbClr val="002060"/>
              </a:solidFill>
            </a:rPr>
            <a:t> </a:t>
          </a:r>
          <a:r>
            <a:rPr lang="en-AU" sz="1200" kern="1200" dirty="0" smtClean="0">
              <a:solidFill>
                <a:srgbClr val="FF0000"/>
              </a:solidFill>
            </a:rPr>
            <a:t>thread like clot </a:t>
          </a:r>
          <a:r>
            <a:rPr lang="en-AU" sz="1200" kern="1200" dirty="0" smtClean="0">
              <a:solidFill>
                <a:srgbClr val="002060"/>
              </a:solidFill>
            </a:rPr>
            <a:t>between the two broken halves of the tube.</a:t>
          </a:r>
          <a:endParaRPr lang="ar-SA" sz="1200" kern="1200" dirty="0">
            <a:solidFill>
              <a:srgbClr val="002060"/>
            </a:solidFill>
          </a:endParaRPr>
        </a:p>
      </dsp:txBody>
      <dsp:txXfrm>
        <a:off x="971509" y="2601788"/>
        <a:ext cx="7170090" cy="743312"/>
      </dsp:txXfrm>
    </dsp:sp>
    <dsp:sp modelId="{D39C3BD3-1296-499C-B94D-986354F788A6}">
      <dsp:nvSpPr>
        <dsp:cNvPr id="0" name=""/>
        <dsp:cNvSpPr/>
      </dsp:nvSpPr>
      <dsp:spPr>
        <a:xfrm>
          <a:off x="506938" y="2508874"/>
          <a:ext cx="929141" cy="929141"/>
        </a:xfrm>
        <a:prstGeom prst="ellipse">
          <a:avLst/>
        </a:prstGeom>
        <a:blipFill rotWithShape="0">
          <a:blip xmlns:r="http://schemas.openxmlformats.org/officeDocument/2006/relationships" r:embed="rId3"/>
          <a:stretch>
            <a:fillRect/>
          </a:stretch>
        </a:blipFill>
        <a:ln w="19050" cap="flat" cmpd="sng" algn="ctr">
          <a:solidFill>
            <a:schemeClr val="accent2">
              <a:hueOff val="-5695659"/>
              <a:satOff val="16641"/>
              <a:lumOff val="-3137"/>
              <a:alphaOff val="0"/>
            </a:schemeClr>
          </a:solidFill>
          <a:prstDash val="solid"/>
        </a:ln>
        <a:effectLst/>
      </dsp:spPr>
      <dsp:style>
        <a:lnRef idx="2">
          <a:scrgbClr r="0" g="0" b="0"/>
        </a:lnRef>
        <a:fillRef idx="1">
          <a:scrgbClr r="0" g="0" b="0"/>
        </a:fillRef>
        <a:effectRef idx="0">
          <a:scrgbClr r="0" g="0" b="0"/>
        </a:effectRef>
        <a:fontRef idx="minor"/>
      </dsp:style>
    </dsp:sp>
    <dsp:sp modelId="{6CF0B01E-750E-4078-9879-D285AC3711D9}">
      <dsp:nvSpPr>
        <dsp:cNvPr id="0" name=""/>
        <dsp:cNvSpPr/>
      </dsp:nvSpPr>
      <dsp:spPr>
        <a:xfrm>
          <a:off x="545350" y="3716950"/>
          <a:ext cx="7596249" cy="743312"/>
        </a:xfrm>
        <a:prstGeom prst="rect">
          <a:avLst/>
        </a:prstGeom>
        <a:solidFill>
          <a:schemeClr val="accent2">
            <a:hueOff val="-8543489"/>
            <a:satOff val="24962"/>
            <a:lumOff val="-470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0005" tIns="30480" rIns="30480" bIns="30480" numCol="1" spcCol="1270" anchor="ctr" anchorCtr="0">
          <a:noAutofit/>
        </a:bodyPr>
        <a:lstStyle/>
        <a:p>
          <a:pPr lvl="0" algn="l" defTabSz="533400" rtl="0">
            <a:lnSpc>
              <a:spcPct val="90000"/>
            </a:lnSpc>
            <a:spcBef>
              <a:spcPct val="0"/>
            </a:spcBef>
            <a:spcAft>
              <a:spcPct val="35000"/>
            </a:spcAft>
          </a:pPr>
          <a:r>
            <a:rPr lang="en-AU" sz="1200" kern="1200" dirty="0" smtClean="0">
              <a:solidFill>
                <a:srgbClr val="002060"/>
              </a:solidFill>
            </a:rPr>
            <a:t>7. Repeat step 6 at 30 seconds interval with the remaining tubes until you see a thread-like clot between the broken halves of one of the capillary tubes.</a:t>
          </a:r>
        </a:p>
        <a:p>
          <a:pPr lvl="0" algn="l" defTabSz="533400" rtl="0">
            <a:lnSpc>
              <a:spcPct val="90000"/>
            </a:lnSpc>
            <a:spcBef>
              <a:spcPct val="0"/>
            </a:spcBef>
            <a:spcAft>
              <a:spcPct val="35000"/>
            </a:spcAft>
          </a:pPr>
          <a:r>
            <a:rPr lang="en-AU" sz="1200" kern="1200" dirty="0" smtClean="0">
              <a:solidFill>
                <a:srgbClr val="002060"/>
              </a:solidFill>
            </a:rPr>
            <a:t>8. Note the time. </a:t>
          </a:r>
          <a:r>
            <a:rPr lang="en-AU" sz="1200" u="sng" kern="1200" dirty="0" smtClean="0">
              <a:solidFill>
                <a:srgbClr val="FF0000"/>
              </a:solidFill>
            </a:rPr>
            <a:t>The time from pricking the finger to the appearance of the clot is the </a:t>
          </a:r>
          <a:r>
            <a:rPr lang="en-AU" sz="1200" b="1" kern="1200" dirty="0" smtClean="0">
              <a:solidFill>
                <a:schemeClr val="tx1"/>
              </a:solidFill>
            </a:rPr>
            <a:t>clotting time</a:t>
          </a:r>
          <a:endParaRPr lang="ar-SA" sz="1200" b="1" kern="1200" dirty="0">
            <a:solidFill>
              <a:schemeClr val="tx1"/>
            </a:solidFill>
          </a:endParaRPr>
        </a:p>
      </dsp:txBody>
      <dsp:txXfrm>
        <a:off x="545350" y="3716950"/>
        <a:ext cx="7596249" cy="743312"/>
      </dsp:txXfrm>
    </dsp:sp>
    <dsp:sp modelId="{16AE895C-D020-44E6-9D8B-0C2DE4039265}">
      <dsp:nvSpPr>
        <dsp:cNvPr id="0" name=""/>
        <dsp:cNvSpPr/>
      </dsp:nvSpPr>
      <dsp:spPr>
        <a:xfrm>
          <a:off x="80780" y="3624036"/>
          <a:ext cx="929141" cy="929141"/>
        </a:xfrm>
        <a:prstGeom prst="ellipse">
          <a:avLst/>
        </a:prstGeom>
        <a:blipFill rotWithShape="0">
          <a:blip xmlns:r="http://schemas.openxmlformats.org/officeDocument/2006/relationships" r:embed="rId4"/>
          <a:stretch>
            <a:fillRect/>
          </a:stretch>
        </a:blipFill>
        <a:ln w="19050" cap="flat" cmpd="sng" algn="ctr">
          <a:solidFill>
            <a:schemeClr val="accent2">
              <a:hueOff val="-8543489"/>
              <a:satOff val="24962"/>
              <a:lumOff val="-4706"/>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B882D-9E38-482D-9DAF-B9420491F7C4}">
      <dsp:nvSpPr>
        <dsp:cNvPr id="0" name=""/>
        <dsp:cNvSpPr/>
      </dsp:nvSpPr>
      <dsp:spPr>
        <a:xfrm rot="10800000">
          <a:off x="946457" y="0"/>
          <a:ext cx="5472684" cy="1371727"/>
        </a:xfrm>
        <a:prstGeom prst="homePlat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4894" tIns="95250" rIns="177800" bIns="95250" numCol="1" spcCol="1270" anchor="ctr" anchorCtr="0">
          <a:noAutofit/>
        </a:bodyPr>
        <a:lstStyle/>
        <a:p>
          <a:pPr lvl="0" algn="l" defTabSz="1111250" rtl="1">
            <a:lnSpc>
              <a:spcPct val="90000"/>
            </a:lnSpc>
            <a:spcBef>
              <a:spcPct val="0"/>
            </a:spcBef>
            <a:spcAft>
              <a:spcPct val="35000"/>
            </a:spcAft>
          </a:pPr>
          <a:r>
            <a:rPr lang="en-US" sz="2500" kern="1200" dirty="0" smtClean="0">
              <a:solidFill>
                <a:srgbClr val="002060"/>
              </a:solidFill>
              <a:latin typeface="Cambria Math" panose="02040503050406030204" pitchFamily="18" charset="0"/>
              <a:ea typeface="Cambria Math" panose="02040503050406030204" pitchFamily="18" charset="0"/>
            </a:rPr>
            <a:t>Usually the clotting time measured by this method is in the </a:t>
          </a:r>
          <a:r>
            <a:rPr lang="en-US" sz="2500" kern="1200" dirty="0" smtClean="0">
              <a:solidFill>
                <a:srgbClr val="FF0000"/>
              </a:solidFill>
              <a:latin typeface="Cambria Math" panose="02040503050406030204" pitchFamily="18" charset="0"/>
              <a:ea typeface="Cambria Math" panose="02040503050406030204" pitchFamily="18" charset="0"/>
            </a:rPr>
            <a:t>range 2-7 minutes.</a:t>
          </a:r>
          <a:endParaRPr lang="ar-SA" sz="2500" kern="1200" dirty="0">
            <a:solidFill>
              <a:srgbClr val="FF0000"/>
            </a:solidFill>
          </a:endParaRPr>
        </a:p>
      </dsp:txBody>
      <dsp:txXfrm rot="10800000">
        <a:off x="1289389" y="0"/>
        <a:ext cx="5129752" cy="1371727"/>
      </dsp:txXfrm>
    </dsp:sp>
    <dsp:sp modelId="{A1F39C31-92B7-46B8-8DFA-D3DE00939105}">
      <dsp:nvSpPr>
        <dsp:cNvPr id="0" name=""/>
        <dsp:cNvSpPr/>
      </dsp:nvSpPr>
      <dsp:spPr>
        <a:xfrm>
          <a:off x="260582" y="0"/>
          <a:ext cx="1371727" cy="1371727"/>
        </a:xfrm>
        <a:prstGeom prst="ellipse">
          <a:avLst/>
        </a:prstGeom>
        <a:blipFill rotWithShape="1">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B48951-0204-4C6C-BBB4-BAE4BEB92533}">
      <dsp:nvSpPr>
        <dsp:cNvPr id="0" name=""/>
        <dsp:cNvSpPr/>
      </dsp:nvSpPr>
      <dsp:spPr>
        <a:xfrm rot="10800000">
          <a:off x="1721389" y="1782698"/>
          <a:ext cx="5472684" cy="1371727"/>
        </a:xfrm>
        <a:prstGeom prst="homePlate">
          <a:avLst/>
        </a:prstGeom>
        <a:solidFill>
          <a:schemeClr val="accent2">
            <a:hueOff val="-4271744"/>
            <a:satOff val="12481"/>
            <a:lumOff val="-235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4894" tIns="95250" rIns="177800" bIns="95250" numCol="1" spcCol="1270" anchor="ctr" anchorCtr="0">
          <a:noAutofit/>
        </a:bodyPr>
        <a:lstStyle/>
        <a:p>
          <a:pPr lvl="0" algn="l" defTabSz="1111250" rtl="1">
            <a:lnSpc>
              <a:spcPct val="90000"/>
            </a:lnSpc>
            <a:spcBef>
              <a:spcPct val="0"/>
            </a:spcBef>
            <a:spcAft>
              <a:spcPct val="35000"/>
            </a:spcAft>
          </a:pPr>
          <a:r>
            <a:rPr lang="en-US" sz="2500" kern="1200" dirty="0" smtClean="0">
              <a:solidFill>
                <a:srgbClr val="002060"/>
              </a:solidFill>
              <a:latin typeface="Cambria Math" panose="02040503050406030204" pitchFamily="18" charset="0"/>
              <a:ea typeface="Cambria Math" panose="02040503050406030204" pitchFamily="18" charset="0"/>
            </a:rPr>
            <a:t>Prolong clotting time seen in </a:t>
          </a:r>
          <a:r>
            <a:rPr lang="en-US" sz="2500" kern="1200" dirty="0" smtClean="0">
              <a:solidFill>
                <a:srgbClr val="FF0000"/>
              </a:solidFill>
              <a:latin typeface="Cambria Math" panose="02040503050406030204" pitchFamily="18" charset="0"/>
              <a:ea typeface="Cambria Math" panose="02040503050406030204" pitchFamily="18" charset="0"/>
            </a:rPr>
            <a:t>deficiencies</a:t>
          </a:r>
          <a:r>
            <a:rPr lang="en-US" sz="2500" kern="1200" dirty="0" smtClean="0">
              <a:solidFill>
                <a:srgbClr val="002060"/>
              </a:solidFill>
              <a:latin typeface="Cambria Math" panose="02040503050406030204" pitchFamily="18" charset="0"/>
              <a:ea typeface="Cambria Math" panose="02040503050406030204" pitchFamily="18" charset="0"/>
            </a:rPr>
            <a:t> in the intrinsic coagulation pathway.</a:t>
          </a:r>
          <a:endParaRPr lang="ar-SA" sz="2500" kern="1200" dirty="0">
            <a:solidFill>
              <a:srgbClr val="002060"/>
            </a:solidFill>
          </a:endParaRPr>
        </a:p>
      </dsp:txBody>
      <dsp:txXfrm rot="10800000">
        <a:off x="2064321" y="1782698"/>
        <a:ext cx="5129752" cy="1371727"/>
      </dsp:txXfrm>
    </dsp:sp>
    <dsp:sp modelId="{F87DEF80-6A43-47F2-AC1A-D7A636A3F9E0}">
      <dsp:nvSpPr>
        <dsp:cNvPr id="0" name=""/>
        <dsp:cNvSpPr/>
      </dsp:nvSpPr>
      <dsp:spPr>
        <a:xfrm>
          <a:off x="1035526" y="1782698"/>
          <a:ext cx="1371727" cy="1371727"/>
        </a:xfrm>
        <a:prstGeom prst="ellipse">
          <a:avLst/>
        </a:prstGeom>
        <a:blipFill rotWithShape="1">
          <a:blip xmlns:r="http://schemas.openxmlformats.org/officeDocument/2006/relationships" r:embed="rId2"/>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392FF0-B906-4D45-8EA3-363EBB98540F}">
      <dsp:nvSpPr>
        <dsp:cNvPr id="0" name=""/>
        <dsp:cNvSpPr/>
      </dsp:nvSpPr>
      <dsp:spPr>
        <a:xfrm rot="10800000">
          <a:off x="2602656" y="3505941"/>
          <a:ext cx="5472684" cy="1371727"/>
        </a:xfrm>
        <a:prstGeom prst="homePlate">
          <a:avLst/>
        </a:prstGeom>
        <a:solidFill>
          <a:schemeClr val="accent2">
            <a:hueOff val="-8543489"/>
            <a:satOff val="24962"/>
            <a:lumOff val="-470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4894" tIns="95250" rIns="177800" bIns="95250" numCol="1" spcCol="1270" anchor="ctr" anchorCtr="0">
          <a:noAutofit/>
        </a:bodyPr>
        <a:lstStyle/>
        <a:p>
          <a:pPr lvl="0" algn="l" defTabSz="1111250" rtl="1">
            <a:lnSpc>
              <a:spcPct val="90000"/>
            </a:lnSpc>
            <a:spcBef>
              <a:spcPct val="0"/>
            </a:spcBef>
            <a:spcAft>
              <a:spcPct val="35000"/>
            </a:spcAft>
          </a:pPr>
          <a:r>
            <a:rPr lang="en-US" sz="2500" kern="1200" dirty="0" smtClean="0">
              <a:solidFill>
                <a:srgbClr val="FF0000"/>
              </a:solidFill>
              <a:latin typeface="Cambria Math" panose="02040503050406030204" pitchFamily="18" charset="0"/>
              <a:ea typeface="Cambria Math" panose="02040503050406030204" pitchFamily="18" charset="0"/>
            </a:rPr>
            <a:t>Example:</a:t>
          </a:r>
          <a:r>
            <a:rPr lang="en-US" sz="2500" kern="1200" dirty="0" smtClean="0">
              <a:latin typeface="Cambria Math" panose="02040503050406030204" pitchFamily="18" charset="0"/>
              <a:ea typeface="Cambria Math" panose="02040503050406030204" pitchFamily="18" charset="0"/>
            </a:rPr>
            <a:t> </a:t>
          </a:r>
        </a:p>
        <a:p>
          <a:pPr lvl="0" algn="l" defTabSz="1111250" rtl="1">
            <a:lnSpc>
              <a:spcPct val="90000"/>
            </a:lnSpc>
            <a:spcBef>
              <a:spcPct val="0"/>
            </a:spcBef>
            <a:spcAft>
              <a:spcPct val="35000"/>
            </a:spcAft>
          </a:pPr>
          <a:r>
            <a:rPr lang="en-US" sz="2500" kern="1200" dirty="0" smtClean="0">
              <a:solidFill>
                <a:srgbClr val="002060"/>
              </a:solidFill>
              <a:latin typeface="Cambria Math" panose="02040503050406030204" pitchFamily="18" charset="0"/>
              <a:ea typeface="Cambria Math" panose="02040503050406030204" pitchFamily="18" charset="0"/>
            </a:rPr>
            <a:t>hemophilia due to deficiency of Factor VIII (8).</a:t>
          </a:r>
          <a:endParaRPr lang="ar-SA" sz="2500" kern="1200" dirty="0">
            <a:solidFill>
              <a:srgbClr val="002060"/>
            </a:solidFill>
          </a:endParaRPr>
        </a:p>
      </dsp:txBody>
      <dsp:txXfrm rot="10800000">
        <a:off x="2945588" y="3505941"/>
        <a:ext cx="5129752" cy="1371727"/>
      </dsp:txXfrm>
    </dsp:sp>
    <dsp:sp modelId="{DFBCD485-D6CF-436E-8657-EA6111521AB8}">
      <dsp:nvSpPr>
        <dsp:cNvPr id="0" name=""/>
        <dsp:cNvSpPr/>
      </dsp:nvSpPr>
      <dsp:spPr>
        <a:xfrm>
          <a:off x="1916764" y="3505941"/>
          <a:ext cx="1371727" cy="1371727"/>
        </a:xfrm>
        <a:prstGeom prst="ellipse">
          <a:avLst/>
        </a:prstGeom>
        <a:blipFill rotWithShape="1">
          <a:blip xmlns:r="http://schemas.openxmlformats.org/officeDocument/2006/relationships" r:embed="rId3"/>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193307-1A11-4D5C-9B68-2456F008D40F}">
      <dsp:nvSpPr>
        <dsp:cNvPr id="0" name=""/>
        <dsp:cNvSpPr/>
      </dsp:nvSpPr>
      <dsp:spPr>
        <a:xfrm>
          <a:off x="0" y="143240"/>
          <a:ext cx="8229600" cy="571725"/>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229108" rIns="638708" bIns="113792" numCol="1" spcCol="1270" anchor="t" anchorCtr="0">
          <a:noAutofit/>
        </a:bodyPr>
        <a:lstStyle/>
        <a:p>
          <a:pPr marL="171450" lvl="1" indent="-171450" algn="l" defTabSz="711200" rtl="0">
            <a:lnSpc>
              <a:spcPct val="90000"/>
            </a:lnSpc>
            <a:spcBef>
              <a:spcPct val="0"/>
            </a:spcBef>
            <a:spcAft>
              <a:spcPct val="15000"/>
            </a:spcAft>
            <a:buChar char="••"/>
          </a:pPr>
          <a:r>
            <a:rPr lang="en-AU" sz="1600" kern="1200" dirty="0" smtClean="0"/>
            <a:t>2-7minutes</a:t>
          </a:r>
          <a:endParaRPr lang="ar-SA" sz="1600" kern="1200" dirty="0"/>
        </a:p>
      </dsp:txBody>
      <dsp:txXfrm>
        <a:off x="0" y="143240"/>
        <a:ext cx="8229600" cy="571725"/>
      </dsp:txXfrm>
    </dsp:sp>
    <dsp:sp modelId="{E92C0418-FC96-457D-B52A-AD4A2351FA0F}">
      <dsp:nvSpPr>
        <dsp:cNvPr id="0" name=""/>
        <dsp:cNvSpPr/>
      </dsp:nvSpPr>
      <dsp:spPr>
        <a:xfrm>
          <a:off x="411480" y="12307"/>
          <a:ext cx="6624770" cy="293293"/>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800100" rtl="0">
            <a:lnSpc>
              <a:spcPct val="90000"/>
            </a:lnSpc>
            <a:spcBef>
              <a:spcPct val="0"/>
            </a:spcBef>
            <a:spcAft>
              <a:spcPct val="35000"/>
            </a:spcAft>
          </a:pPr>
          <a:r>
            <a:rPr lang="en-AU" sz="1800" b="1" kern="1200" dirty="0" smtClean="0">
              <a:solidFill>
                <a:srgbClr val="FF0000"/>
              </a:solidFill>
            </a:rPr>
            <a:t>1</a:t>
          </a:r>
          <a:r>
            <a:rPr lang="en-AU" sz="1800" b="1" kern="1200" dirty="0" smtClean="0">
              <a:solidFill>
                <a:srgbClr val="002060"/>
              </a:solidFill>
            </a:rPr>
            <a:t>. What is the normal range of clotting time?</a:t>
          </a:r>
          <a:endParaRPr lang="ar-SA" sz="1800" kern="1200" dirty="0">
            <a:solidFill>
              <a:srgbClr val="002060"/>
            </a:solidFill>
          </a:endParaRPr>
        </a:p>
      </dsp:txBody>
      <dsp:txXfrm>
        <a:off x="425797" y="26624"/>
        <a:ext cx="6596136" cy="264659"/>
      </dsp:txXfrm>
    </dsp:sp>
    <dsp:sp modelId="{21F6A2E2-9352-4C51-8F1F-FE2598FADD20}">
      <dsp:nvSpPr>
        <dsp:cNvPr id="0" name=""/>
        <dsp:cNvSpPr/>
      </dsp:nvSpPr>
      <dsp:spPr>
        <a:xfrm>
          <a:off x="0" y="940473"/>
          <a:ext cx="8229600" cy="571725"/>
        </a:xfrm>
        <a:prstGeom prst="rect">
          <a:avLst/>
        </a:prstGeom>
        <a:solidFill>
          <a:schemeClr val="lt1">
            <a:alpha val="90000"/>
            <a:hueOff val="0"/>
            <a:satOff val="0"/>
            <a:lumOff val="0"/>
            <a:alphaOff val="0"/>
          </a:schemeClr>
        </a:solidFill>
        <a:ln w="19050" cap="flat" cmpd="sng" algn="ctr">
          <a:solidFill>
            <a:schemeClr val="accent2">
              <a:hueOff val="-2135872"/>
              <a:satOff val="6241"/>
              <a:lumOff val="-11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229108" rIns="638708" bIns="113792" numCol="1" spcCol="1270" anchor="t" anchorCtr="0">
          <a:noAutofit/>
        </a:bodyPr>
        <a:lstStyle/>
        <a:p>
          <a:pPr marL="171450" lvl="1" indent="-171450" algn="l" defTabSz="711200" rtl="0">
            <a:lnSpc>
              <a:spcPct val="90000"/>
            </a:lnSpc>
            <a:spcBef>
              <a:spcPct val="0"/>
            </a:spcBef>
            <a:spcAft>
              <a:spcPct val="15000"/>
            </a:spcAft>
            <a:buChar char="••"/>
          </a:pPr>
          <a:r>
            <a:rPr lang="en-AU" sz="1600" kern="1200" dirty="0" err="1" smtClean="0"/>
            <a:t>Hemophilia</a:t>
          </a:r>
          <a:r>
            <a:rPr lang="en-AU" sz="1600" kern="1200" dirty="0" smtClean="0"/>
            <a:t> </a:t>
          </a:r>
          <a:endParaRPr lang="ar-SA" sz="1600" kern="1200" dirty="0"/>
        </a:p>
      </dsp:txBody>
      <dsp:txXfrm>
        <a:off x="0" y="940473"/>
        <a:ext cx="8229600" cy="571725"/>
      </dsp:txXfrm>
    </dsp:sp>
    <dsp:sp modelId="{4D0974A7-2449-4955-9AF2-03778ACF4891}">
      <dsp:nvSpPr>
        <dsp:cNvPr id="0" name=""/>
        <dsp:cNvSpPr/>
      </dsp:nvSpPr>
      <dsp:spPr>
        <a:xfrm>
          <a:off x="411480" y="774365"/>
          <a:ext cx="7628748" cy="328467"/>
        </a:xfrm>
        <a:prstGeom prst="roundRect">
          <a:avLst/>
        </a:prstGeom>
        <a:solidFill>
          <a:schemeClr val="accent2">
            <a:hueOff val="-2135872"/>
            <a:satOff val="6241"/>
            <a:lumOff val="-117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622300" rtl="0">
            <a:lnSpc>
              <a:spcPct val="90000"/>
            </a:lnSpc>
            <a:spcBef>
              <a:spcPct val="0"/>
            </a:spcBef>
            <a:spcAft>
              <a:spcPct val="35000"/>
            </a:spcAft>
          </a:pPr>
          <a:r>
            <a:rPr lang="en-AU" sz="1400" b="1" kern="1200" dirty="0" smtClean="0">
              <a:solidFill>
                <a:srgbClr val="FF0000"/>
              </a:solidFill>
            </a:rPr>
            <a:t>2</a:t>
          </a:r>
          <a:r>
            <a:rPr lang="en-AU" sz="1400" b="1" kern="1200" dirty="0" smtClean="0">
              <a:solidFill>
                <a:srgbClr val="002060"/>
              </a:solidFill>
            </a:rPr>
            <a:t>. What are the clinical conditions in which the clotting time is greater than normal?</a:t>
          </a:r>
          <a:endParaRPr lang="ar-SA" sz="1400" kern="1200" dirty="0">
            <a:solidFill>
              <a:srgbClr val="002060"/>
            </a:solidFill>
          </a:endParaRPr>
        </a:p>
      </dsp:txBody>
      <dsp:txXfrm>
        <a:off x="427514" y="790399"/>
        <a:ext cx="7596680" cy="296399"/>
      </dsp:txXfrm>
    </dsp:sp>
    <dsp:sp modelId="{59BCFEEC-8434-4AA5-BF44-9403AAE189D2}">
      <dsp:nvSpPr>
        <dsp:cNvPr id="0" name=""/>
        <dsp:cNvSpPr/>
      </dsp:nvSpPr>
      <dsp:spPr>
        <a:xfrm>
          <a:off x="0" y="1873380"/>
          <a:ext cx="8229600" cy="1056825"/>
        </a:xfrm>
        <a:prstGeom prst="rect">
          <a:avLst/>
        </a:prstGeom>
        <a:solidFill>
          <a:schemeClr val="lt1">
            <a:alpha val="90000"/>
            <a:hueOff val="0"/>
            <a:satOff val="0"/>
            <a:lumOff val="0"/>
            <a:alphaOff val="0"/>
          </a:schemeClr>
        </a:solidFill>
        <a:ln w="19050" cap="flat" cmpd="sng" algn="ctr">
          <a:solidFill>
            <a:schemeClr val="accent2">
              <a:hueOff val="-4271744"/>
              <a:satOff val="12481"/>
              <a:lumOff val="-235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229108" rIns="638708" bIns="113792" numCol="1" spcCol="1270" anchor="t" anchorCtr="0">
          <a:noAutofit/>
        </a:bodyPr>
        <a:lstStyle/>
        <a:p>
          <a:pPr marL="171450" lvl="1" indent="-171450" algn="l" defTabSz="711200" rtl="0">
            <a:lnSpc>
              <a:spcPct val="90000"/>
            </a:lnSpc>
            <a:spcBef>
              <a:spcPct val="0"/>
            </a:spcBef>
            <a:spcAft>
              <a:spcPct val="15000"/>
            </a:spcAft>
            <a:buChar char="••"/>
          </a:pPr>
          <a:r>
            <a:rPr lang="en-AU" sz="1600" kern="1200" dirty="0" smtClean="0"/>
            <a:t>Heparin</a:t>
          </a:r>
          <a:endParaRPr lang="ar-SA" sz="1600" kern="1200" dirty="0"/>
        </a:p>
        <a:p>
          <a:pPr marL="171450" lvl="1" indent="-171450" algn="l" defTabSz="711200" rtl="0">
            <a:lnSpc>
              <a:spcPct val="90000"/>
            </a:lnSpc>
            <a:spcBef>
              <a:spcPct val="0"/>
            </a:spcBef>
            <a:spcAft>
              <a:spcPct val="15000"/>
            </a:spcAft>
            <a:buChar char="••"/>
          </a:pPr>
          <a:r>
            <a:rPr lang="en-AU" sz="1600" kern="1200" dirty="0" smtClean="0"/>
            <a:t>Warfarin</a:t>
          </a:r>
          <a:endParaRPr lang="en-US" sz="1600" kern="1200" dirty="0"/>
        </a:p>
        <a:p>
          <a:pPr marL="171450" lvl="1" indent="-171450" algn="l" defTabSz="711200" rtl="0">
            <a:lnSpc>
              <a:spcPct val="90000"/>
            </a:lnSpc>
            <a:spcBef>
              <a:spcPct val="0"/>
            </a:spcBef>
            <a:spcAft>
              <a:spcPct val="15000"/>
            </a:spcAft>
            <a:buChar char="••"/>
          </a:pPr>
          <a:r>
            <a:rPr lang="en-AU" sz="1600" kern="1200" dirty="0" smtClean="0"/>
            <a:t>Calcium Oxalate</a:t>
          </a:r>
          <a:endParaRPr lang="en-US" sz="1600" kern="1200" dirty="0"/>
        </a:p>
      </dsp:txBody>
      <dsp:txXfrm>
        <a:off x="0" y="1873380"/>
        <a:ext cx="8229600" cy="1056825"/>
      </dsp:txXfrm>
    </dsp:sp>
    <dsp:sp modelId="{E192C27C-E6AA-4B63-ABA6-90B672A609EC}">
      <dsp:nvSpPr>
        <dsp:cNvPr id="0" name=""/>
        <dsp:cNvSpPr/>
      </dsp:nvSpPr>
      <dsp:spPr>
        <a:xfrm>
          <a:off x="411480" y="1571598"/>
          <a:ext cx="7390427" cy="464141"/>
        </a:xfrm>
        <a:prstGeom prst="roundRect">
          <a:avLst/>
        </a:prstGeom>
        <a:solidFill>
          <a:schemeClr val="accent2">
            <a:hueOff val="-4271744"/>
            <a:satOff val="12481"/>
            <a:lumOff val="-235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800100" rtl="1">
            <a:lnSpc>
              <a:spcPct val="90000"/>
            </a:lnSpc>
            <a:spcBef>
              <a:spcPct val="0"/>
            </a:spcBef>
            <a:spcAft>
              <a:spcPct val="35000"/>
            </a:spcAft>
          </a:pPr>
          <a:r>
            <a:rPr lang="en-AU" sz="1800" b="1" kern="1200" dirty="0" smtClean="0">
              <a:solidFill>
                <a:srgbClr val="FF0000"/>
              </a:solidFill>
            </a:rPr>
            <a:t>3</a:t>
          </a:r>
          <a:r>
            <a:rPr lang="en-AU" sz="1800" b="1" kern="1200" dirty="0" smtClean="0">
              <a:solidFill>
                <a:srgbClr val="002060"/>
              </a:solidFill>
            </a:rPr>
            <a:t>. Name the substances which are used as anti-coagulants</a:t>
          </a:r>
          <a:endParaRPr lang="ar-SA" sz="1800" kern="1200" dirty="0">
            <a:solidFill>
              <a:srgbClr val="002060"/>
            </a:solidFill>
          </a:endParaRPr>
        </a:p>
      </dsp:txBody>
      <dsp:txXfrm>
        <a:off x="434137" y="1594255"/>
        <a:ext cx="7345113" cy="418827"/>
      </dsp:txXfrm>
    </dsp:sp>
    <dsp:sp modelId="{4B0927B5-A55E-4A0E-8A31-EA8E156E3436}">
      <dsp:nvSpPr>
        <dsp:cNvPr id="0" name=""/>
        <dsp:cNvSpPr/>
      </dsp:nvSpPr>
      <dsp:spPr>
        <a:xfrm>
          <a:off x="0" y="3266753"/>
          <a:ext cx="8229600" cy="675674"/>
        </a:xfrm>
        <a:prstGeom prst="rect">
          <a:avLst/>
        </a:prstGeom>
        <a:solidFill>
          <a:schemeClr val="lt1">
            <a:alpha val="90000"/>
            <a:hueOff val="0"/>
            <a:satOff val="0"/>
            <a:lumOff val="0"/>
            <a:alphaOff val="0"/>
          </a:schemeClr>
        </a:solidFill>
        <a:ln w="19050" cap="flat" cmpd="sng" algn="ctr">
          <a:solidFill>
            <a:schemeClr val="accent2">
              <a:hueOff val="-6407617"/>
              <a:satOff val="18722"/>
              <a:lumOff val="-352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229108" rIns="638708" bIns="85344" numCol="1" spcCol="1270" anchor="t" anchorCtr="0">
          <a:noAutofit/>
        </a:bodyPr>
        <a:lstStyle/>
        <a:p>
          <a:pPr marL="114300" lvl="1" indent="-114300" algn="l" defTabSz="533400" rtl="0">
            <a:lnSpc>
              <a:spcPct val="90000"/>
            </a:lnSpc>
            <a:spcBef>
              <a:spcPct val="0"/>
            </a:spcBef>
            <a:spcAft>
              <a:spcPct val="15000"/>
            </a:spcAft>
            <a:buChar char="••"/>
          </a:pPr>
          <a:r>
            <a:rPr lang="en-AU" sz="1200" b="0" kern="1200" dirty="0" smtClean="0"/>
            <a:t>Before surgery</a:t>
          </a:r>
          <a:endParaRPr lang="ar-SA" sz="1200" b="0" kern="1200" dirty="0"/>
        </a:p>
        <a:p>
          <a:pPr marL="114300" lvl="1" indent="-114300" algn="l" defTabSz="533400" rtl="0">
            <a:lnSpc>
              <a:spcPct val="90000"/>
            </a:lnSpc>
            <a:spcBef>
              <a:spcPct val="0"/>
            </a:spcBef>
            <a:spcAft>
              <a:spcPct val="15000"/>
            </a:spcAft>
            <a:buChar char="••"/>
          </a:pPr>
          <a:r>
            <a:rPr lang="en-AU" sz="1200" b="0" kern="1200" dirty="0" smtClean="0"/>
            <a:t>Diagnosis of bleeding disorders</a:t>
          </a:r>
          <a:endParaRPr lang="en-US" sz="1200" b="0" kern="1200" dirty="0"/>
        </a:p>
      </dsp:txBody>
      <dsp:txXfrm>
        <a:off x="0" y="3266753"/>
        <a:ext cx="8229600" cy="675674"/>
      </dsp:txXfrm>
    </dsp:sp>
    <dsp:sp modelId="{093088A3-3300-478A-A311-2F9B2C9342A1}">
      <dsp:nvSpPr>
        <dsp:cNvPr id="0" name=""/>
        <dsp:cNvSpPr/>
      </dsp:nvSpPr>
      <dsp:spPr>
        <a:xfrm>
          <a:off x="411480" y="2989605"/>
          <a:ext cx="6850821" cy="439508"/>
        </a:xfrm>
        <a:prstGeom prst="roundRect">
          <a:avLst/>
        </a:prstGeom>
        <a:solidFill>
          <a:schemeClr val="accent2">
            <a:hueOff val="-6407617"/>
            <a:satOff val="18722"/>
            <a:lumOff val="-352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800100" rtl="0">
            <a:lnSpc>
              <a:spcPct val="90000"/>
            </a:lnSpc>
            <a:spcBef>
              <a:spcPct val="0"/>
            </a:spcBef>
            <a:spcAft>
              <a:spcPct val="35000"/>
            </a:spcAft>
          </a:pPr>
          <a:r>
            <a:rPr lang="en-AU" sz="1800" b="1" kern="1200" dirty="0" smtClean="0">
              <a:solidFill>
                <a:srgbClr val="FF0000"/>
              </a:solidFill>
            </a:rPr>
            <a:t>4</a:t>
          </a:r>
          <a:r>
            <a:rPr lang="en-AU" sz="1800" b="1" kern="1200" dirty="0" smtClean="0">
              <a:solidFill>
                <a:srgbClr val="002060"/>
              </a:solidFill>
            </a:rPr>
            <a:t>.What is the clinical significance of the clotting time?</a:t>
          </a:r>
          <a:endParaRPr lang="ar-SA" sz="1800" kern="1200" dirty="0">
            <a:solidFill>
              <a:srgbClr val="002060"/>
            </a:solidFill>
          </a:endParaRPr>
        </a:p>
      </dsp:txBody>
      <dsp:txXfrm>
        <a:off x="432935" y="3011060"/>
        <a:ext cx="6807911" cy="396598"/>
      </dsp:txXfrm>
    </dsp:sp>
    <dsp:sp modelId="{33036C99-0536-46F2-9D8A-60894AACE40A}">
      <dsp:nvSpPr>
        <dsp:cNvPr id="0" name=""/>
        <dsp:cNvSpPr/>
      </dsp:nvSpPr>
      <dsp:spPr>
        <a:xfrm>
          <a:off x="0" y="4283792"/>
          <a:ext cx="8229600" cy="641024"/>
        </a:xfrm>
        <a:prstGeom prst="rect">
          <a:avLst/>
        </a:prstGeom>
        <a:solidFill>
          <a:schemeClr val="lt1">
            <a:alpha val="90000"/>
            <a:hueOff val="0"/>
            <a:satOff val="0"/>
            <a:lumOff val="0"/>
            <a:alphaOff val="0"/>
          </a:schemeClr>
        </a:solidFill>
        <a:ln w="19050" cap="flat" cmpd="sng" algn="ctr">
          <a:solidFill>
            <a:schemeClr val="accent2">
              <a:hueOff val="-8543489"/>
              <a:satOff val="24962"/>
              <a:lumOff val="-47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229108" rIns="638708" bIns="78232" numCol="1" spcCol="1270" anchor="t" anchorCtr="0">
          <a:noAutofit/>
        </a:bodyPr>
        <a:lstStyle/>
        <a:p>
          <a:pPr marL="57150" lvl="1" indent="-57150" algn="l" defTabSz="488950" rtl="0">
            <a:lnSpc>
              <a:spcPct val="90000"/>
            </a:lnSpc>
            <a:spcBef>
              <a:spcPct val="0"/>
            </a:spcBef>
            <a:spcAft>
              <a:spcPct val="15000"/>
            </a:spcAft>
            <a:buChar char="••"/>
          </a:pPr>
          <a:r>
            <a:rPr lang="en-AU" sz="1100" kern="1200" dirty="0" smtClean="0"/>
            <a:t>Mast cells</a:t>
          </a:r>
          <a:endParaRPr lang="ar-SA" sz="1100" kern="1200" dirty="0"/>
        </a:p>
        <a:p>
          <a:pPr marL="57150" lvl="1" indent="-57150" algn="l" defTabSz="488950" rtl="0">
            <a:lnSpc>
              <a:spcPct val="90000"/>
            </a:lnSpc>
            <a:spcBef>
              <a:spcPct val="0"/>
            </a:spcBef>
            <a:spcAft>
              <a:spcPct val="15000"/>
            </a:spcAft>
            <a:buChar char="••"/>
          </a:pPr>
          <a:r>
            <a:rPr lang="en-AU" sz="1100" kern="1200" dirty="0" smtClean="0"/>
            <a:t>Basophils</a:t>
          </a:r>
          <a:endParaRPr lang="en-US" sz="1100" kern="1200" dirty="0"/>
        </a:p>
      </dsp:txBody>
      <dsp:txXfrm>
        <a:off x="0" y="4283792"/>
        <a:ext cx="8229600" cy="641024"/>
      </dsp:txXfrm>
    </dsp:sp>
    <dsp:sp modelId="{94523CA9-E167-4249-917F-BAC898C77E5F}">
      <dsp:nvSpPr>
        <dsp:cNvPr id="0" name=""/>
        <dsp:cNvSpPr/>
      </dsp:nvSpPr>
      <dsp:spPr>
        <a:xfrm>
          <a:off x="411480" y="4001828"/>
          <a:ext cx="5472107" cy="444324"/>
        </a:xfrm>
        <a:prstGeom prst="roundRect">
          <a:avLst/>
        </a:prstGeom>
        <a:solidFill>
          <a:schemeClr val="accent2">
            <a:hueOff val="-8543489"/>
            <a:satOff val="24962"/>
            <a:lumOff val="-470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800100" rtl="0">
            <a:lnSpc>
              <a:spcPct val="90000"/>
            </a:lnSpc>
            <a:spcBef>
              <a:spcPct val="0"/>
            </a:spcBef>
            <a:spcAft>
              <a:spcPct val="35000"/>
            </a:spcAft>
          </a:pPr>
          <a:r>
            <a:rPr lang="en-AU" sz="1800" b="1" kern="1200" dirty="0" smtClean="0">
              <a:solidFill>
                <a:srgbClr val="FF0000"/>
              </a:solidFill>
            </a:rPr>
            <a:t>5</a:t>
          </a:r>
          <a:r>
            <a:rPr lang="en-AU" sz="1800" b="1" kern="1200" dirty="0" smtClean="0">
              <a:solidFill>
                <a:srgbClr val="002060"/>
              </a:solidFill>
            </a:rPr>
            <a:t>.What is the source of heparin in the body?</a:t>
          </a:r>
          <a:endParaRPr lang="ar-SA" sz="1800" kern="1200" dirty="0">
            <a:solidFill>
              <a:srgbClr val="002060"/>
            </a:solidFill>
          </a:endParaRPr>
        </a:p>
      </dsp:txBody>
      <dsp:txXfrm>
        <a:off x="433170" y="4023518"/>
        <a:ext cx="5428727" cy="400944"/>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4A95C3-525D-4F91-BA2A-BE8EDE06AC10}" type="datetimeFigureOut">
              <a:rPr lang="en-US" smtClean="0"/>
              <a:t>11/26/16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205093-C804-447C-A940-865EF0339665}" type="slidenum">
              <a:rPr lang="en-US" smtClean="0"/>
              <a:t>‹#›</a:t>
            </a:fld>
            <a:endParaRPr lang="en-US" dirty="0"/>
          </a:p>
        </p:txBody>
      </p:sp>
    </p:spTree>
    <p:extLst>
      <p:ext uri="{BB962C8B-B14F-4D97-AF65-F5344CB8AC3E}">
        <p14:creationId xmlns:p14="http://schemas.microsoft.com/office/powerpoint/2010/main" val="695063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1296B35E-2BA4-4A99-8158-DAF602D043D2}" type="datetimeFigureOut">
              <a:rPr lang="en-US" smtClean="0"/>
              <a:t>11/26/16</a:t>
            </a:fld>
            <a:endParaRPr lang="en-US" dirty="0"/>
          </a:p>
        </p:txBody>
      </p:sp>
      <p:sp>
        <p:nvSpPr>
          <p:cNvPr id="17" name="Footer Placeholder 16"/>
          <p:cNvSpPr>
            <a:spLocks noGrp="1"/>
          </p:cNvSpPr>
          <p:nvPr>
            <p:ph type="ftr" sz="quarter" idx="11"/>
          </p:nvPr>
        </p:nvSpPr>
        <p:spPr>
          <a:xfrm>
            <a:off x="2898648" y="6355080"/>
            <a:ext cx="3474720" cy="365760"/>
          </a:xfrm>
        </p:spPr>
        <p:txBody>
          <a:bodyPr/>
          <a:lstStyle/>
          <a:p>
            <a:endParaRPr lang="en-US" dirty="0"/>
          </a:p>
        </p:txBody>
      </p:sp>
      <p:sp>
        <p:nvSpPr>
          <p:cNvPr id="29" name="Slide Number Placeholder 28"/>
          <p:cNvSpPr>
            <a:spLocks noGrp="1"/>
          </p:cNvSpPr>
          <p:nvPr>
            <p:ph type="sldNum" sz="quarter" idx="12"/>
          </p:nvPr>
        </p:nvSpPr>
        <p:spPr>
          <a:xfrm>
            <a:off x="1216152" y="6355080"/>
            <a:ext cx="1219200" cy="365760"/>
          </a:xfrm>
        </p:spPr>
        <p:txBody>
          <a:bodyPr/>
          <a:lstStyle/>
          <a:p>
            <a:fld id="{4929A69E-7D8F-4515-9605-0315ABD4F316}" type="slidenum">
              <a:rPr lang="en-US" smtClean="0"/>
              <a:t>‹#›</a:t>
            </a:fld>
            <a:endParaRPr lang="en-US" dirty="0"/>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296B35E-2BA4-4A99-8158-DAF602D043D2}" type="datetimeFigureOut">
              <a:rPr lang="en-US" smtClean="0"/>
              <a:t>11/26/16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29A69E-7D8F-4515-9605-0315ABD4F316}"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296B35E-2BA4-4A99-8158-DAF602D043D2}" type="datetimeFigureOut">
              <a:rPr lang="en-US" smtClean="0"/>
              <a:t>11/26/16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29A69E-7D8F-4515-9605-0315ABD4F316}" type="slidenum">
              <a:rPr lang="en-US" smtClean="0"/>
              <a:t>‹#›</a:t>
            </a:fld>
            <a:endParaRPr lang="en-US" dirty="0"/>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296B35E-2BA4-4A99-8158-DAF602D043D2}" type="datetimeFigureOut">
              <a:rPr lang="en-US" smtClean="0"/>
              <a:t>11/26/16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29A69E-7D8F-4515-9605-0315ABD4F316}" type="slidenum">
              <a:rPr lang="en-US" smtClean="0"/>
              <a:t>‹#›</a:t>
            </a:fld>
            <a:endParaRPr lang="en-US" dirty="0"/>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1296B35E-2BA4-4A99-8158-DAF602D043D2}" type="datetimeFigureOut">
              <a:rPr lang="en-US" smtClean="0"/>
              <a:t>11/26/16</a:t>
            </a:fld>
            <a:endParaRPr lang="en-US" dirty="0"/>
          </a:p>
        </p:txBody>
      </p:sp>
      <p:sp>
        <p:nvSpPr>
          <p:cNvPr id="5" name="Footer Placeholder 4"/>
          <p:cNvSpPr>
            <a:spLocks noGrp="1"/>
          </p:cNvSpPr>
          <p:nvPr>
            <p:ph type="ftr" sz="quarter" idx="11"/>
          </p:nvPr>
        </p:nvSpPr>
        <p:spPr>
          <a:xfrm>
            <a:off x="2898648" y="6355080"/>
            <a:ext cx="3474720" cy="365760"/>
          </a:xfrm>
        </p:spPr>
        <p:txBody>
          <a:bodyPr/>
          <a:lstStyle/>
          <a:p>
            <a:endParaRPr lang="en-US" dirty="0"/>
          </a:p>
        </p:txBody>
      </p:sp>
      <p:sp>
        <p:nvSpPr>
          <p:cNvPr id="6" name="Slide Number Placeholder 5"/>
          <p:cNvSpPr>
            <a:spLocks noGrp="1"/>
          </p:cNvSpPr>
          <p:nvPr>
            <p:ph type="sldNum" sz="quarter" idx="12"/>
          </p:nvPr>
        </p:nvSpPr>
        <p:spPr>
          <a:xfrm>
            <a:off x="1069848" y="6355080"/>
            <a:ext cx="1520952" cy="365760"/>
          </a:xfrm>
        </p:spPr>
        <p:txBody>
          <a:bodyPr/>
          <a:lstStyle/>
          <a:p>
            <a:fld id="{4929A69E-7D8F-4515-9605-0315ABD4F316}" type="slidenum">
              <a:rPr lang="en-US" smtClean="0"/>
              <a:t>‹#›</a:t>
            </a:fld>
            <a:endParaRPr lang="en-US" dirty="0"/>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296B35E-2BA4-4A99-8158-DAF602D043D2}" type="datetimeFigureOut">
              <a:rPr lang="en-US" smtClean="0"/>
              <a:t>11/26/16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29A69E-7D8F-4515-9605-0315ABD4F316}" type="slidenum">
              <a:rPr lang="en-US" smtClean="0"/>
              <a:t>‹#›</a:t>
            </a:fld>
            <a:endParaRPr lang="en-US" dirty="0"/>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1296B35E-2BA4-4A99-8158-DAF602D043D2}" type="datetimeFigureOut">
              <a:rPr lang="en-US" smtClean="0"/>
              <a:t>11/26/16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929A69E-7D8F-4515-9605-0315ABD4F316}" type="slidenum">
              <a:rPr lang="en-US" smtClean="0"/>
              <a:t>‹#›</a:t>
            </a:fld>
            <a:endParaRPr lang="en-US" dirty="0"/>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296B35E-2BA4-4A99-8158-DAF602D043D2}" type="datetimeFigureOut">
              <a:rPr lang="en-US" smtClean="0"/>
              <a:t>11/26/16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929A69E-7D8F-4515-9605-0315ABD4F316}" type="slidenum">
              <a:rPr lang="en-US" smtClean="0"/>
              <a:t>‹#›</a:t>
            </a:fld>
            <a:endParaRPr lang="en-US" dirty="0"/>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96B35E-2BA4-4A99-8158-DAF602D043D2}" type="datetimeFigureOut">
              <a:rPr lang="en-US" smtClean="0"/>
              <a:t>11/26/16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929A69E-7D8F-4515-9605-0315ABD4F316}" type="slidenum">
              <a:rPr lang="en-US" smtClean="0"/>
              <a:t>‹#›</a:t>
            </a:fld>
            <a:endParaRPr lang="en-US" dirty="0"/>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296B35E-2BA4-4A99-8158-DAF602D043D2}" type="datetimeFigureOut">
              <a:rPr lang="en-US" smtClean="0"/>
              <a:t>11/26/16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29A69E-7D8F-4515-9605-0315ABD4F316}" type="slidenum">
              <a:rPr lang="en-US" smtClean="0"/>
              <a:t>‹#›</a:t>
            </a:fld>
            <a:endParaRPr lang="en-US" dirty="0"/>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296B35E-2BA4-4A99-8158-DAF602D043D2}" type="datetimeFigureOut">
              <a:rPr lang="en-US" smtClean="0"/>
              <a:t>11/26/16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29A69E-7D8F-4515-9605-0315ABD4F316}" type="slidenum">
              <a:rPr lang="en-US" smtClean="0"/>
              <a:t>‹#›</a:t>
            </a:fld>
            <a:endParaRPr lang="en-US" dirty="0"/>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1296B35E-2BA4-4A99-8158-DAF602D043D2}" type="datetimeFigureOut">
              <a:rPr lang="en-US" smtClean="0"/>
              <a:t>11/26/16</a:t>
            </a:fld>
            <a:endParaRPr lang="en-US" dirty="0"/>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n-US" dirty="0"/>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4929A69E-7D8F-4515-9605-0315ABD4F316}" type="slidenum">
              <a:rPr lang="en-US" smtClean="0"/>
              <a:t>‹#›</a:t>
            </a:fld>
            <a:endParaRPr lang="en-US" dirty="0"/>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7" Type="http://schemas.openxmlformats.org/officeDocument/2006/relationships/image" Target="../media/image21.png"/><Relationship Id="rId8" Type="http://schemas.openxmlformats.org/officeDocument/2006/relationships/image" Target="../media/image22.png"/><Relationship Id="rId1" Type="http://schemas.openxmlformats.org/officeDocument/2006/relationships/slideLayout" Target="../slideLayouts/slideLayout5.xml"/><Relationship Id="rId2" Type="http://schemas.openxmlformats.org/officeDocument/2006/relationships/diagramData" Target="../diagrams/data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diagramData" Target="../diagrams/data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g"/><Relationship Id="rId5" Type="http://schemas.openxmlformats.org/officeDocument/2006/relationships/image" Target="../media/image27.jpeg"/><Relationship Id="rId6" Type="http://schemas.openxmlformats.org/officeDocument/2006/relationships/image" Target="../media/image28.jpeg"/><Relationship Id="rId7"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7" Type="http://schemas.openxmlformats.org/officeDocument/2006/relationships/image" Target="../media/image34.png"/><Relationship Id="rId8" Type="http://schemas.openxmlformats.org/officeDocument/2006/relationships/hyperlink" Target="https://www.youtube.com/watch?v=71GNTwUuaNI" TargetMode="External"/><Relationship Id="rId9" Type="http://schemas.openxmlformats.org/officeDocument/2006/relationships/hyperlink" Target="https://www.youtube.com/watch?v=G2RfE8rCYSw" TargetMode="External"/><Relationship Id="rId1" Type="http://schemas.openxmlformats.org/officeDocument/2006/relationships/slideLayout" Target="../slideLayouts/slideLayout2.xml"/><Relationship Id="rId2" Type="http://schemas.openxmlformats.org/officeDocument/2006/relationships/diagramData" Target="../diagrams/data7.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1" Type="http://schemas.openxmlformats.org/officeDocument/2006/relationships/slideLayout" Target="../slideLayouts/slideLayout2.xml"/><Relationship Id="rId2" Type="http://schemas.openxmlformats.org/officeDocument/2006/relationships/diagramData" Target="../diagrams/data8.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9.xml"/><Relationship Id="rId4" Type="http://schemas.openxmlformats.org/officeDocument/2006/relationships/diagramQuickStyle" Target="../diagrams/quickStyle9.xml"/><Relationship Id="rId5" Type="http://schemas.openxmlformats.org/officeDocument/2006/relationships/diagramColors" Target="../diagrams/colors9.xml"/><Relationship Id="rId6" Type="http://schemas.microsoft.com/office/2007/relationships/diagramDrawing" Target="../diagrams/drawing9.xml"/><Relationship Id="rId1" Type="http://schemas.openxmlformats.org/officeDocument/2006/relationships/slideLayout" Target="../slideLayouts/slideLayout2.xml"/><Relationship Id="rId2" Type="http://schemas.openxmlformats.org/officeDocument/2006/relationships/diagramData" Target="../diagrams/data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 Id="rId3" Type="http://schemas.openxmlformats.org/officeDocument/2006/relationships/image" Target="../media/image41.png"/></Relationships>
</file>

<file path=ppt/slides/_rels/slide23.xml.rels><?xml version="1.0" encoding="UTF-8" standalone="yes"?>
<Relationships xmlns="http://schemas.openxmlformats.org/package/2006/relationships"><Relationship Id="rId11" Type="http://schemas.openxmlformats.org/officeDocument/2006/relationships/image" Target="../media/image48.png"/><Relationship Id="rId12" Type="http://schemas.openxmlformats.org/officeDocument/2006/relationships/image" Target="../media/image49.png"/><Relationship Id="rId13" Type="http://schemas.openxmlformats.org/officeDocument/2006/relationships/hyperlink" Target="https://www.youtube.com/watch?v=SvlpFUeFoXg" TargetMode="External"/><Relationship Id="rId1" Type="http://schemas.openxmlformats.org/officeDocument/2006/relationships/slideLayout" Target="../slideLayouts/slideLayout2.xml"/><Relationship Id="rId2" Type="http://schemas.openxmlformats.org/officeDocument/2006/relationships/image" Target="../media/image25.jpg"/><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diagramData" Target="../diagrams/data10.xml"/><Relationship Id="rId7" Type="http://schemas.openxmlformats.org/officeDocument/2006/relationships/diagramLayout" Target="../diagrams/layout10.xml"/><Relationship Id="rId8" Type="http://schemas.openxmlformats.org/officeDocument/2006/relationships/diagramQuickStyle" Target="../diagrams/quickStyle10.xml"/><Relationship Id="rId9" Type="http://schemas.openxmlformats.org/officeDocument/2006/relationships/diagramColors" Target="../diagrams/colors10.xml"/><Relationship Id="rId10" Type="http://schemas.microsoft.com/office/2007/relationships/diagramDrawing" Target="../diagrams/drawing10.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1.xml"/><Relationship Id="rId4" Type="http://schemas.openxmlformats.org/officeDocument/2006/relationships/diagramQuickStyle" Target="../diagrams/quickStyle11.xml"/><Relationship Id="rId5" Type="http://schemas.openxmlformats.org/officeDocument/2006/relationships/diagramColors" Target="../diagrams/colors11.xml"/><Relationship Id="rId6" Type="http://schemas.microsoft.com/office/2007/relationships/diagramDrawing" Target="../diagrams/drawing11.xml"/><Relationship Id="rId1" Type="http://schemas.openxmlformats.org/officeDocument/2006/relationships/slideLayout" Target="../slideLayouts/slideLayout2.xml"/><Relationship Id="rId2" Type="http://schemas.openxmlformats.org/officeDocument/2006/relationships/diagramData" Target="../diagrams/data1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2.xml"/><Relationship Id="rId4" Type="http://schemas.openxmlformats.org/officeDocument/2006/relationships/diagramQuickStyle" Target="../diagrams/quickStyle12.xml"/><Relationship Id="rId5" Type="http://schemas.openxmlformats.org/officeDocument/2006/relationships/diagramColors" Target="../diagrams/colors12.xml"/><Relationship Id="rId6" Type="http://schemas.microsoft.com/office/2007/relationships/diagramDrawing" Target="../diagrams/drawing12.xml"/><Relationship Id="rId1" Type="http://schemas.openxmlformats.org/officeDocument/2006/relationships/slideLayout" Target="../slideLayouts/slideLayout2.xml"/><Relationship Id="rId2" Type="http://schemas.openxmlformats.org/officeDocument/2006/relationships/diagramData" Target="../diagrams/data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Physiology436@gmail.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9592" y="1772816"/>
            <a:ext cx="7772400" cy="1470025"/>
          </a:xfrm>
        </p:spPr>
        <p:txBody>
          <a:bodyPr>
            <a:noAutofit/>
          </a:bodyPr>
          <a:lstStyle/>
          <a:p>
            <a:pPr algn="ctr"/>
            <a:r>
              <a:rPr lang="en-US" sz="2800" b="1" dirty="0">
                <a:solidFill>
                  <a:schemeClr val="accent2">
                    <a:lumMod val="75000"/>
                  </a:schemeClr>
                </a:solidFill>
                <a:latin typeface="Arial Black" panose="020B0A04020102020204" pitchFamily="34" charset="0"/>
              </a:rPr>
              <a:t>Blood Groups</a:t>
            </a:r>
            <a:br>
              <a:rPr lang="en-US" sz="2800" b="1" dirty="0">
                <a:solidFill>
                  <a:schemeClr val="accent2">
                    <a:lumMod val="75000"/>
                  </a:schemeClr>
                </a:solidFill>
                <a:latin typeface="Arial Black" panose="020B0A04020102020204" pitchFamily="34" charset="0"/>
              </a:rPr>
            </a:br>
            <a:r>
              <a:rPr lang="en-US" sz="2800" b="1" dirty="0">
                <a:solidFill>
                  <a:schemeClr val="accent2">
                    <a:lumMod val="75000"/>
                  </a:schemeClr>
                </a:solidFill>
                <a:latin typeface="Arial Black" panose="020B0A04020102020204" pitchFamily="34" charset="0"/>
              </a:rPr>
              <a:t> Clotting Time and Bleeding Time</a:t>
            </a:r>
            <a:r>
              <a:rPr lang="en-GB" sz="3600" b="1" dirty="0">
                <a:solidFill>
                  <a:schemeClr val="accent2">
                    <a:lumMod val="75000"/>
                  </a:schemeClr>
                </a:solidFill>
                <a:latin typeface="Arial Black" panose="020B0A04020102020204" pitchFamily="34" charset="0"/>
              </a:rPr>
              <a:t/>
            </a:r>
            <a:br>
              <a:rPr lang="en-GB" sz="3600" b="1" dirty="0">
                <a:solidFill>
                  <a:schemeClr val="accent2">
                    <a:lumMod val="75000"/>
                  </a:schemeClr>
                </a:solidFill>
                <a:latin typeface="Arial Black" panose="020B0A04020102020204" pitchFamily="34" charset="0"/>
              </a:rPr>
            </a:br>
            <a:endParaRPr lang="en-US" sz="1600" b="1" dirty="0">
              <a:solidFill>
                <a:schemeClr val="accent2">
                  <a:lumMod val="75000"/>
                </a:schemeClr>
              </a:solidFill>
              <a:latin typeface="Arial Black" panose="020B0A04020102020204" pitchFamily="34" charset="0"/>
            </a:endParaRPr>
          </a:p>
        </p:txBody>
      </p:sp>
      <p:sp>
        <p:nvSpPr>
          <p:cNvPr id="3" name="Subtitle 2"/>
          <p:cNvSpPr>
            <a:spLocks noGrp="1"/>
          </p:cNvSpPr>
          <p:nvPr>
            <p:ph type="subTitle" idx="1"/>
          </p:nvPr>
        </p:nvSpPr>
        <p:spPr>
          <a:xfrm>
            <a:off x="869132" y="5085184"/>
            <a:ext cx="7483016" cy="720080"/>
          </a:xfrm>
        </p:spPr>
        <p:txBody>
          <a:bodyPr>
            <a:normAutofit/>
          </a:bodyPr>
          <a:lstStyle/>
          <a:p>
            <a:pPr algn="ctr"/>
            <a:r>
              <a:rPr lang="en-GB" sz="1600" b="1" dirty="0" smtClean="0">
                <a:solidFill>
                  <a:schemeClr val="accent1">
                    <a:lumMod val="75000"/>
                  </a:schemeClr>
                </a:solidFill>
              </a:rPr>
              <a:t>Physiology practical Team 436 – Foundation block (lecture 3) </a:t>
            </a:r>
          </a:p>
        </p:txBody>
      </p:sp>
      <p:cxnSp>
        <p:nvCxnSpPr>
          <p:cNvPr id="6" name="Straight Connector 5"/>
          <p:cNvCxnSpPr/>
          <p:nvPr/>
        </p:nvCxnSpPr>
        <p:spPr>
          <a:xfrm>
            <a:off x="1259632" y="2924944"/>
            <a:ext cx="6984776"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8" name="Picture 4" descr="C:\Users\user\AppData\Local\Microsoft\Windows\INetCache\IE\K75KFYI6\IMG_70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1492" y="332309"/>
            <a:ext cx="1097224" cy="109722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01527" y="3717032"/>
            <a:ext cx="6480720" cy="1200329"/>
          </a:xfrm>
          <a:prstGeom prst="rect">
            <a:avLst/>
          </a:prstGeom>
          <a:noFill/>
        </p:spPr>
        <p:txBody>
          <a:bodyPr wrap="square" rtlCol="0">
            <a:spAutoFit/>
          </a:bodyPr>
          <a:lstStyle/>
          <a:p>
            <a:r>
              <a:rPr lang="en-US" dirty="0" smtClean="0">
                <a:solidFill>
                  <a:srgbClr val="FF0000"/>
                </a:solidFill>
              </a:rPr>
              <a:t>Red: very important. </a:t>
            </a:r>
          </a:p>
          <a:p>
            <a:r>
              <a:rPr lang="en-US" dirty="0" smtClean="0">
                <a:solidFill>
                  <a:schemeClr val="bg2">
                    <a:lumMod val="50000"/>
                  </a:schemeClr>
                </a:solidFill>
              </a:rPr>
              <a:t>Green:  only found in males’ slides.</a:t>
            </a:r>
          </a:p>
          <a:p>
            <a:r>
              <a:rPr lang="en-US" dirty="0" smtClean="0">
                <a:solidFill>
                  <a:srgbClr val="933B95"/>
                </a:solidFill>
              </a:rPr>
              <a:t>Purple: only found in females’ slides.</a:t>
            </a:r>
          </a:p>
          <a:p>
            <a:r>
              <a:rPr lang="en-US" dirty="0" smtClean="0">
                <a:solidFill>
                  <a:schemeClr val="bg1">
                    <a:lumMod val="65000"/>
                  </a:schemeClr>
                </a:solidFill>
              </a:rPr>
              <a:t>Gray: notes.  </a:t>
            </a:r>
            <a:endParaRPr lang="en-US" dirty="0">
              <a:solidFill>
                <a:schemeClr val="bg1">
                  <a:lumMod val="65000"/>
                </a:schemeClr>
              </a:solidFill>
            </a:endParaRPr>
          </a:p>
        </p:txBody>
      </p:sp>
      <p:pic>
        <p:nvPicPr>
          <p:cNvPr id="10" name="Picture 9"/>
          <p:cNvPicPr/>
          <p:nvPr/>
        </p:nvPicPr>
        <p:blipFill>
          <a:blip r:embed="rId3">
            <a:extLst>
              <a:ext uri="{28A0092B-C50C-407E-A947-70E740481C1C}">
                <a14:useLocalDpi xmlns:a14="http://schemas.microsoft.com/office/drawing/2010/main" val="0"/>
              </a:ext>
            </a:extLst>
          </a:blip>
          <a:stretch>
            <a:fillRect/>
          </a:stretch>
        </p:blipFill>
        <p:spPr>
          <a:xfrm>
            <a:off x="7096421" y="332656"/>
            <a:ext cx="1669355" cy="864096"/>
          </a:xfrm>
          <a:prstGeom prst="rect">
            <a:avLst/>
          </a:prstGeom>
        </p:spPr>
      </p:pic>
      <p:sp>
        <p:nvSpPr>
          <p:cNvPr id="5" name="Rectangle 4"/>
          <p:cNvSpPr/>
          <p:nvPr/>
        </p:nvSpPr>
        <p:spPr>
          <a:xfrm>
            <a:off x="899592" y="2985145"/>
            <a:ext cx="7344816" cy="57606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285750" indent="-285750">
              <a:buFont typeface="Arial" panose="020B0604020202020204" pitchFamily="34" charset="0"/>
              <a:buChar char="•"/>
            </a:pPr>
            <a:r>
              <a:rPr lang="en-US" sz="1400" dirty="0" smtClean="0">
                <a:solidFill>
                  <a:srgbClr val="FF0000"/>
                </a:solidFill>
              </a:rPr>
              <a:t>This slides contain both (Slides + Handout)</a:t>
            </a:r>
          </a:p>
          <a:p>
            <a:pPr marL="285750" indent="-285750">
              <a:buFont typeface="Arial" panose="020B0604020202020204" pitchFamily="34" charset="0"/>
              <a:buChar char="•"/>
            </a:pPr>
            <a:r>
              <a:rPr lang="en-US" sz="1400" dirty="0" smtClean="0"/>
              <a:t>Procedures in the slide and handout are the same .</a:t>
            </a:r>
            <a:r>
              <a:rPr lang="en-US" sz="1400" dirty="0" smtClean="0">
                <a:solidFill>
                  <a:srgbClr val="FF0000"/>
                </a:solidFill>
              </a:rPr>
              <a:t>Therefore ,we put it as one procedure </a:t>
            </a:r>
            <a:endParaRPr lang="ar-SA" sz="1400" dirty="0">
              <a:solidFill>
                <a:srgbClr val="FF0000"/>
              </a:solidFill>
            </a:endParaRPr>
          </a:p>
        </p:txBody>
      </p:sp>
      <p:sp>
        <p:nvSpPr>
          <p:cNvPr id="11" name="Rectangle 10"/>
          <p:cNvSpPr/>
          <p:nvPr/>
        </p:nvSpPr>
        <p:spPr>
          <a:xfrm>
            <a:off x="1608716" y="5805264"/>
            <a:ext cx="6383433" cy="461665"/>
          </a:xfrm>
          <a:prstGeom prst="rect">
            <a:avLst/>
          </a:prstGeom>
        </p:spPr>
        <p:txBody>
          <a:bodyPr wrap="square">
            <a:spAutoFit/>
          </a:bodyPr>
          <a:lstStyle/>
          <a:p>
            <a:r>
              <a:rPr lang="en-US" sz="2400" b="1" dirty="0">
                <a:solidFill>
                  <a:schemeClr val="accent2">
                    <a:lumMod val="75000"/>
                  </a:schemeClr>
                </a:solidFill>
                <a:latin typeface="Arabic Typesetting" panose="03020402040406030203" pitchFamily="66" charset="-78"/>
                <a:cs typeface="Arabic Typesetting" panose="03020402040406030203" pitchFamily="66" charset="-78"/>
              </a:rPr>
              <a:t>{</a:t>
            </a:r>
            <a:r>
              <a:rPr lang="ar-SA" sz="2400" b="1" dirty="0">
                <a:solidFill>
                  <a:schemeClr val="accent2">
                    <a:lumMod val="75000"/>
                  </a:schemeClr>
                </a:solidFill>
                <a:latin typeface="Arabic Typesetting" panose="03020402040406030203" pitchFamily="66" charset="-78"/>
                <a:cs typeface="Arabic Typesetting" panose="03020402040406030203" pitchFamily="66" charset="-78"/>
              </a:rPr>
              <a:t>يامالك الملك وكلناك أمرنا واستودعناك همومنا فبشرنا بما يفتح مداخل السعادة إلى قلوبنا </a:t>
            </a:r>
            <a:r>
              <a:rPr lang="en-US" sz="2400" b="1" dirty="0" smtClean="0">
                <a:solidFill>
                  <a:schemeClr val="accent2">
                    <a:lumMod val="75000"/>
                  </a:schemeClr>
                </a:solidFill>
                <a:latin typeface="Arabic Typesetting" panose="03020402040406030203" pitchFamily="66" charset="-78"/>
                <a:cs typeface="Arabic Typesetting" panose="03020402040406030203" pitchFamily="66" charset="-78"/>
              </a:rPr>
              <a:t>}</a:t>
            </a:r>
            <a:endParaRPr lang="ar-SA" sz="2400" b="1" dirty="0">
              <a:solidFill>
                <a:schemeClr val="accent2">
                  <a:lumMod val="75000"/>
                </a:schemeClr>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783597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99592" y="152400"/>
            <a:ext cx="4132852" cy="9038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600" b="1" dirty="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Blood Groups</a:t>
            </a:r>
            <a:endParaRPr lang="ar-SA" sz="3600" b="1" dirty="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endParaRPr>
          </a:p>
        </p:txBody>
      </p:sp>
      <p:pic>
        <p:nvPicPr>
          <p:cNvPr id="8" name="Picture 7" descr="table blood group.PNG"/>
          <p:cNvPicPr>
            <a:picLocks noChangeAspect="1"/>
          </p:cNvPicPr>
          <p:nvPr/>
        </p:nvPicPr>
        <p:blipFill>
          <a:blip r:embed="rId2" cstate="print"/>
          <a:stretch>
            <a:fillRect/>
          </a:stretch>
        </p:blipFill>
        <p:spPr>
          <a:xfrm>
            <a:off x="360487" y="1415505"/>
            <a:ext cx="6875809" cy="4795551"/>
          </a:xfrm>
          <a:prstGeom prst="rect">
            <a:avLst/>
          </a:prstGeom>
        </p:spPr>
      </p:pic>
      <p:sp>
        <p:nvSpPr>
          <p:cNvPr id="2" name="Rounded Rectangle 1"/>
          <p:cNvSpPr/>
          <p:nvPr/>
        </p:nvSpPr>
        <p:spPr>
          <a:xfrm>
            <a:off x="7240624" y="2132856"/>
            <a:ext cx="1728192" cy="720080"/>
          </a:xfrm>
          <a:prstGeom prst="round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O- : universal donor</a:t>
            </a:r>
            <a:endParaRPr lang="en-US" dirty="0"/>
          </a:p>
        </p:txBody>
      </p:sp>
      <p:sp>
        <p:nvSpPr>
          <p:cNvPr id="6" name="Rectangle 5"/>
          <p:cNvSpPr/>
          <p:nvPr/>
        </p:nvSpPr>
        <p:spPr>
          <a:xfrm>
            <a:off x="6588224" y="152400"/>
            <a:ext cx="2378980" cy="1263105"/>
          </a:xfrm>
          <a:prstGeom prst="rect">
            <a:avLst/>
          </a:prstGeom>
          <a:ln>
            <a:solidFill>
              <a:srgbClr val="FF0000"/>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just">
              <a:spcBef>
                <a:spcPts val="600"/>
              </a:spcBef>
              <a:buClr>
                <a:srgbClr val="727CA3"/>
              </a:buClr>
              <a:buSzPct val="76000"/>
            </a:pPr>
            <a:r>
              <a:rPr lang="en-US" b="1" dirty="0" smtClean="0">
                <a:solidFill>
                  <a:srgbClr val="002060"/>
                </a:solidFill>
                <a:latin typeface="Cambria Math" panose="02040503050406030204" pitchFamily="18" charset="0"/>
                <a:ea typeface="Cambria Math" panose="02040503050406030204" pitchFamily="18" charset="0"/>
              </a:rPr>
              <a:t>Objective :</a:t>
            </a:r>
          </a:p>
          <a:p>
            <a:pPr marL="342900" lvl="0" indent="-342900" algn="just">
              <a:spcBef>
                <a:spcPts val="600"/>
              </a:spcBef>
              <a:buClr>
                <a:srgbClr val="727CA3"/>
              </a:buClr>
              <a:buSzPct val="76000"/>
              <a:buFont typeface="+mj-lt"/>
              <a:buAutoNum type="arabicPeriod"/>
            </a:pPr>
            <a:r>
              <a:rPr lang="en-US" sz="1200" dirty="0" smtClean="0">
                <a:solidFill>
                  <a:srgbClr val="7030A0"/>
                </a:solidFill>
                <a:latin typeface="Abadi MT Condensed Light" charset="0"/>
                <a:ea typeface="Abadi MT Condensed Light" charset="0"/>
                <a:cs typeface="Abadi MT Condensed Light" charset="0"/>
              </a:rPr>
              <a:t>Under stand and practice the method used in determining blood groups (ABO and Rhesus (Rh) system )</a:t>
            </a:r>
          </a:p>
        </p:txBody>
      </p:sp>
      <p:cxnSp>
        <p:nvCxnSpPr>
          <p:cNvPr id="4" name="Straight Arrow Connector 3"/>
          <p:cNvCxnSpPr/>
          <p:nvPr/>
        </p:nvCxnSpPr>
        <p:spPr>
          <a:xfrm>
            <a:off x="6915968" y="2492896"/>
            <a:ext cx="50405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7236296" y="5447927"/>
            <a:ext cx="1728192" cy="720080"/>
          </a:xfrm>
          <a:prstGeom prst="round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AB + : universal receiver</a:t>
            </a:r>
            <a:endParaRPr lang="en-US" dirty="0"/>
          </a:p>
        </p:txBody>
      </p:sp>
      <p:cxnSp>
        <p:nvCxnSpPr>
          <p:cNvPr id="11" name="Straight Arrow Connector 10"/>
          <p:cNvCxnSpPr/>
          <p:nvPr/>
        </p:nvCxnSpPr>
        <p:spPr>
          <a:xfrm>
            <a:off x="6988596" y="5855059"/>
            <a:ext cx="50405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588224" y="105991"/>
            <a:ext cx="2432856" cy="1368152"/>
          </a:xfrm>
          <a:prstGeom prst="rect">
            <a:avLst/>
          </a:prstGeom>
          <a:solidFill>
            <a:schemeClr val="bg1"/>
          </a:solid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b="1" dirty="0" smtClean="0">
                <a:solidFill>
                  <a:srgbClr val="002060"/>
                </a:solidFill>
              </a:rPr>
              <a:t>Objectives</a:t>
            </a:r>
            <a:r>
              <a:rPr lang="ar-SA" b="1" dirty="0" smtClean="0">
                <a:solidFill>
                  <a:srgbClr val="002060"/>
                </a:solidFill>
              </a:rPr>
              <a:t> :</a:t>
            </a:r>
            <a:endParaRPr lang="ar-SA" sz="1400" b="1" dirty="0" smtClean="0">
              <a:solidFill>
                <a:srgbClr val="FF0000"/>
              </a:solidFill>
            </a:endParaRPr>
          </a:p>
          <a:p>
            <a:pPr lvl="0"/>
            <a:r>
              <a:rPr lang="en-US" sz="1400" dirty="0" smtClean="0">
                <a:solidFill>
                  <a:srgbClr val="7030A0"/>
                </a:solidFill>
                <a:ea typeface="Cambria Math" panose="02040503050406030204" pitchFamily="18" charset="0"/>
              </a:rPr>
              <a:t>1-Under </a:t>
            </a:r>
            <a:r>
              <a:rPr lang="en-US" sz="1400" dirty="0">
                <a:solidFill>
                  <a:srgbClr val="7030A0"/>
                </a:solidFill>
                <a:ea typeface="Cambria Math" panose="02040503050406030204" pitchFamily="18" charset="0"/>
              </a:rPr>
              <a:t>stand and practice the method used in determining blood groups (ABO and Rhesus (Rh) system )</a:t>
            </a:r>
          </a:p>
          <a:p>
            <a:endParaRPr lang="en-AU" sz="1400" b="1" dirty="0" smtClean="0">
              <a:solidFill>
                <a:srgbClr val="FF0000"/>
              </a:solidFill>
            </a:endParaRPr>
          </a:p>
        </p:txBody>
      </p:sp>
    </p:spTree>
    <p:extLst>
      <p:ext uri="{BB962C8B-B14F-4D97-AF65-F5344CB8AC3E}">
        <p14:creationId xmlns:p14="http://schemas.microsoft.com/office/powerpoint/2010/main" val="858818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1520" y="116632"/>
            <a:ext cx="5616624" cy="1134963"/>
          </a:xfrm>
        </p:spPr>
        <p:txBody>
          <a:bodyPr/>
          <a:lstStyle/>
          <a:p>
            <a:r>
              <a:rPr lang="en-US" sz="4400" dirty="0">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mj-cs"/>
              </a:rPr>
              <a:t>Clinical Applications</a:t>
            </a:r>
            <a:endParaRPr lang="en-US" dirty="0"/>
          </a:p>
        </p:txBody>
      </p:sp>
      <p:sp>
        <p:nvSpPr>
          <p:cNvPr id="5" name="Rectangle 4"/>
          <p:cNvSpPr/>
          <p:nvPr/>
        </p:nvSpPr>
        <p:spPr>
          <a:xfrm>
            <a:off x="6588224" y="152400"/>
            <a:ext cx="2378980" cy="1263105"/>
          </a:xfrm>
          <a:prstGeom prst="rect">
            <a:avLst/>
          </a:prstGeom>
          <a:ln>
            <a:solidFill>
              <a:srgbClr val="FF0000"/>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just">
              <a:spcBef>
                <a:spcPts val="600"/>
              </a:spcBef>
              <a:buClr>
                <a:srgbClr val="727CA3"/>
              </a:buClr>
              <a:buSzPct val="76000"/>
            </a:pPr>
            <a:r>
              <a:rPr lang="en-US" b="1" dirty="0" smtClean="0">
                <a:solidFill>
                  <a:srgbClr val="002060"/>
                </a:solidFill>
                <a:latin typeface="Cambria Math" panose="02040503050406030204" pitchFamily="18" charset="0"/>
                <a:ea typeface="Cambria Math" panose="02040503050406030204" pitchFamily="18" charset="0"/>
              </a:rPr>
              <a:t>Objective :</a:t>
            </a:r>
          </a:p>
          <a:p>
            <a:pPr marL="342900" lvl="0" indent="-342900" algn="just">
              <a:spcBef>
                <a:spcPts val="600"/>
              </a:spcBef>
              <a:buClr>
                <a:srgbClr val="727CA3"/>
              </a:buClr>
              <a:buSzPct val="76000"/>
              <a:buFont typeface="+mj-lt"/>
              <a:buAutoNum type="arabicPeriod"/>
            </a:pPr>
            <a:r>
              <a:rPr lang="en-US" sz="1200" dirty="0" smtClean="0">
                <a:solidFill>
                  <a:srgbClr val="7030A0"/>
                </a:solidFill>
                <a:latin typeface="Abadi MT Condensed Light" charset="0"/>
                <a:ea typeface="Abadi MT Condensed Light" charset="0"/>
                <a:cs typeface="Abadi MT Condensed Light" charset="0"/>
              </a:rPr>
              <a:t>Under stand and practice the method used in determining blood groups (ABO and Rhesus (Rh) system )</a:t>
            </a:r>
          </a:p>
        </p:txBody>
      </p:sp>
      <p:sp>
        <p:nvSpPr>
          <p:cNvPr id="2" name="Content Placeholder 1"/>
          <p:cNvSpPr>
            <a:spLocks noGrp="1"/>
          </p:cNvSpPr>
          <p:nvPr>
            <p:ph sz="quarter" idx="2"/>
          </p:nvPr>
        </p:nvSpPr>
        <p:spPr>
          <a:xfrm>
            <a:off x="323528" y="1192535"/>
            <a:ext cx="7920880" cy="4038600"/>
          </a:xfrm>
        </p:spPr>
        <p:txBody>
          <a:bodyPr>
            <a:normAutofit/>
          </a:bodyPr>
          <a:lstStyle/>
          <a:p>
            <a:r>
              <a:rPr lang="en-US" b="1" dirty="0" smtClean="0">
                <a:solidFill>
                  <a:schemeClr val="accent3">
                    <a:lumMod val="75000"/>
                  </a:schemeClr>
                </a:solidFill>
              </a:rPr>
              <a:t>Important in the following condition :</a:t>
            </a:r>
          </a:p>
        </p:txBody>
      </p:sp>
      <p:graphicFrame>
        <p:nvGraphicFramePr>
          <p:cNvPr id="8" name="Diagram 7"/>
          <p:cNvGraphicFramePr/>
          <p:nvPr>
            <p:extLst>
              <p:ext uri="{D42A27DB-BD31-4B8C-83A1-F6EECF244321}">
                <p14:modId xmlns:p14="http://schemas.microsoft.com/office/powerpoint/2010/main" val="1871556393"/>
              </p:ext>
            </p:extLst>
          </p:nvPr>
        </p:nvGraphicFramePr>
        <p:xfrm>
          <a:off x="-1107529" y="143682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ight Arrow 10"/>
          <p:cNvSpPr/>
          <p:nvPr/>
        </p:nvSpPr>
        <p:spPr>
          <a:xfrm>
            <a:off x="3605318" y="2816932"/>
            <a:ext cx="828092" cy="651892"/>
          </a:xfrm>
          <a:prstGeom prst="rightArrow">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rminator 11"/>
          <p:cNvSpPr/>
          <p:nvPr/>
        </p:nvSpPr>
        <p:spPr>
          <a:xfrm>
            <a:off x="4433410" y="1628800"/>
            <a:ext cx="3675124" cy="3600400"/>
          </a:xfrm>
          <a:prstGeom prst="flowChartTerminator">
            <a:avLst/>
          </a:prstGeom>
          <a:ln w="28575">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smtClean="0">
                <a:solidFill>
                  <a:schemeClr val="tx2"/>
                </a:solidFill>
              </a:rPr>
              <a:t>HDN</a:t>
            </a:r>
          </a:p>
          <a:p>
            <a:pPr marL="285750" lvl="0" indent="-285750">
              <a:buFont typeface="Arial" charset="0"/>
              <a:buChar char="•"/>
            </a:pPr>
            <a:r>
              <a:rPr lang="en-US" sz="1400" dirty="0" smtClean="0">
                <a:solidFill>
                  <a:schemeClr val="tx1"/>
                </a:solidFill>
              </a:rPr>
              <a:t>It </a:t>
            </a:r>
            <a:r>
              <a:rPr lang="en-US" sz="1400" dirty="0">
                <a:solidFill>
                  <a:schemeClr val="tx1"/>
                </a:solidFill>
              </a:rPr>
              <a:t>is a blood disorder in a fetus or newborn infant. </a:t>
            </a:r>
            <a:endParaRPr lang="en-US" sz="1400" dirty="0" smtClean="0">
              <a:solidFill>
                <a:schemeClr val="tx1"/>
              </a:solidFill>
            </a:endParaRPr>
          </a:p>
          <a:p>
            <a:pPr marL="285750" lvl="0" indent="-285750">
              <a:buFont typeface="Arial" charset="0"/>
              <a:buChar char="•"/>
            </a:pPr>
            <a:r>
              <a:rPr lang="en-US" sz="1400" dirty="0" smtClean="0">
                <a:solidFill>
                  <a:schemeClr val="tx1"/>
                </a:solidFill>
              </a:rPr>
              <a:t>HDN </a:t>
            </a:r>
            <a:r>
              <a:rPr lang="en-US" sz="1400" dirty="0">
                <a:solidFill>
                  <a:schemeClr val="tx1"/>
                </a:solidFill>
              </a:rPr>
              <a:t>may develop when a mother and her unborn baby have different blood </a:t>
            </a:r>
            <a:r>
              <a:rPr lang="en-US" sz="1400" dirty="0" smtClean="0">
                <a:solidFill>
                  <a:schemeClr val="tx1"/>
                </a:solidFill>
              </a:rPr>
              <a:t>types </a:t>
            </a:r>
            <a:r>
              <a:rPr lang="en-AU" sz="1400" dirty="0" smtClean="0">
                <a:solidFill>
                  <a:schemeClr val="tx1"/>
                </a:solidFill>
              </a:rPr>
              <a:t>(</a:t>
            </a:r>
            <a:r>
              <a:rPr lang="en-AU" sz="1400" dirty="0">
                <a:solidFill>
                  <a:schemeClr val="tx1"/>
                </a:solidFill>
              </a:rPr>
              <a:t>called "</a:t>
            </a:r>
            <a:r>
              <a:rPr lang="en-AU" sz="1400" dirty="0">
                <a:solidFill>
                  <a:srgbClr val="FF0000"/>
                </a:solidFill>
              </a:rPr>
              <a:t>incompatibility</a:t>
            </a:r>
            <a:r>
              <a:rPr lang="en-AU" sz="1400" dirty="0">
                <a:solidFill>
                  <a:schemeClr val="tx1"/>
                </a:solidFill>
              </a:rPr>
              <a:t>"). </a:t>
            </a:r>
            <a:endParaRPr lang="en-AU" sz="1400" dirty="0" smtClean="0">
              <a:solidFill>
                <a:schemeClr val="tx1"/>
              </a:solidFill>
            </a:endParaRPr>
          </a:p>
          <a:p>
            <a:pPr marL="285750" indent="-285750">
              <a:buFont typeface="Arial" charset="0"/>
              <a:buChar char="•"/>
            </a:pPr>
            <a:r>
              <a:rPr lang="en-US" sz="1400" dirty="0"/>
              <a:t>Mother produces antibodies to Rh (D) antigen</a:t>
            </a:r>
            <a:r>
              <a:rPr lang="en-US" sz="1400" dirty="0" smtClean="0"/>
              <a:t>.</a:t>
            </a:r>
            <a:r>
              <a:rPr lang="en-US" sz="1400" dirty="0" smtClean="0">
                <a:solidFill>
                  <a:schemeClr val="tx1"/>
                </a:solidFill>
              </a:rPr>
              <a:t> after the labor because the mother’s blood will be mixed with baby’s blood ,</a:t>
            </a:r>
          </a:p>
          <a:p>
            <a:pPr marL="285750" indent="-285750">
              <a:buFont typeface="Arial" charset="0"/>
              <a:buChar char="•"/>
            </a:pPr>
            <a:r>
              <a:rPr lang="en-US" sz="1400" dirty="0" smtClean="0">
                <a:solidFill>
                  <a:schemeClr val="tx1"/>
                </a:solidFill>
              </a:rPr>
              <a:t> So the Antibody will </a:t>
            </a:r>
            <a:r>
              <a:rPr lang="en-US" sz="1400" dirty="0">
                <a:solidFill>
                  <a:schemeClr val="tx1"/>
                </a:solidFill>
              </a:rPr>
              <a:t>attack the developing baby's red blood cells </a:t>
            </a:r>
            <a:r>
              <a:rPr lang="en-US" sz="1400" dirty="0" smtClean="0">
                <a:solidFill>
                  <a:schemeClr val="tx1"/>
                </a:solidFill>
              </a:rPr>
              <a:t>(2</a:t>
            </a:r>
            <a:r>
              <a:rPr lang="en-US" sz="1400" baseline="30000" dirty="0" smtClean="0">
                <a:solidFill>
                  <a:schemeClr val="tx1"/>
                </a:solidFill>
              </a:rPr>
              <a:t>nd</a:t>
            </a:r>
            <a:r>
              <a:rPr lang="en-US" sz="1400" dirty="0" smtClean="0">
                <a:solidFill>
                  <a:schemeClr val="tx1"/>
                </a:solidFill>
              </a:rPr>
              <a:t> baby with Rh+ )</a:t>
            </a:r>
          </a:p>
          <a:p>
            <a:pPr marL="285750" indent="-285750">
              <a:buFont typeface="Arial" charset="0"/>
              <a:buChar char="•"/>
            </a:pPr>
            <a:r>
              <a:rPr lang="en-US" sz="1400" dirty="0"/>
              <a:t>This is why Rh negative women are given (</a:t>
            </a:r>
            <a:r>
              <a:rPr lang="en-US" sz="1400" dirty="0" err="1">
                <a:solidFill>
                  <a:srgbClr val="FF0000"/>
                </a:solidFill>
              </a:rPr>
              <a:t>Rhogam</a:t>
            </a:r>
            <a:r>
              <a:rPr lang="en-US" sz="1400" dirty="0"/>
              <a:t>) after birth of Rh positive </a:t>
            </a:r>
            <a:r>
              <a:rPr lang="en-US" sz="1400" dirty="0" smtClean="0"/>
              <a:t>baby</a:t>
            </a:r>
            <a:r>
              <a:rPr lang="en-US" sz="1400" dirty="0"/>
              <a:t> </a:t>
            </a:r>
            <a:r>
              <a:rPr lang="en-US" sz="1400" dirty="0" smtClean="0"/>
              <a:t>(After 1</a:t>
            </a:r>
            <a:r>
              <a:rPr lang="en-US" sz="1400" baseline="30000" dirty="0" smtClean="0"/>
              <a:t>st</a:t>
            </a:r>
            <a:r>
              <a:rPr lang="en-US" sz="1400" dirty="0" smtClean="0"/>
              <a:t> baby)</a:t>
            </a:r>
            <a:endParaRPr lang="en-US" sz="1400" dirty="0">
              <a:solidFill>
                <a:schemeClr val="tx1"/>
              </a:solidFill>
            </a:endParaRPr>
          </a:p>
        </p:txBody>
      </p:sp>
      <p:sp>
        <p:nvSpPr>
          <p:cNvPr id="10" name="Rectangle 9"/>
          <p:cNvSpPr/>
          <p:nvPr/>
        </p:nvSpPr>
        <p:spPr>
          <a:xfrm>
            <a:off x="6588224" y="105991"/>
            <a:ext cx="2432856" cy="1368152"/>
          </a:xfrm>
          <a:prstGeom prst="rect">
            <a:avLst/>
          </a:prstGeom>
          <a:solidFill>
            <a:schemeClr val="bg1"/>
          </a:solid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b="1" dirty="0" smtClean="0">
                <a:solidFill>
                  <a:srgbClr val="002060"/>
                </a:solidFill>
              </a:rPr>
              <a:t>Objectives</a:t>
            </a:r>
            <a:r>
              <a:rPr lang="ar-SA" b="1" dirty="0" smtClean="0">
                <a:solidFill>
                  <a:srgbClr val="002060"/>
                </a:solidFill>
              </a:rPr>
              <a:t> :</a:t>
            </a:r>
            <a:endParaRPr lang="ar-SA" sz="1400" b="1" dirty="0" smtClean="0">
              <a:solidFill>
                <a:srgbClr val="FF0000"/>
              </a:solidFill>
            </a:endParaRPr>
          </a:p>
          <a:p>
            <a:pPr lvl="0"/>
            <a:r>
              <a:rPr lang="en-US" sz="1400" dirty="0" smtClean="0">
                <a:solidFill>
                  <a:srgbClr val="7030A0"/>
                </a:solidFill>
                <a:ea typeface="Cambria Math" panose="02040503050406030204" pitchFamily="18" charset="0"/>
              </a:rPr>
              <a:t>1-Under </a:t>
            </a:r>
            <a:r>
              <a:rPr lang="en-US" sz="1400" dirty="0">
                <a:solidFill>
                  <a:srgbClr val="7030A0"/>
                </a:solidFill>
                <a:ea typeface="Cambria Math" panose="02040503050406030204" pitchFamily="18" charset="0"/>
              </a:rPr>
              <a:t>stand and practice the method used in determining blood groups (ABO and Rhesus (Rh) system )</a:t>
            </a:r>
          </a:p>
          <a:p>
            <a:endParaRPr lang="en-AU" sz="1400" b="1" dirty="0" smtClean="0">
              <a:solidFill>
                <a:srgbClr val="FF0000"/>
              </a:solidFill>
            </a:endParaRPr>
          </a:p>
        </p:txBody>
      </p:sp>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544" y="5229200"/>
            <a:ext cx="1033785" cy="9884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7" descr="graphic-hemolytic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5776" y="5229200"/>
            <a:ext cx="6283424" cy="1224136"/>
          </a:xfrm>
          <a:prstGeom prst="rect">
            <a:avLst/>
          </a:prstGeom>
        </p:spPr>
      </p:pic>
      <p:cxnSp>
        <p:nvCxnSpPr>
          <p:cNvPr id="9" name="Straight Arrow Connector 8"/>
          <p:cNvCxnSpPr/>
          <p:nvPr/>
        </p:nvCxnSpPr>
        <p:spPr>
          <a:xfrm flipH="1" flipV="1">
            <a:off x="3707904" y="6197839"/>
            <a:ext cx="144016" cy="3077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599892" y="6496010"/>
            <a:ext cx="828092" cy="307777"/>
          </a:xfrm>
          <a:prstGeom prst="rect">
            <a:avLst/>
          </a:prstGeom>
          <a:noFill/>
        </p:spPr>
        <p:txBody>
          <a:bodyPr wrap="square" rtlCol="1">
            <a:spAutoFit/>
          </a:bodyPr>
          <a:lstStyle/>
          <a:p>
            <a:r>
              <a:rPr lang="en-US" sz="1400" dirty="0" smtClean="0"/>
              <a:t>1</a:t>
            </a:r>
            <a:r>
              <a:rPr lang="en-US" sz="1400" baseline="30000" dirty="0" smtClean="0"/>
              <a:t>st</a:t>
            </a:r>
            <a:r>
              <a:rPr lang="en-US" sz="1400" dirty="0" smtClean="0"/>
              <a:t> baby</a:t>
            </a:r>
            <a:endParaRPr lang="ar-SA" sz="1400" dirty="0"/>
          </a:p>
        </p:txBody>
      </p:sp>
      <p:cxnSp>
        <p:nvCxnSpPr>
          <p:cNvPr id="17" name="Straight Arrow Connector 16"/>
          <p:cNvCxnSpPr/>
          <p:nvPr/>
        </p:nvCxnSpPr>
        <p:spPr>
          <a:xfrm flipH="1" flipV="1">
            <a:off x="4932040" y="6155105"/>
            <a:ext cx="144016" cy="3077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806026" y="6496010"/>
            <a:ext cx="828092" cy="261610"/>
          </a:xfrm>
          <a:prstGeom prst="rect">
            <a:avLst/>
          </a:prstGeom>
          <a:noFill/>
        </p:spPr>
        <p:txBody>
          <a:bodyPr wrap="square" rtlCol="1">
            <a:spAutoFit/>
          </a:bodyPr>
          <a:lstStyle/>
          <a:p>
            <a:r>
              <a:rPr lang="en-US" sz="1100" dirty="0" smtClean="0"/>
              <a:t>D antibody</a:t>
            </a:r>
            <a:endParaRPr lang="ar-SA" sz="1100" dirty="0"/>
          </a:p>
        </p:txBody>
      </p:sp>
      <p:cxnSp>
        <p:nvCxnSpPr>
          <p:cNvPr id="19" name="Straight Arrow Connector 18"/>
          <p:cNvCxnSpPr/>
          <p:nvPr/>
        </p:nvCxnSpPr>
        <p:spPr>
          <a:xfrm flipH="1" flipV="1">
            <a:off x="8244408" y="6227113"/>
            <a:ext cx="144016" cy="3077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596336" y="6462821"/>
            <a:ext cx="1424744" cy="369332"/>
          </a:xfrm>
          <a:prstGeom prst="rect">
            <a:avLst/>
          </a:prstGeom>
          <a:noFill/>
        </p:spPr>
        <p:txBody>
          <a:bodyPr wrap="square" rtlCol="1">
            <a:spAutoFit/>
          </a:bodyPr>
          <a:lstStyle/>
          <a:p>
            <a:r>
              <a:rPr lang="en-US" sz="900" dirty="0" smtClean="0"/>
              <a:t>2</a:t>
            </a:r>
            <a:r>
              <a:rPr lang="en-US" sz="900" baseline="30000" dirty="0" smtClean="0"/>
              <a:t>nd</a:t>
            </a:r>
            <a:r>
              <a:rPr lang="en-US" sz="900" dirty="0" smtClean="0"/>
              <a:t> baby attacked by antibodies</a:t>
            </a:r>
            <a:endParaRPr lang="ar-SA" sz="900" dirty="0"/>
          </a:p>
        </p:txBody>
      </p:sp>
      <p:cxnSp>
        <p:nvCxnSpPr>
          <p:cNvPr id="21" name="Straight Arrow Connector 20"/>
          <p:cNvCxnSpPr/>
          <p:nvPr/>
        </p:nvCxnSpPr>
        <p:spPr>
          <a:xfrm>
            <a:off x="7777714" y="2780928"/>
            <a:ext cx="330820" cy="7200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8108534" y="2348880"/>
            <a:ext cx="1035466" cy="1224136"/>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en-US" sz="1000" dirty="0" smtClean="0"/>
              <a:t>Mother is Rh- father is Rh+ (Rh+ is more dominant )</a:t>
            </a:r>
            <a:r>
              <a:rPr lang="ar-SA" sz="1000" dirty="0" smtClean="0"/>
              <a:t>: </a:t>
            </a:r>
            <a:r>
              <a:rPr lang="en-US" sz="1000" dirty="0" smtClean="0"/>
              <a:t>baby is RH+</a:t>
            </a:r>
            <a:endParaRPr lang="ar-SA" sz="1000" dirty="0"/>
          </a:p>
        </p:txBody>
      </p:sp>
    </p:spTree>
    <p:extLst>
      <p:ext uri="{BB962C8B-B14F-4D97-AF65-F5344CB8AC3E}">
        <p14:creationId xmlns:p14="http://schemas.microsoft.com/office/powerpoint/2010/main" val="537027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Question &amp; problem</a:t>
            </a:r>
            <a:r>
              <a:rPr lang="ar-SA" sz="2800" b="1" dirty="0" smtClean="0">
                <a:solidFill>
                  <a:srgbClr val="FF0000"/>
                </a:solidFill>
              </a:rPr>
              <a:t>(من الملزمة) </a:t>
            </a:r>
            <a:endParaRPr lang="ar-SA" sz="3600" b="1" dirty="0">
              <a:solidFill>
                <a:srgbClr val="FF0000"/>
              </a:solidFill>
            </a:endParaRPr>
          </a:p>
        </p:txBody>
      </p:sp>
      <p:sp>
        <p:nvSpPr>
          <p:cNvPr id="4" name="Rounded Rectangle 3"/>
          <p:cNvSpPr/>
          <p:nvPr/>
        </p:nvSpPr>
        <p:spPr>
          <a:xfrm>
            <a:off x="467544" y="1268760"/>
            <a:ext cx="4032448" cy="64807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lvl="0"/>
            <a:r>
              <a:rPr lang="en-AU" sz="1200" b="1" dirty="0" smtClean="0">
                <a:solidFill>
                  <a:srgbClr val="FF0000"/>
                </a:solidFill>
              </a:rPr>
              <a:t>1.</a:t>
            </a:r>
            <a:r>
              <a:rPr lang="en-AU" sz="1200" b="1" dirty="0" smtClean="0">
                <a:solidFill>
                  <a:srgbClr val="002060"/>
                </a:solidFill>
              </a:rPr>
              <a:t>What </a:t>
            </a:r>
            <a:r>
              <a:rPr lang="en-AU" sz="1200" b="1" dirty="0">
                <a:solidFill>
                  <a:srgbClr val="002060"/>
                </a:solidFill>
              </a:rPr>
              <a:t>are the </a:t>
            </a:r>
            <a:r>
              <a:rPr lang="en-AU" sz="1200" b="1" dirty="0" err="1">
                <a:solidFill>
                  <a:srgbClr val="002060"/>
                </a:solidFill>
              </a:rPr>
              <a:t>agglutinogens</a:t>
            </a:r>
            <a:r>
              <a:rPr lang="en-AU" sz="1200" b="1" dirty="0">
                <a:solidFill>
                  <a:srgbClr val="002060"/>
                </a:solidFill>
              </a:rPr>
              <a:t> and agglutinins found in people with different blood groups in ABO system</a:t>
            </a:r>
            <a:r>
              <a:rPr lang="en-AU" sz="1200" b="1" dirty="0" smtClean="0">
                <a:solidFill>
                  <a:srgbClr val="002060"/>
                </a:solidFill>
              </a:rPr>
              <a:t>?</a:t>
            </a:r>
            <a:endParaRPr lang="en-US" sz="1200" dirty="0">
              <a:solidFill>
                <a:srgbClr val="002060"/>
              </a:solidFill>
            </a:endParaRPr>
          </a:p>
        </p:txBody>
      </p:sp>
      <p:sp>
        <p:nvSpPr>
          <p:cNvPr id="5" name="Rounded Rectangle 4"/>
          <p:cNvSpPr/>
          <p:nvPr/>
        </p:nvSpPr>
        <p:spPr>
          <a:xfrm>
            <a:off x="4788024" y="1268760"/>
            <a:ext cx="4032448" cy="64807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lvl="0"/>
            <a:r>
              <a:rPr lang="en-AU" sz="1200" b="1" dirty="0" smtClean="0">
                <a:solidFill>
                  <a:srgbClr val="FF0000"/>
                </a:solidFill>
              </a:rPr>
              <a:t>2</a:t>
            </a:r>
            <a:r>
              <a:rPr lang="en-AU" sz="1200" b="1" dirty="0" smtClean="0">
                <a:solidFill>
                  <a:srgbClr val="002060"/>
                </a:solidFill>
              </a:rPr>
              <a:t>.How </a:t>
            </a:r>
            <a:r>
              <a:rPr lang="en-AU" sz="1200" b="1" dirty="0">
                <a:solidFill>
                  <a:srgbClr val="002060"/>
                </a:solidFill>
              </a:rPr>
              <a:t>the different blood groups can donate or receive blood among them during blood transfusion?</a:t>
            </a:r>
            <a:endParaRPr lang="en-US" sz="1200" dirty="0">
              <a:solidFill>
                <a:srgbClr val="002060"/>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3049136522"/>
              </p:ext>
            </p:extLst>
          </p:nvPr>
        </p:nvGraphicFramePr>
        <p:xfrm>
          <a:off x="438225" y="2276872"/>
          <a:ext cx="3989759" cy="2748280"/>
        </p:xfrm>
        <a:graphic>
          <a:graphicData uri="http://schemas.openxmlformats.org/drawingml/2006/table">
            <a:tbl>
              <a:tblPr rtl="1" firstRow="1" bandRow="1">
                <a:tableStyleId>{F5AB1C69-6EDB-4FF4-983F-18BD219EF322}</a:tableStyleId>
              </a:tblPr>
              <a:tblGrid>
                <a:gridCol w="1755818"/>
                <a:gridCol w="1390494"/>
                <a:gridCol w="843447"/>
              </a:tblGrid>
              <a:tr h="360040">
                <a:tc>
                  <a:txBody>
                    <a:bodyPr/>
                    <a:lstStyle/>
                    <a:p>
                      <a:pPr algn="ctr" rtl="1"/>
                      <a:r>
                        <a:rPr lang="en-US" dirty="0" err="1" smtClean="0"/>
                        <a:t>Agglutinns</a:t>
                      </a:r>
                      <a:endParaRPr lang="ar-SA" dirty="0"/>
                    </a:p>
                  </a:txBody>
                  <a:tcPr/>
                </a:tc>
                <a:tc>
                  <a:txBody>
                    <a:bodyPr/>
                    <a:lstStyle/>
                    <a:p>
                      <a:pPr algn="ctr" rtl="1"/>
                      <a:r>
                        <a:rPr lang="en-US" dirty="0" err="1" smtClean="0"/>
                        <a:t>Agglutinogens</a:t>
                      </a:r>
                      <a:endParaRPr lang="ar-SA" dirty="0"/>
                    </a:p>
                  </a:txBody>
                  <a:tcPr/>
                </a:tc>
                <a:tc>
                  <a:txBody>
                    <a:bodyPr/>
                    <a:lstStyle/>
                    <a:p>
                      <a:pPr algn="ctr" rtl="1"/>
                      <a:r>
                        <a:rPr lang="en-US" dirty="0" smtClean="0"/>
                        <a:t>Blood group</a:t>
                      </a:r>
                      <a:endParaRPr lang="ar-SA" b="1" dirty="0">
                        <a:solidFill>
                          <a:schemeClr val="bg1"/>
                        </a:solidFill>
                      </a:endParaRPr>
                    </a:p>
                  </a:txBody>
                  <a:tcPr/>
                </a:tc>
              </a:tr>
              <a:tr h="370840">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en-AU" sz="1600" dirty="0" smtClean="0">
                          <a:solidFill>
                            <a:srgbClr val="002060"/>
                          </a:solidFill>
                          <a:effectLst/>
                        </a:rPr>
                        <a:t>Anti – B antibodies</a:t>
                      </a:r>
                      <a:endParaRPr lang="en-US" sz="1400" dirty="0" smtClean="0">
                        <a:solidFill>
                          <a:srgbClr val="002060"/>
                        </a:solidFill>
                        <a:effectLst/>
                        <a:latin typeface="Calibri"/>
                        <a:ea typeface="Times New Roman"/>
                        <a:cs typeface="Arial"/>
                      </a:endParaRPr>
                    </a:p>
                  </a:txBody>
                  <a:tcPr/>
                </a:tc>
                <a:tc>
                  <a:txBody>
                    <a:bodyPr/>
                    <a:lstStyle/>
                    <a:p>
                      <a:pPr algn="ctr" rtl="1"/>
                      <a:r>
                        <a:rPr lang="en-US" sz="1600" dirty="0" smtClean="0">
                          <a:solidFill>
                            <a:srgbClr val="002060"/>
                          </a:solidFill>
                        </a:rPr>
                        <a:t>A</a:t>
                      </a:r>
                      <a:endParaRPr lang="ar-SA" sz="1600" dirty="0">
                        <a:solidFill>
                          <a:srgbClr val="002060"/>
                        </a:solidFill>
                      </a:endParaRPr>
                    </a:p>
                  </a:txBody>
                  <a:tcPr/>
                </a:tc>
                <a:tc>
                  <a:txBody>
                    <a:bodyPr/>
                    <a:lstStyle/>
                    <a:p>
                      <a:pPr algn="ctr" rtl="1"/>
                      <a:r>
                        <a:rPr lang="en-US" b="1" dirty="0" smtClean="0">
                          <a:solidFill>
                            <a:schemeClr val="bg1"/>
                          </a:solidFill>
                        </a:rPr>
                        <a:t>A</a:t>
                      </a:r>
                      <a:endParaRPr lang="ar-SA" b="1" dirty="0">
                        <a:solidFill>
                          <a:schemeClr val="bg1"/>
                        </a:solidFill>
                      </a:endParaRPr>
                    </a:p>
                  </a:txBody>
                  <a:tcPr>
                    <a:solidFill>
                      <a:schemeClr val="accent3"/>
                    </a:solidFill>
                  </a:tcPr>
                </a:tc>
              </a:tr>
              <a:tr h="370840">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en-AU" sz="1600" dirty="0" smtClean="0">
                          <a:solidFill>
                            <a:srgbClr val="002060"/>
                          </a:solidFill>
                          <a:effectLst/>
                        </a:rPr>
                        <a:t>Anti – A antibodies</a:t>
                      </a:r>
                      <a:endParaRPr lang="en-US" sz="1400" dirty="0" smtClean="0">
                        <a:solidFill>
                          <a:srgbClr val="002060"/>
                        </a:solidFill>
                        <a:effectLst/>
                        <a:latin typeface="Calibri"/>
                        <a:ea typeface="Times New Roman"/>
                        <a:cs typeface="Arial"/>
                      </a:endParaRPr>
                    </a:p>
                  </a:txBody>
                  <a:tcPr/>
                </a:tc>
                <a:tc>
                  <a:txBody>
                    <a:bodyPr/>
                    <a:lstStyle/>
                    <a:p>
                      <a:pPr algn="ctr" rtl="1"/>
                      <a:r>
                        <a:rPr lang="en-US" sz="1600" dirty="0" smtClean="0">
                          <a:solidFill>
                            <a:srgbClr val="002060"/>
                          </a:solidFill>
                        </a:rPr>
                        <a:t>B</a:t>
                      </a:r>
                      <a:endParaRPr lang="ar-SA" sz="1600" dirty="0">
                        <a:solidFill>
                          <a:srgbClr val="002060"/>
                        </a:solidFill>
                      </a:endParaRPr>
                    </a:p>
                  </a:txBody>
                  <a:tcPr/>
                </a:tc>
                <a:tc>
                  <a:txBody>
                    <a:bodyPr/>
                    <a:lstStyle/>
                    <a:p>
                      <a:pPr algn="ctr" rtl="1"/>
                      <a:r>
                        <a:rPr lang="en-US" b="1" dirty="0" smtClean="0">
                          <a:solidFill>
                            <a:schemeClr val="bg1"/>
                          </a:solidFill>
                        </a:rPr>
                        <a:t>B</a:t>
                      </a:r>
                      <a:endParaRPr lang="ar-SA" b="1" dirty="0">
                        <a:solidFill>
                          <a:schemeClr val="bg1"/>
                        </a:solidFill>
                      </a:endParaRPr>
                    </a:p>
                  </a:txBody>
                  <a:tcPr>
                    <a:solidFill>
                      <a:schemeClr val="accent3"/>
                    </a:solidFill>
                  </a:tcPr>
                </a:tc>
              </a:tr>
              <a:tr h="370840">
                <a:tc>
                  <a:txBody>
                    <a:bodyPr/>
                    <a:lstStyle/>
                    <a:p>
                      <a:pPr algn="ctr" rtl="1"/>
                      <a:r>
                        <a:rPr lang="en-US" sz="1600" dirty="0" smtClean="0">
                          <a:solidFill>
                            <a:srgbClr val="002060"/>
                          </a:solidFill>
                        </a:rPr>
                        <a:t>No antibody</a:t>
                      </a:r>
                      <a:endParaRPr lang="ar-SA" sz="1600" dirty="0">
                        <a:solidFill>
                          <a:srgbClr val="002060"/>
                        </a:solidFill>
                      </a:endParaRPr>
                    </a:p>
                  </a:txBody>
                  <a:tcPr/>
                </a:tc>
                <a:tc>
                  <a:txBody>
                    <a:bodyPr/>
                    <a:lstStyle/>
                    <a:p>
                      <a:pPr algn="ctr" rtl="1"/>
                      <a:r>
                        <a:rPr lang="en-US" sz="1600" dirty="0" smtClean="0">
                          <a:solidFill>
                            <a:srgbClr val="002060"/>
                          </a:solidFill>
                        </a:rPr>
                        <a:t>A , B</a:t>
                      </a:r>
                      <a:endParaRPr lang="ar-SA" sz="1600" dirty="0">
                        <a:solidFill>
                          <a:srgbClr val="002060"/>
                        </a:solidFill>
                      </a:endParaRPr>
                    </a:p>
                  </a:txBody>
                  <a:tcPr/>
                </a:tc>
                <a:tc>
                  <a:txBody>
                    <a:bodyPr/>
                    <a:lstStyle/>
                    <a:p>
                      <a:pPr algn="ctr" rtl="1"/>
                      <a:r>
                        <a:rPr lang="en-US" b="1" dirty="0" smtClean="0">
                          <a:solidFill>
                            <a:schemeClr val="bg1"/>
                          </a:solidFill>
                        </a:rPr>
                        <a:t>AB</a:t>
                      </a:r>
                      <a:endParaRPr lang="ar-SA" b="1" dirty="0">
                        <a:solidFill>
                          <a:schemeClr val="bg1"/>
                        </a:solidFill>
                      </a:endParaRPr>
                    </a:p>
                  </a:txBody>
                  <a:tcPr>
                    <a:solidFill>
                      <a:schemeClr val="accent3"/>
                    </a:solidFill>
                  </a:tcPr>
                </a:tc>
              </a:tr>
              <a:tr h="370840">
                <a:tc>
                  <a:txBody>
                    <a:bodyPr/>
                    <a:lstStyle/>
                    <a:p>
                      <a:pPr algn="ctr" rtl="1"/>
                      <a:r>
                        <a:rPr lang="en-US" sz="1600" dirty="0" smtClean="0">
                          <a:solidFill>
                            <a:srgbClr val="002060"/>
                          </a:solidFill>
                        </a:rPr>
                        <a:t>Both Anti</a:t>
                      </a:r>
                      <a:r>
                        <a:rPr lang="en-US" sz="1600" baseline="0" dirty="0" smtClean="0">
                          <a:solidFill>
                            <a:srgbClr val="002060"/>
                          </a:solidFill>
                        </a:rPr>
                        <a:t>-A &amp; Anti-B antibody</a:t>
                      </a:r>
                      <a:endParaRPr lang="ar-SA" sz="1600" dirty="0">
                        <a:solidFill>
                          <a:srgbClr val="002060"/>
                        </a:solidFill>
                      </a:endParaRPr>
                    </a:p>
                  </a:txBody>
                  <a:tcPr/>
                </a:tc>
                <a:tc>
                  <a:txBody>
                    <a:bodyPr/>
                    <a:lstStyle/>
                    <a:p>
                      <a:pPr algn="ctr" rtl="1"/>
                      <a:r>
                        <a:rPr lang="en-US" sz="1600" dirty="0" smtClean="0">
                          <a:solidFill>
                            <a:srgbClr val="002060"/>
                          </a:solidFill>
                        </a:rPr>
                        <a:t>No Antigen</a:t>
                      </a:r>
                      <a:endParaRPr lang="ar-SA" sz="1600" dirty="0">
                        <a:solidFill>
                          <a:srgbClr val="002060"/>
                        </a:solidFill>
                      </a:endParaRPr>
                    </a:p>
                  </a:txBody>
                  <a:tcPr/>
                </a:tc>
                <a:tc>
                  <a:txBody>
                    <a:bodyPr/>
                    <a:lstStyle/>
                    <a:p>
                      <a:pPr algn="ctr" rtl="1"/>
                      <a:r>
                        <a:rPr lang="en-US" b="1" dirty="0" smtClean="0">
                          <a:solidFill>
                            <a:schemeClr val="bg1"/>
                          </a:solidFill>
                        </a:rPr>
                        <a:t>O</a:t>
                      </a:r>
                      <a:endParaRPr lang="ar-SA" b="1" dirty="0">
                        <a:solidFill>
                          <a:schemeClr val="bg1"/>
                        </a:solidFill>
                      </a:endParaRPr>
                    </a:p>
                  </a:txBody>
                  <a:tcPr>
                    <a:solidFill>
                      <a:schemeClr val="accent3"/>
                    </a:solid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4286518068"/>
              </p:ext>
            </p:extLst>
          </p:nvPr>
        </p:nvGraphicFramePr>
        <p:xfrm>
          <a:off x="4860033" y="2132856"/>
          <a:ext cx="3888430" cy="3548888"/>
        </p:xfrm>
        <a:graphic>
          <a:graphicData uri="http://schemas.openxmlformats.org/drawingml/2006/table">
            <a:tbl>
              <a:tblPr firstRow="1" firstCol="1" bandRow="1">
                <a:tableStyleId>{00A15C55-8517-42AA-B614-E9B94910E393}</a:tableStyleId>
              </a:tblPr>
              <a:tblGrid>
                <a:gridCol w="994660"/>
                <a:gridCol w="1345397"/>
                <a:gridCol w="1548373"/>
              </a:tblGrid>
              <a:tr h="382270">
                <a:tc>
                  <a:txBody>
                    <a:bodyPr/>
                    <a:lstStyle/>
                    <a:p>
                      <a:pPr algn="ctr">
                        <a:lnSpc>
                          <a:spcPct val="115000"/>
                        </a:lnSpc>
                        <a:spcAft>
                          <a:spcPts val="0"/>
                        </a:spcAft>
                      </a:pPr>
                      <a:r>
                        <a:rPr lang="en-AU" sz="1400" dirty="0">
                          <a:effectLst/>
                        </a:rPr>
                        <a:t>Blood Group</a:t>
                      </a:r>
                      <a:endParaRPr lang="en-US" sz="1100" dirty="0">
                        <a:effectLst/>
                        <a:latin typeface="Calibri"/>
                        <a:ea typeface="Times New Roman"/>
                        <a:cs typeface="Arial"/>
                      </a:endParaRPr>
                    </a:p>
                  </a:txBody>
                  <a:tcPr marL="68580" marR="68580" marT="0" marB="0" anchor="ctr"/>
                </a:tc>
                <a:tc>
                  <a:txBody>
                    <a:bodyPr/>
                    <a:lstStyle/>
                    <a:p>
                      <a:pPr algn="ctr">
                        <a:lnSpc>
                          <a:spcPct val="115000"/>
                        </a:lnSpc>
                        <a:spcAft>
                          <a:spcPts val="0"/>
                        </a:spcAft>
                      </a:pPr>
                      <a:r>
                        <a:rPr lang="en-AU" sz="1400">
                          <a:effectLst/>
                        </a:rPr>
                        <a:t>Can give blood to</a:t>
                      </a:r>
                      <a:endParaRPr lang="en-US" sz="1100">
                        <a:effectLst/>
                        <a:latin typeface="Calibri"/>
                        <a:ea typeface="Times New Roman"/>
                        <a:cs typeface="Arial"/>
                      </a:endParaRPr>
                    </a:p>
                  </a:txBody>
                  <a:tcPr marL="68580" marR="68580" marT="0" marB="0" anchor="ctr"/>
                </a:tc>
                <a:tc>
                  <a:txBody>
                    <a:bodyPr/>
                    <a:lstStyle/>
                    <a:p>
                      <a:pPr algn="ctr">
                        <a:lnSpc>
                          <a:spcPct val="115000"/>
                        </a:lnSpc>
                        <a:spcAft>
                          <a:spcPts val="0"/>
                        </a:spcAft>
                      </a:pPr>
                      <a:r>
                        <a:rPr lang="en-AU" sz="1400">
                          <a:effectLst/>
                        </a:rPr>
                        <a:t>Can receive blood from</a:t>
                      </a:r>
                      <a:endParaRPr lang="en-US" sz="1100">
                        <a:effectLst/>
                        <a:latin typeface="Calibri"/>
                        <a:ea typeface="Times New Roman"/>
                        <a:cs typeface="Arial"/>
                      </a:endParaRPr>
                    </a:p>
                  </a:txBody>
                  <a:tcPr marL="68580" marR="68580" marT="0" marB="0" anchor="ctr"/>
                </a:tc>
              </a:tr>
              <a:tr h="382270">
                <a:tc>
                  <a:txBody>
                    <a:bodyPr/>
                    <a:lstStyle/>
                    <a:p>
                      <a:pPr algn="ctr">
                        <a:lnSpc>
                          <a:spcPts val="1560"/>
                        </a:lnSpc>
                        <a:spcAft>
                          <a:spcPts val="0"/>
                        </a:spcAft>
                      </a:pPr>
                      <a:r>
                        <a:rPr lang="en-AU" sz="1400">
                          <a:effectLst/>
                        </a:rPr>
                        <a:t>AB </a:t>
                      </a:r>
                      <a:r>
                        <a:rPr lang="en-AU" sz="1400" baseline="30000">
                          <a:effectLst/>
                        </a:rPr>
                        <a:t>+</a:t>
                      </a:r>
                      <a:endParaRPr lang="en-US" sz="1100">
                        <a:effectLst/>
                        <a:latin typeface="Calibri"/>
                        <a:ea typeface="Times New Roman"/>
                        <a:cs typeface="Arial"/>
                      </a:endParaRPr>
                    </a:p>
                  </a:txBody>
                  <a:tcPr marL="68580" marR="68580" marT="0" marB="0" anchor="ctr"/>
                </a:tc>
                <a:tc>
                  <a:txBody>
                    <a:bodyPr/>
                    <a:lstStyle/>
                    <a:p>
                      <a:pPr algn="ctr">
                        <a:lnSpc>
                          <a:spcPts val="1560"/>
                        </a:lnSpc>
                        <a:spcAft>
                          <a:spcPts val="0"/>
                        </a:spcAft>
                      </a:pPr>
                      <a:r>
                        <a:rPr lang="en-AU" sz="1200">
                          <a:solidFill>
                            <a:srgbClr val="002060"/>
                          </a:solidFill>
                          <a:effectLst/>
                        </a:rPr>
                        <a:t>AB</a:t>
                      </a:r>
                      <a:r>
                        <a:rPr lang="en-AU" sz="1200" baseline="30000">
                          <a:solidFill>
                            <a:srgbClr val="002060"/>
                          </a:solidFill>
                          <a:effectLst/>
                        </a:rPr>
                        <a:t>+</a:t>
                      </a:r>
                      <a:endParaRPr lang="en-US" sz="1100">
                        <a:solidFill>
                          <a:srgbClr val="002060"/>
                        </a:solidFill>
                        <a:effectLst/>
                        <a:latin typeface="Calibri"/>
                        <a:ea typeface="Times New Roman"/>
                        <a:cs typeface="Arial"/>
                      </a:endParaRPr>
                    </a:p>
                  </a:txBody>
                  <a:tcPr marL="68580" marR="68580" marT="0" marB="0" anchor="ctr"/>
                </a:tc>
                <a:tc>
                  <a:txBody>
                    <a:bodyPr/>
                    <a:lstStyle/>
                    <a:p>
                      <a:pPr algn="ctr">
                        <a:lnSpc>
                          <a:spcPts val="1560"/>
                        </a:lnSpc>
                        <a:spcAft>
                          <a:spcPts val="0"/>
                        </a:spcAft>
                      </a:pPr>
                      <a:r>
                        <a:rPr lang="en-AU" sz="1200">
                          <a:solidFill>
                            <a:srgbClr val="002060"/>
                          </a:solidFill>
                          <a:effectLst/>
                        </a:rPr>
                        <a:t>All blood groups</a:t>
                      </a:r>
                      <a:endParaRPr lang="en-US" sz="1100">
                        <a:solidFill>
                          <a:srgbClr val="002060"/>
                        </a:solidFill>
                        <a:effectLst/>
                        <a:latin typeface="Calibri"/>
                        <a:ea typeface="Times New Roman"/>
                        <a:cs typeface="Arial"/>
                      </a:endParaRPr>
                    </a:p>
                  </a:txBody>
                  <a:tcPr marL="68580" marR="68580" marT="0" marB="0" anchor="ctr"/>
                </a:tc>
              </a:tr>
              <a:tr h="382270">
                <a:tc>
                  <a:txBody>
                    <a:bodyPr/>
                    <a:lstStyle/>
                    <a:p>
                      <a:pPr algn="ctr">
                        <a:lnSpc>
                          <a:spcPts val="1560"/>
                        </a:lnSpc>
                        <a:spcAft>
                          <a:spcPts val="0"/>
                        </a:spcAft>
                      </a:pPr>
                      <a:r>
                        <a:rPr lang="en-AU" sz="1400">
                          <a:effectLst/>
                        </a:rPr>
                        <a:t>AB </a:t>
                      </a:r>
                      <a:r>
                        <a:rPr lang="en-AU" sz="1400" baseline="30000">
                          <a:effectLst/>
                        </a:rPr>
                        <a:t>-</a:t>
                      </a:r>
                      <a:endParaRPr lang="en-US" sz="1100">
                        <a:effectLst/>
                        <a:latin typeface="Calibri"/>
                        <a:ea typeface="Times New Roman"/>
                        <a:cs typeface="Arial"/>
                      </a:endParaRPr>
                    </a:p>
                  </a:txBody>
                  <a:tcPr marL="68580" marR="68580" marT="0" marB="0" anchor="ctr"/>
                </a:tc>
                <a:tc>
                  <a:txBody>
                    <a:bodyPr/>
                    <a:lstStyle/>
                    <a:p>
                      <a:pPr algn="ctr">
                        <a:lnSpc>
                          <a:spcPts val="1560"/>
                        </a:lnSpc>
                        <a:spcAft>
                          <a:spcPts val="0"/>
                        </a:spcAft>
                      </a:pPr>
                      <a:r>
                        <a:rPr lang="en-AU" sz="1200">
                          <a:solidFill>
                            <a:srgbClr val="002060"/>
                          </a:solidFill>
                          <a:effectLst/>
                        </a:rPr>
                        <a:t>AB</a:t>
                      </a:r>
                      <a:r>
                        <a:rPr lang="en-AU" sz="1200" baseline="30000">
                          <a:solidFill>
                            <a:srgbClr val="002060"/>
                          </a:solidFill>
                          <a:effectLst/>
                        </a:rPr>
                        <a:t>-</a:t>
                      </a:r>
                      <a:r>
                        <a:rPr lang="en-AU" sz="1200">
                          <a:solidFill>
                            <a:srgbClr val="002060"/>
                          </a:solidFill>
                          <a:effectLst/>
                        </a:rPr>
                        <a:t>, AB</a:t>
                      </a:r>
                      <a:r>
                        <a:rPr lang="en-AU" sz="1200" baseline="30000">
                          <a:solidFill>
                            <a:srgbClr val="002060"/>
                          </a:solidFill>
                          <a:effectLst/>
                        </a:rPr>
                        <a:t>+</a:t>
                      </a:r>
                      <a:endParaRPr lang="en-US" sz="1100">
                        <a:solidFill>
                          <a:srgbClr val="002060"/>
                        </a:solidFill>
                        <a:effectLst/>
                        <a:latin typeface="Calibri"/>
                        <a:ea typeface="Times New Roman"/>
                        <a:cs typeface="Arial"/>
                      </a:endParaRPr>
                    </a:p>
                  </a:txBody>
                  <a:tcPr marL="68580" marR="68580" marT="0" marB="0" anchor="ctr"/>
                </a:tc>
                <a:tc>
                  <a:txBody>
                    <a:bodyPr/>
                    <a:lstStyle/>
                    <a:p>
                      <a:pPr algn="ctr">
                        <a:lnSpc>
                          <a:spcPts val="1500"/>
                        </a:lnSpc>
                        <a:spcAft>
                          <a:spcPts val="0"/>
                        </a:spcAft>
                      </a:pPr>
                      <a:r>
                        <a:rPr lang="en-AU" sz="1200">
                          <a:solidFill>
                            <a:srgbClr val="002060"/>
                          </a:solidFill>
                          <a:effectLst/>
                        </a:rPr>
                        <a:t>AB</a:t>
                      </a:r>
                      <a:r>
                        <a:rPr lang="en-AU" sz="1200" baseline="30000">
                          <a:solidFill>
                            <a:srgbClr val="002060"/>
                          </a:solidFill>
                          <a:effectLst/>
                        </a:rPr>
                        <a:t>-</a:t>
                      </a:r>
                      <a:r>
                        <a:rPr lang="en-AU" sz="1200">
                          <a:solidFill>
                            <a:srgbClr val="002060"/>
                          </a:solidFill>
                          <a:effectLst/>
                        </a:rPr>
                        <a:t>, A</a:t>
                      </a:r>
                      <a:r>
                        <a:rPr lang="en-AU" sz="1200" baseline="30000">
                          <a:solidFill>
                            <a:srgbClr val="002060"/>
                          </a:solidFill>
                          <a:effectLst/>
                        </a:rPr>
                        <a:t>-</a:t>
                      </a:r>
                      <a:r>
                        <a:rPr lang="en-AU" sz="1200">
                          <a:solidFill>
                            <a:srgbClr val="002060"/>
                          </a:solidFill>
                          <a:effectLst/>
                        </a:rPr>
                        <a:t>, B</a:t>
                      </a:r>
                      <a:r>
                        <a:rPr lang="en-AU" sz="1200" baseline="30000">
                          <a:solidFill>
                            <a:srgbClr val="002060"/>
                          </a:solidFill>
                          <a:effectLst/>
                        </a:rPr>
                        <a:t>-</a:t>
                      </a:r>
                      <a:r>
                        <a:rPr lang="en-AU" sz="1200">
                          <a:solidFill>
                            <a:srgbClr val="002060"/>
                          </a:solidFill>
                          <a:effectLst/>
                        </a:rPr>
                        <a:t>, 0</a:t>
                      </a:r>
                      <a:r>
                        <a:rPr lang="en-AU" sz="1200" baseline="30000">
                          <a:solidFill>
                            <a:srgbClr val="002060"/>
                          </a:solidFill>
                          <a:effectLst/>
                        </a:rPr>
                        <a:t>-</a:t>
                      </a:r>
                      <a:endParaRPr lang="en-US" sz="1100">
                        <a:solidFill>
                          <a:srgbClr val="002060"/>
                        </a:solidFill>
                        <a:effectLst/>
                        <a:latin typeface="Calibri"/>
                        <a:ea typeface="Times New Roman"/>
                        <a:cs typeface="Arial"/>
                      </a:endParaRPr>
                    </a:p>
                  </a:txBody>
                  <a:tcPr marL="68580" marR="68580" marT="0" marB="0" anchor="ctr"/>
                </a:tc>
              </a:tr>
              <a:tr h="382270">
                <a:tc>
                  <a:txBody>
                    <a:bodyPr/>
                    <a:lstStyle/>
                    <a:p>
                      <a:pPr algn="ctr">
                        <a:lnSpc>
                          <a:spcPts val="1560"/>
                        </a:lnSpc>
                        <a:spcAft>
                          <a:spcPts val="0"/>
                        </a:spcAft>
                      </a:pPr>
                      <a:r>
                        <a:rPr lang="en-AU" sz="1400">
                          <a:effectLst/>
                        </a:rPr>
                        <a:t>A</a:t>
                      </a:r>
                      <a:r>
                        <a:rPr lang="en-AU" sz="1400" baseline="30000">
                          <a:effectLst/>
                        </a:rPr>
                        <a:t>+</a:t>
                      </a:r>
                      <a:endParaRPr lang="en-US" sz="1100">
                        <a:effectLst/>
                        <a:latin typeface="Calibri"/>
                        <a:ea typeface="Times New Roman"/>
                        <a:cs typeface="Arial"/>
                      </a:endParaRPr>
                    </a:p>
                  </a:txBody>
                  <a:tcPr marL="68580" marR="68580" marT="0" marB="0" anchor="ctr"/>
                </a:tc>
                <a:tc>
                  <a:txBody>
                    <a:bodyPr/>
                    <a:lstStyle/>
                    <a:p>
                      <a:pPr algn="ctr">
                        <a:lnSpc>
                          <a:spcPts val="1560"/>
                        </a:lnSpc>
                        <a:spcAft>
                          <a:spcPts val="0"/>
                        </a:spcAft>
                      </a:pPr>
                      <a:r>
                        <a:rPr lang="en-AU" sz="1200">
                          <a:solidFill>
                            <a:srgbClr val="002060"/>
                          </a:solidFill>
                          <a:effectLst/>
                        </a:rPr>
                        <a:t>A</a:t>
                      </a:r>
                      <a:r>
                        <a:rPr lang="en-AU" sz="1200" baseline="30000">
                          <a:solidFill>
                            <a:srgbClr val="002060"/>
                          </a:solidFill>
                          <a:effectLst/>
                        </a:rPr>
                        <a:t>+</a:t>
                      </a:r>
                      <a:r>
                        <a:rPr lang="en-AU" sz="1200">
                          <a:solidFill>
                            <a:srgbClr val="002060"/>
                          </a:solidFill>
                          <a:effectLst/>
                        </a:rPr>
                        <a:t>, AB</a:t>
                      </a:r>
                      <a:r>
                        <a:rPr lang="en-AU" sz="1200" baseline="30000">
                          <a:solidFill>
                            <a:srgbClr val="002060"/>
                          </a:solidFill>
                          <a:effectLst/>
                        </a:rPr>
                        <a:t>+</a:t>
                      </a:r>
                      <a:endParaRPr lang="en-US" sz="1100">
                        <a:solidFill>
                          <a:srgbClr val="002060"/>
                        </a:solidFill>
                        <a:effectLst/>
                        <a:latin typeface="Calibri"/>
                        <a:ea typeface="Times New Roman"/>
                        <a:cs typeface="Arial"/>
                      </a:endParaRPr>
                    </a:p>
                  </a:txBody>
                  <a:tcPr marL="68580" marR="68580" marT="0" marB="0" anchor="ctr"/>
                </a:tc>
                <a:tc>
                  <a:txBody>
                    <a:bodyPr/>
                    <a:lstStyle/>
                    <a:p>
                      <a:pPr algn="ctr">
                        <a:lnSpc>
                          <a:spcPts val="1560"/>
                        </a:lnSpc>
                        <a:spcAft>
                          <a:spcPts val="0"/>
                        </a:spcAft>
                      </a:pPr>
                      <a:r>
                        <a:rPr lang="en-AU" sz="1200">
                          <a:solidFill>
                            <a:srgbClr val="002060"/>
                          </a:solidFill>
                          <a:effectLst/>
                        </a:rPr>
                        <a:t>A</a:t>
                      </a:r>
                      <a:r>
                        <a:rPr lang="en-AU" sz="1200" baseline="30000">
                          <a:solidFill>
                            <a:srgbClr val="002060"/>
                          </a:solidFill>
                          <a:effectLst/>
                        </a:rPr>
                        <a:t>+</a:t>
                      </a:r>
                      <a:r>
                        <a:rPr lang="en-AU" sz="1200">
                          <a:solidFill>
                            <a:srgbClr val="002060"/>
                          </a:solidFill>
                          <a:effectLst/>
                        </a:rPr>
                        <a:t>, A</a:t>
                      </a:r>
                      <a:r>
                        <a:rPr lang="en-AU" sz="1200" baseline="30000">
                          <a:solidFill>
                            <a:srgbClr val="002060"/>
                          </a:solidFill>
                          <a:effectLst/>
                        </a:rPr>
                        <a:t>-</a:t>
                      </a:r>
                      <a:r>
                        <a:rPr lang="en-AU" sz="1200">
                          <a:solidFill>
                            <a:srgbClr val="002060"/>
                          </a:solidFill>
                          <a:effectLst/>
                        </a:rPr>
                        <a:t>, 0</a:t>
                      </a:r>
                      <a:r>
                        <a:rPr lang="en-AU" sz="1200" baseline="30000">
                          <a:solidFill>
                            <a:srgbClr val="002060"/>
                          </a:solidFill>
                          <a:effectLst/>
                        </a:rPr>
                        <a:t>+</a:t>
                      </a:r>
                      <a:r>
                        <a:rPr lang="en-AU" sz="1200">
                          <a:solidFill>
                            <a:srgbClr val="002060"/>
                          </a:solidFill>
                          <a:effectLst/>
                        </a:rPr>
                        <a:t>, 0</a:t>
                      </a:r>
                      <a:r>
                        <a:rPr lang="en-AU" sz="1200" baseline="30000">
                          <a:solidFill>
                            <a:srgbClr val="002060"/>
                          </a:solidFill>
                          <a:effectLst/>
                        </a:rPr>
                        <a:t>-</a:t>
                      </a:r>
                      <a:endParaRPr lang="en-US" sz="1100">
                        <a:solidFill>
                          <a:srgbClr val="002060"/>
                        </a:solidFill>
                        <a:effectLst/>
                        <a:latin typeface="Calibri"/>
                        <a:ea typeface="Times New Roman"/>
                        <a:cs typeface="Arial"/>
                      </a:endParaRPr>
                    </a:p>
                  </a:txBody>
                  <a:tcPr marL="68580" marR="68580" marT="0" marB="0" anchor="ctr"/>
                </a:tc>
              </a:tr>
              <a:tr h="382270">
                <a:tc>
                  <a:txBody>
                    <a:bodyPr/>
                    <a:lstStyle/>
                    <a:p>
                      <a:pPr algn="ctr">
                        <a:lnSpc>
                          <a:spcPts val="1560"/>
                        </a:lnSpc>
                        <a:spcAft>
                          <a:spcPts val="0"/>
                        </a:spcAft>
                      </a:pPr>
                      <a:r>
                        <a:rPr lang="en-AU" sz="1400">
                          <a:effectLst/>
                        </a:rPr>
                        <a:t>A </a:t>
                      </a:r>
                      <a:r>
                        <a:rPr lang="en-AU" sz="1400" baseline="30000">
                          <a:effectLst/>
                        </a:rPr>
                        <a:t>-</a:t>
                      </a:r>
                      <a:endParaRPr lang="en-US" sz="1100">
                        <a:effectLst/>
                        <a:latin typeface="Calibri"/>
                        <a:ea typeface="Times New Roman"/>
                        <a:cs typeface="Arial"/>
                      </a:endParaRPr>
                    </a:p>
                  </a:txBody>
                  <a:tcPr marL="68580" marR="68580" marT="0" marB="0" anchor="ctr"/>
                </a:tc>
                <a:tc>
                  <a:txBody>
                    <a:bodyPr/>
                    <a:lstStyle/>
                    <a:p>
                      <a:pPr algn="ctr">
                        <a:lnSpc>
                          <a:spcPts val="1560"/>
                        </a:lnSpc>
                        <a:spcAft>
                          <a:spcPts val="0"/>
                        </a:spcAft>
                      </a:pPr>
                      <a:r>
                        <a:rPr lang="en-AU" sz="1200">
                          <a:solidFill>
                            <a:srgbClr val="002060"/>
                          </a:solidFill>
                          <a:effectLst/>
                        </a:rPr>
                        <a:t>A</a:t>
                      </a:r>
                      <a:r>
                        <a:rPr lang="en-AU" sz="1200" baseline="30000">
                          <a:solidFill>
                            <a:srgbClr val="002060"/>
                          </a:solidFill>
                          <a:effectLst/>
                        </a:rPr>
                        <a:t>-</a:t>
                      </a:r>
                      <a:r>
                        <a:rPr lang="en-AU" sz="1200">
                          <a:solidFill>
                            <a:srgbClr val="002060"/>
                          </a:solidFill>
                          <a:effectLst/>
                        </a:rPr>
                        <a:t>,</a:t>
                      </a:r>
                      <a:r>
                        <a:rPr lang="en-AU" sz="1200" baseline="30000">
                          <a:solidFill>
                            <a:srgbClr val="002060"/>
                          </a:solidFill>
                          <a:effectLst/>
                        </a:rPr>
                        <a:t> </a:t>
                      </a:r>
                      <a:r>
                        <a:rPr lang="en-AU" sz="1200">
                          <a:solidFill>
                            <a:srgbClr val="002060"/>
                          </a:solidFill>
                          <a:effectLst/>
                        </a:rPr>
                        <a:t>A</a:t>
                      </a:r>
                      <a:r>
                        <a:rPr lang="en-AU" sz="1200" baseline="30000">
                          <a:solidFill>
                            <a:srgbClr val="002060"/>
                          </a:solidFill>
                          <a:effectLst/>
                        </a:rPr>
                        <a:t>+</a:t>
                      </a:r>
                      <a:r>
                        <a:rPr lang="en-AU" sz="1200">
                          <a:solidFill>
                            <a:srgbClr val="002060"/>
                          </a:solidFill>
                          <a:effectLst/>
                        </a:rPr>
                        <a:t>, AB</a:t>
                      </a:r>
                      <a:r>
                        <a:rPr lang="en-AU" sz="1200" baseline="30000">
                          <a:solidFill>
                            <a:srgbClr val="002060"/>
                          </a:solidFill>
                          <a:effectLst/>
                        </a:rPr>
                        <a:t>-</a:t>
                      </a:r>
                      <a:r>
                        <a:rPr lang="en-AU" sz="1200">
                          <a:solidFill>
                            <a:srgbClr val="002060"/>
                          </a:solidFill>
                          <a:effectLst/>
                        </a:rPr>
                        <a:t>,</a:t>
                      </a:r>
                      <a:r>
                        <a:rPr lang="en-AU" sz="1200" baseline="30000">
                          <a:solidFill>
                            <a:srgbClr val="002060"/>
                          </a:solidFill>
                          <a:effectLst/>
                        </a:rPr>
                        <a:t> </a:t>
                      </a:r>
                      <a:r>
                        <a:rPr lang="en-AU" sz="1200">
                          <a:solidFill>
                            <a:srgbClr val="002060"/>
                          </a:solidFill>
                          <a:effectLst/>
                        </a:rPr>
                        <a:t>AB</a:t>
                      </a:r>
                      <a:r>
                        <a:rPr lang="en-AU" sz="1200" baseline="30000">
                          <a:solidFill>
                            <a:srgbClr val="002060"/>
                          </a:solidFill>
                          <a:effectLst/>
                        </a:rPr>
                        <a:t>+</a:t>
                      </a:r>
                      <a:endParaRPr lang="en-US" sz="1100">
                        <a:solidFill>
                          <a:srgbClr val="002060"/>
                        </a:solidFill>
                        <a:effectLst/>
                        <a:latin typeface="Calibri"/>
                        <a:ea typeface="Times New Roman"/>
                        <a:cs typeface="Arial"/>
                      </a:endParaRPr>
                    </a:p>
                  </a:txBody>
                  <a:tcPr marL="68580" marR="68580" marT="0" marB="0" anchor="ctr"/>
                </a:tc>
                <a:tc>
                  <a:txBody>
                    <a:bodyPr/>
                    <a:lstStyle/>
                    <a:p>
                      <a:pPr algn="ctr">
                        <a:lnSpc>
                          <a:spcPts val="1560"/>
                        </a:lnSpc>
                        <a:spcAft>
                          <a:spcPts val="0"/>
                        </a:spcAft>
                      </a:pPr>
                      <a:r>
                        <a:rPr lang="en-AU" sz="1200">
                          <a:solidFill>
                            <a:srgbClr val="002060"/>
                          </a:solidFill>
                          <a:effectLst/>
                        </a:rPr>
                        <a:t>A</a:t>
                      </a:r>
                      <a:r>
                        <a:rPr lang="en-AU" sz="1200" baseline="30000">
                          <a:solidFill>
                            <a:srgbClr val="002060"/>
                          </a:solidFill>
                          <a:effectLst/>
                        </a:rPr>
                        <a:t>-</a:t>
                      </a:r>
                      <a:r>
                        <a:rPr lang="en-AU" sz="1200">
                          <a:solidFill>
                            <a:srgbClr val="002060"/>
                          </a:solidFill>
                          <a:effectLst/>
                        </a:rPr>
                        <a:t>,</a:t>
                      </a:r>
                      <a:r>
                        <a:rPr lang="en-AU" sz="1200" baseline="30000">
                          <a:solidFill>
                            <a:srgbClr val="002060"/>
                          </a:solidFill>
                          <a:effectLst/>
                        </a:rPr>
                        <a:t> </a:t>
                      </a:r>
                      <a:r>
                        <a:rPr lang="en-AU" sz="1200">
                          <a:solidFill>
                            <a:srgbClr val="002060"/>
                          </a:solidFill>
                          <a:effectLst/>
                        </a:rPr>
                        <a:t>0</a:t>
                      </a:r>
                      <a:r>
                        <a:rPr lang="en-AU" sz="1200" baseline="30000">
                          <a:solidFill>
                            <a:srgbClr val="002060"/>
                          </a:solidFill>
                          <a:effectLst/>
                        </a:rPr>
                        <a:t>-</a:t>
                      </a:r>
                      <a:endParaRPr lang="en-US" sz="1100">
                        <a:solidFill>
                          <a:srgbClr val="002060"/>
                        </a:solidFill>
                        <a:effectLst/>
                        <a:latin typeface="Calibri"/>
                        <a:ea typeface="Times New Roman"/>
                        <a:cs typeface="Arial"/>
                      </a:endParaRPr>
                    </a:p>
                  </a:txBody>
                  <a:tcPr marL="68580" marR="68580" marT="0" marB="0" anchor="ctr"/>
                </a:tc>
              </a:tr>
              <a:tr h="382270">
                <a:tc>
                  <a:txBody>
                    <a:bodyPr/>
                    <a:lstStyle/>
                    <a:p>
                      <a:pPr algn="ctr">
                        <a:lnSpc>
                          <a:spcPts val="1560"/>
                        </a:lnSpc>
                        <a:spcAft>
                          <a:spcPts val="0"/>
                        </a:spcAft>
                      </a:pPr>
                      <a:r>
                        <a:rPr lang="en-AU" sz="1400">
                          <a:effectLst/>
                        </a:rPr>
                        <a:t>B</a:t>
                      </a:r>
                      <a:r>
                        <a:rPr lang="en-AU" sz="1400" baseline="30000">
                          <a:effectLst/>
                        </a:rPr>
                        <a:t>+</a:t>
                      </a:r>
                      <a:endParaRPr lang="en-US" sz="1100">
                        <a:effectLst/>
                        <a:latin typeface="Calibri"/>
                        <a:ea typeface="Times New Roman"/>
                        <a:cs typeface="Arial"/>
                      </a:endParaRPr>
                    </a:p>
                  </a:txBody>
                  <a:tcPr marL="68580" marR="68580" marT="0" marB="0" anchor="ctr"/>
                </a:tc>
                <a:tc>
                  <a:txBody>
                    <a:bodyPr/>
                    <a:lstStyle/>
                    <a:p>
                      <a:pPr algn="ctr">
                        <a:lnSpc>
                          <a:spcPts val="1560"/>
                        </a:lnSpc>
                        <a:spcAft>
                          <a:spcPts val="0"/>
                        </a:spcAft>
                      </a:pPr>
                      <a:r>
                        <a:rPr lang="en-AU" sz="1200">
                          <a:solidFill>
                            <a:srgbClr val="002060"/>
                          </a:solidFill>
                          <a:effectLst/>
                        </a:rPr>
                        <a:t>B</a:t>
                      </a:r>
                      <a:r>
                        <a:rPr lang="en-AU" sz="1200" baseline="30000">
                          <a:solidFill>
                            <a:srgbClr val="002060"/>
                          </a:solidFill>
                          <a:effectLst/>
                        </a:rPr>
                        <a:t>+</a:t>
                      </a:r>
                      <a:r>
                        <a:rPr lang="en-AU" sz="1200">
                          <a:solidFill>
                            <a:srgbClr val="002060"/>
                          </a:solidFill>
                          <a:effectLst/>
                        </a:rPr>
                        <a:t>, AB</a:t>
                      </a:r>
                      <a:r>
                        <a:rPr lang="en-AU" sz="1200" baseline="30000">
                          <a:solidFill>
                            <a:srgbClr val="002060"/>
                          </a:solidFill>
                          <a:effectLst/>
                        </a:rPr>
                        <a:t>+</a:t>
                      </a:r>
                      <a:endParaRPr lang="en-US" sz="1100">
                        <a:solidFill>
                          <a:srgbClr val="002060"/>
                        </a:solidFill>
                        <a:effectLst/>
                        <a:latin typeface="Calibri"/>
                        <a:ea typeface="Times New Roman"/>
                        <a:cs typeface="Arial"/>
                      </a:endParaRPr>
                    </a:p>
                  </a:txBody>
                  <a:tcPr marL="68580" marR="68580" marT="0" marB="0" anchor="ctr"/>
                </a:tc>
                <a:tc>
                  <a:txBody>
                    <a:bodyPr/>
                    <a:lstStyle/>
                    <a:p>
                      <a:pPr algn="ctr">
                        <a:lnSpc>
                          <a:spcPts val="1560"/>
                        </a:lnSpc>
                        <a:spcAft>
                          <a:spcPts val="0"/>
                        </a:spcAft>
                      </a:pPr>
                      <a:r>
                        <a:rPr lang="en-AU" sz="1200">
                          <a:solidFill>
                            <a:srgbClr val="002060"/>
                          </a:solidFill>
                          <a:effectLst/>
                        </a:rPr>
                        <a:t>B</a:t>
                      </a:r>
                      <a:r>
                        <a:rPr lang="en-AU" sz="1200" baseline="30000">
                          <a:solidFill>
                            <a:srgbClr val="002060"/>
                          </a:solidFill>
                          <a:effectLst/>
                        </a:rPr>
                        <a:t>+</a:t>
                      </a:r>
                      <a:r>
                        <a:rPr lang="en-AU" sz="1200">
                          <a:solidFill>
                            <a:srgbClr val="002060"/>
                          </a:solidFill>
                          <a:effectLst/>
                        </a:rPr>
                        <a:t>, B</a:t>
                      </a:r>
                      <a:r>
                        <a:rPr lang="en-AU" sz="1200" baseline="30000">
                          <a:solidFill>
                            <a:srgbClr val="002060"/>
                          </a:solidFill>
                          <a:effectLst/>
                        </a:rPr>
                        <a:t>-</a:t>
                      </a:r>
                      <a:r>
                        <a:rPr lang="en-AU" sz="1200">
                          <a:solidFill>
                            <a:srgbClr val="002060"/>
                          </a:solidFill>
                          <a:effectLst/>
                        </a:rPr>
                        <a:t>,</a:t>
                      </a:r>
                      <a:r>
                        <a:rPr lang="en-AU" sz="1200" baseline="30000">
                          <a:solidFill>
                            <a:srgbClr val="002060"/>
                          </a:solidFill>
                          <a:effectLst/>
                        </a:rPr>
                        <a:t> </a:t>
                      </a:r>
                      <a:r>
                        <a:rPr lang="en-AU" sz="1200">
                          <a:solidFill>
                            <a:srgbClr val="002060"/>
                          </a:solidFill>
                          <a:effectLst/>
                        </a:rPr>
                        <a:t>0</a:t>
                      </a:r>
                      <a:r>
                        <a:rPr lang="en-AU" sz="1200" baseline="30000">
                          <a:solidFill>
                            <a:srgbClr val="002060"/>
                          </a:solidFill>
                          <a:effectLst/>
                        </a:rPr>
                        <a:t>+</a:t>
                      </a:r>
                      <a:r>
                        <a:rPr lang="en-AU" sz="1200">
                          <a:solidFill>
                            <a:srgbClr val="002060"/>
                          </a:solidFill>
                          <a:effectLst/>
                        </a:rPr>
                        <a:t>, 0</a:t>
                      </a:r>
                      <a:r>
                        <a:rPr lang="en-AU" sz="1200" baseline="30000">
                          <a:solidFill>
                            <a:srgbClr val="002060"/>
                          </a:solidFill>
                          <a:effectLst/>
                        </a:rPr>
                        <a:t>-</a:t>
                      </a:r>
                      <a:endParaRPr lang="en-US" sz="1100">
                        <a:solidFill>
                          <a:srgbClr val="002060"/>
                        </a:solidFill>
                        <a:effectLst/>
                        <a:latin typeface="Calibri"/>
                        <a:ea typeface="Times New Roman"/>
                        <a:cs typeface="Arial"/>
                      </a:endParaRPr>
                    </a:p>
                  </a:txBody>
                  <a:tcPr marL="68580" marR="68580" marT="0" marB="0" anchor="ctr"/>
                </a:tc>
              </a:tr>
              <a:tr h="382270">
                <a:tc>
                  <a:txBody>
                    <a:bodyPr/>
                    <a:lstStyle/>
                    <a:p>
                      <a:pPr algn="ctr">
                        <a:lnSpc>
                          <a:spcPts val="1560"/>
                        </a:lnSpc>
                        <a:spcAft>
                          <a:spcPts val="0"/>
                        </a:spcAft>
                      </a:pPr>
                      <a:r>
                        <a:rPr lang="en-AU" sz="1400">
                          <a:effectLst/>
                        </a:rPr>
                        <a:t>B</a:t>
                      </a:r>
                      <a:r>
                        <a:rPr lang="en-AU" sz="1400" baseline="30000">
                          <a:effectLst/>
                        </a:rPr>
                        <a:t>-</a:t>
                      </a:r>
                      <a:endParaRPr lang="en-US" sz="1100">
                        <a:effectLst/>
                        <a:latin typeface="Calibri"/>
                        <a:ea typeface="Times New Roman"/>
                        <a:cs typeface="Arial"/>
                      </a:endParaRPr>
                    </a:p>
                  </a:txBody>
                  <a:tcPr marL="68580" marR="68580" marT="0" marB="0" anchor="ctr"/>
                </a:tc>
                <a:tc>
                  <a:txBody>
                    <a:bodyPr/>
                    <a:lstStyle/>
                    <a:p>
                      <a:pPr algn="ctr">
                        <a:lnSpc>
                          <a:spcPts val="1560"/>
                        </a:lnSpc>
                        <a:spcAft>
                          <a:spcPts val="0"/>
                        </a:spcAft>
                      </a:pPr>
                      <a:r>
                        <a:rPr lang="en-AU" sz="1200">
                          <a:solidFill>
                            <a:srgbClr val="002060"/>
                          </a:solidFill>
                          <a:effectLst/>
                        </a:rPr>
                        <a:t>B</a:t>
                      </a:r>
                      <a:r>
                        <a:rPr lang="en-AU" sz="1200" baseline="30000">
                          <a:solidFill>
                            <a:srgbClr val="002060"/>
                          </a:solidFill>
                          <a:effectLst/>
                        </a:rPr>
                        <a:t>-</a:t>
                      </a:r>
                      <a:r>
                        <a:rPr lang="en-AU" sz="1200">
                          <a:solidFill>
                            <a:srgbClr val="002060"/>
                          </a:solidFill>
                          <a:effectLst/>
                        </a:rPr>
                        <a:t>, B</a:t>
                      </a:r>
                      <a:r>
                        <a:rPr lang="en-AU" sz="1200" baseline="30000">
                          <a:solidFill>
                            <a:srgbClr val="002060"/>
                          </a:solidFill>
                          <a:effectLst/>
                        </a:rPr>
                        <a:t>+</a:t>
                      </a:r>
                      <a:r>
                        <a:rPr lang="en-AU" sz="1200">
                          <a:solidFill>
                            <a:srgbClr val="002060"/>
                          </a:solidFill>
                          <a:effectLst/>
                        </a:rPr>
                        <a:t>, AB</a:t>
                      </a:r>
                      <a:r>
                        <a:rPr lang="en-AU" sz="1200" baseline="30000">
                          <a:solidFill>
                            <a:srgbClr val="002060"/>
                          </a:solidFill>
                          <a:effectLst/>
                        </a:rPr>
                        <a:t>-</a:t>
                      </a:r>
                      <a:r>
                        <a:rPr lang="en-AU" sz="1200">
                          <a:solidFill>
                            <a:srgbClr val="002060"/>
                          </a:solidFill>
                          <a:effectLst/>
                        </a:rPr>
                        <a:t>, AB</a:t>
                      </a:r>
                      <a:r>
                        <a:rPr lang="en-AU" sz="1200" baseline="30000">
                          <a:solidFill>
                            <a:srgbClr val="002060"/>
                          </a:solidFill>
                          <a:effectLst/>
                        </a:rPr>
                        <a:t>+</a:t>
                      </a:r>
                      <a:endParaRPr lang="en-US" sz="1100">
                        <a:solidFill>
                          <a:srgbClr val="002060"/>
                        </a:solidFill>
                        <a:effectLst/>
                        <a:latin typeface="Calibri"/>
                        <a:ea typeface="Times New Roman"/>
                        <a:cs typeface="Arial"/>
                      </a:endParaRPr>
                    </a:p>
                  </a:txBody>
                  <a:tcPr marL="68580" marR="68580" marT="0" marB="0" anchor="ctr"/>
                </a:tc>
                <a:tc>
                  <a:txBody>
                    <a:bodyPr/>
                    <a:lstStyle/>
                    <a:p>
                      <a:pPr algn="ctr">
                        <a:lnSpc>
                          <a:spcPts val="1560"/>
                        </a:lnSpc>
                        <a:spcAft>
                          <a:spcPts val="0"/>
                        </a:spcAft>
                      </a:pPr>
                      <a:r>
                        <a:rPr lang="en-AU" sz="1200">
                          <a:solidFill>
                            <a:srgbClr val="002060"/>
                          </a:solidFill>
                          <a:effectLst/>
                        </a:rPr>
                        <a:t>B</a:t>
                      </a:r>
                      <a:r>
                        <a:rPr lang="en-AU" sz="1200" baseline="30000">
                          <a:solidFill>
                            <a:srgbClr val="002060"/>
                          </a:solidFill>
                          <a:effectLst/>
                        </a:rPr>
                        <a:t>-</a:t>
                      </a:r>
                      <a:r>
                        <a:rPr lang="en-AU" sz="1200">
                          <a:solidFill>
                            <a:srgbClr val="002060"/>
                          </a:solidFill>
                          <a:effectLst/>
                        </a:rPr>
                        <a:t>,</a:t>
                      </a:r>
                      <a:r>
                        <a:rPr lang="en-AU" sz="1200" baseline="30000">
                          <a:solidFill>
                            <a:srgbClr val="002060"/>
                          </a:solidFill>
                          <a:effectLst/>
                        </a:rPr>
                        <a:t> </a:t>
                      </a:r>
                      <a:r>
                        <a:rPr lang="en-AU" sz="1200">
                          <a:solidFill>
                            <a:srgbClr val="002060"/>
                          </a:solidFill>
                          <a:effectLst/>
                        </a:rPr>
                        <a:t>0</a:t>
                      </a:r>
                      <a:r>
                        <a:rPr lang="en-AU" sz="1200" baseline="30000">
                          <a:solidFill>
                            <a:srgbClr val="002060"/>
                          </a:solidFill>
                          <a:effectLst/>
                        </a:rPr>
                        <a:t>-</a:t>
                      </a:r>
                      <a:endParaRPr lang="en-US" sz="1100">
                        <a:solidFill>
                          <a:srgbClr val="002060"/>
                        </a:solidFill>
                        <a:effectLst/>
                        <a:latin typeface="Calibri"/>
                        <a:ea typeface="Times New Roman"/>
                        <a:cs typeface="Arial"/>
                      </a:endParaRPr>
                    </a:p>
                  </a:txBody>
                  <a:tcPr marL="68580" marR="68580" marT="0" marB="0" anchor="ctr"/>
                </a:tc>
              </a:tr>
              <a:tr h="382270">
                <a:tc>
                  <a:txBody>
                    <a:bodyPr/>
                    <a:lstStyle/>
                    <a:p>
                      <a:pPr algn="ctr">
                        <a:lnSpc>
                          <a:spcPts val="1560"/>
                        </a:lnSpc>
                        <a:spcAft>
                          <a:spcPts val="0"/>
                        </a:spcAft>
                      </a:pPr>
                      <a:r>
                        <a:rPr lang="en-AU" sz="1400" baseline="0" dirty="0" smtClean="0">
                          <a:effectLst/>
                        </a:rPr>
                        <a:t>O</a:t>
                      </a:r>
                      <a:r>
                        <a:rPr lang="en-AU" sz="1400" baseline="30000" dirty="0" smtClean="0">
                          <a:effectLst/>
                        </a:rPr>
                        <a:t>+</a:t>
                      </a:r>
                      <a:endParaRPr lang="en-US" sz="1100" dirty="0">
                        <a:effectLst/>
                        <a:latin typeface="Calibri"/>
                        <a:ea typeface="Times New Roman"/>
                        <a:cs typeface="Arial"/>
                      </a:endParaRPr>
                    </a:p>
                  </a:txBody>
                  <a:tcPr marL="68580" marR="68580" marT="0" marB="0" anchor="ctr"/>
                </a:tc>
                <a:tc>
                  <a:txBody>
                    <a:bodyPr/>
                    <a:lstStyle/>
                    <a:p>
                      <a:pPr algn="ctr">
                        <a:lnSpc>
                          <a:spcPts val="1560"/>
                        </a:lnSpc>
                        <a:spcAft>
                          <a:spcPts val="0"/>
                        </a:spcAft>
                      </a:pPr>
                      <a:r>
                        <a:rPr lang="en-AU" sz="1200">
                          <a:solidFill>
                            <a:srgbClr val="002060"/>
                          </a:solidFill>
                          <a:effectLst/>
                        </a:rPr>
                        <a:t>0</a:t>
                      </a:r>
                      <a:r>
                        <a:rPr lang="en-AU" sz="1200" baseline="30000">
                          <a:solidFill>
                            <a:srgbClr val="002060"/>
                          </a:solidFill>
                          <a:effectLst/>
                        </a:rPr>
                        <a:t>+</a:t>
                      </a:r>
                      <a:r>
                        <a:rPr lang="en-AU" sz="1200">
                          <a:solidFill>
                            <a:srgbClr val="002060"/>
                          </a:solidFill>
                          <a:effectLst/>
                        </a:rPr>
                        <a:t>, A</a:t>
                      </a:r>
                      <a:r>
                        <a:rPr lang="en-AU" sz="1200" baseline="30000">
                          <a:solidFill>
                            <a:srgbClr val="002060"/>
                          </a:solidFill>
                          <a:effectLst/>
                        </a:rPr>
                        <a:t>+</a:t>
                      </a:r>
                      <a:r>
                        <a:rPr lang="en-AU" sz="1200">
                          <a:solidFill>
                            <a:srgbClr val="002060"/>
                          </a:solidFill>
                          <a:effectLst/>
                        </a:rPr>
                        <a:t>, B</a:t>
                      </a:r>
                      <a:r>
                        <a:rPr lang="en-AU" sz="1200" baseline="30000">
                          <a:solidFill>
                            <a:srgbClr val="002060"/>
                          </a:solidFill>
                          <a:effectLst/>
                        </a:rPr>
                        <a:t>+</a:t>
                      </a:r>
                      <a:r>
                        <a:rPr lang="en-AU" sz="1200">
                          <a:solidFill>
                            <a:srgbClr val="002060"/>
                          </a:solidFill>
                          <a:effectLst/>
                        </a:rPr>
                        <a:t>, AB</a:t>
                      </a:r>
                      <a:r>
                        <a:rPr lang="en-AU" sz="1200" baseline="30000">
                          <a:solidFill>
                            <a:srgbClr val="002060"/>
                          </a:solidFill>
                          <a:effectLst/>
                        </a:rPr>
                        <a:t>+</a:t>
                      </a:r>
                      <a:endParaRPr lang="en-US" sz="1100">
                        <a:solidFill>
                          <a:srgbClr val="002060"/>
                        </a:solidFill>
                        <a:effectLst/>
                        <a:latin typeface="Calibri"/>
                        <a:ea typeface="Times New Roman"/>
                        <a:cs typeface="Arial"/>
                      </a:endParaRPr>
                    </a:p>
                  </a:txBody>
                  <a:tcPr marL="68580" marR="68580" marT="0" marB="0" anchor="ctr"/>
                </a:tc>
                <a:tc>
                  <a:txBody>
                    <a:bodyPr/>
                    <a:lstStyle/>
                    <a:p>
                      <a:pPr algn="ctr">
                        <a:lnSpc>
                          <a:spcPts val="1560"/>
                        </a:lnSpc>
                        <a:spcAft>
                          <a:spcPts val="0"/>
                        </a:spcAft>
                      </a:pPr>
                      <a:r>
                        <a:rPr lang="en-AU" sz="1200">
                          <a:solidFill>
                            <a:srgbClr val="002060"/>
                          </a:solidFill>
                          <a:effectLst/>
                        </a:rPr>
                        <a:t>0</a:t>
                      </a:r>
                      <a:r>
                        <a:rPr lang="en-AU" sz="1200" baseline="30000">
                          <a:solidFill>
                            <a:srgbClr val="002060"/>
                          </a:solidFill>
                          <a:effectLst/>
                        </a:rPr>
                        <a:t>+</a:t>
                      </a:r>
                      <a:r>
                        <a:rPr lang="en-AU" sz="1200">
                          <a:solidFill>
                            <a:srgbClr val="002060"/>
                          </a:solidFill>
                          <a:effectLst/>
                        </a:rPr>
                        <a:t>, 0</a:t>
                      </a:r>
                      <a:r>
                        <a:rPr lang="en-AU" sz="1200" baseline="30000">
                          <a:solidFill>
                            <a:srgbClr val="002060"/>
                          </a:solidFill>
                          <a:effectLst/>
                        </a:rPr>
                        <a:t>-</a:t>
                      </a:r>
                      <a:endParaRPr lang="en-US" sz="1100">
                        <a:solidFill>
                          <a:srgbClr val="002060"/>
                        </a:solidFill>
                        <a:effectLst/>
                        <a:latin typeface="Calibri"/>
                        <a:ea typeface="Times New Roman"/>
                        <a:cs typeface="Arial"/>
                      </a:endParaRPr>
                    </a:p>
                  </a:txBody>
                  <a:tcPr marL="68580" marR="68580" marT="0" marB="0" anchor="ctr"/>
                </a:tc>
              </a:tr>
              <a:tr h="382270">
                <a:tc>
                  <a:txBody>
                    <a:bodyPr/>
                    <a:lstStyle/>
                    <a:p>
                      <a:pPr algn="ctr">
                        <a:lnSpc>
                          <a:spcPts val="1560"/>
                        </a:lnSpc>
                        <a:spcAft>
                          <a:spcPts val="0"/>
                        </a:spcAft>
                      </a:pPr>
                      <a:r>
                        <a:rPr lang="en-AU" sz="1400" dirty="0" smtClean="0">
                          <a:effectLst/>
                        </a:rPr>
                        <a:t>O </a:t>
                      </a:r>
                      <a:r>
                        <a:rPr lang="en-AU" sz="1400" baseline="30000" dirty="0">
                          <a:effectLst/>
                        </a:rPr>
                        <a:t>-</a:t>
                      </a:r>
                      <a:endParaRPr lang="en-US" sz="1100" dirty="0">
                        <a:effectLst/>
                        <a:latin typeface="Calibri"/>
                        <a:ea typeface="Times New Roman"/>
                        <a:cs typeface="Arial"/>
                      </a:endParaRPr>
                    </a:p>
                  </a:txBody>
                  <a:tcPr marL="68580" marR="68580" marT="0" marB="0" anchor="ctr"/>
                </a:tc>
                <a:tc>
                  <a:txBody>
                    <a:bodyPr/>
                    <a:lstStyle/>
                    <a:p>
                      <a:pPr algn="ctr">
                        <a:lnSpc>
                          <a:spcPts val="1560"/>
                        </a:lnSpc>
                        <a:spcAft>
                          <a:spcPts val="0"/>
                        </a:spcAft>
                      </a:pPr>
                      <a:r>
                        <a:rPr lang="en-AU" sz="1200">
                          <a:solidFill>
                            <a:srgbClr val="002060"/>
                          </a:solidFill>
                          <a:effectLst/>
                        </a:rPr>
                        <a:t>All blood groups</a:t>
                      </a:r>
                      <a:endParaRPr lang="en-US" sz="1100">
                        <a:solidFill>
                          <a:srgbClr val="002060"/>
                        </a:solidFill>
                        <a:effectLst/>
                        <a:latin typeface="Calibri"/>
                        <a:ea typeface="Times New Roman"/>
                        <a:cs typeface="Arial"/>
                      </a:endParaRPr>
                    </a:p>
                  </a:txBody>
                  <a:tcPr marL="68580" marR="68580" marT="0" marB="0" anchor="ctr"/>
                </a:tc>
                <a:tc>
                  <a:txBody>
                    <a:bodyPr/>
                    <a:lstStyle/>
                    <a:p>
                      <a:pPr algn="ctr">
                        <a:lnSpc>
                          <a:spcPts val="1560"/>
                        </a:lnSpc>
                        <a:spcAft>
                          <a:spcPts val="0"/>
                        </a:spcAft>
                      </a:pPr>
                      <a:r>
                        <a:rPr lang="en-AU" sz="1200" dirty="0">
                          <a:solidFill>
                            <a:srgbClr val="002060"/>
                          </a:solidFill>
                          <a:effectLst/>
                        </a:rPr>
                        <a:t>0</a:t>
                      </a:r>
                      <a:r>
                        <a:rPr lang="en-AU" sz="1200" baseline="30000" dirty="0">
                          <a:solidFill>
                            <a:srgbClr val="002060"/>
                          </a:solidFill>
                          <a:effectLst/>
                        </a:rPr>
                        <a:t>-</a:t>
                      </a:r>
                      <a:endParaRPr lang="en-US" sz="1100" dirty="0">
                        <a:solidFill>
                          <a:srgbClr val="002060"/>
                        </a:solidFill>
                        <a:effectLst/>
                        <a:latin typeface="Calibri"/>
                        <a:ea typeface="Times New Roman"/>
                        <a:cs typeface="Arial"/>
                      </a:endParaRPr>
                    </a:p>
                  </a:txBody>
                  <a:tcPr marL="68580" marR="68580" marT="0" marB="0" anchor="ctr"/>
                </a:tc>
              </a:tr>
            </a:tbl>
          </a:graphicData>
        </a:graphic>
      </p:graphicFrame>
    </p:spTree>
    <p:extLst>
      <p:ext uri="{BB962C8B-B14F-4D97-AF65-F5344CB8AC3E}">
        <p14:creationId xmlns:p14="http://schemas.microsoft.com/office/powerpoint/2010/main" val="940127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Question &amp; </a:t>
            </a:r>
            <a:r>
              <a:rPr lang="en-US" b="1" dirty="0" smtClean="0"/>
              <a:t>problem</a:t>
            </a:r>
            <a:r>
              <a:rPr lang="ar-SA" sz="2800" b="1" dirty="0" smtClean="0">
                <a:solidFill>
                  <a:srgbClr val="FF0000"/>
                </a:solidFill>
              </a:rPr>
              <a:t>(من الملزمة ) </a:t>
            </a:r>
            <a:endParaRPr lang="ar-SA" dirty="0">
              <a:solidFill>
                <a:srgbClr val="FF0000"/>
              </a:solidFill>
            </a:endParaRPr>
          </a:p>
        </p:txBody>
      </p:sp>
      <p:graphicFrame>
        <p:nvGraphicFramePr>
          <p:cNvPr id="4" name="Diagram 3"/>
          <p:cNvGraphicFramePr/>
          <p:nvPr>
            <p:extLst>
              <p:ext uri="{D42A27DB-BD31-4B8C-83A1-F6EECF244321}">
                <p14:modId xmlns:p14="http://schemas.microsoft.com/office/powerpoint/2010/main" val="2324368308"/>
              </p:ext>
            </p:extLst>
          </p:nvPr>
        </p:nvGraphicFramePr>
        <p:xfrm>
          <a:off x="395536" y="1340768"/>
          <a:ext cx="8280920"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673131694"/>
              </p:ext>
            </p:extLst>
          </p:nvPr>
        </p:nvGraphicFramePr>
        <p:xfrm>
          <a:off x="539552" y="3140968"/>
          <a:ext cx="4176464" cy="2664296"/>
        </p:xfrm>
        <a:graphic>
          <a:graphicData uri="http://schemas.openxmlformats.org/drawingml/2006/table">
            <a:tbl>
              <a:tblPr rtl="1" firstRow="1" bandRow="1">
                <a:tableStyleId>{5940675A-B579-460E-94D1-54222C63F5DA}</a:tableStyleId>
              </a:tblPr>
              <a:tblGrid>
                <a:gridCol w="2088232"/>
                <a:gridCol w="2088232"/>
              </a:tblGrid>
              <a:tr h="333037">
                <a:tc>
                  <a:txBody>
                    <a:bodyPr/>
                    <a:lstStyle/>
                    <a:p>
                      <a:pPr algn="ctr">
                        <a:lnSpc>
                          <a:spcPct val="115000"/>
                        </a:lnSpc>
                        <a:spcAft>
                          <a:spcPts val="0"/>
                        </a:spcAft>
                      </a:pPr>
                      <a:r>
                        <a:rPr lang="en-AU" sz="1400" dirty="0">
                          <a:effectLst/>
                        </a:rPr>
                        <a:t>48%</a:t>
                      </a:r>
                      <a:endParaRPr lang="en-US" sz="1400" b="0" dirty="0">
                        <a:effectLst/>
                        <a:latin typeface="+mn-lt"/>
                        <a:ea typeface="Times New Roman"/>
                        <a:cs typeface="Arial"/>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en-US" sz="1400" dirty="0" smtClean="0"/>
                        <a:t>O+</a:t>
                      </a:r>
                      <a:endParaRPr lang="ar-SA" sz="1400" b="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33037">
                <a:tc>
                  <a:txBody>
                    <a:bodyPr/>
                    <a:lstStyle/>
                    <a:p>
                      <a:pPr algn="ctr">
                        <a:lnSpc>
                          <a:spcPct val="115000"/>
                        </a:lnSpc>
                        <a:spcAft>
                          <a:spcPts val="0"/>
                        </a:spcAft>
                      </a:pPr>
                      <a:r>
                        <a:rPr lang="en-AU" sz="1400">
                          <a:effectLst/>
                        </a:rPr>
                        <a:t>24%</a:t>
                      </a:r>
                      <a:endParaRPr lang="en-US" sz="1400" b="0">
                        <a:effectLst/>
                        <a:latin typeface="+mn-lt"/>
                        <a:ea typeface="Times New Roman"/>
                        <a:cs typeface="Arial"/>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en-US" sz="1400" dirty="0" smtClean="0"/>
                        <a:t>A+</a:t>
                      </a:r>
                      <a:endParaRPr lang="ar-SA" sz="1400" b="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33037">
                <a:tc>
                  <a:txBody>
                    <a:bodyPr/>
                    <a:lstStyle/>
                    <a:p>
                      <a:pPr algn="ctr">
                        <a:lnSpc>
                          <a:spcPct val="115000"/>
                        </a:lnSpc>
                        <a:spcAft>
                          <a:spcPts val="0"/>
                        </a:spcAft>
                      </a:pPr>
                      <a:r>
                        <a:rPr lang="en-AU" sz="1400">
                          <a:effectLst/>
                        </a:rPr>
                        <a:t>17%</a:t>
                      </a:r>
                      <a:endParaRPr lang="en-US" sz="1400" b="0">
                        <a:effectLst/>
                        <a:latin typeface="+mn-lt"/>
                        <a:ea typeface="Times New Roman"/>
                        <a:cs typeface="Arial"/>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AU" sz="1400">
                          <a:effectLst/>
                        </a:rPr>
                        <a:t>B+</a:t>
                      </a:r>
                      <a:endParaRPr lang="en-US" sz="1400" b="0">
                        <a:effectLst/>
                        <a:latin typeface="+mn-lt"/>
                        <a:ea typeface="Times New Roman"/>
                        <a:cs typeface="Arial"/>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33037">
                <a:tc>
                  <a:txBody>
                    <a:bodyPr/>
                    <a:lstStyle/>
                    <a:p>
                      <a:pPr algn="ctr">
                        <a:lnSpc>
                          <a:spcPct val="115000"/>
                        </a:lnSpc>
                        <a:spcAft>
                          <a:spcPts val="0"/>
                        </a:spcAft>
                      </a:pPr>
                      <a:r>
                        <a:rPr lang="en-AU" sz="1400">
                          <a:effectLst/>
                        </a:rPr>
                        <a:t>4%</a:t>
                      </a:r>
                      <a:endParaRPr lang="en-US" sz="1400" b="0">
                        <a:effectLst/>
                        <a:latin typeface="+mn-lt"/>
                        <a:ea typeface="Times New Roman"/>
                        <a:cs typeface="Arial"/>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AU" sz="1400">
                          <a:effectLst/>
                        </a:rPr>
                        <a:t>AB+</a:t>
                      </a:r>
                      <a:endParaRPr lang="en-US" sz="1400" b="0">
                        <a:effectLst/>
                        <a:latin typeface="+mn-lt"/>
                        <a:ea typeface="Times New Roman"/>
                        <a:cs typeface="Arial"/>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33037">
                <a:tc>
                  <a:txBody>
                    <a:bodyPr/>
                    <a:lstStyle/>
                    <a:p>
                      <a:pPr algn="ctr">
                        <a:lnSpc>
                          <a:spcPct val="115000"/>
                        </a:lnSpc>
                        <a:spcAft>
                          <a:spcPts val="0"/>
                        </a:spcAft>
                      </a:pPr>
                      <a:r>
                        <a:rPr lang="en-AU" sz="1400">
                          <a:effectLst/>
                        </a:rPr>
                        <a:t>4%</a:t>
                      </a:r>
                      <a:endParaRPr lang="en-US" sz="1400" b="0">
                        <a:effectLst/>
                        <a:latin typeface="+mn-lt"/>
                        <a:ea typeface="Times New Roman"/>
                        <a:cs typeface="Arial"/>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AU" sz="1400">
                          <a:effectLst/>
                        </a:rPr>
                        <a:t>O-</a:t>
                      </a:r>
                      <a:endParaRPr lang="en-US" sz="1400" b="0">
                        <a:effectLst/>
                        <a:latin typeface="+mn-lt"/>
                        <a:ea typeface="Times New Roman"/>
                        <a:cs typeface="Arial"/>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33037">
                <a:tc>
                  <a:txBody>
                    <a:bodyPr/>
                    <a:lstStyle/>
                    <a:p>
                      <a:pPr algn="ctr">
                        <a:lnSpc>
                          <a:spcPct val="115000"/>
                        </a:lnSpc>
                        <a:spcAft>
                          <a:spcPts val="0"/>
                        </a:spcAft>
                      </a:pPr>
                      <a:r>
                        <a:rPr lang="en-AU" sz="1400">
                          <a:effectLst/>
                        </a:rPr>
                        <a:t>2%</a:t>
                      </a:r>
                      <a:endParaRPr lang="en-US" sz="1400" b="0">
                        <a:effectLst/>
                        <a:latin typeface="+mn-lt"/>
                        <a:ea typeface="Times New Roman"/>
                        <a:cs typeface="Arial"/>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AU" sz="1400">
                          <a:effectLst/>
                        </a:rPr>
                        <a:t>A-</a:t>
                      </a:r>
                      <a:endParaRPr lang="en-US" sz="1400" b="0">
                        <a:effectLst/>
                        <a:latin typeface="+mn-lt"/>
                        <a:ea typeface="Times New Roman"/>
                        <a:cs typeface="Arial"/>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33037">
                <a:tc>
                  <a:txBody>
                    <a:bodyPr/>
                    <a:lstStyle/>
                    <a:p>
                      <a:pPr algn="ctr">
                        <a:lnSpc>
                          <a:spcPct val="115000"/>
                        </a:lnSpc>
                        <a:spcAft>
                          <a:spcPts val="0"/>
                        </a:spcAft>
                      </a:pPr>
                      <a:r>
                        <a:rPr lang="en-AU" sz="1400">
                          <a:effectLst/>
                        </a:rPr>
                        <a:t>1%</a:t>
                      </a:r>
                      <a:endParaRPr lang="en-US" sz="1400" b="0">
                        <a:effectLst/>
                        <a:latin typeface="+mn-lt"/>
                        <a:ea typeface="Times New Roman"/>
                        <a:cs typeface="Arial"/>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AU" sz="1400">
                          <a:effectLst/>
                        </a:rPr>
                        <a:t>B-</a:t>
                      </a:r>
                      <a:endParaRPr lang="en-US" sz="1400" b="0">
                        <a:effectLst/>
                        <a:latin typeface="+mn-lt"/>
                        <a:ea typeface="Times New Roman"/>
                        <a:cs typeface="Arial"/>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33037">
                <a:tc>
                  <a:txBody>
                    <a:bodyPr/>
                    <a:lstStyle/>
                    <a:p>
                      <a:pPr algn="ctr">
                        <a:lnSpc>
                          <a:spcPct val="115000"/>
                        </a:lnSpc>
                        <a:spcAft>
                          <a:spcPts val="0"/>
                        </a:spcAft>
                      </a:pPr>
                      <a:r>
                        <a:rPr lang="en-AU" sz="1400" dirty="0">
                          <a:effectLst/>
                        </a:rPr>
                        <a:t>0.23%</a:t>
                      </a:r>
                      <a:endParaRPr lang="en-US" sz="1400" b="0" dirty="0">
                        <a:effectLst/>
                        <a:latin typeface="+mn-lt"/>
                        <a:ea typeface="Times New Roman"/>
                        <a:cs typeface="Arial"/>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AU" sz="1400" dirty="0">
                          <a:effectLst/>
                        </a:rPr>
                        <a:t>AB-</a:t>
                      </a:r>
                      <a:endParaRPr lang="en-US" sz="1400" b="0" dirty="0">
                        <a:effectLst/>
                        <a:latin typeface="+mn-lt"/>
                        <a:ea typeface="Times New Roman"/>
                        <a:cs typeface="Arial"/>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6" name="TextBox 5"/>
          <p:cNvSpPr txBox="1"/>
          <p:nvPr/>
        </p:nvSpPr>
        <p:spPr>
          <a:xfrm>
            <a:off x="5076056" y="3140968"/>
            <a:ext cx="3312368" cy="2308324"/>
          </a:xfrm>
          <a:prstGeom prst="rect">
            <a:avLst/>
          </a:prstGeom>
          <a:noFill/>
        </p:spPr>
        <p:txBody>
          <a:bodyPr wrap="square" rtlCol="1">
            <a:spAutoFit/>
          </a:bodyPr>
          <a:lstStyle/>
          <a:p>
            <a:r>
              <a:rPr lang="en-AU" dirty="0"/>
              <a:t>From </a:t>
            </a:r>
            <a:r>
              <a:rPr lang="en-AU" dirty="0" smtClean="0"/>
              <a:t>this </a:t>
            </a:r>
            <a:r>
              <a:rPr lang="en-AU" dirty="0"/>
              <a:t>table, we can easily conclude that about </a:t>
            </a:r>
            <a:r>
              <a:rPr lang="en-AU" dirty="0">
                <a:solidFill>
                  <a:srgbClr val="FF0000"/>
                </a:solidFill>
              </a:rPr>
              <a:t>93 % </a:t>
            </a:r>
            <a:r>
              <a:rPr lang="en-AU" dirty="0"/>
              <a:t>of Saudi population is </a:t>
            </a:r>
            <a:r>
              <a:rPr lang="en-AU" dirty="0">
                <a:solidFill>
                  <a:srgbClr val="FF0000"/>
                </a:solidFill>
              </a:rPr>
              <a:t>Rh +</a:t>
            </a:r>
            <a:r>
              <a:rPr lang="en-AU" dirty="0" err="1">
                <a:solidFill>
                  <a:srgbClr val="FF0000"/>
                </a:solidFill>
              </a:rPr>
              <a:t>ve</a:t>
            </a:r>
            <a:r>
              <a:rPr lang="en-AU" dirty="0">
                <a:solidFill>
                  <a:srgbClr val="FF0000"/>
                </a:solidFill>
              </a:rPr>
              <a:t> </a:t>
            </a:r>
            <a:r>
              <a:rPr lang="en-AU" dirty="0"/>
              <a:t>and only about </a:t>
            </a:r>
            <a:r>
              <a:rPr lang="en-AU" dirty="0">
                <a:solidFill>
                  <a:srgbClr val="FF0000"/>
                </a:solidFill>
              </a:rPr>
              <a:t>7% is Rh –</a:t>
            </a:r>
            <a:r>
              <a:rPr lang="en-AU" dirty="0" err="1">
                <a:solidFill>
                  <a:srgbClr val="FF0000"/>
                </a:solidFill>
              </a:rPr>
              <a:t>ve</a:t>
            </a:r>
            <a:r>
              <a:rPr lang="en-AU" dirty="0"/>
              <a:t>. The </a:t>
            </a:r>
            <a:r>
              <a:rPr lang="en-AU" u="sng" dirty="0">
                <a:solidFill>
                  <a:srgbClr val="FF0000"/>
                </a:solidFill>
              </a:rPr>
              <a:t>most common blood group in ABO system is O</a:t>
            </a:r>
            <a:r>
              <a:rPr lang="en-AU" dirty="0"/>
              <a:t>, followed by A, then B and </a:t>
            </a:r>
            <a:r>
              <a:rPr lang="en-AU" u="sng" dirty="0">
                <a:solidFill>
                  <a:srgbClr val="FF0000"/>
                </a:solidFill>
              </a:rPr>
              <a:t>the least common is AB among Saudis</a:t>
            </a:r>
            <a:r>
              <a:rPr lang="en-AU" u="sng" dirty="0" smtClean="0">
                <a:solidFill>
                  <a:srgbClr val="FF0000"/>
                </a:solidFill>
              </a:rPr>
              <a:t>.</a:t>
            </a:r>
            <a:endParaRPr lang="en-US" u="sng" dirty="0">
              <a:solidFill>
                <a:srgbClr val="FF0000"/>
              </a:solidFill>
            </a:endParaRPr>
          </a:p>
        </p:txBody>
      </p:sp>
    </p:spTree>
    <p:extLst>
      <p:ext uri="{BB962C8B-B14F-4D97-AF65-F5344CB8AC3E}">
        <p14:creationId xmlns:p14="http://schemas.microsoft.com/office/powerpoint/2010/main" val="789492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Question &amp; problem</a:t>
            </a:r>
            <a:r>
              <a:rPr lang="ar-SA" sz="2800" b="1" dirty="0">
                <a:solidFill>
                  <a:srgbClr val="FF0000"/>
                </a:solidFill>
              </a:rPr>
              <a:t>(من الملزمة ) </a:t>
            </a:r>
            <a:endParaRPr lang="ar-SA" dirty="0"/>
          </a:p>
        </p:txBody>
      </p:sp>
      <p:graphicFrame>
        <p:nvGraphicFramePr>
          <p:cNvPr id="4" name="Diagram 3"/>
          <p:cNvGraphicFramePr/>
          <p:nvPr>
            <p:extLst>
              <p:ext uri="{D42A27DB-BD31-4B8C-83A1-F6EECF244321}">
                <p14:modId xmlns:p14="http://schemas.microsoft.com/office/powerpoint/2010/main" val="2534002840"/>
              </p:ext>
            </p:extLst>
          </p:nvPr>
        </p:nvGraphicFramePr>
        <p:xfrm>
          <a:off x="539552" y="1268760"/>
          <a:ext cx="8136904" cy="49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ounded Rectangle 4"/>
          <p:cNvSpPr/>
          <p:nvPr/>
        </p:nvSpPr>
        <p:spPr>
          <a:xfrm>
            <a:off x="2051720" y="6093296"/>
            <a:ext cx="6877272" cy="648072"/>
          </a:xfrm>
          <a:prstGeom prst="roundRect">
            <a:avLst/>
          </a:prstGeom>
        </p:spPr>
        <p:style>
          <a:lnRef idx="2">
            <a:schemeClr val="accent3"/>
          </a:lnRef>
          <a:fillRef idx="1">
            <a:schemeClr val="lt1"/>
          </a:fillRef>
          <a:effectRef idx="0">
            <a:schemeClr val="accent3"/>
          </a:effectRef>
          <a:fontRef idx="minor">
            <a:schemeClr val="dk1"/>
          </a:fontRef>
        </p:style>
        <p:txBody>
          <a:bodyPr rtlCol="1" anchor="ctr"/>
          <a:lstStyle/>
          <a:p>
            <a:pPr algn="r"/>
            <a:r>
              <a:rPr lang="ar-SA" sz="1400" dirty="0" smtClean="0">
                <a:solidFill>
                  <a:srgbClr val="002060"/>
                </a:solidFill>
              </a:rPr>
              <a:t>الخلاصة للفقرة الثانية :</a:t>
            </a:r>
          </a:p>
          <a:p>
            <a:pPr algn="r" rtl="1"/>
            <a:r>
              <a:rPr lang="ar-SA" sz="1200" dirty="0" smtClean="0"/>
              <a:t>إذا كانت الأم + والطفل – فهذا يؤدي إلى تكوين أجسام مضادة </a:t>
            </a:r>
            <a:r>
              <a:rPr lang="en-US" sz="1200" dirty="0" smtClean="0"/>
              <a:t>(Antibody)</a:t>
            </a:r>
            <a:r>
              <a:rPr lang="ar-SA" sz="1200" dirty="0" smtClean="0"/>
              <a:t>أول طفل يكون سليم (لان التكوين ياخذ وقت) ولكن ثاني طفل بتكون حياته بخطر لأن الأجسام المضادة بتبدأ تهاجم خلايا دم االطفل الحمراء واللي ممكن يؤدي إلى أمراض زي </a:t>
            </a:r>
            <a:r>
              <a:rPr lang="en-US" sz="1200" dirty="0" smtClean="0"/>
              <a:t>jaundice</a:t>
            </a:r>
            <a:r>
              <a:rPr lang="ar-SA" sz="1200" dirty="0" smtClean="0"/>
              <a:t> </a:t>
            </a:r>
            <a:endParaRPr lang="ar-SA" sz="1200" dirty="0"/>
          </a:p>
        </p:txBody>
      </p:sp>
      <p:cxnSp>
        <p:nvCxnSpPr>
          <p:cNvPr id="7" name="Straight Arrow Connector 6"/>
          <p:cNvCxnSpPr/>
          <p:nvPr/>
        </p:nvCxnSpPr>
        <p:spPr>
          <a:xfrm>
            <a:off x="5724128" y="5877272"/>
            <a:ext cx="216024" cy="36004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6817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Question &amp; problem</a:t>
            </a:r>
            <a:r>
              <a:rPr lang="ar-SA" sz="2800" b="1" dirty="0">
                <a:solidFill>
                  <a:srgbClr val="FF0000"/>
                </a:solidFill>
              </a:rPr>
              <a:t>(من الملزمة ) </a:t>
            </a:r>
            <a:endParaRPr lang="ar-SA" dirty="0"/>
          </a:p>
        </p:txBody>
      </p:sp>
      <p:sp>
        <p:nvSpPr>
          <p:cNvPr id="3" name="Text Placeholder 2"/>
          <p:cNvSpPr>
            <a:spLocks noGrp="1"/>
          </p:cNvSpPr>
          <p:nvPr>
            <p:ph type="body" idx="1"/>
          </p:nvPr>
        </p:nvSpPr>
        <p:spPr/>
        <p:style>
          <a:lnRef idx="2">
            <a:schemeClr val="accent3"/>
          </a:lnRef>
          <a:fillRef idx="1">
            <a:schemeClr val="lt1"/>
          </a:fillRef>
          <a:effectRef idx="0">
            <a:schemeClr val="accent3"/>
          </a:effectRef>
          <a:fontRef idx="minor">
            <a:schemeClr val="dk1"/>
          </a:fontRef>
        </p:style>
        <p:txBody>
          <a:bodyPr/>
          <a:lstStyle/>
          <a:p>
            <a:pPr lvl="0"/>
            <a:r>
              <a:rPr lang="en-AU" dirty="0" smtClean="0">
                <a:solidFill>
                  <a:srgbClr val="FF0000"/>
                </a:solidFill>
              </a:rPr>
              <a:t>8.</a:t>
            </a:r>
            <a:r>
              <a:rPr lang="en-AU" dirty="0" smtClean="0">
                <a:solidFill>
                  <a:srgbClr val="002060"/>
                </a:solidFill>
              </a:rPr>
              <a:t>How </a:t>
            </a:r>
            <a:r>
              <a:rPr lang="en-AU" dirty="0">
                <a:solidFill>
                  <a:srgbClr val="002060"/>
                </a:solidFill>
              </a:rPr>
              <a:t>it is </a:t>
            </a:r>
            <a:r>
              <a:rPr lang="en-AU" dirty="0" smtClean="0">
                <a:solidFill>
                  <a:srgbClr val="002060"/>
                </a:solidFill>
              </a:rPr>
              <a:t>treated ?</a:t>
            </a:r>
            <a:endParaRPr lang="en-US" dirty="0">
              <a:solidFill>
                <a:srgbClr val="002060"/>
              </a:solidFill>
            </a:endParaRPr>
          </a:p>
        </p:txBody>
      </p:sp>
      <p:sp>
        <p:nvSpPr>
          <p:cNvPr id="4" name="Text Placeholder 3"/>
          <p:cNvSpPr>
            <a:spLocks noGrp="1"/>
          </p:cNvSpPr>
          <p:nvPr>
            <p:ph type="body" sz="half" idx="3"/>
          </p:nvPr>
        </p:nvSpPr>
        <p:spPr/>
        <p:style>
          <a:lnRef idx="2">
            <a:schemeClr val="accent2"/>
          </a:lnRef>
          <a:fillRef idx="1">
            <a:schemeClr val="lt1"/>
          </a:fillRef>
          <a:effectRef idx="0">
            <a:schemeClr val="accent2"/>
          </a:effectRef>
          <a:fontRef idx="minor">
            <a:schemeClr val="dk1"/>
          </a:fontRef>
        </p:style>
        <p:txBody>
          <a:bodyPr/>
          <a:lstStyle/>
          <a:p>
            <a:pPr lvl="0"/>
            <a:r>
              <a:rPr lang="en-AU" dirty="0" smtClean="0">
                <a:solidFill>
                  <a:srgbClr val="FF0000"/>
                </a:solidFill>
              </a:rPr>
              <a:t>9.</a:t>
            </a:r>
            <a:r>
              <a:rPr lang="en-AU" dirty="0" smtClean="0">
                <a:solidFill>
                  <a:srgbClr val="002060"/>
                </a:solidFill>
              </a:rPr>
              <a:t>How </a:t>
            </a:r>
            <a:r>
              <a:rPr lang="en-AU" dirty="0">
                <a:solidFill>
                  <a:srgbClr val="002060"/>
                </a:solidFill>
              </a:rPr>
              <a:t>it is </a:t>
            </a:r>
            <a:r>
              <a:rPr lang="en-AU" dirty="0" smtClean="0">
                <a:solidFill>
                  <a:srgbClr val="002060"/>
                </a:solidFill>
              </a:rPr>
              <a:t>prevented ?</a:t>
            </a:r>
            <a:endParaRPr lang="en-US" dirty="0">
              <a:solidFill>
                <a:srgbClr val="002060"/>
              </a:solidFill>
            </a:endParaRPr>
          </a:p>
        </p:txBody>
      </p:sp>
      <p:sp>
        <p:nvSpPr>
          <p:cNvPr id="5" name="Content Placeholder 4"/>
          <p:cNvSpPr>
            <a:spLocks noGrp="1"/>
          </p:cNvSpPr>
          <p:nvPr>
            <p:ph sz="quarter" idx="2"/>
          </p:nvPr>
        </p:nvSpPr>
        <p:spPr/>
        <p:txBody>
          <a:bodyPr>
            <a:normAutofit fontScale="70000" lnSpcReduction="20000"/>
          </a:bodyPr>
          <a:lstStyle/>
          <a:p>
            <a:r>
              <a:rPr lang="en-AU" dirty="0"/>
              <a:t>Infants with mild Rh incompatibility may be treated with:</a:t>
            </a:r>
            <a:endParaRPr lang="en-US" dirty="0"/>
          </a:p>
          <a:p>
            <a:pPr lvl="1">
              <a:buFont typeface="Arial" panose="020B0604020202020204" pitchFamily="34" charset="0"/>
              <a:buChar char="•"/>
            </a:pPr>
            <a:r>
              <a:rPr lang="en-AU" dirty="0"/>
              <a:t>Drugs used to treat allergic reactions (antihistamines)</a:t>
            </a:r>
            <a:endParaRPr lang="en-US" dirty="0"/>
          </a:p>
          <a:p>
            <a:pPr lvl="1">
              <a:buFont typeface="Arial" panose="020B0604020202020204" pitchFamily="34" charset="0"/>
              <a:buChar char="•"/>
            </a:pPr>
            <a:r>
              <a:rPr lang="en-AU" dirty="0"/>
              <a:t>Drugs used to treat swelling and allergies (steroids)</a:t>
            </a:r>
            <a:endParaRPr lang="en-US" dirty="0"/>
          </a:p>
          <a:p>
            <a:pPr lvl="1">
              <a:buFont typeface="Arial" panose="020B0604020202020204" pitchFamily="34" charset="0"/>
              <a:buChar char="•"/>
            </a:pPr>
            <a:r>
              <a:rPr lang="en-AU" dirty="0"/>
              <a:t>Feeding and fluids (hydration)</a:t>
            </a:r>
            <a:endParaRPr lang="en-US" dirty="0"/>
          </a:p>
          <a:p>
            <a:pPr lvl="1">
              <a:buFont typeface="Arial" panose="020B0604020202020204" pitchFamily="34" charset="0"/>
              <a:buChar char="•"/>
            </a:pPr>
            <a:r>
              <a:rPr lang="en-AU" dirty="0"/>
              <a:t>Fluids given through a vein (intravenously)</a:t>
            </a:r>
            <a:endParaRPr lang="en-US" dirty="0"/>
          </a:p>
          <a:p>
            <a:pPr lvl="1">
              <a:buFont typeface="Arial" panose="020B0604020202020204" pitchFamily="34" charset="0"/>
              <a:buChar char="•"/>
            </a:pPr>
            <a:r>
              <a:rPr lang="en-AU" dirty="0"/>
              <a:t>Light therapy using bilirubin lights</a:t>
            </a:r>
            <a:endParaRPr lang="en-US" dirty="0"/>
          </a:p>
          <a:p>
            <a:pPr lvl="1">
              <a:buFont typeface="Arial" panose="020B0604020202020204" pitchFamily="34" charset="0"/>
              <a:buChar char="•"/>
            </a:pPr>
            <a:r>
              <a:rPr lang="en-AU" dirty="0"/>
              <a:t>Medicines to raise blood pressure if it drops too low </a:t>
            </a:r>
            <a:endParaRPr lang="en-US" dirty="0"/>
          </a:p>
          <a:p>
            <a:r>
              <a:rPr lang="en-AU" dirty="0"/>
              <a:t>Infants with severe Rh incompatibility may be treated with </a:t>
            </a:r>
            <a:r>
              <a:rPr lang="en-AU" dirty="0">
                <a:solidFill>
                  <a:srgbClr val="FF0000"/>
                </a:solidFill>
              </a:rPr>
              <a:t>exchange transfusion after birth</a:t>
            </a:r>
            <a:r>
              <a:rPr lang="en-AU" dirty="0"/>
              <a:t> or </a:t>
            </a:r>
            <a:r>
              <a:rPr lang="en-AU" dirty="0">
                <a:solidFill>
                  <a:srgbClr val="FF0000"/>
                </a:solidFill>
              </a:rPr>
              <a:t>intrauterine transfusion before birth</a:t>
            </a:r>
            <a:r>
              <a:rPr lang="en-AU" dirty="0" smtClean="0">
                <a:solidFill>
                  <a:srgbClr val="FF0000"/>
                </a:solidFill>
              </a:rPr>
              <a:t>.</a:t>
            </a:r>
            <a:r>
              <a:rPr lang="ar-SA" sz="2300" dirty="0" smtClean="0">
                <a:solidFill>
                  <a:schemeClr val="tx1">
                    <a:lumMod val="50000"/>
                    <a:lumOff val="50000"/>
                  </a:schemeClr>
                </a:solidFill>
              </a:rPr>
              <a:t>(من داخل الرحم )</a:t>
            </a:r>
            <a:endParaRPr lang="en-US" sz="2300" dirty="0">
              <a:solidFill>
                <a:schemeClr val="tx1">
                  <a:lumMod val="50000"/>
                  <a:lumOff val="50000"/>
                </a:schemeClr>
              </a:solidFill>
            </a:endParaRPr>
          </a:p>
          <a:p>
            <a:pPr marL="0" indent="0">
              <a:buNone/>
            </a:pPr>
            <a:endParaRPr lang="ar-SA" dirty="0"/>
          </a:p>
        </p:txBody>
      </p:sp>
      <p:sp>
        <p:nvSpPr>
          <p:cNvPr id="6" name="Content Placeholder 5"/>
          <p:cNvSpPr>
            <a:spLocks noGrp="1"/>
          </p:cNvSpPr>
          <p:nvPr>
            <p:ph sz="quarter" idx="4"/>
          </p:nvPr>
        </p:nvSpPr>
        <p:spPr/>
        <p:txBody>
          <a:bodyPr>
            <a:normAutofit fontScale="70000" lnSpcReduction="20000"/>
          </a:bodyPr>
          <a:lstStyle/>
          <a:p>
            <a:r>
              <a:rPr lang="en-AU" dirty="0"/>
              <a:t>Special immune globulins, called </a:t>
            </a:r>
            <a:r>
              <a:rPr lang="en-AU" dirty="0" err="1">
                <a:solidFill>
                  <a:srgbClr val="FF0000"/>
                </a:solidFill>
              </a:rPr>
              <a:t>RhoGAM</a:t>
            </a:r>
            <a:r>
              <a:rPr lang="en-AU" dirty="0">
                <a:solidFill>
                  <a:srgbClr val="FF0000"/>
                </a:solidFill>
              </a:rPr>
              <a:t> (anti-D antibodies</a:t>
            </a:r>
            <a:r>
              <a:rPr lang="en-AU" dirty="0"/>
              <a:t>), are used to prevent RH incompatibility in mothers who are Rh-negative. If the father of the infant is Rh-positive or if his blood type cannot be confirmed, the mother is given an injection of </a:t>
            </a:r>
            <a:r>
              <a:rPr lang="en-AU" dirty="0" err="1"/>
              <a:t>RhoGAM</a:t>
            </a:r>
            <a:r>
              <a:rPr lang="en-AU" dirty="0"/>
              <a:t> during the second trimester. If the baby is Rh-positive, the mother will get a second injection within a few days after delivery.</a:t>
            </a:r>
            <a:endParaRPr lang="en-US" dirty="0"/>
          </a:p>
          <a:p>
            <a:r>
              <a:rPr lang="en-AU" dirty="0">
                <a:solidFill>
                  <a:srgbClr val="FF0000"/>
                </a:solidFill>
              </a:rPr>
              <a:t>These injections prevent the development of antibodies against Rh-positive blood.</a:t>
            </a:r>
            <a:endParaRPr lang="en-US" dirty="0">
              <a:solidFill>
                <a:srgbClr val="FF0000"/>
              </a:solidFill>
            </a:endParaRPr>
          </a:p>
          <a:p>
            <a:endParaRPr lang="ar-SA" dirty="0"/>
          </a:p>
        </p:txBody>
      </p:sp>
      <p:cxnSp>
        <p:nvCxnSpPr>
          <p:cNvPr id="8" name="Straight Connector 7"/>
          <p:cNvCxnSpPr>
            <a:stCxn id="2" idx="2"/>
          </p:cNvCxnSpPr>
          <p:nvPr/>
        </p:nvCxnSpPr>
        <p:spPr>
          <a:xfrm>
            <a:off x="4572000" y="1143000"/>
            <a:ext cx="0" cy="516632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8887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sz="4400" b="1" dirty="0">
                <a:ln w="0"/>
                <a:solidFill>
                  <a:srgbClr val="FF0000"/>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a:t>Clotting Time</a:t>
            </a:r>
            <a:endParaRPr lang="ar-SA" b="1" dirty="0">
              <a:ln w="0"/>
              <a:solidFill>
                <a:srgbClr val="FF0000"/>
              </a:solidFill>
              <a:effectLst>
                <a:outerShdw blurRad="38100" dist="25400" dir="5400000" algn="ctr" rotWithShape="0">
                  <a:srgbClr val="6E747A">
                    <a:alpha val="43000"/>
                  </a:srgbClr>
                </a:outerShdw>
              </a:effectLst>
            </a:endParaRPr>
          </a:p>
        </p:txBody>
      </p:sp>
      <p:sp>
        <p:nvSpPr>
          <p:cNvPr id="3" name="عنصر نائب للمحتوى 2"/>
          <p:cNvSpPr>
            <a:spLocks noGrp="1"/>
          </p:cNvSpPr>
          <p:nvPr>
            <p:ph sz="quarter" idx="1"/>
          </p:nvPr>
        </p:nvSpPr>
        <p:spPr>
          <a:xfrm>
            <a:off x="483419" y="1268760"/>
            <a:ext cx="8229600" cy="4937760"/>
          </a:xfrm>
        </p:spPr>
        <p:txBody>
          <a:bodyPr/>
          <a:lstStyle/>
          <a:p>
            <a:pPr lvl="0" algn="just">
              <a:spcBef>
                <a:spcPct val="20000"/>
              </a:spcBef>
              <a:buClrTx/>
              <a:buSzTx/>
              <a:buFont typeface="Arial" panose="020B0604020202020204" pitchFamily="34" charset="0"/>
              <a:buChar char="•"/>
            </a:pPr>
            <a:r>
              <a:rPr lang="en-US" sz="2400" dirty="0" smtClean="0">
                <a:solidFill>
                  <a:srgbClr val="002060"/>
                </a:solidFill>
                <a:ea typeface="Cambria Math" panose="02040503050406030204" pitchFamily="18" charset="0"/>
              </a:rPr>
              <a:t> </a:t>
            </a:r>
            <a:r>
              <a:rPr lang="en-US" sz="2400" b="1" dirty="0" smtClean="0">
                <a:solidFill>
                  <a:schemeClr val="accent3">
                    <a:lumMod val="75000"/>
                  </a:schemeClr>
                </a:solidFill>
                <a:ea typeface="Cambria Math" panose="02040503050406030204" pitchFamily="18" charset="0"/>
              </a:rPr>
              <a:t>It is : </a:t>
            </a:r>
            <a:r>
              <a:rPr lang="en-US" sz="2400" u="sng" dirty="0" smtClean="0">
                <a:solidFill>
                  <a:srgbClr val="FF0000"/>
                </a:solidFill>
                <a:ea typeface="Cambria Math" panose="02040503050406030204" pitchFamily="18" charset="0"/>
              </a:rPr>
              <a:t>The </a:t>
            </a:r>
            <a:r>
              <a:rPr lang="en-US" sz="2400" u="sng" dirty="0">
                <a:solidFill>
                  <a:srgbClr val="FF0000"/>
                </a:solidFill>
                <a:ea typeface="Cambria Math" panose="02040503050406030204" pitchFamily="18" charset="0"/>
              </a:rPr>
              <a:t>time required for blood to form a clot.</a:t>
            </a:r>
          </a:p>
          <a:p>
            <a:pPr lvl="0" algn="just">
              <a:spcBef>
                <a:spcPct val="20000"/>
              </a:spcBef>
              <a:buClrTx/>
              <a:buSzTx/>
              <a:buFont typeface="Arial" panose="020B0604020202020204" pitchFamily="34" charset="0"/>
              <a:buChar char="•"/>
            </a:pPr>
            <a:r>
              <a:rPr lang="en-US" sz="2000" b="1" dirty="0">
                <a:solidFill>
                  <a:schemeClr val="accent3">
                    <a:lumMod val="75000"/>
                  </a:schemeClr>
                </a:solidFill>
                <a:ea typeface="Cambria Math" panose="02040503050406030204" pitchFamily="18" charset="0"/>
              </a:rPr>
              <a:t>The normal coagulation time in glass tubes </a:t>
            </a:r>
            <a:r>
              <a:rPr lang="en-US" sz="2000" b="1" dirty="0" smtClean="0">
                <a:solidFill>
                  <a:schemeClr val="accent3">
                    <a:lumMod val="75000"/>
                  </a:schemeClr>
                </a:solidFill>
                <a:ea typeface="Cambria Math" panose="02040503050406030204" pitchFamily="18" charset="0"/>
              </a:rPr>
              <a:t>is : </a:t>
            </a:r>
            <a:r>
              <a:rPr lang="en-US" sz="2000" b="1" dirty="0" smtClean="0">
                <a:ea typeface="Cambria Math" panose="02040503050406030204" pitchFamily="18" charset="0"/>
                <a:sym typeface="Wingdings"/>
              </a:rPr>
              <a:t>(</a:t>
            </a:r>
            <a:r>
              <a:rPr lang="en-US" sz="2400" dirty="0" smtClean="0">
                <a:ea typeface="Cambria Math" panose="02040503050406030204" pitchFamily="18" charset="0"/>
              </a:rPr>
              <a:t>5-15 )minutes</a:t>
            </a:r>
            <a:r>
              <a:rPr lang="en-US" sz="2400" dirty="0">
                <a:ea typeface="Cambria Math" panose="02040503050406030204" pitchFamily="18" charset="0"/>
              </a:rPr>
              <a:t>. </a:t>
            </a:r>
          </a:p>
          <a:p>
            <a:pPr lvl="0" algn="just">
              <a:spcBef>
                <a:spcPct val="20000"/>
              </a:spcBef>
              <a:buClrTx/>
              <a:buSzTx/>
              <a:buFont typeface="Arial" panose="020B0604020202020204" pitchFamily="34" charset="0"/>
              <a:buChar char="•"/>
            </a:pPr>
            <a:r>
              <a:rPr lang="en-US" sz="2400" dirty="0">
                <a:ea typeface="Cambria Math" panose="02040503050406030204" pitchFamily="18" charset="0"/>
              </a:rPr>
              <a:t>The whole blood clotting time is a rough measure of all intrinsic clotting factors in the absence of tissue factors.</a:t>
            </a:r>
          </a:p>
          <a:p>
            <a:pPr lvl="0" algn="just">
              <a:spcBef>
                <a:spcPct val="20000"/>
              </a:spcBef>
              <a:buClrTx/>
              <a:buSzTx/>
              <a:buFont typeface="Arial" panose="020B0604020202020204" pitchFamily="34" charset="0"/>
              <a:buChar char="•"/>
            </a:pPr>
            <a:r>
              <a:rPr lang="en-US" sz="2400" b="1" dirty="0">
                <a:solidFill>
                  <a:schemeClr val="accent3">
                    <a:lumMod val="75000"/>
                  </a:schemeClr>
                </a:solidFill>
                <a:ea typeface="Cambria Math" panose="02040503050406030204" pitchFamily="18" charset="0"/>
              </a:rPr>
              <a:t>Used </a:t>
            </a:r>
            <a:r>
              <a:rPr lang="en-US" sz="2400" b="1" dirty="0" smtClean="0">
                <a:solidFill>
                  <a:schemeClr val="accent3">
                    <a:lumMod val="75000"/>
                  </a:schemeClr>
                </a:solidFill>
                <a:ea typeface="Cambria Math" panose="02040503050406030204" pitchFamily="18" charset="0"/>
              </a:rPr>
              <a:t>:</a:t>
            </a:r>
            <a:r>
              <a:rPr lang="en-US" sz="2400" b="1" dirty="0" smtClean="0">
                <a:solidFill>
                  <a:srgbClr val="002060"/>
                </a:solidFill>
                <a:ea typeface="Cambria Math" panose="02040503050406030204" pitchFamily="18" charset="0"/>
              </a:rPr>
              <a:t> </a:t>
            </a:r>
            <a:r>
              <a:rPr lang="en-US" sz="2400" dirty="0" smtClean="0">
                <a:ea typeface="Cambria Math" panose="02040503050406030204" pitchFamily="18" charset="0"/>
              </a:rPr>
              <a:t>in </a:t>
            </a:r>
            <a:r>
              <a:rPr lang="en-US" sz="2400" dirty="0">
                <a:ea typeface="Cambria Math" panose="02040503050406030204" pitchFamily="18" charset="0"/>
              </a:rPr>
              <a:t>diagnosis of hemophilia</a:t>
            </a:r>
            <a:r>
              <a:rPr lang="en-US" sz="2400" dirty="0">
                <a:solidFill>
                  <a:srgbClr val="92D050"/>
                </a:solidFill>
                <a:ea typeface="Cambria Math" panose="02040503050406030204" pitchFamily="18" charset="0"/>
              </a:rPr>
              <a:t>. </a:t>
            </a:r>
          </a:p>
          <a:p>
            <a:pPr lvl="0" algn="just">
              <a:spcBef>
                <a:spcPct val="20000"/>
              </a:spcBef>
              <a:buClrTx/>
              <a:buSzTx/>
              <a:buFont typeface="Arial" panose="020B0604020202020204" pitchFamily="34" charset="0"/>
              <a:buChar char="•"/>
            </a:pPr>
            <a:r>
              <a:rPr lang="en-US" sz="2400" b="1" dirty="0">
                <a:solidFill>
                  <a:schemeClr val="accent3">
                    <a:lumMod val="75000"/>
                  </a:schemeClr>
                </a:solidFill>
                <a:ea typeface="Cambria Math" panose="02040503050406030204" pitchFamily="18" charset="0"/>
              </a:rPr>
              <a:t>Its chief </a:t>
            </a:r>
            <a:r>
              <a:rPr lang="en-US" sz="2400" b="1" dirty="0" smtClean="0">
                <a:solidFill>
                  <a:schemeClr val="accent3">
                    <a:lumMod val="75000"/>
                  </a:schemeClr>
                </a:solidFill>
                <a:ea typeface="Cambria Math" panose="02040503050406030204" pitchFamily="18" charset="0"/>
              </a:rPr>
              <a:t>application is </a:t>
            </a:r>
            <a:r>
              <a:rPr lang="en-US" sz="2400" b="1" dirty="0" smtClean="0">
                <a:solidFill>
                  <a:srgbClr val="002060"/>
                </a:solidFill>
                <a:ea typeface="Cambria Math" panose="02040503050406030204" pitchFamily="18" charset="0"/>
              </a:rPr>
              <a:t>: </a:t>
            </a:r>
            <a:r>
              <a:rPr lang="en-US" sz="2400" dirty="0">
                <a:ea typeface="Cambria Math" panose="02040503050406030204" pitchFamily="18" charset="0"/>
              </a:rPr>
              <a:t>in monitoring anti-coagulant therapy</a:t>
            </a:r>
            <a:r>
              <a:rPr lang="en-US" sz="2400" dirty="0">
                <a:solidFill>
                  <a:schemeClr val="accent2">
                    <a:lumMod val="75000"/>
                  </a:schemeClr>
                </a:solidFill>
                <a:ea typeface="Cambria Math" panose="02040503050406030204" pitchFamily="18" charset="0"/>
              </a:rPr>
              <a:t>. </a:t>
            </a:r>
            <a:endParaRPr lang="ar-SA" sz="2400" dirty="0">
              <a:solidFill>
                <a:schemeClr val="accent2">
                  <a:lumMod val="75000"/>
                </a:schemeClr>
              </a:solidFill>
              <a:ea typeface="Cambria Math" panose="02040503050406030204" pitchFamily="18" charset="0"/>
            </a:endParaRPr>
          </a:p>
        </p:txBody>
      </p:sp>
      <p:pic>
        <p:nvPicPr>
          <p:cNvPr id="5" name="Content Placeholder 3" descr="activated-clotting-times.jpg"/>
          <p:cNvPicPr>
            <a:picLocks noChangeAspect="1"/>
          </p:cNvPicPr>
          <p:nvPr/>
        </p:nvPicPr>
        <p:blipFill>
          <a:blip r:embed="rId2" cstate="print"/>
          <a:stretch>
            <a:fillRect/>
          </a:stretch>
        </p:blipFill>
        <p:spPr>
          <a:xfrm>
            <a:off x="4870376" y="4005065"/>
            <a:ext cx="3816424" cy="2168043"/>
          </a:xfrm>
          <a:prstGeom prst="rect">
            <a:avLst/>
          </a:prstGeom>
        </p:spPr>
      </p:pic>
      <p:sp>
        <p:nvSpPr>
          <p:cNvPr id="6" name="Rectangle 5"/>
          <p:cNvSpPr/>
          <p:nvPr/>
        </p:nvSpPr>
        <p:spPr>
          <a:xfrm>
            <a:off x="6516216" y="109441"/>
            <a:ext cx="2350504" cy="1152128"/>
          </a:xfrm>
          <a:prstGeom prst="rect">
            <a:avLst/>
          </a:prstGeom>
          <a:solidFill>
            <a:schemeClr val="bg1"/>
          </a:solid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b="1" dirty="0" smtClean="0">
                <a:solidFill>
                  <a:srgbClr val="002060"/>
                </a:solidFill>
              </a:rPr>
              <a:t>Objectives</a:t>
            </a:r>
            <a:r>
              <a:rPr lang="ar-SA" b="1" dirty="0" smtClean="0">
                <a:solidFill>
                  <a:srgbClr val="002060"/>
                </a:solidFill>
              </a:rPr>
              <a:t> :</a:t>
            </a:r>
            <a:endParaRPr lang="ar-SA" sz="1400" b="1" dirty="0" smtClean="0">
              <a:solidFill>
                <a:srgbClr val="FF0000"/>
              </a:solidFill>
            </a:endParaRPr>
          </a:p>
          <a:p>
            <a:pPr lvl="0"/>
            <a:r>
              <a:rPr lang="en-US" sz="1600" dirty="0">
                <a:solidFill>
                  <a:srgbClr val="7030A0"/>
                </a:solidFill>
                <a:latin typeface="Cambria Math" panose="02040503050406030204" pitchFamily="18" charset="0"/>
                <a:ea typeface="Cambria Math" panose="02040503050406030204" pitchFamily="18" charset="0"/>
              </a:rPr>
              <a:t>2-Determine your own Bleeding and clotting time.</a:t>
            </a:r>
          </a:p>
          <a:p>
            <a:endParaRPr lang="en-AU" sz="1400" b="1" dirty="0" smtClean="0">
              <a:solidFill>
                <a:srgbClr val="FF0000"/>
              </a:solidFill>
            </a:endParaRPr>
          </a:p>
        </p:txBody>
      </p:sp>
      <p:sp>
        <p:nvSpPr>
          <p:cNvPr id="4" name="Rectangle 3"/>
          <p:cNvSpPr/>
          <p:nvPr/>
        </p:nvSpPr>
        <p:spPr>
          <a:xfrm>
            <a:off x="624670" y="4005065"/>
            <a:ext cx="4104456" cy="2168044"/>
          </a:xfrm>
          <a:prstGeom prst="rect">
            <a:avLst/>
          </a:prstGeom>
          <a:solidFill>
            <a:schemeClr val="accent3">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en-US" b="1" dirty="0" smtClean="0">
              <a:solidFill>
                <a:schemeClr val="tx1"/>
              </a:solidFill>
            </a:endParaRPr>
          </a:p>
          <a:p>
            <a:r>
              <a:rPr lang="en-US" altLang="en-US" b="1" dirty="0" smtClean="0">
                <a:solidFill>
                  <a:schemeClr val="bg2">
                    <a:lumMod val="50000"/>
                  </a:schemeClr>
                </a:solidFill>
              </a:rPr>
              <a:t>(males slides)</a:t>
            </a:r>
            <a:endParaRPr lang="en-US" altLang="en-US" b="1" dirty="0">
              <a:solidFill>
                <a:schemeClr val="bg2">
                  <a:lumMod val="50000"/>
                </a:schemeClr>
              </a:solidFill>
            </a:endParaRPr>
          </a:p>
          <a:p>
            <a:r>
              <a:rPr lang="en-US" altLang="en-US" b="1" dirty="0" smtClean="0">
                <a:solidFill>
                  <a:schemeClr val="tx1"/>
                </a:solidFill>
              </a:rPr>
              <a:t>Prolong </a:t>
            </a:r>
            <a:r>
              <a:rPr lang="en-US" altLang="en-US" b="1" dirty="0">
                <a:solidFill>
                  <a:schemeClr val="tx1"/>
                </a:solidFill>
              </a:rPr>
              <a:t>clotting time seen in deficiencies in the intrinsic coagulation pathway.</a:t>
            </a:r>
          </a:p>
          <a:p>
            <a:r>
              <a:rPr lang="en-US" altLang="en-US" b="1" dirty="0">
                <a:solidFill>
                  <a:schemeClr val="tx1"/>
                </a:solidFill>
              </a:rPr>
              <a:t>Example: </a:t>
            </a:r>
          </a:p>
          <a:p>
            <a:pPr>
              <a:buFont typeface="Arial" charset="0"/>
              <a:buNone/>
            </a:pPr>
            <a:r>
              <a:rPr lang="en-US" altLang="en-US" b="1" dirty="0">
                <a:solidFill>
                  <a:schemeClr val="tx1"/>
                </a:solidFill>
              </a:rPr>
              <a:t>    </a:t>
            </a:r>
            <a:r>
              <a:rPr lang="en-US" altLang="en-US" b="1" dirty="0">
                <a:solidFill>
                  <a:srgbClr val="FF0000"/>
                </a:solidFill>
              </a:rPr>
              <a:t>hemophilia</a:t>
            </a:r>
            <a:r>
              <a:rPr lang="en-US" altLang="en-US" b="1" dirty="0">
                <a:solidFill>
                  <a:schemeClr val="tx1"/>
                </a:solidFill>
              </a:rPr>
              <a:t> due to deficiency of Factor VIII (8).</a:t>
            </a:r>
          </a:p>
          <a:p>
            <a:endParaRPr lang="en-US" altLang="en-US" b="1" dirty="0">
              <a:solidFill>
                <a:schemeClr val="tx1"/>
              </a:solidFill>
            </a:endParaRPr>
          </a:p>
        </p:txBody>
      </p:sp>
    </p:spTree>
    <p:extLst>
      <p:ext uri="{BB962C8B-B14F-4D97-AF65-F5344CB8AC3E}">
        <p14:creationId xmlns:p14="http://schemas.microsoft.com/office/powerpoint/2010/main" val="66261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Procedure </a:t>
            </a:r>
            <a:r>
              <a:rPr lang="en-US" b="1" dirty="0">
                <a:solidFill>
                  <a:srgbClr val="FF0000"/>
                </a:solidFill>
              </a:rPr>
              <a:t>2</a:t>
            </a:r>
            <a:r>
              <a:rPr lang="en-US" b="1" dirty="0"/>
              <a:t> </a:t>
            </a:r>
            <a:r>
              <a:rPr lang="en-US" b="1" dirty="0" smtClean="0"/>
              <a:t>material</a:t>
            </a:r>
            <a:endParaRPr lang="ar-SA" dirty="0">
              <a:solidFill>
                <a:srgbClr val="FF0000"/>
              </a:solidFill>
            </a:endParaRPr>
          </a:p>
        </p:txBody>
      </p:sp>
      <p:pic>
        <p:nvPicPr>
          <p:cNvPr id="4" name="صورة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1308398"/>
            <a:ext cx="1440160" cy="14401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p:cNvSpPr txBox="1"/>
          <p:nvPr/>
        </p:nvSpPr>
        <p:spPr>
          <a:xfrm>
            <a:off x="297285" y="2852936"/>
            <a:ext cx="1512168" cy="1292662"/>
          </a:xfrm>
          <a:prstGeom prst="rect">
            <a:avLst/>
          </a:prstGeom>
          <a:noFill/>
        </p:spPr>
        <p:txBody>
          <a:bodyPr wrap="square" rtlCol="1">
            <a:spAutoFit/>
          </a:bodyPr>
          <a:lstStyle/>
          <a:p>
            <a:pPr lvl="0"/>
            <a:r>
              <a:rPr lang="en-US" sz="1600" dirty="0">
                <a:solidFill>
                  <a:srgbClr val="002060"/>
                </a:solidFill>
                <a:latin typeface="Cambria Math" panose="02040503050406030204" pitchFamily="18" charset="0"/>
                <a:ea typeface="Cambria Math" panose="02040503050406030204" pitchFamily="18" charset="0"/>
              </a:rPr>
              <a:t>Capillary tubes of uniform size ( non heparinized</a:t>
            </a:r>
            <a:r>
              <a:rPr lang="en-US" sz="1600" dirty="0" smtClean="0">
                <a:solidFill>
                  <a:srgbClr val="002060"/>
                </a:solidFill>
                <a:latin typeface="Cambria Math" panose="02040503050406030204" pitchFamily="18" charset="0"/>
                <a:ea typeface="Cambria Math" panose="02040503050406030204" pitchFamily="18" charset="0"/>
              </a:rPr>
              <a:t>) </a:t>
            </a:r>
            <a:r>
              <a:rPr lang="ar-SA" sz="1400" dirty="0" smtClean="0">
                <a:solidFill>
                  <a:schemeClr val="tx1">
                    <a:lumMod val="50000"/>
                    <a:lumOff val="50000"/>
                  </a:schemeClr>
                </a:solidFill>
                <a:latin typeface="Cambria Math" panose="02040503050406030204" pitchFamily="18" charset="0"/>
                <a:ea typeface="Cambria Math" panose="02040503050406030204" pitchFamily="18" charset="0"/>
              </a:rPr>
              <a:t>(مادة تمنع تجلط الدم )</a:t>
            </a:r>
            <a:endParaRPr lang="en-US" sz="1400" dirty="0">
              <a:solidFill>
                <a:schemeClr val="tx1">
                  <a:lumMod val="50000"/>
                  <a:lumOff val="50000"/>
                </a:schemeClr>
              </a:solidFill>
              <a:latin typeface="Cambria Math" panose="02040503050406030204" pitchFamily="18" charset="0"/>
              <a:ea typeface="Cambria Math" panose="02040503050406030204" pitchFamily="18" charset="0"/>
            </a:endParaRPr>
          </a:p>
        </p:txBody>
      </p:sp>
      <p:pic>
        <p:nvPicPr>
          <p:cNvPr id="7" name="صورة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784" y="1341562"/>
            <a:ext cx="1476375" cy="1714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2572172" y="3314601"/>
            <a:ext cx="1872208" cy="369332"/>
          </a:xfrm>
          <a:prstGeom prst="rect">
            <a:avLst/>
          </a:prstGeom>
          <a:noFill/>
        </p:spPr>
        <p:txBody>
          <a:bodyPr wrap="square" rtlCol="1">
            <a:spAutoFit/>
          </a:bodyPr>
          <a:lstStyle/>
          <a:p>
            <a:pPr lvl="0"/>
            <a:r>
              <a:rPr lang="en-US" dirty="0">
                <a:solidFill>
                  <a:srgbClr val="002060"/>
                </a:solidFill>
                <a:latin typeface="Cambria Math" panose="02040503050406030204" pitchFamily="18" charset="0"/>
                <a:ea typeface="Cambria Math" panose="02040503050406030204" pitchFamily="18" charset="0"/>
              </a:rPr>
              <a:t>Alcohol swabs</a:t>
            </a:r>
            <a:r>
              <a:rPr lang="en-US" dirty="0" smtClean="0">
                <a:solidFill>
                  <a:srgbClr val="002060"/>
                </a:solidFill>
                <a:latin typeface="Cambria Math" panose="02040503050406030204" pitchFamily="18" charset="0"/>
                <a:ea typeface="Cambria Math" panose="02040503050406030204" pitchFamily="18" charset="0"/>
              </a:rPr>
              <a:t>.</a:t>
            </a:r>
            <a:endParaRPr lang="en-US" dirty="0">
              <a:solidFill>
                <a:srgbClr val="002060"/>
              </a:solidFill>
              <a:latin typeface="Cambria Math" panose="02040503050406030204" pitchFamily="18" charset="0"/>
              <a:ea typeface="Cambria Math" panose="02040503050406030204" pitchFamily="18" charset="0"/>
            </a:endParaRPr>
          </a:p>
        </p:txBody>
      </p:sp>
      <p:pic>
        <p:nvPicPr>
          <p:cNvPr id="9" name="صورة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2663" y="1432248"/>
            <a:ext cx="1752600" cy="14287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9"/>
          <p:cNvSpPr txBox="1"/>
          <p:nvPr/>
        </p:nvSpPr>
        <p:spPr>
          <a:xfrm>
            <a:off x="5004048" y="3056062"/>
            <a:ext cx="1625231" cy="615553"/>
          </a:xfrm>
          <a:prstGeom prst="rect">
            <a:avLst/>
          </a:prstGeom>
          <a:noFill/>
        </p:spPr>
        <p:txBody>
          <a:bodyPr wrap="square" rtlCol="1">
            <a:spAutoFit/>
          </a:bodyPr>
          <a:lstStyle/>
          <a:p>
            <a:pPr lvl="0"/>
            <a:r>
              <a:rPr lang="en-US" dirty="0" err="1">
                <a:solidFill>
                  <a:srgbClr val="002060"/>
                </a:solidFill>
                <a:latin typeface="Cambria Math" panose="02040503050406030204" pitchFamily="18" charset="0"/>
                <a:ea typeface="Cambria Math" panose="02040503050406030204" pitchFamily="18" charset="0"/>
              </a:rPr>
              <a:t>Plasticine</a:t>
            </a:r>
            <a:r>
              <a:rPr lang="en-US" dirty="0" smtClean="0">
                <a:solidFill>
                  <a:srgbClr val="002060"/>
                </a:solidFill>
                <a:latin typeface="Cambria Math" panose="02040503050406030204" pitchFamily="18" charset="0"/>
                <a:ea typeface="Cambria Math" panose="02040503050406030204" pitchFamily="18" charset="0"/>
              </a:rPr>
              <a:t>.</a:t>
            </a:r>
            <a:r>
              <a:rPr lang="ar-SA" sz="1600" dirty="0" smtClean="0">
                <a:solidFill>
                  <a:schemeClr val="tx1">
                    <a:lumMod val="50000"/>
                    <a:lumOff val="50000"/>
                  </a:schemeClr>
                </a:solidFill>
                <a:latin typeface="Cambria Math" panose="02040503050406030204" pitchFamily="18" charset="0"/>
                <a:ea typeface="Cambria Math" panose="02040503050406030204" pitchFamily="18" charset="0"/>
              </a:rPr>
              <a:t>(صلصال)</a:t>
            </a:r>
            <a:endParaRPr lang="en-US" sz="1600" dirty="0">
              <a:solidFill>
                <a:schemeClr val="tx1">
                  <a:lumMod val="50000"/>
                  <a:lumOff val="50000"/>
                </a:schemeClr>
              </a:solidFill>
              <a:latin typeface="Cambria Math" panose="02040503050406030204" pitchFamily="18" charset="0"/>
              <a:ea typeface="Cambria Math" panose="02040503050406030204" pitchFamily="18" charset="0"/>
            </a:endParaRPr>
          </a:p>
        </p:txBody>
      </p:sp>
      <p:pic>
        <p:nvPicPr>
          <p:cNvPr id="1026" name="Picture 2" descr="Image result for Cotton woo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0272" y="1425055"/>
            <a:ext cx="1547514" cy="15475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164288" y="3056062"/>
            <a:ext cx="1656184" cy="369332"/>
          </a:xfrm>
          <a:prstGeom prst="rect">
            <a:avLst/>
          </a:prstGeom>
          <a:noFill/>
        </p:spPr>
        <p:txBody>
          <a:bodyPr wrap="square" rtlCol="1">
            <a:spAutoFit/>
          </a:bodyPr>
          <a:lstStyle/>
          <a:p>
            <a:pPr lvl="0"/>
            <a:r>
              <a:rPr lang="en-US" dirty="0">
                <a:solidFill>
                  <a:srgbClr val="002060"/>
                </a:solidFill>
                <a:latin typeface="Cambria Math" panose="02040503050406030204" pitchFamily="18" charset="0"/>
                <a:ea typeface="Cambria Math" panose="02040503050406030204" pitchFamily="18" charset="0"/>
              </a:rPr>
              <a:t>Cotton wool</a:t>
            </a:r>
            <a:r>
              <a:rPr lang="en-US" dirty="0" smtClean="0">
                <a:solidFill>
                  <a:srgbClr val="002060"/>
                </a:solidFill>
                <a:latin typeface="Cambria Math" panose="02040503050406030204" pitchFamily="18" charset="0"/>
                <a:ea typeface="Cambria Math" panose="02040503050406030204" pitchFamily="18" charset="0"/>
              </a:rPr>
              <a:t>.</a:t>
            </a:r>
            <a:endParaRPr lang="en-US" dirty="0">
              <a:solidFill>
                <a:srgbClr val="002060"/>
              </a:solidFill>
              <a:latin typeface="Cambria Math" panose="02040503050406030204" pitchFamily="18" charset="0"/>
              <a:ea typeface="Cambria Math" panose="02040503050406030204" pitchFamily="18" charset="0"/>
            </a:endParaRPr>
          </a:p>
        </p:txBody>
      </p:sp>
      <p:pic>
        <p:nvPicPr>
          <p:cNvPr id="1028" name="Picture 4" descr="Image result for A petri-dis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6608" y="4145598"/>
            <a:ext cx="1589936" cy="12961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126608" y="5635396"/>
            <a:ext cx="1728192" cy="369332"/>
          </a:xfrm>
          <a:prstGeom prst="rect">
            <a:avLst/>
          </a:prstGeom>
          <a:noFill/>
        </p:spPr>
        <p:txBody>
          <a:bodyPr wrap="square" rtlCol="1">
            <a:spAutoFit/>
          </a:bodyPr>
          <a:lstStyle/>
          <a:p>
            <a:pPr lvl="0"/>
            <a:r>
              <a:rPr lang="en-US" dirty="0">
                <a:solidFill>
                  <a:srgbClr val="002060"/>
                </a:solidFill>
                <a:latin typeface="Cambria Math" panose="02040503050406030204" pitchFamily="18" charset="0"/>
                <a:ea typeface="Cambria Math" panose="02040503050406030204" pitchFamily="18" charset="0"/>
              </a:rPr>
              <a:t>A petri-dish</a:t>
            </a:r>
            <a:r>
              <a:rPr lang="en-US" dirty="0" smtClean="0">
                <a:solidFill>
                  <a:srgbClr val="002060"/>
                </a:solidFill>
                <a:latin typeface="Cambria Math" panose="02040503050406030204" pitchFamily="18" charset="0"/>
                <a:ea typeface="Cambria Math" panose="02040503050406030204" pitchFamily="18" charset="0"/>
              </a:rPr>
              <a:t>.</a:t>
            </a:r>
            <a:endParaRPr lang="en-US" dirty="0">
              <a:solidFill>
                <a:srgbClr val="002060"/>
              </a:solidFill>
              <a:latin typeface="Cambria Math" panose="02040503050406030204" pitchFamily="18" charset="0"/>
              <a:ea typeface="Cambria Math" panose="02040503050406030204" pitchFamily="18" charset="0"/>
            </a:endParaRPr>
          </a:p>
        </p:txBody>
      </p:sp>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82271" y="3966380"/>
            <a:ext cx="2225355" cy="16690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4" name="TextBox 13"/>
          <p:cNvSpPr txBox="1"/>
          <p:nvPr/>
        </p:nvSpPr>
        <p:spPr>
          <a:xfrm>
            <a:off x="5292080" y="5805264"/>
            <a:ext cx="2880320" cy="369332"/>
          </a:xfrm>
          <a:prstGeom prst="rect">
            <a:avLst/>
          </a:prstGeom>
          <a:noFill/>
        </p:spPr>
        <p:txBody>
          <a:bodyPr wrap="square" rtlCol="1">
            <a:spAutoFit/>
          </a:bodyPr>
          <a:lstStyle/>
          <a:p>
            <a:pPr lvl="0"/>
            <a:r>
              <a:rPr lang="en-US" dirty="0">
                <a:solidFill>
                  <a:srgbClr val="002060"/>
                </a:solidFill>
                <a:latin typeface="Cambria Math" panose="02040503050406030204" pitchFamily="18" charset="0"/>
                <a:ea typeface="Cambria Math" panose="02040503050406030204" pitchFamily="18" charset="0"/>
              </a:rPr>
              <a:t>A water bath set at 37°C</a:t>
            </a:r>
            <a:r>
              <a:rPr lang="en-US" dirty="0" smtClean="0">
                <a:solidFill>
                  <a:srgbClr val="002060"/>
                </a:solidFill>
                <a:latin typeface="Cambria Math" panose="02040503050406030204" pitchFamily="18" charset="0"/>
                <a:ea typeface="Cambria Math" panose="02040503050406030204" pitchFamily="18" charset="0"/>
              </a:rPr>
              <a:t>.</a:t>
            </a:r>
            <a:endParaRPr lang="ar-SA" dirty="0">
              <a:solidFill>
                <a:srgbClr val="002060"/>
              </a:solidFill>
              <a:latin typeface="Cambria Math" panose="02040503050406030204" pitchFamily="18" charset="0"/>
              <a:ea typeface="Cambria Math" panose="02040503050406030204" pitchFamily="18" charset="0"/>
            </a:endParaRPr>
          </a:p>
        </p:txBody>
      </p:sp>
      <p:sp>
        <p:nvSpPr>
          <p:cNvPr id="18" name="Rectangle 17"/>
          <p:cNvSpPr/>
          <p:nvPr/>
        </p:nvSpPr>
        <p:spPr>
          <a:xfrm>
            <a:off x="7020272" y="109441"/>
            <a:ext cx="1918456" cy="1152128"/>
          </a:xfrm>
          <a:prstGeom prst="rect">
            <a:avLst/>
          </a:prstGeom>
          <a:solidFill>
            <a:schemeClr val="bg1"/>
          </a:solid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b="1" dirty="0" smtClean="0">
                <a:solidFill>
                  <a:srgbClr val="002060"/>
                </a:solidFill>
              </a:rPr>
              <a:t>Objectives</a:t>
            </a:r>
            <a:r>
              <a:rPr lang="ar-SA" b="1" dirty="0" smtClean="0">
                <a:solidFill>
                  <a:srgbClr val="002060"/>
                </a:solidFill>
              </a:rPr>
              <a:t> :</a:t>
            </a:r>
            <a:endParaRPr lang="ar-SA" sz="1400" b="1" dirty="0" smtClean="0">
              <a:solidFill>
                <a:srgbClr val="FF0000"/>
              </a:solidFill>
            </a:endParaRPr>
          </a:p>
          <a:p>
            <a:pPr lvl="0"/>
            <a:r>
              <a:rPr lang="en-US" sz="1400" dirty="0">
                <a:solidFill>
                  <a:srgbClr val="7030A0"/>
                </a:solidFill>
                <a:latin typeface="Cambria Math" panose="02040503050406030204" pitchFamily="18" charset="0"/>
                <a:ea typeface="Cambria Math" panose="02040503050406030204" pitchFamily="18" charset="0"/>
              </a:rPr>
              <a:t>2-Determine your own Bleeding and clotting time.</a:t>
            </a:r>
          </a:p>
          <a:p>
            <a:endParaRPr lang="en-AU" sz="1400" b="1" dirty="0" smtClean="0">
              <a:solidFill>
                <a:srgbClr val="FF0000"/>
              </a:solidFill>
            </a:endParaRPr>
          </a:p>
        </p:txBody>
      </p:sp>
    </p:spTree>
    <p:extLst>
      <p:ext uri="{BB962C8B-B14F-4D97-AF65-F5344CB8AC3E}">
        <p14:creationId xmlns:p14="http://schemas.microsoft.com/office/powerpoint/2010/main" val="31979494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Procedure </a:t>
            </a:r>
            <a:r>
              <a:rPr lang="en-US" b="1" dirty="0" smtClean="0">
                <a:solidFill>
                  <a:srgbClr val="FF0000"/>
                </a:solidFill>
              </a:rPr>
              <a:t>2 </a:t>
            </a:r>
            <a:endParaRPr lang="ar-SA" dirty="0"/>
          </a:p>
        </p:txBody>
      </p:sp>
      <p:sp>
        <p:nvSpPr>
          <p:cNvPr id="4" name="Rectangle 3"/>
          <p:cNvSpPr/>
          <p:nvPr/>
        </p:nvSpPr>
        <p:spPr>
          <a:xfrm>
            <a:off x="6516216" y="109441"/>
            <a:ext cx="2350504" cy="1152128"/>
          </a:xfrm>
          <a:prstGeom prst="rect">
            <a:avLst/>
          </a:prstGeom>
          <a:solidFill>
            <a:schemeClr val="bg1"/>
          </a:solid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600" b="1" dirty="0" smtClean="0">
                <a:solidFill>
                  <a:srgbClr val="002060"/>
                </a:solidFill>
              </a:rPr>
              <a:t>Objectives</a:t>
            </a:r>
            <a:r>
              <a:rPr lang="ar-SA" sz="1600" b="1" dirty="0" smtClean="0">
                <a:solidFill>
                  <a:srgbClr val="002060"/>
                </a:solidFill>
              </a:rPr>
              <a:t> </a:t>
            </a:r>
            <a:r>
              <a:rPr lang="ar-SA" sz="1600" b="1" dirty="0" smtClean="0">
                <a:solidFill>
                  <a:srgbClr val="FF0000"/>
                </a:solidFill>
              </a:rPr>
              <a:t>:</a:t>
            </a:r>
            <a:r>
              <a:rPr lang="en-US" sz="1600" b="1" dirty="0" smtClean="0">
                <a:solidFill>
                  <a:srgbClr val="FF0000"/>
                </a:solidFill>
              </a:rPr>
              <a:t> </a:t>
            </a:r>
            <a:r>
              <a:rPr lang="ar-SA" sz="1600" b="1" dirty="0" smtClean="0">
                <a:solidFill>
                  <a:srgbClr val="FF0000"/>
                </a:solidFill>
              </a:rPr>
              <a:t>(من الملزمة )</a:t>
            </a:r>
            <a:endParaRPr lang="ar-SA" sz="1200" b="1" dirty="0" smtClean="0">
              <a:solidFill>
                <a:srgbClr val="FF0000"/>
              </a:solidFill>
            </a:endParaRPr>
          </a:p>
          <a:p>
            <a:pPr lvl="0"/>
            <a:r>
              <a:rPr lang="en-US" sz="1400" dirty="0" smtClean="0">
                <a:solidFill>
                  <a:srgbClr val="FF0000"/>
                </a:solidFill>
                <a:latin typeface="Cambria Math" panose="02040503050406030204" pitchFamily="18" charset="0"/>
                <a:ea typeface="Cambria Math" panose="02040503050406030204" pitchFamily="18" charset="0"/>
              </a:rPr>
              <a:t>2-</a:t>
            </a:r>
            <a:r>
              <a:rPr lang="en-AU" sz="1400" dirty="0">
                <a:solidFill>
                  <a:srgbClr val="FF0000"/>
                </a:solidFill>
              </a:rPr>
              <a:t>Discuss the normal ranges of bleeding time and clotting time and determine their own values experimentally</a:t>
            </a:r>
            <a:endParaRPr lang="en-AU" sz="1200" b="1" dirty="0" smtClean="0">
              <a:solidFill>
                <a:srgbClr val="FF0000"/>
              </a:solidFill>
            </a:endParaRPr>
          </a:p>
        </p:txBody>
      </p:sp>
      <p:graphicFrame>
        <p:nvGraphicFramePr>
          <p:cNvPr id="5" name="Diagram 4"/>
          <p:cNvGraphicFramePr/>
          <p:nvPr>
            <p:extLst>
              <p:ext uri="{D42A27DB-BD31-4B8C-83A1-F6EECF244321}">
                <p14:modId xmlns:p14="http://schemas.microsoft.com/office/powerpoint/2010/main" val="1803057580"/>
              </p:ext>
            </p:extLst>
          </p:nvPr>
        </p:nvGraphicFramePr>
        <p:xfrm>
          <a:off x="467544" y="1261568"/>
          <a:ext cx="8208912" cy="48317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9792" y="4718397"/>
            <a:ext cx="4737100"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27584" y="6165304"/>
            <a:ext cx="7560840" cy="861774"/>
          </a:xfrm>
          <a:prstGeom prst="rect">
            <a:avLst/>
          </a:prstGeom>
          <a:noFill/>
        </p:spPr>
        <p:txBody>
          <a:bodyPr wrap="square" rtlCol="1">
            <a:spAutoFit/>
          </a:bodyPr>
          <a:lstStyle/>
          <a:p>
            <a:r>
              <a:rPr lang="en-US" sz="1400" dirty="0">
                <a:ln w="0"/>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a:t>To see the clotting time Procedure</a:t>
            </a:r>
            <a:r>
              <a:rPr lang="en-US" sz="1400" dirty="0">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a:t>:</a:t>
            </a:r>
            <a:endParaRPr lang="en-US" sz="1400" dirty="0">
              <a:ln w="0"/>
              <a:solidFill>
                <a:schemeClr val="accent1"/>
              </a:solidFill>
              <a:effectLst>
                <a:outerShdw blurRad="38100" dist="25400" dir="5400000" algn="ctr" rotWithShape="0">
                  <a:srgbClr val="6E747A">
                    <a:alpha val="43000"/>
                  </a:srgbClr>
                </a:outerShdw>
              </a:effectLst>
              <a:hlinkClick r:id="rId8"/>
            </a:endParaRPr>
          </a:p>
          <a:p>
            <a:pPr marL="342900" indent="-342900">
              <a:buFont typeface="Arial" panose="020B0604020202020204" pitchFamily="34" charset="0"/>
              <a:buChar char="•"/>
            </a:pPr>
            <a:r>
              <a:rPr lang="en-US" sz="1200" dirty="0">
                <a:solidFill>
                  <a:prstClr val="black"/>
                </a:solidFill>
                <a:hlinkClick r:id="rId8"/>
              </a:rPr>
              <a:t>https://www.youtube.com/watch?v=71GNTwUuaNI</a:t>
            </a:r>
            <a:r>
              <a:rPr lang="en-US" sz="1200" dirty="0">
                <a:solidFill>
                  <a:prstClr val="black"/>
                </a:solidFill>
              </a:rPr>
              <a:t> </a:t>
            </a:r>
            <a:r>
              <a:rPr lang="en-US" sz="1200" dirty="0">
                <a:solidFill>
                  <a:srgbClr val="C00000"/>
                </a:solidFill>
              </a:rPr>
              <a:t>( from 1.14 – 1.50)</a:t>
            </a:r>
          </a:p>
          <a:p>
            <a:pPr marL="285750" indent="-285750">
              <a:buFont typeface="Arial" panose="020B0604020202020204" pitchFamily="34" charset="0"/>
              <a:buChar char="•"/>
            </a:pPr>
            <a:r>
              <a:rPr lang="en-US" sz="1200" dirty="0">
                <a:hlinkClick r:id="rId9"/>
              </a:rPr>
              <a:t>https://www.youtube.com/watch?v=G2RfE8rCYSw</a:t>
            </a:r>
            <a:endParaRPr lang="en-US" sz="1200" dirty="0"/>
          </a:p>
          <a:p>
            <a:endParaRPr lang="ar-SA" sz="1200" dirty="0"/>
          </a:p>
        </p:txBody>
      </p:sp>
    </p:spTree>
    <p:extLst>
      <p:ext uri="{BB962C8B-B14F-4D97-AF65-F5344CB8AC3E}">
        <p14:creationId xmlns:p14="http://schemas.microsoft.com/office/powerpoint/2010/main" val="22464843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0"/>
                <a:solidFill>
                  <a:srgbClr val="FF0000"/>
                </a:solidFill>
                <a:effectLst>
                  <a:outerShdw blurRad="38100" dist="25400" dir="5400000" algn="ctr" rotWithShape="0">
                    <a:srgbClr val="6E747A">
                      <a:alpha val="43000"/>
                    </a:srgbClr>
                  </a:outerShdw>
                </a:effectLst>
              </a:rPr>
              <a:t>Result: </a:t>
            </a:r>
            <a:endParaRPr lang="ar-SA"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978062496"/>
              </p:ext>
            </p:extLst>
          </p:nvPr>
        </p:nvGraphicFramePr>
        <p:xfrm>
          <a:off x="457200" y="1219200"/>
          <a:ext cx="8229600" cy="4937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6516216" y="109441"/>
            <a:ext cx="2350504" cy="1152128"/>
          </a:xfrm>
          <a:prstGeom prst="rect">
            <a:avLst/>
          </a:prstGeom>
          <a:solidFill>
            <a:schemeClr val="bg1"/>
          </a:solid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600" b="1" dirty="0" smtClean="0">
                <a:solidFill>
                  <a:srgbClr val="002060"/>
                </a:solidFill>
              </a:rPr>
              <a:t>Objectives</a:t>
            </a:r>
            <a:r>
              <a:rPr lang="ar-SA" sz="1600" b="1" dirty="0" smtClean="0">
                <a:solidFill>
                  <a:srgbClr val="002060"/>
                </a:solidFill>
              </a:rPr>
              <a:t> </a:t>
            </a:r>
            <a:r>
              <a:rPr lang="ar-SA" sz="1600" b="1" dirty="0" smtClean="0">
                <a:solidFill>
                  <a:srgbClr val="FF0000"/>
                </a:solidFill>
              </a:rPr>
              <a:t>:</a:t>
            </a:r>
            <a:r>
              <a:rPr lang="en-US" sz="1600" b="1" dirty="0" smtClean="0">
                <a:solidFill>
                  <a:srgbClr val="FF0000"/>
                </a:solidFill>
              </a:rPr>
              <a:t> </a:t>
            </a:r>
            <a:r>
              <a:rPr lang="ar-SA" sz="1600" b="1" dirty="0" smtClean="0">
                <a:solidFill>
                  <a:srgbClr val="FF0000"/>
                </a:solidFill>
              </a:rPr>
              <a:t>(من الملزمة )</a:t>
            </a:r>
            <a:endParaRPr lang="ar-SA" sz="1200" b="1" dirty="0" smtClean="0">
              <a:solidFill>
                <a:srgbClr val="FF0000"/>
              </a:solidFill>
            </a:endParaRPr>
          </a:p>
          <a:p>
            <a:pPr lvl="0"/>
            <a:r>
              <a:rPr lang="en-US" sz="1400" dirty="0" smtClean="0">
                <a:solidFill>
                  <a:srgbClr val="FF0000"/>
                </a:solidFill>
                <a:latin typeface="Cambria Math" panose="02040503050406030204" pitchFamily="18" charset="0"/>
                <a:ea typeface="Cambria Math" panose="02040503050406030204" pitchFamily="18" charset="0"/>
              </a:rPr>
              <a:t>2-</a:t>
            </a:r>
            <a:r>
              <a:rPr lang="en-AU" sz="1400" dirty="0">
                <a:solidFill>
                  <a:srgbClr val="FF0000"/>
                </a:solidFill>
              </a:rPr>
              <a:t>Discuss the normal ranges of bleeding time and clotting time and determine their own values experimentally</a:t>
            </a:r>
            <a:endParaRPr lang="en-AU" sz="1200" b="1" dirty="0" smtClean="0">
              <a:solidFill>
                <a:srgbClr val="FF0000"/>
              </a:solidFill>
            </a:endParaRPr>
          </a:p>
        </p:txBody>
      </p:sp>
    </p:spTree>
    <p:extLst>
      <p:ext uri="{BB962C8B-B14F-4D97-AF65-F5344CB8AC3E}">
        <p14:creationId xmlns:p14="http://schemas.microsoft.com/office/powerpoint/2010/main" val="11307725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04056" y="215396"/>
            <a:ext cx="8564488" cy="98135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1800" b="1" dirty="0">
              <a:solidFill>
                <a:srgbClr val="660033"/>
              </a:solidFill>
              <a:latin typeface="Arial Black" panose="020B0A04020102020204" pitchFamily="34" charset="0"/>
            </a:endParaRPr>
          </a:p>
        </p:txBody>
      </p:sp>
      <p:sp>
        <p:nvSpPr>
          <p:cNvPr id="5" name="Title 1"/>
          <p:cNvSpPr>
            <a:spLocks noGrp="1"/>
          </p:cNvSpPr>
          <p:nvPr>
            <p:ph type="title"/>
          </p:nvPr>
        </p:nvSpPr>
        <p:spPr>
          <a:xfrm>
            <a:off x="467544" y="116632"/>
            <a:ext cx="8229600" cy="914400"/>
          </a:xfrm>
        </p:spPr>
        <p:txBody>
          <a:bodyPr>
            <a:normAutofit/>
          </a:bodyPr>
          <a:lstStyle/>
          <a:p>
            <a:r>
              <a:rPr lang="en-US" sz="5400" b="1" dirty="0" smtClean="0"/>
              <a:t>Objectives</a:t>
            </a:r>
            <a:endParaRPr lang="en-US" sz="5400" b="1" dirty="0"/>
          </a:p>
        </p:txBody>
      </p:sp>
      <p:graphicFrame>
        <p:nvGraphicFramePr>
          <p:cNvPr id="2" name="Diagram 1"/>
          <p:cNvGraphicFramePr/>
          <p:nvPr>
            <p:extLst>
              <p:ext uri="{D42A27DB-BD31-4B8C-83A1-F6EECF244321}">
                <p14:modId xmlns:p14="http://schemas.microsoft.com/office/powerpoint/2010/main" val="3212779550"/>
              </p:ext>
            </p:extLst>
          </p:nvPr>
        </p:nvGraphicFramePr>
        <p:xfrm>
          <a:off x="467544" y="1295516"/>
          <a:ext cx="8041456" cy="50671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274622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4572" y="228600"/>
            <a:ext cx="6133652" cy="990600"/>
          </a:xfrm>
        </p:spPr>
        <p:txBody>
          <a:bodyPr>
            <a:noAutofit/>
          </a:bodyPr>
          <a:lstStyle/>
          <a:p>
            <a:r>
              <a:rPr lang="en-US" b="1" dirty="0">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a:t>Clotting Time using Test Tube </a:t>
            </a:r>
            <a:r>
              <a:rPr lang="en-US" b="1" dirty="0"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a:t>Method </a:t>
            </a:r>
            <a:r>
              <a:rPr lang="en-US" sz="1600" b="1" dirty="0"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a:t>(THIS PRUCEDURE IS ONLY IN THE SLIDE</a:t>
            </a:r>
            <a:r>
              <a:rPr lang="en-US" sz="1800" b="1" dirty="0"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a:t>) </a:t>
            </a:r>
            <a:r>
              <a:rPr lang="en-US" sz="3600" b="1" dirty="0"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a:t>:</a:t>
            </a:r>
            <a:endParaRPr lang="ar-SA" sz="2800" b="1" dirty="0">
              <a:ln w="0"/>
              <a:solidFill>
                <a:schemeClr val="accent1"/>
              </a:solidFill>
              <a:effectLst>
                <a:outerShdw blurRad="38100" dist="25400" dir="5400000" algn="ctr" rotWithShape="0">
                  <a:srgbClr val="6E747A">
                    <a:alpha val="43000"/>
                  </a:srgbClr>
                </a:outerShdw>
              </a:effectLst>
            </a:endParaRPr>
          </a:p>
        </p:txBody>
      </p:sp>
      <p:sp>
        <p:nvSpPr>
          <p:cNvPr id="3" name="عنصر نائب للمحتوى 2"/>
          <p:cNvSpPr>
            <a:spLocks noGrp="1"/>
          </p:cNvSpPr>
          <p:nvPr>
            <p:ph sz="quarter" idx="1"/>
          </p:nvPr>
        </p:nvSpPr>
        <p:spPr>
          <a:xfrm>
            <a:off x="179512" y="1412776"/>
            <a:ext cx="8229600" cy="4937760"/>
          </a:xfrm>
        </p:spPr>
        <p:txBody>
          <a:bodyPr>
            <a:normAutofit/>
          </a:bodyPr>
          <a:lstStyle/>
          <a:p>
            <a:pPr marL="342900" lvl="0" indent="-342900" algn="just">
              <a:spcBef>
                <a:spcPct val="20000"/>
              </a:spcBef>
              <a:buClrTx/>
              <a:buSzTx/>
              <a:buFont typeface="Arial" pitchFamily="34" charset="0"/>
              <a:buChar char="•"/>
            </a:pPr>
            <a:r>
              <a:rPr lang="en-US" sz="2400" dirty="0">
                <a:solidFill>
                  <a:srgbClr val="002060"/>
                </a:solidFill>
                <a:latin typeface="Cambria Math" panose="02040503050406030204" pitchFamily="18" charset="0"/>
                <a:ea typeface="Cambria Math" panose="02040503050406030204" pitchFamily="18" charset="0"/>
              </a:rPr>
              <a:t>Place 2 ml blood into non heparinized test tube incubated in water bath. </a:t>
            </a:r>
          </a:p>
          <a:p>
            <a:pPr marL="342900" lvl="0" indent="-342900" algn="just">
              <a:spcBef>
                <a:spcPct val="20000"/>
              </a:spcBef>
              <a:buClrTx/>
              <a:buSzTx/>
              <a:buFont typeface="Arial" pitchFamily="34" charset="0"/>
              <a:buChar char="•"/>
            </a:pPr>
            <a:r>
              <a:rPr lang="en-US" sz="2400" dirty="0">
                <a:solidFill>
                  <a:srgbClr val="002060"/>
                </a:solidFill>
                <a:latin typeface="Cambria Math" panose="02040503050406030204" pitchFamily="18" charset="0"/>
                <a:ea typeface="Cambria Math" panose="02040503050406030204" pitchFamily="18" charset="0"/>
              </a:rPr>
              <a:t>Every 30 second invert gentle to check for clot formation.</a:t>
            </a:r>
          </a:p>
          <a:p>
            <a:pPr marL="342900" lvl="0" indent="-342900" algn="just">
              <a:spcBef>
                <a:spcPct val="20000"/>
              </a:spcBef>
              <a:buClrTx/>
              <a:buSzTx/>
              <a:buFont typeface="Arial" pitchFamily="34" charset="0"/>
              <a:buChar char="•"/>
            </a:pPr>
            <a:r>
              <a:rPr lang="en-US" sz="2400" dirty="0">
                <a:solidFill>
                  <a:srgbClr val="FF0000"/>
                </a:solidFill>
                <a:latin typeface="Cambria Math" panose="02040503050406030204" pitchFamily="18" charset="0"/>
                <a:ea typeface="Cambria Math" panose="02040503050406030204" pitchFamily="18" charset="0"/>
              </a:rPr>
              <a:t>Time from pricking finger to clot formation is </a:t>
            </a:r>
            <a:r>
              <a:rPr lang="en-US" sz="2400" b="1" u="sng" dirty="0">
                <a:solidFill>
                  <a:srgbClr val="002060"/>
                </a:solidFill>
                <a:latin typeface="Cambria Math" panose="02040503050406030204" pitchFamily="18" charset="0"/>
                <a:ea typeface="Cambria Math" panose="02040503050406030204" pitchFamily="18" charset="0"/>
              </a:rPr>
              <a:t>clotting time.</a:t>
            </a:r>
          </a:p>
          <a:p>
            <a:pPr marL="342900" lvl="0" indent="-342900" algn="just">
              <a:spcBef>
                <a:spcPct val="20000"/>
              </a:spcBef>
              <a:buClrTx/>
              <a:buSzTx/>
              <a:buFont typeface="Arial" pitchFamily="34" charset="0"/>
              <a:buChar char="•"/>
            </a:pPr>
            <a:r>
              <a:rPr lang="en-US" sz="2400" dirty="0">
                <a:solidFill>
                  <a:srgbClr val="002060"/>
                </a:solidFill>
                <a:latin typeface="Cambria Math" panose="02040503050406030204" pitchFamily="18" charset="0"/>
                <a:ea typeface="Cambria Math" panose="02040503050406030204" pitchFamily="18" charset="0"/>
              </a:rPr>
              <a:t>Normally </a:t>
            </a:r>
            <a:r>
              <a:rPr lang="en-US" sz="2400" dirty="0">
                <a:solidFill>
                  <a:srgbClr val="FF0000"/>
                </a:solidFill>
                <a:latin typeface="Cambria Math" panose="02040503050406030204" pitchFamily="18" charset="0"/>
                <a:ea typeface="Cambria Math" panose="02040503050406030204" pitchFamily="18" charset="0"/>
              </a:rPr>
              <a:t>6-10 min</a:t>
            </a:r>
            <a:r>
              <a:rPr lang="en-US" sz="2400" dirty="0">
                <a:solidFill>
                  <a:srgbClr val="002060"/>
                </a:solidFill>
                <a:latin typeface="Cambria Math" panose="02040503050406030204" pitchFamily="18" charset="0"/>
                <a:ea typeface="Cambria Math" panose="02040503050406030204" pitchFamily="18" charset="0"/>
              </a:rPr>
              <a:t> by this method</a:t>
            </a:r>
          </a:p>
          <a:p>
            <a:pPr marL="342900" lvl="0" indent="-342900" algn="just">
              <a:spcBef>
                <a:spcPct val="20000"/>
              </a:spcBef>
              <a:buClrTx/>
              <a:buSzTx/>
              <a:buFont typeface="Arial" pitchFamily="34" charset="0"/>
              <a:buChar char="•"/>
            </a:pPr>
            <a:r>
              <a:rPr lang="en-US" sz="2400" dirty="0">
                <a:solidFill>
                  <a:srgbClr val="002060"/>
                </a:solidFill>
                <a:latin typeface="Cambria Math" panose="02040503050406030204" pitchFamily="18" charset="0"/>
                <a:ea typeface="Cambria Math" panose="02040503050406030204" pitchFamily="18" charset="0"/>
              </a:rPr>
              <a:t>Measurement of the clotting factors are better used</a:t>
            </a:r>
            <a:endParaRPr lang="ar-SA" sz="2400" dirty="0"/>
          </a:p>
        </p:txBody>
      </p:sp>
      <p:pic>
        <p:nvPicPr>
          <p:cNvPr id="4" name="Picture 2"/>
          <p:cNvPicPr>
            <a:picLocks noChangeAspect="1" noChangeArrowheads="1"/>
          </p:cNvPicPr>
          <p:nvPr/>
        </p:nvPicPr>
        <p:blipFill>
          <a:blip r:embed="rId2" cstate="print"/>
          <a:srcRect/>
          <a:stretch>
            <a:fillRect/>
          </a:stretch>
        </p:blipFill>
        <p:spPr bwMode="auto">
          <a:xfrm>
            <a:off x="1259632" y="4113970"/>
            <a:ext cx="3055368" cy="2018928"/>
          </a:xfrm>
          <a:prstGeom prst="rect">
            <a:avLst/>
          </a:prstGeom>
          <a:noFill/>
          <a:ln w="9525">
            <a:noFill/>
            <a:miter lim="800000"/>
            <a:headEnd/>
            <a:tailEnd/>
          </a:ln>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5819" y="4113970"/>
            <a:ext cx="3255583" cy="1955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p:cNvSpPr/>
          <p:nvPr/>
        </p:nvSpPr>
        <p:spPr bwMode="auto">
          <a:xfrm>
            <a:off x="5304937" y="5747986"/>
            <a:ext cx="1590213" cy="4419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Cambria Math" panose="02040503050406030204" pitchFamily="18" charset="0"/>
                <a:ea typeface="Cambria Math" panose="02040503050406030204" pitchFamily="18" charset="0"/>
              </a:rPr>
              <a:t>Clot</a:t>
            </a:r>
            <a:r>
              <a:rPr kumimoji="0" lang="en-US" sz="2000" b="1" i="0" u="none" strike="noStrike" cap="none" normalizeH="0" dirty="0">
                <a:ln>
                  <a:noFill/>
                </a:ln>
                <a:solidFill>
                  <a:schemeClr val="bg1"/>
                </a:solidFill>
                <a:effectLst/>
                <a:latin typeface="Cambria Math" panose="02040503050406030204" pitchFamily="18" charset="0"/>
                <a:ea typeface="Cambria Math" panose="02040503050406030204" pitchFamily="18" charset="0"/>
              </a:rPr>
              <a:t> formed</a:t>
            </a:r>
            <a:endParaRPr kumimoji="0" lang="ar-SA" sz="2000" b="1" i="0" u="none" strike="noStrike" cap="none" normalizeH="0" baseline="0" dirty="0">
              <a:ln>
                <a:noFill/>
              </a:ln>
              <a:solidFill>
                <a:schemeClr val="bg1"/>
              </a:solidFill>
              <a:effectLst/>
              <a:latin typeface="Cambria Math" panose="02040503050406030204" pitchFamily="18" charset="0"/>
              <a:ea typeface="Cambria Math" panose="02040503050406030204" pitchFamily="18" charset="0"/>
            </a:endParaRPr>
          </a:p>
        </p:txBody>
      </p:sp>
      <p:sp>
        <p:nvSpPr>
          <p:cNvPr id="7" name="Rectangle 6"/>
          <p:cNvSpPr/>
          <p:nvPr/>
        </p:nvSpPr>
        <p:spPr bwMode="auto">
          <a:xfrm>
            <a:off x="6961189" y="5747986"/>
            <a:ext cx="1590213" cy="4419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Cambria Math" panose="02040503050406030204" pitchFamily="18" charset="0"/>
                <a:ea typeface="Cambria Math" panose="02040503050406030204" pitchFamily="18" charset="0"/>
              </a:rPr>
              <a:t>No Clotting</a:t>
            </a:r>
            <a:endParaRPr kumimoji="0" lang="ar-SA" sz="2000" b="1" i="0" u="none" strike="noStrike" cap="none" normalizeH="0" baseline="0" dirty="0">
              <a:ln>
                <a:noFill/>
              </a:ln>
              <a:solidFill>
                <a:schemeClr val="bg1"/>
              </a:solidFill>
              <a:effectLst/>
              <a:latin typeface="Cambria Math" panose="02040503050406030204" pitchFamily="18" charset="0"/>
              <a:ea typeface="Cambria Math" panose="02040503050406030204" pitchFamily="18" charset="0"/>
            </a:endParaRPr>
          </a:p>
        </p:txBody>
      </p:sp>
      <p:sp>
        <p:nvSpPr>
          <p:cNvPr id="9" name="TextBox 8"/>
          <p:cNvSpPr txBox="1"/>
          <p:nvPr/>
        </p:nvSpPr>
        <p:spPr>
          <a:xfrm>
            <a:off x="683568" y="6227058"/>
            <a:ext cx="7560840" cy="630942"/>
          </a:xfrm>
          <a:prstGeom prst="rect">
            <a:avLst/>
          </a:prstGeom>
          <a:noFill/>
        </p:spPr>
        <p:txBody>
          <a:bodyPr wrap="square" rtlCol="1">
            <a:spAutoFit/>
          </a:bodyPr>
          <a:lstStyle/>
          <a:p>
            <a:r>
              <a:rPr lang="en-US" b="1" dirty="0">
                <a:ln w="0"/>
                <a:solidFill>
                  <a:schemeClr val="accent1"/>
                </a:solidFill>
                <a:effectLst>
                  <a:outerShdw blurRad="38100" dist="25400" dir="5400000" algn="ctr" rotWithShape="0">
                    <a:srgbClr val="6E747A">
                      <a:alpha val="43000"/>
                    </a:srgbClr>
                  </a:outerShdw>
                </a:effectLst>
              </a:rPr>
              <a:t>To see it in video </a:t>
            </a:r>
            <a:r>
              <a:rPr lang="en-US" sz="2400" b="1" dirty="0" smtClean="0">
                <a:ln w="0"/>
                <a:solidFill>
                  <a:schemeClr val="accent1"/>
                </a:solidFill>
                <a:effectLst>
                  <a:outerShdw blurRad="38100" dist="25400" dir="5400000" algn="ctr" rotWithShape="0">
                    <a:srgbClr val="6E747A">
                      <a:alpha val="43000"/>
                    </a:srgbClr>
                  </a:outerShdw>
                </a:effectLst>
              </a:rPr>
              <a:t>: </a:t>
            </a:r>
            <a:r>
              <a:rPr lang="en-US" sz="1400" dirty="0" smtClean="0">
                <a:ln w="0"/>
                <a:solidFill>
                  <a:schemeClr val="accent1"/>
                </a:solidFill>
                <a:effectLst>
                  <a:outerShdw blurRad="38100" dist="25400" dir="5400000" algn="ctr" rotWithShape="0">
                    <a:srgbClr val="6E747A">
                      <a:alpha val="43000"/>
                    </a:srgbClr>
                  </a:outerShdw>
                </a:effectLst>
              </a:rPr>
              <a:t>https</a:t>
            </a:r>
            <a:r>
              <a:rPr lang="en-US" sz="1400" dirty="0">
                <a:ln w="0"/>
                <a:solidFill>
                  <a:schemeClr val="accent1"/>
                </a:solidFill>
                <a:effectLst>
                  <a:outerShdw blurRad="38100" dist="25400" dir="5400000" algn="ctr" rotWithShape="0">
                    <a:srgbClr val="6E747A">
                      <a:alpha val="43000"/>
                    </a:srgbClr>
                  </a:outerShdw>
                </a:effectLst>
              </a:rPr>
              <a:t>://www.youtube.com/watch?v=719GNTwUuaNI</a:t>
            </a:r>
            <a:r>
              <a:rPr lang="en-US" sz="1400" b="1" dirty="0">
                <a:ln w="0"/>
                <a:solidFill>
                  <a:schemeClr val="accent1"/>
                </a:solidFill>
                <a:effectLst>
                  <a:outerShdw blurRad="38100" dist="25400" dir="5400000" algn="ctr" rotWithShape="0">
                    <a:srgbClr val="6E747A">
                      <a:alpha val="43000"/>
                    </a:srgbClr>
                  </a:outerShdw>
                </a:effectLst>
              </a:rPr>
              <a:t> </a:t>
            </a:r>
            <a:r>
              <a:rPr lang="en-US" sz="1400" b="1" dirty="0" smtClean="0">
                <a:ln w="0"/>
                <a:solidFill>
                  <a:srgbClr val="C00000"/>
                </a:solidFill>
                <a:effectLst>
                  <a:outerShdw blurRad="38100" dist="25400" dir="5400000" algn="ctr" rotWithShape="0">
                    <a:srgbClr val="6E747A">
                      <a:alpha val="43000"/>
                    </a:srgbClr>
                  </a:outerShdw>
                </a:effectLst>
              </a:rPr>
              <a:t>(</a:t>
            </a:r>
            <a:r>
              <a:rPr lang="en-US" sz="1400" b="1" dirty="0">
                <a:ln w="0"/>
                <a:solidFill>
                  <a:srgbClr val="C00000"/>
                </a:solidFill>
                <a:effectLst>
                  <a:outerShdw blurRad="38100" dist="25400" dir="5400000" algn="ctr" rotWithShape="0">
                    <a:srgbClr val="6E747A">
                      <a:alpha val="43000"/>
                    </a:srgbClr>
                  </a:outerShdw>
                </a:effectLst>
              </a:rPr>
              <a:t>From 1:50 – 3:15)</a:t>
            </a:r>
            <a:endParaRPr lang="ar-SA" sz="1400" dirty="0">
              <a:ln w="0"/>
              <a:solidFill>
                <a:srgbClr val="C00000"/>
              </a:solidFill>
              <a:effectLst>
                <a:outerShdw blurRad="38100" dist="25400" dir="5400000" algn="ctr" rotWithShape="0">
                  <a:srgbClr val="6E747A">
                    <a:alpha val="43000"/>
                  </a:srgbClr>
                </a:outerShdw>
              </a:effectLst>
            </a:endParaRPr>
          </a:p>
          <a:p>
            <a:endParaRPr lang="ar-SA" sz="1100" dirty="0"/>
          </a:p>
        </p:txBody>
      </p:sp>
      <p:sp>
        <p:nvSpPr>
          <p:cNvPr id="10" name="Rectangle 9"/>
          <p:cNvSpPr/>
          <p:nvPr/>
        </p:nvSpPr>
        <p:spPr>
          <a:xfrm>
            <a:off x="6797067" y="34330"/>
            <a:ext cx="1918456" cy="1152128"/>
          </a:xfrm>
          <a:prstGeom prst="rect">
            <a:avLst/>
          </a:prstGeom>
          <a:solidFill>
            <a:schemeClr val="bg1"/>
          </a:solid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b="1" dirty="0" smtClean="0">
                <a:solidFill>
                  <a:srgbClr val="002060"/>
                </a:solidFill>
              </a:rPr>
              <a:t>Objectives</a:t>
            </a:r>
            <a:r>
              <a:rPr lang="ar-SA" b="1" dirty="0" smtClean="0">
                <a:solidFill>
                  <a:srgbClr val="002060"/>
                </a:solidFill>
              </a:rPr>
              <a:t> :</a:t>
            </a:r>
            <a:endParaRPr lang="ar-SA" sz="1400" b="1" dirty="0" smtClean="0">
              <a:solidFill>
                <a:srgbClr val="FF0000"/>
              </a:solidFill>
            </a:endParaRPr>
          </a:p>
          <a:p>
            <a:pPr lvl="0"/>
            <a:r>
              <a:rPr lang="en-US" sz="1400" dirty="0">
                <a:solidFill>
                  <a:srgbClr val="7030A0"/>
                </a:solidFill>
                <a:latin typeface="Cambria Math" panose="02040503050406030204" pitchFamily="18" charset="0"/>
                <a:ea typeface="Cambria Math" panose="02040503050406030204" pitchFamily="18" charset="0"/>
              </a:rPr>
              <a:t>2-Determine your own Bleeding and clotting time.</a:t>
            </a:r>
          </a:p>
          <a:p>
            <a:endParaRPr lang="en-AU" sz="1400" b="1" dirty="0" smtClean="0">
              <a:solidFill>
                <a:srgbClr val="FF0000"/>
              </a:solidFill>
            </a:endParaRPr>
          </a:p>
        </p:txBody>
      </p:sp>
    </p:spTree>
    <p:extLst>
      <p:ext uri="{BB962C8B-B14F-4D97-AF65-F5344CB8AC3E}">
        <p14:creationId xmlns:p14="http://schemas.microsoft.com/office/powerpoint/2010/main" val="12107283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Question &amp; problem</a:t>
            </a:r>
            <a:r>
              <a:rPr lang="ar-SA" sz="2800" b="1" dirty="0">
                <a:solidFill>
                  <a:srgbClr val="FF0000"/>
                </a:solidFill>
              </a:rPr>
              <a:t>(من الملزمة ) </a:t>
            </a:r>
            <a:endParaRPr lang="ar-SA" b="1" dirty="0">
              <a:solidFill>
                <a:srgbClr val="002060"/>
              </a:solidFill>
            </a:endParaRP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1444290012"/>
              </p:ext>
            </p:extLst>
          </p:nvPr>
        </p:nvGraphicFramePr>
        <p:xfrm>
          <a:off x="488329" y="1231919"/>
          <a:ext cx="8229600" cy="4937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5076056" y="3284984"/>
            <a:ext cx="3672408" cy="830997"/>
          </a:xfrm>
          <a:prstGeom prst="rect">
            <a:avLst/>
          </a:prstGeom>
          <a:noFill/>
        </p:spPr>
        <p:txBody>
          <a:bodyPr wrap="square" rtlCol="1">
            <a:spAutoFit/>
          </a:bodyPr>
          <a:lstStyle/>
          <a:p>
            <a:pPr marL="285750" lvl="0" indent="-285750">
              <a:buFont typeface="Arial" panose="020B0604020202020204" pitchFamily="34" charset="0"/>
              <a:buChar char="•"/>
            </a:pPr>
            <a:r>
              <a:rPr lang="en-AU" sz="1600" dirty="0"/>
              <a:t>Sodium Citrate</a:t>
            </a:r>
            <a:endParaRPr lang="en-US" sz="1600" dirty="0"/>
          </a:p>
          <a:p>
            <a:pPr marL="285750" lvl="0" indent="-285750">
              <a:buFont typeface="Arial" panose="020B0604020202020204" pitchFamily="34" charset="0"/>
              <a:buChar char="•"/>
            </a:pPr>
            <a:r>
              <a:rPr lang="en-AU" sz="1600" dirty="0"/>
              <a:t>EDTA (Ethylene Diamine Tetra-butyric Acid</a:t>
            </a:r>
            <a:r>
              <a:rPr lang="en-AU" sz="1600" dirty="0" smtClean="0"/>
              <a:t>)</a:t>
            </a:r>
            <a:endParaRPr lang="en-US" sz="1600" dirty="0"/>
          </a:p>
        </p:txBody>
      </p:sp>
      <p:sp>
        <p:nvSpPr>
          <p:cNvPr id="6" name="TextBox 5"/>
          <p:cNvSpPr txBox="1"/>
          <p:nvPr/>
        </p:nvSpPr>
        <p:spPr>
          <a:xfrm>
            <a:off x="2483768" y="5661248"/>
            <a:ext cx="2304256" cy="461665"/>
          </a:xfrm>
          <a:prstGeom prst="rect">
            <a:avLst/>
          </a:prstGeom>
          <a:noFill/>
        </p:spPr>
        <p:txBody>
          <a:bodyPr wrap="square" rtlCol="1">
            <a:spAutoFit/>
          </a:bodyPr>
          <a:lstStyle/>
          <a:p>
            <a:pPr marL="285750" lvl="0" indent="-285750">
              <a:buFont typeface="Arial" panose="020B0604020202020204" pitchFamily="34" charset="0"/>
              <a:buChar char="•"/>
            </a:pPr>
            <a:r>
              <a:rPr lang="en-AU" sz="1200" dirty="0"/>
              <a:t>Liver</a:t>
            </a:r>
            <a:endParaRPr lang="en-US" sz="1200" dirty="0"/>
          </a:p>
          <a:p>
            <a:pPr marL="285750" lvl="0" indent="-285750">
              <a:buFont typeface="Arial" panose="020B0604020202020204" pitchFamily="34" charset="0"/>
              <a:buChar char="•"/>
            </a:pPr>
            <a:r>
              <a:rPr lang="en-AU" sz="1200" dirty="0" smtClean="0"/>
              <a:t>Lungs</a:t>
            </a:r>
            <a:endParaRPr lang="en-US" sz="1200" dirty="0"/>
          </a:p>
        </p:txBody>
      </p:sp>
    </p:spTree>
    <p:extLst>
      <p:ext uri="{BB962C8B-B14F-4D97-AF65-F5344CB8AC3E}">
        <p14:creationId xmlns:p14="http://schemas.microsoft.com/office/powerpoint/2010/main" val="2537476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a:ln w="0"/>
                <a:solidFill>
                  <a:schemeClr val="accent1"/>
                </a:solidFill>
                <a:effectLst>
                  <a:outerShdw blurRad="38100" dist="25400" dir="5400000" algn="ctr" rotWithShape="0">
                    <a:srgbClr val="6E747A">
                      <a:alpha val="43000"/>
                    </a:srgbClr>
                  </a:outerShdw>
                </a:effectLst>
              </a:rPr>
              <a:t>Bleeding Time </a:t>
            </a:r>
            <a:endParaRPr lang="ar-SA" b="1" dirty="0">
              <a:ln w="0"/>
              <a:solidFill>
                <a:schemeClr val="accent1"/>
              </a:solidFill>
              <a:effectLst>
                <a:outerShdw blurRad="38100" dist="25400" dir="5400000" algn="ctr" rotWithShape="0">
                  <a:srgbClr val="6E747A">
                    <a:alpha val="43000"/>
                  </a:srgbClr>
                </a:outerShdw>
              </a:effectLst>
            </a:endParaRPr>
          </a:p>
        </p:txBody>
      </p:sp>
      <p:sp>
        <p:nvSpPr>
          <p:cNvPr id="3" name="عنصر نائب للمحتوى 2"/>
          <p:cNvSpPr>
            <a:spLocks noGrp="1"/>
          </p:cNvSpPr>
          <p:nvPr>
            <p:ph sz="quarter" idx="1"/>
          </p:nvPr>
        </p:nvSpPr>
        <p:spPr>
          <a:xfrm>
            <a:off x="457200" y="1268760"/>
            <a:ext cx="8229600" cy="4937760"/>
          </a:xfrm>
        </p:spPr>
        <p:txBody>
          <a:bodyPr/>
          <a:lstStyle/>
          <a:p>
            <a:pPr marL="342900" lvl="0" indent="-342900" algn="just">
              <a:spcBef>
                <a:spcPct val="20000"/>
              </a:spcBef>
              <a:buClrTx/>
              <a:buSzTx/>
              <a:buFont typeface="Arial" pitchFamily="34" charset="0"/>
              <a:buChar char="•"/>
            </a:pPr>
            <a:r>
              <a:rPr lang="en-US" sz="2400" dirty="0">
                <a:solidFill>
                  <a:srgbClr val="FF0000"/>
                </a:solidFill>
                <a:latin typeface="Cambria Math" panose="02040503050406030204" pitchFamily="18" charset="0"/>
                <a:ea typeface="Cambria Math" panose="02040503050406030204" pitchFamily="18" charset="0"/>
              </a:rPr>
              <a:t>The time taking for bleeding to stop </a:t>
            </a:r>
            <a:r>
              <a:rPr lang="en-US" sz="2400" dirty="0">
                <a:solidFill>
                  <a:srgbClr val="002060"/>
                </a:solidFill>
                <a:latin typeface="Cambria Math" panose="02040503050406030204" pitchFamily="18" charset="0"/>
                <a:ea typeface="Cambria Math" panose="02040503050406030204" pitchFamily="18" charset="0"/>
              </a:rPr>
              <a:t>(time for a platelet plug to form).</a:t>
            </a:r>
            <a:endParaRPr lang="ar-SA" sz="2400" dirty="0">
              <a:solidFill>
                <a:srgbClr val="002060"/>
              </a:solidFill>
              <a:latin typeface="Cambria Math" panose="02040503050406030204" pitchFamily="18" charset="0"/>
              <a:ea typeface="Cambria Math" panose="02040503050406030204" pitchFamily="18" charset="0"/>
            </a:endParaRPr>
          </a:p>
          <a:p>
            <a:pPr marL="342900" lvl="0" indent="-342900" algn="just">
              <a:spcBef>
                <a:spcPct val="20000"/>
              </a:spcBef>
              <a:buClrTx/>
              <a:buSzTx/>
              <a:buFont typeface="Arial" pitchFamily="34" charset="0"/>
              <a:buChar char="•"/>
            </a:pPr>
            <a:r>
              <a:rPr lang="en-US" sz="2400" dirty="0">
                <a:solidFill>
                  <a:srgbClr val="002060"/>
                </a:solidFill>
                <a:latin typeface="Cambria Math" panose="02040503050406030204" pitchFamily="18" charset="0"/>
                <a:ea typeface="Cambria Math" panose="02040503050406030204" pitchFamily="18" charset="0"/>
              </a:rPr>
              <a:t>Bleeding time is a test of </a:t>
            </a:r>
            <a:r>
              <a:rPr lang="en-US" sz="2400" dirty="0">
                <a:solidFill>
                  <a:srgbClr val="FF0000"/>
                </a:solidFill>
                <a:latin typeface="Cambria Math" panose="02040503050406030204" pitchFamily="18" charset="0"/>
                <a:ea typeface="Cambria Math" panose="02040503050406030204" pitchFamily="18" charset="0"/>
              </a:rPr>
              <a:t>platelet function</a:t>
            </a:r>
            <a:r>
              <a:rPr lang="en-US" sz="2400" dirty="0">
                <a:solidFill>
                  <a:srgbClr val="002060"/>
                </a:solidFill>
                <a:latin typeface="Cambria Math" panose="02040503050406030204" pitchFamily="18" charset="0"/>
                <a:ea typeface="Cambria Math" panose="02040503050406030204" pitchFamily="18" charset="0"/>
              </a:rPr>
              <a:t>.</a:t>
            </a:r>
          </a:p>
          <a:p>
            <a:pPr marL="342900" lvl="0" indent="-342900" algn="just">
              <a:spcBef>
                <a:spcPct val="20000"/>
              </a:spcBef>
              <a:buClrTx/>
              <a:buSzTx/>
              <a:buFont typeface="Arial" pitchFamily="34" charset="0"/>
              <a:buChar char="•"/>
            </a:pPr>
            <a:r>
              <a:rPr lang="en-US" sz="2400" dirty="0">
                <a:solidFill>
                  <a:srgbClr val="002060"/>
                </a:solidFill>
                <a:latin typeface="Cambria Math" panose="02040503050406030204" pitchFamily="18" charset="0"/>
                <a:ea typeface="Cambria Math" panose="02040503050406030204" pitchFamily="18" charset="0"/>
              </a:rPr>
              <a:t>The template bleeding time is used when the test is performed by </a:t>
            </a:r>
            <a:r>
              <a:rPr lang="en-US" sz="2400" u="sng" dirty="0">
                <a:solidFill>
                  <a:srgbClr val="002060"/>
                </a:solidFill>
                <a:latin typeface="Cambria Math" panose="02040503050406030204" pitchFamily="18" charset="0"/>
                <a:ea typeface="Cambria Math" panose="02040503050406030204" pitchFamily="18" charset="0"/>
              </a:rPr>
              <a:t>standard template method.</a:t>
            </a:r>
          </a:p>
          <a:p>
            <a:endParaRPr lang="ar-SA" dirty="0"/>
          </a:p>
        </p:txBody>
      </p:sp>
      <p:pic>
        <p:nvPicPr>
          <p:cNvPr id="4" name="Picture 4" descr="hemophilia-2.jpg"/>
          <p:cNvPicPr>
            <a:picLocks noChangeAspect="1"/>
          </p:cNvPicPr>
          <p:nvPr/>
        </p:nvPicPr>
        <p:blipFill>
          <a:blip r:embed="rId2" cstate="print"/>
          <a:stretch>
            <a:fillRect/>
          </a:stretch>
        </p:blipFill>
        <p:spPr>
          <a:xfrm>
            <a:off x="1115616" y="4005064"/>
            <a:ext cx="3384376" cy="19974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صورة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128" y="3645024"/>
            <a:ext cx="2459385" cy="2525855"/>
          </a:xfrm>
          <a:prstGeom prst="rect">
            <a:avLst/>
          </a:prstGeom>
        </p:spPr>
      </p:pic>
      <p:sp>
        <p:nvSpPr>
          <p:cNvPr id="6" name="Rectangle 5"/>
          <p:cNvSpPr/>
          <p:nvPr/>
        </p:nvSpPr>
        <p:spPr>
          <a:xfrm>
            <a:off x="5796136" y="109440"/>
            <a:ext cx="3070584" cy="1159320"/>
          </a:xfrm>
          <a:prstGeom prst="rect">
            <a:avLst/>
          </a:prstGeom>
          <a:solidFill>
            <a:schemeClr val="bg1"/>
          </a:solid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b="1" dirty="0" smtClean="0">
                <a:solidFill>
                  <a:srgbClr val="002060"/>
                </a:solidFill>
              </a:rPr>
              <a:t>Objectives</a:t>
            </a:r>
            <a:r>
              <a:rPr lang="ar-SA" b="1" dirty="0" smtClean="0">
                <a:solidFill>
                  <a:srgbClr val="002060"/>
                </a:solidFill>
              </a:rPr>
              <a:t> :</a:t>
            </a:r>
            <a:endParaRPr lang="ar-SA" sz="1400" b="1" dirty="0" smtClean="0">
              <a:solidFill>
                <a:srgbClr val="FF0000"/>
              </a:solidFill>
            </a:endParaRPr>
          </a:p>
          <a:p>
            <a:r>
              <a:rPr lang="en-US" sz="1600" dirty="0" smtClean="0">
                <a:solidFill>
                  <a:srgbClr val="7030A0"/>
                </a:solidFill>
                <a:latin typeface="Cambria Math" panose="02040503050406030204" pitchFamily="18" charset="0"/>
                <a:ea typeface="Cambria Math" panose="02040503050406030204" pitchFamily="18" charset="0"/>
              </a:rPr>
              <a:t>3-</a:t>
            </a:r>
            <a:r>
              <a:rPr lang="en-US" sz="1600" dirty="0" smtClean="0">
                <a:solidFill>
                  <a:srgbClr val="002060"/>
                </a:solidFill>
                <a:latin typeface="Cambria Math" panose="02040503050406030204" pitchFamily="18" charset="0"/>
                <a:ea typeface="Cambria Math" panose="02040503050406030204" pitchFamily="18" charset="0"/>
              </a:rPr>
              <a:t>Recognize </a:t>
            </a:r>
            <a:r>
              <a:rPr lang="en-US" sz="1600" dirty="0">
                <a:solidFill>
                  <a:srgbClr val="002060"/>
                </a:solidFill>
                <a:latin typeface="Cambria Math" panose="02040503050406030204" pitchFamily="18" charset="0"/>
                <a:ea typeface="Cambria Math" panose="02040503050406030204" pitchFamily="18" charset="0"/>
              </a:rPr>
              <a:t>the importance of bleeding time and clotting time in </a:t>
            </a:r>
            <a:r>
              <a:rPr lang="en-US" sz="1600" dirty="0" smtClean="0">
                <a:solidFill>
                  <a:srgbClr val="002060"/>
                </a:solidFill>
                <a:latin typeface="Cambria Math" panose="02040503050406030204" pitchFamily="18" charset="0"/>
                <a:ea typeface="Cambria Math" panose="02040503050406030204" pitchFamily="18" charset="0"/>
              </a:rPr>
              <a:t>hemostasis</a:t>
            </a:r>
            <a:endParaRPr lang="en-US" sz="1600" dirty="0">
              <a:solidFill>
                <a:srgbClr val="002060"/>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1303890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Procedure </a:t>
            </a:r>
            <a:r>
              <a:rPr lang="en-US" b="1" dirty="0" smtClean="0">
                <a:solidFill>
                  <a:srgbClr val="FF0000"/>
                </a:solidFill>
              </a:rPr>
              <a:t>3 </a:t>
            </a:r>
            <a:endParaRPr lang="ar-SA" dirty="0"/>
          </a:p>
        </p:txBody>
      </p:sp>
      <p:sp>
        <p:nvSpPr>
          <p:cNvPr id="4" name="Rounded Rectangle 3"/>
          <p:cNvSpPr/>
          <p:nvPr/>
        </p:nvSpPr>
        <p:spPr>
          <a:xfrm>
            <a:off x="539552" y="1268760"/>
            <a:ext cx="2592288" cy="57606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en-US" sz="3200" b="1" dirty="0" smtClean="0">
                <a:solidFill>
                  <a:srgbClr val="002060"/>
                </a:solidFill>
              </a:rPr>
              <a:t>Material</a:t>
            </a:r>
            <a:endParaRPr lang="ar-SA" sz="3200" b="1" dirty="0">
              <a:solidFill>
                <a:srgbClr val="002060"/>
              </a:solidFill>
            </a:endParaRPr>
          </a:p>
        </p:txBody>
      </p:sp>
      <p:pic>
        <p:nvPicPr>
          <p:cNvPr id="5" name="صورة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706" y="1913777"/>
            <a:ext cx="1008112" cy="7920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1648347" y="2114754"/>
            <a:ext cx="1584176" cy="369332"/>
          </a:xfrm>
          <a:prstGeom prst="rect">
            <a:avLst/>
          </a:prstGeom>
          <a:noFill/>
        </p:spPr>
        <p:txBody>
          <a:bodyPr wrap="square" rtlCol="1">
            <a:spAutoFit/>
          </a:bodyPr>
          <a:lstStyle/>
          <a:p>
            <a:r>
              <a:rPr lang="en-US" dirty="0" smtClean="0"/>
              <a:t>Alcohol swab</a:t>
            </a:r>
            <a:endParaRPr lang="ar-SA"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0021" y="2744423"/>
            <a:ext cx="1096516" cy="9094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548073" y="3014476"/>
            <a:ext cx="1440160" cy="369332"/>
          </a:xfrm>
          <a:prstGeom prst="rect">
            <a:avLst/>
          </a:prstGeom>
          <a:noFill/>
        </p:spPr>
        <p:txBody>
          <a:bodyPr wrap="square" rtlCol="1">
            <a:spAutoFit/>
          </a:bodyPr>
          <a:lstStyle/>
          <a:p>
            <a:r>
              <a:rPr lang="en-US" b="1" dirty="0" smtClean="0">
                <a:latin typeface="Cambria Math" panose="02040503050406030204" pitchFamily="18" charset="0"/>
                <a:ea typeface="Cambria Math" panose="02040503050406030204" pitchFamily="18" charset="0"/>
              </a:rPr>
              <a:t>Filter paper</a:t>
            </a:r>
            <a:endParaRPr lang="ar-SA" b="1" dirty="0"/>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826" y="3469650"/>
            <a:ext cx="1051595" cy="1008112"/>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1671640" y="3861048"/>
            <a:ext cx="1440160" cy="369332"/>
          </a:xfrm>
          <a:prstGeom prst="rect">
            <a:avLst/>
          </a:prstGeom>
          <a:noFill/>
        </p:spPr>
        <p:txBody>
          <a:bodyPr wrap="square" rtlCol="1">
            <a:spAutoFit/>
          </a:bodyPr>
          <a:lstStyle/>
          <a:p>
            <a:r>
              <a:rPr lang="en-US" dirty="0" smtClean="0"/>
              <a:t>Stop watch</a:t>
            </a:r>
            <a:endParaRPr lang="ar-SA" dirty="0"/>
          </a:p>
        </p:txBody>
      </p:sp>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4932243"/>
            <a:ext cx="1261779" cy="5873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223714" y="5519554"/>
            <a:ext cx="1539974" cy="861774"/>
          </a:xfrm>
          <a:prstGeom prst="rect">
            <a:avLst/>
          </a:prstGeom>
          <a:noFill/>
        </p:spPr>
        <p:txBody>
          <a:bodyPr wrap="square" rtlCol="1">
            <a:spAutoFit/>
          </a:bodyPr>
          <a:lstStyle/>
          <a:p>
            <a:r>
              <a:rPr lang="en-US" b="1" dirty="0" err="1">
                <a:latin typeface="Cambria Math" panose="02040503050406030204" pitchFamily="18" charset="0"/>
                <a:ea typeface="Cambria Math" panose="02040503050406030204" pitchFamily="18" charset="0"/>
              </a:rPr>
              <a:t>stylette</a:t>
            </a:r>
            <a:r>
              <a:rPr lang="en-US" dirty="0">
                <a:solidFill>
                  <a:srgbClr val="002060"/>
                </a:solidFill>
                <a:latin typeface="Cambria Math" panose="02040503050406030204" pitchFamily="18" charset="0"/>
                <a:ea typeface="Cambria Math" panose="02040503050406030204" pitchFamily="18" charset="0"/>
              </a:rPr>
              <a:t> </a:t>
            </a:r>
            <a:r>
              <a:rPr lang="en-US" dirty="0" smtClean="0">
                <a:solidFill>
                  <a:srgbClr val="002060"/>
                </a:solidFill>
                <a:latin typeface="Cambria Math" panose="02040503050406030204" pitchFamily="18" charset="0"/>
                <a:ea typeface="Cambria Math" panose="02040503050406030204" pitchFamily="18" charset="0"/>
              </a:rPr>
              <a:t>: </a:t>
            </a:r>
            <a:r>
              <a:rPr lang="en-US" sz="1600" dirty="0" smtClean="0">
                <a:solidFill>
                  <a:srgbClr val="002060"/>
                </a:solidFill>
                <a:latin typeface="Cambria Math" panose="02040503050406030204" pitchFamily="18" charset="0"/>
                <a:ea typeface="Cambria Math" panose="02040503050406030204" pitchFamily="18" charset="0"/>
              </a:rPr>
              <a:t>to </a:t>
            </a:r>
            <a:r>
              <a:rPr lang="en-US" sz="1600" dirty="0">
                <a:solidFill>
                  <a:srgbClr val="002060"/>
                </a:solidFill>
                <a:latin typeface="Cambria Math" panose="02040503050406030204" pitchFamily="18" charset="0"/>
                <a:ea typeface="Cambria Math" panose="02040503050406030204" pitchFamily="18" charset="0"/>
              </a:rPr>
              <a:t>prick an ear lobe</a:t>
            </a:r>
            <a:endParaRPr lang="ar-SA" sz="1600" dirty="0"/>
          </a:p>
        </p:txBody>
      </p:sp>
      <p:sp>
        <p:nvSpPr>
          <p:cNvPr id="14" name="Rounded Rectangle 13"/>
          <p:cNvSpPr/>
          <p:nvPr/>
        </p:nvSpPr>
        <p:spPr>
          <a:xfrm>
            <a:off x="3522687" y="1268760"/>
            <a:ext cx="5112568" cy="57606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3200" b="1" dirty="0" smtClean="0">
                <a:solidFill>
                  <a:srgbClr val="002060"/>
                </a:solidFill>
              </a:rPr>
              <a:t>Procedure </a:t>
            </a:r>
            <a:endParaRPr lang="ar-SA" sz="3200" b="1" dirty="0">
              <a:solidFill>
                <a:srgbClr val="002060"/>
              </a:solidFill>
            </a:endParaRPr>
          </a:p>
        </p:txBody>
      </p:sp>
      <p:cxnSp>
        <p:nvCxnSpPr>
          <p:cNvPr id="12" name="Straight Connector 11"/>
          <p:cNvCxnSpPr/>
          <p:nvPr/>
        </p:nvCxnSpPr>
        <p:spPr>
          <a:xfrm>
            <a:off x="3232523" y="1196752"/>
            <a:ext cx="0" cy="496755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3" name="Diagram 12"/>
          <p:cNvGraphicFramePr/>
          <p:nvPr>
            <p:extLst>
              <p:ext uri="{D42A27DB-BD31-4B8C-83A1-F6EECF244321}">
                <p14:modId xmlns:p14="http://schemas.microsoft.com/office/powerpoint/2010/main" val="1275169762"/>
              </p:ext>
            </p:extLst>
          </p:nvPr>
        </p:nvGraphicFramePr>
        <p:xfrm>
          <a:off x="3169396" y="1913778"/>
          <a:ext cx="5256584" cy="381947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16" name="Straight Connector 15"/>
          <p:cNvCxnSpPr/>
          <p:nvPr/>
        </p:nvCxnSpPr>
        <p:spPr>
          <a:xfrm>
            <a:off x="395536" y="4581128"/>
            <a:ext cx="27363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656818" y="4581128"/>
            <a:ext cx="0" cy="180020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1850021" y="4617132"/>
            <a:ext cx="1261779" cy="252028"/>
          </a:xfrm>
          <a:prstGeom prst="roundRect">
            <a:avLst/>
          </a:prstGeom>
          <a:ln>
            <a:solidFill>
              <a:schemeClr val="accent4"/>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1600" b="1" dirty="0" smtClean="0">
                <a:solidFill>
                  <a:schemeClr val="tx1"/>
                </a:solidFill>
                <a:latin typeface="Traditional Arabic" panose="02020603050405020304" pitchFamily="18" charset="-78"/>
                <a:cs typeface="Traditional Arabic" panose="02020603050405020304" pitchFamily="18" charset="-78"/>
              </a:rPr>
              <a:t>التجربة في الملزمة</a:t>
            </a:r>
            <a:endParaRPr lang="ar-SA" sz="1600" b="1" dirty="0">
              <a:solidFill>
                <a:schemeClr val="tx1"/>
              </a:solidFill>
              <a:latin typeface="Traditional Arabic" panose="02020603050405020304" pitchFamily="18" charset="-78"/>
              <a:cs typeface="Traditional Arabic" panose="02020603050405020304" pitchFamily="18" charset="-78"/>
            </a:endParaRPr>
          </a:p>
        </p:txBody>
      </p:sp>
      <p:sp>
        <p:nvSpPr>
          <p:cNvPr id="23" name="Rounded Rectangle 22"/>
          <p:cNvSpPr/>
          <p:nvPr/>
        </p:nvSpPr>
        <p:spPr>
          <a:xfrm>
            <a:off x="251520" y="4621975"/>
            <a:ext cx="1261779" cy="252028"/>
          </a:xfrm>
          <a:prstGeom prst="roundRect">
            <a:avLst/>
          </a:prstGeom>
          <a:ln>
            <a:solidFill>
              <a:schemeClr val="accent3"/>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1600" b="1" dirty="0" smtClean="0">
                <a:latin typeface="Traditional Arabic" panose="02020603050405020304" pitchFamily="18" charset="-78"/>
                <a:cs typeface="Traditional Arabic" panose="02020603050405020304" pitchFamily="18" charset="-78"/>
              </a:rPr>
              <a:t>التجربة في السلايد</a:t>
            </a:r>
            <a:endParaRPr lang="ar-SA" sz="1600" b="1" dirty="0">
              <a:latin typeface="Traditional Arabic" panose="02020603050405020304" pitchFamily="18" charset="-78"/>
              <a:cs typeface="Traditional Arabic" panose="02020603050405020304" pitchFamily="18" charset="-78"/>
            </a:endParaRPr>
          </a:p>
        </p:txBody>
      </p:sp>
      <p:pic>
        <p:nvPicPr>
          <p:cNvPr id="3077"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04702" y="4932243"/>
            <a:ext cx="871466"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1835696" y="5591055"/>
            <a:ext cx="1396827" cy="584775"/>
          </a:xfrm>
          <a:prstGeom prst="rect">
            <a:avLst/>
          </a:prstGeom>
          <a:noFill/>
        </p:spPr>
        <p:txBody>
          <a:bodyPr wrap="square" rtlCol="1">
            <a:spAutoFit/>
          </a:bodyPr>
          <a:lstStyle/>
          <a:p>
            <a:r>
              <a:rPr lang="en-US" b="1" dirty="0" smtClean="0"/>
              <a:t>Lancet : </a:t>
            </a:r>
            <a:r>
              <a:rPr lang="en-US" dirty="0" smtClean="0">
                <a:solidFill>
                  <a:srgbClr val="002060"/>
                </a:solidFill>
              </a:rPr>
              <a:t>t</a:t>
            </a:r>
            <a:r>
              <a:rPr lang="en-US" sz="1400" dirty="0" smtClean="0">
                <a:solidFill>
                  <a:srgbClr val="002060"/>
                </a:solidFill>
              </a:rPr>
              <a:t>o prick a finger</a:t>
            </a:r>
            <a:endParaRPr lang="ar-SA" sz="1400" dirty="0">
              <a:solidFill>
                <a:srgbClr val="002060"/>
              </a:solidFill>
            </a:endParaRPr>
          </a:p>
        </p:txBody>
      </p:sp>
      <p:pic>
        <p:nvPicPr>
          <p:cNvPr id="3078"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16416" y="2239140"/>
            <a:ext cx="93345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7"/>
          <p:cNvSpPr/>
          <p:nvPr/>
        </p:nvSpPr>
        <p:spPr>
          <a:xfrm>
            <a:off x="5724128" y="109440"/>
            <a:ext cx="3142592" cy="1087312"/>
          </a:xfrm>
          <a:prstGeom prst="rect">
            <a:avLst/>
          </a:prstGeom>
          <a:solidFill>
            <a:schemeClr val="bg1"/>
          </a:solid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b="1" dirty="0" smtClean="0">
                <a:solidFill>
                  <a:srgbClr val="002060"/>
                </a:solidFill>
              </a:rPr>
              <a:t>Objectives</a:t>
            </a:r>
            <a:r>
              <a:rPr lang="ar-SA" b="1" dirty="0" smtClean="0">
                <a:solidFill>
                  <a:srgbClr val="002060"/>
                </a:solidFill>
              </a:rPr>
              <a:t> </a:t>
            </a:r>
            <a:r>
              <a:rPr lang="ar-SA" b="1" dirty="0" smtClean="0">
                <a:solidFill>
                  <a:srgbClr val="FF0000"/>
                </a:solidFill>
              </a:rPr>
              <a:t>(من الملزمة ):</a:t>
            </a:r>
            <a:endParaRPr lang="ar-SA" sz="1400" b="1" dirty="0" smtClean="0">
              <a:solidFill>
                <a:srgbClr val="FF0000"/>
              </a:solidFill>
            </a:endParaRPr>
          </a:p>
          <a:p>
            <a:r>
              <a:rPr lang="en-US" sz="1600" dirty="0" smtClean="0">
                <a:solidFill>
                  <a:schemeClr val="tx1"/>
                </a:solidFill>
                <a:latin typeface="Cambria Math" panose="02040503050406030204" pitchFamily="18" charset="0"/>
                <a:ea typeface="Cambria Math" panose="02040503050406030204" pitchFamily="18" charset="0"/>
              </a:rPr>
              <a:t>3-</a:t>
            </a:r>
            <a:r>
              <a:rPr lang="en-AU" sz="1600" dirty="0">
                <a:solidFill>
                  <a:schemeClr val="tx1"/>
                </a:solidFill>
              </a:rPr>
              <a:t>Recognize the importance of bleeding time and clotting time in </a:t>
            </a:r>
            <a:r>
              <a:rPr lang="en-AU" sz="1600" dirty="0" smtClean="0">
                <a:solidFill>
                  <a:schemeClr val="tx1"/>
                </a:solidFill>
              </a:rPr>
              <a:t>haemostasis</a:t>
            </a:r>
            <a:endParaRPr lang="ar-SA" sz="1600" dirty="0">
              <a:solidFill>
                <a:schemeClr val="tx1"/>
              </a:solidFill>
            </a:endParaRPr>
          </a:p>
        </p:txBody>
      </p:sp>
      <p:sp>
        <p:nvSpPr>
          <p:cNvPr id="22" name="TextBox 21"/>
          <p:cNvSpPr txBox="1"/>
          <p:nvPr/>
        </p:nvSpPr>
        <p:spPr>
          <a:xfrm>
            <a:off x="648705" y="6453336"/>
            <a:ext cx="7986549" cy="307777"/>
          </a:xfrm>
          <a:prstGeom prst="rect">
            <a:avLst/>
          </a:prstGeom>
          <a:noFill/>
        </p:spPr>
        <p:txBody>
          <a:bodyPr wrap="square" rtlCol="1">
            <a:spAutoFit/>
          </a:bodyPr>
          <a:lstStyle/>
          <a:p>
            <a:r>
              <a:rPr lang="ar-SA" sz="1400" b="1" dirty="0" smtClean="0">
                <a:solidFill>
                  <a:srgbClr val="FF0000"/>
                </a:solidFill>
              </a:rPr>
              <a:t>ملاحظة : </a:t>
            </a:r>
            <a:r>
              <a:rPr lang="ar-SA" sz="1400" dirty="0" smtClean="0"/>
              <a:t>التجربة في الملزمة والسلايد تحتوي نفس الخطوات ولكن في </a:t>
            </a:r>
            <a:r>
              <a:rPr lang="ar-SA" sz="1400" dirty="0" smtClean="0">
                <a:solidFill>
                  <a:schemeClr val="accent3">
                    <a:lumMod val="50000"/>
                  </a:schemeClr>
                </a:solidFill>
              </a:rPr>
              <a:t>السلايد يتم إجرائها على الأذن</a:t>
            </a:r>
            <a:r>
              <a:rPr lang="ar-SA" sz="1400" dirty="0" smtClean="0"/>
              <a:t> وفي </a:t>
            </a:r>
            <a:r>
              <a:rPr lang="ar-SA" sz="1400" dirty="0" smtClean="0">
                <a:solidFill>
                  <a:schemeClr val="accent4">
                    <a:lumMod val="50000"/>
                  </a:schemeClr>
                </a:solidFill>
              </a:rPr>
              <a:t>الملزمة يتم اجرائها على الإصبع</a:t>
            </a:r>
            <a:endParaRPr lang="ar-SA" sz="1400" dirty="0">
              <a:solidFill>
                <a:schemeClr val="accent4">
                  <a:lumMod val="50000"/>
                </a:schemeClr>
              </a:solidFill>
            </a:endParaRPr>
          </a:p>
        </p:txBody>
      </p:sp>
      <p:sp>
        <p:nvSpPr>
          <p:cNvPr id="24" name="Rectangle 23"/>
          <p:cNvSpPr/>
          <p:nvPr/>
        </p:nvSpPr>
        <p:spPr>
          <a:xfrm>
            <a:off x="3803552" y="5424184"/>
            <a:ext cx="4999358" cy="908624"/>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1" anchor="ctr"/>
          <a:lstStyle/>
          <a:p>
            <a:r>
              <a:rPr lang="en-US" sz="1600" b="1" dirty="0">
                <a:ln w="0"/>
                <a:solidFill>
                  <a:srgbClr val="C00000"/>
                </a:solidFill>
                <a:effectLst>
                  <a:outerShdw blurRad="38100" dist="25400" dir="5400000" algn="ctr" rotWithShape="0">
                    <a:srgbClr val="6E747A">
                      <a:alpha val="43000"/>
                    </a:srgbClr>
                  </a:outerShdw>
                </a:effectLst>
              </a:rPr>
              <a:t>To see it in video:</a:t>
            </a:r>
          </a:p>
          <a:p>
            <a:r>
              <a:rPr lang="en-US" sz="1600" b="1" dirty="0">
                <a:ln w="0"/>
                <a:solidFill>
                  <a:schemeClr val="accent1"/>
                </a:solidFill>
                <a:effectLst>
                  <a:outerShdw blurRad="38100" dist="25400" dir="5400000" algn="ctr" rotWithShape="0">
                    <a:srgbClr val="6E747A">
                      <a:alpha val="43000"/>
                    </a:srgbClr>
                  </a:outerShdw>
                </a:effectLst>
                <a:hlinkClick r:id="rId13"/>
              </a:rPr>
              <a:t>https://</a:t>
            </a:r>
            <a:r>
              <a:rPr lang="en-US" sz="1600" b="1" dirty="0" smtClean="0">
                <a:ln w="0"/>
                <a:solidFill>
                  <a:schemeClr val="accent1"/>
                </a:solidFill>
                <a:effectLst>
                  <a:outerShdw blurRad="38100" dist="25400" dir="5400000" algn="ctr" rotWithShape="0">
                    <a:srgbClr val="6E747A">
                      <a:alpha val="43000"/>
                    </a:srgbClr>
                  </a:outerShdw>
                </a:effectLst>
                <a:hlinkClick r:id="rId13"/>
              </a:rPr>
              <a:t>www.youtube.com/watch?v=SvlpFUeFoXg</a:t>
            </a:r>
            <a:endParaRPr lang="en-US" sz="1600" b="1" dirty="0" smtClean="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038767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Question &amp; problem</a:t>
            </a:r>
            <a:r>
              <a:rPr lang="ar-SA" sz="2800" b="1" dirty="0">
                <a:solidFill>
                  <a:srgbClr val="FF0000"/>
                </a:solidFill>
              </a:rPr>
              <a:t>(من الملزمة ) </a:t>
            </a:r>
            <a:endParaRPr lang="ar-SA"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94683631"/>
              </p:ext>
            </p:extLst>
          </p:nvPr>
        </p:nvGraphicFramePr>
        <p:xfrm>
          <a:off x="457200" y="1219200"/>
          <a:ext cx="8229600" cy="4937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60292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n w="0"/>
                <a:solidFill>
                  <a:srgbClr val="002060"/>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a:t>The Standardized Template Method</a:t>
            </a:r>
            <a:endParaRPr lang="ar-SA" sz="3600" b="1" dirty="0">
              <a:solidFill>
                <a:srgbClr val="002060"/>
              </a:solidFill>
            </a:endParaRP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190676165"/>
              </p:ext>
            </p:extLst>
          </p:nvPr>
        </p:nvGraphicFramePr>
        <p:xfrm>
          <a:off x="457200" y="1219200"/>
          <a:ext cx="8229600" cy="4937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1546201" y="5333800"/>
            <a:ext cx="1944216" cy="1077218"/>
          </a:xfrm>
          <a:prstGeom prst="rect">
            <a:avLst/>
          </a:prstGeom>
          <a:noFill/>
        </p:spPr>
        <p:txBody>
          <a:bodyPr wrap="square" rtlCol="1">
            <a:spAutoFit/>
          </a:bodyPr>
          <a:lstStyle/>
          <a:p>
            <a:r>
              <a:rPr lang="en-US" b="1" dirty="0" smtClean="0">
                <a:solidFill>
                  <a:srgbClr val="C00000"/>
                </a:solidFill>
              </a:rPr>
              <a:t>Notes</a:t>
            </a:r>
            <a:r>
              <a:rPr lang="en-US" dirty="0" smtClean="0"/>
              <a:t> :</a:t>
            </a:r>
          </a:p>
          <a:p>
            <a:pPr lvl="0"/>
            <a:r>
              <a:rPr lang="en-US" sz="1400" b="1" dirty="0">
                <a:latin typeface="Cambria Math" panose="02040503050406030204" pitchFamily="18" charset="0"/>
                <a:ea typeface="Cambria Math" panose="02040503050406030204" pitchFamily="18" charset="0"/>
              </a:rPr>
              <a:t>If the bleeding time exceeds 15 </a:t>
            </a:r>
            <a:r>
              <a:rPr lang="en-US" sz="1400" b="1" dirty="0" smtClean="0">
                <a:latin typeface="Cambria Math" panose="02040503050406030204" pitchFamily="18" charset="0"/>
                <a:ea typeface="Cambria Math" panose="02040503050406030204" pitchFamily="18" charset="0"/>
              </a:rPr>
              <a:t>minutes :</a:t>
            </a:r>
            <a:endParaRPr lang="ar-SA" sz="1400" b="1" dirty="0"/>
          </a:p>
          <a:p>
            <a:endParaRPr lang="ar-SA" dirty="0"/>
          </a:p>
        </p:txBody>
      </p:sp>
    </p:spTree>
    <p:extLst>
      <p:ext uri="{BB962C8B-B14F-4D97-AF65-F5344CB8AC3E}">
        <p14:creationId xmlns:p14="http://schemas.microsoft.com/office/powerpoint/2010/main" val="3423932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sz="4400" b="1" dirty="0">
                <a:ln w="0"/>
                <a:solidFill>
                  <a:srgbClr val="002060"/>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a:t>Clinical Application</a:t>
            </a:r>
            <a:endParaRPr lang="ar-SA" b="1" dirty="0">
              <a:ln w="0"/>
              <a:solidFill>
                <a:srgbClr val="002060"/>
              </a:solidFill>
              <a:effectLst>
                <a:outerShdw blurRad="38100" dist="25400" dir="5400000" algn="ctr" rotWithShape="0">
                  <a:srgbClr val="6E747A">
                    <a:alpha val="43000"/>
                  </a:srgbClr>
                </a:outerShdw>
              </a:effectLst>
            </a:endParaRPr>
          </a:p>
        </p:txBody>
      </p:sp>
      <p:sp>
        <p:nvSpPr>
          <p:cNvPr id="3" name="عنصر نائب للمحتوى 2"/>
          <p:cNvSpPr>
            <a:spLocks noGrp="1"/>
          </p:cNvSpPr>
          <p:nvPr>
            <p:ph sz="quarter" idx="1"/>
          </p:nvPr>
        </p:nvSpPr>
        <p:spPr/>
        <p:txBody>
          <a:bodyPr/>
          <a:lstStyle/>
          <a:p>
            <a:pPr marL="0" lvl="0" indent="-342900">
              <a:spcBef>
                <a:spcPts val="0"/>
              </a:spcBef>
              <a:buClrTx/>
              <a:buSzTx/>
              <a:buNone/>
            </a:pPr>
            <a:r>
              <a:rPr lang="en-US" sz="2800" b="1" dirty="0" smtClean="0">
                <a:solidFill>
                  <a:srgbClr val="002060"/>
                </a:solidFill>
                <a:latin typeface="Cambria Math" panose="02040503050406030204" pitchFamily="18" charset="0"/>
                <a:ea typeface="Cambria Math" panose="02040503050406030204" pitchFamily="18" charset="0"/>
              </a:rPr>
              <a:t>Bleeding time </a:t>
            </a:r>
            <a:r>
              <a:rPr lang="en-US" sz="2800" b="1" dirty="0">
                <a:solidFill>
                  <a:srgbClr val="002060"/>
                </a:solidFill>
                <a:latin typeface="Cambria Math" panose="02040503050406030204" pitchFamily="18" charset="0"/>
                <a:ea typeface="Cambria Math" panose="02040503050406030204" pitchFamily="18" charset="0"/>
              </a:rPr>
              <a:t>is </a:t>
            </a:r>
            <a:r>
              <a:rPr lang="en-US" sz="2800" b="1" dirty="0" smtClean="0">
                <a:solidFill>
                  <a:srgbClr val="002060"/>
                </a:solidFill>
                <a:latin typeface="Cambria Math" panose="02040503050406030204" pitchFamily="18" charset="0"/>
                <a:ea typeface="Cambria Math" panose="02040503050406030204" pitchFamily="18" charset="0"/>
              </a:rPr>
              <a:t>prolonged (hemophilia ) because of the following conditions:</a:t>
            </a:r>
          </a:p>
          <a:p>
            <a:pPr marL="0" lvl="0" indent="-342900">
              <a:spcBef>
                <a:spcPts val="0"/>
              </a:spcBef>
              <a:buClrTx/>
              <a:buSzTx/>
              <a:buNone/>
            </a:pPr>
            <a:endParaRPr lang="en-US" sz="2800" b="1" dirty="0">
              <a:solidFill>
                <a:srgbClr val="002060"/>
              </a:solidFill>
              <a:latin typeface="Cambria Math" panose="02040503050406030204" pitchFamily="18" charset="0"/>
              <a:ea typeface="Cambria Math" panose="02040503050406030204" pitchFamily="18" charset="0"/>
            </a:endParaRPr>
          </a:p>
          <a:p>
            <a:pPr marL="342900" lvl="0" indent="-342900">
              <a:spcBef>
                <a:spcPct val="20000"/>
              </a:spcBef>
              <a:buClrTx/>
              <a:buSzTx/>
              <a:buFont typeface="Arial" pitchFamily="34" charset="0"/>
              <a:buChar char="•"/>
            </a:pPr>
            <a:r>
              <a:rPr lang="en-US" sz="2800" dirty="0" smtClean="0">
                <a:latin typeface="Cambria Math" panose="02040503050406030204" pitchFamily="18" charset="0"/>
                <a:ea typeface="Cambria Math" panose="02040503050406030204" pitchFamily="18" charset="0"/>
              </a:rPr>
              <a:t>Platelet </a:t>
            </a:r>
            <a:r>
              <a:rPr lang="en-US" sz="2800" dirty="0">
                <a:latin typeface="Cambria Math" panose="02040503050406030204" pitchFamily="18" charset="0"/>
                <a:ea typeface="Cambria Math" panose="02040503050406030204" pitchFamily="18" charset="0"/>
              </a:rPr>
              <a:t>dysfunction. </a:t>
            </a:r>
          </a:p>
          <a:p>
            <a:pPr marL="342900" lvl="0" indent="-342900">
              <a:spcBef>
                <a:spcPct val="20000"/>
              </a:spcBef>
              <a:buClrTx/>
              <a:buSzTx/>
              <a:buFont typeface="Arial" pitchFamily="34" charset="0"/>
              <a:buChar char="•"/>
            </a:pPr>
            <a:r>
              <a:rPr lang="en-US" sz="2800" dirty="0">
                <a:latin typeface="Cambria Math" panose="02040503050406030204" pitchFamily="18" charset="0"/>
                <a:ea typeface="Cambria Math" panose="02040503050406030204" pitchFamily="18" charset="0"/>
              </a:rPr>
              <a:t>Blood vessel wall disorders.</a:t>
            </a:r>
          </a:p>
          <a:p>
            <a:pPr marL="342900" lvl="0" indent="-342900">
              <a:spcBef>
                <a:spcPct val="20000"/>
              </a:spcBef>
              <a:buClrTx/>
              <a:buSzTx/>
              <a:buFont typeface="Arial" pitchFamily="34" charset="0"/>
              <a:buChar char="•"/>
            </a:pPr>
            <a:r>
              <a:rPr lang="en-US" sz="2800" dirty="0" smtClean="0">
                <a:latin typeface="Cambria Math" panose="02040503050406030204" pitchFamily="18" charset="0"/>
                <a:ea typeface="Cambria Math" panose="02040503050406030204" pitchFamily="18" charset="0"/>
              </a:rPr>
              <a:t>Von </a:t>
            </a:r>
            <a:r>
              <a:rPr lang="en-US" sz="2800" dirty="0" err="1">
                <a:latin typeface="Cambria Math" panose="02040503050406030204" pitchFamily="18" charset="0"/>
                <a:ea typeface="Cambria Math" panose="02040503050406030204" pitchFamily="18" charset="0"/>
              </a:rPr>
              <a:t>Willebrand</a:t>
            </a:r>
            <a:r>
              <a:rPr lang="en-US" sz="2800" dirty="0">
                <a:latin typeface="Cambria Math" panose="02040503050406030204" pitchFamily="18" charset="0"/>
                <a:ea typeface="Cambria Math" panose="02040503050406030204" pitchFamily="18" charset="0"/>
              </a:rPr>
              <a:t> Disease.</a:t>
            </a:r>
          </a:p>
          <a:p>
            <a:pPr marL="342900" lvl="0" indent="-342900">
              <a:spcBef>
                <a:spcPct val="20000"/>
              </a:spcBef>
              <a:buClrTx/>
              <a:buSzTx/>
              <a:buFont typeface="Arial" pitchFamily="34" charset="0"/>
              <a:buChar char="•"/>
            </a:pPr>
            <a:r>
              <a:rPr lang="en-US" sz="2800" dirty="0">
                <a:latin typeface="Cambria Math" panose="02040503050406030204" pitchFamily="18" charset="0"/>
                <a:ea typeface="Cambria Math" panose="02040503050406030204" pitchFamily="18" charset="0"/>
              </a:rPr>
              <a:t>Thrombocytopenia.</a:t>
            </a:r>
          </a:p>
          <a:p>
            <a:pPr marL="342900" lvl="0" indent="-342900">
              <a:spcBef>
                <a:spcPct val="20000"/>
              </a:spcBef>
              <a:buClrTx/>
              <a:buSzTx/>
              <a:buFont typeface="Arial" pitchFamily="34" charset="0"/>
              <a:buChar char="•"/>
            </a:pPr>
            <a:r>
              <a:rPr lang="en-US" sz="2800" dirty="0">
                <a:latin typeface="Cambria Math" panose="02040503050406030204" pitchFamily="18" charset="0"/>
                <a:ea typeface="Cambria Math" panose="02040503050406030204" pitchFamily="18" charset="0"/>
              </a:rPr>
              <a:t>Vitamin K deficiency.</a:t>
            </a:r>
          </a:p>
          <a:p>
            <a:pPr lvl="0">
              <a:spcBef>
                <a:spcPct val="20000"/>
              </a:spcBef>
              <a:buClrTx/>
              <a:buSzTx/>
              <a:buFont typeface="Arial" panose="020B0604020202020204" pitchFamily="34" charset="0"/>
              <a:buChar char="•"/>
            </a:pPr>
            <a:r>
              <a:rPr lang="en-US" sz="2800" dirty="0" smtClean="0">
                <a:latin typeface="Cambria Math" panose="02040503050406030204" pitchFamily="18" charset="0"/>
                <a:ea typeface="Cambria Math" panose="02040503050406030204" pitchFamily="18" charset="0"/>
              </a:rPr>
              <a:t>Medications such as : Aspirin</a:t>
            </a:r>
            <a:r>
              <a:rPr lang="en-US" sz="2800" dirty="0">
                <a:latin typeface="Cambria Math" panose="02040503050406030204" pitchFamily="18" charset="0"/>
                <a:ea typeface="Cambria Math" panose="02040503050406030204" pitchFamily="18" charset="0"/>
              </a:rPr>
              <a:t>. </a:t>
            </a:r>
          </a:p>
          <a:p>
            <a:endParaRPr lang="ar-SA" dirty="0"/>
          </a:p>
        </p:txBody>
      </p:sp>
      <p:pic>
        <p:nvPicPr>
          <p:cNvPr id="4" name="Picture 4" descr="aspirin.jpg"/>
          <p:cNvPicPr>
            <a:picLocks noChangeAspect="1"/>
          </p:cNvPicPr>
          <p:nvPr/>
        </p:nvPicPr>
        <p:blipFill>
          <a:blip r:embed="rId2" cstate="print"/>
          <a:stretch>
            <a:fillRect/>
          </a:stretch>
        </p:blipFill>
        <p:spPr>
          <a:xfrm>
            <a:off x="5652120" y="3779233"/>
            <a:ext cx="2843808" cy="1728192"/>
          </a:xfrm>
          <a:prstGeom prst="rect">
            <a:avLst/>
          </a:prstGeom>
        </p:spPr>
      </p:pic>
    </p:spTree>
    <p:extLst>
      <p:ext uri="{BB962C8B-B14F-4D97-AF65-F5344CB8AC3E}">
        <p14:creationId xmlns:p14="http://schemas.microsoft.com/office/powerpoint/2010/main" val="6800596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95536" y="188640"/>
            <a:ext cx="82296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3600" b="1" dirty="0" smtClean="0">
                <a:solidFill>
                  <a:srgbClr val="FF0000"/>
                </a:solidFill>
              </a:rPr>
              <a:t>Important notes</a:t>
            </a:r>
            <a:endParaRPr lang="en-US" sz="3600" b="1" dirty="0">
              <a:solidFill>
                <a:srgbClr val="FF0000"/>
              </a:solidFill>
            </a:endParaRPr>
          </a:p>
        </p:txBody>
      </p:sp>
      <p:sp>
        <p:nvSpPr>
          <p:cNvPr id="5" name="Content Placeholder 2"/>
          <p:cNvSpPr txBox="1">
            <a:spLocks/>
          </p:cNvSpPr>
          <p:nvPr/>
        </p:nvSpPr>
        <p:spPr>
          <a:xfrm>
            <a:off x="752364" y="1628800"/>
            <a:ext cx="7872772" cy="3942224"/>
          </a:xfrm>
          <a:prstGeom prst="rect">
            <a:avLst/>
          </a:prstGeom>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514350" indent="-514350">
              <a:buFont typeface="+mj-lt"/>
              <a:buAutoNum type="arabicPeriod"/>
            </a:pPr>
            <a:r>
              <a:rPr lang="en-US" dirty="0" smtClean="0">
                <a:solidFill>
                  <a:srgbClr val="92D050"/>
                </a:solidFill>
              </a:rPr>
              <a:t>The presence of D-Antibody </a:t>
            </a:r>
            <a:r>
              <a:rPr lang="en-US" dirty="0" smtClean="0">
                <a:solidFill>
                  <a:srgbClr val="FF0000"/>
                </a:solidFill>
              </a:rPr>
              <a:t>needs a previous exposure </a:t>
            </a:r>
            <a:r>
              <a:rPr lang="en-US" dirty="0" smtClean="0">
                <a:solidFill>
                  <a:srgbClr val="92D050"/>
                </a:solidFill>
              </a:rPr>
              <a:t>(no problem at the first blood transfusion)</a:t>
            </a:r>
          </a:p>
          <a:p>
            <a:pPr marL="514350" indent="-514350">
              <a:buFont typeface="+mj-lt"/>
              <a:buAutoNum type="arabicPeriod"/>
            </a:pPr>
            <a:r>
              <a:rPr lang="en-US" dirty="0" smtClean="0">
                <a:solidFill>
                  <a:srgbClr val="92D050"/>
                </a:solidFill>
              </a:rPr>
              <a:t>The blood needs more time to clot in the tube in comparison to the blood inside the body circulation because the tissue factor is missing in the tube</a:t>
            </a:r>
            <a:endParaRPr lang="en-US" dirty="0">
              <a:solidFill>
                <a:srgbClr val="92D050"/>
              </a:solidFill>
            </a:endParaRPr>
          </a:p>
        </p:txBody>
      </p:sp>
    </p:spTree>
    <p:extLst>
      <p:ext uri="{BB962C8B-B14F-4D97-AF65-F5344CB8AC3E}">
        <p14:creationId xmlns:p14="http://schemas.microsoft.com/office/powerpoint/2010/main" val="3896850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990600"/>
          </a:xfrm>
        </p:spPr>
        <p:txBody>
          <a:bodyPr>
            <a:normAutofit/>
          </a:bodyPr>
          <a:lstStyle/>
          <a:p>
            <a:pPr algn="ctr"/>
            <a:r>
              <a:rPr lang="en-US" sz="4000" b="1" dirty="0" smtClean="0">
                <a:solidFill>
                  <a:schemeClr val="bg2">
                    <a:lumMod val="50000"/>
                  </a:schemeClr>
                </a:solidFill>
              </a:rPr>
              <a:t>Thank you! </a:t>
            </a:r>
            <a:endParaRPr lang="en-US" sz="4000" b="1" dirty="0">
              <a:solidFill>
                <a:schemeClr val="bg2">
                  <a:lumMod val="50000"/>
                </a:schemeClr>
              </a:solidFill>
            </a:endParaRPr>
          </a:p>
        </p:txBody>
      </p:sp>
      <p:sp>
        <p:nvSpPr>
          <p:cNvPr id="3" name="Content Placeholder 2"/>
          <p:cNvSpPr>
            <a:spLocks noGrp="1"/>
          </p:cNvSpPr>
          <p:nvPr>
            <p:ph sz="quarter" idx="1"/>
          </p:nvPr>
        </p:nvSpPr>
        <p:spPr>
          <a:xfrm>
            <a:off x="934841" y="2060848"/>
            <a:ext cx="2160240" cy="3993307"/>
          </a:xfrm>
        </p:spPr>
        <p:txBody>
          <a:bodyPr>
            <a:noAutofit/>
          </a:bodyPr>
          <a:lstStyle/>
          <a:p>
            <a:pPr marL="0" indent="0">
              <a:buNone/>
            </a:pPr>
            <a:r>
              <a:rPr lang="en-US" sz="1600" dirty="0" smtClean="0">
                <a:solidFill>
                  <a:schemeClr val="bg2">
                    <a:lumMod val="75000"/>
                  </a:schemeClr>
                </a:solidFill>
              </a:rPr>
              <a:t> </a:t>
            </a:r>
          </a:p>
          <a:p>
            <a:pPr marL="0" indent="0">
              <a:buNone/>
            </a:pPr>
            <a:r>
              <a:rPr lang="en-US" sz="1600" dirty="0" err="1" smtClean="0">
                <a:solidFill>
                  <a:schemeClr val="bg2">
                    <a:lumMod val="75000"/>
                  </a:schemeClr>
                </a:solidFill>
              </a:rPr>
              <a:t>Ruba</a:t>
            </a:r>
            <a:r>
              <a:rPr lang="en-US" sz="1600" dirty="0" smtClean="0">
                <a:solidFill>
                  <a:schemeClr val="bg2">
                    <a:lumMod val="75000"/>
                  </a:schemeClr>
                </a:solidFill>
              </a:rPr>
              <a:t> </a:t>
            </a:r>
            <a:r>
              <a:rPr lang="en-US" sz="1600" dirty="0">
                <a:solidFill>
                  <a:schemeClr val="bg2">
                    <a:lumMod val="75000"/>
                  </a:schemeClr>
                </a:solidFill>
              </a:rPr>
              <a:t>Ali </a:t>
            </a:r>
            <a:endParaRPr lang="en-US" sz="1600" dirty="0" smtClean="0">
              <a:solidFill>
                <a:schemeClr val="bg2">
                  <a:lumMod val="75000"/>
                </a:schemeClr>
              </a:solidFill>
            </a:endParaRPr>
          </a:p>
          <a:p>
            <a:pPr marL="0" indent="0">
              <a:buNone/>
            </a:pPr>
            <a:r>
              <a:rPr lang="en-US" sz="1600" dirty="0" err="1" smtClean="0">
                <a:solidFill>
                  <a:schemeClr val="bg2">
                    <a:lumMod val="75000"/>
                  </a:schemeClr>
                </a:solidFill>
              </a:rPr>
              <a:t>Dorrah</a:t>
            </a:r>
            <a:r>
              <a:rPr lang="en-US" sz="1600" dirty="0" smtClean="0">
                <a:solidFill>
                  <a:schemeClr val="bg2">
                    <a:lumMod val="75000"/>
                  </a:schemeClr>
                </a:solidFill>
              </a:rPr>
              <a:t> </a:t>
            </a:r>
            <a:r>
              <a:rPr lang="en-US" sz="1600" dirty="0" err="1" smtClean="0">
                <a:solidFill>
                  <a:schemeClr val="bg2">
                    <a:lumMod val="75000"/>
                  </a:schemeClr>
                </a:solidFill>
              </a:rPr>
              <a:t>alhamdi</a:t>
            </a:r>
            <a:r>
              <a:rPr lang="en-US" sz="1600" dirty="0" smtClean="0">
                <a:solidFill>
                  <a:schemeClr val="bg2">
                    <a:lumMod val="75000"/>
                  </a:schemeClr>
                </a:solidFill>
              </a:rPr>
              <a:t> </a:t>
            </a:r>
          </a:p>
          <a:p>
            <a:pPr marL="0" indent="0">
              <a:buNone/>
            </a:pPr>
            <a:endParaRPr lang="en-US" sz="1600" dirty="0" smtClean="0">
              <a:solidFill>
                <a:schemeClr val="bg2">
                  <a:lumMod val="75000"/>
                </a:schemeClr>
              </a:solidFill>
            </a:endParaRPr>
          </a:p>
          <a:p>
            <a:pPr marL="0" indent="0">
              <a:buNone/>
            </a:pPr>
            <a:endParaRPr lang="en-US" sz="1600" dirty="0">
              <a:solidFill>
                <a:schemeClr val="bg2">
                  <a:lumMod val="75000"/>
                </a:schemeClr>
              </a:solidFill>
            </a:endParaRPr>
          </a:p>
        </p:txBody>
      </p:sp>
      <p:sp>
        <p:nvSpPr>
          <p:cNvPr id="5" name="Content Placeholder 2"/>
          <p:cNvSpPr txBox="1">
            <a:spLocks/>
          </p:cNvSpPr>
          <p:nvPr/>
        </p:nvSpPr>
        <p:spPr>
          <a:xfrm>
            <a:off x="6156176" y="4437112"/>
            <a:ext cx="3168352" cy="170821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80000"/>
              </a:lnSpc>
              <a:buFont typeface="Arial" panose="020B0604020202020204" pitchFamily="34" charset="0"/>
              <a:buNone/>
            </a:pPr>
            <a:r>
              <a:rPr lang="en-US" sz="2000" b="1" dirty="0">
                <a:solidFill>
                  <a:schemeClr val="bg2">
                    <a:lumMod val="50000"/>
                  </a:schemeClr>
                </a:solidFill>
              </a:rPr>
              <a:t>Contact us:</a:t>
            </a:r>
          </a:p>
          <a:p>
            <a:pPr marL="0" indent="0">
              <a:buFont typeface="Arial" panose="020B0604020202020204" pitchFamily="34" charset="0"/>
              <a:buNone/>
            </a:pPr>
            <a:r>
              <a:rPr lang="en-US" sz="1800" dirty="0">
                <a:solidFill>
                  <a:schemeClr val="bg2">
                    <a:lumMod val="75000"/>
                  </a:schemeClr>
                </a:solidFill>
                <a:hlinkClick r:id="rId2"/>
              </a:rPr>
              <a:t>Physiology436@gmail.com</a:t>
            </a:r>
            <a:r>
              <a:rPr lang="en-US" sz="1800" dirty="0">
                <a:solidFill>
                  <a:schemeClr val="bg2">
                    <a:lumMod val="75000"/>
                  </a:schemeClr>
                </a:solidFill>
              </a:rPr>
              <a:t> </a:t>
            </a:r>
          </a:p>
          <a:p>
            <a:pPr marL="0" indent="0">
              <a:buFont typeface="Arial" panose="020B0604020202020204" pitchFamily="34" charset="0"/>
              <a:buNone/>
            </a:pPr>
            <a:r>
              <a:rPr lang="en-US" sz="1800" dirty="0">
                <a:solidFill>
                  <a:schemeClr val="bg2">
                    <a:lumMod val="75000"/>
                  </a:schemeClr>
                </a:solidFill>
              </a:rPr>
              <a:t>@Physiology436</a:t>
            </a:r>
          </a:p>
          <a:p>
            <a:pPr marL="0" indent="0">
              <a:buFont typeface="Arial" panose="020B0604020202020204" pitchFamily="34" charset="0"/>
              <a:buNone/>
            </a:pPr>
            <a:endParaRPr lang="en-US" sz="2600" b="1" dirty="0" smtClean="0">
              <a:solidFill>
                <a:schemeClr val="bg2">
                  <a:lumMod val="75000"/>
                </a:schemeClr>
              </a:solidFill>
            </a:endParaRPr>
          </a:p>
          <a:p>
            <a:pPr marL="0" indent="0">
              <a:buFont typeface="Arial" panose="020B0604020202020204" pitchFamily="34" charset="0"/>
              <a:buNone/>
            </a:pPr>
            <a:endParaRPr lang="en-US" sz="2600" b="1" dirty="0" smtClean="0">
              <a:solidFill>
                <a:schemeClr val="bg2">
                  <a:lumMod val="75000"/>
                </a:schemeClr>
              </a:solidFill>
            </a:endParaRPr>
          </a:p>
          <a:p>
            <a:pPr marL="0" indent="0">
              <a:buFont typeface="Arial" panose="020B0604020202020204" pitchFamily="34" charset="0"/>
              <a:buNone/>
            </a:pPr>
            <a:endParaRPr lang="en-US" sz="2600" b="1" dirty="0" smtClean="0">
              <a:solidFill>
                <a:schemeClr val="bg2">
                  <a:lumMod val="75000"/>
                </a:schemeClr>
              </a:solidFill>
            </a:endParaRPr>
          </a:p>
          <a:p>
            <a:pPr marL="0" indent="0">
              <a:buFont typeface="Arial" panose="020B0604020202020204" pitchFamily="34" charset="0"/>
              <a:buNone/>
            </a:pPr>
            <a:endParaRPr lang="en-US" sz="1800" dirty="0" smtClean="0">
              <a:solidFill>
                <a:schemeClr val="bg2">
                  <a:lumMod val="75000"/>
                </a:schemeClr>
              </a:solidFill>
            </a:endParaRPr>
          </a:p>
          <a:p>
            <a:pPr marL="0" indent="0">
              <a:buFont typeface="Arial" panose="020B0604020202020204" pitchFamily="34" charset="0"/>
              <a:buNone/>
            </a:pPr>
            <a:endParaRPr lang="en-US" dirty="0">
              <a:solidFill>
                <a:schemeClr val="bg2">
                  <a:lumMod val="75000"/>
                </a:schemeClr>
              </a:solidFill>
            </a:endParaRPr>
          </a:p>
        </p:txBody>
      </p:sp>
      <p:sp>
        <p:nvSpPr>
          <p:cNvPr id="6" name="Rectangle 5"/>
          <p:cNvSpPr/>
          <p:nvPr/>
        </p:nvSpPr>
        <p:spPr>
          <a:xfrm>
            <a:off x="827584" y="1628800"/>
            <a:ext cx="4493025" cy="523220"/>
          </a:xfrm>
          <a:prstGeom prst="rect">
            <a:avLst/>
          </a:prstGeom>
        </p:spPr>
        <p:txBody>
          <a:bodyPr wrap="none">
            <a:spAutoFit/>
          </a:bodyPr>
          <a:lstStyle/>
          <a:p>
            <a:pPr>
              <a:spcBef>
                <a:spcPct val="20000"/>
              </a:spcBef>
            </a:pPr>
            <a:r>
              <a:rPr lang="en-US" sz="2800" b="1" dirty="0">
                <a:solidFill>
                  <a:schemeClr val="bg2">
                    <a:lumMod val="50000"/>
                  </a:schemeClr>
                </a:solidFill>
              </a:rPr>
              <a:t>The Physiology 436 Team:</a:t>
            </a:r>
          </a:p>
        </p:txBody>
      </p:sp>
      <p:sp>
        <p:nvSpPr>
          <p:cNvPr id="7" name="Content Placeholder 2"/>
          <p:cNvSpPr txBox="1">
            <a:spLocks/>
          </p:cNvSpPr>
          <p:nvPr/>
        </p:nvSpPr>
        <p:spPr>
          <a:xfrm>
            <a:off x="3131840" y="2152020"/>
            <a:ext cx="2304256" cy="39933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700" dirty="0" smtClean="0">
                <a:solidFill>
                  <a:schemeClr val="bg2">
                    <a:lumMod val="75000"/>
                  </a:schemeClr>
                </a:solidFill>
              </a:rPr>
              <a:t> </a:t>
            </a:r>
            <a:endParaRPr lang="en-US" sz="1700" dirty="0">
              <a:solidFill>
                <a:schemeClr val="bg2">
                  <a:lumMod val="75000"/>
                </a:schemeClr>
              </a:solidFill>
            </a:endParaRPr>
          </a:p>
        </p:txBody>
      </p:sp>
      <p:sp>
        <p:nvSpPr>
          <p:cNvPr id="8" name="Content Placeholder 2"/>
          <p:cNvSpPr txBox="1">
            <a:spLocks/>
          </p:cNvSpPr>
          <p:nvPr/>
        </p:nvSpPr>
        <p:spPr>
          <a:xfrm>
            <a:off x="6145842" y="2998702"/>
            <a:ext cx="2016224" cy="1149971"/>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900" b="1" dirty="0">
                <a:solidFill>
                  <a:schemeClr val="bg2">
                    <a:lumMod val="50000"/>
                  </a:schemeClr>
                </a:solidFill>
              </a:rPr>
              <a:t>Team Leaders: </a:t>
            </a:r>
          </a:p>
          <a:p>
            <a:pPr marL="0" indent="0">
              <a:buFont typeface="Arial" panose="020B0604020202020204" pitchFamily="34" charset="0"/>
              <a:buNone/>
            </a:pPr>
            <a:r>
              <a:rPr lang="en-US" sz="2600" dirty="0" err="1" smtClean="0">
                <a:solidFill>
                  <a:schemeClr val="bg2">
                    <a:lumMod val="75000"/>
                  </a:schemeClr>
                </a:solidFill>
              </a:rPr>
              <a:t>Qaiss</a:t>
            </a:r>
            <a:r>
              <a:rPr lang="en-US" sz="2600" dirty="0" smtClean="0">
                <a:solidFill>
                  <a:schemeClr val="bg2">
                    <a:lumMod val="75000"/>
                  </a:schemeClr>
                </a:solidFill>
              </a:rPr>
              <a:t>  </a:t>
            </a:r>
            <a:r>
              <a:rPr lang="en-US" sz="2600" dirty="0" err="1" smtClean="0">
                <a:solidFill>
                  <a:schemeClr val="bg2">
                    <a:lumMod val="75000"/>
                  </a:schemeClr>
                </a:solidFill>
              </a:rPr>
              <a:t>Almuhaideb</a:t>
            </a:r>
            <a:r>
              <a:rPr lang="en-US" sz="2600" dirty="0" smtClean="0">
                <a:solidFill>
                  <a:schemeClr val="bg2">
                    <a:lumMod val="75000"/>
                  </a:schemeClr>
                </a:solidFill>
              </a:rPr>
              <a:t> </a:t>
            </a:r>
          </a:p>
          <a:p>
            <a:pPr marL="0" indent="0">
              <a:buFont typeface="Arial" panose="020B0604020202020204" pitchFamily="34" charset="0"/>
              <a:buNone/>
            </a:pPr>
            <a:r>
              <a:rPr lang="en-US" sz="2600" dirty="0" smtClean="0">
                <a:solidFill>
                  <a:schemeClr val="bg2">
                    <a:lumMod val="75000"/>
                  </a:schemeClr>
                </a:solidFill>
              </a:rPr>
              <a:t>Lina </a:t>
            </a:r>
            <a:r>
              <a:rPr lang="en-US" sz="2600" dirty="0" err="1" smtClean="0">
                <a:solidFill>
                  <a:schemeClr val="bg2">
                    <a:lumMod val="75000"/>
                  </a:schemeClr>
                </a:solidFill>
              </a:rPr>
              <a:t>Alwakeel</a:t>
            </a:r>
            <a:r>
              <a:rPr lang="en-US" sz="2600" dirty="0" smtClean="0">
                <a:solidFill>
                  <a:schemeClr val="bg2">
                    <a:lumMod val="75000"/>
                  </a:schemeClr>
                </a:solidFill>
              </a:rPr>
              <a:t>  </a:t>
            </a:r>
          </a:p>
          <a:p>
            <a:pPr marL="0" indent="0">
              <a:buFont typeface="Arial" panose="020B0604020202020204" pitchFamily="34" charset="0"/>
              <a:buNone/>
            </a:pPr>
            <a:endParaRPr lang="en-US" sz="1800" dirty="0" smtClean="0">
              <a:solidFill>
                <a:schemeClr val="bg2">
                  <a:lumMod val="75000"/>
                </a:schemeClr>
              </a:solidFill>
            </a:endParaRPr>
          </a:p>
          <a:p>
            <a:pPr marL="0" indent="0">
              <a:buFont typeface="Arial" panose="020B0604020202020204" pitchFamily="34" charset="0"/>
              <a:buNone/>
            </a:pPr>
            <a:endParaRPr lang="en-US" dirty="0">
              <a:solidFill>
                <a:schemeClr val="bg2">
                  <a:lumMod val="75000"/>
                </a:schemeClr>
              </a:solidFill>
            </a:endParaRPr>
          </a:p>
        </p:txBody>
      </p:sp>
      <p:sp>
        <p:nvSpPr>
          <p:cNvPr id="9" name="Rectangle 8"/>
          <p:cNvSpPr/>
          <p:nvPr/>
        </p:nvSpPr>
        <p:spPr>
          <a:xfrm>
            <a:off x="2915816" y="2421662"/>
            <a:ext cx="2160240" cy="794064"/>
          </a:xfrm>
          <a:prstGeom prst="rect">
            <a:avLst/>
          </a:prstGeom>
        </p:spPr>
        <p:txBody>
          <a:bodyPr wrap="square">
            <a:spAutoFit/>
          </a:bodyPr>
          <a:lstStyle/>
          <a:p>
            <a:pPr fontAlgn="t">
              <a:lnSpc>
                <a:spcPct val="80000"/>
              </a:lnSpc>
              <a:spcBef>
                <a:spcPct val="20000"/>
              </a:spcBef>
            </a:pPr>
            <a:r>
              <a:rPr lang="en-US" sz="1600" dirty="0" smtClean="0">
                <a:solidFill>
                  <a:schemeClr val="bg2">
                    <a:lumMod val="75000"/>
                  </a:schemeClr>
                </a:solidFill>
              </a:rPr>
              <a:t>Ibrahim Al </a:t>
            </a:r>
            <a:r>
              <a:rPr lang="en-US" sz="1600" dirty="0" err="1" smtClean="0">
                <a:solidFill>
                  <a:schemeClr val="bg2">
                    <a:lumMod val="75000"/>
                  </a:schemeClr>
                </a:solidFill>
              </a:rPr>
              <a:t>Deeri</a:t>
            </a:r>
            <a:endParaRPr lang="en-US" sz="1600" dirty="0" smtClean="0">
              <a:solidFill>
                <a:schemeClr val="bg2">
                  <a:lumMod val="75000"/>
                </a:schemeClr>
              </a:solidFill>
            </a:endParaRPr>
          </a:p>
          <a:p>
            <a:pPr fontAlgn="t">
              <a:lnSpc>
                <a:spcPct val="80000"/>
              </a:lnSpc>
              <a:spcBef>
                <a:spcPct val="20000"/>
              </a:spcBef>
            </a:pPr>
            <a:r>
              <a:rPr lang="en-US" sz="1600" dirty="0" smtClean="0">
                <a:solidFill>
                  <a:schemeClr val="bg2">
                    <a:lumMod val="75000"/>
                  </a:schemeClr>
                </a:solidFill>
              </a:rPr>
              <a:t>Nasser </a:t>
            </a:r>
            <a:r>
              <a:rPr lang="en-US" sz="1600" dirty="0">
                <a:solidFill>
                  <a:schemeClr val="bg2">
                    <a:lumMod val="75000"/>
                  </a:schemeClr>
                </a:solidFill>
              </a:rPr>
              <a:t>Abu </a:t>
            </a:r>
            <a:r>
              <a:rPr lang="en-US" sz="1600" dirty="0" err="1" smtClean="0">
                <a:solidFill>
                  <a:schemeClr val="bg2">
                    <a:lumMod val="75000"/>
                  </a:schemeClr>
                </a:solidFill>
              </a:rPr>
              <a:t>Dujeen</a:t>
            </a:r>
            <a:endParaRPr lang="en-US" sz="1600" dirty="0" smtClean="0">
              <a:solidFill>
                <a:schemeClr val="bg2">
                  <a:lumMod val="75000"/>
                </a:schemeClr>
              </a:solidFill>
            </a:endParaRPr>
          </a:p>
          <a:p>
            <a:pPr fontAlgn="t">
              <a:lnSpc>
                <a:spcPct val="80000"/>
              </a:lnSpc>
              <a:spcBef>
                <a:spcPct val="20000"/>
              </a:spcBef>
            </a:pPr>
            <a:r>
              <a:rPr lang="en-US" sz="1600" dirty="0" smtClean="0">
                <a:solidFill>
                  <a:schemeClr val="bg2">
                    <a:lumMod val="75000"/>
                  </a:schemeClr>
                </a:solidFill>
              </a:rPr>
              <a:t>Hassan al </a:t>
            </a:r>
            <a:r>
              <a:rPr lang="en-US" sz="1600" dirty="0" err="1">
                <a:solidFill>
                  <a:schemeClr val="bg2">
                    <a:lumMod val="75000"/>
                  </a:schemeClr>
                </a:solidFill>
              </a:rPr>
              <a:t>S</a:t>
            </a:r>
            <a:r>
              <a:rPr lang="en-US" sz="1600" dirty="0" err="1" smtClean="0">
                <a:solidFill>
                  <a:schemeClr val="bg2">
                    <a:lumMod val="75000"/>
                  </a:schemeClr>
                </a:solidFill>
              </a:rPr>
              <a:t>hammari</a:t>
            </a:r>
            <a:endParaRPr lang="en-US" sz="1600" dirty="0">
              <a:solidFill>
                <a:schemeClr val="bg2">
                  <a:lumMod val="75000"/>
                </a:schemeClr>
              </a:solidFill>
            </a:endParaRPr>
          </a:p>
        </p:txBody>
      </p:sp>
    </p:spTree>
    <p:extLst>
      <p:ext uri="{BB962C8B-B14F-4D97-AF65-F5344CB8AC3E}">
        <p14:creationId xmlns:p14="http://schemas.microsoft.com/office/powerpoint/2010/main" val="4033112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04056" y="215396"/>
            <a:ext cx="8564488" cy="98135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1800" b="1" dirty="0">
              <a:solidFill>
                <a:srgbClr val="660033"/>
              </a:solidFill>
              <a:latin typeface="Arial Black" panose="020B0A04020102020204" pitchFamily="34" charset="0"/>
            </a:endParaRPr>
          </a:p>
        </p:txBody>
      </p:sp>
      <p:sp>
        <p:nvSpPr>
          <p:cNvPr id="6" name="Title 1"/>
          <p:cNvSpPr>
            <a:spLocks noGrp="1"/>
          </p:cNvSpPr>
          <p:nvPr>
            <p:ph type="title"/>
          </p:nvPr>
        </p:nvSpPr>
        <p:spPr>
          <a:xfrm>
            <a:off x="457200" y="152400"/>
            <a:ext cx="6131024" cy="990600"/>
          </a:xfrm>
          <a:prstGeom prst="rect">
            <a:avLst/>
          </a:prstGeo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smtClean="0">
                <a:ln>
                  <a:noFill/>
                </a:ln>
                <a:solidFill>
                  <a:srgbClr val="CC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a:t> </a:t>
            </a:r>
            <a:r>
              <a:rPr kumimoji="0" lang="en-US" b="1"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a:t>Blood Groups and Rhesus system</a:t>
            </a:r>
            <a:endParaRPr kumimoji="0" lang="ar-SA"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713552950"/>
              </p:ext>
            </p:extLst>
          </p:nvPr>
        </p:nvGraphicFramePr>
        <p:xfrm>
          <a:off x="457200" y="1884073"/>
          <a:ext cx="8363273" cy="4448285"/>
        </p:xfrm>
        <a:graphic>
          <a:graphicData uri="http://schemas.openxmlformats.org/drawingml/2006/table">
            <a:tbl>
              <a:tblPr firstRow="1" bandRow="1">
                <a:tableStyleId>{F5AB1C69-6EDB-4FF4-983F-18BD219EF322}</a:tableStyleId>
              </a:tblPr>
              <a:tblGrid>
                <a:gridCol w="1593981"/>
                <a:gridCol w="3024875"/>
                <a:gridCol w="2376264"/>
                <a:gridCol w="1368153"/>
              </a:tblGrid>
              <a:tr h="415558">
                <a:tc>
                  <a:txBody>
                    <a:bodyPr/>
                    <a:lstStyle/>
                    <a:p>
                      <a:pPr algn="ctr"/>
                      <a:r>
                        <a:rPr lang="en-US" sz="1600" dirty="0" smtClean="0">
                          <a:solidFill>
                            <a:srgbClr val="002060"/>
                          </a:solidFill>
                        </a:rPr>
                        <a:t>ABO System</a:t>
                      </a:r>
                      <a:endParaRPr lang="en-US" sz="1600" dirty="0">
                        <a:solidFill>
                          <a:srgbClr val="002060"/>
                        </a:solidFill>
                      </a:endParaRPr>
                    </a:p>
                  </a:txBody>
                  <a:tcPr/>
                </a:tc>
                <a:tc>
                  <a:txBody>
                    <a:bodyPr/>
                    <a:lstStyle/>
                    <a:p>
                      <a:pPr algn="ctr"/>
                      <a:r>
                        <a:rPr lang="en-US" sz="1600" dirty="0" smtClean="0"/>
                        <a:t>Antigen </a:t>
                      </a:r>
                      <a:endParaRPr lang="en-US" sz="1600" dirty="0"/>
                    </a:p>
                  </a:txBody>
                  <a:tcPr/>
                </a:tc>
                <a:tc>
                  <a:txBody>
                    <a:bodyPr/>
                    <a:lstStyle/>
                    <a:p>
                      <a:pPr algn="ctr"/>
                      <a:r>
                        <a:rPr lang="en-US" sz="1600" dirty="0" smtClean="0"/>
                        <a:t>Antibody</a:t>
                      </a:r>
                      <a:endParaRPr lang="en-US" sz="1600" dirty="0"/>
                    </a:p>
                  </a:txBody>
                  <a:tcPr/>
                </a:tc>
                <a:tc>
                  <a:txBody>
                    <a:bodyPr/>
                    <a:lstStyle/>
                    <a:p>
                      <a:pPr algn="ctr"/>
                      <a:r>
                        <a:rPr lang="en-US" sz="1600" dirty="0" smtClean="0">
                          <a:solidFill>
                            <a:schemeClr val="bg2">
                              <a:lumMod val="50000"/>
                            </a:schemeClr>
                          </a:solidFill>
                        </a:rPr>
                        <a:t>Percentages</a:t>
                      </a:r>
                    </a:p>
                    <a:p>
                      <a:pPr algn="ctr"/>
                      <a:r>
                        <a:rPr lang="en-US" sz="1200" dirty="0" smtClean="0">
                          <a:solidFill>
                            <a:schemeClr val="bg2">
                              <a:lumMod val="50000"/>
                            </a:schemeClr>
                          </a:solidFill>
                        </a:rPr>
                        <a:t>(male’s slide)</a:t>
                      </a:r>
                      <a:endParaRPr lang="en-US" sz="1200" dirty="0">
                        <a:solidFill>
                          <a:schemeClr val="bg2">
                            <a:lumMod val="50000"/>
                          </a:schemeClr>
                        </a:solidFill>
                      </a:endParaRPr>
                    </a:p>
                  </a:txBody>
                  <a:tcPr/>
                </a:tc>
              </a:tr>
              <a:tr h="455405">
                <a:tc>
                  <a:txBody>
                    <a:bodyPr/>
                    <a:lstStyle/>
                    <a:p>
                      <a:pPr algn="ctr"/>
                      <a:r>
                        <a:rPr lang="en-US" sz="1600" b="1" dirty="0" smtClean="0">
                          <a:solidFill>
                            <a:schemeClr val="bg1"/>
                          </a:solidFill>
                        </a:rPr>
                        <a:t>Group A</a:t>
                      </a:r>
                      <a:endParaRPr lang="en-US" sz="1600" b="1" dirty="0">
                        <a:solidFill>
                          <a:schemeClr val="bg1"/>
                        </a:solidFill>
                      </a:endParaRPr>
                    </a:p>
                  </a:txBody>
                  <a:tcPr>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u="sng" dirty="0" smtClean="0"/>
                        <a:t>Antigen A</a:t>
                      </a:r>
                      <a:r>
                        <a:rPr lang="en-US" sz="1600" u="sng" baseline="0" dirty="0" smtClean="0"/>
                        <a:t> </a:t>
                      </a:r>
                      <a:r>
                        <a:rPr lang="en-US" sz="1600" baseline="0" dirty="0" smtClean="0"/>
                        <a:t>on </a:t>
                      </a:r>
                      <a:r>
                        <a:rPr lang="en-US" sz="1600" baseline="0" dirty="0" smtClean="0">
                          <a:solidFill>
                            <a:srgbClr val="FF0000"/>
                          </a:solidFill>
                        </a:rPr>
                        <a:t>RBCs membrane </a:t>
                      </a:r>
                      <a:endParaRPr lang="en-US" sz="1600" dirty="0" smtClean="0">
                        <a:solidFill>
                          <a:srgbClr val="FF0000"/>
                        </a:solidFill>
                      </a:endParaRPr>
                    </a:p>
                  </a:txBody>
                  <a:tcPr/>
                </a:tc>
                <a:tc>
                  <a:txBody>
                    <a:bodyPr/>
                    <a:lstStyle/>
                    <a:p>
                      <a:pPr algn="ctr"/>
                      <a:r>
                        <a:rPr lang="en-US" sz="1600" u="sng" dirty="0" smtClean="0"/>
                        <a:t>Anti</a:t>
                      </a:r>
                      <a:r>
                        <a:rPr lang="en-US" sz="1600" u="sng" baseline="0" dirty="0" smtClean="0"/>
                        <a:t> B </a:t>
                      </a:r>
                      <a:r>
                        <a:rPr lang="en-US" sz="1600" baseline="0" dirty="0" smtClean="0"/>
                        <a:t>in </a:t>
                      </a:r>
                      <a:r>
                        <a:rPr lang="en-US" sz="1600" baseline="0" dirty="0" smtClean="0">
                          <a:solidFill>
                            <a:srgbClr val="FF0000"/>
                          </a:solidFill>
                        </a:rPr>
                        <a:t>Blood plasma</a:t>
                      </a:r>
                      <a:endParaRPr lang="en-US" sz="1600" dirty="0">
                        <a:solidFill>
                          <a:srgbClr val="FF0000"/>
                        </a:solidFill>
                      </a:endParaRPr>
                    </a:p>
                  </a:txBody>
                  <a:tcPr/>
                </a:tc>
                <a:tc>
                  <a:txBody>
                    <a:bodyPr/>
                    <a:lstStyle/>
                    <a:p>
                      <a:pPr algn="ctr"/>
                      <a:r>
                        <a:rPr lang="en-US" sz="1600" dirty="0" smtClean="0">
                          <a:solidFill>
                            <a:schemeClr val="bg2">
                              <a:lumMod val="50000"/>
                            </a:schemeClr>
                          </a:solidFill>
                        </a:rPr>
                        <a:t>40% </a:t>
                      </a:r>
                      <a:endParaRPr lang="en-US" sz="1600" dirty="0">
                        <a:solidFill>
                          <a:schemeClr val="bg2">
                            <a:lumMod val="50000"/>
                          </a:schemeClr>
                        </a:solidFill>
                      </a:endParaRPr>
                    </a:p>
                  </a:txBody>
                  <a:tcPr/>
                </a:tc>
              </a:tr>
              <a:tr h="56837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bg1"/>
                          </a:solidFill>
                        </a:rPr>
                        <a:t>Group B</a:t>
                      </a:r>
                    </a:p>
                  </a:txBody>
                  <a:tcPr>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u="sng" dirty="0" smtClean="0"/>
                        <a:t>Antigen B</a:t>
                      </a:r>
                      <a:r>
                        <a:rPr lang="en-US" sz="1600" baseline="0" dirty="0" smtClean="0"/>
                        <a:t> on </a:t>
                      </a:r>
                      <a:r>
                        <a:rPr lang="en-US" sz="1600" baseline="0" dirty="0" smtClean="0">
                          <a:solidFill>
                            <a:srgbClr val="FF0000"/>
                          </a:solidFill>
                        </a:rPr>
                        <a:t>RBCs membrane</a:t>
                      </a:r>
                      <a:r>
                        <a:rPr lang="en-US" sz="1600" baseline="0" dirty="0" smtClean="0"/>
                        <a:t> </a:t>
                      </a:r>
                      <a:endParaRPr lang="en-US" sz="16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u="sng" dirty="0" smtClean="0"/>
                        <a:t>Anti</a:t>
                      </a:r>
                      <a:r>
                        <a:rPr lang="en-US" sz="1600" u="sng" baseline="0" dirty="0" smtClean="0"/>
                        <a:t> A </a:t>
                      </a:r>
                      <a:r>
                        <a:rPr lang="en-US" sz="1600" baseline="0" dirty="0" smtClean="0"/>
                        <a:t>in </a:t>
                      </a:r>
                      <a:r>
                        <a:rPr lang="en-US" sz="1600" baseline="0" dirty="0" smtClean="0">
                          <a:solidFill>
                            <a:srgbClr val="FF0000"/>
                          </a:solidFill>
                        </a:rPr>
                        <a:t>blood plasma</a:t>
                      </a:r>
                      <a:endParaRPr lang="en-US" sz="1600" dirty="0" smtClean="0">
                        <a:solidFill>
                          <a:srgbClr val="FF0000"/>
                        </a:solidFill>
                      </a:endParaRPr>
                    </a:p>
                    <a:p>
                      <a:pPr algn="ctr"/>
                      <a:endParaRPr lang="en-US" sz="1600" dirty="0"/>
                    </a:p>
                  </a:txBody>
                  <a:tcPr/>
                </a:tc>
                <a:tc>
                  <a:txBody>
                    <a:bodyPr/>
                    <a:lstStyle/>
                    <a:p>
                      <a:pPr algn="ctr"/>
                      <a:r>
                        <a:rPr lang="en-US" sz="1600" dirty="0" smtClean="0">
                          <a:solidFill>
                            <a:schemeClr val="bg2">
                              <a:lumMod val="50000"/>
                            </a:schemeClr>
                          </a:solidFill>
                        </a:rPr>
                        <a:t>11%</a:t>
                      </a:r>
                      <a:endParaRPr lang="en-US" sz="1600" dirty="0">
                        <a:solidFill>
                          <a:schemeClr val="bg2">
                            <a:lumMod val="50000"/>
                          </a:schemeClr>
                        </a:solidFill>
                      </a:endParaRPr>
                    </a:p>
                  </a:txBody>
                  <a:tcPr/>
                </a:tc>
              </a:tr>
              <a:tr h="56837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bg1"/>
                          </a:solidFill>
                        </a:rPr>
                        <a:t>Group AB</a:t>
                      </a:r>
                    </a:p>
                  </a:txBody>
                  <a:tcPr>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u="sng" dirty="0" smtClean="0"/>
                        <a:t>Antigen A</a:t>
                      </a:r>
                      <a:r>
                        <a:rPr lang="en-US" sz="1600" u="sng" baseline="0" dirty="0" smtClean="0"/>
                        <a:t> &amp; B </a:t>
                      </a:r>
                      <a:r>
                        <a:rPr lang="en-US" sz="1600" baseline="0" dirty="0" smtClean="0"/>
                        <a:t>on </a:t>
                      </a:r>
                      <a:r>
                        <a:rPr lang="en-US" sz="1600" baseline="0" dirty="0" smtClean="0">
                          <a:solidFill>
                            <a:srgbClr val="FF0000"/>
                          </a:solidFill>
                        </a:rPr>
                        <a:t>RBCs membrane </a:t>
                      </a:r>
                      <a:endParaRPr lang="en-US" sz="1600" dirty="0" smtClean="0">
                        <a:solidFill>
                          <a:srgbClr val="FF0000"/>
                        </a:solidFill>
                      </a:endParaRPr>
                    </a:p>
                  </a:txBody>
                  <a:tcPr/>
                </a:tc>
                <a:tc>
                  <a:txBody>
                    <a:bodyPr/>
                    <a:lstStyle/>
                    <a:p>
                      <a:pPr algn="ctr"/>
                      <a:r>
                        <a:rPr lang="en-US" sz="1600" u="sng" dirty="0" smtClean="0"/>
                        <a:t>No</a:t>
                      </a:r>
                      <a:r>
                        <a:rPr lang="en-US" sz="1600" dirty="0" smtClean="0"/>
                        <a:t> antibody in </a:t>
                      </a:r>
                      <a:r>
                        <a:rPr lang="en-US" sz="1600" dirty="0" smtClean="0">
                          <a:solidFill>
                            <a:srgbClr val="FF0000"/>
                          </a:solidFill>
                        </a:rPr>
                        <a:t>blood plasma</a:t>
                      </a:r>
                      <a:endParaRPr lang="en-US" sz="1600" dirty="0">
                        <a:solidFill>
                          <a:srgbClr val="FF0000"/>
                        </a:solidFill>
                      </a:endParaRPr>
                    </a:p>
                  </a:txBody>
                  <a:tcPr/>
                </a:tc>
                <a:tc>
                  <a:txBody>
                    <a:bodyPr/>
                    <a:lstStyle/>
                    <a:p>
                      <a:pPr algn="ctr"/>
                      <a:r>
                        <a:rPr lang="en-US" sz="1600" dirty="0" smtClean="0">
                          <a:solidFill>
                            <a:schemeClr val="bg2">
                              <a:lumMod val="50000"/>
                            </a:schemeClr>
                          </a:solidFill>
                        </a:rPr>
                        <a:t>4%</a:t>
                      </a:r>
                      <a:endParaRPr lang="en-US" sz="1600" dirty="0">
                        <a:solidFill>
                          <a:schemeClr val="bg2">
                            <a:lumMod val="50000"/>
                          </a:schemeClr>
                        </a:solidFill>
                      </a:endParaRPr>
                    </a:p>
                  </a:txBody>
                  <a:tcPr/>
                </a:tc>
              </a:tr>
              <a:tr h="56837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bg1"/>
                          </a:solidFill>
                        </a:rPr>
                        <a:t>Group O</a:t>
                      </a:r>
                    </a:p>
                  </a:txBody>
                  <a:tcPr>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u="sng" dirty="0" smtClean="0"/>
                        <a:t>No Antigen </a:t>
                      </a:r>
                      <a:r>
                        <a:rPr lang="en-US" sz="1600" baseline="0" dirty="0" smtClean="0"/>
                        <a:t>on </a:t>
                      </a:r>
                      <a:r>
                        <a:rPr lang="en-US" sz="1600" baseline="0" dirty="0" smtClean="0">
                          <a:solidFill>
                            <a:srgbClr val="FF0000"/>
                          </a:solidFill>
                        </a:rPr>
                        <a:t>RBCs membrane </a:t>
                      </a:r>
                      <a:endParaRPr lang="en-US" sz="1600" dirty="0" smtClean="0">
                        <a:solidFill>
                          <a:srgbClr val="FF0000"/>
                        </a:solidFill>
                      </a:endParaRPr>
                    </a:p>
                  </a:txBody>
                  <a:tcPr/>
                </a:tc>
                <a:tc>
                  <a:txBody>
                    <a:bodyPr/>
                    <a:lstStyle/>
                    <a:p>
                      <a:pPr algn="ctr"/>
                      <a:r>
                        <a:rPr lang="en-US" sz="1600" dirty="0" smtClean="0"/>
                        <a:t>Both </a:t>
                      </a:r>
                      <a:r>
                        <a:rPr lang="en-US" sz="1600" u="sng" dirty="0" smtClean="0"/>
                        <a:t>Anti A and Anti B </a:t>
                      </a:r>
                      <a:r>
                        <a:rPr lang="en-US" sz="1600" dirty="0" smtClean="0">
                          <a:solidFill>
                            <a:srgbClr val="FF0000"/>
                          </a:solidFill>
                        </a:rPr>
                        <a:t>in blood</a:t>
                      </a:r>
                      <a:r>
                        <a:rPr lang="en-US" sz="1600" baseline="0" dirty="0" smtClean="0">
                          <a:solidFill>
                            <a:srgbClr val="FF0000"/>
                          </a:solidFill>
                        </a:rPr>
                        <a:t> </a:t>
                      </a:r>
                      <a:r>
                        <a:rPr lang="en-US" sz="1600" dirty="0" smtClean="0">
                          <a:solidFill>
                            <a:srgbClr val="FF0000"/>
                          </a:solidFill>
                        </a:rPr>
                        <a:t>plasma </a:t>
                      </a:r>
                      <a:endParaRPr lang="en-US" sz="1600" dirty="0">
                        <a:solidFill>
                          <a:srgbClr val="FF0000"/>
                        </a:solidFill>
                      </a:endParaRPr>
                    </a:p>
                  </a:txBody>
                  <a:tcPr/>
                </a:tc>
                <a:tc>
                  <a:txBody>
                    <a:bodyPr/>
                    <a:lstStyle/>
                    <a:p>
                      <a:pPr algn="ctr"/>
                      <a:r>
                        <a:rPr lang="en-US" sz="1600" dirty="0" smtClean="0">
                          <a:solidFill>
                            <a:schemeClr val="bg2">
                              <a:lumMod val="50000"/>
                            </a:schemeClr>
                          </a:solidFill>
                        </a:rPr>
                        <a:t>45%</a:t>
                      </a:r>
                      <a:endParaRPr lang="en-US" sz="1600" dirty="0">
                        <a:solidFill>
                          <a:schemeClr val="bg2">
                            <a:lumMod val="50000"/>
                          </a:schemeClr>
                        </a:solidFill>
                      </a:endParaRPr>
                    </a:p>
                  </a:txBody>
                  <a:tcPr/>
                </a:tc>
              </a:tr>
              <a:tr h="568378">
                <a:tc>
                  <a:txBody>
                    <a:bodyPr/>
                    <a:lstStyle/>
                    <a:p>
                      <a:pPr algn="ctr"/>
                      <a:r>
                        <a:rPr lang="en-US" sz="1600" b="1" dirty="0" smtClean="0">
                          <a:solidFill>
                            <a:srgbClr val="002060"/>
                          </a:solidFill>
                        </a:rPr>
                        <a:t>Rhesus</a:t>
                      </a:r>
                      <a:r>
                        <a:rPr lang="en-US" sz="1600" b="1" baseline="0" dirty="0" smtClean="0">
                          <a:solidFill>
                            <a:srgbClr val="002060"/>
                          </a:solidFill>
                        </a:rPr>
                        <a:t> system (Rh)</a:t>
                      </a:r>
                      <a:endParaRPr lang="en-US" sz="1600" b="1" dirty="0">
                        <a:solidFill>
                          <a:srgbClr val="002060"/>
                        </a:solidFill>
                      </a:endParaRPr>
                    </a:p>
                  </a:txBody>
                  <a:tcPr>
                    <a:solidFill>
                      <a:schemeClr val="accent2"/>
                    </a:solidFill>
                  </a:tcPr>
                </a:tc>
                <a:tc>
                  <a:txBody>
                    <a:bodyPr/>
                    <a:lstStyle/>
                    <a:p>
                      <a:pPr algn="ctr"/>
                      <a:r>
                        <a:rPr lang="en-US" sz="1600" b="1" dirty="0" smtClean="0">
                          <a:solidFill>
                            <a:schemeClr val="bg1"/>
                          </a:solidFill>
                        </a:rPr>
                        <a:t>Antigen</a:t>
                      </a:r>
                      <a:endParaRPr lang="en-US" sz="1600" b="1" dirty="0">
                        <a:solidFill>
                          <a:schemeClr val="bg1"/>
                        </a:solidFill>
                      </a:endParaRPr>
                    </a:p>
                  </a:txBody>
                  <a:tcPr>
                    <a:solidFill>
                      <a:schemeClr val="accent2"/>
                    </a:solidFill>
                  </a:tcPr>
                </a:tc>
                <a:tc>
                  <a:txBody>
                    <a:bodyPr/>
                    <a:lstStyle/>
                    <a:p>
                      <a:pPr algn="ctr"/>
                      <a:r>
                        <a:rPr lang="en-US" sz="3200" b="1" dirty="0" smtClean="0">
                          <a:solidFill>
                            <a:srgbClr val="FF0000"/>
                          </a:solidFill>
                        </a:rPr>
                        <a:t>Notes</a:t>
                      </a:r>
                      <a:endParaRPr lang="en-US" sz="3200" b="1" dirty="0">
                        <a:solidFill>
                          <a:srgbClr val="FF0000"/>
                        </a:solidFill>
                      </a:endParaRPr>
                    </a:p>
                  </a:txBody>
                  <a:tcPr>
                    <a:solidFill>
                      <a:schemeClr val="accent2"/>
                    </a:solidFill>
                  </a:tcPr>
                </a:tc>
                <a:tc>
                  <a:txBody>
                    <a:bodyPr/>
                    <a:lstStyle/>
                    <a:p>
                      <a:pPr algn="ctr"/>
                      <a:endParaRPr lang="en-US" sz="3200" b="1" dirty="0">
                        <a:solidFill>
                          <a:srgbClr val="FF0000"/>
                        </a:solidFill>
                      </a:endParaRPr>
                    </a:p>
                  </a:txBody>
                  <a:tcPr>
                    <a:solidFill>
                      <a:schemeClr val="accent2"/>
                    </a:solidFill>
                  </a:tcPr>
                </a:tc>
              </a:tr>
              <a:tr h="568378">
                <a:tc>
                  <a:txBody>
                    <a:bodyPr/>
                    <a:lstStyle/>
                    <a:p>
                      <a:pPr algn="ctr"/>
                      <a:r>
                        <a:rPr lang="en-US" sz="1600" b="1" dirty="0" smtClean="0">
                          <a:solidFill>
                            <a:schemeClr val="bg1"/>
                          </a:solidFill>
                        </a:rPr>
                        <a:t>Rh</a:t>
                      </a:r>
                      <a:r>
                        <a:rPr lang="en-US" sz="1600" b="1" baseline="0" dirty="0" smtClean="0">
                          <a:solidFill>
                            <a:schemeClr val="bg1"/>
                          </a:solidFill>
                        </a:rPr>
                        <a:t> positive (</a:t>
                      </a:r>
                      <a:r>
                        <a:rPr lang="en-US" sz="1600" b="1" baseline="0" dirty="0" err="1" smtClean="0">
                          <a:solidFill>
                            <a:schemeClr val="bg1"/>
                          </a:solidFill>
                        </a:rPr>
                        <a:t>Rh+ve</a:t>
                      </a:r>
                      <a:r>
                        <a:rPr lang="en-US" sz="1600" b="1" baseline="0" dirty="0" smtClean="0">
                          <a:solidFill>
                            <a:schemeClr val="bg1"/>
                          </a:solidFill>
                        </a:rPr>
                        <a:t>)</a:t>
                      </a:r>
                      <a:endParaRPr lang="en-US" sz="1600" b="1" dirty="0">
                        <a:solidFill>
                          <a:schemeClr val="bg1"/>
                        </a:solidFill>
                      </a:endParaRPr>
                    </a:p>
                  </a:txBody>
                  <a:tcPr>
                    <a:solidFill>
                      <a:schemeClr val="accent2"/>
                    </a:solidFill>
                  </a:tcPr>
                </a:tc>
                <a:tc>
                  <a:txBody>
                    <a:bodyPr/>
                    <a:lstStyle/>
                    <a:p>
                      <a:pPr algn="ctr"/>
                      <a:r>
                        <a:rPr lang="en-US" sz="1600" u="sng" dirty="0" smtClean="0"/>
                        <a:t>Antigen</a:t>
                      </a:r>
                      <a:r>
                        <a:rPr lang="en-US" sz="1600" u="sng" baseline="0" dirty="0" smtClean="0"/>
                        <a:t> D </a:t>
                      </a:r>
                      <a:r>
                        <a:rPr lang="en-US" sz="1600" baseline="0" dirty="0" smtClean="0"/>
                        <a:t>on RBCs membrane</a:t>
                      </a:r>
                      <a:endParaRPr lang="en-US" sz="1600" dirty="0"/>
                    </a:p>
                  </a:txBody>
                  <a:tcPr>
                    <a:solidFill>
                      <a:schemeClr val="accent2">
                        <a:lumMod val="20000"/>
                        <a:lumOff val="80000"/>
                      </a:schemeClr>
                    </a:solidFill>
                  </a:tcPr>
                </a:tc>
                <a:tc>
                  <a:txBody>
                    <a:bodyPr/>
                    <a:lstStyle/>
                    <a:p>
                      <a:pPr algn="ctr"/>
                      <a:r>
                        <a:rPr lang="en-US" sz="1600" dirty="0" smtClean="0"/>
                        <a:t>(96-98%) </a:t>
                      </a:r>
                    </a:p>
                    <a:p>
                      <a:pPr algn="ctr"/>
                      <a:r>
                        <a:rPr lang="en-US" sz="1600" dirty="0" smtClean="0">
                          <a:solidFill>
                            <a:schemeClr val="tx1">
                              <a:lumMod val="50000"/>
                              <a:lumOff val="50000"/>
                            </a:schemeClr>
                          </a:solidFill>
                        </a:rPr>
                        <a:t>more dominant </a:t>
                      </a:r>
                      <a:endParaRPr lang="en-US" sz="1600" dirty="0">
                        <a:solidFill>
                          <a:schemeClr val="tx1">
                            <a:lumMod val="50000"/>
                            <a:lumOff val="50000"/>
                          </a:schemeClr>
                        </a:solidFill>
                      </a:endParaRPr>
                    </a:p>
                  </a:txBody>
                  <a:tcPr>
                    <a:solidFill>
                      <a:schemeClr val="accent2">
                        <a:lumMod val="20000"/>
                        <a:lumOff val="80000"/>
                      </a:schemeClr>
                    </a:solidFill>
                  </a:tcPr>
                </a:tc>
                <a:tc>
                  <a:txBody>
                    <a:bodyPr/>
                    <a:lstStyle/>
                    <a:p>
                      <a:pPr algn="ctr"/>
                      <a:endParaRPr lang="en-US" sz="1600" dirty="0">
                        <a:solidFill>
                          <a:schemeClr val="tx1">
                            <a:lumMod val="50000"/>
                            <a:lumOff val="50000"/>
                          </a:schemeClr>
                        </a:solidFill>
                      </a:endParaRPr>
                    </a:p>
                  </a:txBody>
                  <a:tcPr>
                    <a:solidFill>
                      <a:schemeClr val="accent2">
                        <a:lumMod val="20000"/>
                        <a:lumOff val="80000"/>
                      </a:schemeClr>
                    </a:solidFill>
                  </a:tcPr>
                </a:tc>
              </a:tr>
              <a:tr h="568378">
                <a:tc>
                  <a:txBody>
                    <a:bodyPr/>
                    <a:lstStyle/>
                    <a:p>
                      <a:pPr algn="ctr"/>
                      <a:r>
                        <a:rPr lang="en-US" sz="1600" b="1" dirty="0" smtClean="0">
                          <a:solidFill>
                            <a:schemeClr val="bg1"/>
                          </a:solidFill>
                        </a:rPr>
                        <a:t>Rh</a:t>
                      </a:r>
                      <a:r>
                        <a:rPr lang="en-US" sz="1600" b="1" baseline="0" dirty="0" smtClean="0">
                          <a:solidFill>
                            <a:schemeClr val="bg1"/>
                          </a:solidFill>
                        </a:rPr>
                        <a:t> negative </a:t>
                      </a:r>
                    </a:p>
                    <a:p>
                      <a:pPr algn="ctr"/>
                      <a:r>
                        <a:rPr lang="en-US" sz="1600" b="1" baseline="0" dirty="0" smtClean="0">
                          <a:solidFill>
                            <a:schemeClr val="bg1"/>
                          </a:solidFill>
                        </a:rPr>
                        <a:t>(Rh-</a:t>
                      </a:r>
                      <a:r>
                        <a:rPr lang="en-US" sz="1600" b="1" baseline="0" dirty="0" err="1" smtClean="0">
                          <a:solidFill>
                            <a:schemeClr val="bg1"/>
                          </a:solidFill>
                        </a:rPr>
                        <a:t>ve</a:t>
                      </a:r>
                      <a:r>
                        <a:rPr lang="en-US" sz="1600" b="1" baseline="0" dirty="0" smtClean="0">
                          <a:solidFill>
                            <a:schemeClr val="bg1"/>
                          </a:solidFill>
                        </a:rPr>
                        <a:t>)</a:t>
                      </a:r>
                      <a:endParaRPr lang="en-US" sz="1600" b="1" dirty="0">
                        <a:solidFill>
                          <a:schemeClr val="bg1"/>
                        </a:solidFill>
                      </a:endParaRPr>
                    </a:p>
                  </a:txBody>
                  <a:tcPr>
                    <a:solidFill>
                      <a:schemeClr val="accent2"/>
                    </a:solidFill>
                  </a:tcPr>
                </a:tc>
                <a:tc>
                  <a:txBody>
                    <a:bodyPr/>
                    <a:lstStyle/>
                    <a:p>
                      <a:pPr algn="ctr"/>
                      <a:r>
                        <a:rPr lang="en-US" sz="1600" u="sng" dirty="0" smtClean="0"/>
                        <a:t>No Antigen </a:t>
                      </a:r>
                      <a:r>
                        <a:rPr lang="en-US" sz="1600" dirty="0" smtClean="0"/>
                        <a:t>on RBCs membrane</a:t>
                      </a:r>
                      <a:endParaRPr lang="en-US" sz="1600" dirty="0"/>
                    </a:p>
                  </a:txBody>
                  <a:tcPr>
                    <a:solidFill>
                      <a:schemeClr val="accent2">
                        <a:lumMod val="20000"/>
                        <a:lumOff val="80000"/>
                      </a:schemeClr>
                    </a:solidFill>
                  </a:tcPr>
                </a:tc>
                <a:tc>
                  <a:txBody>
                    <a:bodyPr/>
                    <a:lstStyle/>
                    <a:p>
                      <a:pPr algn="ctr"/>
                      <a:r>
                        <a:rPr lang="en-US" sz="1600" dirty="0" smtClean="0"/>
                        <a:t>(2-4%)</a:t>
                      </a:r>
                      <a:endParaRPr lang="en-US" sz="1600" dirty="0"/>
                    </a:p>
                  </a:txBody>
                  <a:tcPr>
                    <a:solidFill>
                      <a:schemeClr val="accent2">
                        <a:lumMod val="20000"/>
                        <a:lumOff val="80000"/>
                      </a:schemeClr>
                    </a:solidFill>
                  </a:tcPr>
                </a:tc>
                <a:tc>
                  <a:txBody>
                    <a:bodyPr/>
                    <a:lstStyle/>
                    <a:p>
                      <a:pPr algn="ctr"/>
                      <a:endParaRPr lang="en-US" sz="1600" dirty="0"/>
                    </a:p>
                  </a:txBody>
                  <a:tcPr>
                    <a:solidFill>
                      <a:schemeClr val="accent2">
                        <a:lumMod val="20000"/>
                        <a:lumOff val="80000"/>
                      </a:schemeClr>
                    </a:solidFill>
                  </a:tcPr>
                </a:tc>
              </a:tr>
            </a:tbl>
          </a:graphicData>
        </a:graphic>
      </p:graphicFrame>
      <p:sp>
        <p:nvSpPr>
          <p:cNvPr id="7" name="Rectangle 6"/>
          <p:cNvSpPr/>
          <p:nvPr/>
        </p:nvSpPr>
        <p:spPr>
          <a:xfrm>
            <a:off x="6588224" y="105991"/>
            <a:ext cx="2432856" cy="1368152"/>
          </a:xfrm>
          <a:prstGeom prst="rect">
            <a:avLst/>
          </a:prstGeom>
          <a:solidFill>
            <a:schemeClr val="bg1"/>
          </a:solid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b="1" dirty="0" smtClean="0">
                <a:solidFill>
                  <a:srgbClr val="002060"/>
                </a:solidFill>
              </a:rPr>
              <a:t>Objectives</a:t>
            </a:r>
            <a:r>
              <a:rPr lang="ar-SA" b="1" dirty="0" smtClean="0">
                <a:solidFill>
                  <a:srgbClr val="002060"/>
                </a:solidFill>
              </a:rPr>
              <a:t> :</a:t>
            </a:r>
            <a:endParaRPr lang="ar-SA" sz="1400" b="1" dirty="0" smtClean="0">
              <a:solidFill>
                <a:srgbClr val="FF0000"/>
              </a:solidFill>
            </a:endParaRPr>
          </a:p>
          <a:p>
            <a:pPr lvl="0"/>
            <a:r>
              <a:rPr lang="en-US" sz="1400" dirty="0" smtClean="0">
                <a:solidFill>
                  <a:srgbClr val="7030A0"/>
                </a:solidFill>
                <a:ea typeface="Cambria Math" panose="02040503050406030204" pitchFamily="18" charset="0"/>
              </a:rPr>
              <a:t>1-Under </a:t>
            </a:r>
            <a:r>
              <a:rPr lang="en-US" sz="1400" dirty="0">
                <a:solidFill>
                  <a:srgbClr val="7030A0"/>
                </a:solidFill>
                <a:ea typeface="Cambria Math" panose="02040503050406030204" pitchFamily="18" charset="0"/>
              </a:rPr>
              <a:t>stand and practice the method used in determining blood groups (ABO and Rhesus (Rh) system )</a:t>
            </a:r>
          </a:p>
          <a:p>
            <a:endParaRPr lang="en-AU" sz="1400" b="1" dirty="0" smtClean="0">
              <a:solidFill>
                <a:srgbClr val="FF0000"/>
              </a:solidFill>
            </a:endParaRPr>
          </a:p>
        </p:txBody>
      </p:sp>
      <p:sp>
        <p:nvSpPr>
          <p:cNvPr id="8" name="TextBox 7"/>
          <p:cNvSpPr txBox="1"/>
          <p:nvPr/>
        </p:nvSpPr>
        <p:spPr>
          <a:xfrm>
            <a:off x="931779" y="6349349"/>
            <a:ext cx="5688632" cy="369332"/>
          </a:xfrm>
          <a:prstGeom prst="rect">
            <a:avLst/>
          </a:prstGeom>
          <a:noFill/>
        </p:spPr>
        <p:txBody>
          <a:bodyPr wrap="square" rtlCol="0">
            <a:spAutoFit/>
          </a:bodyPr>
          <a:lstStyle/>
          <a:p>
            <a:r>
              <a:rPr lang="en-US" dirty="0">
                <a:solidFill>
                  <a:schemeClr val="accent4">
                    <a:lumMod val="75000"/>
                  </a:schemeClr>
                </a:solidFill>
              </a:rPr>
              <a:t>Important note:</a:t>
            </a:r>
            <a:r>
              <a:rPr lang="en-US" dirty="0"/>
              <a:t> </a:t>
            </a:r>
            <a:r>
              <a:rPr lang="en-US" dirty="0">
                <a:solidFill>
                  <a:schemeClr val="accent4">
                    <a:lumMod val="75000"/>
                  </a:schemeClr>
                </a:solidFill>
              </a:rPr>
              <a:t>Percentages are approximated (not exact)</a:t>
            </a:r>
            <a:endParaRPr lang="en-US" dirty="0"/>
          </a:p>
        </p:txBody>
      </p:sp>
      <p:sp>
        <p:nvSpPr>
          <p:cNvPr id="3" name="TextBox 2"/>
          <p:cNvSpPr txBox="1"/>
          <p:nvPr/>
        </p:nvSpPr>
        <p:spPr>
          <a:xfrm>
            <a:off x="83052" y="1460988"/>
            <a:ext cx="8261108" cy="369332"/>
          </a:xfrm>
          <a:prstGeom prst="rect">
            <a:avLst/>
          </a:prstGeom>
          <a:noFill/>
        </p:spPr>
        <p:txBody>
          <a:bodyPr wrap="none" rtlCol="0">
            <a:spAutoFit/>
          </a:bodyPr>
          <a:lstStyle/>
          <a:p>
            <a:r>
              <a:rPr lang="en-US" b="1" dirty="0" smtClean="0">
                <a:solidFill>
                  <a:schemeClr val="bg2">
                    <a:lumMod val="50000"/>
                  </a:schemeClr>
                </a:solidFill>
              </a:rPr>
              <a:t>Antigen</a:t>
            </a:r>
            <a:r>
              <a:rPr lang="en-US" dirty="0" smtClean="0"/>
              <a:t> is what makes these blood types different ;  they’re the </a:t>
            </a:r>
            <a:r>
              <a:rPr lang="en-US" dirty="0" smtClean="0">
                <a:solidFill>
                  <a:srgbClr val="FF0000"/>
                </a:solidFill>
              </a:rPr>
              <a:t>cells identification tag</a:t>
            </a:r>
            <a:endParaRPr lang="en-US" dirty="0">
              <a:solidFill>
                <a:srgbClr val="FF0000"/>
              </a:solidFill>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5156" y="4621157"/>
            <a:ext cx="1510481"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38580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a:xfrm>
            <a:off x="533400" y="1556792"/>
            <a:ext cx="8610600" cy="576064"/>
          </a:xfrm>
          <a:prstGeom prst="rect">
            <a:avLst/>
          </a:prstGeom>
          <a:noFill/>
          <a:ln>
            <a:noFill/>
          </a:ln>
        </p:spPr>
        <p:txBody>
          <a:bodyPr vert="horz" lIns="91440" anchor="b" anchorCtr="0">
            <a:noAutofit/>
          </a:bodyPr>
          <a:lstStyle>
            <a:lvl1pPr marL="0" indent="0" algn="l" rtl="0" eaLnBrk="1" latinLnBrk="0" hangingPunct="1">
              <a:spcBef>
                <a:spcPts val="600"/>
              </a:spcBef>
              <a:buClr>
                <a:schemeClr val="accent1"/>
              </a:buClr>
              <a:buSzPct val="76000"/>
              <a:buFont typeface="Wingdings 3"/>
              <a:buNone/>
              <a:defRPr kumimoji="0" sz="2400" b="1" kern="1200">
                <a:solidFill>
                  <a:schemeClr val="accent2"/>
                </a:solidFill>
                <a:latin typeface="+mn-lt"/>
                <a:ea typeface="+mn-ea"/>
                <a:cs typeface="+mn-cs"/>
              </a:defRPr>
            </a:lvl1pPr>
            <a:lvl2pPr marL="548640" indent="-274320" algn="l" rtl="0" eaLnBrk="1" latinLnBrk="0" hangingPunct="1">
              <a:spcBef>
                <a:spcPts val="500"/>
              </a:spcBef>
              <a:buClr>
                <a:schemeClr val="accent2"/>
              </a:buClr>
              <a:buSzPct val="76000"/>
              <a:buFont typeface="Wingdings 3"/>
              <a:buNone/>
              <a:defRPr kumimoji="0" sz="2000" b="1"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None/>
              <a:defRPr kumimoji="0" sz="1800" b="1"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None/>
              <a:defRPr kumimoji="0" sz="1600" b="1"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None/>
              <a:defRPr kumimoji="0" sz="1600" b="1"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274320" indent="-256032">
              <a:buFont typeface="Wingdings" pitchFamily="2" charset="2"/>
              <a:buChar char="Ø"/>
              <a:defRPr/>
            </a:pPr>
            <a:endParaRPr lang="en-US" dirty="0" smtClean="0"/>
          </a:p>
        </p:txBody>
      </p:sp>
      <p:sp>
        <p:nvSpPr>
          <p:cNvPr id="8" name="Rectangle 2"/>
          <p:cNvSpPr txBox="1">
            <a:spLocks noGrp="1" noChangeArrowheads="1"/>
          </p:cNvSpPr>
          <p:nvPr>
            <p:ph type="title"/>
          </p:nvPr>
        </p:nvSpPr>
        <p:spPr>
          <a:xfrm>
            <a:off x="323528" y="190500"/>
            <a:ext cx="8229600" cy="914400"/>
          </a:xfrm>
          <a:prstGeom prst="rect">
            <a:avLst/>
          </a:prstGeom>
        </p:spPr>
        <p:txBody>
          <a:bodyPr vert="horz" anchor="ctr"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defRPr/>
            </a:pPr>
            <a:r>
              <a:rPr lang="en-US" sz="4000" dirty="0" smtClean="0">
                <a:solidFill>
                  <a:schemeClr val="tx1"/>
                </a:solidFill>
              </a:rPr>
              <a:t>Rh “D” Antigen </a:t>
            </a:r>
            <a:r>
              <a:rPr lang="en-US" sz="4000" dirty="0" smtClean="0">
                <a:solidFill>
                  <a:schemeClr val="bg2">
                    <a:lumMod val="50000"/>
                  </a:schemeClr>
                </a:solidFill>
              </a:rPr>
              <a:t>(males slides)</a:t>
            </a:r>
          </a:p>
        </p:txBody>
      </p:sp>
      <p:sp>
        <p:nvSpPr>
          <p:cNvPr id="2" name="Rectangle 1"/>
          <p:cNvSpPr/>
          <p:nvPr/>
        </p:nvSpPr>
        <p:spPr>
          <a:xfrm>
            <a:off x="434566" y="1755002"/>
            <a:ext cx="8217396" cy="3600400"/>
          </a:xfrm>
          <a:prstGeom prst="rect">
            <a:avLst/>
          </a:prstGeom>
          <a:solidFill>
            <a:schemeClr val="accent2">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indent="-256032">
              <a:buFont typeface="Wingdings" pitchFamily="2" charset="2"/>
              <a:buChar char="Ø"/>
              <a:defRPr/>
            </a:pPr>
            <a:r>
              <a:rPr lang="en-US" sz="1600" dirty="0">
                <a:solidFill>
                  <a:schemeClr val="tx1"/>
                </a:solidFill>
              </a:rPr>
              <a:t>Of next importance is the Rh type.</a:t>
            </a:r>
          </a:p>
          <a:p>
            <a:pPr marL="640080" lvl="1" indent="-256032">
              <a:buFont typeface="Wingdings" pitchFamily="2" charset="2"/>
              <a:buChar char="§"/>
              <a:defRPr/>
            </a:pPr>
            <a:r>
              <a:rPr lang="en-US" sz="1600" dirty="0">
                <a:solidFill>
                  <a:schemeClr val="tx1"/>
                </a:solidFill>
              </a:rPr>
              <a:t>Term “Rh” is a misnomer.</a:t>
            </a:r>
          </a:p>
          <a:p>
            <a:pPr marL="640080" lvl="1" indent="-256032">
              <a:buFont typeface="Wingdings" pitchFamily="2" charset="2"/>
              <a:buChar char="§"/>
              <a:defRPr/>
            </a:pPr>
            <a:r>
              <a:rPr lang="en-US" sz="1600" dirty="0">
                <a:solidFill>
                  <a:schemeClr val="tx1"/>
                </a:solidFill>
              </a:rPr>
              <a:t>Rh is a blood group system with many antigens, one of which is “D”.</a:t>
            </a:r>
          </a:p>
          <a:p>
            <a:pPr marL="384048" lvl="1">
              <a:defRPr/>
            </a:pPr>
            <a:endParaRPr lang="en-US" sz="1600" dirty="0">
              <a:solidFill>
                <a:schemeClr val="tx1"/>
              </a:solidFill>
            </a:endParaRPr>
          </a:p>
          <a:p>
            <a:pPr marL="274320" indent="-256032">
              <a:buFont typeface="Wingdings" pitchFamily="2" charset="2"/>
              <a:buChar char="Ø"/>
              <a:defRPr/>
            </a:pPr>
            <a:r>
              <a:rPr lang="en-US" sz="1600" dirty="0">
                <a:solidFill>
                  <a:srgbClr val="FF0000"/>
                </a:solidFill>
              </a:rPr>
              <a:t>Rh refers to the presence or absence of the D antigen on the red blood cell.</a:t>
            </a:r>
          </a:p>
          <a:p>
            <a:pPr marL="18288">
              <a:defRPr/>
            </a:pPr>
            <a:endParaRPr lang="en-US" sz="1600" dirty="0">
              <a:solidFill>
                <a:schemeClr val="tx1"/>
              </a:solidFill>
            </a:endParaRPr>
          </a:p>
          <a:p>
            <a:pPr marL="304038" indent="-285750">
              <a:buFont typeface="Wingdings" panose="05000000000000000000" pitchFamily="2" charset="2"/>
              <a:buChar char="Ø"/>
              <a:defRPr/>
            </a:pPr>
            <a:r>
              <a:rPr lang="en-US" sz="1600" dirty="0">
                <a:solidFill>
                  <a:schemeClr val="tx1"/>
                </a:solidFill>
              </a:rPr>
              <a:t>The D antigen is immunogenic, i.e. individuals exposed to it will very likely make an antibody to it. For this reason all individuals are typed for D, if negative must receive Rh (D) negative blood. If they didn’t receive negative blood (were exposure to the antigen )the result will be : </a:t>
            </a:r>
            <a:r>
              <a:rPr lang="en-US" sz="1600" dirty="0">
                <a:solidFill>
                  <a:srgbClr val="FF0000"/>
                </a:solidFill>
              </a:rPr>
              <a:t>presence of the antibody to the “D” antigen</a:t>
            </a:r>
          </a:p>
          <a:p>
            <a:pPr marL="304038" indent="-285750">
              <a:buFont typeface="Wingdings" panose="05000000000000000000" pitchFamily="2" charset="2"/>
              <a:buChar char="Ø"/>
              <a:defRPr/>
            </a:pPr>
            <a:endParaRPr lang="en-US" sz="1600" dirty="0">
              <a:solidFill>
                <a:schemeClr val="tx1"/>
              </a:solidFill>
            </a:endParaRPr>
          </a:p>
          <a:p>
            <a:pPr marL="274320" indent="-256032">
              <a:buFont typeface="Wingdings" pitchFamily="2" charset="2"/>
              <a:buChar char="Ø"/>
              <a:defRPr/>
            </a:pPr>
            <a:r>
              <a:rPr lang="en-US" sz="1600" dirty="0">
                <a:solidFill>
                  <a:schemeClr val="tx1"/>
                </a:solidFill>
              </a:rPr>
              <a:t>The most important patient population to consider is : </a:t>
            </a:r>
            <a:r>
              <a:rPr lang="en-US" sz="1600" dirty="0">
                <a:solidFill>
                  <a:srgbClr val="FF0000"/>
                </a:solidFill>
              </a:rPr>
              <a:t>females of child-bearing age.</a:t>
            </a:r>
          </a:p>
          <a:p>
            <a:pPr marL="3675888" lvl="8">
              <a:defRPr/>
            </a:pPr>
            <a:r>
              <a:rPr lang="en-US" sz="1200" b="1" dirty="0">
                <a:solidFill>
                  <a:schemeClr val="tx1"/>
                </a:solidFill>
              </a:rPr>
              <a:t>Which we will describe </a:t>
            </a:r>
            <a:r>
              <a:rPr lang="en-US" sz="1200" b="1" dirty="0" smtClean="0">
                <a:solidFill>
                  <a:schemeClr val="tx1"/>
                </a:solidFill>
              </a:rPr>
              <a:t>later</a:t>
            </a:r>
            <a:endParaRPr lang="en-US" dirty="0">
              <a:solidFill>
                <a:schemeClr val="tx1"/>
              </a:solidFill>
            </a:endParaRPr>
          </a:p>
          <a:p>
            <a:pPr marL="18288">
              <a:defRPr/>
            </a:pPr>
            <a:endParaRPr lang="en-US" dirty="0">
              <a:solidFill>
                <a:schemeClr val="tx1"/>
              </a:solidFill>
            </a:endParaRPr>
          </a:p>
        </p:txBody>
      </p:sp>
    </p:spTree>
    <p:extLst>
      <p:ext uri="{BB962C8B-B14F-4D97-AF65-F5344CB8AC3E}">
        <p14:creationId xmlns:p14="http://schemas.microsoft.com/office/powerpoint/2010/main" val="1812533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86" y="260648"/>
            <a:ext cx="8229600" cy="914400"/>
          </a:xfrm>
        </p:spPr>
        <p:txBody>
          <a:bodyPr/>
          <a:lstStyle/>
          <a:p>
            <a:r>
              <a:rPr lang="en-US" sz="4400" b="1" dirty="0">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Blood Groups Antigens</a:t>
            </a:r>
            <a:endParaRPr lang="en-US" dirty="0"/>
          </a:p>
        </p:txBody>
      </p:sp>
      <p:sp>
        <p:nvSpPr>
          <p:cNvPr id="6" name="Content Placeholder 5"/>
          <p:cNvSpPr>
            <a:spLocks noGrp="1"/>
          </p:cNvSpPr>
          <p:nvPr>
            <p:ph sz="quarter" idx="4"/>
          </p:nvPr>
        </p:nvSpPr>
        <p:spPr/>
        <p:txBody>
          <a:bodyPr/>
          <a:lstStyle/>
          <a:p>
            <a:r>
              <a:rPr lang="en-US" dirty="0" smtClean="0"/>
              <a:t>Picture.</a:t>
            </a:r>
            <a:endParaRPr lang="en-US" dirty="0"/>
          </a:p>
        </p:txBody>
      </p:sp>
      <p:pic>
        <p:nvPicPr>
          <p:cNvPr id="7" name="Content Placeholder 5" descr="blood grouping.png"/>
          <p:cNvPicPr>
            <a:picLocks noChangeAspect="1"/>
          </p:cNvPicPr>
          <p:nvPr/>
        </p:nvPicPr>
        <p:blipFill>
          <a:blip r:embed="rId2" cstate="print"/>
          <a:stretch>
            <a:fillRect/>
          </a:stretch>
        </p:blipFill>
        <p:spPr>
          <a:xfrm>
            <a:off x="467544" y="1340768"/>
            <a:ext cx="6624736" cy="4525962"/>
          </a:xfrm>
          <a:prstGeom prst="rect">
            <a:avLst/>
          </a:prstGeom>
        </p:spPr>
      </p:pic>
      <p:sp>
        <p:nvSpPr>
          <p:cNvPr id="9" name="Rectangle 8"/>
          <p:cNvSpPr/>
          <p:nvPr/>
        </p:nvSpPr>
        <p:spPr>
          <a:xfrm>
            <a:off x="7164288" y="105991"/>
            <a:ext cx="1856792" cy="1810841"/>
          </a:xfrm>
          <a:prstGeom prst="rect">
            <a:avLst/>
          </a:prstGeom>
          <a:solidFill>
            <a:schemeClr val="bg1"/>
          </a:solid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b="1" dirty="0" smtClean="0">
                <a:solidFill>
                  <a:srgbClr val="002060"/>
                </a:solidFill>
              </a:rPr>
              <a:t>Objectives</a:t>
            </a:r>
            <a:r>
              <a:rPr lang="ar-SA" b="1" dirty="0" smtClean="0">
                <a:solidFill>
                  <a:srgbClr val="002060"/>
                </a:solidFill>
              </a:rPr>
              <a:t> :</a:t>
            </a:r>
            <a:endParaRPr lang="ar-SA" sz="1400" b="1" dirty="0" smtClean="0">
              <a:solidFill>
                <a:srgbClr val="FF0000"/>
              </a:solidFill>
            </a:endParaRPr>
          </a:p>
          <a:p>
            <a:pPr lvl="0"/>
            <a:r>
              <a:rPr lang="en-US" sz="1400" dirty="0" smtClean="0">
                <a:solidFill>
                  <a:srgbClr val="7030A0"/>
                </a:solidFill>
                <a:ea typeface="Cambria Math" panose="02040503050406030204" pitchFamily="18" charset="0"/>
              </a:rPr>
              <a:t>1-Under </a:t>
            </a:r>
            <a:r>
              <a:rPr lang="en-US" sz="1400" dirty="0">
                <a:solidFill>
                  <a:srgbClr val="7030A0"/>
                </a:solidFill>
                <a:ea typeface="Cambria Math" panose="02040503050406030204" pitchFamily="18" charset="0"/>
              </a:rPr>
              <a:t>stand and practice the method used in determining blood groups (ABO and Rhesus (Rh) system )</a:t>
            </a:r>
          </a:p>
          <a:p>
            <a:endParaRPr lang="en-AU" sz="1400" b="1" dirty="0" smtClean="0">
              <a:solidFill>
                <a:srgbClr val="FF0000"/>
              </a:solidFill>
            </a:endParaRPr>
          </a:p>
        </p:txBody>
      </p:sp>
    </p:spTree>
    <p:extLst>
      <p:ext uri="{BB962C8B-B14F-4D97-AF65-F5344CB8AC3E}">
        <p14:creationId xmlns:p14="http://schemas.microsoft.com/office/powerpoint/2010/main" val="1018410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Procedure </a:t>
            </a:r>
            <a:r>
              <a:rPr lang="en-US" sz="3600" b="1" dirty="0" smtClean="0">
                <a:solidFill>
                  <a:srgbClr val="FF0000"/>
                </a:solidFill>
              </a:rPr>
              <a:t>1</a:t>
            </a:r>
            <a:r>
              <a:rPr lang="en-US" sz="3600" b="1" dirty="0" smtClean="0"/>
              <a:t> Material </a:t>
            </a:r>
            <a:endParaRPr lang="en-US" sz="3600" b="1" dirty="0"/>
          </a:p>
        </p:txBody>
      </p:sp>
      <p:sp>
        <p:nvSpPr>
          <p:cNvPr id="5" name="Rectangle 4"/>
          <p:cNvSpPr/>
          <p:nvPr/>
        </p:nvSpPr>
        <p:spPr>
          <a:xfrm>
            <a:off x="5868144" y="116632"/>
            <a:ext cx="2808312" cy="1080120"/>
          </a:xfrm>
          <a:prstGeom prst="rect">
            <a:avLst/>
          </a:prstGeom>
          <a:no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b="1" dirty="0" smtClean="0">
                <a:solidFill>
                  <a:srgbClr val="002060"/>
                </a:solidFill>
              </a:rPr>
              <a:t>Objectives </a:t>
            </a:r>
            <a:r>
              <a:rPr lang="ar-SA" b="1" dirty="0" smtClean="0">
                <a:solidFill>
                  <a:srgbClr val="002060"/>
                </a:solidFill>
              </a:rPr>
              <a:t>: </a:t>
            </a:r>
            <a:r>
              <a:rPr lang="ar-SA" sz="1400" b="1" dirty="0" smtClean="0">
                <a:solidFill>
                  <a:srgbClr val="FF0000"/>
                </a:solidFill>
              </a:rPr>
              <a:t>(من الملزمة)</a:t>
            </a:r>
            <a:endParaRPr lang="en-AU" sz="1400" b="1" dirty="0" smtClean="0">
              <a:solidFill>
                <a:srgbClr val="FF0000"/>
              </a:solidFill>
            </a:endParaRPr>
          </a:p>
          <a:p>
            <a:r>
              <a:rPr lang="en-AU" sz="1600" dirty="0" smtClean="0">
                <a:solidFill>
                  <a:srgbClr val="002060"/>
                </a:solidFill>
              </a:rPr>
              <a:t>1- Understand </a:t>
            </a:r>
            <a:r>
              <a:rPr lang="en-AU" sz="1600" dirty="0">
                <a:solidFill>
                  <a:srgbClr val="002060"/>
                </a:solidFill>
              </a:rPr>
              <a:t>and practice the method used in determining blood groups</a:t>
            </a:r>
            <a:r>
              <a:rPr lang="en-US" sz="1600" dirty="0">
                <a:solidFill>
                  <a:srgbClr val="002060"/>
                </a:solidFill>
              </a:rPr>
              <a:t> </a:t>
            </a:r>
          </a:p>
        </p:txBody>
      </p:sp>
      <p:graphicFrame>
        <p:nvGraphicFramePr>
          <p:cNvPr id="6" name="Diagram 5"/>
          <p:cNvGraphicFramePr/>
          <p:nvPr>
            <p:extLst>
              <p:ext uri="{D42A27DB-BD31-4B8C-83A1-F6EECF244321}">
                <p14:modId xmlns:p14="http://schemas.microsoft.com/office/powerpoint/2010/main" val="266871996"/>
              </p:ext>
            </p:extLst>
          </p:nvPr>
        </p:nvGraphicFramePr>
        <p:xfrm>
          <a:off x="539552" y="1136204"/>
          <a:ext cx="8136904" cy="38769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755576" y="6309320"/>
            <a:ext cx="7632848" cy="338554"/>
          </a:xfrm>
          <a:prstGeom prst="rect">
            <a:avLst/>
          </a:prstGeom>
          <a:noFill/>
        </p:spPr>
        <p:txBody>
          <a:bodyPr wrap="square" rtlCol="1">
            <a:spAutoFit/>
          </a:bodyPr>
          <a:lstStyle/>
          <a:p>
            <a:r>
              <a:rPr lang="en-US" sz="1600" b="1" dirty="0" smtClean="0">
                <a:solidFill>
                  <a:srgbClr val="002060"/>
                </a:solidFill>
              </a:rPr>
              <a:t>Titer</a:t>
            </a:r>
            <a:r>
              <a:rPr lang="en-US" sz="1600" dirty="0" smtClean="0"/>
              <a:t> : </a:t>
            </a:r>
            <a:r>
              <a:rPr lang="en-US" sz="1600" dirty="0" smtClean="0">
                <a:solidFill>
                  <a:srgbClr val="00B0F0"/>
                </a:solidFill>
              </a:rPr>
              <a:t>Anti-A : </a:t>
            </a:r>
            <a:r>
              <a:rPr lang="ar-SA" sz="1600" dirty="0" smtClean="0">
                <a:solidFill>
                  <a:srgbClr val="00B0F0"/>
                </a:solidFill>
              </a:rPr>
              <a:t>اللي لونه أزرق </a:t>
            </a:r>
            <a:r>
              <a:rPr lang="en-US" sz="1600" dirty="0" smtClean="0">
                <a:solidFill>
                  <a:srgbClr val="00B0F0"/>
                </a:solidFill>
              </a:rPr>
              <a:t> </a:t>
            </a:r>
            <a:r>
              <a:rPr lang="en-US" sz="1600" dirty="0" smtClean="0"/>
              <a:t>,  </a:t>
            </a:r>
            <a:r>
              <a:rPr lang="en-US" sz="1600" dirty="0" smtClean="0">
                <a:solidFill>
                  <a:schemeClr val="accent4">
                    <a:lumMod val="75000"/>
                  </a:schemeClr>
                </a:solidFill>
              </a:rPr>
              <a:t>Anti-B : </a:t>
            </a:r>
            <a:r>
              <a:rPr lang="ar-SA" sz="1600" dirty="0" smtClean="0">
                <a:solidFill>
                  <a:schemeClr val="accent4">
                    <a:lumMod val="75000"/>
                  </a:schemeClr>
                </a:solidFill>
              </a:rPr>
              <a:t> اللي لونه أصفر</a:t>
            </a:r>
            <a:r>
              <a:rPr lang="en-US" sz="1600" dirty="0" smtClean="0"/>
              <a:t>,  Anti-D : </a:t>
            </a:r>
            <a:r>
              <a:rPr lang="ar-SA" sz="1600" dirty="0" smtClean="0"/>
              <a:t>اللي لونه شفاف وعليه ورقة بيضاء</a:t>
            </a:r>
            <a:endParaRPr lang="ar-SA" sz="1600" dirty="0"/>
          </a:p>
        </p:txBody>
      </p:sp>
      <p:grpSp>
        <p:nvGrpSpPr>
          <p:cNvPr id="8" name="Group 7"/>
          <p:cNvGrpSpPr/>
          <p:nvPr/>
        </p:nvGrpSpPr>
        <p:grpSpPr>
          <a:xfrm>
            <a:off x="2051720" y="5013176"/>
            <a:ext cx="5736466" cy="415748"/>
            <a:chOff x="1625273" y="1638177"/>
            <a:chExt cx="5134176" cy="415748"/>
          </a:xfrm>
        </p:grpSpPr>
        <p:sp>
          <p:nvSpPr>
            <p:cNvPr id="12" name="Rectangle 11"/>
            <p:cNvSpPr/>
            <p:nvPr/>
          </p:nvSpPr>
          <p:spPr>
            <a:xfrm>
              <a:off x="1625273" y="1638177"/>
              <a:ext cx="5134176" cy="415748"/>
            </a:xfrm>
            <a:prstGeom prst="rect">
              <a:avLst/>
            </a:prstGeom>
          </p:spPr>
          <p:style>
            <a:lnRef idx="2">
              <a:schemeClr val="lt1">
                <a:hueOff val="0"/>
                <a:satOff val="0"/>
                <a:lumOff val="0"/>
                <a:alphaOff val="0"/>
              </a:schemeClr>
            </a:lnRef>
            <a:fillRef idx="1">
              <a:schemeClr val="accent2">
                <a:hueOff val="-3417396"/>
                <a:satOff val="9985"/>
                <a:lumOff val="-1882"/>
                <a:alphaOff val="0"/>
              </a:schemeClr>
            </a:fillRef>
            <a:effectRef idx="0">
              <a:schemeClr val="accent2">
                <a:hueOff val="-3417396"/>
                <a:satOff val="9985"/>
                <a:lumOff val="-1882"/>
                <a:alphaOff val="0"/>
              </a:schemeClr>
            </a:effectRef>
            <a:fontRef idx="minor">
              <a:schemeClr val="lt1"/>
            </a:fontRef>
          </p:style>
          <p:txBody>
            <a:bodyPr/>
            <a:lstStyle/>
            <a:p>
              <a:endParaRPr lang="ar-SA"/>
            </a:p>
          </p:txBody>
        </p:sp>
        <p:sp>
          <p:nvSpPr>
            <p:cNvPr id="13" name="Rectangle 12"/>
            <p:cNvSpPr/>
            <p:nvPr/>
          </p:nvSpPr>
          <p:spPr>
            <a:xfrm>
              <a:off x="1625273" y="1638177"/>
              <a:ext cx="5134176" cy="415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30000" tIns="40640" rIns="40640" bIns="4064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l" defTabSz="711200" rtl="0">
                <a:lnSpc>
                  <a:spcPct val="90000"/>
                </a:lnSpc>
                <a:spcBef>
                  <a:spcPct val="0"/>
                </a:spcBef>
                <a:spcAft>
                  <a:spcPct val="35000"/>
                </a:spcAft>
              </a:pPr>
              <a:r>
                <a:rPr lang="en-AU" sz="1600" kern="1200" dirty="0" smtClean="0">
                  <a:solidFill>
                    <a:srgbClr val="0070C0"/>
                  </a:solidFill>
                </a:rPr>
                <a:t>2. GREASE PENCIL </a:t>
              </a:r>
              <a:r>
                <a:rPr lang="en-AU" sz="1600" kern="1200" dirty="0" smtClean="0">
                  <a:solidFill>
                    <a:schemeClr val="tx1">
                      <a:lumMod val="50000"/>
                      <a:lumOff val="50000"/>
                    </a:schemeClr>
                  </a:solidFill>
                </a:rPr>
                <a:t>or  </a:t>
              </a:r>
              <a:endParaRPr lang="ar-SA" sz="1600" kern="1200" dirty="0">
                <a:solidFill>
                  <a:schemeClr val="tx1">
                    <a:lumMod val="50000"/>
                    <a:lumOff val="50000"/>
                  </a:schemeClr>
                </a:solidFill>
              </a:endParaRPr>
            </a:p>
          </p:txBody>
        </p:sp>
      </p:grpSp>
      <p:grpSp>
        <p:nvGrpSpPr>
          <p:cNvPr id="9" name="Group 8"/>
          <p:cNvGrpSpPr/>
          <p:nvPr/>
        </p:nvGrpSpPr>
        <p:grpSpPr>
          <a:xfrm>
            <a:off x="2053592" y="5581232"/>
            <a:ext cx="5686760" cy="415748"/>
            <a:chOff x="1550760" y="1028320"/>
            <a:chExt cx="5108841" cy="415748"/>
          </a:xfrm>
        </p:grpSpPr>
        <p:sp>
          <p:nvSpPr>
            <p:cNvPr id="10" name="Rectangle 9"/>
            <p:cNvSpPr/>
            <p:nvPr/>
          </p:nvSpPr>
          <p:spPr>
            <a:xfrm>
              <a:off x="1550760" y="1028320"/>
              <a:ext cx="5108841" cy="415748"/>
            </a:xfrm>
            <a:prstGeom prst="rect">
              <a:avLst/>
            </a:prstGeom>
          </p:spPr>
          <p:style>
            <a:lnRef idx="2">
              <a:schemeClr val="lt1">
                <a:hueOff val="0"/>
                <a:satOff val="0"/>
                <a:lumOff val="0"/>
                <a:alphaOff val="0"/>
              </a:schemeClr>
            </a:lnRef>
            <a:fillRef idx="1">
              <a:schemeClr val="accent2">
                <a:hueOff val="-1708698"/>
                <a:satOff val="4992"/>
                <a:lumOff val="-941"/>
                <a:alphaOff val="0"/>
              </a:schemeClr>
            </a:fillRef>
            <a:effectRef idx="0">
              <a:schemeClr val="accent2">
                <a:hueOff val="-1708698"/>
                <a:satOff val="4992"/>
                <a:lumOff val="-941"/>
                <a:alphaOff val="0"/>
              </a:schemeClr>
            </a:effectRef>
            <a:fontRef idx="minor">
              <a:schemeClr val="lt1"/>
            </a:fontRef>
          </p:style>
          <p:txBody>
            <a:bodyPr/>
            <a:lstStyle/>
            <a:p>
              <a:endParaRPr lang="ar-SA"/>
            </a:p>
          </p:txBody>
        </p:sp>
        <p:sp>
          <p:nvSpPr>
            <p:cNvPr id="11" name="Rectangle 10"/>
            <p:cNvSpPr/>
            <p:nvPr/>
          </p:nvSpPr>
          <p:spPr>
            <a:xfrm>
              <a:off x="1550760" y="1028320"/>
              <a:ext cx="5108841" cy="415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30000" tIns="40640" rIns="40640" bIns="4064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l" defTabSz="711200" rtl="0">
                <a:lnSpc>
                  <a:spcPct val="90000"/>
                </a:lnSpc>
                <a:spcBef>
                  <a:spcPct val="0"/>
                </a:spcBef>
                <a:spcAft>
                  <a:spcPct val="35000"/>
                </a:spcAft>
              </a:pPr>
              <a:r>
                <a:rPr lang="en-AU" sz="1600" kern="1200" dirty="0" smtClean="0">
                  <a:solidFill>
                    <a:srgbClr val="0070C0"/>
                  </a:solidFill>
                </a:rPr>
                <a:t>3. PRICKER </a:t>
              </a:r>
              <a:endParaRPr lang="ar-SA" sz="1600" kern="1200" dirty="0">
                <a:solidFill>
                  <a:srgbClr val="0070C0"/>
                </a:solidFill>
              </a:endParaRPr>
            </a:p>
          </p:txBody>
        </p:sp>
      </p:grpSp>
    </p:spTree>
    <p:extLst>
      <p:ext uri="{BB962C8B-B14F-4D97-AF65-F5344CB8AC3E}">
        <p14:creationId xmlns:p14="http://schemas.microsoft.com/office/powerpoint/2010/main" val="40878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Procedure </a:t>
            </a:r>
            <a:r>
              <a:rPr lang="en-US" sz="4000" b="1" dirty="0" smtClean="0">
                <a:solidFill>
                  <a:srgbClr val="FF0000"/>
                </a:solidFill>
              </a:rPr>
              <a:t>1</a:t>
            </a:r>
            <a:endParaRPr lang="ar-SA" sz="4000" b="1" dirty="0">
              <a:solidFill>
                <a:srgbClr val="FF0000"/>
              </a:solidFill>
            </a:endParaRP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566540560"/>
              </p:ext>
            </p:extLst>
          </p:nvPr>
        </p:nvGraphicFramePr>
        <p:xfrm>
          <a:off x="457200" y="1219200"/>
          <a:ext cx="8229600" cy="4937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683568" y="6309320"/>
            <a:ext cx="6768752" cy="338554"/>
          </a:xfrm>
          <a:prstGeom prst="rect">
            <a:avLst/>
          </a:prstGeom>
          <a:noFill/>
        </p:spPr>
        <p:txBody>
          <a:bodyPr wrap="square" rtlCol="1">
            <a:spAutoFit/>
          </a:bodyPr>
          <a:lstStyle/>
          <a:p>
            <a:r>
              <a:rPr lang="en-US" sz="1600" b="1" dirty="0" smtClean="0">
                <a:solidFill>
                  <a:schemeClr val="tx1">
                    <a:lumMod val="50000"/>
                    <a:lumOff val="50000"/>
                  </a:schemeClr>
                </a:solidFill>
              </a:rPr>
              <a:t>Agglutination</a:t>
            </a:r>
            <a:r>
              <a:rPr lang="en-US" sz="1600" dirty="0" smtClean="0">
                <a:solidFill>
                  <a:schemeClr val="tx1">
                    <a:lumMod val="50000"/>
                    <a:lumOff val="50000"/>
                  </a:schemeClr>
                </a:solidFill>
              </a:rPr>
              <a:t> : red blood cells clump together (</a:t>
            </a:r>
            <a:r>
              <a:rPr lang="ar-SA" sz="1600" dirty="0" smtClean="0">
                <a:solidFill>
                  <a:schemeClr val="tx1">
                    <a:lumMod val="50000"/>
                    <a:lumOff val="50000"/>
                  </a:schemeClr>
                </a:solidFill>
              </a:rPr>
              <a:t>كأنه مرشوش عليه فلفل </a:t>
            </a:r>
            <a:r>
              <a:rPr lang="ar-SA" sz="1600" dirty="0" smtClean="0">
                <a:solidFill>
                  <a:schemeClr val="tx1">
                    <a:lumMod val="50000"/>
                    <a:lumOff val="50000"/>
                  </a:schemeClr>
                </a:solidFill>
                <a:sym typeface="Wingdings" panose="05000000000000000000" pitchFamily="2" charset="2"/>
              </a:rPr>
              <a:t> (</a:t>
            </a:r>
            <a:endParaRPr lang="ar-SA" sz="1600" dirty="0">
              <a:solidFill>
                <a:schemeClr val="tx1">
                  <a:lumMod val="50000"/>
                  <a:lumOff val="50000"/>
                </a:schemeClr>
              </a:solidFill>
            </a:endParaRPr>
          </a:p>
        </p:txBody>
      </p:sp>
      <p:sp>
        <p:nvSpPr>
          <p:cNvPr id="6" name="TextBox 5"/>
          <p:cNvSpPr txBox="1"/>
          <p:nvPr/>
        </p:nvSpPr>
        <p:spPr>
          <a:xfrm>
            <a:off x="6948264" y="2636912"/>
            <a:ext cx="1656184" cy="369332"/>
          </a:xfrm>
          <a:prstGeom prst="rect">
            <a:avLst/>
          </a:prstGeom>
          <a:noFill/>
        </p:spPr>
        <p:txBody>
          <a:bodyPr wrap="square" rtlCol="1">
            <a:spAutoFit/>
          </a:bodyPr>
          <a:lstStyle/>
          <a:p>
            <a:r>
              <a:rPr lang="en-US" dirty="0" smtClean="0"/>
              <a:t>= B+</a:t>
            </a:r>
            <a:endParaRPr lang="ar-SA" dirty="0"/>
          </a:p>
        </p:txBody>
      </p:sp>
      <p:sp>
        <p:nvSpPr>
          <p:cNvPr id="7" name="Rectangle 6"/>
          <p:cNvSpPr/>
          <p:nvPr/>
        </p:nvSpPr>
        <p:spPr>
          <a:xfrm>
            <a:off x="5868144" y="116632"/>
            <a:ext cx="2808312" cy="1080120"/>
          </a:xfrm>
          <a:prstGeom prst="rect">
            <a:avLst/>
          </a:prstGeom>
          <a:no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b="1" dirty="0" smtClean="0">
                <a:solidFill>
                  <a:srgbClr val="002060"/>
                </a:solidFill>
              </a:rPr>
              <a:t>Objectives </a:t>
            </a:r>
            <a:r>
              <a:rPr lang="ar-SA" b="1" dirty="0" smtClean="0">
                <a:solidFill>
                  <a:srgbClr val="002060"/>
                </a:solidFill>
              </a:rPr>
              <a:t>: </a:t>
            </a:r>
            <a:r>
              <a:rPr lang="ar-SA" sz="1400" b="1" dirty="0" smtClean="0">
                <a:solidFill>
                  <a:srgbClr val="FF0000"/>
                </a:solidFill>
              </a:rPr>
              <a:t>(من الملزمة)</a:t>
            </a:r>
            <a:endParaRPr lang="en-AU" sz="1400" b="1" dirty="0" smtClean="0">
              <a:solidFill>
                <a:srgbClr val="FF0000"/>
              </a:solidFill>
            </a:endParaRPr>
          </a:p>
          <a:p>
            <a:r>
              <a:rPr lang="en-AU" sz="1600" dirty="0" smtClean="0">
                <a:solidFill>
                  <a:srgbClr val="002060"/>
                </a:solidFill>
              </a:rPr>
              <a:t>1- Understand </a:t>
            </a:r>
            <a:r>
              <a:rPr lang="en-AU" sz="1600" dirty="0">
                <a:solidFill>
                  <a:srgbClr val="002060"/>
                </a:solidFill>
              </a:rPr>
              <a:t>and practice the method used in determining blood groups</a:t>
            </a:r>
            <a:r>
              <a:rPr lang="en-US" sz="1600" dirty="0">
                <a:solidFill>
                  <a:srgbClr val="002060"/>
                </a:solidFill>
              </a:rPr>
              <a:t> </a:t>
            </a:r>
          </a:p>
        </p:txBody>
      </p:sp>
    </p:spTree>
    <p:extLst>
      <p:ext uri="{BB962C8B-B14F-4D97-AF65-F5344CB8AC3E}">
        <p14:creationId xmlns:p14="http://schemas.microsoft.com/office/powerpoint/2010/main" val="4237237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sz="quarter" idx="1"/>
          </p:nvPr>
        </p:nvSpPr>
        <p:spPr>
          <a:xfrm>
            <a:off x="518344" y="1556792"/>
            <a:ext cx="4680520" cy="4680520"/>
          </a:xfrm>
        </p:spPr>
        <p:txBody>
          <a:bodyPr>
            <a:normAutofit lnSpcReduction="10000"/>
          </a:bodyPr>
          <a:lstStyle/>
          <a:p>
            <a:pPr marL="274320" indent="-256032" fontAlgn="auto">
              <a:spcAft>
                <a:spcPts val="0"/>
              </a:spcAft>
              <a:buFont typeface="Wingdings" pitchFamily="2" charset="2"/>
              <a:buChar char="Ø"/>
              <a:defRPr/>
            </a:pPr>
            <a:r>
              <a:rPr lang="en-US" sz="2000" dirty="0" smtClean="0"/>
              <a:t>If an RBC contains the “A” antigen the red blood cells will be agglutinated by anti-A, (a positive reaction).</a:t>
            </a:r>
          </a:p>
          <a:p>
            <a:pPr indent="-256032">
              <a:buFont typeface="Wingdings" pitchFamily="2" charset="2"/>
              <a:buChar char="Ø"/>
              <a:defRPr/>
            </a:pPr>
            <a:r>
              <a:rPr lang="en-US" sz="2000" dirty="0"/>
              <a:t>If an RBC contains the “B” antigen the red blood cells will be agglutinated by anti-B, (a positive reaction).</a:t>
            </a:r>
          </a:p>
          <a:p>
            <a:pPr marL="274320" indent="-256032" fontAlgn="auto">
              <a:spcAft>
                <a:spcPts val="0"/>
              </a:spcAft>
              <a:buFont typeface="Wingdings" pitchFamily="2" charset="2"/>
              <a:buChar char="Ø"/>
              <a:defRPr/>
            </a:pPr>
            <a:endParaRPr lang="en-US" sz="2000" dirty="0" smtClean="0"/>
          </a:p>
          <a:p>
            <a:pPr marL="274320" indent="-256032" fontAlgn="auto">
              <a:spcAft>
                <a:spcPts val="0"/>
              </a:spcAft>
              <a:buFont typeface="Wingdings" pitchFamily="2" charset="2"/>
              <a:buChar char="Ø"/>
              <a:defRPr/>
            </a:pPr>
            <a:endParaRPr lang="en-US" sz="2000" dirty="0"/>
          </a:p>
          <a:p>
            <a:pPr marL="274320" indent="-256032" fontAlgn="auto">
              <a:spcAft>
                <a:spcPts val="0"/>
              </a:spcAft>
              <a:buFont typeface="Wingdings" pitchFamily="2" charset="2"/>
              <a:buChar char="Ø"/>
              <a:defRPr/>
            </a:pPr>
            <a:r>
              <a:rPr lang="en-US" sz="2000" dirty="0" smtClean="0"/>
              <a:t>If an RBC does not have the A antigen there will be no clumping, (a negative reaction).</a:t>
            </a:r>
          </a:p>
          <a:p>
            <a:pPr indent="-256032">
              <a:buFont typeface="Wingdings" pitchFamily="2" charset="2"/>
              <a:buChar char="Ø"/>
              <a:defRPr/>
            </a:pPr>
            <a:r>
              <a:rPr lang="en-US" sz="2000" dirty="0" smtClean="0"/>
              <a:t>If </a:t>
            </a:r>
            <a:r>
              <a:rPr lang="en-US" sz="2000" dirty="0"/>
              <a:t>an RBC does not have the B antigen there will be no clumping by anti-B, (a negative reaction).</a:t>
            </a:r>
          </a:p>
          <a:p>
            <a:pPr marL="274320" indent="-256032" fontAlgn="auto">
              <a:spcAft>
                <a:spcPts val="0"/>
              </a:spcAft>
              <a:buFont typeface="Wingdings" pitchFamily="2" charset="2"/>
              <a:buChar char="Ø"/>
              <a:defRPr/>
            </a:pPr>
            <a:endParaRPr lang="en-US" sz="2000" dirty="0" smtClean="0"/>
          </a:p>
          <a:p>
            <a:pPr marL="274320" indent="-256032" fontAlgn="auto">
              <a:spcAft>
                <a:spcPts val="0"/>
              </a:spcAft>
              <a:buFont typeface="Wingdings" pitchFamily="2" charset="2"/>
              <a:buChar char="Ø"/>
              <a:defRPr/>
            </a:pPr>
            <a:endParaRPr lang="en-US" sz="2000" dirty="0" smtClean="0"/>
          </a:p>
          <a:p>
            <a:pPr marL="274320" indent="-256032" fontAlgn="auto">
              <a:spcAft>
                <a:spcPts val="0"/>
              </a:spcAft>
              <a:buFont typeface="Wingdings" pitchFamily="2" charset="2"/>
              <a:buChar char=""/>
              <a:defRPr/>
            </a:pPr>
            <a:endParaRPr lang="en-US" sz="2000" dirty="0" smtClean="0"/>
          </a:p>
        </p:txBody>
      </p:sp>
      <p:sp>
        <p:nvSpPr>
          <p:cNvPr id="5" name="Rectangle 2"/>
          <p:cNvSpPr>
            <a:spLocks noGrp="1" noChangeArrowheads="1"/>
          </p:cNvSpPr>
          <p:nvPr>
            <p:ph type="title"/>
          </p:nvPr>
        </p:nvSpPr>
        <p:spPr>
          <a:xfrm>
            <a:off x="539552" y="114300"/>
            <a:ext cx="8229600" cy="990600"/>
          </a:xfrm>
        </p:spPr>
        <p:txBody>
          <a:bodyPr>
            <a:noAutofit/>
          </a:bodyPr>
          <a:lstStyle/>
          <a:p>
            <a:pPr fontAlgn="auto">
              <a:spcAft>
                <a:spcPts val="0"/>
              </a:spcAft>
              <a:defRPr/>
            </a:pPr>
            <a:r>
              <a:rPr lang="en-US" sz="2000" dirty="0">
                <a:solidFill>
                  <a:schemeClr val="bg2">
                    <a:lumMod val="50000"/>
                  </a:schemeClr>
                </a:solidFill>
              </a:rPr>
              <a:t>Interpretation of Slide Typing</a:t>
            </a:r>
            <a:br>
              <a:rPr lang="en-US" sz="2000" dirty="0">
                <a:solidFill>
                  <a:schemeClr val="bg2">
                    <a:lumMod val="50000"/>
                  </a:schemeClr>
                </a:solidFill>
              </a:rPr>
            </a:br>
            <a:r>
              <a:rPr lang="en-US" sz="2000" dirty="0">
                <a:solidFill>
                  <a:schemeClr val="bg2">
                    <a:lumMod val="50000"/>
                  </a:schemeClr>
                </a:solidFill>
              </a:rPr>
              <a:t>Testing with </a:t>
            </a:r>
            <a:r>
              <a:rPr lang="en-US" sz="2000" dirty="0" smtClean="0">
                <a:solidFill>
                  <a:schemeClr val="bg2">
                    <a:lumMod val="50000"/>
                  </a:schemeClr>
                </a:solidFill>
              </a:rPr>
              <a:t>Anti-A Anti-Serum and </a:t>
            </a:r>
            <a:r>
              <a:rPr lang="en-US" sz="2000" dirty="0">
                <a:solidFill>
                  <a:schemeClr val="bg2">
                    <a:lumMod val="50000"/>
                  </a:schemeClr>
                </a:solidFill>
              </a:rPr>
              <a:t>Anti-B Anti-Serum</a:t>
            </a:r>
          </a:p>
        </p:txBody>
      </p:sp>
      <p:pic>
        <p:nvPicPr>
          <p:cNvPr id="6" name="Picture 6" descr="antiapos"/>
          <p:cNvPicPr>
            <a:picLocks noChangeAspect="1" noChangeArrowheads="1"/>
          </p:cNvPicPr>
          <p:nvPr/>
        </p:nvPicPr>
        <p:blipFill>
          <a:blip r:embed="rId2">
            <a:extLst>
              <a:ext uri="{28A0092B-C50C-407E-A947-70E740481C1C}">
                <a14:useLocalDpi xmlns:a14="http://schemas.microsoft.com/office/drawing/2010/main" val="0"/>
              </a:ext>
            </a:extLst>
          </a:blip>
          <a:srcRect l="4108" r="2"/>
          <a:stretch>
            <a:fillRect/>
          </a:stretch>
        </p:blipFill>
        <p:spPr bwMode="auto">
          <a:xfrm>
            <a:off x="5672138" y="1412776"/>
            <a:ext cx="2706687" cy="2171700"/>
          </a:xfrm>
          <a:prstGeom prst="rect">
            <a:avLst/>
          </a:prstGeom>
        </p:spPr>
      </p:pic>
      <p:pic>
        <p:nvPicPr>
          <p:cNvPr id="7" name="Picture 7" descr="antianeg"/>
          <p:cNvPicPr>
            <a:picLocks noChangeAspect="1" noChangeArrowheads="1"/>
          </p:cNvPicPr>
          <p:nvPr/>
        </p:nvPicPr>
        <p:blipFill>
          <a:blip r:embed="rId3">
            <a:extLst>
              <a:ext uri="{28A0092B-C50C-407E-A947-70E740481C1C}">
                <a14:useLocalDpi xmlns:a14="http://schemas.microsoft.com/office/drawing/2010/main" val="0"/>
              </a:ext>
            </a:extLst>
          </a:blip>
          <a:srcRect b="7913"/>
          <a:stretch>
            <a:fillRect/>
          </a:stretch>
        </p:blipFill>
        <p:spPr bwMode="auto">
          <a:xfrm>
            <a:off x="5673874" y="3758257"/>
            <a:ext cx="2709862" cy="2466975"/>
          </a:xfrm>
          <a:prstGeom prst="rect">
            <a:avLst/>
          </a:prstGeom>
        </p:spPr>
      </p:pic>
    </p:spTree>
    <p:extLst>
      <p:ext uri="{BB962C8B-B14F-4D97-AF65-F5344CB8AC3E}">
        <p14:creationId xmlns:p14="http://schemas.microsoft.com/office/powerpoint/2010/main" val="2107563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t>Result </a:t>
            </a:r>
            <a:endParaRPr lang="ar-SA" sz="4400" b="1" dirty="0"/>
          </a:p>
        </p:txBody>
      </p:sp>
      <p:sp>
        <p:nvSpPr>
          <p:cNvPr id="4" name="Rectangle 3"/>
          <p:cNvSpPr/>
          <p:nvPr/>
        </p:nvSpPr>
        <p:spPr>
          <a:xfrm>
            <a:off x="5868144" y="116632"/>
            <a:ext cx="2808312" cy="1080120"/>
          </a:xfrm>
          <a:prstGeom prst="rect">
            <a:avLst/>
          </a:prstGeom>
          <a:no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b="1" dirty="0" smtClean="0">
                <a:solidFill>
                  <a:srgbClr val="002060"/>
                </a:solidFill>
              </a:rPr>
              <a:t>Objectives </a:t>
            </a:r>
            <a:r>
              <a:rPr lang="ar-SA" b="1" dirty="0" smtClean="0">
                <a:solidFill>
                  <a:srgbClr val="002060"/>
                </a:solidFill>
              </a:rPr>
              <a:t>: </a:t>
            </a:r>
            <a:r>
              <a:rPr lang="ar-SA" sz="1400" b="1" dirty="0" smtClean="0">
                <a:solidFill>
                  <a:srgbClr val="FF0000"/>
                </a:solidFill>
              </a:rPr>
              <a:t>(من الملزمة)</a:t>
            </a:r>
            <a:endParaRPr lang="en-AU" sz="1400" b="1" dirty="0" smtClean="0">
              <a:solidFill>
                <a:srgbClr val="FF0000"/>
              </a:solidFill>
            </a:endParaRPr>
          </a:p>
          <a:p>
            <a:r>
              <a:rPr lang="en-AU" sz="1600" dirty="0" smtClean="0">
                <a:solidFill>
                  <a:srgbClr val="002060"/>
                </a:solidFill>
              </a:rPr>
              <a:t>1- Understand </a:t>
            </a:r>
            <a:r>
              <a:rPr lang="en-AU" sz="1600" dirty="0">
                <a:solidFill>
                  <a:srgbClr val="002060"/>
                </a:solidFill>
              </a:rPr>
              <a:t>and practice the method used in determining blood groups</a:t>
            </a:r>
            <a:r>
              <a:rPr lang="en-US" sz="1600" dirty="0">
                <a:solidFill>
                  <a:srgbClr val="002060"/>
                </a:solidFill>
              </a:rPr>
              <a:t> </a:t>
            </a:r>
          </a:p>
        </p:txBody>
      </p:sp>
      <p:pic>
        <p:nvPicPr>
          <p:cNvPr id="5" name="Picture 2"/>
          <p:cNvPicPr>
            <a:picLocks noGrp="1" noChangeAspect="1" noChangeArrowheads="1"/>
          </p:cNvPicPr>
          <p:nvPr>
            <p:ph sz="quarter"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328886" y="2060848"/>
            <a:ext cx="3816424" cy="4255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p:cNvSpPr/>
          <p:nvPr/>
        </p:nvSpPr>
        <p:spPr>
          <a:xfrm>
            <a:off x="619969" y="1289745"/>
            <a:ext cx="3096344" cy="7200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en-US" sz="2000" b="1" dirty="0" smtClean="0"/>
              <a:t>Picture from the slide </a:t>
            </a:r>
            <a:endParaRPr lang="ar-SA" sz="2000" b="1" dirty="0"/>
          </a:p>
        </p:txBody>
      </p:sp>
      <p:sp>
        <p:nvSpPr>
          <p:cNvPr id="8" name="Rounded Rectangle 7"/>
          <p:cNvSpPr/>
          <p:nvPr/>
        </p:nvSpPr>
        <p:spPr>
          <a:xfrm>
            <a:off x="5205164" y="1289745"/>
            <a:ext cx="3096344" cy="7200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en-US" sz="2000" b="1" dirty="0" smtClean="0"/>
              <a:t>More explanation</a:t>
            </a:r>
            <a:endParaRPr lang="ar-SA" sz="2000" b="1" dirty="0"/>
          </a:p>
        </p:txBody>
      </p:sp>
      <p:pic>
        <p:nvPicPr>
          <p:cNvPr id="2050" name="Picture 2" descr="Image result for blood group procedure"/>
          <p:cNvPicPr>
            <a:picLocks noChangeAspect="1" noChangeArrowheads="1"/>
          </p:cNvPicPr>
          <p:nvPr/>
        </p:nvPicPr>
        <p:blipFill rotWithShape="1">
          <a:blip r:embed="rId3">
            <a:extLst>
              <a:ext uri="{28A0092B-C50C-407E-A947-70E740481C1C}">
                <a14:useLocalDpi xmlns:a14="http://schemas.microsoft.com/office/drawing/2010/main" val="0"/>
              </a:ext>
            </a:extLst>
          </a:blip>
          <a:srcRect l="34314" t="31145" r="20288" b="6199"/>
          <a:stretch/>
        </p:blipFill>
        <p:spPr bwMode="auto">
          <a:xfrm>
            <a:off x="5292080" y="2153419"/>
            <a:ext cx="3569669" cy="4155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129492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3535</TotalTime>
  <Words>3106</Words>
  <Application>Microsoft Macintosh PowerPoint</Application>
  <PresentationFormat>On-screen Show (4:3)</PresentationFormat>
  <Paragraphs>364</Paragraphs>
  <Slides>28</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28</vt:i4>
      </vt:variant>
    </vt:vector>
  </HeadingPairs>
  <TitlesOfParts>
    <vt:vector size="41" baseType="lpstr">
      <vt:lpstr>Abadi MT Condensed Light</vt:lpstr>
      <vt:lpstr>Arabic Typesetting</vt:lpstr>
      <vt:lpstr>Arial</vt:lpstr>
      <vt:lpstr>Arial Black</vt:lpstr>
      <vt:lpstr>Bookman Old Style</vt:lpstr>
      <vt:lpstr>Calibri</vt:lpstr>
      <vt:lpstr>Cambria Math</vt:lpstr>
      <vt:lpstr>Gill Sans MT</vt:lpstr>
      <vt:lpstr>Times New Roman</vt:lpstr>
      <vt:lpstr>Traditional Arabic</vt:lpstr>
      <vt:lpstr>Wingdings</vt:lpstr>
      <vt:lpstr>Wingdings 3</vt:lpstr>
      <vt:lpstr>Origin</vt:lpstr>
      <vt:lpstr>Blood Groups  Clotting Time and Bleeding Time </vt:lpstr>
      <vt:lpstr>Objectives</vt:lpstr>
      <vt:lpstr> Blood Groups and Rhesus system</vt:lpstr>
      <vt:lpstr>Rh “D” Antigen (males slides)</vt:lpstr>
      <vt:lpstr>Blood Groups Antigens</vt:lpstr>
      <vt:lpstr>Procedure 1 Material </vt:lpstr>
      <vt:lpstr>Procedure 1</vt:lpstr>
      <vt:lpstr>Interpretation of Slide Typing Testing with Anti-A Anti-Serum and Anti-B Anti-Serum</vt:lpstr>
      <vt:lpstr>Result </vt:lpstr>
      <vt:lpstr>Blood Groups</vt:lpstr>
      <vt:lpstr>PowerPoint Presentation</vt:lpstr>
      <vt:lpstr>Question &amp; problem(من الملزمة) </vt:lpstr>
      <vt:lpstr>Question &amp; problem(من الملزمة ) </vt:lpstr>
      <vt:lpstr>Question &amp; problem(من الملزمة ) </vt:lpstr>
      <vt:lpstr>Question &amp; problem(من الملزمة ) </vt:lpstr>
      <vt:lpstr>Clotting Time</vt:lpstr>
      <vt:lpstr>Procedure 2 material</vt:lpstr>
      <vt:lpstr>Procedure 2 </vt:lpstr>
      <vt:lpstr>Result: </vt:lpstr>
      <vt:lpstr>Clotting Time using Test Tube Method (THIS PRUCEDURE IS ONLY IN THE SLIDE) :</vt:lpstr>
      <vt:lpstr>Question &amp; problem(من الملزمة ) </vt:lpstr>
      <vt:lpstr>Bleeding Time </vt:lpstr>
      <vt:lpstr>Procedure 3 </vt:lpstr>
      <vt:lpstr>Question &amp; problem(من الملزمة ) </vt:lpstr>
      <vt:lpstr>The Standardized Template Method</vt:lpstr>
      <vt:lpstr>Clinical Application</vt:lpstr>
      <vt:lpstr>PowerPoint Presentation</vt:lpstr>
      <vt:lpstr>Thank you! </vt:lpstr>
    </vt:vector>
  </TitlesOfParts>
  <Company>Hewlett-Packard</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Levels of Organisation</dc:title>
  <dc:creator>Maha Saja</dc:creator>
  <cp:lastModifiedBy>شوق</cp:lastModifiedBy>
  <cp:revision>380</cp:revision>
  <dcterms:created xsi:type="dcterms:W3CDTF">2016-09-07T16:15:34Z</dcterms:created>
  <dcterms:modified xsi:type="dcterms:W3CDTF">2016-11-26T09:36:19Z</dcterms:modified>
</cp:coreProperties>
</file>