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93" r:id="rId1"/>
  </p:sldMasterIdLst>
  <p:notesMasterIdLst>
    <p:notesMasterId r:id="rId30"/>
  </p:notesMasterIdLst>
  <p:sldIdLst>
    <p:sldId id="256" r:id="rId2"/>
    <p:sldId id="282" r:id="rId3"/>
    <p:sldId id="285" r:id="rId4"/>
    <p:sldId id="278" r:id="rId5"/>
    <p:sldId id="270" r:id="rId6"/>
    <p:sldId id="279" r:id="rId7"/>
    <p:sldId id="281" r:id="rId8"/>
    <p:sldId id="274" r:id="rId9"/>
    <p:sldId id="280" r:id="rId10"/>
    <p:sldId id="272" r:id="rId11"/>
    <p:sldId id="273" r:id="rId12"/>
    <p:sldId id="288" r:id="rId13"/>
    <p:sldId id="276" r:id="rId14"/>
    <p:sldId id="277" r:id="rId15"/>
    <p:sldId id="271" r:id="rId16"/>
    <p:sldId id="263" r:id="rId17"/>
    <p:sldId id="290" r:id="rId18"/>
    <p:sldId id="266" r:id="rId19"/>
    <p:sldId id="289" r:id="rId20"/>
    <p:sldId id="262" r:id="rId21"/>
    <p:sldId id="284" r:id="rId22"/>
    <p:sldId id="259" r:id="rId23"/>
    <p:sldId id="257" r:id="rId24"/>
    <p:sldId id="287" r:id="rId25"/>
    <p:sldId id="292" r:id="rId26"/>
    <p:sldId id="291" r:id="rId27"/>
    <p:sldId id="268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8"/>
    <p:restoredTop sz="95897"/>
  </p:normalViewPr>
  <p:slideViewPr>
    <p:cSldViewPr snapToGrid="0" snapToObjects="1">
      <p:cViewPr varScale="1">
        <p:scale>
          <a:sx n="96" d="100"/>
          <a:sy n="96" d="100"/>
        </p:scale>
        <p:origin x="7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5155E-290C-FA44-A82E-A495358BAFB0}" type="doc">
      <dgm:prSet loTypeId="urn:microsoft.com/office/officeart/2005/8/layout/default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2407DD-203F-5744-908E-715BFFA09422}">
      <dgm:prSet phldrT="[Text]"/>
      <dgm:spPr/>
      <dgm:t>
        <a:bodyPr/>
        <a:lstStyle/>
        <a:p>
          <a:r>
            <a:rPr lang="en-US" dirty="0"/>
            <a:t>support</a:t>
          </a:r>
        </a:p>
      </dgm:t>
    </dgm:pt>
    <dgm:pt modelId="{3D57F0D4-C2AA-EC4C-B045-58C00C87A270}" type="parTrans" cxnId="{6D688EEE-FF41-6445-872A-C1B450BC0987}">
      <dgm:prSet/>
      <dgm:spPr/>
      <dgm:t>
        <a:bodyPr/>
        <a:lstStyle/>
        <a:p>
          <a:endParaRPr lang="en-US"/>
        </a:p>
      </dgm:t>
    </dgm:pt>
    <dgm:pt modelId="{630221F5-2593-8640-8CD8-9F0023881708}" type="sibTrans" cxnId="{6D688EEE-FF41-6445-872A-C1B450BC0987}">
      <dgm:prSet/>
      <dgm:spPr/>
      <dgm:t>
        <a:bodyPr/>
        <a:lstStyle/>
        <a:p>
          <a:endParaRPr lang="en-US"/>
        </a:p>
      </dgm:t>
    </dgm:pt>
    <dgm:pt modelId="{E177E257-1EF2-D940-9142-4C893D48B5BC}">
      <dgm:prSet phldrT="[Text]"/>
      <dgm:spPr/>
      <dgm:t>
        <a:bodyPr/>
        <a:lstStyle/>
        <a:p>
          <a:r>
            <a:rPr lang="en-US" dirty="0"/>
            <a:t>protection</a:t>
          </a:r>
        </a:p>
      </dgm:t>
    </dgm:pt>
    <dgm:pt modelId="{97FF8360-BE76-8B41-B873-8E599B4E2620}" type="parTrans" cxnId="{051A6BB4-0D58-A444-922F-FD23279A2B4B}">
      <dgm:prSet/>
      <dgm:spPr/>
      <dgm:t>
        <a:bodyPr/>
        <a:lstStyle/>
        <a:p>
          <a:endParaRPr lang="en-US"/>
        </a:p>
      </dgm:t>
    </dgm:pt>
    <dgm:pt modelId="{30178A39-DDE2-1D47-B85F-83BEFA5B28CD}" type="sibTrans" cxnId="{051A6BB4-0D58-A444-922F-FD23279A2B4B}">
      <dgm:prSet/>
      <dgm:spPr/>
      <dgm:t>
        <a:bodyPr/>
        <a:lstStyle/>
        <a:p>
          <a:endParaRPr lang="en-US"/>
        </a:p>
      </dgm:t>
    </dgm:pt>
    <dgm:pt modelId="{9A71ED1F-B9FA-2749-AE91-97646CDAAD2A}">
      <dgm:prSet phldrT="[Text]"/>
      <dgm:spPr/>
      <dgm:t>
        <a:bodyPr/>
        <a:lstStyle/>
        <a:p>
          <a:r>
            <a:rPr lang="en-US" dirty="0"/>
            <a:t>attachment to muscles</a:t>
          </a:r>
        </a:p>
      </dgm:t>
    </dgm:pt>
    <dgm:pt modelId="{CC14A0E9-8CFB-8F44-9045-4111AD0472BD}" type="parTrans" cxnId="{6AC8D06B-FD0A-2D4D-B7F6-09C4CA76B865}">
      <dgm:prSet/>
      <dgm:spPr/>
      <dgm:t>
        <a:bodyPr/>
        <a:lstStyle/>
        <a:p>
          <a:endParaRPr lang="en-US"/>
        </a:p>
      </dgm:t>
    </dgm:pt>
    <dgm:pt modelId="{9FAA5B26-0BD6-5E40-A1FB-28B250F1781D}" type="sibTrans" cxnId="{6AC8D06B-FD0A-2D4D-B7F6-09C4CA76B865}">
      <dgm:prSet/>
      <dgm:spPr/>
      <dgm:t>
        <a:bodyPr/>
        <a:lstStyle/>
        <a:p>
          <a:endParaRPr lang="en-US"/>
        </a:p>
      </dgm:t>
    </dgm:pt>
    <dgm:pt modelId="{958A7791-00AE-7149-98BC-6F21F6EA1E98}">
      <dgm:prSet phldrT="[Text]"/>
      <dgm:spPr/>
      <dgm:t>
        <a:bodyPr/>
        <a:lstStyle/>
        <a:p>
          <a:r>
            <a:rPr lang="en-US" dirty="0"/>
            <a:t>movement</a:t>
          </a:r>
        </a:p>
      </dgm:t>
    </dgm:pt>
    <dgm:pt modelId="{98082186-93AF-284F-B9ED-C669A7E5ECE6}" type="parTrans" cxnId="{BB1817EC-113A-5B4D-B5B6-714C0125FF9F}">
      <dgm:prSet/>
      <dgm:spPr/>
      <dgm:t>
        <a:bodyPr/>
        <a:lstStyle/>
        <a:p>
          <a:endParaRPr lang="en-US"/>
        </a:p>
      </dgm:t>
    </dgm:pt>
    <dgm:pt modelId="{F8CC0F8F-398A-3343-BEEF-8A9E10BB51DF}" type="sibTrans" cxnId="{BB1817EC-113A-5B4D-B5B6-714C0125FF9F}">
      <dgm:prSet/>
      <dgm:spPr/>
      <dgm:t>
        <a:bodyPr/>
        <a:lstStyle/>
        <a:p>
          <a:endParaRPr lang="en-US"/>
        </a:p>
      </dgm:t>
    </dgm:pt>
    <dgm:pt modelId="{E613790F-1B68-C84E-981B-7EAF95209BA4}">
      <dgm:prSet phldrT="[Text]"/>
      <dgm:spPr/>
      <dgm:t>
        <a:bodyPr/>
        <a:lstStyle/>
        <a:p>
          <a:r>
            <a:rPr lang="en-US" dirty="0"/>
            <a:t>storage of fat and minerals</a:t>
          </a:r>
        </a:p>
      </dgm:t>
    </dgm:pt>
    <dgm:pt modelId="{82560947-554C-1E40-8750-8C15D2D70DDD}" type="parTrans" cxnId="{B22FC7E3-B2DF-EF46-9A9D-C7EAA2A6C283}">
      <dgm:prSet/>
      <dgm:spPr/>
      <dgm:t>
        <a:bodyPr/>
        <a:lstStyle/>
        <a:p>
          <a:endParaRPr lang="en-US"/>
        </a:p>
      </dgm:t>
    </dgm:pt>
    <dgm:pt modelId="{BE4E1738-B6FE-B44B-88F9-3970FEB6C42D}" type="sibTrans" cxnId="{B22FC7E3-B2DF-EF46-9A9D-C7EAA2A6C283}">
      <dgm:prSet/>
      <dgm:spPr/>
      <dgm:t>
        <a:bodyPr/>
        <a:lstStyle/>
        <a:p>
          <a:endParaRPr lang="en-US"/>
        </a:p>
      </dgm:t>
    </dgm:pt>
    <dgm:pt modelId="{98D2F9ED-CFBD-4C49-8A67-78ACB37C55E5}">
      <dgm:prSet/>
      <dgm:spPr/>
      <dgm:t>
        <a:bodyPr/>
        <a:lstStyle/>
        <a:p>
          <a:r>
            <a:rPr lang="en-US" dirty="0"/>
            <a:t>Blood cell</a:t>
          </a:r>
          <a:r>
            <a:rPr lang="en-US" baseline="0" dirty="0"/>
            <a:t> formation</a:t>
          </a:r>
          <a:endParaRPr lang="en-US" dirty="0"/>
        </a:p>
      </dgm:t>
    </dgm:pt>
    <dgm:pt modelId="{1BAF20BE-FB3C-B84B-AE76-CAA629892180}" type="parTrans" cxnId="{824F8433-8257-334A-8630-880D79858D5E}">
      <dgm:prSet/>
      <dgm:spPr/>
      <dgm:t>
        <a:bodyPr/>
        <a:lstStyle/>
        <a:p>
          <a:endParaRPr lang="en-US"/>
        </a:p>
      </dgm:t>
    </dgm:pt>
    <dgm:pt modelId="{69A873A9-82E7-244B-841E-72C5AF197D17}" type="sibTrans" cxnId="{824F8433-8257-334A-8630-880D79858D5E}">
      <dgm:prSet/>
      <dgm:spPr/>
      <dgm:t>
        <a:bodyPr/>
        <a:lstStyle/>
        <a:p>
          <a:endParaRPr lang="en-US"/>
        </a:p>
      </dgm:t>
    </dgm:pt>
    <dgm:pt modelId="{9B62B668-6B91-9B46-A192-1473DA2561C3}" type="pres">
      <dgm:prSet presAssocID="{9645155E-290C-FA44-A82E-A495358BAFB0}" presName="diagram" presStyleCnt="0">
        <dgm:presLayoutVars>
          <dgm:dir/>
          <dgm:resizeHandles val="exact"/>
        </dgm:presLayoutVars>
      </dgm:prSet>
      <dgm:spPr/>
    </dgm:pt>
    <dgm:pt modelId="{301375C6-4B19-1F4C-82E3-88222B15898E}" type="pres">
      <dgm:prSet presAssocID="{E92407DD-203F-5744-908E-715BFFA09422}" presName="node" presStyleLbl="node1" presStyleIdx="0" presStyleCnt="6">
        <dgm:presLayoutVars>
          <dgm:bulletEnabled val="1"/>
        </dgm:presLayoutVars>
      </dgm:prSet>
      <dgm:spPr/>
    </dgm:pt>
    <dgm:pt modelId="{0B1B6773-024F-604B-84CD-E886FE0AE9BC}" type="pres">
      <dgm:prSet presAssocID="{630221F5-2593-8640-8CD8-9F0023881708}" presName="sibTrans" presStyleCnt="0"/>
      <dgm:spPr/>
    </dgm:pt>
    <dgm:pt modelId="{90158717-A758-4643-BF02-79A44FCDAF8A}" type="pres">
      <dgm:prSet presAssocID="{E177E257-1EF2-D940-9142-4C893D48B5BC}" presName="node" presStyleLbl="node1" presStyleIdx="1" presStyleCnt="6" custLinFactNeighborY="800">
        <dgm:presLayoutVars>
          <dgm:bulletEnabled val="1"/>
        </dgm:presLayoutVars>
      </dgm:prSet>
      <dgm:spPr/>
    </dgm:pt>
    <dgm:pt modelId="{A32A3E90-0023-2B4A-8D0A-745D9F5EC30F}" type="pres">
      <dgm:prSet presAssocID="{30178A39-DDE2-1D47-B85F-83BEFA5B28CD}" presName="sibTrans" presStyleCnt="0"/>
      <dgm:spPr/>
    </dgm:pt>
    <dgm:pt modelId="{C5A55C09-02E1-CD44-B0AC-C5054F332101}" type="pres">
      <dgm:prSet presAssocID="{9A71ED1F-B9FA-2749-AE91-97646CDAAD2A}" presName="node" presStyleLbl="node1" presStyleIdx="2" presStyleCnt="6">
        <dgm:presLayoutVars>
          <dgm:bulletEnabled val="1"/>
        </dgm:presLayoutVars>
      </dgm:prSet>
      <dgm:spPr/>
    </dgm:pt>
    <dgm:pt modelId="{FE676108-501D-5548-91FD-FE82066D38E0}" type="pres">
      <dgm:prSet presAssocID="{9FAA5B26-0BD6-5E40-A1FB-28B250F1781D}" presName="sibTrans" presStyleCnt="0"/>
      <dgm:spPr/>
    </dgm:pt>
    <dgm:pt modelId="{AFBFC173-DEF3-9744-B08C-5F1B2344898A}" type="pres">
      <dgm:prSet presAssocID="{958A7791-00AE-7149-98BC-6F21F6EA1E98}" presName="node" presStyleLbl="node1" presStyleIdx="3" presStyleCnt="6">
        <dgm:presLayoutVars>
          <dgm:bulletEnabled val="1"/>
        </dgm:presLayoutVars>
      </dgm:prSet>
      <dgm:spPr/>
    </dgm:pt>
    <dgm:pt modelId="{791DF04C-635F-5945-9E0C-216582FFF6AB}" type="pres">
      <dgm:prSet presAssocID="{F8CC0F8F-398A-3343-BEEF-8A9E10BB51DF}" presName="sibTrans" presStyleCnt="0"/>
      <dgm:spPr/>
    </dgm:pt>
    <dgm:pt modelId="{3891BA3E-41B4-5340-9E88-794A7B25B7B5}" type="pres">
      <dgm:prSet presAssocID="{E613790F-1B68-C84E-981B-7EAF95209BA4}" presName="node" presStyleLbl="node1" presStyleIdx="4" presStyleCnt="6">
        <dgm:presLayoutVars>
          <dgm:bulletEnabled val="1"/>
        </dgm:presLayoutVars>
      </dgm:prSet>
      <dgm:spPr/>
    </dgm:pt>
    <dgm:pt modelId="{FCF8D9FB-2502-D947-A8EA-1A96A48F657C}" type="pres">
      <dgm:prSet presAssocID="{BE4E1738-B6FE-B44B-88F9-3970FEB6C42D}" presName="sibTrans" presStyleCnt="0"/>
      <dgm:spPr/>
    </dgm:pt>
    <dgm:pt modelId="{EB01CE91-EC63-E84C-B8B8-AF93B31DAF2D}" type="pres">
      <dgm:prSet presAssocID="{98D2F9ED-CFBD-4C49-8A67-78ACB37C55E5}" presName="node" presStyleLbl="node1" presStyleIdx="5" presStyleCnt="6" custLinFactNeighborY="-800">
        <dgm:presLayoutVars>
          <dgm:bulletEnabled val="1"/>
        </dgm:presLayoutVars>
      </dgm:prSet>
      <dgm:spPr/>
    </dgm:pt>
  </dgm:ptLst>
  <dgm:cxnLst>
    <dgm:cxn modelId="{824F8433-8257-334A-8630-880D79858D5E}" srcId="{9645155E-290C-FA44-A82E-A495358BAFB0}" destId="{98D2F9ED-CFBD-4C49-8A67-78ACB37C55E5}" srcOrd="5" destOrd="0" parTransId="{1BAF20BE-FB3C-B84B-AE76-CAA629892180}" sibTransId="{69A873A9-82E7-244B-841E-72C5AF197D17}"/>
    <dgm:cxn modelId="{B22FC7E3-B2DF-EF46-9A9D-C7EAA2A6C283}" srcId="{9645155E-290C-FA44-A82E-A495358BAFB0}" destId="{E613790F-1B68-C84E-981B-7EAF95209BA4}" srcOrd="4" destOrd="0" parTransId="{82560947-554C-1E40-8750-8C15D2D70DDD}" sibTransId="{BE4E1738-B6FE-B44B-88F9-3970FEB6C42D}"/>
    <dgm:cxn modelId="{6D688EEE-FF41-6445-872A-C1B450BC0987}" srcId="{9645155E-290C-FA44-A82E-A495358BAFB0}" destId="{E92407DD-203F-5744-908E-715BFFA09422}" srcOrd="0" destOrd="0" parTransId="{3D57F0D4-C2AA-EC4C-B045-58C00C87A270}" sibTransId="{630221F5-2593-8640-8CD8-9F0023881708}"/>
    <dgm:cxn modelId="{6347A480-861E-3D44-904C-EA153C26FD64}" type="presOf" srcId="{E613790F-1B68-C84E-981B-7EAF95209BA4}" destId="{3891BA3E-41B4-5340-9E88-794A7B25B7B5}" srcOrd="0" destOrd="0" presId="urn:microsoft.com/office/officeart/2005/8/layout/default"/>
    <dgm:cxn modelId="{4898D1C3-0189-5643-9360-AE73620298E0}" type="presOf" srcId="{9645155E-290C-FA44-A82E-A495358BAFB0}" destId="{9B62B668-6B91-9B46-A192-1473DA2561C3}" srcOrd="0" destOrd="0" presId="urn:microsoft.com/office/officeart/2005/8/layout/default"/>
    <dgm:cxn modelId="{53C4BEF2-B011-9C41-AB4E-8AD356EC9E3C}" type="presOf" srcId="{E92407DD-203F-5744-908E-715BFFA09422}" destId="{301375C6-4B19-1F4C-82E3-88222B15898E}" srcOrd="0" destOrd="0" presId="urn:microsoft.com/office/officeart/2005/8/layout/default"/>
    <dgm:cxn modelId="{C26992F6-F09D-D440-AF3C-419DC8E2824C}" type="presOf" srcId="{E177E257-1EF2-D940-9142-4C893D48B5BC}" destId="{90158717-A758-4643-BF02-79A44FCDAF8A}" srcOrd="0" destOrd="0" presId="urn:microsoft.com/office/officeart/2005/8/layout/default"/>
    <dgm:cxn modelId="{69B03307-A52C-7442-9C57-21F6DF33EAF6}" type="presOf" srcId="{98D2F9ED-CFBD-4C49-8A67-78ACB37C55E5}" destId="{EB01CE91-EC63-E84C-B8B8-AF93B31DAF2D}" srcOrd="0" destOrd="0" presId="urn:microsoft.com/office/officeart/2005/8/layout/default"/>
    <dgm:cxn modelId="{6AC8D06B-FD0A-2D4D-B7F6-09C4CA76B865}" srcId="{9645155E-290C-FA44-A82E-A495358BAFB0}" destId="{9A71ED1F-B9FA-2749-AE91-97646CDAAD2A}" srcOrd="2" destOrd="0" parTransId="{CC14A0E9-8CFB-8F44-9045-4111AD0472BD}" sibTransId="{9FAA5B26-0BD6-5E40-A1FB-28B250F1781D}"/>
    <dgm:cxn modelId="{B9EB8E25-BDB2-1D44-8CC0-C00A849DCB19}" type="presOf" srcId="{958A7791-00AE-7149-98BC-6F21F6EA1E98}" destId="{AFBFC173-DEF3-9744-B08C-5F1B2344898A}" srcOrd="0" destOrd="0" presId="urn:microsoft.com/office/officeart/2005/8/layout/default"/>
    <dgm:cxn modelId="{051A6BB4-0D58-A444-922F-FD23279A2B4B}" srcId="{9645155E-290C-FA44-A82E-A495358BAFB0}" destId="{E177E257-1EF2-D940-9142-4C893D48B5BC}" srcOrd="1" destOrd="0" parTransId="{97FF8360-BE76-8B41-B873-8E599B4E2620}" sibTransId="{30178A39-DDE2-1D47-B85F-83BEFA5B28CD}"/>
    <dgm:cxn modelId="{EF9B82A7-90B1-9D4C-8BB4-62566BD6D5BC}" type="presOf" srcId="{9A71ED1F-B9FA-2749-AE91-97646CDAAD2A}" destId="{C5A55C09-02E1-CD44-B0AC-C5054F332101}" srcOrd="0" destOrd="0" presId="urn:microsoft.com/office/officeart/2005/8/layout/default"/>
    <dgm:cxn modelId="{BB1817EC-113A-5B4D-B5B6-714C0125FF9F}" srcId="{9645155E-290C-FA44-A82E-A495358BAFB0}" destId="{958A7791-00AE-7149-98BC-6F21F6EA1E98}" srcOrd="3" destOrd="0" parTransId="{98082186-93AF-284F-B9ED-C669A7E5ECE6}" sibTransId="{F8CC0F8F-398A-3343-BEEF-8A9E10BB51DF}"/>
    <dgm:cxn modelId="{415BBA16-3DA4-C841-85F9-48873EA0A297}" type="presParOf" srcId="{9B62B668-6B91-9B46-A192-1473DA2561C3}" destId="{301375C6-4B19-1F4C-82E3-88222B15898E}" srcOrd="0" destOrd="0" presId="urn:microsoft.com/office/officeart/2005/8/layout/default"/>
    <dgm:cxn modelId="{35D87C9D-8024-FE4F-A8A6-455C4F7CFDC1}" type="presParOf" srcId="{9B62B668-6B91-9B46-A192-1473DA2561C3}" destId="{0B1B6773-024F-604B-84CD-E886FE0AE9BC}" srcOrd="1" destOrd="0" presId="urn:microsoft.com/office/officeart/2005/8/layout/default"/>
    <dgm:cxn modelId="{D86C083D-DFDE-0749-9452-205FCF73C33F}" type="presParOf" srcId="{9B62B668-6B91-9B46-A192-1473DA2561C3}" destId="{90158717-A758-4643-BF02-79A44FCDAF8A}" srcOrd="2" destOrd="0" presId="urn:microsoft.com/office/officeart/2005/8/layout/default"/>
    <dgm:cxn modelId="{DC6DC9BB-BABF-7B4E-85F5-DE98A747D960}" type="presParOf" srcId="{9B62B668-6B91-9B46-A192-1473DA2561C3}" destId="{A32A3E90-0023-2B4A-8D0A-745D9F5EC30F}" srcOrd="3" destOrd="0" presId="urn:microsoft.com/office/officeart/2005/8/layout/default"/>
    <dgm:cxn modelId="{22CAB4F7-D2F8-7E4A-B89E-87DEE3D4C7AC}" type="presParOf" srcId="{9B62B668-6B91-9B46-A192-1473DA2561C3}" destId="{C5A55C09-02E1-CD44-B0AC-C5054F332101}" srcOrd="4" destOrd="0" presId="urn:microsoft.com/office/officeart/2005/8/layout/default"/>
    <dgm:cxn modelId="{966B55C0-9D85-0A41-A61B-AFBF7C52521B}" type="presParOf" srcId="{9B62B668-6B91-9B46-A192-1473DA2561C3}" destId="{FE676108-501D-5548-91FD-FE82066D38E0}" srcOrd="5" destOrd="0" presId="urn:microsoft.com/office/officeart/2005/8/layout/default"/>
    <dgm:cxn modelId="{4F6FE708-E280-574C-8E0C-23A94E8DF035}" type="presParOf" srcId="{9B62B668-6B91-9B46-A192-1473DA2561C3}" destId="{AFBFC173-DEF3-9744-B08C-5F1B2344898A}" srcOrd="6" destOrd="0" presId="urn:microsoft.com/office/officeart/2005/8/layout/default"/>
    <dgm:cxn modelId="{8AF6F654-421F-FD40-AF96-8E64310189E7}" type="presParOf" srcId="{9B62B668-6B91-9B46-A192-1473DA2561C3}" destId="{791DF04C-635F-5945-9E0C-216582FFF6AB}" srcOrd="7" destOrd="0" presId="urn:microsoft.com/office/officeart/2005/8/layout/default"/>
    <dgm:cxn modelId="{4D7485F3-5FE4-4043-9AFB-5A89207CA003}" type="presParOf" srcId="{9B62B668-6B91-9B46-A192-1473DA2561C3}" destId="{3891BA3E-41B4-5340-9E88-794A7B25B7B5}" srcOrd="8" destOrd="0" presId="urn:microsoft.com/office/officeart/2005/8/layout/default"/>
    <dgm:cxn modelId="{E7485511-CA93-7143-81D0-038A80E6FF5B}" type="presParOf" srcId="{9B62B668-6B91-9B46-A192-1473DA2561C3}" destId="{FCF8D9FB-2502-D947-A8EA-1A96A48F657C}" srcOrd="9" destOrd="0" presId="urn:microsoft.com/office/officeart/2005/8/layout/default"/>
    <dgm:cxn modelId="{18C5F011-A830-8245-AD0C-D777AAA30E27}" type="presParOf" srcId="{9B62B668-6B91-9B46-A192-1473DA2561C3}" destId="{EB01CE91-EC63-E84C-B8B8-AF93B31DAF2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038B8-9D0D-5E46-9391-CD17A1E845F3}" type="doc">
      <dgm:prSet loTypeId="urn:microsoft.com/office/officeart/2005/8/layout/hierarchy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370064-2CA7-AE45-8F90-CA4374EB6F99}">
      <dgm:prSet phldrT="[Text]"/>
      <dgm:spPr/>
      <dgm:t>
        <a:bodyPr/>
        <a:lstStyle/>
        <a:p>
          <a:r>
            <a:rPr lang="en-US" dirty="0"/>
            <a:t>The Skeleton</a:t>
          </a:r>
        </a:p>
      </dgm:t>
    </dgm:pt>
    <dgm:pt modelId="{9DBD5107-584B-E047-8573-E3B9BA7DCBBD}" type="parTrans" cxnId="{1573C810-2FDA-8A4A-87DF-C3FD2043E64E}">
      <dgm:prSet/>
      <dgm:spPr/>
      <dgm:t>
        <a:bodyPr/>
        <a:lstStyle/>
        <a:p>
          <a:endParaRPr lang="en-US"/>
        </a:p>
      </dgm:t>
    </dgm:pt>
    <dgm:pt modelId="{090C28E1-B2A6-1A43-8A30-2F01BF3F1EC4}" type="sibTrans" cxnId="{1573C810-2FDA-8A4A-87DF-C3FD2043E64E}">
      <dgm:prSet/>
      <dgm:spPr/>
      <dgm:t>
        <a:bodyPr/>
        <a:lstStyle/>
        <a:p>
          <a:endParaRPr lang="en-US"/>
        </a:p>
      </dgm:t>
    </dgm:pt>
    <dgm:pt modelId="{6A1F9B16-78EF-B640-8B36-C6B21C9288A0}">
      <dgm:prSet phldrT="[Text]"/>
      <dgm:spPr/>
      <dgm:t>
        <a:bodyPr/>
        <a:lstStyle/>
        <a:p>
          <a:r>
            <a:rPr lang="en-US" dirty="0"/>
            <a:t>Axial Skeleton </a:t>
          </a:r>
        </a:p>
      </dgm:t>
    </dgm:pt>
    <dgm:pt modelId="{D4FE6670-F4F3-F84E-A231-3AE3A530B0C1}" type="parTrans" cxnId="{7B21824E-9B1B-F442-AA74-94ED13913588}">
      <dgm:prSet/>
      <dgm:spPr/>
      <dgm:t>
        <a:bodyPr/>
        <a:lstStyle/>
        <a:p>
          <a:endParaRPr lang="en-US"/>
        </a:p>
      </dgm:t>
    </dgm:pt>
    <dgm:pt modelId="{089DDB09-FD88-4146-A543-2455E5DF12DB}" type="sibTrans" cxnId="{7B21824E-9B1B-F442-AA74-94ED13913588}">
      <dgm:prSet/>
      <dgm:spPr/>
      <dgm:t>
        <a:bodyPr/>
        <a:lstStyle/>
        <a:p>
          <a:endParaRPr lang="en-US"/>
        </a:p>
      </dgm:t>
    </dgm:pt>
    <dgm:pt modelId="{A6509658-76C1-1649-90FA-107E578496E8}">
      <dgm:prSet phldrT="[Text]"/>
      <dgm:spPr/>
      <dgm:t>
        <a:bodyPr/>
        <a:lstStyle/>
        <a:p>
          <a:r>
            <a:rPr lang="en-US"/>
            <a:t>Skull</a:t>
          </a:r>
          <a:endParaRPr lang="en-US" dirty="0"/>
        </a:p>
      </dgm:t>
    </dgm:pt>
    <dgm:pt modelId="{46CA50C4-5D8F-714C-9BA8-3FA7BE82962E}" type="parTrans" cxnId="{51553EC7-6F14-A641-89D2-64256507C76E}">
      <dgm:prSet/>
      <dgm:spPr/>
      <dgm:t>
        <a:bodyPr/>
        <a:lstStyle/>
        <a:p>
          <a:endParaRPr lang="en-US"/>
        </a:p>
      </dgm:t>
    </dgm:pt>
    <dgm:pt modelId="{261A1D03-EE51-E841-BC76-B425013D6446}" type="sibTrans" cxnId="{51553EC7-6F14-A641-89D2-64256507C76E}">
      <dgm:prSet/>
      <dgm:spPr/>
      <dgm:t>
        <a:bodyPr/>
        <a:lstStyle/>
        <a:p>
          <a:endParaRPr lang="en-US"/>
        </a:p>
      </dgm:t>
    </dgm:pt>
    <dgm:pt modelId="{40F8864D-3141-3646-B1D3-582C538A7AF9}">
      <dgm:prSet phldrT="[Text]"/>
      <dgm:spPr/>
      <dgm:t>
        <a:bodyPr/>
        <a:lstStyle/>
        <a:p>
          <a:r>
            <a:rPr lang="en-US" dirty="0"/>
            <a:t>Ribs</a:t>
          </a:r>
        </a:p>
      </dgm:t>
    </dgm:pt>
    <dgm:pt modelId="{9ADB87B5-CFC7-2B42-8413-82D2D1022C1A}" type="parTrans" cxnId="{DC5B5C5C-A529-FE47-80DA-4FF781D1E732}">
      <dgm:prSet/>
      <dgm:spPr/>
      <dgm:t>
        <a:bodyPr/>
        <a:lstStyle/>
        <a:p>
          <a:endParaRPr lang="en-US"/>
        </a:p>
      </dgm:t>
    </dgm:pt>
    <dgm:pt modelId="{44CBC11E-59E5-534D-BF51-AED830E23CAC}" type="sibTrans" cxnId="{DC5B5C5C-A529-FE47-80DA-4FF781D1E732}">
      <dgm:prSet/>
      <dgm:spPr/>
      <dgm:t>
        <a:bodyPr/>
        <a:lstStyle/>
        <a:p>
          <a:endParaRPr lang="en-US"/>
        </a:p>
      </dgm:t>
    </dgm:pt>
    <dgm:pt modelId="{C96D8EE6-BDE3-8C48-B225-8C24AC1BCA93}">
      <dgm:prSet phldrT="[Text]"/>
      <dgm:spPr/>
      <dgm:t>
        <a:bodyPr/>
        <a:lstStyle/>
        <a:p>
          <a:r>
            <a:rPr lang="en-US" dirty="0"/>
            <a:t>Appendicular</a:t>
          </a:r>
          <a:r>
            <a:rPr lang="en-US" baseline="0" dirty="0"/>
            <a:t> Skeleton</a:t>
          </a:r>
          <a:endParaRPr lang="en-US" dirty="0"/>
        </a:p>
      </dgm:t>
    </dgm:pt>
    <dgm:pt modelId="{B9C571AA-105B-E842-8FD6-B82B2039D0FB}" type="parTrans" cxnId="{1D4BEE4B-E545-C84F-9E82-D17C5CCB7B8D}">
      <dgm:prSet/>
      <dgm:spPr/>
      <dgm:t>
        <a:bodyPr/>
        <a:lstStyle/>
        <a:p>
          <a:endParaRPr lang="en-US"/>
        </a:p>
      </dgm:t>
    </dgm:pt>
    <dgm:pt modelId="{4E848401-E308-E343-BEB4-762149C4F672}" type="sibTrans" cxnId="{1D4BEE4B-E545-C84F-9E82-D17C5CCB7B8D}">
      <dgm:prSet/>
      <dgm:spPr/>
      <dgm:t>
        <a:bodyPr/>
        <a:lstStyle/>
        <a:p>
          <a:endParaRPr lang="en-US"/>
        </a:p>
      </dgm:t>
    </dgm:pt>
    <dgm:pt modelId="{3E635BB1-5668-A243-AD34-EA46AF7B87AD}">
      <dgm:prSet phldrT="[Text]"/>
      <dgm:spPr/>
      <dgm:t>
        <a:bodyPr/>
        <a:lstStyle/>
        <a:p>
          <a:r>
            <a:rPr lang="en-US" dirty="0"/>
            <a:t> Pectoral and pelvic Girdles </a:t>
          </a:r>
        </a:p>
      </dgm:t>
    </dgm:pt>
    <dgm:pt modelId="{E40E3C7F-D942-814E-A47E-5C2FE4B8BCEB}" type="parTrans" cxnId="{B914A173-ADD1-8847-AB85-254ACAC55E61}">
      <dgm:prSet/>
      <dgm:spPr/>
      <dgm:t>
        <a:bodyPr/>
        <a:lstStyle/>
        <a:p>
          <a:endParaRPr lang="en-US"/>
        </a:p>
      </dgm:t>
    </dgm:pt>
    <dgm:pt modelId="{C17DFADD-4A8E-7A4C-845E-7C463A9204D6}" type="sibTrans" cxnId="{B914A173-ADD1-8847-AB85-254ACAC55E61}">
      <dgm:prSet/>
      <dgm:spPr/>
      <dgm:t>
        <a:bodyPr/>
        <a:lstStyle/>
        <a:p>
          <a:endParaRPr lang="en-US"/>
        </a:p>
      </dgm:t>
    </dgm:pt>
    <dgm:pt modelId="{B1BDA8DD-2565-F740-9C3F-774B391300F2}">
      <dgm:prSet/>
      <dgm:spPr/>
      <dgm:t>
        <a:bodyPr/>
        <a:lstStyle/>
        <a:p>
          <a:r>
            <a:rPr lang="en-US" dirty="0"/>
            <a:t>Sternum</a:t>
          </a:r>
        </a:p>
      </dgm:t>
    </dgm:pt>
    <dgm:pt modelId="{EA35BC56-77CC-A141-A4FB-2C33DD588D35}" type="parTrans" cxnId="{29E2D965-40A4-C74D-98FE-881D4B1F4CA9}">
      <dgm:prSet/>
      <dgm:spPr/>
      <dgm:t>
        <a:bodyPr/>
        <a:lstStyle/>
        <a:p>
          <a:endParaRPr lang="en-US"/>
        </a:p>
      </dgm:t>
    </dgm:pt>
    <dgm:pt modelId="{0E034EE3-6168-D14A-AF1F-80637576D69C}" type="sibTrans" cxnId="{29E2D965-40A4-C74D-98FE-881D4B1F4CA9}">
      <dgm:prSet/>
      <dgm:spPr/>
      <dgm:t>
        <a:bodyPr/>
        <a:lstStyle/>
        <a:p>
          <a:endParaRPr lang="en-US"/>
        </a:p>
      </dgm:t>
    </dgm:pt>
    <dgm:pt modelId="{B3A12252-8ADB-934E-A8AB-312A502064F7}">
      <dgm:prSet/>
      <dgm:spPr/>
      <dgm:t>
        <a:bodyPr/>
        <a:lstStyle/>
        <a:p>
          <a:r>
            <a:rPr lang="en-US" dirty="0"/>
            <a:t>Vertebral columns</a:t>
          </a:r>
        </a:p>
      </dgm:t>
    </dgm:pt>
    <dgm:pt modelId="{28A7408B-F38D-7842-BC9E-21A3A7EEF338}" type="parTrans" cxnId="{236652EA-FEA5-FC46-A416-07DF5DBCD372}">
      <dgm:prSet/>
      <dgm:spPr/>
      <dgm:t>
        <a:bodyPr/>
        <a:lstStyle/>
        <a:p>
          <a:endParaRPr lang="en-US"/>
        </a:p>
      </dgm:t>
    </dgm:pt>
    <dgm:pt modelId="{A0346AE4-00DC-AF45-84AA-A5C7413DF8C7}" type="sibTrans" cxnId="{236652EA-FEA5-FC46-A416-07DF5DBCD372}">
      <dgm:prSet/>
      <dgm:spPr/>
      <dgm:t>
        <a:bodyPr/>
        <a:lstStyle/>
        <a:p>
          <a:endParaRPr lang="en-US"/>
        </a:p>
      </dgm:t>
    </dgm:pt>
    <dgm:pt modelId="{EEC3E457-18E5-FD44-B907-02CF0BDC4D42}">
      <dgm:prSet/>
      <dgm:spPr/>
      <dgm:t>
        <a:bodyPr/>
        <a:lstStyle/>
        <a:p>
          <a:r>
            <a:rPr lang="en-US" dirty="0"/>
            <a:t>Upper and lower limbs</a:t>
          </a:r>
        </a:p>
      </dgm:t>
    </dgm:pt>
    <dgm:pt modelId="{E3CDA092-75AA-8546-98D0-BC44D70F2764}" type="parTrans" cxnId="{C9824A99-388A-C042-A116-ECBF8F90BF45}">
      <dgm:prSet/>
      <dgm:spPr/>
      <dgm:t>
        <a:bodyPr/>
        <a:lstStyle/>
        <a:p>
          <a:endParaRPr lang="en-US"/>
        </a:p>
      </dgm:t>
    </dgm:pt>
    <dgm:pt modelId="{CC642709-37BE-054B-AB5A-ACBE8AB1E158}" type="sibTrans" cxnId="{C9824A99-388A-C042-A116-ECBF8F90BF45}">
      <dgm:prSet/>
      <dgm:spPr/>
      <dgm:t>
        <a:bodyPr/>
        <a:lstStyle/>
        <a:p>
          <a:endParaRPr lang="en-US"/>
        </a:p>
      </dgm:t>
    </dgm:pt>
    <dgm:pt modelId="{783FB0BC-C3B1-C54D-904C-D686A5568ACE}" type="pres">
      <dgm:prSet presAssocID="{7C2038B8-9D0D-5E46-9391-CD17A1E845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D5C646-B53B-464F-8FF7-CD60BA26ECC0}" type="pres">
      <dgm:prSet presAssocID="{B3370064-2CA7-AE45-8F90-CA4374EB6F99}" presName="hierRoot1" presStyleCnt="0"/>
      <dgm:spPr/>
    </dgm:pt>
    <dgm:pt modelId="{1E7BDD8B-33A0-F549-B45C-32B12770B9DF}" type="pres">
      <dgm:prSet presAssocID="{B3370064-2CA7-AE45-8F90-CA4374EB6F99}" presName="composite" presStyleCnt="0"/>
      <dgm:spPr/>
    </dgm:pt>
    <dgm:pt modelId="{FC19A550-41FA-754A-8087-DEDA8A4D051A}" type="pres">
      <dgm:prSet presAssocID="{B3370064-2CA7-AE45-8F90-CA4374EB6F99}" presName="background" presStyleLbl="node0" presStyleIdx="0" presStyleCnt="1"/>
      <dgm:spPr/>
    </dgm:pt>
    <dgm:pt modelId="{7D84BB71-7BA1-124B-9993-4CCD134D7A79}" type="pres">
      <dgm:prSet presAssocID="{B3370064-2CA7-AE45-8F90-CA4374EB6F99}" presName="text" presStyleLbl="fgAcc0" presStyleIdx="0" presStyleCnt="1">
        <dgm:presLayoutVars>
          <dgm:chPref val="3"/>
        </dgm:presLayoutVars>
      </dgm:prSet>
      <dgm:spPr/>
    </dgm:pt>
    <dgm:pt modelId="{755FE24A-C023-CA4D-B49B-D2DB3122790D}" type="pres">
      <dgm:prSet presAssocID="{B3370064-2CA7-AE45-8F90-CA4374EB6F99}" presName="hierChild2" presStyleCnt="0"/>
      <dgm:spPr/>
    </dgm:pt>
    <dgm:pt modelId="{11DBB2E1-19E4-DC4B-AEB2-55D125FA6EF7}" type="pres">
      <dgm:prSet presAssocID="{D4FE6670-F4F3-F84E-A231-3AE3A530B0C1}" presName="Name10" presStyleLbl="parChTrans1D2" presStyleIdx="0" presStyleCnt="2"/>
      <dgm:spPr/>
    </dgm:pt>
    <dgm:pt modelId="{2E87AB42-FFEC-C149-B8E5-B68C7EFB9366}" type="pres">
      <dgm:prSet presAssocID="{6A1F9B16-78EF-B640-8B36-C6B21C9288A0}" presName="hierRoot2" presStyleCnt="0"/>
      <dgm:spPr/>
    </dgm:pt>
    <dgm:pt modelId="{79E753B4-CBAA-A94D-8174-416009E3B9DC}" type="pres">
      <dgm:prSet presAssocID="{6A1F9B16-78EF-B640-8B36-C6B21C9288A0}" presName="composite2" presStyleCnt="0"/>
      <dgm:spPr/>
    </dgm:pt>
    <dgm:pt modelId="{96F6DA10-9C20-CD47-948A-DA7F0E73EA9D}" type="pres">
      <dgm:prSet presAssocID="{6A1F9B16-78EF-B640-8B36-C6B21C9288A0}" presName="background2" presStyleLbl="node2" presStyleIdx="0" presStyleCnt="2"/>
      <dgm:spPr/>
    </dgm:pt>
    <dgm:pt modelId="{78822D68-4C86-684B-B59F-8BB2943EEBC9}" type="pres">
      <dgm:prSet presAssocID="{6A1F9B16-78EF-B640-8B36-C6B21C9288A0}" presName="text2" presStyleLbl="fgAcc2" presStyleIdx="0" presStyleCnt="2">
        <dgm:presLayoutVars>
          <dgm:chPref val="3"/>
        </dgm:presLayoutVars>
      </dgm:prSet>
      <dgm:spPr/>
    </dgm:pt>
    <dgm:pt modelId="{B8083498-5042-654C-B1D1-D4265DF8EEE6}" type="pres">
      <dgm:prSet presAssocID="{6A1F9B16-78EF-B640-8B36-C6B21C9288A0}" presName="hierChild3" presStyleCnt="0"/>
      <dgm:spPr/>
    </dgm:pt>
    <dgm:pt modelId="{D4DC8A53-0448-6040-B449-2D397ADD2B37}" type="pres">
      <dgm:prSet presAssocID="{46CA50C4-5D8F-714C-9BA8-3FA7BE82962E}" presName="Name17" presStyleLbl="parChTrans1D3" presStyleIdx="0" presStyleCnt="6"/>
      <dgm:spPr/>
    </dgm:pt>
    <dgm:pt modelId="{214AF82D-30FD-9049-8C74-37962DB1D0B7}" type="pres">
      <dgm:prSet presAssocID="{A6509658-76C1-1649-90FA-107E578496E8}" presName="hierRoot3" presStyleCnt="0"/>
      <dgm:spPr/>
    </dgm:pt>
    <dgm:pt modelId="{0D327133-5C46-A44E-8AD5-93A6918E30AB}" type="pres">
      <dgm:prSet presAssocID="{A6509658-76C1-1649-90FA-107E578496E8}" presName="composite3" presStyleCnt="0"/>
      <dgm:spPr/>
    </dgm:pt>
    <dgm:pt modelId="{3A3F8679-87D7-8C4C-A323-71A9874EFF18}" type="pres">
      <dgm:prSet presAssocID="{A6509658-76C1-1649-90FA-107E578496E8}" presName="background3" presStyleLbl="node3" presStyleIdx="0" presStyleCnt="6"/>
      <dgm:spPr/>
    </dgm:pt>
    <dgm:pt modelId="{C5A37C91-19B2-E84E-B78E-861385AB8DAF}" type="pres">
      <dgm:prSet presAssocID="{A6509658-76C1-1649-90FA-107E578496E8}" presName="text3" presStyleLbl="fgAcc3" presStyleIdx="0" presStyleCnt="6">
        <dgm:presLayoutVars>
          <dgm:chPref val="3"/>
        </dgm:presLayoutVars>
      </dgm:prSet>
      <dgm:spPr/>
    </dgm:pt>
    <dgm:pt modelId="{AF8C4ECD-7C7C-3D48-BC87-0DA9DAD15292}" type="pres">
      <dgm:prSet presAssocID="{A6509658-76C1-1649-90FA-107E578496E8}" presName="hierChild4" presStyleCnt="0"/>
      <dgm:spPr/>
    </dgm:pt>
    <dgm:pt modelId="{738F235C-7FBC-724C-92AC-B0902636301D}" type="pres">
      <dgm:prSet presAssocID="{EA35BC56-77CC-A141-A4FB-2C33DD588D35}" presName="Name17" presStyleLbl="parChTrans1D3" presStyleIdx="1" presStyleCnt="6"/>
      <dgm:spPr/>
    </dgm:pt>
    <dgm:pt modelId="{5D57191F-D50D-4846-AF1C-DEC4418CE53B}" type="pres">
      <dgm:prSet presAssocID="{B1BDA8DD-2565-F740-9C3F-774B391300F2}" presName="hierRoot3" presStyleCnt="0"/>
      <dgm:spPr/>
    </dgm:pt>
    <dgm:pt modelId="{4A27442F-D17D-F14A-8C4B-52208B7588C5}" type="pres">
      <dgm:prSet presAssocID="{B1BDA8DD-2565-F740-9C3F-774B391300F2}" presName="composite3" presStyleCnt="0"/>
      <dgm:spPr/>
    </dgm:pt>
    <dgm:pt modelId="{83122422-E9D5-0F46-B614-E9F960498BFB}" type="pres">
      <dgm:prSet presAssocID="{B1BDA8DD-2565-F740-9C3F-774B391300F2}" presName="background3" presStyleLbl="node3" presStyleIdx="1" presStyleCnt="6"/>
      <dgm:spPr/>
    </dgm:pt>
    <dgm:pt modelId="{2611C0CD-D219-4A46-AC8F-3FCC2D994F8B}" type="pres">
      <dgm:prSet presAssocID="{B1BDA8DD-2565-F740-9C3F-774B391300F2}" presName="text3" presStyleLbl="fgAcc3" presStyleIdx="1" presStyleCnt="6" custLinFactNeighborX="2710" custLinFactNeighborY="2065">
        <dgm:presLayoutVars>
          <dgm:chPref val="3"/>
        </dgm:presLayoutVars>
      </dgm:prSet>
      <dgm:spPr/>
    </dgm:pt>
    <dgm:pt modelId="{6E8F8089-AC1D-8741-80AC-6FCAE84467E6}" type="pres">
      <dgm:prSet presAssocID="{B1BDA8DD-2565-F740-9C3F-774B391300F2}" presName="hierChild4" presStyleCnt="0"/>
      <dgm:spPr/>
    </dgm:pt>
    <dgm:pt modelId="{10E92D9C-017C-D146-AAFE-9A70B65C25CA}" type="pres">
      <dgm:prSet presAssocID="{28A7408B-F38D-7842-BC9E-21A3A7EEF338}" presName="Name17" presStyleLbl="parChTrans1D3" presStyleIdx="2" presStyleCnt="6"/>
      <dgm:spPr/>
    </dgm:pt>
    <dgm:pt modelId="{1F6967F0-D365-DB42-AB68-4993EF2F37F4}" type="pres">
      <dgm:prSet presAssocID="{B3A12252-8ADB-934E-A8AB-312A502064F7}" presName="hierRoot3" presStyleCnt="0"/>
      <dgm:spPr/>
    </dgm:pt>
    <dgm:pt modelId="{D39F5289-7230-0F4E-AF2E-36011C55A08A}" type="pres">
      <dgm:prSet presAssocID="{B3A12252-8ADB-934E-A8AB-312A502064F7}" presName="composite3" presStyleCnt="0"/>
      <dgm:spPr/>
    </dgm:pt>
    <dgm:pt modelId="{78418686-CC7E-3F40-80F4-D8BB27A52680}" type="pres">
      <dgm:prSet presAssocID="{B3A12252-8ADB-934E-A8AB-312A502064F7}" presName="background3" presStyleLbl="node3" presStyleIdx="2" presStyleCnt="6"/>
      <dgm:spPr/>
    </dgm:pt>
    <dgm:pt modelId="{02062833-58DB-794D-BE1F-004225F5EE87}" type="pres">
      <dgm:prSet presAssocID="{B3A12252-8ADB-934E-A8AB-312A502064F7}" presName="text3" presStyleLbl="fgAcc3" presStyleIdx="2" presStyleCnt="6" custLinFactNeighborX="-6679" custLinFactNeighborY="6433">
        <dgm:presLayoutVars>
          <dgm:chPref val="3"/>
        </dgm:presLayoutVars>
      </dgm:prSet>
      <dgm:spPr/>
    </dgm:pt>
    <dgm:pt modelId="{3945A60E-AF7E-544E-AFD5-2A9F27337469}" type="pres">
      <dgm:prSet presAssocID="{B3A12252-8ADB-934E-A8AB-312A502064F7}" presName="hierChild4" presStyleCnt="0"/>
      <dgm:spPr/>
    </dgm:pt>
    <dgm:pt modelId="{39D40E74-F31C-D146-85FB-5F4A7EDA1285}" type="pres">
      <dgm:prSet presAssocID="{9ADB87B5-CFC7-2B42-8413-82D2D1022C1A}" presName="Name17" presStyleLbl="parChTrans1D3" presStyleIdx="3" presStyleCnt="6"/>
      <dgm:spPr/>
    </dgm:pt>
    <dgm:pt modelId="{B6D66D40-01A5-494D-8935-FB2A907A61C0}" type="pres">
      <dgm:prSet presAssocID="{40F8864D-3141-3646-B1D3-582C538A7AF9}" presName="hierRoot3" presStyleCnt="0"/>
      <dgm:spPr/>
    </dgm:pt>
    <dgm:pt modelId="{C7474C6E-5F0E-F64F-9B77-A1391C9858BA}" type="pres">
      <dgm:prSet presAssocID="{40F8864D-3141-3646-B1D3-582C538A7AF9}" presName="composite3" presStyleCnt="0"/>
      <dgm:spPr/>
    </dgm:pt>
    <dgm:pt modelId="{6315561D-0038-7948-A753-33DE5AB757D4}" type="pres">
      <dgm:prSet presAssocID="{40F8864D-3141-3646-B1D3-582C538A7AF9}" presName="background3" presStyleLbl="node3" presStyleIdx="3" presStyleCnt="6"/>
      <dgm:spPr/>
    </dgm:pt>
    <dgm:pt modelId="{08ACB00F-2A57-214E-9F83-1227838E6ADD}" type="pres">
      <dgm:prSet presAssocID="{40F8864D-3141-3646-B1D3-582C538A7AF9}" presName="text3" presStyleLbl="fgAcc3" presStyleIdx="3" presStyleCnt="6" custLinFactNeighborX="-9176" custLinFactNeighborY="4368">
        <dgm:presLayoutVars>
          <dgm:chPref val="3"/>
        </dgm:presLayoutVars>
      </dgm:prSet>
      <dgm:spPr/>
    </dgm:pt>
    <dgm:pt modelId="{3F80AF59-B261-4F4A-8977-DE579BA81F38}" type="pres">
      <dgm:prSet presAssocID="{40F8864D-3141-3646-B1D3-582C538A7AF9}" presName="hierChild4" presStyleCnt="0"/>
      <dgm:spPr/>
    </dgm:pt>
    <dgm:pt modelId="{60FFD7D0-3951-D747-8A95-F3BD3D460FA2}" type="pres">
      <dgm:prSet presAssocID="{B9C571AA-105B-E842-8FD6-B82B2039D0FB}" presName="Name10" presStyleLbl="parChTrans1D2" presStyleIdx="1" presStyleCnt="2"/>
      <dgm:spPr/>
    </dgm:pt>
    <dgm:pt modelId="{DF454DBA-86BC-7D4D-B994-0CB831578078}" type="pres">
      <dgm:prSet presAssocID="{C96D8EE6-BDE3-8C48-B225-8C24AC1BCA93}" presName="hierRoot2" presStyleCnt="0"/>
      <dgm:spPr/>
    </dgm:pt>
    <dgm:pt modelId="{ED497CB2-5F4C-F84D-A1BA-7B8B6F403A79}" type="pres">
      <dgm:prSet presAssocID="{C96D8EE6-BDE3-8C48-B225-8C24AC1BCA93}" presName="composite2" presStyleCnt="0"/>
      <dgm:spPr/>
    </dgm:pt>
    <dgm:pt modelId="{7F474226-8C91-3E4F-B167-766984BEDD73}" type="pres">
      <dgm:prSet presAssocID="{C96D8EE6-BDE3-8C48-B225-8C24AC1BCA93}" presName="background2" presStyleLbl="node2" presStyleIdx="1" presStyleCnt="2"/>
      <dgm:spPr/>
    </dgm:pt>
    <dgm:pt modelId="{F561E2C5-0445-5649-9C9B-C390D037902B}" type="pres">
      <dgm:prSet presAssocID="{C96D8EE6-BDE3-8C48-B225-8C24AC1BCA93}" presName="text2" presStyleLbl="fgAcc2" presStyleIdx="1" presStyleCnt="2">
        <dgm:presLayoutVars>
          <dgm:chPref val="3"/>
        </dgm:presLayoutVars>
      </dgm:prSet>
      <dgm:spPr/>
    </dgm:pt>
    <dgm:pt modelId="{D7F4E9C9-7115-5541-AE3F-FB92D9CA3162}" type="pres">
      <dgm:prSet presAssocID="{C96D8EE6-BDE3-8C48-B225-8C24AC1BCA93}" presName="hierChild3" presStyleCnt="0"/>
      <dgm:spPr/>
    </dgm:pt>
    <dgm:pt modelId="{EDBCCB42-A64F-1B44-9CE3-7CFFC864781E}" type="pres">
      <dgm:prSet presAssocID="{E40E3C7F-D942-814E-A47E-5C2FE4B8BCEB}" presName="Name17" presStyleLbl="parChTrans1D3" presStyleIdx="4" presStyleCnt="6"/>
      <dgm:spPr/>
    </dgm:pt>
    <dgm:pt modelId="{96754922-DFA5-8247-83B8-4039F00C1B25}" type="pres">
      <dgm:prSet presAssocID="{3E635BB1-5668-A243-AD34-EA46AF7B87AD}" presName="hierRoot3" presStyleCnt="0"/>
      <dgm:spPr/>
    </dgm:pt>
    <dgm:pt modelId="{BB2A80DF-B472-304C-A2B7-D7F3523E18AC}" type="pres">
      <dgm:prSet presAssocID="{3E635BB1-5668-A243-AD34-EA46AF7B87AD}" presName="composite3" presStyleCnt="0"/>
      <dgm:spPr/>
    </dgm:pt>
    <dgm:pt modelId="{48BD865D-4972-DC45-9B57-ABC9EC491C7B}" type="pres">
      <dgm:prSet presAssocID="{3E635BB1-5668-A243-AD34-EA46AF7B87AD}" presName="background3" presStyleLbl="node3" presStyleIdx="4" presStyleCnt="6"/>
      <dgm:spPr/>
    </dgm:pt>
    <dgm:pt modelId="{38F45C27-DFD0-F84B-8FA2-2A546DF17EFD}" type="pres">
      <dgm:prSet presAssocID="{3E635BB1-5668-A243-AD34-EA46AF7B87AD}" presName="text3" presStyleLbl="fgAcc3" presStyleIdx="4" presStyleCnt="6">
        <dgm:presLayoutVars>
          <dgm:chPref val="3"/>
        </dgm:presLayoutVars>
      </dgm:prSet>
      <dgm:spPr/>
    </dgm:pt>
    <dgm:pt modelId="{E5E1D7B2-2F46-C54B-871F-9ACBF37C6503}" type="pres">
      <dgm:prSet presAssocID="{3E635BB1-5668-A243-AD34-EA46AF7B87AD}" presName="hierChild4" presStyleCnt="0"/>
      <dgm:spPr/>
    </dgm:pt>
    <dgm:pt modelId="{418E94FD-20BD-7049-8F28-F0F4F8DD3B84}" type="pres">
      <dgm:prSet presAssocID="{E3CDA092-75AA-8546-98D0-BC44D70F2764}" presName="Name17" presStyleLbl="parChTrans1D3" presStyleIdx="5" presStyleCnt="6"/>
      <dgm:spPr/>
    </dgm:pt>
    <dgm:pt modelId="{A71ED0B6-AA8B-6040-A174-A022ABCCB52B}" type="pres">
      <dgm:prSet presAssocID="{EEC3E457-18E5-FD44-B907-02CF0BDC4D42}" presName="hierRoot3" presStyleCnt="0"/>
      <dgm:spPr/>
    </dgm:pt>
    <dgm:pt modelId="{46E9EE66-2780-4E40-9738-901CE5298D54}" type="pres">
      <dgm:prSet presAssocID="{EEC3E457-18E5-FD44-B907-02CF0BDC4D42}" presName="composite3" presStyleCnt="0"/>
      <dgm:spPr/>
    </dgm:pt>
    <dgm:pt modelId="{0C389FEC-B298-D640-A223-C8217724DA13}" type="pres">
      <dgm:prSet presAssocID="{EEC3E457-18E5-FD44-B907-02CF0BDC4D42}" presName="background3" presStyleLbl="node3" presStyleIdx="5" presStyleCnt="6"/>
      <dgm:spPr/>
    </dgm:pt>
    <dgm:pt modelId="{64F1E5C5-94ED-CB41-AD70-A9B43EAF571C}" type="pres">
      <dgm:prSet presAssocID="{EEC3E457-18E5-FD44-B907-02CF0BDC4D42}" presName="text3" presStyleLbl="fgAcc3" presStyleIdx="5" presStyleCnt="6">
        <dgm:presLayoutVars>
          <dgm:chPref val="3"/>
        </dgm:presLayoutVars>
      </dgm:prSet>
      <dgm:spPr/>
    </dgm:pt>
    <dgm:pt modelId="{C079DC75-69E0-9149-BEF2-545163F5E97C}" type="pres">
      <dgm:prSet presAssocID="{EEC3E457-18E5-FD44-B907-02CF0BDC4D42}" presName="hierChild4" presStyleCnt="0"/>
      <dgm:spPr/>
    </dgm:pt>
  </dgm:ptLst>
  <dgm:cxnLst>
    <dgm:cxn modelId="{2679ACE1-02A5-484D-AEFE-AB5B1BFE574A}" type="presOf" srcId="{B9C571AA-105B-E842-8FD6-B82B2039D0FB}" destId="{60FFD7D0-3951-D747-8A95-F3BD3D460FA2}" srcOrd="0" destOrd="0" presId="urn:microsoft.com/office/officeart/2005/8/layout/hierarchy1"/>
    <dgm:cxn modelId="{B914A173-ADD1-8847-AB85-254ACAC55E61}" srcId="{C96D8EE6-BDE3-8C48-B225-8C24AC1BCA93}" destId="{3E635BB1-5668-A243-AD34-EA46AF7B87AD}" srcOrd="0" destOrd="0" parTransId="{E40E3C7F-D942-814E-A47E-5C2FE4B8BCEB}" sibTransId="{C17DFADD-4A8E-7A4C-845E-7C463A9204D6}"/>
    <dgm:cxn modelId="{1573C810-2FDA-8A4A-87DF-C3FD2043E64E}" srcId="{7C2038B8-9D0D-5E46-9391-CD17A1E845F3}" destId="{B3370064-2CA7-AE45-8F90-CA4374EB6F99}" srcOrd="0" destOrd="0" parTransId="{9DBD5107-584B-E047-8573-E3B9BA7DCBBD}" sibTransId="{090C28E1-B2A6-1A43-8A30-2F01BF3F1EC4}"/>
    <dgm:cxn modelId="{7B3738D0-6CCD-2C44-8479-6F34CCB58536}" type="presOf" srcId="{28A7408B-F38D-7842-BC9E-21A3A7EEF338}" destId="{10E92D9C-017C-D146-AAFE-9A70B65C25CA}" srcOrd="0" destOrd="0" presId="urn:microsoft.com/office/officeart/2005/8/layout/hierarchy1"/>
    <dgm:cxn modelId="{235474A3-676E-BA4D-A4C4-B506377F63D5}" type="presOf" srcId="{EEC3E457-18E5-FD44-B907-02CF0BDC4D42}" destId="{64F1E5C5-94ED-CB41-AD70-A9B43EAF571C}" srcOrd="0" destOrd="0" presId="urn:microsoft.com/office/officeart/2005/8/layout/hierarchy1"/>
    <dgm:cxn modelId="{E563DEC9-80F0-714C-A9F6-F4EB3D86666B}" type="presOf" srcId="{B1BDA8DD-2565-F740-9C3F-774B391300F2}" destId="{2611C0CD-D219-4A46-AC8F-3FCC2D994F8B}" srcOrd="0" destOrd="0" presId="urn:microsoft.com/office/officeart/2005/8/layout/hierarchy1"/>
    <dgm:cxn modelId="{C9824A99-388A-C042-A116-ECBF8F90BF45}" srcId="{C96D8EE6-BDE3-8C48-B225-8C24AC1BCA93}" destId="{EEC3E457-18E5-FD44-B907-02CF0BDC4D42}" srcOrd="1" destOrd="0" parTransId="{E3CDA092-75AA-8546-98D0-BC44D70F2764}" sibTransId="{CC642709-37BE-054B-AB5A-ACBE8AB1E158}"/>
    <dgm:cxn modelId="{236652EA-FEA5-FC46-A416-07DF5DBCD372}" srcId="{6A1F9B16-78EF-B640-8B36-C6B21C9288A0}" destId="{B3A12252-8ADB-934E-A8AB-312A502064F7}" srcOrd="2" destOrd="0" parTransId="{28A7408B-F38D-7842-BC9E-21A3A7EEF338}" sibTransId="{A0346AE4-00DC-AF45-84AA-A5C7413DF8C7}"/>
    <dgm:cxn modelId="{7BA9A922-7E7A-1B45-8302-17413F58E70A}" type="presOf" srcId="{9ADB87B5-CFC7-2B42-8413-82D2D1022C1A}" destId="{39D40E74-F31C-D146-85FB-5F4A7EDA1285}" srcOrd="0" destOrd="0" presId="urn:microsoft.com/office/officeart/2005/8/layout/hierarchy1"/>
    <dgm:cxn modelId="{1640C05C-EB8C-6E43-8D39-4F138DB97F52}" type="presOf" srcId="{40F8864D-3141-3646-B1D3-582C538A7AF9}" destId="{08ACB00F-2A57-214E-9F83-1227838E6ADD}" srcOrd="0" destOrd="0" presId="urn:microsoft.com/office/officeart/2005/8/layout/hierarchy1"/>
    <dgm:cxn modelId="{A809C469-D7F8-DC45-A915-3D93B36C46FD}" type="presOf" srcId="{B3370064-2CA7-AE45-8F90-CA4374EB6F99}" destId="{7D84BB71-7BA1-124B-9993-4CCD134D7A79}" srcOrd="0" destOrd="0" presId="urn:microsoft.com/office/officeart/2005/8/layout/hierarchy1"/>
    <dgm:cxn modelId="{7B21824E-9B1B-F442-AA74-94ED13913588}" srcId="{B3370064-2CA7-AE45-8F90-CA4374EB6F99}" destId="{6A1F9B16-78EF-B640-8B36-C6B21C9288A0}" srcOrd="0" destOrd="0" parTransId="{D4FE6670-F4F3-F84E-A231-3AE3A530B0C1}" sibTransId="{089DDB09-FD88-4146-A543-2455E5DF12DB}"/>
    <dgm:cxn modelId="{9AFE6B45-BD29-B649-BE45-520AD2C88A9E}" type="presOf" srcId="{3E635BB1-5668-A243-AD34-EA46AF7B87AD}" destId="{38F45C27-DFD0-F84B-8FA2-2A546DF17EFD}" srcOrd="0" destOrd="0" presId="urn:microsoft.com/office/officeart/2005/8/layout/hierarchy1"/>
    <dgm:cxn modelId="{166AC6E4-2DFB-7549-9A03-E6E101AE5E0D}" type="presOf" srcId="{7C2038B8-9D0D-5E46-9391-CD17A1E845F3}" destId="{783FB0BC-C3B1-C54D-904C-D686A5568ACE}" srcOrd="0" destOrd="0" presId="urn:microsoft.com/office/officeart/2005/8/layout/hierarchy1"/>
    <dgm:cxn modelId="{067B148E-BD44-1C41-BD78-CA30ECB47AB0}" type="presOf" srcId="{46CA50C4-5D8F-714C-9BA8-3FA7BE82962E}" destId="{D4DC8A53-0448-6040-B449-2D397ADD2B37}" srcOrd="0" destOrd="0" presId="urn:microsoft.com/office/officeart/2005/8/layout/hierarchy1"/>
    <dgm:cxn modelId="{C79B8A0E-0476-FB4C-983D-C80A5471AF1D}" type="presOf" srcId="{E40E3C7F-D942-814E-A47E-5C2FE4B8BCEB}" destId="{EDBCCB42-A64F-1B44-9CE3-7CFFC864781E}" srcOrd="0" destOrd="0" presId="urn:microsoft.com/office/officeart/2005/8/layout/hierarchy1"/>
    <dgm:cxn modelId="{94C94C0A-1CF3-8D4A-94DC-BEC0195D5BAA}" type="presOf" srcId="{C96D8EE6-BDE3-8C48-B225-8C24AC1BCA93}" destId="{F561E2C5-0445-5649-9C9B-C390D037902B}" srcOrd="0" destOrd="0" presId="urn:microsoft.com/office/officeart/2005/8/layout/hierarchy1"/>
    <dgm:cxn modelId="{1D4BEE4B-E545-C84F-9E82-D17C5CCB7B8D}" srcId="{B3370064-2CA7-AE45-8F90-CA4374EB6F99}" destId="{C96D8EE6-BDE3-8C48-B225-8C24AC1BCA93}" srcOrd="1" destOrd="0" parTransId="{B9C571AA-105B-E842-8FD6-B82B2039D0FB}" sibTransId="{4E848401-E308-E343-BEB4-762149C4F672}"/>
    <dgm:cxn modelId="{8537E5F5-930D-4849-9AAB-2D8ECA6A27BB}" type="presOf" srcId="{B3A12252-8ADB-934E-A8AB-312A502064F7}" destId="{02062833-58DB-794D-BE1F-004225F5EE87}" srcOrd="0" destOrd="0" presId="urn:microsoft.com/office/officeart/2005/8/layout/hierarchy1"/>
    <dgm:cxn modelId="{DC5B5C5C-A529-FE47-80DA-4FF781D1E732}" srcId="{6A1F9B16-78EF-B640-8B36-C6B21C9288A0}" destId="{40F8864D-3141-3646-B1D3-582C538A7AF9}" srcOrd="3" destOrd="0" parTransId="{9ADB87B5-CFC7-2B42-8413-82D2D1022C1A}" sibTransId="{44CBC11E-59E5-534D-BF51-AED830E23CAC}"/>
    <dgm:cxn modelId="{51553EC7-6F14-A641-89D2-64256507C76E}" srcId="{6A1F9B16-78EF-B640-8B36-C6B21C9288A0}" destId="{A6509658-76C1-1649-90FA-107E578496E8}" srcOrd="0" destOrd="0" parTransId="{46CA50C4-5D8F-714C-9BA8-3FA7BE82962E}" sibTransId="{261A1D03-EE51-E841-BC76-B425013D6446}"/>
    <dgm:cxn modelId="{29E2D965-40A4-C74D-98FE-881D4B1F4CA9}" srcId="{6A1F9B16-78EF-B640-8B36-C6B21C9288A0}" destId="{B1BDA8DD-2565-F740-9C3F-774B391300F2}" srcOrd="1" destOrd="0" parTransId="{EA35BC56-77CC-A141-A4FB-2C33DD588D35}" sibTransId="{0E034EE3-6168-D14A-AF1F-80637576D69C}"/>
    <dgm:cxn modelId="{95EBE16D-B419-E944-98C5-D73236758A9F}" type="presOf" srcId="{A6509658-76C1-1649-90FA-107E578496E8}" destId="{C5A37C91-19B2-E84E-B78E-861385AB8DAF}" srcOrd="0" destOrd="0" presId="urn:microsoft.com/office/officeart/2005/8/layout/hierarchy1"/>
    <dgm:cxn modelId="{C82D39F9-1039-1246-B999-024B82D7AFF9}" type="presOf" srcId="{E3CDA092-75AA-8546-98D0-BC44D70F2764}" destId="{418E94FD-20BD-7049-8F28-F0F4F8DD3B84}" srcOrd="0" destOrd="0" presId="urn:microsoft.com/office/officeart/2005/8/layout/hierarchy1"/>
    <dgm:cxn modelId="{3718FB09-90BF-FA49-B2B3-EE205303FB72}" type="presOf" srcId="{6A1F9B16-78EF-B640-8B36-C6B21C9288A0}" destId="{78822D68-4C86-684B-B59F-8BB2943EEBC9}" srcOrd="0" destOrd="0" presId="urn:microsoft.com/office/officeart/2005/8/layout/hierarchy1"/>
    <dgm:cxn modelId="{686C5236-C9F1-2949-82E5-1084BEBD8847}" type="presOf" srcId="{D4FE6670-F4F3-F84E-A231-3AE3A530B0C1}" destId="{11DBB2E1-19E4-DC4B-AEB2-55D125FA6EF7}" srcOrd="0" destOrd="0" presId="urn:microsoft.com/office/officeart/2005/8/layout/hierarchy1"/>
    <dgm:cxn modelId="{4782ED3D-D37A-6740-9611-6A8D3F21CEE0}" type="presOf" srcId="{EA35BC56-77CC-A141-A4FB-2C33DD588D35}" destId="{738F235C-7FBC-724C-92AC-B0902636301D}" srcOrd="0" destOrd="0" presId="urn:microsoft.com/office/officeart/2005/8/layout/hierarchy1"/>
    <dgm:cxn modelId="{BE709586-1BF6-FB4D-BFBC-36EFAD219733}" type="presParOf" srcId="{783FB0BC-C3B1-C54D-904C-D686A5568ACE}" destId="{A8D5C646-B53B-464F-8FF7-CD60BA26ECC0}" srcOrd="0" destOrd="0" presId="urn:microsoft.com/office/officeart/2005/8/layout/hierarchy1"/>
    <dgm:cxn modelId="{6C6F5ECB-CDA0-F844-913E-FABA3C887BDD}" type="presParOf" srcId="{A8D5C646-B53B-464F-8FF7-CD60BA26ECC0}" destId="{1E7BDD8B-33A0-F549-B45C-32B12770B9DF}" srcOrd="0" destOrd="0" presId="urn:microsoft.com/office/officeart/2005/8/layout/hierarchy1"/>
    <dgm:cxn modelId="{529F70CE-5D75-F64F-A10B-BD5A3811C4B0}" type="presParOf" srcId="{1E7BDD8B-33A0-F549-B45C-32B12770B9DF}" destId="{FC19A550-41FA-754A-8087-DEDA8A4D051A}" srcOrd="0" destOrd="0" presId="urn:microsoft.com/office/officeart/2005/8/layout/hierarchy1"/>
    <dgm:cxn modelId="{8D673C26-33D0-9C46-8716-3D091141F0EB}" type="presParOf" srcId="{1E7BDD8B-33A0-F549-B45C-32B12770B9DF}" destId="{7D84BB71-7BA1-124B-9993-4CCD134D7A79}" srcOrd="1" destOrd="0" presId="urn:microsoft.com/office/officeart/2005/8/layout/hierarchy1"/>
    <dgm:cxn modelId="{E707B0DE-7CB7-224D-BB3A-C372702B0C41}" type="presParOf" srcId="{A8D5C646-B53B-464F-8FF7-CD60BA26ECC0}" destId="{755FE24A-C023-CA4D-B49B-D2DB3122790D}" srcOrd="1" destOrd="0" presId="urn:microsoft.com/office/officeart/2005/8/layout/hierarchy1"/>
    <dgm:cxn modelId="{9B6970AA-EFA0-424E-9BCA-C0C227171E61}" type="presParOf" srcId="{755FE24A-C023-CA4D-B49B-D2DB3122790D}" destId="{11DBB2E1-19E4-DC4B-AEB2-55D125FA6EF7}" srcOrd="0" destOrd="0" presId="urn:microsoft.com/office/officeart/2005/8/layout/hierarchy1"/>
    <dgm:cxn modelId="{9795849E-0255-654A-8A3E-BFE6C21A87D7}" type="presParOf" srcId="{755FE24A-C023-CA4D-B49B-D2DB3122790D}" destId="{2E87AB42-FFEC-C149-B8E5-B68C7EFB9366}" srcOrd="1" destOrd="0" presId="urn:microsoft.com/office/officeart/2005/8/layout/hierarchy1"/>
    <dgm:cxn modelId="{E1D45F6C-BA35-074A-B3F9-4E30B8D14116}" type="presParOf" srcId="{2E87AB42-FFEC-C149-B8E5-B68C7EFB9366}" destId="{79E753B4-CBAA-A94D-8174-416009E3B9DC}" srcOrd="0" destOrd="0" presId="urn:microsoft.com/office/officeart/2005/8/layout/hierarchy1"/>
    <dgm:cxn modelId="{780035FC-650B-9F41-B837-45F32078D549}" type="presParOf" srcId="{79E753B4-CBAA-A94D-8174-416009E3B9DC}" destId="{96F6DA10-9C20-CD47-948A-DA7F0E73EA9D}" srcOrd="0" destOrd="0" presId="urn:microsoft.com/office/officeart/2005/8/layout/hierarchy1"/>
    <dgm:cxn modelId="{FF151276-2230-9E47-B28F-B2E830CA2E37}" type="presParOf" srcId="{79E753B4-CBAA-A94D-8174-416009E3B9DC}" destId="{78822D68-4C86-684B-B59F-8BB2943EEBC9}" srcOrd="1" destOrd="0" presId="urn:microsoft.com/office/officeart/2005/8/layout/hierarchy1"/>
    <dgm:cxn modelId="{5FB4DC3D-9678-F14B-A507-4F484CBCCC32}" type="presParOf" srcId="{2E87AB42-FFEC-C149-B8E5-B68C7EFB9366}" destId="{B8083498-5042-654C-B1D1-D4265DF8EEE6}" srcOrd="1" destOrd="0" presId="urn:microsoft.com/office/officeart/2005/8/layout/hierarchy1"/>
    <dgm:cxn modelId="{FE55BC32-D5BE-094B-A2C2-729281C814F2}" type="presParOf" srcId="{B8083498-5042-654C-B1D1-D4265DF8EEE6}" destId="{D4DC8A53-0448-6040-B449-2D397ADD2B37}" srcOrd="0" destOrd="0" presId="urn:microsoft.com/office/officeart/2005/8/layout/hierarchy1"/>
    <dgm:cxn modelId="{81753ACC-4390-C34B-940A-C5E0856C8B87}" type="presParOf" srcId="{B8083498-5042-654C-B1D1-D4265DF8EEE6}" destId="{214AF82D-30FD-9049-8C74-37962DB1D0B7}" srcOrd="1" destOrd="0" presId="urn:microsoft.com/office/officeart/2005/8/layout/hierarchy1"/>
    <dgm:cxn modelId="{77AA28CE-3FDE-E842-8328-A0E13781DF7E}" type="presParOf" srcId="{214AF82D-30FD-9049-8C74-37962DB1D0B7}" destId="{0D327133-5C46-A44E-8AD5-93A6918E30AB}" srcOrd="0" destOrd="0" presId="urn:microsoft.com/office/officeart/2005/8/layout/hierarchy1"/>
    <dgm:cxn modelId="{805F9E0C-784B-E34F-AE92-84A8AE711F03}" type="presParOf" srcId="{0D327133-5C46-A44E-8AD5-93A6918E30AB}" destId="{3A3F8679-87D7-8C4C-A323-71A9874EFF18}" srcOrd="0" destOrd="0" presId="urn:microsoft.com/office/officeart/2005/8/layout/hierarchy1"/>
    <dgm:cxn modelId="{5DF16853-7026-6549-AAB9-D296AF586F95}" type="presParOf" srcId="{0D327133-5C46-A44E-8AD5-93A6918E30AB}" destId="{C5A37C91-19B2-E84E-B78E-861385AB8DAF}" srcOrd="1" destOrd="0" presId="urn:microsoft.com/office/officeart/2005/8/layout/hierarchy1"/>
    <dgm:cxn modelId="{0039F9A3-4F6C-6543-914C-BE1A0252C332}" type="presParOf" srcId="{214AF82D-30FD-9049-8C74-37962DB1D0B7}" destId="{AF8C4ECD-7C7C-3D48-BC87-0DA9DAD15292}" srcOrd="1" destOrd="0" presId="urn:microsoft.com/office/officeart/2005/8/layout/hierarchy1"/>
    <dgm:cxn modelId="{A75BC93D-7ADB-8948-A837-274D50C27792}" type="presParOf" srcId="{B8083498-5042-654C-B1D1-D4265DF8EEE6}" destId="{738F235C-7FBC-724C-92AC-B0902636301D}" srcOrd="2" destOrd="0" presId="urn:microsoft.com/office/officeart/2005/8/layout/hierarchy1"/>
    <dgm:cxn modelId="{49B2D7F7-A49A-D649-A519-8FFDC08D9439}" type="presParOf" srcId="{B8083498-5042-654C-B1D1-D4265DF8EEE6}" destId="{5D57191F-D50D-4846-AF1C-DEC4418CE53B}" srcOrd="3" destOrd="0" presId="urn:microsoft.com/office/officeart/2005/8/layout/hierarchy1"/>
    <dgm:cxn modelId="{CDFAACA5-5A30-D54F-AC20-05BE38FF8416}" type="presParOf" srcId="{5D57191F-D50D-4846-AF1C-DEC4418CE53B}" destId="{4A27442F-D17D-F14A-8C4B-52208B7588C5}" srcOrd="0" destOrd="0" presId="urn:microsoft.com/office/officeart/2005/8/layout/hierarchy1"/>
    <dgm:cxn modelId="{65F4AE51-4249-CA47-B3A9-980DBA1B0F6B}" type="presParOf" srcId="{4A27442F-D17D-F14A-8C4B-52208B7588C5}" destId="{83122422-E9D5-0F46-B614-E9F960498BFB}" srcOrd="0" destOrd="0" presId="urn:microsoft.com/office/officeart/2005/8/layout/hierarchy1"/>
    <dgm:cxn modelId="{2460C675-0BED-0C4E-A7EC-6DBF6C032278}" type="presParOf" srcId="{4A27442F-D17D-F14A-8C4B-52208B7588C5}" destId="{2611C0CD-D219-4A46-AC8F-3FCC2D994F8B}" srcOrd="1" destOrd="0" presId="urn:microsoft.com/office/officeart/2005/8/layout/hierarchy1"/>
    <dgm:cxn modelId="{8D410E09-A8EA-544F-B850-B79F2DAC3328}" type="presParOf" srcId="{5D57191F-D50D-4846-AF1C-DEC4418CE53B}" destId="{6E8F8089-AC1D-8741-80AC-6FCAE84467E6}" srcOrd="1" destOrd="0" presId="urn:microsoft.com/office/officeart/2005/8/layout/hierarchy1"/>
    <dgm:cxn modelId="{335162DE-AE3F-DC45-B243-81926C8EF086}" type="presParOf" srcId="{B8083498-5042-654C-B1D1-D4265DF8EEE6}" destId="{10E92D9C-017C-D146-AAFE-9A70B65C25CA}" srcOrd="4" destOrd="0" presId="urn:microsoft.com/office/officeart/2005/8/layout/hierarchy1"/>
    <dgm:cxn modelId="{7CD282AD-ED21-BB44-AF56-F2A04A108776}" type="presParOf" srcId="{B8083498-5042-654C-B1D1-D4265DF8EEE6}" destId="{1F6967F0-D365-DB42-AB68-4993EF2F37F4}" srcOrd="5" destOrd="0" presId="urn:microsoft.com/office/officeart/2005/8/layout/hierarchy1"/>
    <dgm:cxn modelId="{53FFC1CA-BCAE-7543-8FE4-32EBE6C4A008}" type="presParOf" srcId="{1F6967F0-D365-DB42-AB68-4993EF2F37F4}" destId="{D39F5289-7230-0F4E-AF2E-36011C55A08A}" srcOrd="0" destOrd="0" presId="urn:microsoft.com/office/officeart/2005/8/layout/hierarchy1"/>
    <dgm:cxn modelId="{DBC19CA7-EBD4-4241-9206-9E7783640C60}" type="presParOf" srcId="{D39F5289-7230-0F4E-AF2E-36011C55A08A}" destId="{78418686-CC7E-3F40-80F4-D8BB27A52680}" srcOrd="0" destOrd="0" presId="urn:microsoft.com/office/officeart/2005/8/layout/hierarchy1"/>
    <dgm:cxn modelId="{3B9C95A4-E8E1-404B-B17A-EF2D5B2EC170}" type="presParOf" srcId="{D39F5289-7230-0F4E-AF2E-36011C55A08A}" destId="{02062833-58DB-794D-BE1F-004225F5EE87}" srcOrd="1" destOrd="0" presId="urn:microsoft.com/office/officeart/2005/8/layout/hierarchy1"/>
    <dgm:cxn modelId="{EAB155A4-467F-204B-BF56-F8581506A265}" type="presParOf" srcId="{1F6967F0-D365-DB42-AB68-4993EF2F37F4}" destId="{3945A60E-AF7E-544E-AFD5-2A9F27337469}" srcOrd="1" destOrd="0" presId="urn:microsoft.com/office/officeart/2005/8/layout/hierarchy1"/>
    <dgm:cxn modelId="{57C52406-3923-BD41-A4B6-502417E0A32A}" type="presParOf" srcId="{B8083498-5042-654C-B1D1-D4265DF8EEE6}" destId="{39D40E74-F31C-D146-85FB-5F4A7EDA1285}" srcOrd="6" destOrd="0" presId="urn:microsoft.com/office/officeart/2005/8/layout/hierarchy1"/>
    <dgm:cxn modelId="{1DA85998-6A21-B242-A625-FA0F1D2123F9}" type="presParOf" srcId="{B8083498-5042-654C-B1D1-D4265DF8EEE6}" destId="{B6D66D40-01A5-494D-8935-FB2A907A61C0}" srcOrd="7" destOrd="0" presId="urn:microsoft.com/office/officeart/2005/8/layout/hierarchy1"/>
    <dgm:cxn modelId="{867546A2-ED39-184B-BDEB-3A976750226E}" type="presParOf" srcId="{B6D66D40-01A5-494D-8935-FB2A907A61C0}" destId="{C7474C6E-5F0E-F64F-9B77-A1391C9858BA}" srcOrd="0" destOrd="0" presId="urn:microsoft.com/office/officeart/2005/8/layout/hierarchy1"/>
    <dgm:cxn modelId="{3FAA9C1D-F7D2-7941-8FBD-37CDC22A3D80}" type="presParOf" srcId="{C7474C6E-5F0E-F64F-9B77-A1391C9858BA}" destId="{6315561D-0038-7948-A753-33DE5AB757D4}" srcOrd="0" destOrd="0" presId="urn:microsoft.com/office/officeart/2005/8/layout/hierarchy1"/>
    <dgm:cxn modelId="{20121589-8F8E-324B-BDFF-D37F722D296C}" type="presParOf" srcId="{C7474C6E-5F0E-F64F-9B77-A1391C9858BA}" destId="{08ACB00F-2A57-214E-9F83-1227838E6ADD}" srcOrd="1" destOrd="0" presId="urn:microsoft.com/office/officeart/2005/8/layout/hierarchy1"/>
    <dgm:cxn modelId="{3CA416F3-CA4D-0749-8F35-0B01E3A90890}" type="presParOf" srcId="{B6D66D40-01A5-494D-8935-FB2A907A61C0}" destId="{3F80AF59-B261-4F4A-8977-DE579BA81F38}" srcOrd="1" destOrd="0" presId="urn:microsoft.com/office/officeart/2005/8/layout/hierarchy1"/>
    <dgm:cxn modelId="{8913FDD0-42B7-C847-9976-BE10BF6ADF9C}" type="presParOf" srcId="{755FE24A-C023-CA4D-B49B-D2DB3122790D}" destId="{60FFD7D0-3951-D747-8A95-F3BD3D460FA2}" srcOrd="2" destOrd="0" presId="urn:microsoft.com/office/officeart/2005/8/layout/hierarchy1"/>
    <dgm:cxn modelId="{5D4C1076-3E3B-F346-B141-A8BFA1B2750F}" type="presParOf" srcId="{755FE24A-C023-CA4D-B49B-D2DB3122790D}" destId="{DF454DBA-86BC-7D4D-B994-0CB831578078}" srcOrd="3" destOrd="0" presId="urn:microsoft.com/office/officeart/2005/8/layout/hierarchy1"/>
    <dgm:cxn modelId="{B3FEE048-7BCB-E843-8B9A-2CB32A84CAD4}" type="presParOf" srcId="{DF454DBA-86BC-7D4D-B994-0CB831578078}" destId="{ED497CB2-5F4C-F84D-A1BA-7B8B6F403A79}" srcOrd="0" destOrd="0" presId="urn:microsoft.com/office/officeart/2005/8/layout/hierarchy1"/>
    <dgm:cxn modelId="{5F60E409-7FF4-D04C-BA81-01A8E0260C84}" type="presParOf" srcId="{ED497CB2-5F4C-F84D-A1BA-7B8B6F403A79}" destId="{7F474226-8C91-3E4F-B167-766984BEDD73}" srcOrd="0" destOrd="0" presId="urn:microsoft.com/office/officeart/2005/8/layout/hierarchy1"/>
    <dgm:cxn modelId="{80B1F9EC-369A-3340-B137-49E8EC6189C3}" type="presParOf" srcId="{ED497CB2-5F4C-F84D-A1BA-7B8B6F403A79}" destId="{F561E2C5-0445-5649-9C9B-C390D037902B}" srcOrd="1" destOrd="0" presId="urn:microsoft.com/office/officeart/2005/8/layout/hierarchy1"/>
    <dgm:cxn modelId="{A9D924C0-8839-D349-A0B2-BE5946B29F22}" type="presParOf" srcId="{DF454DBA-86BC-7D4D-B994-0CB831578078}" destId="{D7F4E9C9-7115-5541-AE3F-FB92D9CA3162}" srcOrd="1" destOrd="0" presId="urn:microsoft.com/office/officeart/2005/8/layout/hierarchy1"/>
    <dgm:cxn modelId="{0527375F-2751-DC4E-9E89-180ABFFD8FE3}" type="presParOf" srcId="{D7F4E9C9-7115-5541-AE3F-FB92D9CA3162}" destId="{EDBCCB42-A64F-1B44-9CE3-7CFFC864781E}" srcOrd="0" destOrd="0" presId="urn:microsoft.com/office/officeart/2005/8/layout/hierarchy1"/>
    <dgm:cxn modelId="{7BE2D98F-41A4-A94C-8396-01FD59B4B2ED}" type="presParOf" srcId="{D7F4E9C9-7115-5541-AE3F-FB92D9CA3162}" destId="{96754922-DFA5-8247-83B8-4039F00C1B25}" srcOrd="1" destOrd="0" presId="urn:microsoft.com/office/officeart/2005/8/layout/hierarchy1"/>
    <dgm:cxn modelId="{EB8BCA58-6A95-9D4F-BE3E-3CC6193170F1}" type="presParOf" srcId="{96754922-DFA5-8247-83B8-4039F00C1B25}" destId="{BB2A80DF-B472-304C-A2B7-D7F3523E18AC}" srcOrd="0" destOrd="0" presId="urn:microsoft.com/office/officeart/2005/8/layout/hierarchy1"/>
    <dgm:cxn modelId="{191DD373-A7E0-E247-ACCF-653F4BB17F22}" type="presParOf" srcId="{BB2A80DF-B472-304C-A2B7-D7F3523E18AC}" destId="{48BD865D-4972-DC45-9B57-ABC9EC491C7B}" srcOrd="0" destOrd="0" presId="urn:microsoft.com/office/officeart/2005/8/layout/hierarchy1"/>
    <dgm:cxn modelId="{77976CFF-70F9-C047-8A95-0B445C1616BC}" type="presParOf" srcId="{BB2A80DF-B472-304C-A2B7-D7F3523E18AC}" destId="{38F45C27-DFD0-F84B-8FA2-2A546DF17EFD}" srcOrd="1" destOrd="0" presId="urn:microsoft.com/office/officeart/2005/8/layout/hierarchy1"/>
    <dgm:cxn modelId="{10F05B26-3252-6C44-B142-9EECD592B10B}" type="presParOf" srcId="{96754922-DFA5-8247-83B8-4039F00C1B25}" destId="{E5E1D7B2-2F46-C54B-871F-9ACBF37C6503}" srcOrd="1" destOrd="0" presId="urn:microsoft.com/office/officeart/2005/8/layout/hierarchy1"/>
    <dgm:cxn modelId="{DE246A90-4801-F04A-8751-4DF36BEB8D8B}" type="presParOf" srcId="{D7F4E9C9-7115-5541-AE3F-FB92D9CA3162}" destId="{418E94FD-20BD-7049-8F28-F0F4F8DD3B84}" srcOrd="2" destOrd="0" presId="urn:microsoft.com/office/officeart/2005/8/layout/hierarchy1"/>
    <dgm:cxn modelId="{D418F1BD-0696-7743-89EC-D51137E465BB}" type="presParOf" srcId="{D7F4E9C9-7115-5541-AE3F-FB92D9CA3162}" destId="{A71ED0B6-AA8B-6040-A174-A022ABCCB52B}" srcOrd="3" destOrd="0" presId="urn:microsoft.com/office/officeart/2005/8/layout/hierarchy1"/>
    <dgm:cxn modelId="{2D9D2F29-0835-6942-A8EA-AB0BE3F12182}" type="presParOf" srcId="{A71ED0B6-AA8B-6040-A174-A022ABCCB52B}" destId="{46E9EE66-2780-4E40-9738-901CE5298D54}" srcOrd="0" destOrd="0" presId="urn:microsoft.com/office/officeart/2005/8/layout/hierarchy1"/>
    <dgm:cxn modelId="{8D6F5E60-6CB2-804D-8E48-1152EEC88354}" type="presParOf" srcId="{46E9EE66-2780-4E40-9738-901CE5298D54}" destId="{0C389FEC-B298-D640-A223-C8217724DA13}" srcOrd="0" destOrd="0" presId="urn:microsoft.com/office/officeart/2005/8/layout/hierarchy1"/>
    <dgm:cxn modelId="{AEAD5362-8DA4-C347-A1BC-D973B5728DE9}" type="presParOf" srcId="{46E9EE66-2780-4E40-9738-901CE5298D54}" destId="{64F1E5C5-94ED-CB41-AD70-A9B43EAF571C}" srcOrd="1" destOrd="0" presId="urn:microsoft.com/office/officeart/2005/8/layout/hierarchy1"/>
    <dgm:cxn modelId="{B28F865F-30C5-2A40-BC2F-4FDEC1C21845}" type="presParOf" srcId="{A71ED0B6-AA8B-6040-A174-A022ABCCB52B}" destId="{C079DC75-69E0-9149-BEF2-545163F5E9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375C6-4B19-1F4C-82E3-88222B15898E}">
      <dsp:nvSpPr>
        <dsp:cNvPr id="0" name=""/>
        <dsp:cNvSpPr/>
      </dsp:nvSpPr>
      <dsp:spPr>
        <a:xfrm>
          <a:off x="298162" y="1470"/>
          <a:ext cx="2063929" cy="12383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support</a:t>
          </a:r>
        </a:p>
      </dsp:txBody>
      <dsp:txXfrm>
        <a:off x="298162" y="1470"/>
        <a:ext cx="2063929" cy="1238357"/>
      </dsp:txXfrm>
    </dsp:sp>
    <dsp:sp modelId="{90158717-A758-4643-BF02-79A44FCDAF8A}">
      <dsp:nvSpPr>
        <dsp:cNvPr id="0" name=""/>
        <dsp:cNvSpPr/>
      </dsp:nvSpPr>
      <dsp:spPr>
        <a:xfrm>
          <a:off x="2568485" y="11377"/>
          <a:ext cx="2063929" cy="1238357"/>
        </a:xfrm>
        <a:prstGeom prst="rect">
          <a:avLst/>
        </a:prstGeom>
        <a:gradFill rotWithShape="0">
          <a:gsLst>
            <a:gs pos="0">
              <a:schemeClr val="accent5">
                <a:hueOff val="1766471"/>
                <a:satOff val="5752"/>
                <a:lumOff val="2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766471"/>
                <a:satOff val="5752"/>
                <a:lumOff val="2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766471"/>
                <a:satOff val="5752"/>
                <a:lumOff val="2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protection</a:t>
          </a:r>
        </a:p>
      </dsp:txBody>
      <dsp:txXfrm>
        <a:off x="2568485" y="11377"/>
        <a:ext cx="2063929" cy="1238357"/>
      </dsp:txXfrm>
    </dsp:sp>
    <dsp:sp modelId="{C5A55C09-02E1-CD44-B0AC-C5054F332101}">
      <dsp:nvSpPr>
        <dsp:cNvPr id="0" name=""/>
        <dsp:cNvSpPr/>
      </dsp:nvSpPr>
      <dsp:spPr>
        <a:xfrm>
          <a:off x="4838807" y="1470"/>
          <a:ext cx="2063929" cy="1238357"/>
        </a:xfrm>
        <a:prstGeom prst="rect">
          <a:avLst/>
        </a:prstGeom>
        <a:gradFill rotWithShape="0">
          <a:gsLst>
            <a:gs pos="0">
              <a:schemeClr val="accent5">
                <a:hueOff val="3532942"/>
                <a:satOff val="11503"/>
                <a:lumOff val="4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3532942"/>
                <a:satOff val="11503"/>
                <a:lumOff val="4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3532942"/>
                <a:satOff val="11503"/>
                <a:lumOff val="4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attachment to muscles</a:t>
          </a:r>
        </a:p>
      </dsp:txBody>
      <dsp:txXfrm>
        <a:off x="4838807" y="1470"/>
        <a:ext cx="2063929" cy="1238357"/>
      </dsp:txXfrm>
    </dsp:sp>
    <dsp:sp modelId="{AFBFC173-DEF3-9744-B08C-5F1B2344898A}">
      <dsp:nvSpPr>
        <dsp:cNvPr id="0" name=""/>
        <dsp:cNvSpPr/>
      </dsp:nvSpPr>
      <dsp:spPr>
        <a:xfrm>
          <a:off x="298162" y="1446221"/>
          <a:ext cx="2063929" cy="1238357"/>
        </a:xfrm>
        <a:prstGeom prst="rect">
          <a:avLst/>
        </a:prstGeom>
        <a:gradFill rotWithShape="0">
          <a:gsLst>
            <a:gs pos="0">
              <a:schemeClr val="accent5">
                <a:hueOff val="5299413"/>
                <a:satOff val="17255"/>
                <a:lumOff val="6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5299413"/>
                <a:satOff val="17255"/>
                <a:lumOff val="6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5299413"/>
                <a:satOff val="17255"/>
                <a:lumOff val="6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movement</a:t>
          </a:r>
        </a:p>
      </dsp:txBody>
      <dsp:txXfrm>
        <a:off x="298162" y="1446221"/>
        <a:ext cx="2063929" cy="1238357"/>
      </dsp:txXfrm>
    </dsp:sp>
    <dsp:sp modelId="{3891BA3E-41B4-5340-9E88-794A7B25B7B5}">
      <dsp:nvSpPr>
        <dsp:cNvPr id="0" name=""/>
        <dsp:cNvSpPr/>
      </dsp:nvSpPr>
      <dsp:spPr>
        <a:xfrm>
          <a:off x="2568485" y="1446221"/>
          <a:ext cx="2063929" cy="1238357"/>
        </a:xfrm>
        <a:prstGeom prst="rect">
          <a:avLst/>
        </a:prstGeom>
        <a:gradFill rotWithShape="0">
          <a:gsLst>
            <a:gs pos="0">
              <a:schemeClr val="accent5">
                <a:hueOff val="7065884"/>
                <a:satOff val="23006"/>
                <a:lumOff val="8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7065884"/>
                <a:satOff val="23006"/>
                <a:lumOff val="8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7065884"/>
                <a:satOff val="23006"/>
                <a:lumOff val="8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storage of fat and minerals</a:t>
          </a:r>
        </a:p>
      </dsp:txBody>
      <dsp:txXfrm>
        <a:off x="2568485" y="1446221"/>
        <a:ext cx="2063929" cy="1238357"/>
      </dsp:txXfrm>
    </dsp:sp>
    <dsp:sp modelId="{EB01CE91-EC63-E84C-B8B8-AF93B31DAF2D}">
      <dsp:nvSpPr>
        <dsp:cNvPr id="0" name=""/>
        <dsp:cNvSpPr/>
      </dsp:nvSpPr>
      <dsp:spPr>
        <a:xfrm>
          <a:off x="4838807" y="1436314"/>
          <a:ext cx="2063929" cy="1238357"/>
        </a:xfrm>
        <a:prstGeom prst="rect">
          <a:avLst/>
        </a:prstGeom>
        <a:gradFill rotWithShape="0">
          <a:gsLst>
            <a:gs pos="0">
              <a:schemeClr val="accent5">
                <a:hueOff val="8832355"/>
                <a:satOff val="28758"/>
                <a:lumOff val="10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8832355"/>
                <a:satOff val="28758"/>
                <a:lumOff val="10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8832355"/>
                <a:satOff val="28758"/>
                <a:lumOff val="10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Blood cell</a:t>
          </a:r>
          <a:r>
            <a:rPr lang="en-US" sz="2600" kern="1200" baseline="0" dirty="0"/>
            <a:t> formation</a:t>
          </a:r>
          <a:endParaRPr lang="en-US" sz="2600" kern="1200" dirty="0"/>
        </a:p>
      </dsp:txBody>
      <dsp:txXfrm>
        <a:off x="4838807" y="1436314"/>
        <a:ext cx="2063929" cy="1238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E94FD-20BD-7049-8F28-F0F4F8DD3B84}">
      <dsp:nvSpPr>
        <dsp:cNvPr id="0" name=""/>
        <dsp:cNvSpPr/>
      </dsp:nvSpPr>
      <dsp:spPr>
        <a:xfrm>
          <a:off x="6872987" y="3544685"/>
          <a:ext cx="699923" cy="333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97"/>
              </a:lnTo>
              <a:lnTo>
                <a:pt x="699923" y="226997"/>
              </a:lnTo>
              <a:lnTo>
                <a:pt x="699923" y="333100"/>
              </a:lnTo>
            </a:path>
          </a:pathLst>
        </a:custGeom>
        <a:noFill/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CCB42-A64F-1B44-9CE3-7CFFC864781E}">
      <dsp:nvSpPr>
        <dsp:cNvPr id="0" name=""/>
        <dsp:cNvSpPr/>
      </dsp:nvSpPr>
      <dsp:spPr>
        <a:xfrm>
          <a:off x="6173064" y="3544685"/>
          <a:ext cx="699923" cy="333100"/>
        </a:xfrm>
        <a:custGeom>
          <a:avLst/>
          <a:gdLst/>
          <a:ahLst/>
          <a:cxnLst/>
          <a:rect l="0" t="0" r="0" b="0"/>
          <a:pathLst>
            <a:path>
              <a:moveTo>
                <a:pt x="699923" y="0"/>
              </a:moveTo>
              <a:lnTo>
                <a:pt x="699923" y="226997"/>
              </a:lnTo>
              <a:lnTo>
                <a:pt x="0" y="226997"/>
              </a:lnTo>
              <a:lnTo>
                <a:pt x="0" y="333100"/>
              </a:lnTo>
            </a:path>
          </a:pathLst>
        </a:custGeom>
        <a:noFill/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FD7D0-3951-D747-8A95-F3BD3D460FA2}">
      <dsp:nvSpPr>
        <dsp:cNvPr id="0" name=""/>
        <dsp:cNvSpPr/>
      </dsp:nvSpPr>
      <dsp:spPr>
        <a:xfrm>
          <a:off x="4773216" y="2484301"/>
          <a:ext cx="2099770" cy="333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97"/>
              </a:lnTo>
              <a:lnTo>
                <a:pt x="2099770" y="226997"/>
              </a:lnTo>
              <a:lnTo>
                <a:pt x="2099770" y="333100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40E74-F31C-D146-85FB-5F4A7EDA1285}">
      <dsp:nvSpPr>
        <dsp:cNvPr id="0" name=""/>
        <dsp:cNvSpPr/>
      </dsp:nvSpPr>
      <dsp:spPr>
        <a:xfrm>
          <a:off x="2673445" y="3544685"/>
          <a:ext cx="1994675" cy="36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65"/>
              </a:lnTo>
              <a:lnTo>
                <a:pt x="1994675" y="258765"/>
              </a:lnTo>
              <a:lnTo>
                <a:pt x="1994675" y="364867"/>
              </a:lnTo>
            </a:path>
          </a:pathLst>
        </a:custGeom>
        <a:noFill/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92D9C-017C-D146-AAFE-9A70B65C25CA}">
      <dsp:nvSpPr>
        <dsp:cNvPr id="0" name=""/>
        <dsp:cNvSpPr/>
      </dsp:nvSpPr>
      <dsp:spPr>
        <a:xfrm>
          <a:off x="2673445" y="3544685"/>
          <a:ext cx="623427" cy="379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784"/>
              </a:lnTo>
              <a:lnTo>
                <a:pt x="623427" y="273784"/>
              </a:lnTo>
              <a:lnTo>
                <a:pt x="623427" y="379886"/>
              </a:lnTo>
            </a:path>
          </a:pathLst>
        </a:custGeom>
        <a:noFill/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F235C-7FBC-724C-92AC-B0902636301D}">
      <dsp:nvSpPr>
        <dsp:cNvPr id="0" name=""/>
        <dsp:cNvSpPr/>
      </dsp:nvSpPr>
      <dsp:spPr>
        <a:xfrm>
          <a:off x="2004560" y="3544685"/>
          <a:ext cx="668885" cy="348118"/>
        </a:xfrm>
        <a:custGeom>
          <a:avLst/>
          <a:gdLst/>
          <a:ahLst/>
          <a:cxnLst/>
          <a:rect l="0" t="0" r="0" b="0"/>
          <a:pathLst>
            <a:path>
              <a:moveTo>
                <a:pt x="668885" y="0"/>
              </a:moveTo>
              <a:lnTo>
                <a:pt x="668885" y="242016"/>
              </a:lnTo>
              <a:lnTo>
                <a:pt x="0" y="242016"/>
              </a:lnTo>
              <a:lnTo>
                <a:pt x="0" y="348118"/>
              </a:lnTo>
            </a:path>
          </a:pathLst>
        </a:custGeom>
        <a:noFill/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C8A53-0448-6040-B449-2D397ADD2B37}">
      <dsp:nvSpPr>
        <dsp:cNvPr id="0" name=""/>
        <dsp:cNvSpPr/>
      </dsp:nvSpPr>
      <dsp:spPr>
        <a:xfrm>
          <a:off x="573674" y="3544685"/>
          <a:ext cx="2099770" cy="333100"/>
        </a:xfrm>
        <a:custGeom>
          <a:avLst/>
          <a:gdLst/>
          <a:ahLst/>
          <a:cxnLst/>
          <a:rect l="0" t="0" r="0" b="0"/>
          <a:pathLst>
            <a:path>
              <a:moveTo>
                <a:pt x="2099770" y="0"/>
              </a:moveTo>
              <a:lnTo>
                <a:pt x="2099770" y="226997"/>
              </a:lnTo>
              <a:lnTo>
                <a:pt x="0" y="226997"/>
              </a:lnTo>
              <a:lnTo>
                <a:pt x="0" y="333100"/>
              </a:lnTo>
            </a:path>
          </a:pathLst>
        </a:custGeom>
        <a:noFill/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BB2E1-19E4-DC4B-AEB2-55D125FA6EF7}">
      <dsp:nvSpPr>
        <dsp:cNvPr id="0" name=""/>
        <dsp:cNvSpPr/>
      </dsp:nvSpPr>
      <dsp:spPr>
        <a:xfrm>
          <a:off x="2673445" y="2484301"/>
          <a:ext cx="2099770" cy="333100"/>
        </a:xfrm>
        <a:custGeom>
          <a:avLst/>
          <a:gdLst/>
          <a:ahLst/>
          <a:cxnLst/>
          <a:rect l="0" t="0" r="0" b="0"/>
          <a:pathLst>
            <a:path>
              <a:moveTo>
                <a:pt x="2099770" y="0"/>
              </a:moveTo>
              <a:lnTo>
                <a:pt x="2099770" y="226997"/>
              </a:lnTo>
              <a:lnTo>
                <a:pt x="0" y="226997"/>
              </a:lnTo>
              <a:lnTo>
                <a:pt x="0" y="333100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9A550-41FA-754A-8087-DEDA8A4D051A}">
      <dsp:nvSpPr>
        <dsp:cNvPr id="0" name=""/>
        <dsp:cNvSpPr/>
      </dsp:nvSpPr>
      <dsp:spPr>
        <a:xfrm>
          <a:off x="4200551" y="1757017"/>
          <a:ext cx="1145329" cy="7272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4BB71-7BA1-124B-9993-4CCD134D7A79}">
      <dsp:nvSpPr>
        <dsp:cNvPr id="0" name=""/>
        <dsp:cNvSpPr/>
      </dsp:nvSpPr>
      <dsp:spPr>
        <a:xfrm>
          <a:off x="4327810" y="1877912"/>
          <a:ext cx="1145329" cy="727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Skeleton</a:t>
          </a:r>
        </a:p>
      </dsp:txBody>
      <dsp:txXfrm>
        <a:off x="4349111" y="1899213"/>
        <a:ext cx="1102727" cy="684682"/>
      </dsp:txXfrm>
    </dsp:sp>
    <dsp:sp modelId="{96F6DA10-9C20-CD47-948A-DA7F0E73EA9D}">
      <dsp:nvSpPr>
        <dsp:cNvPr id="0" name=""/>
        <dsp:cNvSpPr/>
      </dsp:nvSpPr>
      <dsp:spPr>
        <a:xfrm>
          <a:off x="2100780" y="2817401"/>
          <a:ext cx="1145329" cy="7272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22D68-4C86-684B-B59F-8BB2943EEBC9}">
      <dsp:nvSpPr>
        <dsp:cNvPr id="0" name=""/>
        <dsp:cNvSpPr/>
      </dsp:nvSpPr>
      <dsp:spPr>
        <a:xfrm>
          <a:off x="2228039" y="2938297"/>
          <a:ext cx="1145329" cy="727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Axial Skeleton </a:t>
          </a:r>
        </a:p>
      </dsp:txBody>
      <dsp:txXfrm>
        <a:off x="2249340" y="2959598"/>
        <a:ext cx="1102727" cy="684682"/>
      </dsp:txXfrm>
    </dsp:sp>
    <dsp:sp modelId="{3A3F8679-87D7-8C4C-A323-71A9874EFF18}">
      <dsp:nvSpPr>
        <dsp:cNvPr id="0" name=""/>
        <dsp:cNvSpPr/>
      </dsp:nvSpPr>
      <dsp:spPr>
        <a:xfrm>
          <a:off x="1009" y="3877785"/>
          <a:ext cx="1145329" cy="727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37C91-19B2-E84E-B78E-861385AB8DAF}">
      <dsp:nvSpPr>
        <dsp:cNvPr id="0" name=""/>
        <dsp:cNvSpPr/>
      </dsp:nvSpPr>
      <dsp:spPr>
        <a:xfrm>
          <a:off x="128268" y="3998681"/>
          <a:ext cx="1145329" cy="727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Skull</a:t>
          </a:r>
          <a:endParaRPr lang="en-US" sz="1400" kern="1200" dirty="0"/>
        </a:p>
      </dsp:txBody>
      <dsp:txXfrm>
        <a:off x="149569" y="4019982"/>
        <a:ext cx="1102727" cy="684682"/>
      </dsp:txXfrm>
    </dsp:sp>
    <dsp:sp modelId="{83122422-E9D5-0F46-B614-E9F960498BFB}">
      <dsp:nvSpPr>
        <dsp:cNvPr id="0" name=""/>
        <dsp:cNvSpPr/>
      </dsp:nvSpPr>
      <dsp:spPr>
        <a:xfrm>
          <a:off x="1431895" y="3892804"/>
          <a:ext cx="1145329" cy="727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1C0CD-D219-4A46-AC8F-3FCC2D994F8B}">
      <dsp:nvSpPr>
        <dsp:cNvPr id="0" name=""/>
        <dsp:cNvSpPr/>
      </dsp:nvSpPr>
      <dsp:spPr>
        <a:xfrm>
          <a:off x="1559154" y="4013700"/>
          <a:ext cx="1145329" cy="727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Sternum</a:t>
          </a:r>
        </a:p>
      </dsp:txBody>
      <dsp:txXfrm>
        <a:off x="1580455" y="4035001"/>
        <a:ext cx="1102727" cy="684682"/>
      </dsp:txXfrm>
    </dsp:sp>
    <dsp:sp modelId="{78418686-CC7E-3F40-80F4-D8BB27A52680}">
      <dsp:nvSpPr>
        <dsp:cNvPr id="0" name=""/>
        <dsp:cNvSpPr/>
      </dsp:nvSpPr>
      <dsp:spPr>
        <a:xfrm>
          <a:off x="2724208" y="3924571"/>
          <a:ext cx="1145329" cy="727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62833-58DB-794D-BE1F-004225F5EE87}">
      <dsp:nvSpPr>
        <dsp:cNvPr id="0" name=""/>
        <dsp:cNvSpPr/>
      </dsp:nvSpPr>
      <dsp:spPr>
        <a:xfrm>
          <a:off x="2851466" y="4045467"/>
          <a:ext cx="1145329" cy="727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Vertebral columns</a:t>
          </a:r>
        </a:p>
      </dsp:txBody>
      <dsp:txXfrm>
        <a:off x="2872767" y="4066768"/>
        <a:ext cx="1102727" cy="684682"/>
      </dsp:txXfrm>
    </dsp:sp>
    <dsp:sp modelId="{6315561D-0038-7948-A753-33DE5AB757D4}">
      <dsp:nvSpPr>
        <dsp:cNvPr id="0" name=""/>
        <dsp:cNvSpPr/>
      </dsp:nvSpPr>
      <dsp:spPr>
        <a:xfrm>
          <a:off x="4095456" y="3909553"/>
          <a:ext cx="1145329" cy="727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CB00F-2A57-214E-9F83-1227838E6ADD}">
      <dsp:nvSpPr>
        <dsp:cNvPr id="0" name=""/>
        <dsp:cNvSpPr/>
      </dsp:nvSpPr>
      <dsp:spPr>
        <a:xfrm>
          <a:off x="4222715" y="4030449"/>
          <a:ext cx="1145329" cy="727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Ribs</a:t>
          </a:r>
        </a:p>
      </dsp:txBody>
      <dsp:txXfrm>
        <a:off x="4244016" y="4051750"/>
        <a:ext cx="1102727" cy="684682"/>
      </dsp:txXfrm>
    </dsp:sp>
    <dsp:sp modelId="{7F474226-8C91-3E4F-B167-766984BEDD73}">
      <dsp:nvSpPr>
        <dsp:cNvPr id="0" name=""/>
        <dsp:cNvSpPr/>
      </dsp:nvSpPr>
      <dsp:spPr>
        <a:xfrm>
          <a:off x="6300322" y="2817401"/>
          <a:ext cx="1145329" cy="7272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1E2C5-0445-5649-9C9B-C390D037902B}">
      <dsp:nvSpPr>
        <dsp:cNvPr id="0" name=""/>
        <dsp:cNvSpPr/>
      </dsp:nvSpPr>
      <dsp:spPr>
        <a:xfrm>
          <a:off x="6427581" y="2938297"/>
          <a:ext cx="1145329" cy="727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Appendicular</a:t>
          </a:r>
          <a:r>
            <a:rPr lang="en-US" sz="1400" kern="1200" baseline="0" dirty="0"/>
            <a:t> Skeleton</a:t>
          </a:r>
          <a:endParaRPr lang="en-US" sz="1400" kern="1200" dirty="0"/>
        </a:p>
      </dsp:txBody>
      <dsp:txXfrm>
        <a:off x="6448882" y="2959598"/>
        <a:ext cx="1102727" cy="684682"/>
      </dsp:txXfrm>
    </dsp:sp>
    <dsp:sp modelId="{48BD865D-4972-DC45-9B57-ABC9EC491C7B}">
      <dsp:nvSpPr>
        <dsp:cNvPr id="0" name=""/>
        <dsp:cNvSpPr/>
      </dsp:nvSpPr>
      <dsp:spPr>
        <a:xfrm>
          <a:off x="5600399" y="3877785"/>
          <a:ext cx="1145329" cy="727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45C27-DFD0-F84B-8FA2-2A546DF17EFD}">
      <dsp:nvSpPr>
        <dsp:cNvPr id="0" name=""/>
        <dsp:cNvSpPr/>
      </dsp:nvSpPr>
      <dsp:spPr>
        <a:xfrm>
          <a:off x="5727658" y="3998681"/>
          <a:ext cx="1145329" cy="727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Pectoral and pelvic Girdles </a:t>
          </a:r>
        </a:p>
      </dsp:txBody>
      <dsp:txXfrm>
        <a:off x="5748959" y="4019982"/>
        <a:ext cx="1102727" cy="684682"/>
      </dsp:txXfrm>
    </dsp:sp>
    <dsp:sp modelId="{0C389FEC-B298-D640-A223-C8217724DA13}">
      <dsp:nvSpPr>
        <dsp:cNvPr id="0" name=""/>
        <dsp:cNvSpPr/>
      </dsp:nvSpPr>
      <dsp:spPr>
        <a:xfrm>
          <a:off x="7000246" y="3877785"/>
          <a:ext cx="1145329" cy="727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1E5C5-94ED-CB41-AD70-A9B43EAF571C}">
      <dsp:nvSpPr>
        <dsp:cNvPr id="0" name=""/>
        <dsp:cNvSpPr/>
      </dsp:nvSpPr>
      <dsp:spPr>
        <a:xfrm>
          <a:off x="7127505" y="3998681"/>
          <a:ext cx="1145329" cy="727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Upper and lower limbs</a:t>
          </a:r>
        </a:p>
      </dsp:txBody>
      <dsp:txXfrm>
        <a:off x="7148806" y="4019982"/>
        <a:ext cx="1102727" cy="684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14T10:13:02.819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FAF5C1C8-6F1E-4D89-B291-E58B2157B6AF}" emma:medium="tactile" emma:mode="ink">
          <msink:context xmlns:msink="http://schemas.microsoft.com/ink/2010/main" type="writingRegion" rotatedBoundingBox="12711,7712 18698,1528 23651,6324 17664,12507">
            <msink:destinationLink direction="with" ref="{2BDE1F56-D524-4F0A-8E1E-06EBB8B61EB4}"/>
          </msink:context>
        </emma:interpretation>
      </emma:emma>
    </inkml:annotationXML>
    <inkml:traceGroup>
      <inkml:annotationXML>
        <emma:emma xmlns:emma="http://www.w3.org/2003/04/emma" version="1.0">
          <emma:interpretation id="{8793A8FD-2EAD-43CB-B5FC-8DF764486EF8}" emma:medium="tactile" emma:mode="ink">
            <msink:context xmlns:msink="http://schemas.microsoft.com/ink/2010/main" type="paragraph" rotatedBoundingBox="13334,7022 13522,7022 13522,7139 13334,71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D56DA4-DA4B-40EF-B79D-9619C1D92427}" emma:medium="tactile" emma:mode="ink">
              <msink:context xmlns:msink="http://schemas.microsoft.com/ink/2010/main" type="inkBullet" rotatedBoundingBox="13521,7139 13327,7104 13346,6999 13540,7033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6830 2079 10453,'-71'-23'2113,"48"23"-16,-1-24-2097,-23 24-48,24 0-48,23 0-64,0-23-65,23 23-111,-23 0-240,47-24-1521,-23 24-1553,23-23-3809</inkml:trace>
      </inkml:traceGroup>
    </inkml:traceGroup>
    <inkml:traceGroup>
      <inkml:annotationXML>
        <emma:emma xmlns:emma="http://www.w3.org/2003/04/emma" version="1.0">
          <emma:interpretation id="{438BF829-60D6-474A-8E1D-ED48ED2E44D2}" emma:medium="tactile" emma:mode="ink">
            <msink:context xmlns:msink="http://schemas.microsoft.com/ink/2010/main" type="paragraph" rotatedBoundingBox="16105,10998 22092,4814 23651,6324 17664,12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179614-591F-4814-8CC6-5120BD5CD348}" emma:medium="tactile" emma:mode="ink">
              <msink:context xmlns:msink="http://schemas.microsoft.com/ink/2010/main" type="line" rotatedBoundingBox="16105,10998 22092,4814 23651,6324 17664,12507"/>
            </emma:interpretation>
          </emma:emma>
        </inkml:annotationXML>
        <inkml:traceGroup>
          <inkml:annotationXML>
            <emma:emma xmlns:emma="http://www.w3.org/2003/04/emma" version="1.0">
              <emma:interpretation id="{E87FA7C7-D54F-4C52-9D67-F0058FEC0212}" emma:medium="tactile" emma:mode="ink">
                <msink:context xmlns:msink="http://schemas.microsoft.com/ink/2010/main" type="inkWord" rotatedBoundingBox="16105,10998 22092,4814 23651,6324 17664,12507"/>
              </emma:interpretation>
              <emma:one-of disjunction-type="recognition" id="oneOf1">
                <emma:interpretation id="interp1" emma:lang="en-US" emma:confidence="0">
                  <emma:literal>mm pa</emma:literal>
                </emma:interpretation>
                <emma:interpretation id="interp2" emma:lang="en-US" emma:confidence="0">
                  <emma:literal>ma BT</emma:literal>
                </emma:interpretation>
                <emma:interpretation id="interp3" emma:lang="en-US" emma:confidence="0">
                  <emma:literal>me BT</emma:literal>
                </emma:interpretation>
                <emma:interpretation id="interp4" emma:lang="en-US" emma:confidence="0">
                  <emma:literal>m BD</emma:literal>
                </emma:interpretation>
                <emma:interpretation id="interp5" emma:lang="en-US" emma:confidence="0">
                  <emma:literal>m Appel</emma:literal>
                </emma:interpretation>
              </emma:one-of>
            </emma:emma>
          </inkml:annotationXML>
          <inkml:trace contextRef="#ctx0" brushRef="#br0" timeOffset="-46863">10194 5633 1969,'0'-23'512,"0"23"128,0 0-143,0 0-193,0-24-32,0 24-16,0-23 16,0 23 0,0-23-112,0-1-32,0 1-48,0 23 16,23-24-15,-23 24-1,0-23 0,0 23-16,24-24-545,-24 24-303,21-23-705,-21-1-1504</inkml:trace>
          <inkml:trace contextRef="#ctx0" brushRef="#br0" timeOffset="-44878">11015 6353 3874,'0'47'1136,"0"0"65,24 23-161,-24 24-527,0 0 47,-24-24-112,1 24 0,-1 0-96,1-24 17,-24-1-49,0-23-96,0-22-48,0-24-80,-24-24-32,24 1-48,1-22-16,-25-49 0,48 24-32,-24-47 0,23-1 16,1 1 16,23 0-16,-24-24-32,48 0 32,-24 0 16,23 0-16,24 24 16,0-1-16,24 1-16,-1 0 32,0 23 0,24 23 0,0 1-16,0-1 16,0 24 0,0 24 16,0-1-16,0 24 32,-24 0-16,24 24 0,-47-1 32,0 1-32,0 23 16,-24 0 16,1 0-16,-1 23 32,-23-23-16,0 24-32,0-25 16,-23 25 16,23-24-16,-24-24 0,24 24-32,-23-47 0,-1-23 0,24-1 0,-23-46 0,23-24-48,0-23 32,23-24 0,1-24-16,-1 1 16,1 0-16,23-1 0,23 1 16,-23 23 0,24 24 16,-24-1-16,23 48 16,0 0 0,-23 23 16,24 23-16,-24 1 16,0 46 48,0 24 0,-24 0 16,1 23 0,-24 24 0,0 0 32,0 0 32,-24-23-32,24-1 16,-23 0-16,-1-23 0,1 0-31,23-47-49,-24 0-16,24-23-32,24-48 16,-1 1 0,24-47 0,0-1 0,24 1-64,-1-24-1649,24-23-1505,-24 23-3889</inkml:trace>
          <inkml:trace contextRef="#ctx0" brushRef="#br0" timeOffset="-40736">14536 1785 6963,'-47'-94'1409,"24"47"15,-1-24-1295,1-23-97,-1 24-16,24 0-16,0 23 0,0-47 0,24 23-16,23-23-16,0 0 0,0 0 16,23-23-16,0 0-1,1-1 33,-1 1 0,1 0-16,23 23-16,0 23 0,-1 1 16,1 46-16,0 1 0,24 46 16,-1 24 0,0 24 32,-23-1 0,24 24 16,-48 23 0,24 24 16,-24-23-16,-23 23 33,0-1-1,-47 1 16,0 24 16,0-1 0,-23 0 0,-24-23 32,-24 23 336,25-23 48,-25-23-32,24-24 17,-23-3 31,23-44 16,-24-23-48,24-24-304,0-47-63,0 0-33,24-45-16,23-25-32,0-1-32,0-22 0,47 22-16,-24-23 0,24 47 0,0 0 0,0 24-16,0 23 16,-23 24 16,-1 46-16,1 24 16,-24 0 16,-24 47 0,-23 47 16,0 23-32,-23 0 16,-24 24 0,0-2 0,-23 2-16,23-1 16,0-22-16,0-1-16,0-23 16,0-24 0,24 1 16,-1-48 0,24-23-32,-23-23 48,23-24-32,23-47 0,-22 0 0,22-24 16,1 1-32,23-24 16,-24-24-16,24 25 16,0-1-32,0 0 16,0 23 0,0 24 0,0 24 0,-23 23-16,-24 0 16,0 70 16,-47 24-32,-24 24 16,1 46 0,-24 0 16,-23 48-16,-24 22 0,24 1 16,-1 0 32,25-24-48,-1 24 16,0-47-16,23-24 32,1-23-48,23-47-160,0 0-1985,24-71-1841,23-23-4802</inkml:trace>
          <inkml:trace contextRef="#ctx0" brushRef="#br0" timeOffset="-39142">14983 1660 3698,'-24'115'1184,"1"-68"97,-24 71-449,0 22 17,-23 1-49,-1 24-272,24-25-80,-23 1-127,-24 0-65,23 0-16,24-24 0,-23-23 64,23-23-32,-23-24 32,23-24 0,-24-23-63,24-47-65,24 0-48,-24-70-80,0-24 16,23 0-64,1-47 16,23 1 16,0-1-32,23-24 0,-23 1-32,47 26 16,-23 44 0,23-24 0,23 48-32,-23 47 16,24 23-16,-24 23 32,23 24-32,0 47 32,1 0 16,-1 47 0,1 0 0,-1 47 16,-23 23 16,0-2-32,0 3 32,-47 22-16,0 1 32,-47 23-16,0 1 16,0-1-16,-23-23 16,-1 0-16,1-1 16,-1-46-16,25-23 32,-25-24 0,1-47 0,-1-24 16,24-46-32,0-48 16,0-23 0,24-47-32,-1-23 0,24-24-32,0-23 0,24 23 0,-1-23 0,24 23 0,0 0-32,0 24 32,24 0 0,-1 46 0,1-23 0,-1 50 0,24 20 0,-24 24 0,24 0-16,0 47 16,-23 0-16,-25 24 16,1 23 16,0 0-16,-23 47 16,-24-3-16,0 3 32,-24 24-16,-23-1 0,-23 24 0,0-24 16,-1 24-16,1-24 16,-24 1 0,0-1 0,23-46 16,1-1-112,23-46-224,-23-48-1633,23-23-1600,0-70-4115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14T10:12:20.248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2BDE1F56-D524-4F0A-8E1E-06EBB8B61EB4}" emma:medium="tactile" emma:mode="ink">
          <msink:context xmlns:msink="http://schemas.microsoft.com/ink/2010/main" type="inkDrawing" rotatedBoundingBox="19754,8773 23305,2555 25632,3884 22081,10102" hotPoints="24437,2730 23603,6333 20639,8544 21473,4941" semanticType="enclosure" shapeName="Ellipse">
            <msink:sourceLink direction="with" ref="{FAF5C1C8-6F1E-4D89-B291-E58B2157B6AF}"/>
          </msink:context>
        </emma:interpretation>
      </emma:emma>
    </inkml:annotationXML>
    <inkml:trace contextRef="#ctx0" brushRef="#br0">14134 3576 720,'-23'0'176,"0"0"-16,-24 0-47,23-24-65,3 24-32,-3-23 0,1-1 16,-24-23 64,24 24 96,-1-24 128,1 0 144,-1 0 160,1 0 17,-1 23 15,1 1-80,23-1-96,-24 24-159,24-23-129,0 46-176,24-23-64,-24 0 16,23 24-32,24 23 0,0 0 48,-23 0-16,46 0 32,-23 47 16,45 0 48,-22 23 32,0 0 0,24 24 32,0 0-16,24 23 16,-1 1-48,0-24-32,-23-1 32,24 1-16,-1 0 32,-23-47 32,-24 0-16,24-24 80,-47 1 96,24-48 65,-48 1-1,1-24-16,-24-24 32,0-23-32,0-23-48,-24-24-128,1-23-80,-1-24-32,24 0 0,24 0-48,-1 0 0,24 0-16,0 24 16,0 0 0,23 23 0,-23 23 0,24 1 0,-24 23 16,0 23 0,0 1 0,-24 23 48,1 0 1,-1 23 15,-23 24 16,0 24 32,-23-1-16,-1 1-32,-23 23 16,0 23 16,-23 0 0,-24 1 112,0 23 32,-23-24 32,23 24 0,-24-24 33,1 1-17,23-24-64,0-1-96,0-22-48,24-24-16,23 0-32,0-24-32,23 1 16,1-24 0,-1 0-16,1-24 0,23 24-16,-24 0 16,24 0-16,-23 24 32,23-24-32,-23 47 0,-1-24 0,1 24 0,-1 24 0,24-25 0,-23 25 0,-1-1 16,1-23-16,23 0 0,-24 0 16,1-23-32,23-1 32,-24-23 0,1 24-16,-1-24 32,1 0-32,-1 0 16,-23 0-16,0 23 0,0 1 16,1-1-16,-1 24 0,2 0 0,-2 23 0,-23 1 0,23-1 0,0 1 0,0 23 0,-24-24 0,24 0 0,0-23 0,0 0 0,0 0 16,1-23-16,22-1 0,-23 1 0,24-1 32,-24 1-32,0-1 0,0 1 0,0-1 0,23 1 0,-46 20 0,23 3 0,0-23 0,-23 23 0,23 0 0,0 0 0,-24 0 0,24-1 0,-23 1 0,23 0 0,0 0 16,0-23-16,-23-1 0,23-23 0,0 0 0,0-47 0,0-23 0,23-47 0,1-48 0,-1-20 0,48-74-16,23-69 16,0-1 0,70-47-32,0 1 16,71-24 16,24-24 0,-1 24-16,24 23 16,-1 1 0,25 23 16,-27-1-16,3 72 0,-24 22 0,-23 25 0,0 69 0,-24 24 0,-47 71 0,-23 70 0,-47 23 16,-47 95-16,-23 70 0,-71 46 32,-23 72-32,-24 22 32,-47 95-16,-23 23 32,-1 24-16,1-1 0,-21-23 16,-3 24-16,-23-24 0,46-71-16,1-22-16,23-72 32,24-1-16,23-69 16,24-23 0,23-71-32,23-23 32,24-23 16,0-25-32,24-22 0,-1-24-16,24-24 16,24-22-16,-1-25 0,1 1 0,23-24 0,-24 0 0,48-24 0,-24 25-16,0-25-64,23 24-176,-23 3-464,23 20-1249,1-23-1553,-1 24-3713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14T10:12:45.494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327DFE98-4F66-4900-8BFA-61EA3181593D}" emma:medium="tactile" emma:mode="ink">
          <msink:context xmlns:msink="http://schemas.microsoft.com/ink/2010/main" type="inkDrawing" rotatedBoundingBox="6286,6544 11557,6975 11532,7272 6261,6842" shapeName="Other"/>
        </emma:interpretation>
      </emma:emma>
    </inkml:annotationXML>
    <inkml:trace contextRef="#ctx0" brushRef="#br0">10169 1104 6323,'0'0'1329,"0"0"79,0 0-896,0 0-143,0 0 47,-23 0 0,23 0 64,0 23 32,0-23-15,0 24-113,0-1-96,0-23-16,0 24-16,-24-1-32,24-23-16,0 24 16,0-24 17,0 23-1,0-23 0,0 0 16,-23 0 16,23 0 16,-24 0 16,24 0 0,-23 0-31,23 0 15,-23 24-16,-1-24 0,1 0-80,-1 23-16,1-23-48,-1 0-16,-23 24 0,24-24-32,-24 0 0,0 0 0,0 0 32,0 0 17,23 0 31,-23 0-32,1-24 16,22 24 0,-23 0 16,24 0-48,-24-23-32,0 23 0,0 0 32,0 0-16,23-24 0,-23 24 32,0 0-32,0 0 0,1-23 0,-1 23-16,0 0 0,0 0-32,-24-24-16,24 24 16,-23-23-32,-1 23 0,1-24 16,0 1-32,-24 23 16,23-24-16,1 1 16,-1-1-32,-23 24 32,24-23-16,0-1 16,-24 24 16,23-23-32,1 23 0,-1-24 16,1 24 1,23-23-17,0 23 0,-23 0 16,23-23-16,-24 23 32,24-24-16,0 24-16,-23-23 16,23 23 0,0-24 32,0 24-32,-23 0 0,23 0 32,-24 0-32,1 0 32,-1 0-32,1 0-16,-24 0 16,24 0 0,-1 24-16,1-24 32,-1 0-32,1 0 0,0 0 0,-24 23 16,26-23-16,-3 0 0,1 24 16,23-24-16,-24 0 0,24 0 16,0 23-32,0-23 32,0 0-16,1 0 0,-1 0 0,23 0 0,-23 23 0,0-23 0,24 0 0,-24 0 0,23 0 0,1 0 0,-24 0 0,23 0 0,1 0-32,-1-23-224,1 0-625,-24-1-2144,24-46-2434,-24-1-6050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F6B20-07CF-8746-B0FC-A3CE5D4D278D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5A51D-B462-D741-9183-87C020510C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1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5A51D-B462-D741-9183-87C020510C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2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5A51D-B462-D741-9183-87C020510C8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4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741936-CFD7-B94D-BB18-4547D019F8B1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7E1CC9-9F66-E249-90A2-0C5A194AC36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88616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936-CFD7-B94D-BB18-4547D019F8B1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1CC9-9F66-E249-90A2-0C5A194AC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1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936-CFD7-B94D-BB18-4547D019F8B1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1CC9-9F66-E249-90A2-0C5A194AC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71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936-CFD7-B94D-BB18-4547D019F8B1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1CC9-9F66-E249-90A2-0C5A194AC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0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741936-CFD7-B94D-BB18-4547D019F8B1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7E1CC9-9F66-E249-90A2-0C5A194AC3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28273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936-CFD7-B94D-BB18-4547D019F8B1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1CC9-9F66-E249-90A2-0C5A194AC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94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936-CFD7-B94D-BB18-4547D019F8B1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1CC9-9F66-E249-90A2-0C5A194AC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00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936-CFD7-B94D-BB18-4547D019F8B1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1CC9-9F66-E249-90A2-0C5A194AC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1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936-CFD7-B94D-BB18-4547D019F8B1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1CC9-9F66-E249-90A2-0C5A194AC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39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741936-CFD7-B94D-BB18-4547D019F8B1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7E1CC9-9F66-E249-90A2-0C5A194AC3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9666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741936-CFD7-B94D-BB18-4547D019F8B1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7E1CC9-9F66-E249-90A2-0C5A194AC3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516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DA741936-CFD7-B94D-BB18-4547D019F8B1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917E1CC9-9F66-E249-90A2-0C5A194AC3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371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11" orient="horz" pos="136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69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512" userDrawn="1">
          <p15:clr>
            <a:srgbClr val="F26B43"/>
          </p15:clr>
        </p15:guide>
        <p15:guide id="16" pos="5184" userDrawn="1">
          <p15:clr>
            <a:srgbClr val="F26B43"/>
          </p15:clr>
        </p15:guide>
        <p15:guide id="17" pos="702" userDrawn="1">
          <p15:clr>
            <a:srgbClr val="F26B43"/>
          </p15:clr>
        </p15:guide>
        <p15:guide id="1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YcNAPzDxD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teachmeanatomy.info/thorax/bones/ribca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3.png"/><Relationship Id="rId4" Type="http://schemas.openxmlformats.org/officeDocument/2006/relationships/customXml" Target="../ink/ink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BGl2BujkPQ" TargetMode="External"/><Relationship Id="rId7" Type="http://schemas.openxmlformats.org/officeDocument/2006/relationships/hyperlink" Target="https://www.onlinequizcreator.com/anatomical-terms-and-skeletal-system/quiz-208453" TargetMode="External"/><Relationship Id="rId2" Type="http://schemas.openxmlformats.org/officeDocument/2006/relationships/hyperlink" Target="https://www.youtube.com/watch?v=rDGqkMHPDqE&amp;feature=youtu.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nlineexambuilder.com/anatomical-terminology-skeletal-system/exam-35333" TargetMode="External"/><Relationship Id="rId5" Type="http://schemas.openxmlformats.org/officeDocument/2006/relationships/hyperlink" Target="https://www.youtube.com/watch?v=TnY6l9hMOew&amp;feature=youtu.be" TargetMode="External"/><Relationship Id="rId4" Type="http://schemas.openxmlformats.org/officeDocument/2006/relationships/hyperlink" Target="https://www.khanacademy.org/science/health-and-medicine/human-anatomy-and-physiology/skeletal-system/v/skeletal-structure-and-functio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393" y="1806295"/>
            <a:ext cx="6619243" cy="2754260"/>
          </a:xfrm>
        </p:spPr>
        <p:txBody>
          <a:bodyPr/>
          <a:lstStyle/>
          <a:p>
            <a:r>
              <a:rPr lang="en-US" sz="2100" dirty="0"/>
              <a:t>ANATOMICAL TERMS AND SKELETAL SYSTEM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96637" y="1058036"/>
            <a:ext cx="22544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FIRST LECTURE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60414" y="1171952"/>
            <a:ext cx="534691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Introduction to Anatomy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194897"/>
            <a:ext cx="52044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000" dirty="0">
                <a:ln w="18415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dobe Arabic" pitchFamily="18" charset="-78"/>
                <a:cs typeface="Adobe Arabic" pitchFamily="18" charset="-78"/>
              </a:rPr>
              <a:t>هذا العمل لا يغني عن المصادر المطلوبة</a:t>
            </a:r>
            <a:endParaRPr lang="en-US" sz="3000" dirty="0">
              <a:ln w="18415" cmpd="sng">
                <a:solidFill>
                  <a:schemeClr val="tx1">
                    <a:lumMod val="9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5189" y="2914650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533" y="426068"/>
            <a:ext cx="3014280" cy="301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75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485900" y="217858"/>
            <a:ext cx="6172200" cy="750081"/>
          </a:xfrm>
        </p:spPr>
        <p:txBody>
          <a:bodyPr>
            <a:normAutofit/>
          </a:bodyPr>
          <a:lstStyle/>
          <a:p>
            <a:pPr algn="l" rtl="0"/>
            <a:r>
              <a:rPr lang="ar-SA" dirty="0"/>
              <a:t> </a:t>
            </a:r>
            <a:r>
              <a:rPr lang="en-US" b="1" u="sng" dirty="0">
                <a:latin typeface="+mn-lt"/>
              </a:rPr>
              <a:t>Body Cavities </a:t>
            </a:r>
            <a:endParaRPr lang="ar-SA" b="1" u="sng" dirty="0">
              <a:latin typeface="+mn-lt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886899" y="1093155"/>
            <a:ext cx="4113729" cy="5513901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1800" dirty="0"/>
              <a:t>There is two sets of internal cavities which are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ventral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and </a:t>
            </a:r>
            <a:r>
              <a:rPr lang="en-US" sz="1800" b="1" dirty="0">
                <a:solidFill>
                  <a:srgbClr val="FF0000"/>
                </a:solidFill>
              </a:rPr>
              <a:t>dorsal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.</a:t>
            </a:r>
          </a:p>
          <a:p>
            <a:pPr algn="l" rtl="0"/>
            <a:r>
              <a:rPr lang="en-US" sz="1800" dirty="0"/>
              <a:t>Ventral Body Cavity</a:t>
            </a:r>
            <a:r>
              <a:rPr lang="en-US" sz="1800" dirty="0">
                <a:solidFill>
                  <a:srgbClr val="0070C0"/>
                </a:solidFill>
              </a:rPr>
              <a:t>: divided by the diaphragm </a:t>
            </a:r>
            <a:r>
              <a:rPr lang="en-US" sz="1800" dirty="0"/>
              <a:t>into:</a:t>
            </a:r>
          </a:p>
          <a:p>
            <a:pPr algn="l" rtl="0"/>
            <a:r>
              <a:rPr lang="en-US" sz="1800" dirty="0"/>
              <a:t>1. Thoracic Cavity</a:t>
            </a:r>
            <a:r>
              <a:rPr lang="en-US" sz="1800" b="1" dirty="0"/>
              <a:t>: </a:t>
            </a:r>
            <a:r>
              <a:rPr lang="en-US" sz="1800" u="sng" dirty="0">
                <a:solidFill>
                  <a:srgbClr val="FF0000"/>
                </a:solidFill>
              </a:rPr>
              <a:t>superior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to diaphragm (above the diaphragm),contains heart &amp; lungs</a:t>
            </a:r>
            <a:r>
              <a:rPr lang="en-US" sz="1800" dirty="0"/>
              <a:t>.</a:t>
            </a:r>
          </a:p>
          <a:p>
            <a:pPr algn="l" rtl="0"/>
            <a:r>
              <a:rPr lang="en-US" sz="1800" dirty="0"/>
              <a:t>2. Abdominal cavity: </a:t>
            </a:r>
            <a:r>
              <a:rPr lang="en-US" sz="1800" u="sng" dirty="0">
                <a:solidFill>
                  <a:srgbClr val="FF0000"/>
                </a:solidFill>
              </a:rPr>
              <a:t>inferior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to diaphragm (below the </a:t>
            </a:r>
            <a:r>
              <a:rPr lang="ar-SA" sz="1800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diaphragm)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contains stomach, intestine,  liver,  urinary bladder, etc…</a:t>
            </a:r>
          </a:p>
          <a:p>
            <a:pPr algn="l" rtl="0"/>
            <a:r>
              <a:rPr lang="en-US" sz="1800" dirty="0"/>
              <a:t>Dorsal body cavity</a:t>
            </a:r>
            <a:r>
              <a:rPr lang="en-US" sz="1800" b="1" dirty="0"/>
              <a:t>: </a:t>
            </a:r>
            <a:r>
              <a:rPr lang="en-US" sz="1800" dirty="0">
                <a:solidFill>
                  <a:srgbClr val="0070C0"/>
                </a:solidFill>
              </a:rPr>
              <a:t>divided into 2 parts </a:t>
            </a:r>
            <a:r>
              <a:rPr lang="en-US" sz="1800" u="sng" dirty="0">
                <a:solidFill>
                  <a:srgbClr val="FF0000"/>
                </a:solidFill>
              </a:rPr>
              <a:t>continuous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with each other:</a:t>
            </a:r>
          </a:p>
          <a:p>
            <a:pPr algn="l" rtl="0"/>
            <a:r>
              <a:rPr lang="en-US" sz="1800" dirty="0"/>
              <a:t>1. Cranial cavity</a:t>
            </a:r>
            <a:r>
              <a:rPr lang="en-US" sz="1800" b="1" dirty="0"/>
              <a:t>: </a:t>
            </a:r>
            <a:r>
              <a:rPr lang="en-US" sz="1800" dirty="0">
                <a:solidFill>
                  <a:srgbClr val="0070C0"/>
                </a:solidFill>
              </a:rPr>
              <a:t>space </a:t>
            </a:r>
            <a:r>
              <a:rPr lang="en-US" sz="1800" u="sng" dirty="0">
                <a:solidFill>
                  <a:srgbClr val="FF0000"/>
                </a:solidFill>
              </a:rPr>
              <a:t>inside skull</a:t>
            </a:r>
            <a:r>
              <a:rPr lang="en-US" sz="1800" dirty="0">
                <a:solidFill>
                  <a:srgbClr val="0070C0"/>
                </a:solidFill>
              </a:rPr>
              <a:t>, contains brain</a:t>
            </a:r>
            <a:r>
              <a:rPr lang="en-US" sz="1800" b="1" dirty="0">
                <a:solidFill>
                  <a:srgbClr val="0070C0"/>
                </a:solidFill>
              </a:rPr>
              <a:t>.</a:t>
            </a:r>
          </a:p>
          <a:p>
            <a:pPr algn="l" rtl="0"/>
            <a:r>
              <a:rPr lang="it-IT" sz="1800" dirty="0"/>
              <a:t>2</a:t>
            </a:r>
            <a:r>
              <a:rPr lang="it-IT" sz="1800" b="1" dirty="0"/>
              <a:t>. </a:t>
            </a:r>
            <a:r>
              <a:rPr lang="it-IT" sz="1800" dirty="0"/>
              <a:t>Spinal cavity</a:t>
            </a:r>
            <a:r>
              <a:rPr lang="it-IT" sz="1800" b="1" dirty="0"/>
              <a:t>: </a:t>
            </a:r>
            <a:r>
              <a:rPr lang="it-IT" sz="1800" dirty="0">
                <a:solidFill>
                  <a:srgbClr val="0070C0"/>
                </a:solidFill>
              </a:rPr>
              <a:t>space </a:t>
            </a:r>
            <a:r>
              <a:rPr lang="it-IT" sz="1800" u="sng" dirty="0">
                <a:solidFill>
                  <a:srgbClr val="FF0000"/>
                </a:solidFill>
              </a:rPr>
              <a:t>inside vertebral </a:t>
            </a:r>
            <a:r>
              <a:rPr lang="en-US" sz="1800" u="sng" dirty="0">
                <a:solidFill>
                  <a:srgbClr val="FF0000"/>
                </a:solidFill>
              </a:rPr>
              <a:t>column</a:t>
            </a:r>
            <a:r>
              <a:rPr lang="en-US" sz="1800" dirty="0">
                <a:solidFill>
                  <a:srgbClr val="FF0000"/>
                </a:solidFill>
              </a:rPr>
              <a:t>,</a:t>
            </a:r>
            <a:r>
              <a:rPr lang="en-US" sz="1800" dirty="0">
                <a:solidFill>
                  <a:srgbClr val="0070C0"/>
                </a:solidFill>
              </a:rPr>
              <a:t> contains spinal cord.</a:t>
            </a:r>
            <a:endParaRPr lang="ar-SA" sz="1800" dirty="0">
              <a:solidFill>
                <a:srgbClr val="0070C0"/>
              </a:solidFill>
            </a:endParaRPr>
          </a:p>
        </p:txBody>
      </p:sp>
      <p:pic>
        <p:nvPicPr>
          <p:cNvPr id="6" name="صورة 5" descr="659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524829"/>
            <a:ext cx="4219304" cy="4271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761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85900" y="362236"/>
            <a:ext cx="6172200" cy="803660"/>
          </a:xfrm>
        </p:spPr>
        <p:txBody>
          <a:bodyPr>
            <a:normAutofit/>
          </a:bodyPr>
          <a:lstStyle/>
          <a:p>
            <a:pPr algn="l" rtl="0"/>
            <a:r>
              <a:rPr lang="en-US" sz="3000" b="1" u="sng" dirty="0">
                <a:latin typeface="+mn-lt"/>
              </a:rPr>
              <a:t>Abdominopelvic Regions </a:t>
            </a:r>
            <a:endParaRPr lang="ar-SA" sz="3000" b="1" u="sng" dirty="0"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07525" y="1165896"/>
            <a:ext cx="3878789" cy="46741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Abdominopelvic</a:t>
            </a:r>
            <a:r>
              <a:rPr lang="en-US" dirty="0"/>
              <a:t> area is divided into 9 regions by 2 vertical &amp; 2 horizontal lines or planes.</a:t>
            </a:r>
          </a:p>
          <a:p>
            <a:pPr algn="l" rtl="0"/>
            <a:endParaRPr lang="en-US" b="1" dirty="0"/>
          </a:p>
          <a:p>
            <a:pPr marL="0" indent="0">
              <a:buNone/>
            </a:pPr>
            <a:endParaRPr lang="en-US" sz="2400" b="1" dirty="0"/>
          </a:p>
          <a:p>
            <a:pPr algn="l" rtl="0"/>
            <a:r>
              <a:rPr lang="en-US" b="1" dirty="0"/>
              <a:t>Objective: </a:t>
            </a:r>
            <a:r>
              <a:rPr lang="en-US" dirty="0"/>
              <a:t>To locate the different organs in each region.</a:t>
            </a:r>
            <a:endParaRPr lang="ar-SA" u="sng" dirty="0"/>
          </a:p>
        </p:txBody>
      </p:sp>
      <p:pic>
        <p:nvPicPr>
          <p:cNvPr id="4" name="صورة 3" descr="210_figure_01_12b_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920" y="1327343"/>
            <a:ext cx="3873075" cy="44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3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8253" y="1683511"/>
            <a:ext cx="457887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Flexion: </a:t>
            </a:r>
            <a:r>
              <a:rPr lang="en-US" sz="1600" dirty="0">
                <a:solidFill>
                  <a:srgbClr val="0070C0"/>
                </a:solidFill>
              </a:rPr>
              <a:t>approximation of 2 parts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(decreasing the angle between 2 parts)</a:t>
            </a:r>
            <a:br>
              <a:rPr lang="en-US" sz="1600" dirty="0">
                <a:solidFill>
                  <a:srgbClr val="FF8600"/>
                </a:solidFill>
              </a:rPr>
            </a:br>
            <a:endParaRPr lang="en-US" sz="1600" dirty="0">
              <a:solidFill>
                <a:srgbClr val="FF8600"/>
              </a:solidFill>
            </a:endParaRPr>
          </a:p>
          <a:p>
            <a:pPr marL="214313" indent="-214313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Extension</a:t>
            </a:r>
            <a:r>
              <a:rPr lang="en-US" sz="1600" dirty="0">
                <a:solidFill>
                  <a:srgbClr val="FF8600"/>
                </a:solidFill>
              </a:rPr>
              <a:t>: </a:t>
            </a:r>
            <a:r>
              <a:rPr lang="en-US" sz="1600" dirty="0">
                <a:solidFill>
                  <a:srgbClr val="FF0000"/>
                </a:solidFill>
              </a:rPr>
              <a:t>straightening (increasing the angle between 2 parts)</a:t>
            </a:r>
            <a:br>
              <a:rPr lang="en-US" sz="1600" dirty="0">
                <a:solidFill>
                  <a:srgbClr val="FF0000"/>
                </a:solidFill>
              </a:rPr>
            </a:br>
            <a:endParaRPr lang="en-US" sz="1600" dirty="0">
              <a:solidFill>
                <a:srgbClr val="FF0000"/>
              </a:solidFill>
            </a:endParaRPr>
          </a:p>
          <a:p>
            <a:pPr marL="214313" indent="-214313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Abduction: </a:t>
            </a:r>
            <a:r>
              <a:rPr lang="en-US" sz="1600" dirty="0">
                <a:solidFill>
                  <a:srgbClr val="0070C0"/>
                </a:solidFill>
              </a:rPr>
              <a:t>away from median plane</a:t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 marL="214313" indent="-214313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Adduction</a:t>
            </a:r>
            <a:r>
              <a:rPr lang="en-US" sz="1600" dirty="0">
                <a:solidFill>
                  <a:schemeClr val="tx2"/>
                </a:solidFill>
              </a:rPr>
              <a:t>: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towards median plane</a:t>
            </a:r>
            <a:br>
              <a:rPr lang="en-US" sz="1600" dirty="0">
                <a:solidFill>
                  <a:srgbClr val="FF8600"/>
                </a:solidFill>
              </a:rPr>
            </a:br>
            <a:endParaRPr lang="en-US" sz="1600" dirty="0"/>
          </a:p>
          <a:p>
            <a:pPr marL="214313" indent="-214313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Lateral rotation:</a:t>
            </a:r>
            <a:r>
              <a:rPr lang="en-US" sz="1600" dirty="0">
                <a:solidFill>
                  <a:srgbClr val="0070C0"/>
                </a:solidFill>
              </a:rPr>
              <a:t> rotation away from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median plane</a:t>
            </a:r>
            <a:br>
              <a:rPr lang="en-US" sz="1600" dirty="0">
                <a:solidFill>
                  <a:srgbClr val="0070C0"/>
                </a:solidFill>
              </a:rPr>
            </a:br>
            <a:endParaRPr lang="en-US" sz="1600" dirty="0">
              <a:solidFill>
                <a:srgbClr val="0070C0"/>
              </a:solidFill>
            </a:endParaRPr>
          </a:p>
          <a:p>
            <a:pPr marL="214313" indent="-214313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Medial rotation: </a:t>
            </a:r>
            <a:r>
              <a:rPr lang="en-US" sz="1600" dirty="0">
                <a:solidFill>
                  <a:srgbClr val="FF0000"/>
                </a:solidFill>
              </a:rPr>
              <a:t>rotation toward median plane</a:t>
            </a:r>
            <a:br>
              <a:rPr lang="en-US" sz="1600" dirty="0">
                <a:solidFill>
                  <a:srgbClr val="FF8600"/>
                </a:solidFill>
              </a:rPr>
            </a:br>
            <a:endParaRPr lang="en-US" sz="1600" dirty="0">
              <a:solidFill>
                <a:srgbClr val="FF8600"/>
              </a:solidFill>
            </a:endParaRPr>
          </a:p>
          <a:p>
            <a:pPr marL="214313" indent="-214313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Circumduction</a:t>
            </a:r>
            <a:r>
              <a:rPr lang="en-US" sz="1600" dirty="0">
                <a:solidFill>
                  <a:srgbClr val="FF8600"/>
                </a:solidFill>
              </a:rPr>
              <a:t>: </a:t>
            </a:r>
            <a:r>
              <a:rPr lang="en-US" sz="1600" dirty="0">
                <a:solidFill>
                  <a:srgbClr val="0070C0"/>
                </a:solidFill>
              </a:rPr>
              <a:t>combined movements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of flexion, extension, abduction &amp;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337564" y="424489"/>
            <a:ext cx="5156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TERMS OF MOVEMENT 1-3</a:t>
            </a:r>
            <a:endParaRPr lang="ar-SA" sz="2800" b="1" u="sng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23" y="1683511"/>
            <a:ext cx="3643544" cy="50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66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3460" y="435893"/>
            <a:ext cx="6835806" cy="864095"/>
          </a:xfrm>
        </p:spPr>
        <p:txBody>
          <a:bodyPr>
            <a:normAutofit fontScale="90000"/>
          </a:bodyPr>
          <a:lstStyle/>
          <a:p>
            <a:pPr lvl="0" algn="ctr" rtl="0">
              <a:spcBef>
                <a:spcPct val="20000"/>
              </a:spcBef>
            </a:pPr>
            <a:r>
              <a:rPr lang="en-US" sz="3675" b="1" u="sng" dirty="0">
                <a:latin typeface="+mn-lt"/>
                <a:ea typeface="+mn-ea"/>
                <a:cs typeface="+mn-cs"/>
              </a:rPr>
              <a:t>TERMS OF MOVEMENT 2-3</a:t>
            </a:r>
            <a:br>
              <a:rPr lang="ar-SA" dirty="0">
                <a:solidFill>
                  <a:prstClr val="white"/>
                </a:solidFill>
                <a:latin typeface="+mn-lt"/>
                <a:ea typeface="+mn-ea"/>
              </a:rPr>
            </a:br>
            <a:endParaRPr lang="ar-SA" dirty="0"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1363" y="1581293"/>
            <a:ext cx="4271389" cy="4644353"/>
          </a:xfrm>
        </p:spPr>
        <p:txBody>
          <a:bodyPr>
            <a:normAutofit fontScale="92500" lnSpcReduction="20000"/>
          </a:bodyPr>
          <a:lstStyle/>
          <a:p>
            <a:pPr marL="34290" indent="0">
              <a:buNone/>
            </a:pPr>
            <a:r>
              <a:rPr lang="en-US" dirty="0"/>
              <a:t>-</a:t>
            </a:r>
            <a:r>
              <a:rPr lang="en-US" b="1" dirty="0"/>
              <a:t>Opposition</a:t>
            </a:r>
            <a:r>
              <a:rPr lang="en-US" dirty="0"/>
              <a:t>:</a:t>
            </a:r>
          </a:p>
          <a:p>
            <a:pPr marL="34290" indent="0">
              <a:buNone/>
            </a:pPr>
            <a:r>
              <a:rPr lang="en-US" dirty="0">
                <a:solidFill>
                  <a:srgbClr val="0070C0"/>
                </a:solidFill>
              </a:rPr>
              <a:t>bringing tips of fingers and thumb together as in picking something up</a:t>
            </a:r>
          </a:p>
          <a:p>
            <a:pPr marL="34290" indent="0">
              <a:buNone/>
            </a:pPr>
            <a:r>
              <a:rPr lang="en-US" b="1" dirty="0"/>
              <a:t>-Supination</a:t>
            </a:r>
            <a:r>
              <a:rPr lang="en-US" dirty="0"/>
              <a:t>:</a:t>
            </a:r>
          </a:p>
          <a:p>
            <a:pPr marL="34290" indent="0">
              <a:buNone/>
            </a:pPr>
            <a:r>
              <a:rPr lang="en-US" dirty="0">
                <a:solidFill>
                  <a:schemeClr val="tx2"/>
                </a:solidFill>
              </a:rPr>
              <a:t>- </a:t>
            </a:r>
            <a:r>
              <a:rPr lang="en-US" dirty="0">
                <a:solidFill>
                  <a:srgbClr val="FF0000"/>
                </a:solidFill>
              </a:rPr>
              <a:t>Lateral rotation of the forearm.</a:t>
            </a:r>
          </a:p>
          <a:p>
            <a:pPr marL="34290" indent="0">
              <a:buNone/>
            </a:pPr>
            <a:r>
              <a:rPr lang="en-US" dirty="0">
                <a:solidFill>
                  <a:srgbClr val="FF0000"/>
                </a:solidFill>
              </a:rPr>
              <a:t>- The palm faces Anteriorly.</a:t>
            </a:r>
          </a:p>
          <a:p>
            <a:pPr algn="l" rtl="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The radius and ulna are Parallel.</a:t>
            </a:r>
          </a:p>
          <a:p>
            <a:pPr algn="l" rtl="0">
              <a:buFontTx/>
              <a:buChar char="-"/>
            </a:pPr>
            <a:r>
              <a:rPr lang="en-US" b="1" dirty="0"/>
              <a:t>Pronation:</a:t>
            </a:r>
          </a:p>
          <a:p>
            <a:pPr marL="34290" indent="0">
              <a:buNone/>
            </a:pPr>
            <a:r>
              <a:rPr lang="en-US" dirty="0">
                <a:solidFill>
                  <a:schemeClr val="tx2"/>
                </a:solidFill>
              </a:rPr>
              <a:t>- </a:t>
            </a:r>
            <a:r>
              <a:rPr lang="en-US" dirty="0">
                <a:solidFill>
                  <a:srgbClr val="0070C0"/>
                </a:solidFill>
              </a:rPr>
              <a:t>Medial rotation of the forearm.</a:t>
            </a:r>
          </a:p>
          <a:p>
            <a:pPr marL="34290" indent="0">
              <a:buNone/>
            </a:pPr>
            <a:r>
              <a:rPr lang="en-US" dirty="0">
                <a:solidFill>
                  <a:srgbClr val="0070C0"/>
                </a:solidFill>
              </a:rPr>
              <a:t>- The palm faces Posteriorly</a:t>
            </a:r>
          </a:p>
          <a:p>
            <a:pPr marL="34290" indent="0">
              <a:buNone/>
            </a:pPr>
            <a:r>
              <a:rPr lang="en-US" dirty="0">
                <a:solidFill>
                  <a:srgbClr val="0070C0"/>
                </a:solidFill>
              </a:rPr>
              <a:t>- The radius Crosses the ulna and the two</a:t>
            </a:r>
          </a:p>
          <a:p>
            <a:pPr marL="34290" indent="0">
              <a:buNone/>
            </a:pPr>
            <a:r>
              <a:rPr lang="en-US" dirty="0">
                <a:solidFill>
                  <a:srgbClr val="0070C0"/>
                </a:solidFill>
              </a:rPr>
              <a:t>   bones form an X.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2" y="1581293"/>
            <a:ext cx="3457834" cy="244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5" y="4119966"/>
            <a:ext cx="3420702" cy="2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71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1752" y="402581"/>
            <a:ext cx="6858000" cy="865573"/>
          </a:xfrm>
        </p:spPr>
        <p:txBody>
          <a:bodyPr/>
          <a:lstStyle/>
          <a:p>
            <a:pPr algn="ctr"/>
            <a:r>
              <a:rPr lang="en-US" b="1" u="sng" dirty="0">
                <a:latin typeface="+mn-lt"/>
              </a:rPr>
              <a:t>TERMS OF MOVEMENT 3-3</a:t>
            </a:r>
            <a:endParaRPr lang="ar-SA" b="1" u="sng" dirty="0"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29099" y="1491916"/>
            <a:ext cx="4168013" cy="5177016"/>
          </a:xfrm>
        </p:spPr>
        <p:txBody>
          <a:bodyPr>
            <a:normAutofit lnSpcReduction="10000"/>
          </a:bodyPr>
          <a:lstStyle/>
          <a:p>
            <a:pPr marL="34290" indent="0">
              <a:buNone/>
            </a:pPr>
            <a:r>
              <a:rPr lang="en-US" dirty="0"/>
              <a:t>Planterflexion:</a:t>
            </a:r>
          </a:p>
          <a:p>
            <a:pPr marL="34290" indent="0">
              <a:buNone/>
            </a:pPr>
            <a:r>
              <a:rPr lang="en-US" dirty="0">
                <a:solidFill>
                  <a:schemeClr val="tx2"/>
                </a:solidFill>
              </a:rPr>
              <a:t>- </a:t>
            </a:r>
            <a:r>
              <a:rPr lang="en-US" dirty="0">
                <a:solidFill>
                  <a:srgbClr val="0070C0"/>
                </a:solidFill>
              </a:rPr>
              <a:t>Depressing the foot (down ).</a:t>
            </a:r>
          </a:p>
          <a:p>
            <a:pPr algn="l" rtl="0">
              <a:buFontTx/>
              <a:buChar char="-"/>
            </a:pPr>
            <a:r>
              <a:rPr lang="en-US" dirty="0">
                <a:solidFill>
                  <a:srgbClr val="0070C0"/>
                </a:solidFill>
              </a:rPr>
              <a:t>Movement with pointing the toes.</a:t>
            </a:r>
          </a:p>
          <a:p>
            <a:pPr algn="l" rtl="0">
              <a:buFontTx/>
              <a:buChar char="-"/>
            </a:pPr>
            <a:endParaRPr lang="en-US" dirty="0">
              <a:solidFill>
                <a:schemeClr val="tx2"/>
              </a:solidFill>
            </a:endParaRPr>
          </a:p>
          <a:p>
            <a:pPr marL="34290" indent="0">
              <a:buNone/>
            </a:pPr>
            <a:r>
              <a:rPr lang="en-US" dirty="0"/>
              <a:t>Dorsiflexion:</a:t>
            </a:r>
          </a:p>
          <a:p>
            <a:pPr marL="34290" indent="0">
              <a:buNone/>
            </a:pPr>
            <a:r>
              <a:rPr lang="en-US" dirty="0">
                <a:solidFill>
                  <a:srgbClr val="FF0000"/>
                </a:solidFill>
              </a:rPr>
              <a:t>- Up movement of the foot</a:t>
            </a:r>
          </a:p>
          <a:p>
            <a:pPr algn="l" rtl="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(Standing on the heels)</a:t>
            </a:r>
          </a:p>
          <a:p>
            <a:pPr algn="l" rtl="0">
              <a:buFontTx/>
              <a:buChar char="-"/>
            </a:pPr>
            <a:endParaRPr lang="en-US" dirty="0">
              <a:solidFill>
                <a:schemeClr val="tx2"/>
              </a:solidFill>
            </a:endParaRPr>
          </a:p>
          <a:p>
            <a:pPr marL="34290" indent="0">
              <a:buNone/>
            </a:pPr>
            <a:r>
              <a:rPr lang="en-US" dirty="0"/>
              <a:t>Inversion:</a:t>
            </a:r>
          </a:p>
          <a:p>
            <a:pPr marL="34290" indent="0">
              <a:buNone/>
            </a:pPr>
            <a:r>
              <a:rPr lang="en-US" dirty="0">
                <a:solidFill>
                  <a:srgbClr val="FF0000"/>
                </a:solidFill>
              </a:rPr>
              <a:t>The sole faces in a Medial direction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pPr marL="34290" indent="0">
              <a:buNone/>
            </a:pPr>
            <a:r>
              <a:rPr lang="en-US" dirty="0"/>
              <a:t>Eversion:</a:t>
            </a:r>
          </a:p>
          <a:p>
            <a:pPr marL="34290" indent="0">
              <a:buNone/>
            </a:pPr>
            <a:r>
              <a:rPr lang="en-US" dirty="0">
                <a:solidFill>
                  <a:srgbClr val="0070C0"/>
                </a:solidFill>
              </a:rPr>
              <a:t>The sole faces in a Lateral direction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ar-SA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8" y="1756291"/>
            <a:ext cx="3847267" cy="41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863509" y="5940185"/>
            <a:ext cx="32305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hlinkClick r:id="rId3"/>
              </a:rPr>
              <a:t>https://youtu.be/5YcNAPzDxDg</a:t>
            </a:r>
            <a:endParaRPr lang="ar-SA" sz="1500" dirty="0"/>
          </a:p>
        </p:txBody>
      </p:sp>
    </p:spTree>
    <p:extLst>
      <p:ext uri="{BB962C8B-B14F-4D97-AF65-F5344CB8AC3E}">
        <p14:creationId xmlns:p14="http://schemas.microsoft.com/office/powerpoint/2010/main" val="207569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+mn-lt"/>
              </a:rPr>
              <a:t>Functions of bone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754437"/>
              </p:ext>
            </p:extLst>
          </p:nvPr>
        </p:nvGraphicFramePr>
        <p:xfrm>
          <a:off x="1028700" y="2571750"/>
          <a:ext cx="7200900" cy="268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3138" y="5257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e.g.: Calcium and phosphorus</a:t>
            </a:r>
          </a:p>
        </p:txBody>
      </p:sp>
    </p:spTree>
    <p:extLst>
      <p:ext uri="{BB962C8B-B14F-4D97-AF65-F5344CB8AC3E}">
        <p14:creationId xmlns:p14="http://schemas.microsoft.com/office/powerpoint/2010/main" val="261176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8626"/>
            <a:ext cx="7543800" cy="793577"/>
          </a:xfrm>
        </p:spPr>
        <p:txBody>
          <a:bodyPr/>
          <a:lstStyle/>
          <a:p>
            <a:pPr algn="ctr"/>
            <a:r>
              <a:rPr lang="en-US" b="1" u="sng" dirty="0">
                <a:latin typeface="Calibri" charset="0"/>
                <a:ea typeface="Calibri" charset="0"/>
                <a:cs typeface="Calibri" charset="0"/>
              </a:rPr>
              <a:t>Classification on bone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5" y="2226468"/>
            <a:ext cx="4905375" cy="4098705"/>
          </a:xfrm>
        </p:spPr>
        <p:txBody>
          <a:bodyPr>
            <a:normAutofit/>
          </a:bodyPr>
          <a:lstStyle/>
          <a:p>
            <a:r>
              <a:rPr lang="en-US" b="1" i="1" dirty="0"/>
              <a:t>Bones are classified based on three things</a:t>
            </a:r>
            <a:r>
              <a:rPr lang="en-US" sz="2400" dirty="0"/>
              <a:t>: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1- </a:t>
            </a:r>
            <a:r>
              <a:rPr lang="en-US" sz="2400" b="1" dirty="0">
                <a:solidFill>
                  <a:schemeClr val="tx1"/>
                </a:solidFill>
              </a:rPr>
              <a:t>Shape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</a:rPr>
              <a:t>Long, Short, Irregular , flat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2-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Structure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</a:rPr>
              <a:t>Compact, Spongy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3- </a:t>
            </a:r>
            <a:r>
              <a:rPr lang="en-US" sz="2400" b="1" dirty="0">
                <a:solidFill>
                  <a:schemeClr val="tx1"/>
                </a:solidFill>
              </a:rPr>
              <a:t>Development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</a:rPr>
              <a:t>Membrane, Cartilage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3" y="1581293"/>
            <a:ext cx="3439897" cy="47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5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6540670"/>
              </p:ext>
            </p:extLst>
          </p:nvPr>
        </p:nvGraphicFramePr>
        <p:xfrm>
          <a:off x="663678" y="323453"/>
          <a:ext cx="8273845" cy="6482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677839" y="323453"/>
            <a:ext cx="3018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The Skeleton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85353" y="1405098"/>
            <a:ext cx="3656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skeleton is formed from </a:t>
            </a:r>
            <a:r>
              <a:rPr lang="en-US" sz="1600" dirty="0">
                <a:solidFill>
                  <a:srgbClr val="FF0000"/>
                </a:solidFill>
              </a:rPr>
              <a:t>206</a:t>
            </a:r>
            <a:r>
              <a:rPr lang="en-US" sz="1600" dirty="0"/>
              <a:t> Bones</a:t>
            </a:r>
          </a:p>
        </p:txBody>
      </p:sp>
    </p:spTree>
    <p:extLst>
      <p:ext uri="{BB962C8B-B14F-4D97-AF65-F5344CB8AC3E}">
        <p14:creationId xmlns:p14="http://schemas.microsoft.com/office/powerpoint/2010/main" val="672824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0888" y="501563"/>
            <a:ext cx="7543800" cy="833918"/>
          </a:xfrm>
        </p:spPr>
        <p:txBody>
          <a:bodyPr/>
          <a:lstStyle/>
          <a:p>
            <a:r>
              <a:rPr lang="en-US" b="1" u="sng" dirty="0">
                <a:latin typeface="Calibri" charset="0"/>
                <a:ea typeface="Calibri" charset="0"/>
                <a:cs typeface="Calibri" charset="0"/>
              </a:rPr>
              <a:t>Bones of the axial skeleton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66365" y="1760048"/>
            <a:ext cx="4977636" cy="48745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/>
              <a:t>The Skull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1" dirty="0"/>
              <a:t>Formed from two sets of bones: </a:t>
            </a:r>
          </a:p>
          <a:p>
            <a:r>
              <a:rPr lang="en-US" dirty="0"/>
              <a:t>1. Cranium(bones enclosing and covering the brain): </a:t>
            </a:r>
            <a:r>
              <a:rPr lang="en-US" dirty="0">
                <a:solidFill>
                  <a:srgbClr val="FF0000"/>
                </a:solidFill>
              </a:rPr>
              <a:t>Frontal, Temporal, Occipital, Parietal, Sphenoid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2. Facial bones (bones that form the skeleton of the face): </a:t>
            </a:r>
            <a:r>
              <a:rPr lang="en-US" dirty="0">
                <a:solidFill>
                  <a:srgbClr val="FF0000"/>
                </a:solidFill>
              </a:rPr>
              <a:t>Maxilla, Nasal, Zygomatic, Mandible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9" y="1656920"/>
            <a:ext cx="3593935" cy="41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38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71501" y="2917215"/>
            <a:ext cx="477479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+mj-lt"/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Cervical vertebrae </a:t>
            </a:r>
            <a:r>
              <a:rPr lang="en-US" b="1" dirty="0"/>
              <a:t>7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Thoracic vertebrae </a:t>
            </a:r>
            <a:r>
              <a:rPr lang="en-US" b="1" dirty="0"/>
              <a:t>12 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Lumbar vertebrae </a:t>
            </a:r>
            <a:r>
              <a:rPr lang="en-US" b="1" dirty="0"/>
              <a:t>5</a:t>
            </a:r>
            <a:r>
              <a:rPr lang="en-US" dirty="0"/>
              <a:t> 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Sacral vertebrae fused to form sacrum (triangular bone) </a:t>
            </a:r>
            <a:r>
              <a:rPr lang="en-US" b="1" dirty="0"/>
              <a:t>5</a:t>
            </a:r>
            <a:r>
              <a:rPr lang="en-US" dirty="0"/>
              <a:t> 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coccygeal vertebrae fused to form coccyx (small bone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 </a:t>
            </a:r>
            <a:r>
              <a:rPr lang="en-US" b="1" dirty="0"/>
              <a:t>4 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4271501" y="143988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dirty="0"/>
              <a:t>It is a flexible curved structure formed of </a:t>
            </a:r>
            <a:r>
              <a:rPr lang="en-US" dirty="0">
                <a:solidFill>
                  <a:srgbClr val="FF0000"/>
                </a:solidFill>
              </a:rPr>
              <a:t>33</a:t>
            </a:r>
            <a:r>
              <a:rPr lang="en-US" dirty="0"/>
              <a:t> vertebrae (irregular bones) 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dirty="0"/>
              <a:t>Running through its cavity is the spinal cord 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dirty="0"/>
              <a:t>Formed of : 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4410737" y="318181"/>
            <a:ext cx="3870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  <a:endParaRPr lang="ar-SA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0" y="164123"/>
            <a:ext cx="3261360" cy="652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6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Define the word “ANATOMY”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Enumerate the different anatomical fields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Describe the anatomical 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Describe different anatomical terms of position and movements as well different anatomical planes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Classify bones according to shape , structure and development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Enumerate different bones of both axial and appendicular skeleton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4120" y="1159883"/>
            <a:ext cx="565821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SKELETAL SYSTEM:BONE</a:t>
            </a:r>
            <a:endParaRPr lang="en-US" sz="40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7452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r="41688"/>
          <a:stretch/>
        </p:blipFill>
        <p:spPr>
          <a:xfrm>
            <a:off x="584390" y="942975"/>
            <a:ext cx="2673159" cy="497205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500029" y="216299"/>
            <a:ext cx="3686175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700" b="1" u="sng" dirty="0"/>
              <a:t>Sternum (Flat bone) :</a:t>
            </a:r>
            <a:endParaRPr lang="ar-SA" sz="2700" b="1" u="sng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086085" y="1673523"/>
            <a:ext cx="479267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/>
              <a:t>Has 3 parts : 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Manubrium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Body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xiphoid process</a:t>
            </a:r>
            <a:endParaRPr lang="ar-SA" sz="2000" dirty="0">
              <a:solidFill>
                <a:srgbClr val="FF0000"/>
              </a:solidFill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 flipH="1" flipV="1">
            <a:off x="1870051" y="1910445"/>
            <a:ext cx="2636141" cy="252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1870051" y="2516444"/>
            <a:ext cx="2443852" cy="3369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flipH="1">
            <a:off x="1870051" y="2853418"/>
            <a:ext cx="2443852" cy="9062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/>
          <p:cNvSpPr txBox="1"/>
          <p:nvPr/>
        </p:nvSpPr>
        <p:spPr>
          <a:xfrm>
            <a:off x="3500029" y="3032005"/>
            <a:ext cx="347798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700" b="1" u="sng" dirty="0"/>
              <a:t>Ribs :</a:t>
            </a:r>
            <a:endParaRPr lang="ar-SA" sz="2700" b="1" u="sng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3507005" y="3493513"/>
            <a:ext cx="4482194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Number: vertebrae </a:t>
            </a:r>
            <a:r>
              <a:rPr lang="en-US" dirty="0">
                <a:solidFill>
                  <a:srgbClr val="0070C0"/>
                </a:solidFill>
              </a:rPr>
              <a:t>12 pairs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ribs articulate with vertebrae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upper </a:t>
            </a:r>
            <a:r>
              <a:rPr lang="en-US" dirty="0">
                <a:solidFill>
                  <a:srgbClr val="0070C0"/>
                </a:solidFill>
              </a:rPr>
              <a:t>7 pairs </a:t>
            </a:r>
            <a:r>
              <a:rPr lang="en-US" dirty="0"/>
              <a:t>articulate with sternum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first </a:t>
            </a:r>
            <a:r>
              <a:rPr lang="en-US" dirty="0">
                <a:solidFill>
                  <a:srgbClr val="0070C0"/>
                </a:solidFill>
              </a:rPr>
              <a:t>7</a:t>
            </a:r>
            <a:r>
              <a:rPr lang="en-US" dirty="0"/>
              <a:t> are called </a:t>
            </a:r>
            <a:r>
              <a:rPr lang="en-US" dirty="0">
                <a:solidFill>
                  <a:srgbClr val="FF0000"/>
                </a:solidFill>
              </a:rPr>
              <a:t>true ribs</a:t>
            </a:r>
            <a:endParaRPr lang="en-US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ribs </a:t>
            </a:r>
            <a:r>
              <a:rPr lang="en-US" dirty="0">
                <a:solidFill>
                  <a:srgbClr val="0070C0"/>
                </a:solidFill>
              </a:rPr>
              <a:t>8,9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10</a:t>
            </a:r>
            <a:r>
              <a:rPr lang="en-US" dirty="0"/>
              <a:t> are called </a:t>
            </a:r>
            <a:r>
              <a:rPr lang="en-US" dirty="0">
                <a:solidFill>
                  <a:srgbClr val="FF0000"/>
                </a:solidFill>
              </a:rPr>
              <a:t>False ribs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ribs </a:t>
            </a:r>
            <a:r>
              <a:rPr lang="en-US" dirty="0">
                <a:solidFill>
                  <a:srgbClr val="0070C0"/>
                </a:solidFill>
              </a:rPr>
              <a:t>11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12</a:t>
            </a:r>
            <a:r>
              <a:rPr lang="en-US" dirty="0"/>
              <a:t> are called </a:t>
            </a:r>
            <a:r>
              <a:rPr lang="en-US" dirty="0">
                <a:solidFill>
                  <a:srgbClr val="FF0000"/>
                </a:solidFill>
              </a:rPr>
              <a:t>Floating ribs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79" y="1326646"/>
            <a:ext cx="2225882" cy="271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77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37" y="489055"/>
            <a:ext cx="7886700" cy="1200150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BONES OF APPENDICULAR SKELETON</a:t>
            </a:r>
            <a:endParaRPr lang="en-US" sz="3000" u="sng" dirty="0">
              <a:latin typeface="+mn-lt"/>
            </a:endParaRPr>
          </a:p>
        </p:txBody>
      </p:sp>
      <p:pic>
        <p:nvPicPr>
          <p:cNvPr id="12290" name="Picture 2" descr="C:\Documents and Settings\user1\My Documents\My Pictures\bone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701" y="1755373"/>
            <a:ext cx="4219202" cy="2099986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1057" y="2222331"/>
            <a:ext cx="3027298" cy="403409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PECTORAL GIRDLE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Connects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limb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 axial skeleton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 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clavicle &amp; scapula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bones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 each side)</a:t>
            </a:r>
          </a:p>
          <a:p>
            <a:pPr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PELVIC GIRDLE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Connects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limb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 axial skeleton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 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hip bone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one bone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 each side)</a:t>
            </a:r>
          </a:p>
        </p:txBody>
      </p:sp>
      <p:pic>
        <p:nvPicPr>
          <p:cNvPr id="12291" name="Picture 3" descr="C:\Documents and Settings\user1\My Documents\My Pictures\bon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71" y="3855359"/>
            <a:ext cx="4243034" cy="2145391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076630" y="2198010"/>
            <a:ext cx="4458576" cy="11777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231355" y="2601112"/>
            <a:ext cx="3866937" cy="10538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487006" y="4458571"/>
            <a:ext cx="3828194" cy="8537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07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nts and Settings\user1\My Documents\My Pictures\bone10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432" y="1437011"/>
            <a:ext cx="3840875" cy="5173698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H="1">
            <a:off x="3657600" y="3375717"/>
            <a:ext cx="1718797" cy="15537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57600" y="2571750"/>
            <a:ext cx="2686050" cy="514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3"/>
          <p:cNvSpPr>
            <a:spLocks noGrp="1"/>
          </p:cNvSpPr>
          <p:nvPr/>
        </p:nvSpPr>
        <p:spPr>
          <a:xfrm>
            <a:off x="4457701" y="1885951"/>
            <a:ext cx="4177535" cy="44185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17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UPPER LIMB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Bone of arm: </a:t>
            </a:r>
            <a:r>
              <a:rPr lang="en-US" sz="2175" i="1" u="sng" dirty="0">
                <a:solidFill>
                  <a:srgbClr val="0070C0"/>
                </a:solidFill>
                <a:latin typeface="Tw Cen MT" charset="0"/>
                <a:ea typeface="Tw Cen MT" charset="0"/>
                <a:cs typeface="Tw Cen MT" charset="0"/>
              </a:rPr>
              <a:t>humerus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Bones of forearm: </a:t>
            </a:r>
            <a:r>
              <a:rPr lang="en-US" sz="2175" i="1" u="sng" dirty="0">
                <a:solidFill>
                  <a:srgbClr val="0070C0"/>
                </a:solidFill>
                <a:latin typeface="Tw Cen MT" charset="0"/>
                <a:ea typeface="Tw Cen MT" charset="0"/>
                <a:cs typeface="Tw Cen MT" charset="0"/>
              </a:rPr>
              <a:t>radius</a:t>
            </a:r>
            <a:r>
              <a:rPr lang="en-US" sz="2175" i="1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2175" dirty="0">
                <a:latin typeface="Tw Cen MT" charset="0"/>
                <a:ea typeface="Tw Cen MT" charset="0"/>
                <a:cs typeface="Tw Cen MT" charset="0"/>
              </a:rPr>
              <a:t>(lateral) &amp; </a:t>
            </a:r>
            <a:r>
              <a:rPr lang="en-US" sz="2175" i="1" u="sng" dirty="0">
                <a:solidFill>
                  <a:srgbClr val="0070C0"/>
                </a:solidFill>
                <a:latin typeface="Tw Cen MT" charset="0"/>
                <a:ea typeface="Tw Cen MT" charset="0"/>
                <a:cs typeface="Tw Cen MT" charset="0"/>
              </a:rPr>
              <a:t>ulna</a:t>
            </a:r>
            <a:r>
              <a:rPr lang="en-US" sz="2175" dirty="0">
                <a:latin typeface="Tw Cen MT" charset="0"/>
                <a:ea typeface="Tw Cen MT" charset="0"/>
                <a:cs typeface="Tw Cen MT" charset="0"/>
              </a:rPr>
              <a:t> (medial)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Bones of hand: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75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8</a:t>
            </a:r>
            <a:r>
              <a:rPr lang="en-US" sz="2175" dirty="0">
                <a:latin typeface="Tw Cen MT" charset="0"/>
                <a:ea typeface="Tw Cen MT" charset="0"/>
                <a:cs typeface="Tw Cen MT" charset="0"/>
              </a:rPr>
              <a:t> carpal bones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75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5</a:t>
            </a:r>
            <a:r>
              <a:rPr lang="en-US" sz="2175" dirty="0">
                <a:latin typeface="Tw Cen MT" charset="0"/>
                <a:ea typeface="Tw Cen MT" charset="0"/>
                <a:cs typeface="Tw Cen MT" charset="0"/>
              </a:rPr>
              <a:t> metacarpal bones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75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14</a:t>
            </a:r>
            <a:r>
              <a:rPr lang="en-US" sz="2175" dirty="0">
                <a:latin typeface="Tw Cen MT" charset="0"/>
                <a:ea typeface="Tw Cen MT" charset="0"/>
                <a:cs typeface="Tw Cen MT" charset="0"/>
              </a:rPr>
              <a:t> phalanges: </a:t>
            </a:r>
            <a:r>
              <a:rPr lang="en-US" sz="2175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2</a:t>
            </a:r>
            <a:r>
              <a:rPr lang="en-US" sz="2175" dirty="0">
                <a:latin typeface="Tw Cen MT" charset="0"/>
                <a:ea typeface="Tw Cen MT" charset="0"/>
                <a:cs typeface="Tw Cen MT" charset="0"/>
              </a:rPr>
              <a:t> for the thumb &amp; </a:t>
            </a:r>
            <a:r>
              <a:rPr lang="en-US" sz="2175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3</a:t>
            </a:r>
            <a:r>
              <a:rPr lang="en-US" sz="2175" dirty="0">
                <a:latin typeface="Tw Cen MT" charset="0"/>
                <a:ea typeface="Tw Cen MT" charset="0"/>
                <a:cs typeface="Tw Cen MT" charset="0"/>
              </a:rPr>
              <a:t> for each of medial </a:t>
            </a:r>
            <a:r>
              <a:rPr lang="en-US" sz="2175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4</a:t>
            </a:r>
            <a:r>
              <a:rPr lang="en-US" sz="2175" dirty="0">
                <a:latin typeface="Tw Cen MT" charset="0"/>
                <a:ea typeface="Tw Cen MT" charset="0"/>
                <a:cs typeface="Tw Cen MT" charset="0"/>
              </a:rPr>
              <a:t> fingers 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459473" y="390118"/>
            <a:ext cx="6115050" cy="579761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charset="0"/>
                <a:ea typeface="Tw Cen MT" charset="0"/>
                <a:cs typeface="Tw Cen MT" charset="0"/>
              </a:rPr>
              <a:t>BONES OF APPENDICULAR SKELETON</a:t>
            </a:r>
            <a:endParaRPr lang="en-US" sz="2700" b="1" u="sng" dirty="0">
              <a:solidFill>
                <a:schemeClr val="tx1">
                  <a:lumMod val="95000"/>
                  <a:lumOff val="5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53853" y="2990707"/>
            <a:ext cx="3245089" cy="1450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348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br>
              <a:rPr lang="ar-SA" dirty="0"/>
            </a:br>
            <a:br>
              <a:rPr lang="ar-SA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4493" y="1455707"/>
            <a:ext cx="2023021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213024" y="857250"/>
            <a:ext cx="4930976" cy="514350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700" b="1" u="sng" dirty="0">
                <a:solidFill>
                  <a:schemeClr val="tx1">
                    <a:lumMod val="95000"/>
                  </a:schemeClr>
                </a:solidFill>
              </a:rPr>
              <a:t>BONES OF APPENDICULAR SKELETON</a:t>
            </a:r>
          </a:p>
          <a:p>
            <a:pPr algn="ctr"/>
            <a:r>
              <a:rPr lang="en-US" sz="2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Lower limp</a:t>
            </a:r>
          </a:p>
          <a:p>
            <a:pPr marL="257175" indent="-257175" algn="ctr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Bones of thigh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Femur .</a:t>
            </a:r>
          </a:p>
          <a:p>
            <a:pPr marL="257175" indent="-257175" algn="ctr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Bones of leg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Fibula </a:t>
            </a: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(lateral) &amp;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Tibia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(medial).</a:t>
            </a:r>
          </a:p>
          <a:p>
            <a:pPr marL="257175" indent="-257175" algn="ctr">
              <a:buFont typeface="Wingdings" panose="05000000000000000000" pitchFamily="2" charset="2"/>
              <a:buChar char="q"/>
            </a:pPr>
            <a:r>
              <a:rPr lang="en-US" sz="1800" dirty="0">
                <a:sym typeface="Wingdings" panose="05000000000000000000" pitchFamily="2" charset="2"/>
              </a:rPr>
              <a:t>Patella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  <a:p>
            <a:pPr marL="257175" indent="-257175" algn="ctr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Bones of foot </a:t>
            </a:r>
            <a:r>
              <a:rPr lang="en-US" sz="1800" dirty="0">
                <a:sym typeface="Wingdings" panose="05000000000000000000" pitchFamily="2" charset="2"/>
              </a:rPr>
              <a:t>:</a:t>
            </a:r>
          </a:p>
          <a:p>
            <a:pPr marL="385763" indent="-385763" algn="ctr">
              <a:buFont typeface="+mj-lt"/>
              <a:buAutoNum type="romanLcPeriod"/>
            </a:pP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7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800" u="sng" dirty="0">
                <a:solidFill>
                  <a:srgbClr val="FF0000"/>
                </a:solidFill>
                <a:sym typeface="Wingdings" panose="05000000000000000000" pitchFamily="2" charset="2"/>
              </a:rPr>
              <a:t>tarsal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bones .</a:t>
            </a:r>
          </a:p>
          <a:p>
            <a:pPr marL="385763" indent="-385763" algn="ctr">
              <a:buFont typeface="+mj-lt"/>
              <a:buAutoNum type="romanLcPeriod"/>
            </a:pP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5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meta</a:t>
            </a:r>
            <a:r>
              <a:rPr lang="en-US" sz="1800" u="sng" dirty="0">
                <a:solidFill>
                  <a:srgbClr val="FF0000"/>
                </a:solidFill>
                <a:sym typeface="Wingdings" panose="05000000000000000000" pitchFamily="2" charset="2"/>
              </a:rPr>
              <a:t>tarsal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bones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.</a:t>
            </a:r>
          </a:p>
          <a:p>
            <a:pPr marL="385763" indent="-385763" algn="ctr">
              <a:buFont typeface="+mj-lt"/>
              <a:buAutoNum type="romanLcPeriod"/>
            </a:pP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14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phalanges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: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for big toe &amp;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for each four lateral toes .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" y="987880"/>
            <a:ext cx="39710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97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06" y="857250"/>
            <a:ext cx="2916494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545" y="1261167"/>
            <a:ext cx="276532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Diaphysis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(shaft)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</a:rPr>
              <a:t>  -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long &amp; cylindrical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</a:rPr>
              <a:t>  - Compact bone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 - </a:t>
            </a:r>
            <a:r>
              <a:rPr lang="en-US" sz="1600" b="1" dirty="0">
                <a:solidFill>
                  <a:srgbClr val="0070C0"/>
                </a:solidFill>
              </a:rPr>
              <a:t>Covered on its external surface by a fibrous connective tissue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  membrane called the </a:t>
            </a:r>
            <a:r>
              <a:rPr lang="en-US" sz="1600" b="1" dirty="0">
                <a:solidFill>
                  <a:srgbClr val="FF0000"/>
                </a:solidFill>
              </a:rPr>
              <a:t>periosteum</a:t>
            </a:r>
            <a:r>
              <a:rPr lang="en-US" sz="1600" b="1" dirty="0">
                <a:solidFill>
                  <a:srgbClr val="0070C0"/>
                </a:solidFill>
              </a:rPr>
              <a:t>.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 - </a:t>
            </a:r>
            <a:r>
              <a:rPr lang="en-US" sz="1600" b="1" dirty="0">
                <a:solidFill>
                  <a:srgbClr val="0070C0"/>
                </a:solidFill>
              </a:rPr>
              <a:t>Has a cavity called the </a:t>
            </a:r>
            <a:r>
              <a:rPr lang="en-US" sz="1600" b="1" dirty="0">
                <a:solidFill>
                  <a:srgbClr val="FF0000"/>
                </a:solidFill>
              </a:rPr>
              <a:t>marrow cavity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  <a:r>
              <a:rPr lang="en-US" sz="1600" b="1" dirty="0">
                <a:solidFill>
                  <a:srgbClr val="0070C0"/>
                </a:solidFill>
              </a:rPr>
              <a:t> In adults, the marrow cavity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  </a:t>
            </a:r>
            <a:r>
              <a:rPr lang="en-US" sz="1600" b="1" dirty="0">
                <a:solidFill>
                  <a:srgbClr val="0070C0"/>
                </a:solidFill>
              </a:rPr>
              <a:t>is a storage area for </a:t>
            </a:r>
            <a:r>
              <a:rPr lang="en-US" sz="1600" b="1" dirty="0">
                <a:solidFill>
                  <a:srgbClr val="FF0000"/>
                </a:solidFill>
              </a:rPr>
              <a:t>fat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and contains </a:t>
            </a:r>
            <a:r>
              <a:rPr lang="en-US" sz="1600" b="1" dirty="0">
                <a:solidFill>
                  <a:srgbClr val="FF0000"/>
                </a:solidFill>
              </a:rPr>
              <a:t>yellow marrow</a:t>
            </a:r>
            <a:r>
              <a:rPr lang="en-US" sz="1600" b="1" dirty="0">
                <a:solidFill>
                  <a:srgbClr val="0070C0"/>
                </a:solidFill>
              </a:rPr>
              <a:t>.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In infants, it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  contains </a:t>
            </a:r>
            <a:r>
              <a:rPr lang="en-US" sz="1600" b="1" dirty="0">
                <a:solidFill>
                  <a:srgbClr val="FF0000"/>
                </a:solidFill>
              </a:rPr>
              <a:t>red marrow </a:t>
            </a:r>
            <a:r>
              <a:rPr lang="en-US" sz="1600" b="1" dirty="0">
                <a:solidFill>
                  <a:srgbClr val="0070C0"/>
                </a:solidFill>
              </a:rPr>
              <a:t>and is the site of </a:t>
            </a:r>
            <a:r>
              <a:rPr lang="en-US" sz="1600" b="1" dirty="0">
                <a:solidFill>
                  <a:srgbClr val="FF0000"/>
                </a:solidFill>
              </a:rPr>
              <a:t>blood cells formation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223625" y="395585"/>
            <a:ext cx="3163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/>
              <a:t>LONG BONES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16593" y="1243549"/>
            <a:ext cx="25109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metaphysis</a:t>
            </a:r>
          </a:p>
          <a:p>
            <a:r>
              <a:rPr lang="en-US" b="1" dirty="0"/>
              <a:t>(The region between diaphysis and epiphysis)</a:t>
            </a:r>
          </a:p>
          <a:p>
            <a:endParaRPr lang="en-US" b="1" dirty="0"/>
          </a:p>
          <a:p>
            <a:r>
              <a:rPr lang="en-US" sz="1600" b="1" dirty="0">
                <a:solidFill>
                  <a:srgbClr val="0070C0"/>
                </a:solidFill>
              </a:rPr>
              <a:t>  contains thin plate of cartilage called the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i="1" dirty="0">
                <a:solidFill>
                  <a:srgbClr val="FF0000"/>
                </a:solidFill>
              </a:rPr>
              <a:t>epiphyseal plate </a:t>
            </a:r>
            <a:r>
              <a:rPr lang="en-US" sz="1600" b="1" dirty="0">
                <a:solidFill>
                  <a:srgbClr val="0070C0"/>
                </a:solidFill>
              </a:rPr>
              <a:t>that is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  responsible for the lengthwise growth of the long bones.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529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Periosteum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Role of Periosteum</a:t>
            </a:r>
            <a:r>
              <a:rPr lang="en-US" dirty="0"/>
              <a:t>: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Protects the bone </a:t>
            </a:r>
          </a:p>
          <a:p>
            <a:r>
              <a:rPr lang="en-US" dirty="0"/>
              <a:t>Gives attachment to muscles </a:t>
            </a:r>
          </a:p>
          <a:p>
            <a:r>
              <a:rPr lang="en-US" dirty="0"/>
              <a:t>Carries blood vessels and nerves to bone </a:t>
            </a:r>
          </a:p>
          <a:p>
            <a:r>
              <a:rPr lang="en-US" dirty="0"/>
              <a:t> Deposits new bone on the surface thus increases the girth of bone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800563" y="1813357"/>
              <a:ext cx="2991600" cy="2157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5904" y="1809760"/>
                <a:ext cx="2999986" cy="2164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414163" y="1024597"/>
              <a:ext cx="957600" cy="1537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0563" y="1021237"/>
                <a:ext cx="964080" cy="15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2260403" y="2392706"/>
              <a:ext cx="1267560" cy="1353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9443" y="2391748"/>
                <a:ext cx="1271401" cy="1408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3943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858" y="1841135"/>
            <a:ext cx="571868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Epiphysis </a:t>
            </a:r>
            <a:r>
              <a:rPr lang="en-US" sz="1600" b="1" dirty="0">
                <a:solidFill>
                  <a:srgbClr val="0070C0"/>
                </a:solidFill>
              </a:rPr>
              <a:t>(The two ends)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 - </a:t>
            </a:r>
            <a:r>
              <a:rPr lang="en-US" sz="1600" b="1" dirty="0">
                <a:solidFill>
                  <a:srgbClr val="0070C0"/>
                </a:solidFill>
              </a:rPr>
              <a:t>Spongy Bone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 - </a:t>
            </a:r>
            <a:r>
              <a:rPr lang="en-US" sz="1600" b="1" dirty="0">
                <a:solidFill>
                  <a:srgbClr val="0070C0"/>
                </a:solidFill>
              </a:rPr>
              <a:t>lined by a thin layer of compact bone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 - </a:t>
            </a:r>
            <a:r>
              <a:rPr lang="en-US" sz="1600" b="1" dirty="0">
                <a:solidFill>
                  <a:srgbClr val="0070C0"/>
                </a:solidFill>
              </a:rPr>
              <a:t>Its external surface is covered by a layer of </a:t>
            </a:r>
            <a:r>
              <a:rPr lang="en-US" sz="1600" b="1" dirty="0">
                <a:solidFill>
                  <a:srgbClr val="FF0000"/>
                </a:solidFill>
              </a:rPr>
              <a:t>hyaline cartilage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  called the </a:t>
            </a:r>
            <a:r>
              <a:rPr lang="en-US" sz="1600" b="1" dirty="0">
                <a:solidFill>
                  <a:srgbClr val="FF0000"/>
                </a:solidFill>
              </a:rPr>
              <a:t>articular cartilage </a:t>
            </a:r>
            <a:r>
              <a:rPr lang="en-US" sz="1600" b="1" dirty="0"/>
              <a:t>(provides smooth slippery surface</a:t>
            </a:r>
          </a:p>
          <a:p>
            <a:r>
              <a:rPr lang="en-US" sz="1600" b="1" dirty="0"/>
              <a:t>  that decreases friction at joint surfaces</a:t>
            </a:r>
            <a:r>
              <a:rPr lang="en-US" sz="1350" b="1" dirty="0"/>
              <a:t>)</a:t>
            </a:r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3375923" y="424519"/>
            <a:ext cx="214520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b="1" u="sng" dirty="0"/>
              <a:t>LONG BONES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3004" y="4773178"/>
            <a:ext cx="3465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*</a:t>
            </a:r>
            <a:r>
              <a:rPr lang="en-US" sz="2400" b="1" i="1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Growth of bone</a:t>
            </a:r>
          </a:p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       </a:t>
            </a:r>
            <a:r>
              <a:rPr lang="en-US" sz="2400" dirty="0">
                <a:solidFill>
                  <a:srgbClr val="0070C0"/>
                </a:solidFill>
                <a:latin typeface="Tw Cen MT" charset="0"/>
                <a:ea typeface="Tw Cen MT" charset="0"/>
                <a:cs typeface="Tw Cen MT" charset="0"/>
              </a:rPr>
              <a:t>Increase in length: epiphyseal plates</a:t>
            </a:r>
          </a:p>
          <a:p>
            <a:r>
              <a:rPr lang="en-US" sz="2400" dirty="0">
                <a:solidFill>
                  <a:schemeClr val="accent1"/>
                </a:solidFill>
                <a:latin typeface="Tw Cen MT" charset="0"/>
                <a:ea typeface="Tw Cen MT" charset="0"/>
                <a:cs typeface="Tw Cen MT" charset="0"/>
              </a:rPr>
              <a:t>        </a:t>
            </a:r>
            <a:r>
              <a:rPr lang="en-US" sz="2400" dirty="0">
                <a:solidFill>
                  <a:srgbClr val="0070C0"/>
                </a:solidFill>
                <a:latin typeface="Tw Cen MT" charset="0"/>
                <a:ea typeface="Tw Cen MT" charset="0"/>
                <a:cs typeface="Tw Cen MT" charset="0"/>
              </a:rPr>
              <a:t>Increase in girth: periosteum</a:t>
            </a:r>
            <a:r>
              <a:rPr lang="en-US" sz="2400" dirty="0">
                <a:solidFill>
                  <a:srgbClr val="FF0000"/>
                </a:solidFill>
                <a:latin typeface="Tw Cen MT" charset="0"/>
                <a:ea typeface="Tw Cen MT" charset="0"/>
                <a:cs typeface="Tw Cen MT" charset="0"/>
              </a:rPr>
              <a:t>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509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3487" y="969402"/>
            <a:ext cx="6423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Some links to learn more: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488" y="1848894"/>
            <a:ext cx="6286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Videos: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https://www.youtube.com/watch?v=rDGqkMHPDqE&amp;feature=youtu.be</a:t>
            </a:r>
            <a:endParaRPr lang="en-US" sz="1600" dirty="0"/>
          </a:p>
          <a:p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https://www.youtube.com/watch?v=uBGl2BujkPQ</a:t>
            </a:r>
            <a:endParaRPr lang="en-US" sz="1600" dirty="0"/>
          </a:p>
          <a:p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hlinkClick r:id="rId4"/>
              </a:rPr>
              <a:t>https://www.khanacademy.org/science/health-and-medicine/human-anatomy-and-physiology/skeletal-system/v/skeletal-structure-and-function</a:t>
            </a:r>
            <a:endParaRPr lang="en-US" sz="1600" dirty="0"/>
          </a:p>
          <a:p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hlinkClick r:id="rId5"/>
              </a:rPr>
              <a:t>https://www.youtube.com/watch?v=TnY6l9hMOew&amp;feature=youtu.be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63488" y="5094912"/>
            <a:ext cx="4164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Online quiz: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hlinkClick r:id="rId6"/>
              </a:rPr>
              <a:t>https://www.onlineexambuilder.com/anatomical-terminology-skeletal-system/exam-35333</a:t>
            </a:r>
            <a:endParaRPr lang="en-US" sz="1400" dirty="0"/>
          </a:p>
          <a:p>
            <a:endParaRPr lang="en-US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hlinkClick r:id="rId7"/>
              </a:rPr>
              <a:t>https://www.onlinequizcreator.com/anatomical-terms-and-skeletal-system/quiz-208453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4446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003" y="1061488"/>
            <a:ext cx="37808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Credits: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1141" y="1650111"/>
            <a:ext cx="4209393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Abdullah Jammah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Abdulmalik Alhadlaq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Majed Alzain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Yazeed Alsuhaibani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Rakan Bahammam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Mosaed Alnowaiser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Khalid Aleedan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Mohammed Alyousef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Mohammed Nasr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Mohammed Ghandour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r>
              <a:rPr lang="en-US" sz="135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003" y="2011182"/>
            <a:ext cx="3262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Nawaf Alkhudairy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Jawaher Abanumy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9794" y="1650112"/>
            <a:ext cx="268420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Dania Alkelabi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Heba Alnasser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Deena Alnowiser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Jawaher Alkhayyal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Rana Barasain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Wejdan Alzaid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Shouq Albogami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Lara Alsaleem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Ghadah Almazrou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Ameera NIazi</a:t>
            </a:r>
          </a:p>
          <a:p>
            <a:r>
              <a:rPr lang="en-US" sz="2400" dirty="0">
                <a:latin typeface="Adobe Arabic" charset="0"/>
                <a:ea typeface="Adobe Arabic" charset="0"/>
                <a:cs typeface="Adobe Arabic" charset="0"/>
              </a:rPr>
              <a:t>Lama Alfozan</a:t>
            </a:r>
          </a:p>
          <a:p>
            <a:endParaRPr lang="en-US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 </a:t>
            </a:r>
          </a:p>
          <a:p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3282376" y="1303861"/>
            <a:ext cx="249209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Team members:</a:t>
            </a:r>
          </a:p>
          <a:p>
            <a:pPr algn="ctr"/>
            <a:endParaRPr lang="en-US" sz="2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206" y="1590298"/>
            <a:ext cx="2289688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Team leaders:</a:t>
            </a:r>
          </a:p>
        </p:txBody>
      </p:sp>
    </p:spTree>
    <p:extLst>
      <p:ext uri="{BB962C8B-B14F-4D97-AF65-F5344CB8AC3E}">
        <p14:creationId xmlns:p14="http://schemas.microsoft.com/office/powerpoint/2010/main" val="34955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6891" y="857250"/>
            <a:ext cx="5008311" cy="1459688"/>
          </a:xfrm>
        </p:spPr>
        <p:txBody>
          <a:bodyPr>
            <a:noAutofit/>
          </a:bodyPr>
          <a:lstStyle/>
          <a:p>
            <a:r>
              <a:rPr lang="en-US" sz="4800" b="1" u="sng" dirty="0">
                <a:latin typeface="+mn-lt"/>
              </a:rPr>
              <a:t>What is Anatomy? 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000865" y="2222558"/>
            <a:ext cx="5840361" cy="4331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It’s the Study that deals with the structure and shape of the Body parts &amp; their relationships to one another. 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23" y="1533101"/>
            <a:ext cx="6172200" cy="857250"/>
          </a:xfrm>
        </p:spPr>
        <p:txBody>
          <a:bodyPr>
            <a:normAutofit fontScale="90000"/>
          </a:bodyPr>
          <a:lstStyle/>
          <a:p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2025" dirty="0">
                <a:solidFill>
                  <a:srgbClr val="00B050"/>
                </a:solidFill>
              </a:rPr>
            </a:br>
            <a:r>
              <a:rPr lang="en-US" sz="2025" dirty="0">
                <a:solidFill>
                  <a:srgbClr val="00B050"/>
                </a:solidFill>
              </a:rPr>
              <a:t>                                         </a:t>
            </a:r>
            <a:br>
              <a:rPr lang="en-US" sz="1350" dirty="0">
                <a:solidFill>
                  <a:srgbClr val="00B050"/>
                </a:solidFill>
              </a:rPr>
            </a:br>
            <a:r>
              <a:rPr lang="en-US" sz="1350" dirty="0">
                <a:solidFill>
                  <a:srgbClr val="00B050"/>
                </a:solidFill>
              </a:rPr>
              <a:t> </a:t>
            </a:r>
            <a:br>
              <a:rPr lang="en-US" sz="1350" dirty="0">
                <a:solidFill>
                  <a:srgbClr val="00B050"/>
                </a:solidFill>
              </a:rPr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0932"/>
            <a:ext cx="7886700" cy="4469871"/>
          </a:xfrm>
        </p:spPr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US" dirty="0"/>
              <a:t>Gross Anatomy </a:t>
            </a:r>
            <a:r>
              <a:rPr lang="en-US" dirty="0">
                <a:solidFill>
                  <a:srgbClr val="FF0000"/>
                </a:solidFill>
              </a:rPr>
              <a:t>: The study of human body with a naked eyes </a:t>
            </a:r>
          </a:p>
          <a:p>
            <a:pPr marL="385763" indent="-385763">
              <a:buAutoNum type="arabicPeriod"/>
            </a:pPr>
            <a:r>
              <a:rPr lang="en-US" dirty="0"/>
              <a:t>Microscopic Anatomy ( Histology ) : </a:t>
            </a:r>
            <a:r>
              <a:rPr lang="en-US" dirty="0">
                <a:solidFill>
                  <a:srgbClr val="FF0000"/>
                </a:solidFill>
              </a:rPr>
              <a:t>Study of fine structure   (cell and tissue ) of the human body with the help of microscope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Developmental Anatomy ( Embryology 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Radiological Anatomy : </a:t>
            </a:r>
            <a:r>
              <a:rPr lang="en-US" dirty="0">
                <a:solidFill>
                  <a:srgbClr val="FF0000"/>
                </a:solidFill>
              </a:rPr>
              <a:t>Study of bodily structure using radiograph and other imaging 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Applied Anatomy: </a:t>
            </a:r>
            <a:r>
              <a:rPr lang="en-US" dirty="0">
                <a:solidFill>
                  <a:srgbClr val="FF0000"/>
                </a:solidFill>
              </a:rPr>
              <a:t>The practical application knowledge to diagnosis and treatment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Surgical Anatomy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Study of anatomical structure in reference to the surgical diagnosis and treatment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Cross sectional Anatomy: </a:t>
            </a:r>
            <a:r>
              <a:rPr lang="en-US" dirty="0">
                <a:solidFill>
                  <a:srgbClr val="FF0000"/>
                </a:solidFill>
              </a:rPr>
              <a:t>Studying the humane body through a transverse cut through a structure or tissue 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4994" y="1234605"/>
            <a:ext cx="64056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u="sng" dirty="0"/>
              <a:t>ANATOMICAL SCIENCES </a:t>
            </a:r>
          </a:p>
        </p:txBody>
      </p:sp>
    </p:spTree>
    <p:extLst>
      <p:ext uri="{BB962C8B-B14F-4D97-AF65-F5344CB8AC3E}">
        <p14:creationId xmlns:p14="http://schemas.microsoft.com/office/powerpoint/2010/main" val="101291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50577" y="857251"/>
            <a:ext cx="7886700" cy="994172"/>
          </a:xfrm>
        </p:spPr>
        <p:txBody>
          <a:bodyPr/>
          <a:lstStyle/>
          <a:p>
            <a:r>
              <a:rPr lang="en-US" b="1" u="sng" dirty="0">
                <a:latin typeface="+mn-lt"/>
              </a:rPr>
              <a:t>Skeletal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Includes: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1.Bones</a:t>
            </a:r>
          </a:p>
          <a:p>
            <a:r>
              <a:rPr lang="en-US" dirty="0">
                <a:solidFill>
                  <a:srgbClr val="FF0000"/>
                </a:solidFill>
              </a:rPr>
              <a:t>2.Joints(Articulations between bones)</a:t>
            </a:r>
          </a:p>
        </p:txBody>
      </p:sp>
    </p:spTree>
    <p:extLst>
      <p:ext uri="{BB962C8B-B14F-4D97-AF65-F5344CB8AC3E}">
        <p14:creationId xmlns:p14="http://schemas.microsoft.com/office/powerpoint/2010/main" val="14831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775" y="757601"/>
            <a:ext cx="6172200" cy="857250"/>
          </a:xfrm>
        </p:spPr>
        <p:txBody>
          <a:bodyPr/>
          <a:lstStyle/>
          <a:p>
            <a:r>
              <a:rPr lang="en-US" b="1" u="sng" dirty="0">
                <a:latin typeface="+mn-lt"/>
              </a:rPr>
              <a:t>Anatomical Terminology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776" y="1614850"/>
            <a:ext cx="3414958" cy="49234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“To prevent misunderstanding a special set of terms are used to describe identification and location of body structures”.</a:t>
            </a:r>
          </a:p>
          <a:p>
            <a:pPr marL="0" indent="0">
              <a:buNone/>
            </a:pPr>
            <a:r>
              <a:rPr lang="en-US" sz="2700" dirty="0"/>
              <a:t>Anatomical position 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The standard position in which the body assume to describe its parts . </a:t>
            </a:r>
          </a:p>
          <a:p>
            <a:r>
              <a:rPr lang="en-US" dirty="0"/>
              <a:t>This position has 4 features :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1- Body is erect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2- Feet parallel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3- Palm facing forward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4- Arms hanging by the side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5" b="96784" l="6931" r="92079">
                        <a14:foregroundMark x1="24752" y1="6140" x2="18152" y2="82456"/>
                        <a14:foregroundMark x1="27723" y1="92105" x2="27723" y2="92982"/>
                        <a14:foregroundMark x1="18482" y1="95614" x2="18482" y2="90643"/>
                        <a14:foregroundMark x1="39274" y1="29825" x2="42574" y2="48246"/>
                        <a14:foregroundMark x1="6931" y1="47953" x2="6931" y2="50000"/>
                        <a14:foregroundMark x1="26073" y1="3216" x2="21782" y2="2339"/>
                        <a14:foregroundMark x1="27723" y1="5556" x2="26733" y2="1170"/>
                        <a14:foregroundMark x1="77228" y1="4386" x2="69307" y2="70760"/>
                        <a14:foregroundMark x1="77228" y1="3216" x2="77228" y2="1754"/>
                        <a14:foregroundMark x1="79208" y1="3509" x2="78878" y2="585"/>
                        <a14:foregroundMark x1="72607" y1="97076" x2="70627" y2="89181"/>
                        <a14:foregroundMark x1="82508" y1="93860" x2="82508" y2="90351"/>
                        <a14:foregroundMark x1="91419" y1="34795" x2="92079" y2="46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49" y="1861154"/>
            <a:ext cx="3540764" cy="39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1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25000"/>
                <a:lumOff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46" y="213161"/>
            <a:ext cx="3024336" cy="887072"/>
          </a:xfrm>
        </p:spPr>
        <p:txBody>
          <a:bodyPr>
            <a:normAutofit fontScale="90000"/>
          </a:bodyPr>
          <a:lstStyle/>
          <a:p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 of Position:</a:t>
            </a:r>
            <a:b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7" y="1024403"/>
            <a:ext cx="4441372" cy="53420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0000"/>
                </a:solidFill>
              </a:rPr>
              <a:t>Superior (</a:t>
            </a:r>
            <a:r>
              <a:rPr lang="en-US" sz="1800" dirty="0"/>
              <a:t>cranial ,rostral </a:t>
            </a:r>
            <a:r>
              <a:rPr lang="en-US" sz="1800" dirty="0">
                <a:solidFill>
                  <a:srgbClr val="FF0000"/>
                </a:solidFill>
              </a:rPr>
              <a:t>): </a:t>
            </a:r>
            <a:r>
              <a:rPr lang="en-US" sz="1800" dirty="0">
                <a:solidFill>
                  <a:srgbClr val="0070C0"/>
                </a:solidFill>
              </a:rPr>
              <a:t>near to head 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   </a:t>
            </a:r>
            <a:r>
              <a:rPr lang="en-US" sz="1800" dirty="0">
                <a:solidFill>
                  <a:srgbClr val="FF0000"/>
                </a:solidFill>
              </a:rPr>
              <a:t>Inferior (</a:t>
            </a:r>
            <a:r>
              <a:rPr lang="en-US" sz="1800" dirty="0"/>
              <a:t>Caudal</a:t>
            </a:r>
            <a:r>
              <a:rPr lang="en-US" sz="1800" dirty="0">
                <a:solidFill>
                  <a:srgbClr val="FF0000"/>
                </a:solidFill>
              </a:rPr>
              <a:t>): </a:t>
            </a:r>
            <a:r>
              <a:rPr lang="en-US" sz="1800" dirty="0">
                <a:solidFill>
                  <a:srgbClr val="0070C0"/>
                </a:solidFill>
              </a:rPr>
              <a:t>away from head.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0000"/>
                </a:solidFill>
              </a:rPr>
              <a:t>Anterior (</a:t>
            </a:r>
            <a:r>
              <a:rPr lang="en-US" sz="1800" dirty="0"/>
              <a:t> ventral </a:t>
            </a:r>
            <a:r>
              <a:rPr lang="en-US" sz="1800" dirty="0">
                <a:solidFill>
                  <a:srgbClr val="FF0000"/>
                </a:solidFill>
              </a:rPr>
              <a:t>): </a:t>
            </a:r>
            <a:r>
              <a:rPr lang="en-US" sz="1800" dirty="0">
                <a:solidFill>
                  <a:srgbClr val="0070C0"/>
                </a:solidFill>
              </a:rPr>
              <a:t>near to front 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   </a:t>
            </a:r>
            <a:r>
              <a:rPr lang="en-US" sz="1800" dirty="0">
                <a:solidFill>
                  <a:srgbClr val="FF0000"/>
                </a:solidFill>
              </a:rPr>
              <a:t>Posterior (</a:t>
            </a:r>
            <a:r>
              <a:rPr lang="en-US" sz="1800" dirty="0"/>
              <a:t>dorsal</a:t>
            </a:r>
            <a:r>
              <a:rPr lang="en-US" sz="1800" dirty="0">
                <a:solidFill>
                  <a:srgbClr val="FF0000"/>
                </a:solidFill>
              </a:rPr>
              <a:t>) : </a:t>
            </a:r>
            <a:r>
              <a:rPr lang="en-US" sz="1800" dirty="0">
                <a:solidFill>
                  <a:srgbClr val="0070C0"/>
                </a:solidFill>
              </a:rPr>
              <a:t>near to back.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0000"/>
                </a:solidFill>
              </a:rPr>
              <a:t>Medial : </a:t>
            </a:r>
            <a:r>
              <a:rPr lang="en-US" sz="1800" dirty="0">
                <a:solidFill>
                  <a:srgbClr val="0070C0"/>
                </a:solidFill>
              </a:rPr>
              <a:t>near to median plane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      Lateral : </a:t>
            </a:r>
            <a:r>
              <a:rPr lang="en-US" sz="1800" dirty="0">
                <a:solidFill>
                  <a:srgbClr val="0070C0"/>
                </a:solidFill>
              </a:rPr>
              <a:t>away from median plane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0000"/>
                </a:solidFill>
              </a:rPr>
              <a:t>Proximal : </a:t>
            </a:r>
            <a:r>
              <a:rPr lang="en-US" sz="1800" dirty="0">
                <a:solidFill>
                  <a:srgbClr val="0070C0"/>
                </a:solidFill>
              </a:rPr>
              <a:t>near to trunk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    Distal : </a:t>
            </a:r>
            <a:r>
              <a:rPr lang="en-US" sz="1800" dirty="0">
                <a:solidFill>
                  <a:srgbClr val="0070C0"/>
                </a:solidFill>
              </a:rPr>
              <a:t>away from trunk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0000"/>
                </a:solidFill>
              </a:rPr>
              <a:t>  Superficial : </a:t>
            </a:r>
            <a:r>
              <a:rPr lang="en-US" sz="1800" dirty="0">
                <a:solidFill>
                  <a:srgbClr val="0070C0"/>
                </a:solidFill>
              </a:rPr>
              <a:t>near to skin (surface) </a:t>
            </a:r>
          </a:p>
          <a:p>
            <a:pPr marL="0" indent="0">
              <a:buNone/>
            </a:pPr>
            <a:r>
              <a:rPr lang="en-US" sz="1800" dirty="0"/>
              <a:t>       </a:t>
            </a:r>
            <a:r>
              <a:rPr lang="en-US" sz="1800" dirty="0">
                <a:solidFill>
                  <a:srgbClr val="FF0000"/>
                </a:solidFill>
              </a:rPr>
              <a:t>Deep : </a:t>
            </a:r>
            <a:r>
              <a:rPr lang="en-US" sz="1800" dirty="0">
                <a:solidFill>
                  <a:srgbClr val="0070C0"/>
                </a:solidFill>
              </a:rPr>
              <a:t>away from skin </a:t>
            </a:r>
          </a:p>
          <a:p>
            <a:pPr marL="0" indent="0">
              <a:buNone/>
            </a:pPr>
            <a:r>
              <a:rPr lang="en-US" sz="1800" dirty="0"/>
              <a:t>                      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*Intermediate: </a:t>
            </a:r>
            <a:r>
              <a:rPr lang="en-US" sz="1800" dirty="0">
                <a:solidFill>
                  <a:srgbClr val="0070C0"/>
                </a:solidFill>
              </a:rPr>
              <a:t>the relative location of an anatomical structure lying between two other structures</a:t>
            </a:r>
            <a:r>
              <a:rPr lang="en-US" sz="1800" dirty="0"/>
              <a:t>: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58" y="1024402"/>
            <a:ext cx="2802831" cy="51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7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85900" y="272859"/>
            <a:ext cx="6172200" cy="964395"/>
          </a:xfrm>
        </p:spPr>
        <p:txBody>
          <a:bodyPr>
            <a:normAutofit/>
          </a:bodyPr>
          <a:lstStyle/>
          <a:p>
            <a:pPr algn="l"/>
            <a:r>
              <a:rPr lang="en-US" sz="3000" b="1" u="sng" dirty="0">
                <a:latin typeface="+mn-lt"/>
              </a:rPr>
              <a:t>ANATOMICAL PLANES &amp; SECTIONS</a:t>
            </a:r>
            <a:endParaRPr lang="ar-SA" sz="3000" b="1" u="sng" dirty="0"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6271" y="1219195"/>
            <a:ext cx="4833257" cy="5500151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1800" b="1" dirty="0"/>
              <a:t>Sagittal (median):</a:t>
            </a:r>
          </a:p>
          <a:p>
            <a:pPr algn="l" rtl="0">
              <a:buNone/>
            </a:pPr>
            <a:r>
              <a:rPr lang="en-US" sz="1800" b="1" dirty="0"/>
              <a:t> </a:t>
            </a:r>
            <a:r>
              <a:rPr lang="en-US" sz="1800" dirty="0"/>
              <a:t>- </a:t>
            </a:r>
            <a:r>
              <a:rPr lang="en-US" sz="1800" dirty="0">
                <a:solidFill>
                  <a:srgbClr val="0070C0"/>
                </a:solidFill>
              </a:rPr>
              <a:t>A cut made along a</a:t>
            </a:r>
            <a:r>
              <a:rPr lang="en-US" sz="1800" dirty="0">
                <a:solidFill>
                  <a:srgbClr val="FF0000"/>
                </a:solidFill>
              </a:rPr>
              <a:t> longitudinal </a:t>
            </a:r>
            <a:r>
              <a:rPr lang="en-US" sz="1800" dirty="0">
                <a:solidFill>
                  <a:srgbClr val="0070C0"/>
                </a:solidFill>
              </a:rPr>
              <a:t>plane dividing the body into 2 </a:t>
            </a:r>
            <a:r>
              <a:rPr lang="en-US" sz="1800" u="sng" dirty="0">
                <a:solidFill>
                  <a:srgbClr val="FF0000"/>
                </a:solidFill>
              </a:rPr>
              <a:t>equal</a:t>
            </a:r>
            <a:r>
              <a:rPr lang="en-US" sz="1800" dirty="0">
                <a:solidFill>
                  <a:srgbClr val="0070C0"/>
                </a:solidFill>
              </a:rPr>
              <a:t> halves (right &amp; left). </a:t>
            </a:r>
          </a:p>
          <a:p>
            <a:pPr algn="l" rtl="0">
              <a:buNone/>
            </a:pPr>
            <a:r>
              <a:rPr lang="en-US" sz="1800" dirty="0"/>
              <a:t> - </a:t>
            </a:r>
            <a:r>
              <a:rPr lang="en-US" sz="1800" dirty="0">
                <a:solidFill>
                  <a:srgbClr val="0070C0"/>
                </a:solidFill>
              </a:rPr>
              <a:t>The plane passing through the midline of the body, cutting the body into the right and left equal halves is called a </a:t>
            </a:r>
            <a:r>
              <a:rPr lang="en-US" sz="1800" dirty="0">
                <a:solidFill>
                  <a:srgbClr val="FF0000"/>
                </a:solidFill>
              </a:rPr>
              <a:t>midsagittal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or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median plane</a:t>
            </a:r>
            <a:r>
              <a:rPr lang="en-US" sz="1800" dirty="0"/>
              <a:t>.</a:t>
            </a:r>
          </a:p>
          <a:p>
            <a:pPr algn="l" rtl="0"/>
            <a:r>
              <a:rPr lang="en-US" sz="1800" b="1" dirty="0"/>
              <a:t>Parasagittal (paramedian): </a:t>
            </a:r>
          </a:p>
          <a:p>
            <a:pPr algn="l" rtl="0">
              <a:buNone/>
            </a:pPr>
            <a:r>
              <a:rPr lang="en-US" sz="1800" b="1" dirty="0"/>
              <a:t>   </a:t>
            </a:r>
            <a:r>
              <a:rPr lang="en-US" sz="1800" dirty="0"/>
              <a:t>- </a:t>
            </a:r>
            <a:r>
              <a:rPr lang="en-US" sz="1800" dirty="0">
                <a:solidFill>
                  <a:srgbClr val="0070C0"/>
                </a:solidFill>
              </a:rPr>
              <a:t>divides the body into 2 </a:t>
            </a:r>
            <a:r>
              <a:rPr lang="en-US" sz="1800" u="sng" dirty="0">
                <a:solidFill>
                  <a:srgbClr val="FF0000"/>
                </a:solidFill>
              </a:rPr>
              <a:t>unequal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parts (right &amp; left).</a:t>
            </a:r>
          </a:p>
          <a:p>
            <a:pPr algn="l" rtl="0"/>
            <a:r>
              <a:rPr lang="en-US" sz="1800" b="1" dirty="0"/>
              <a:t>Frontal (coronal): </a:t>
            </a:r>
          </a:p>
          <a:p>
            <a:pPr algn="l" rtl="0">
              <a:buNone/>
            </a:pPr>
            <a:r>
              <a:rPr lang="en-US" sz="1800" b="1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- A cut made along a </a:t>
            </a:r>
            <a:r>
              <a:rPr lang="en-US" sz="1800" dirty="0">
                <a:solidFill>
                  <a:srgbClr val="FF0000"/>
                </a:solidFill>
              </a:rPr>
              <a:t>longitudinal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plane.</a:t>
            </a:r>
          </a:p>
          <a:p>
            <a:pPr algn="l" rtl="0">
              <a:buNone/>
            </a:pPr>
            <a:r>
              <a:rPr lang="en-US" sz="1800" dirty="0"/>
              <a:t> - </a:t>
            </a:r>
            <a:r>
              <a:rPr lang="en-US" sz="1800" dirty="0">
                <a:solidFill>
                  <a:srgbClr val="0070C0"/>
                </a:solidFill>
              </a:rPr>
              <a:t>divides the body into </a:t>
            </a:r>
            <a:r>
              <a:rPr lang="en-US" sz="1800" u="sng" dirty="0">
                <a:solidFill>
                  <a:srgbClr val="FF0000"/>
                </a:solidFill>
              </a:rPr>
              <a:t>anterior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&amp;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u="sng" dirty="0">
                <a:solidFill>
                  <a:srgbClr val="FF0000"/>
                </a:solidFill>
              </a:rPr>
              <a:t>posterior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parts</a:t>
            </a:r>
          </a:p>
          <a:p>
            <a:pPr algn="l" rtl="0"/>
            <a:r>
              <a:rPr lang="en-US" sz="1800" b="1" dirty="0"/>
              <a:t>Transverse (cross):</a:t>
            </a:r>
          </a:p>
          <a:p>
            <a:pPr algn="l" rtl="0">
              <a:buNone/>
            </a:pP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- A cut made along a </a:t>
            </a:r>
            <a:r>
              <a:rPr lang="en-US" sz="1800" dirty="0">
                <a:solidFill>
                  <a:srgbClr val="FF0000"/>
                </a:solidFill>
              </a:rPr>
              <a:t>horizontal</a:t>
            </a:r>
            <a:r>
              <a:rPr lang="en-US" sz="1800" dirty="0">
                <a:solidFill>
                  <a:srgbClr val="0070C0"/>
                </a:solidFill>
              </a:rPr>
              <a:t> plane.</a:t>
            </a:r>
          </a:p>
          <a:p>
            <a:pPr algn="l" rtl="0">
              <a:buNone/>
            </a:pPr>
            <a:r>
              <a:rPr lang="en-US" sz="1800" dirty="0">
                <a:solidFill>
                  <a:srgbClr val="0070C0"/>
                </a:solidFill>
              </a:rPr>
              <a:t> - divides the body into </a:t>
            </a:r>
            <a:r>
              <a:rPr lang="en-US" sz="1800" u="sng" dirty="0">
                <a:solidFill>
                  <a:srgbClr val="FF0000"/>
                </a:solidFill>
              </a:rPr>
              <a:t>superior</a:t>
            </a:r>
            <a:r>
              <a:rPr lang="en-US" sz="1800" dirty="0">
                <a:solidFill>
                  <a:srgbClr val="0070C0"/>
                </a:solidFill>
              </a:rPr>
              <a:t> &amp; </a:t>
            </a:r>
            <a:r>
              <a:rPr lang="en-US" sz="1800" u="sng" dirty="0">
                <a:solidFill>
                  <a:srgbClr val="FF0000"/>
                </a:solidFill>
              </a:rPr>
              <a:t>inferior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parts.</a:t>
            </a:r>
            <a:endParaRPr lang="ar-SA" sz="1800" dirty="0">
              <a:solidFill>
                <a:srgbClr val="0070C0"/>
              </a:solidFill>
            </a:endParaRPr>
          </a:p>
        </p:txBody>
      </p:sp>
      <p:pic>
        <p:nvPicPr>
          <p:cNvPr id="4" name="صورة 3" descr="82e5bc2a1c712f56e10dd7ecc4e2d7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536" y="1713181"/>
            <a:ext cx="3196825" cy="45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9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162" y="296651"/>
            <a:ext cx="4678239" cy="1053651"/>
          </a:xfrm>
        </p:spPr>
        <p:txBody>
          <a:bodyPr>
            <a:no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itchFamily="18" charset="-78"/>
              </a:rPr>
              <a:t>Terms of Regions: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146" y="1663795"/>
            <a:ext cx="3700842" cy="38193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 Cranial (cephalic)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70C0"/>
                </a:solidFill>
              </a:rPr>
              <a:t> Cervical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 Thoracic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70C0"/>
                </a:solidFill>
              </a:rPr>
              <a:t> Abdominal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 Pelvic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70C0"/>
                </a:solidFill>
              </a:rPr>
              <a:t> Plantar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 Palmar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34" y="1663795"/>
            <a:ext cx="4519435" cy="359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1193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0</TotalTime>
  <Words>1485</Words>
  <Application>Microsoft Office PowerPoint</Application>
  <PresentationFormat>On-screen Show (4:3)</PresentationFormat>
  <Paragraphs>292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Adobe Arabic</vt:lpstr>
      <vt:lpstr>Arial</vt:lpstr>
      <vt:lpstr>Calibri</vt:lpstr>
      <vt:lpstr>Franklin Gothic Book</vt:lpstr>
      <vt:lpstr>Tahoma</vt:lpstr>
      <vt:lpstr>Tw Cen MT</vt:lpstr>
      <vt:lpstr>Wingdings</vt:lpstr>
      <vt:lpstr>Crop</vt:lpstr>
      <vt:lpstr>PowerPoint Presentation</vt:lpstr>
      <vt:lpstr>PowerPoint Presentation</vt:lpstr>
      <vt:lpstr>What is Anatomy?  </vt:lpstr>
      <vt:lpstr>                                                </vt:lpstr>
      <vt:lpstr>Skeletal System</vt:lpstr>
      <vt:lpstr>Anatomical Terminology :</vt:lpstr>
      <vt:lpstr>Terms of Position: </vt:lpstr>
      <vt:lpstr>ANATOMICAL PLANES &amp; SECTIONS</vt:lpstr>
      <vt:lpstr>Terms of Regions: </vt:lpstr>
      <vt:lpstr> Body Cavities </vt:lpstr>
      <vt:lpstr>Abdominopelvic Regions </vt:lpstr>
      <vt:lpstr>PowerPoint Presentation</vt:lpstr>
      <vt:lpstr>TERMS OF MOVEMENT 2-3 </vt:lpstr>
      <vt:lpstr>TERMS OF MOVEMENT 3-3</vt:lpstr>
      <vt:lpstr>Functions of bone</vt:lpstr>
      <vt:lpstr>Classification on bone</vt:lpstr>
      <vt:lpstr>PowerPoint Presentation</vt:lpstr>
      <vt:lpstr>Bones of the axial skeleton</vt:lpstr>
      <vt:lpstr>PowerPoint Presentation</vt:lpstr>
      <vt:lpstr>PowerPoint Presentation</vt:lpstr>
      <vt:lpstr>BONES OF APPENDICULAR SKELETON</vt:lpstr>
      <vt:lpstr>PowerPoint Presentation</vt:lpstr>
      <vt:lpstr>  </vt:lpstr>
      <vt:lpstr>PowerPoint Presentation</vt:lpstr>
      <vt:lpstr>Periosteum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Anatomy</dc:title>
  <dc:creator>nawafrocks@gmail.com</dc:creator>
  <cp:lastModifiedBy>trad</cp:lastModifiedBy>
  <cp:revision>56</cp:revision>
  <dcterms:created xsi:type="dcterms:W3CDTF">2016-09-22T09:55:06Z</dcterms:created>
  <dcterms:modified xsi:type="dcterms:W3CDTF">2016-10-14T10:13:31Z</dcterms:modified>
</cp:coreProperties>
</file>