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82" r:id="rId4"/>
    <p:sldId id="291" r:id="rId5"/>
    <p:sldId id="292" r:id="rId6"/>
    <p:sldId id="294" r:id="rId7"/>
    <p:sldId id="281" r:id="rId8"/>
    <p:sldId id="296" r:id="rId9"/>
    <p:sldId id="288" r:id="rId10"/>
    <p:sldId id="289" r:id="rId11"/>
    <p:sldId id="290" r:id="rId12"/>
    <p:sldId id="271" r:id="rId13"/>
    <p:sldId id="284" r:id="rId14"/>
    <p:sldId id="279" r:id="rId15"/>
    <p:sldId id="280" r:id="rId16"/>
    <p:sldId id="273" r:id="rId17"/>
    <p:sldId id="274" r:id="rId18"/>
    <p:sldId id="272" r:id="rId19"/>
    <p:sldId id="275" r:id="rId20"/>
    <p:sldId id="276" r:id="rId21"/>
    <p:sldId id="277" r:id="rId22"/>
    <p:sldId id="295" r:id="rId23"/>
    <p:sldId id="278" r:id="rId24"/>
    <p:sldId id="27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4472C4"/>
    <a:srgbClr val="4BCC30"/>
    <a:srgbClr val="52DE35"/>
    <a:srgbClr val="60FA40"/>
    <a:srgbClr val="99FF33"/>
    <a:srgbClr val="F9F9F9"/>
    <a:srgbClr val="E7F6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95935"/>
  </p:normalViewPr>
  <p:slideViewPr>
    <p:cSldViewPr snapToGrid="0">
      <p:cViewPr>
        <p:scale>
          <a:sx n="62" d="100"/>
          <a:sy n="62" d="100"/>
        </p:scale>
        <p:origin x="78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CD161-82B7-B64B-9E9C-C499EF5B504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9C9C5CA-7B40-4A47-8F37-B4000326F43B}">
      <dgm:prSet phldrT="[Text]" custT="1"/>
      <dgm:spPr/>
      <dgm:t>
        <a:bodyPr/>
        <a:lstStyle/>
        <a:p>
          <a:r>
            <a:rPr lang="en-US" sz="1000" dirty="0"/>
            <a:t>Structure</a:t>
          </a:r>
        </a:p>
      </dgm:t>
    </dgm:pt>
    <dgm:pt modelId="{9AB08635-A820-964C-863F-7C508EC72FFB}" type="parTrans" cxnId="{55E665E2-67A6-A746-9BD5-B5C92158D4A2}">
      <dgm:prSet/>
      <dgm:spPr/>
      <dgm:t>
        <a:bodyPr/>
        <a:lstStyle/>
        <a:p>
          <a:endParaRPr lang="en-US" sz="2400"/>
        </a:p>
      </dgm:t>
    </dgm:pt>
    <dgm:pt modelId="{44EE4B8D-69F5-5D41-BB30-BF5BAEA44844}" type="sibTrans" cxnId="{55E665E2-67A6-A746-9BD5-B5C92158D4A2}">
      <dgm:prSet/>
      <dgm:spPr/>
      <dgm:t>
        <a:bodyPr/>
        <a:lstStyle/>
        <a:p>
          <a:endParaRPr lang="en-US" sz="2400"/>
        </a:p>
      </dgm:t>
    </dgm:pt>
    <dgm:pt modelId="{89F68E62-6853-5A42-8577-EABCDC2A91D1}">
      <dgm:prSet phldrT="[Text]" custT="1"/>
      <dgm:spPr/>
      <dgm:t>
        <a:bodyPr/>
        <a:lstStyle/>
        <a:p>
          <a:r>
            <a:rPr lang="en-US" sz="1000" dirty="0"/>
            <a:t>Apex</a:t>
          </a:r>
        </a:p>
      </dgm:t>
    </dgm:pt>
    <dgm:pt modelId="{AFC1EC84-D4A2-C54B-B14B-C0E4EB3FDC63}" type="parTrans" cxnId="{828FA31C-B261-424E-92E4-4516C6EDADB1}">
      <dgm:prSet/>
      <dgm:spPr/>
      <dgm:t>
        <a:bodyPr/>
        <a:lstStyle/>
        <a:p>
          <a:endParaRPr lang="en-US" sz="2400"/>
        </a:p>
      </dgm:t>
    </dgm:pt>
    <dgm:pt modelId="{26328D0E-6D2D-234A-9781-51E6EF8E77E4}" type="sibTrans" cxnId="{828FA31C-B261-424E-92E4-4516C6EDADB1}">
      <dgm:prSet/>
      <dgm:spPr/>
      <dgm:t>
        <a:bodyPr/>
        <a:lstStyle/>
        <a:p>
          <a:endParaRPr lang="en-US" sz="2400"/>
        </a:p>
      </dgm:t>
    </dgm:pt>
    <dgm:pt modelId="{90FCD9EB-C00B-E74F-9FB3-27D25A18F625}">
      <dgm:prSet phldrT="[Text]" custT="1"/>
      <dgm:spPr/>
      <dgm:t>
        <a:bodyPr/>
        <a:lstStyle/>
        <a:p>
          <a:r>
            <a:rPr lang="en-US" sz="1000" dirty="0"/>
            <a:t>Surface</a:t>
          </a:r>
        </a:p>
      </dgm:t>
    </dgm:pt>
    <dgm:pt modelId="{8E277700-4FC8-E443-929E-AD07AB5A2083}" type="parTrans" cxnId="{AF4C7D24-22AD-2F42-B14C-FD85B57A46F4}">
      <dgm:prSet/>
      <dgm:spPr/>
      <dgm:t>
        <a:bodyPr/>
        <a:lstStyle/>
        <a:p>
          <a:endParaRPr lang="en-US" sz="2400"/>
        </a:p>
      </dgm:t>
    </dgm:pt>
    <dgm:pt modelId="{11C9C2CC-6EF2-644B-82A3-2669B0AC204C}" type="sibTrans" cxnId="{AF4C7D24-22AD-2F42-B14C-FD85B57A46F4}">
      <dgm:prSet/>
      <dgm:spPr/>
      <dgm:t>
        <a:bodyPr/>
        <a:lstStyle/>
        <a:p>
          <a:endParaRPr lang="en-US" sz="2400"/>
        </a:p>
      </dgm:t>
    </dgm:pt>
    <dgm:pt modelId="{43985F33-96D1-664A-918F-92FBB883C392}">
      <dgm:prSet phldrT="[Text]" custT="1"/>
      <dgm:spPr/>
      <dgm:t>
        <a:bodyPr/>
        <a:lstStyle/>
        <a:p>
          <a:r>
            <a:rPr lang="en-US" sz="1000" dirty="0"/>
            <a:t>Borders</a:t>
          </a:r>
        </a:p>
      </dgm:t>
    </dgm:pt>
    <dgm:pt modelId="{682FE51E-1194-B449-B35E-A28E4979836A}" type="parTrans" cxnId="{CC50E559-211F-184F-866E-7E15CB2D395E}">
      <dgm:prSet/>
      <dgm:spPr/>
      <dgm:t>
        <a:bodyPr/>
        <a:lstStyle/>
        <a:p>
          <a:endParaRPr lang="en-US" sz="2400"/>
        </a:p>
      </dgm:t>
    </dgm:pt>
    <dgm:pt modelId="{3A4CB594-37C9-2948-923D-C0947D6B8F53}" type="sibTrans" cxnId="{CC50E559-211F-184F-866E-7E15CB2D395E}">
      <dgm:prSet/>
      <dgm:spPr/>
      <dgm:t>
        <a:bodyPr/>
        <a:lstStyle/>
        <a:p>
          <a:endParaRPr lang="en-US" sz="2400"/>
        </a:p>
      </dgm:t>
    </dgm:pt>
    <dgm:pt modelId="{8C3B6496-72F2-2546-BE3B-57359E0715AA}">
      <dgm:prSet custT="1"/>
      <dgm:spPr/>
      <dgm:t>
        <a:bodyPr/>
        <a:lstStyle/>
        <a:p>
          <a:r>
            <a:rPr lang="en-US" sz="1000" dirty="0"/>
            <a:t>Base</a:t>
          </a:r>
        </a:p>
      </dgm:t>
    </dgm:pt>
    <dgm:pt modelId="{0BD7C50C-6E59-EB4F-BB88-3E30FB0F6F29}" type="parTrans" cxnId="{F4711375-E00E-D946-82AA-CFDE0C6EC6CC}">
      <dgm:prSet/>
      <dgm:spPr/>
      <dgm:t>
        <a:bodyPr/>
        <a:lstStyle/>
        <a:p>
          <a:endParaRPr lang="en-US" sz="2400"/>
        </a:p>
      </dgm:t>
    </dgm:pt>
    <dgm:pt modelId="{F2B7EEC8-903F-BA40-AD51-6D65E98A1C80}" type="sibTrans" cxnId="{F4711375-E00E-D946-82AA-CFDE0C6EC6CC}">
      <dgm:prSet/>
      <dgm:spPr/>
      <dgm:t>
        <a:bodyPr/>
        <a:lstStyle/>
        <a:p>
          <a:endParaRPr lang="en-US" sz="2400"/>
        </a:p>
      </dgm:t>
    </dgm:pt>
    <dgm:pt modelId="{B2037456-88BC-8940-80A4-B970605F1C42}">
      <dgm:prSet custT="1"/>
      <dgm:spPr/>
      <dgm:t>
        <a:bodyPr/>
        <a:lstStyle/>
        <a:p>
          <a:r>
            <a:rPr lang="en-US" sz="1000" dirty="0"/>
            <a:t>Diaphragmatic</a:t>
          </a:r>
        </a:p>
      </dgm:t>
    </dgm:pt>
    <dgm:pt modelId="{045683E8-E47D-9544-8929-F829E876FCC3}" type="parTrans" cxnId="{F1FC1667-69C7-B443-81CA-3BABFD6AEFB2}">
      <dgm:prSet/>
      <dgm:spPr/>
      <dgm:t>
        <a:bodyPr/>
        <a:lstStyle/>
        <a:p>
          <a:endParaRPr lang="en-US" sz="2400"/>
        </a:p>
      </dgm:t>
    </dgm:pt>
    <dgm:pt modelId="{835AD4B7-5006-DB47-999A-4E42171725DB}" type="sibTrans" cxnId="{F1FC1667-69C7-B443-81CA-3BABFD6AEFB2}">
      <dgm:prSet/>
      <dgm:spPr/>
      <dgm:t>
        <a:bodyPr/>
        <a:lstStyle/>
        <a:p>
          <a:endParaRPr lang="en-US" sz="2400"/>
        </a:p>
      </dgm:t>
    </dgm:pt>
    <dgm:pt modelId="{E59BB674-AADD-AD40-A131-7D059D034C5B}">
      <dgm:prSet custT="1"/>
      <dgm:spPr/>
      <dgm:t>
        <a:bodyPr/>
        <a:lstStyle/>
        <a:p>
          <a:r>
            <a:rPr lang="en-US" sz="1000" dirty="0"/>
            <a:t>Sternocostal</a:t>
          </a:r>
        </a:p>
      </dgm:t>
    </dgm:pt>
    <dgm:pt modelId="{E6BE7F3F-B767-4D48-811C-F4F246454C4F}" type="parTrans" cxnId="{DA53117E-6412-434A-857A-BBD65DB07620}">
      <dgm:prSet/>
      <dgm:spPr/>
      <dgm:t>
        <a:bodyPr/>
        <a:lstStyle/>
        <a:p>
          <a:endParaRPr lang="en-US" sz="2400"/>
        </a:p>
      </dgm:t>
    </dgm:pt>
    <dgm:pt modelId="{BE5691BD-5061-E644-A515-31AC0B9A266C}" type="sibTrans" cxnId="{DA53117E-6412-434A-857A-BBD65DB07620}">
      <dgm:prSet/>
      <dgm:spPr/>
      <dgm:t>
        <a:bodyPr/>
        <a:lstStyle/>
        <a:p>
          <a:endParaRPr lang="en-US" sz="2400"/>
        </a:p>
      </dgm:t>
    </dgm:pt>
    <dgm:pt modelId="{1018C09E-F623-E44C-8B90-8CB4F53BBBA2}">
      <dgm:prSet custT="1"/>
      <dgm:spPr/>
      <dgm:t>
        <a:bodyPr/>
        <a:lstStyle/>
        <a:p>
          <a:r>
            <a:rPr lang="en-US" sz="1000" dirty="0"/>
            <a:t>right</a:t>
          </a:r>
        </a:p>
      </dgm:t>
    </dgm:pt>
    <dgm:pt modelId="{13F8D203-82D0-9F4E-A5C7-F5C729707D6E}" type="parTrans" cxnId="{BFD19FF8-5DC7-B249-94E9-61F357BED5BD}">
      <dgm:prSet/>
      <dgm:spPr/>
      <dgm:t>
        <a:bodyPr/>
        <a:lstStyle/>
        <a:p>
          <a:endParaRPr lang="en-US" sz="2400"/>
        </a:p>
      </dgm:t>
    </dgm:pt>
    <dgm:pt modelId="{BC995BA8-17BF-0F44-99FD-5FDDDBC2D084}" type="sibTrans" cxnId="{BFD19FF8-5DC7-B249-94E9-61F357BED5BD}">
      <dgm:prSet/>
      <dgm:spPr/>
      <dgm:t>
        <a:bodyPr/>
        <a:lstStyle/>
        <a:p>
          <a:endParaRPr lang="en-US" sz="2400"/>
        </a:p>
      </dgm:t>
    </dgm:pt>
    <dgm:pt modelId="{6139C7C9-C395-6640-A8EE-36A977DB680B}">
      <dgm:prSet custT="1"/>
      <dgm:spPr/>
      <dgm:t>
        <a:bodyPr/>
        <a:lstStyle/>
        <a:p>
          <a:r>
            <a:rPr lang="en-US" sz="1000" dirty="0"/>
            <a:t>left</a:t>
          </a:r>
        </a:p>
      </dgm:t>
    </dgm:pt>
    <dgm:pt modelId="{1CE7BCA6-0ED4-724F-8B38-8AFE05126474}" type="parTrans" cxnId="{0AD034C7-F3EE-F147-B85B-7298D21C03C2}">
      <dgm:prSet/>
      <dgm:spPr/>
      <dgm:t>
        <a:bodyPr/>
        <a:lstStyle/>
        <a:p>
          <a:endParaRPr lang="en-US" sz="2400"/>
        </a:p>
      </dgm:t>
    </dgm:pt>
    <dgm:pt modelId="{7F9041EB-9342-4E4D-8E4B-5DB3F5B50490}" type="sibTrans" cxnId="{0AD034C7-F3EE-F147-B85B-7298D21C03C2}">
      <dgm:prSet/>
      <dgm:spPr/>
      <dgm:t>
        <a:bodyPr/>
        <a:lstStyle/>
        <a:p>
          <a:endParaRPr lang="en-US" sz="2400"/>
        </a:p>
      </dgm:t>
    </dgm:pt>
    <dgm:pt modelId="{9A46E06D-3680-EC4D-A62E-B10950287D9B}">
      <dgm:prSet custT="1"/>
      <dgm:spPr/>
      <dgm:t>
        <a:bodyPr/>
        <a:lstStyle/>
        <a:p>
          <a:r>
            <a:rPr lang="en-US" sz="1000" dirty="0"/>
            <a:t>inferior</a:t>
          </a:r>
        </a:p>
      </dgm:t>
    </dgm:pt>
    <dgm:pt modelId="{51355C24-F8D2-0546-8078-40C608E7D47A}" type="parTrans" cxnId="{56DB6A24-1A55-7F47-83E1-C626C61CA527}">
      <dgm:prSet/>
      <dgm:spPr/>
      <dgm:t>
        <a:bodyPr/>
        <a:lstStyle/>
        <a:p>
          <a:endParaRPr lang="en-US" sz="2400"/>
        </a:p>
      </dgm:t>
    </dgm:pt>
    <dgm:pt modelId="{CE4B90D0-5960-BE47-B848-035AF4511231}" type="sibTrans" cxnId="{56DB6A24-1A55-7F47-83E1-C626C61CA527}">
      <dgm:prSet/>
      <dgm:spPr/>
      <dgm:t>
        <a:bodyPr/>
        <a:lstStyle/>
        <a:p>
          <a:endParaRPr lang="en-US" sz="2400"/>
        </a:p>
      </dgm:t>
    </dgm:pt>
    <dgm:pt modelId="{7D4DD786-C913-E24B-B96B-F11B51CDC5BB}">
      <dgm:prSet custT="1"/>
      <dgm:spPr/>
      <dgm:t>
        <a:bodyPr/>
        <a:lstStyle/>
        <a:p>
          <a:r>
            <a:rPr lang="en-US" sz="1000" dirty="0"/>
            <a:t>superior</a:t>
          </a:r>
        </a:p>
      </dgm:t>
    </dgm:pt>
    <dgm:pt modelId="{05255EC9-472F-5341-9520-229490F8CDE0}" type="parTrans" cxnId="{A50CF26A-70A8-054B-B1D0-3413B5B31AEE}">
      <dgm:prSet/>
      <dgm:spPr/>
      <dgm:t>
        <a:bodyPr/>
        <a:lstStyle/>
        <a:p>
          <a:endParaRPr lang="en-US" sz="2400"/>
        </a:p>
      </dgm:t>
    </dgm:pt>
    <dgm:pt modelId="{74BE5F2B-ECE6-B149-A4B7-681B3D4B9C44}" type="sibTrans" cxnId="{A50CF26A-70A8-054B-B1D0-3413B5B31AEE}">
      <dgm:prSet/>
      <dgm:spPr/>
      <dgm:t>
        <a:bodyPr/>
        <a:lstStyle/>
        <a:p>
          <a:endParaRPr lang="en-US" sz="2400"/>
        </a:p>
      </dgm:t>
    </dgm:pt>
    <dgm:pt modelId="{CD48554B-5680-8C40-A63C-A9D4D5A6250A}" type="pres">
      <dgm:prSet presAssocID="{C3ECD161-82B7-B64B-9E9C-C499EF5B504F}" presName="hierChild1" presStyleCnt="0">
        <dgm:presLayoutVars>
          <dgm:orgChart val="1"/>
          <dgm:chPref val="1"/>
          <dgm:dir/>
          <dgm:animOne val="branch"/>
          <dgm:animLvl val="lvl"/>
          <dgm:resizeHandles/>
        </dgm:presLayoutVars>
      </dgm:prSet>
      <dgm:spPr/>
      <dgm:t>
        <a:bodyPr/>
        <a:lstStyle/>
        <a:p>
          <a:endParaRPr lang="en-GB"/>
        </a:p>
      </dgm:t>
    </dgm:pt>
    <dgm:pt modelId="{B07F2A4C-4450-3840-89C8-12FBFAC3BA3B}" type="pres">
      <dgm:prSet presAssocID="{39C9C5CA-7B40-4A47-8F37-B4000326F43B}" presName="hierRoot1" presStyleCnt="0">
        <dgm:presLayoutVars>
          <dgm:hierBranch val="init"/>
        </dgm:presLayoutVars>
      </dgm:prSet>
      <dgm:spPr/>
    </dgm:pt>
    <dgm:pt modelId="{2D0A3E2A-E9F2-3A4B-9F11-DC19F794E7B3}" type="pres">
      <dgm:prSet presAssocID="{39C9C5CA-7B40-4A47-8F37-B4000326F43B}" presName="rootComposite1" presStyleCnt="0"/>
      <dgm:spPr/>
    </dgm:pt>
    <dgm:pt modelId="{3C2C9D7E-55D4-D047-9423-F869427C51C0}" type="pres">
      <dgm:prSet presAssocID="{39C9C5CA-7B40-4A47-8F37-B4000326F43B}" presName="rootText1" presStyleLbl="node0" presStyleIdx="0" presStyleCnt="1">
        <dgm:presLayoutVars>
          <dgm:chPref val="3"/>
        </dgm:presLayoutVars>
      </dgm:prSet>
      <dgm:spPr/>
      <dgm:t>
        <a:bodyPr/>
        <a:lstStyle/>
        <a:p>
          <a:endParaRPr lang="en-GB"/>
        </a:p>
      </dgm:t>
    </dgm:pt>
    <dgm:pt modelId="{78840E0F-F05C-E74B-A7BD-12AED77D55F0}" type="pres">
      <dgm:prSet presAssocID="{39C9C5CA-7B40-4A47-8F37-B4000326F43B}" presName="rootConnector1" presStyleLbl="node1" presStyleIdx="0" presStyleCnt="0"/>
      <dgm:spPr/>
      <dgm:t>
        <a:bodyPr/>
        <a:lstStyle/>
        <a:p>
          <a:endParaRPr lang="en-GB"/>
        </a:p>
      </dgm:t>
    </dgm:pt>
    <dgm:pt modelId="{AE5EE284-CE0D-C649-8A34-FB0A81C30D88}" type="pres">
      <dgm:prSet presAssocID="{39C9C5CA-7B40-4A47-8F37-B4000326F43B}" presName="hierChild2" presStyleCnt="0"/>
      <dgm:spPr/>
    </dgm:pt>
    <dgm:pt modelId="{50180E23-EFF9-1B4D-94EB-B4724AAF242B}" type="pres">
      <dgm:prSet presAssocID="{AFC1EC84-D4A2-C54B-B14B-C0E4EB3FDC63}" presName="Name37" presStyleLbl="parChTrans1D2" presStyleIdx="0" presStyleCnt="4"/>
      <dgm:spPr/>
      <dgm:t>
        <a:bodyPr/>
        <a:lstStyle/>
        <a:p>
          <a:endParaRPr lang="en-GB"/>
        </a:p>
      </dgm:t>
    </dgm:pt>
    <dgm:pt modelId="{8AC45757-5B76-4840-9D62-6C5EABC603F0}" type="pres">
      <dgm:prSet presAssocID="{89F68E62-6853-5A42-8577-EABCDC2A91D1}" presName="hierRoot2" presStyleCnt="0">
        <dgm:presLayoutVars>
          <dgm:hierBranch val="init"/>
        </dgm:presLayoutVars>
      </dgm:prSet>
      <dgm:spPr/>
    </dgm:pt>
    <dgm:pt modelId="{CA453BA6-2C95-3A4B-90D7-B8233EB7FCE5}" type="pres">
      <dgm:prSet presAssocID="{89F68E62-6853-5A42-8577-EABCDC2A91D1}" presName="rootComposite" presStyleCnt="0"/>
      <dgm:spPr/>
    </dgm:pt>
    <dgm:pt modelId="{C12890B9-EEB9-A944-AE70-F99995F6FCD3}" type="pres">
      <dgm:prSet presAssocID="{89F68E62-6853-5A42-8577-EABCDC2A91D1}" presName="rootText" presStyleLbl="node2" presStyleIdx="0" presStyleCnt="4">
        <dgm:presLayoutVars>
          <dgm:chPref val="3"/>
        </dgm:presLayoutVars>
      </dgm:prSet>
      <dgm:spPr/>
      <dgm:t>
        <a:bodyPr/>
        <a:lstStyle/>
        <a:p>
          <a:endParaRPr lang="en-GB"/>
        </a:p>
      </dgm:t>
    </dgm:pt>
    <dgm:pt modelId="{4F2F89A3-6781-3342-AE0D-7F7F471E9FD2}" type="pres">
      <dgm:prSet presAssocID="{89F68E62-6853-5A42-8577-EABCDC2A91D1}" presName="rootConnector" presStyleLbl="node2" presStyleIdx="0" presStyleCnt="4"/>
      <dgm:spPr/>
      <dgm:t>
        <a:bodyPr/>
        <a:lstStyle/>
        <a:p>
          <a:endParaRPr lang="en-GB"/>
        </a:p>
      </dgm:t>
    </dgm:pt>
    <dgm:pt modelId="{D8A7A873-6CF2-1549-92E6-C63804C811CD}" type="pres">
      <dgm:prSet presAssocID="{89F68E62-6853-5A42-8577-EABCDC2A91D1}" presName="hierChild4" presStyleCnt="0"/>
      <dgm:spPr/>
    </dgm:pt>
    <dgm:pt modelId="{E69B0547-F5E2-304D-99CE-21A039ABBEAF}" type="pres">
      <dgm:prSet presAssocID="{89F68E62-6853-5A42-8577-EABCDC2A91D1}" presName="hierChild5" presStyleCnt="0"/>
      <dgm:spPr/>
    </dgm:pt>
    <dgm:pt modelId="{E92BAF07-CC91-6B4B-9485-709C40E4ADDC}" type="pres">
      <dgm:prSet presAssocID="{0BD7C50C-6E59-EB4F-BB88-3E30FB0F6F29}" presName="Name37" presStyleLbl="parChTrans1D2" presStyleIdx="1" presStyleCnt="4"/>
      <dgm:spPr/>
      <dgm:t>
        <a:bodyPr/>
        <a:lstStyle/>
        <a:p>
          <a:endParaRPr lang="en-GB"/>
        </a:p>
      </dgm:t>
    </dgm:pt>
    <dgm:pt modelId="{D8020B9C-895C-2849-A4F5-CDD8A50D357F}" type="pres">
      <dgm:prSet presAssocID="{8C3B6496-72F2-2546-BE3B-57359E0715AA}" presName="hierRoot2" presStyleCnt="0">
        <dgm:presLayoutVars>
          <dgm:hierBranch val="init"/>
        </dgm:presLayoutVars>
      </dgm:prSet>
      <dgm:spPr/>
    </dgm:pt>
    <dgm:pt modelId="{0F896D6A-F67C-7848-BA06-19C334B17F20}" type="pres">
      <dgm:prSet presAssocID="{8C3B6496-72F2-2546-BE3B-57359E0715AA}" presName="rootComposite" presStyleCnt="0"/>
      <dgm:spPr/>
    </dgm:pt>
    <dgm:pt modelId="{3FC6CA6B-7595-3A4B-BCEE-E8936448E291}" type="pres">
      <dgm:prSet presAssocID="{8C3B6496-72F2-2546-BE3B-57359E0715AA}" presName="rootText" presStyleLbl="node2" presStyleIdx="1" presStyleCnt="4">
        <dgm:presLayoutVars>
          <dgm:chPref val="3"/>
        </dgm:presLayoutVars>
      </dgm:prSet>
      <dgm:spPr/>
      <dgm:t>
        <a:bodyPr/>
        <a:lstStyle/>
        <a:p>
          <a:endParaRPr lang="en-GB"/>
        </a:p>
      </dgm:t>
    </dgm:pt>
    <dgm:pt modelId="{3E744B08-F8CA-F244-ABEB-AB2B2B004158}" type="pres">
      <dgm:prSet presAssocID="{8C3B6496-72F2-2546-BE3B-57359E0715AA}" presName="rootConnector" presStyleLbl="node2" presStyleIdx="1" presStyleCnt="4"/>
      <dgm:spPr/>
      <dgm:t>
        <a:bodyPr/>
        <a:lstStyle/>
        <a:p>
          <a:endParaRPr lang="en-GB"/>
        </a:p>
      </dgm:t>
    </dgm:pt>
    <dgm:pt modelId="{A9B07220-64B1-454B-AC0B-BC96F80997C5}" type="pres">
      <dgm:prSet presAssocID="{8C3B6496-72F2-2546-BE3B-57359E0715AA}" presName="hierChild4" presStyleCnt="0"/>
      <dgm:spPr/>
    </dgm:pt>
    <dgm:pt modelId="{E4F7ABF0-0724-E04F-8694-D9FC78F24134}" type="pres">
      <dgm:prSet presAssocID="{8C3B6496-72F2-2546-BE3B-57359E0715AA}" presName="hierChild5" presStyleCnt="0"/>
      <dgm:spPr/>
    </dgm:pt>
    <dgm:pt modelId="{2314A945-53CF-AF47-BC2E-AE61821BE73C}" type="pres">
      <dgm:prSet presAssocID="{8E277700-4FC8-E443-929E-AD07AB5A2083}" presName="Name37" presStyleLbl="parChTrans1D2" presStyleIdx="2" presStyleCnt="4"/>
      <dgm:spPr/>
      <dgm:t>
        <a:bodyPr/>
        <a:lstStyle/>
        <a:p>
          <a:endParaRPr lang="en-GB"/>
        </a:p>
      </dgm:t>
    </dgm:pt>
    <dgm:pt modelId="{A1FC0532-8399-8A41-95E0-0E2F1D948F0F}" type="pres">
      <dgm:prSet presAssocID="{90FCD9EB-C00B-E74F-9FB3-27D25A18F625}" presName="hierRoot2" presStyleCnt="0">
        <dgm:presLayoutVars>
          <dgm:hierBranch val="init"/>
        </dgm:presLayoutVars>
      </dgm:prSet>
      <dgm:spPr/>
    </dgm:pt>
    <dgm:pt modelId="{C530D500-3AF0-104E-9DF2-C3B2BE205408}" type="pres">
      <dgm:prSet presAssocID="{90FCD9EB-C00B-E74F-9FB3-27D25A18F625}" presName="rootComposite" presStyleCnt="0"/>
      <dgm:spPr/>
    </dgm:pt>
    <dgm:pt modelId="{15640B23-9F34-A140-8E50-149F8B672EF5}" type="pres">
      <dgm:prSet presAssocID="{90FCD9EB-C00B-E74F-9FB3-27D25A18F625}" presName="rootText" presStyleLbl="node2" presStyleIdx="2" presStyleCnt="4">
        <dgm:presLayoutVars>
          <dgm:chPref val="3"/>
        </dgm:presLayoutVars>
      </dgm:prSet>
      <dgm:spPr/>
      <dgm:t>
        <a:bodyPr/>
        <a:lstStyle/>
        <a:p>
          <a:endParaRPr lang="en-GB"/>
        </a:p>
      </dgm:t>
    </dgm:pt>
    <dgm:pt modelId="{657AAEF4-C35A-0F40-AC52-B1433A18018E}" type="pres">
      <dgm:prSet presAssocID="{90FCD9EB-C00B-E74F-9FB3-27D25A18F625}" presName="rootConnector" presStyleLbl="node2" presStyleIdx="2" presStyleCnt="4"/>
      <dgm:spPr/>
      <dgm:t>
        <a:bodyPr/>
        <a:lstStyle/>
        <a:p>
          <a:endParaRPr lang="en-GB"/>
        </a:p>
      </dgm:t>
    </dgm:pt>
    <dgm:pt modelId="{D35CE366-EA2D-F54D-B59E-D99695FAA481}" type="pres">
      <dgm:prSet presAssocID="{90FCD9EB-C00B-E74F-9FB3-27D25A18F625}" presName="hierChild4" presStyleCnt="0"/>
      <dgm:spPr/>
    </dgm:pt>
    <dgm:pt modelId="{88752C99-301C-324A-93A1-85AE1D18778A}" type="pres">
      <dgm:prSet presAssocID="{045683E8-E47D-9544-8929-F829E876FCC3}" presName="Name37" presStyleLbl="parChTrans1D3" presStyleIdx="0" presStyleCnt="6"/>
      <dgm:spPr/>
      <dgm:t>
        <a:bodyPr/>
        <a:lstStyle/>
        <a:p>
          <a:endParaRPr lang="en-GB"/>
        </a:p>
      </dgm:t>
    </dgm:pt>
    <dgm:pt modelId="{6550C20C-F791-C349-90BB-E36C05433BA5}" type="pres">
      <dgm:prSet presAssocID="{B2037456-88BC-8940-80A4-B970605F1C42}" presName="hierRoot2" presStyleCnt="0">
        <dgm:presLayoutVars>
          <dgm:hierBranch val="init"/>
        </dgm:presLayoutVars>
      </dgm:prSet>
      <dgm:spPr/>
    </dgm:pt>
    <dgm:pt modelId="{951AE344-F1A2-FE4F-A854-3735638904C1}" type="pres">
      <dgm:prSet presAssocID="{B2037456-88BC-8940-80A4-B970605F1C42}" presName="rootComposite" presStyleCnt="0"/>
      <dgm:spPr/>
    </dgm:pt>
    <dgm:pt modelId="{A888B357-0299-034B-81B4-50B8711D899D}" type="pres">
      <dgm:prSet presAssocID="{B2037456-88BC-8940-80A4-B970605F1C42}" presName="rootText" presStyleLbl="node3" presStyleIdx="0" presStyleCnt="6">
        <dgm:presLayoutVars>
          <dgm:chPref val="3"/>
        </dgm:presLayoutVars>
      </dgm:prSet>
      <dgm:spPr/>
      <dgm:t>
        <a:bodyPr/>
        <a:lstStyle/>
        <a:p>
          <a:endParaRPr lang="en-GB"/>
        </a:p>
      </dgm:t>
    </dgm:pt>
    <dgm:pt modelId="{DB72A9EC-9418-6C43-9FDE-3E43C3D0A49A}" type="pres">
      <dgm:prSet presAssocID="{B2037456-88BC-8940-80A4-B970605F1C42}" presName="rootConnector" presStyleLbl="node3" presStyleIdx="0" presStyleCnt="6"/>
      <dgm:spPr/>
      <dgm:t>
        <a:bodyPr/>
        <a:lstStyle/>
        <a:p>
          <a:endParaRPr lang="en-GB"/>
        </a:p>
      </dgm:t>
    </dgm:pt>
    <dgm:pt modelId="{EAB8C77D-F9CD-4C4C-9D87-8B35E7FF002F}" type="pres">
      <dgm:prSet presAssocID="{B2037456-88BC-8940-80A4-B970605F1C42}" presName="hierChild4" presStyleCnt="0"/>
      <dgm:spPr/>
    </dgm:pt>
    <dgm:pt modelId="{D5A34C46-DB49-BD49-A164-B38E4E4062CB}" type="pres">
      <dgm:prSet presAssocID="{B2037456-88BC-8940-80A4-B970605F1C42}" presName="hierChild5" presStyleCnt="0"/>
      <dgm:spPr/>
    </dgm:pt>
    <dgm:pt modelId="{2391B644-596A-6F44-BEFD-2A972D3FD87D}" type="pres">
      <dgm:prSet presAssocID="{E6BE7F3F-B767-4D48-811C-F4F246454C4F}" presName="Name37" presStyleLbl="parChTrans1D3" presStyleIdx="1" presStyleCnt="6"/>
      <dgm:spPr/>
      <dgm:t>
        <a:bodyPr/>
        <a:lstStyle/>
        <a:p>
          <a:endParaRPr lang="en-GB"/>
        </a:p>
      </dgm:t>
    </dgm:pt>
    <dgm:pt modelId="{7311F53D-730C-D140-9D45-251B37C06C2B}" type="pres">
      <dgm:prSet presAssocID="{E59BB674-AADD-AD40-A131-7D059D034C5B}" presName="hierRoot2" presStyleCnt="0">
        <dgm:presLayoutVars>
          <dgm:hierBranch val="init"/>
        </dgm:presLayoutVars>
      </dgm:prSet>
      <dgm:spPr/>
    </dgm:pt>
    <dgm:pt modelId="{89522D30-A3DF-7345-9B27-55A0199857D7}" type="pres">
      <dgm:prSet presAssocID="{E59BB674-AADD-AD40-A131-7D059D034C5B}" presName="rootComposite" presStyleCnt="0"/>
      <dgm:spPr/>
    </dgm:pt>
    <dgm:pt modelId="{4242420B-6CDB-1D49-A8F3-4164E1976578}" type="pres">
      <dgm:prSet presAssocID="{E59BB674-AADD-AD40-A131-7D059D034C5B}" presName="rootText" presStyleLbl="node3" presStyleIdx="1" presStyleCnt="6">
        <dgm:presLayoutVars>
          <dgm:chPref val="3"/>
        </dgm:presLayoutVars>
      </dgm:prSet>
      <dgm:spPr/>
      <dgm:t>
        <a:bodyPr/>
        <a:lstStyle/>
        <a:p>
          <a:endParaRPr lang="en-GB"/>
        </a:p>
      </dgm:t>
    </dgm:pt>
    <dgm:pt modelId="{52BE323B-D4ED-2443-9459-6BA0A6649348}" type="pres">
      <dgm:prSet presAssocID="{E59BB674-AADD-AD40-A131-7D059D034C5B}" presName="rootConnector" presStyleLbl="node3" presStyleIdx="1" presStyleCnt="6"/>
      <dgm:spPr/>
      <dgm:t>
        <a:bodyPr/>
        <a:lstStyle/>
        <a:p>
          <a:endParaRPr lang="en-GB"/>
        </a:p>
      </dgm:t>
    </dgm:pt>
    <dgm:pt modelId="{BEEA930D-25F3-3749-9448-E5A5EC187415}" type="pres">
      <dgm:prSet presAssocID="{E59BB674-AADD-AD40-A131-7D059D034C5B}" presName="hierChild4" presStyleCnt="0"/>
      <dgm:spPr/>
    </dgm:pt>
    <dgm:pt modelId="{50E9C251-3021-774B-8DC7-2E3375BF084D}" type="pres">
      <dgm:prSet presAssocID="{E59BB674-AADD-AD40-A131-7D059D034C5B}" presName="hierChild5" presStyleCnt="0"/>
      <dgm:spPr/>
    </dgm:pt>
    <dgm:pt modelId="{3F5F17F5-4DBB-CC49-9A79-ED5B9C4A91BA}" type="pres">
      <dgm:prSet presAssocID="{90FCD9EB-C00B-E74F-9FB3-27D25A18F625}" presName="hierChild5" presStyleCnt="0"/>
      <dgm:spPr/>
    </dgm:pt>
    <dgm:pt modelId="{02258716-A3DC-EA41-A396-6782DD0F2BDC}" type="pres">
      <dgm:prSet presAssocID="{682FE51E-1194-B449-B35E-A28E4979836A}" presName="Name37" presStyleLbl="parChTrans1D2" presStyleIdx="3" presStyleCnt="4"/>
      <dgm:spPr/>
      <dgm:t>
        <a:bodyPr/>
        <a:lstStyle/>
        <a:p>
          <a:endParaRPr lang="en-GB"/>
        </a:p>
      </dgm:t>
    </dgm:pt>
    <dgm:pt modelId="{E7F1A207-4179-8641-86D8-9494DC595253}" type="pres">
      <dgm:prSet presAssocID="{43985F33-96D1-664A-918F-92FBB883C392}" presName="hierRoot2" presStyleCnt="0">
        <dgm:presLayoutVars>
          <dgm:hierBranch val="init"/>
        </dgm:presLayoutVars>
      </dgm:prSet>
      <dgm:spPr/>
    </dgm:pt>
    <dgm:pt modelId="{4B8C17AF-E412-C048-B35F-B6CDCF44A0DF}" type="pres">
      <dgm:prSet presAssocID="{43985F33-96D1-664A-918F-92FBB883C392}" presName="rootComposite" presStyleCnt="0"/>
      <dgm:spPr/>
    </dgm:pt>
    <dgm:pt modelId="{211A9F74-254B-F345-BD14-574375CE7EEC}" type="pres">
      <dgm:prSet presAssocID="{43985F33-96D1-664A-918F-92FBB883C392}" presName="rootText" presStyleLbl="node2" presStyleIdx="3" presStyleCnt="4">
        <dgm:presLayoutVars>
          <dgm:chPref val="3"/>
        </dgm:presLayoutVars>
      </dgm:prSet>
      <dgm:spPr/>
      <dgm:t>
        <a:bodyPr/>
        <a:lstStyle/>
        <a:p>
          <a:endParaRPr lang="en-GB"/>
        </a:p>
      </dgm:t>
    </dgm:pt>
    <dgm:pt modelId="{FBD63C51-D9BD-3E46-9D8D-4499BD96F79F}" type="pres">
      <dgm:prSet presAssocID="{43985F33-96D1-664A-918F-92FBB883C392}" presName="rootConnector" presStyleLbl="node2" presStyleIdx="3" presStyleCnt="4"/>
      <dgm:spPr/>
      <dgm:t>
        <a:bodyPr/>
        <a:lstStyle/>
        <a:p>
          <a:endParaRPr lang="en-GB"/>
        </a:p>
      </dgm:t>
    </dgm:pt>
    <dgm:pt modelId="{3BE4F652-B14E-6E4C-B4DA-C964081C4959}" type="pres">
      <dgm:prSet presAssocID="{43985F33-96D1-664A-918F-92FBB883C392}" presName="hierChild4" presStyleCnt="0"/>
      <dgm:spPr/>
    </dgm:pt>
    <dgm:pt modelId="{00B199C4-0C75-BF4A-A328-24C555C31230}" type="pres">
      <dgm:prSet presAssocID="{13F8D203-82D0-9F4E-A5C7-F5C729707D6E}" presName="Name37" presStyleLbl="parChTrans1D3" presStyleIdx="2" presStyleCnt="6"/>
      <dgm:spPr/>
      <dgm:t>
        <a:bodyPr/>
        <a:lstStyle/>
        <a:p>
          <a:endParaRPr lang="en-GB"/>
        </a:p>
      </dgm:t>
    </dgm:pt>
    <dgm:pt modelId="{D9BCB828-17F4-5743-B6E7-A8F238A862F9}" type="pres">
      <dgm:prSet presAssocID="{1018C09E-F623-E44C-8B90-8CB4F53BBBA2}" presName="hierRoot2" presStyleCnt="0">
        <dgm:presLayoutVars>
          <dgm:hierBranch val="init"/>
        </dgm:presLayoutVars>
      </dgm:prSet>
      <dgm:spPr/>
    </dgm:pt>
    <dgm:pt modelId="{254FC034-8AD3-9A45-8A1A-469C661A5CCF}" type="pres">
      <dgm:prSet presAssocID="{1018C09E-F623-E44C-8B90-8CB4F53BBBA2}" presName="rootComposite" presStyleCnt="0"/>
      <dgm:spPr/>
    </dgm:pt>
    <dgm:pt modelId="{CD125C91-42F4-604A-ADFB-B1B770478E3A}" type="pres">
      <dgm:prSet presAssocID="{1018C09E-F623-E44C-8B90-8CB4F53BBBA2}" presName="rootText" presStyleLbl="node3" presStyleIdx="2" presStyleCnt="6">
        <dgm:presLayoutVars>
          <dgm:chPref val="3"/>
        </dgm:presLayoutVars>
      </dgm:prSet>
      <dgm:spPr/>
      <dgm:t>
        <a:bodyPr/>
        <a:lstStyle/>
        <a:p>
          <a:endParaRPr lang="en-GB"/>
        </a:p>
      </dgm:t>
    </dgm:pt>
    <dgm:pt modelId="{A267AD28-2F2D-7D4A-8C5A-1E9C56837372}" type="pres">
      <dgm:prSet presAssocID="{1018C09E-F623-E44C-8B90-8CB4F53BBBA2}" presName="rootConnector" presStyleLbl="node3" presStyleIdx="2" presStyleCnt="6"/>
      <dgm:spPr/>
      <dgm:t>
        <a:bodyPr/>
        <a:lstStyle/>
        <a:p>
          <a:endParaRPr lang="en-GB"/>
        </a:p>
      </dgm:t>
    </dgm:pt>
    <dgm:pt modelId="{0FE860A9-D671-1A48-9523-BBE407BE2661}" type="pres">
      <dgm:prSet presAssocID="{1018C09E-F623-E44C-8B90-8CB4F53BBBA2}" presName="hierChild4" presStyleCnt="0"/>
      <dgm:spPr/>
    </dgm:pt>
    <dgm:pt modelId="{64EFE043-6772-794E-A772-F641DB2C6A9B}" type="pres">
      <dgm:prSet presAssocID="{1018C09E-F623-E44C-8B90-8CB4F53BBBA2}" presName="hierChild5" presStyleCnt="0"/>
      <dgm:spPr/>
    </dgm:pt>
    <dgm:pt modelId="{72A1B80F-7361-964C-BD21-78DFD79A0074}" type="pres">
      <dgm:prSet presAssocID="{1CE7BCA6-0ED4-724F-8B38-8AFE05126474}" presName="Name37" presStyleLbl="parChTrans1D3" presStyleIdx="3" presStyleCnt="6"/>
      <dgm:spPr/>
      <dgm:t>
        <a:bodyPr/>
        <a:lstStyle/>
        <a:p>
          <a:endParaRPr lang="en-GB"/>
        </a:p>
      </dgm:t>
    </dgm:pt>
    <dgm:pt modelId="{3E5CA390-0A70-6742-9F80-8417297F2CD8}" type="pres">
      <dgm:prSet presAssocID="{6139C7C9-C395-6640-A8EE-36A977DB680B}" presName="hierRoot2" presStyleCnt="0">
        <dgm:presLayoutVars>
          <dgm:hierBranch val="init"/>
        </dgm:presLayoutVars>
      </dgm:prSet>
      <dgm:spPr/>
    </dgm:pt>
    <dgm:pt modelId="{B0028C44-CC88-C248-8337-4F5F34931A01}" type="pres">
      <dgm:prSet presAssocID="{6139C7C9-C395-6640-A8EE-36A977DB680B}" presName="rootComposite" presStyleCnt="0"/>
      <dgm:spPr/>
    </dgm:pt>
    <dgm:pt modelId="{62C3F1F9-B967-954D-8FD2-5BA4AF48ED07}" type="pres">
      <dgm:prSet presAssocID="{6139C7C9-C395-6640-A8EE-36A977DB680B}" presName="rootText" presStyleLbl="node3" presStyleIdx="3" presStyleCnt="6">
        <dgm:presLayoutVars>
          <dgm:chPref val="3"/>
        </dgm:presLayoutVars>
      </dgm:prSet>
      <dgm:spPr/>
      <dgm:t>
        <a:bodyPr/>
        <a:lstStyle/>
        <a:p>
          <a:endParaRPr lang="en-GB"/>
        </a:p>
      </dgm:t>
    </dgm:pt>
    <dgm:pt modelId="{2869EB59-A4F8-9E48-9D8D-07FF5E80DA26}" type="pres">
      <dgm:prSet presAssocID="{6139C7C9-C395-6640-A8EE-36A977DB680B}" presName="rootConnector" presStyleLbl="node3" presStyleIdx="3" presStyleCnt="6"/>
      <dgm:spPr/>
      <dgm:t>
        <a:bodyPr/>
        <a:lstStyle/>
        <a:p>
          <a:endParaRPr lang="en-GB"/>
        </a:p>
      </dgm:t>
    </dgm:pt>
    <dgm:pt modelId="{25476887-94DA-1A41-A784-3295FFFF80BA}" type="pres">
      <dgm:prSet presAssocID="{6139C7C9-C395-6640-A8EE-36A977DB680B}" presName="hierChild4" presStyleCnt="0"/>
      <dgm:spPr/>
    </dgm:pt>
    <dgm:pt modelId="{67594793-1560-6248-8962-E35EC952BAF0}" type="pres">
      <dgm:prSet presAssocID="{6139C7C9-C395-6640-A8EE-36A977DB680B}" presName="hierChild5" presStyleCnt="0"/>
      <dgm:spPr/>
    </dgm:pt>
    <dgm:pt modelId="{771FEB6F-913A-B742-AFF0-26D9625859A5}" type="pres">
      <dgm:prSet presAssocID="{51355C24-F8D2-0546-8078-40C608E7D47A}" presName="Name37" presStyleLbl="parChTrans1D3" presStyleIdx="4" presStyleCnt="6"/>
      <dgm:spPr/>
      <dgm:t>
        <a:bodyPr/>
        <a:lstStyle/>
        <a:p>
          <a:endParaRPr lang="en-GB"/>
        </a:p>
      </dgm:t>
    </dgm:pt>
    <dgm:pt modelId="{94264CC5-AAAA-DD45-877D-6AC20D53389B}" type="pres">
      <dgm:prSet presAssocID="{9A46E06D-3680-EC4D-A62E-B10950287D9B}" presName="hierRoot2" presStyleCnt="0">
        <dgm:presLayoutVars>
          <dgm:hierBranch val="init"/>
        </dgm:presLayoutVars>
      </dgm:prSet>
      <dgm:spPr/>
    </dgm:pt>
    <dgm:pt modelId="{199C4951-0FB2-FD47-A231-1615B263F56A}" type="pres">
      <dgm:prSet presAssocID="{9A46E06D-3680-EC4D-A62E-B10950287D9B}" presName="rootComposite" presStyleCnt="0"/>
      <dgm:spPr/>
    </dgm:pt>
    <dgm:pt modelId="{D08F52F3-CB38-1C4C-BF2C-8D21666B4351}" type="pres">
      <dgm:prSet presAssocID="{9A46E06D-3680-EC4D-A62E-B10950287D9B}" presName="rootText" presStyleLbl="node3" presStyleIdx="4" presStyleCnt="6">
        <dgm:presLayoutVars>
          <dgm:chPref val="3"/>
        </dgm:presLayoutVars>
      </dgm:prSet>
      <dgm:spPr/>
      <dgm:t>
        <a:bodyPr/>
        <a:lstStyle/>
        <a:p>
          <a:endParaRPr lang="en-GB"/>
        </a:p>
      </dgm:t>
    </dgm:pt>
    <dgm:pt modelId="{F7B288FD-6B00-9A4A-A576-5735B2E9B721}" type="pres">
      <dgm:prSet presAssocID="{9A46E06D-3680-EC4D-A62E-B10950287D9B}" presName="rootConnector" presStyleLbl="node3" presStyleIdx="4" presStyleCnt="6"/>
      <dgm:spPr/>
      <dgm:t>
        <a:bodyPr/>
        <a:lstStyle/>
        <a:p>
          <a:endParaRPr lang="en-GB"/>
        </a:p>
      </dgm:t>
    </dgm:pt>
    <dgm:pt modelId="{0B78CFCC-5F46-2945-84F0-2DF0FAD749FA}" type="pres">
      <dgm:prSet presAssocID="{9A46E06D-3680-EC4D-A62E-B10950287D9B}" presName="hierChild4" presStyleCnt="0"/>
      <dgm:spPr/>
    </dgm:pt>
    <dgm:pt modelId="{F1F23667-A327-0F4A-AED9-BC7A62191F8D}" type="pres">
      <dgm:prSet presAssocID="{9A46E06D-3680-EC4D-A62E-B10950287D9B}" presName="hierChild5" presStyleCnt="0"/>
      <dgm:spPr/>
    </dgm:pt>
    <dgm:pt modelId="{29ED18C8-5B66-4546-A831-D2E07972D5A5}" type="pres">
      <dgm:prSet presAssocID="{05255EC9-472F-5341-9520-229490F8CDE0}" presName="Name37" presStyleLbl="parChTrans1D3" presStyleIdx="5" presStyleCnt="6"/>
      <dgm:spPr/>
      <dgm:t>
        <a:bodyPr/>
        <a:lstStyle/>
        <a:p>
          <a:endParaRPr lang="en-GB"/>
        </a:p>
      </dgm:t>
    </dgm:pt>
    <dgm:pt modelId="{149626B3-7AEF-2C49-9822-9E1792E44F82}" type="pres">
      <dgm:prSet presAssocID="{7D4DD786-C913-E24B-B96B-F11B51CDC5BB}" presName="hierRoot2" presStyleCnt="0">
        <dgm:presLayoutVars>
          <dgm:hierBranch val="init"/>
        </dgm:presLayoutVars>
      </dgm:prSet>
      <dgm:spPr/>
    </dgm:pt>
    <dgm:pt modelId="{78CE4055-5565-FB4B-B151-3F3FA5F01113}" type="pres">
      <dgm:prSet presAssocID="{7D4DD786-C913-E24B-B96B-F11B51CDC5BB}" presName="rootComposite" presStyleCnt="0"/>
      <dgm:spPr/>
    </dgm:pt>
    <dgm:pt modelId="{8D06C6CB-F692-744D-A3C2-7043360BDF9D}" type="pres">
      <dgm:prSet presAssocID="{7D4DD786-C913-E24B-B96B-F11B51CDC5BB}" presName="rootText" presStyleLbl="node3" presStyleIdx="5" presStyleCnt="6">
        <dgm:presLayoutVars>
          <dgm:chPref val="3"/>
        </dgm:presLayoutVars>
      </dgm:prSet>
      <dgm:spPr/>
      <dgm:t>
        <a:bodyPr/>
        <a:lstStyle/>
        <a:p>
          <a:endParaRPr lang="en-GB"/>
        </a:p>
      </dgm:t>
    </dgm:pt>
    <dgm:pt modelId="{DCE14DB1-FA54-5C4B-B74F-406C77672D25}" type="pres">
      <dgm:prSet presAssocID="{7D4DD786-C913-E24B-B96B-F11B51CDC5BB}" presName="rootConnector" presStyleLbl="node3" presStyleIdx="5" presStyleCnt="6"/>
      <dgm:spPr/>
      <dgm:t>
        <a:bodyPr/>
        <a:lstStyle/>
        <a:p>
          <a:endParaRPr lang="en-GB"/>
        </a:p>
      </dgm:t>
    </dgm:pt>
    <dgm:pt modelId="{A6EAF676-FED4-5E41-91BD-B27536F0332F}" type="pres">
      <dgm:prSet presAssocID="{7D4DD786-C913-E24B-B96B-F11B51CDC5BB}" presName="hierChild4" presStyleCnt="0"/>
      <dgm:spPr/>
    </dgm:pt>
    <dgm:pt modelId="{6849A4C0-591A-6B41-8C68-907164D8DFB6}" type="pres">
      <dgm:prSet presAssocID="{7D4DD786-C913-E24B-B96B-F11B51CDC5BB}" presName="hierChild5" presStyleCnt="0"/>
      <dgm:spPr/>
    </dgm:pt>
    <dgm:pt modelId="{301B0123-0435-0E48-9624-42BECE11D7C3}" type="pres">
      <dgm:prSet presAssocID="{43985F33-96D1-664A-918F-92FBB883C392}" presName="hierChild5" presStyleCnt="0"/>
      <dgm:spPr/>
    </dgm:pt>
    <dgm:pt modelId="{A5FC1000-AFF0-A647-A587-DBC47C46AC5F}" type="pres">
      <dgm:prSet presAssocID="{39C9C5CA-7B40-4A47-8F37-B4000326F43B}" presName="hierChild3" presStyleCnt="0"/>
      <dgm:spPr/>
    </dgm:pt>
  </dgm:ptLst>
  <dgm:cxnLst>
    <dgm:cxn modelId="{196E6BCF-78D1-D04C-8076-DE9F0BC84BA8}" type="presOf" srcId="{E6BE7F3F-B767-4D48-811C-F4F246454C4F}" destId="{2391B644-596A-6F44-BEFD-2A972D3FD87D}" srcOrd="0" destOrd="0" presId="urn:microsoft.com/office/officeart/2005/8/layout/orgChart1"/>
    <dgm:cxn modelId="{2374F4AB-9529-C240-912B-C04A8E4EE3FD}" type="presOf" srcId="{8C3B6496-72F2-2546-BE3B-57359E0715AA}" destId="{3E744B08-F8CA-F244-ABEB-AB2B2B004158}" srcOrd="1" destOrd="0" presId="urn:microsoft.com/office/officeart/2005/8/layout/orgChart1"/>
    <dgm:cxn modelId="{E7105965-AB79-1544-9BAE-2552DA759AB3}" type="presOf" srcId="{E59BB674-AADD-AD40-A131-7D059D034C5B}" destId="{4242420B-6CDB-1D49-A8F3-4164E1976578}" srcOrd="0" destOrd="0" presId="urn:microsoft.com/office/officeart/2005/8/layout/orgChart1"/>
    <dgm:cxn modelId="{8685E733-44A6-244B-8642-613578DBB4A8}" type="presOf" srcId="{43985F33-96D1-664A-918F-92FBB883C392}" destId="{211A9F74-254B-F345-BD14-574375CE7EEC}" srcOrd="0" destOrd="0" presId="urn:microsoft.com/office/officeart/2005/8/layout/orgChart1"/>
    <dgm:cxn modelId="{F4686DEF-5B14-FC49-BFD3-E4D038106DC9}" type="presOf" srcId="{05255EC9-472F-5341-9520-229490F8CDE0}" destId="{29ED18C8-5B66-4546-A831-D2E07972D5A5}" srcOrd="0" destOrd="0" presId="urn:microsoft.com/office/officeart/2005/8/layout/orgChart1"/>
    <dgm:cxn modelId="{30E4297F-6C12-904F-AC65-E6E9696D40A9}" type="presOf" srcId="{90FCD9EB-C00B-E74F-9FB3-27D25A18F625}" destId="{15640B23-9F34-A140-8E50-149F8B672EF5}" srcOrd="0" destOrd="0" presId="urn:microsoft.com/office/officeart/2005/8/layout/orgChart1"/>
    <dgm:cxn modelId="{0AD034C7-F3EE-F147-B85B-7298D21C03C2}" srcId="{43985F33-96D1-664A-918F-92FBB883C392}" destId="{6139C7C9-C395-6640-A8EE-36A977DB680B}" srcOrd="1" destOrd="0" parTransId="{1CE7BCA6-0ED4-724F-8B38-8AFE05126474}" sibTransId="{7F9041EB-9342-4E4D-8E4B-5DB3F5B50490}"/>
    <dgm:cxn modelId="{40685564-227D-794C-92B3-83C92BD2EDE6}" type="presOf" srcId="{9A46E06D-3680-EC4D-A62E-B10950287D9B}" destId="{F7B288FD-6B00-9A4A-A576-5735B2E9B721}" srcOrd="1" destOrd="0" presId="urn:microsoft.com/office/officeart/2005/8/layout/orgChart1"/>
    <dgm:cxn modelId="{7B16E391-643E-E54C-BCBF-C18DC6EAFF71}" type="presOf" srcId="{6139C7C9-C395-6640-A8EE-36A977DB680B}" destId="{62C3F1F9-B967-954D-8FD2-5BA4AF48ED07}" srcOrd="0" destOrd="0" presId="urn:microsoft.com/office/officeart/2005/8/layout/orgChart1"/>
    <dgm:cxn modelId="{828FA31C-B261-424E-92E4-4516C6EDADB1}" srcId="{39C9C5CA-7B40-4A47-8F37-B4000326F43B}" destId="{89F68E62-6853-5A42-8577-EABCDC2A91D1}" srcOrd="0" destOrd="0" parTransId="{AFC1EC84-D4A2-C54B-B14B-C0E4EB3FDC63}" sibTransId="{26328D0E-6D2D-234A-9781-51E6EF8E77E4}"/>
    <dgm:cxn modelId="{2D154375-18B8-A244-B1F1-07DFD3A9B34A}" type="presOf" srcId="{7D4DD786-C913-E24B-B96B-F11B51CDC5BB}" destId="{DCE14DB1-FA54-5C4B-B74F-406C77672D25}" srcOrd="1" destOrd="0" presId="urn:microsoft.com/office/officeart/2005/8/layout/orgChart1"/>
    <dgm:cxn modelId="{8B100FCB-6ED7-8F43-BF00-15A4BADC4C2C}" type="presOf" srcId="{045683E8-E47D-9544-8929-F829E876FCC3}" destId="{88752C99-301C-324A-93A1-85AE1D18778A}" srcOrd="0" destOrd="0" presId="urn:microsoft.com/office/officeart/2005/8/layout/orgChart1"/>
    <dgm:cxn modelId="{0398839A-C534-CF47-88E7-D8728D7E2109}" type="presOf" srcId="{1018C09E-F623-E44C-8B90-8CB4F53BBBA2}" destId="{CD125C91-42F4-604A-ADFB-B1B770478E3A}" srcOrd="0" destOrd="0" presId="urn:microsoft.com/office/officeart/2005/8/layout/orgChart1"/>
    <dgm:cxn modelId="{677054B0-13FD-7042-A660-E5B87B2A89C8}" type="presOf" srcId="{8C3B6496-72F2-2546-BE3B-57359E0715AA}" destId="{3FC6CA6B-7595-3A4B-BCEE-E8936448E291}" srcOrd="0" destOrd="0" presId="urn:microsoft.com/office/officeart/2005/8/layout/orgChart1"/>
    <dgm:cxn modelId="{7A252540-9EE5-3F44-B855-95404C01B86B}" type="presOf" srcId="{43985F33-96D1-664A-918F-92FBB883C392}" destId="{FBD63C51-D9BD-3E46-9D8D-4499BD96F79F}" srcOrd="1" destOrd="0" presId="urn:microsoft.com/office/officeart/2005/8/layout/orgChart1"/>
    <dgm:cxn modelId="{576811AA-692F-054B-8FEC-308B99428178}" type="presOf" srcId="{9A46E06D-3680-EC4D-A62E-B10950287D9B}" destId="{D08F52F3-CB38-1C4C-BF2C-8D21666B4351}" srcOrd="0" destOrd="0" presId="urn:microsoft.com/office/officeart/2005/8/layout/orgChart1"/>
    <dgm:cxn modelId="{62FE7822-CBA9-F74B-863C-E8676FEB4F07}" type="presOf" srcId="{6139C7C9-C395-6640-A8EE-36A977DB680B}" destId="{2869EB59-A4F8-9E48-9D8D-07FF5E80DA26}" srcOrd="1" destOrd="0" presId="urn:microsoft.com/office/officeart/2005/8/layout/orgChart1"/>
    <dgm:cxn modelId="{2EEFA1BB-A093-B145-B63B-4277A8EFBE2F}" type="presOf" srcId="{39C9C5CA-7B40-4A47-8F37-B4000326F43B}" destId="{78840E0F-F05C-E74B-A7BD-12AED77D55F0}" srcOrd="1" destOrd="0" presId="urn:microsoft.com/office/officeart/2005/8/layout/orgChart1"/>
    <dgm:cxn modelId="{4D7B328C-CB73-1F4A-A0AF-5DC96951EE4E}" type="presOf" srcId="{E59BB674-AADD-AD40-A131-7D059D034C5B}" destId="{52BE323B-D4ED-2443-9459-6BA0A6649348}" srcOrd="1" destOrd="0" presId="urn:microsoft.com/office/officeart/2005/8/layout/orgChart1"/>
    <dgm:cxn modelId="{76085185-C9D7-C447-9534-E8E184ED6E78}" type="presOf" srcId="{89F68E62-6853-5A42-8577-EABCDC2A91D1}" destId="{C12890B9-EEB9-A944-AE70-F99995F6FCD3}" srcOrd="0" destOrd="0" presId="urn:microsoft.com/office/officeart/2005/8/layout/orgChart1"/>
    <dgm:cxn modelId="{0CA93015-10A6-F546-93DD-4CAA0D9DCC6F}" type="presOf" srcId="{7D4DD786-C913-E24B-B96B-F11B51CDC5BB}" destId="{8D06C6CB-F692-744D-A3C2-7043360BDF9D}" srcOrd="0" destOrd="0" presId="urn:microsoft.com/office/officeart/2005/8/layout/orgChart1"/>
    <dgm:cxn modelId="{56DB6A24-1A55-7F47-83E1-C626C61CA527}" srcId="{43985F33-96D1-664A-918F-92FBB883C392}" destId="{9A46E06D-3680-EC4D-A62E-B10950287D9B}" srcOrd="2" destOrd="0" parTransId="{51355C24-F8D2-0546-8078-40C608E7D47A}" sibTransId="{CE4B90D0-5960-BE47-B848-035AF4511231}"/>
    <dgm:cxn modelId="{F1FC1667-69C7-B443-81CA-3BABFD6AEFB2}" srcId="{90FCD9EB-C00B-E74F-9FB3-27D25A18F625}" destId="{B2037456-88BC-8940-80A4-B970605F1C42}" srcOrd="0" destOrd="0" parTransId="{045683E8-E47D-9544-8929-F829E876FCC3}" sibTransId="{835AD4B7-5006-DB47-999A-4E42171725DB}"/>
    <dgm:cxn modelId="{CB0A1253-2B8D-074F-B2C1-4886E356B8DB}" type="presOf" srcId="{39C9C5CA-7B40-4A47-8F37-B4000326F43B}" destId="{3C2C9D7E-55D4-D047-9423-F869427C51C0}" srcOrd="0" destOrd="0" presId="urn:microsoft.com/office/officeart/2005/8/layout/orgChart1"/>
    <dgm:cxn modelId="{AF4C7D24-22AD-2F42-B14C-FD85B57A46F4}" srcId="{39C9C5CA-7B40-4A47-8F37-B4000326F43B}" destId="{90FCD9EB-C00B-E74F-9FB3-27D25A18F625}" srcOrd="2" destOrd="0" parTransId="{8E277700-4FC8-E443-929E-AD07AB5A2083}" sibTransId="{11C9C2CC-6EF2-644B-82A3-2669B0AC204C}"/>
    <dgm:cxn modelId="{CC50E559-211F-184F-866E-7E15CB2D395E}" srcId="{39C9C5CA-7B40-4A47-8F37-B4000326F43B}" destId="{43985F33-96D1-664A-918F-92FBB883C392}" srcOrd="3" destOrd="0" parTransId="{682FE51E-1194-B449-B35E-A28E4979836A}" sibTransId="{3A4CB594-37C9-2948-923D-C0947D6B8F53}"/>
    <dgm:cxn modelId="{BFD19FF8-5DC7-B249-94E9-61F357BED5BD}" srcId="{43985F33-96D1-664A-918F-92FBB883C392}" destId="{1018C09E-F623-E44C-8B90-8CB4F53BBBA2}" srcOrd="0" destOrd="0" parTransId="{13F8D203-82D0-9F4E-A5C7-F5C729707D6E}" sibTransId="{BC995BA8-17BF-0F44-99FD-5FDDDBC2D084}"/>
    <dgm:cxn modelId="{A50CF26A-70A8-054B-B1D0-3413B5B31AEE}" srcId="{43985F33-96D1-664A-918F-92FBB883C392}" destId="{7D4DD786-C913-E24B-B96B-F11B51CDC5BB}" srcOrd="3" destOrd="0" parTransId="{05255EC9-472F-5341-9520-229490F8CDE0}" sibTransId="{74BE5F2B-ECE6-B149-A4B7-681B3D4B9C44}"/>
    <dgm:cxn modelId="{2FC6CA1A-AB70-774D-AF88-49A71ED1EF6D}" type="presOf" srcId="{C3ECD161-82B7-B64B-9E9C-C499EF5B504F}" destId="{CD48554B-5680-8C40-A63C-A9D4D5A6250A}" srcOrd="0" destOrd="0" presId="urn:microsoft.com/office/officeart/2005/8/layout/orgChart1"/>
    <dgm:cxn modelId="{0D0F6E82-DC46-2345-A560-339D93AFDEC3}" type="presOf" srcId="{B2037456-88BC-8940-80A4-B970605F1C42}" destId="{A888B357-0299-034B-81B4-50B8711D899D}" srcOrd="0" destOrd="0" presId="urn:microsoft.com/office/officeart/2005/8/layout/orgChart1"/>
    <dgm:cxn modelId="{8DB1A838-389D-B84F-8073-5DE2E5F8B8D0}" type="presOf" srcId="{89F68E62-6853-5A42-8577-EABCDC2A91D1}" destId="{4F2F89A3-6781-3342-AE0D-7F7F471E9FD2}" srcOrd="1" destOrd="0" presId="urn:microsoft.com/office/officeart/2005/8/layout/orgChart1"/>
    <dgm:cxn modelId="{9CA3273D-DB7E-A94E-A92F-F890D6F710DB}" type="presOf" srcId="{AFC1EC84-D4A2-C54B-B14B-C0E4EB3FDC63}" destId="{50180E23-EFF9-1B4D-94EB-B4724AAF242B}" srcOrd="0" destOrd="0" presId="urn:microsoft.com/office/officeart/2005/8/layout/orgChart1"/>
    <dgm:cxn modelId="{FE3B4BE9-5460-0843-B02B-C59A6133824D}" type="presOf" srcId="{51355C24-F8D2-0546-8078-40C608E7D47A}" destId="{771FEB6F-913A-B742-AFF0-26D9625859A5}" srcOrd="0" destOrd="0" presId="urn:microsoft.com/office/officeart/2005/8/layout/orgChart1"/>
    <dgm:cxn modelId="{9A7EA517-3CAE-AE4A-8F0B-E1D4ECE3FC8A}" type="presOf" srcId="{1CE7BCA6-0ED4-724F-8B38-8AFE05126474}" destId="{72A1B80F-7361-964C-BD21-78DFD79A0074}" srcOrd="0" destOrd="0" presId="urn:microsoft.com/office/officeart/2005/8/layout/orgChart1"/>
    <dgm:cxn modelId="{96464DFC-1B2B-8A4D-A990-8C5DD1F126E1}" type="presOf" srcId="{1018C09E-F623-E44C-8B90-8CB4F53BBBA2}" destId="{A267AD28-2F2D-7D4A-8C5A-1E9C56837372}" srcOrd="1" destOrd="0" presId="urn:microsoft.com/office/officeart/2005/8/layout/orgChart1"/>
    <dgm:cxn modelId="{6D25851F-83EA-AB44-A49D-7346E6EFFC2C}" type="presOf" srcId="{B2037456-88BC-8940-80A4-B970605F1C42}" destId="{DB72A9EC-9418-6C43-9FDE-3E43C3D0A49A}" srcOrd="1" destOrd="0" presId="urn:microsoft.com/office/officeart/2005/8/layout/orgChart1"/>
    <dgm:cxn modelId="{F4711375-E00E-D946-82AA-CFDE0C6EC6CC}" srcId="{39C9C5CA-7B40-4A47-8F37-B4000326F43B}" destId="{8C3B6496-72F2-2546-BE3B-57359E0715AA}" srcOrd="1" destOrd="0" parTransId="{0BD7C50C-6E59-EB4F-BB88-3E30FB0F6F29}" sibTransId="{F2B7EEC8-903F-BA40-AD51-6D65E98A1C80}"/>
    <dgm:cxn modelId="{A4BFA8E1-0962-6446-8F71-14CA17A4A31C}" type="presOf" srcId="{13F8D203-82D0-9F4E-A5C7-F5C729707D6E}" destId="{00B199C4-0C75-BF4A-A328-24C555C31230}" srcOrd="0" destOrd="0" presId="urn:microsoft.com/office/officeart/2005/8/layout/orgChart1"/>
    <dgm:cxn modelId="{CA176382-0F1A-2142-BCFD-9B9770FD27F3}" type="presOf" srcId="{682FE51E-1194-B449-B35E-A28E4979836A}" destId="{02258716-A3DC-EA41-A396-6782DD0F2BDC}" srcOrd="0" destOrd="0" presId="urn:microsoft.com/office/officeart/2005/8/layout/orgChart1"/>
    <dgm:cxn modelId="{DA53117E-6412-434A-857A-BBD65DB07620}" srcId="{90FCD9EB-C00B-E74F-9FB3-27D25A18F625}" destId="{E59BB674-AADD-AD40-A131-7D059D034C5B}" srcOrd="1" destOrd="0" parTransId="{E6BE7F3F-B767-4D48-811C-F4F246454C4F}" sibTransId="{BE5691BD-5061-E644-A515-31AC0B9A266C}"/>
    <dgm:cxn modelId="{0FE63DF8-436F-A84E-BCDC-73E4CB4E3EBD}" type="presOf" srcId="{0BD7C50C-6E59-EB4F-BB88-3E30FB0F6F29}" destId="{E92BAF07-CC91-6B4B-9485-709C40E4ADDC}" srcOrd="0" destOrd="0" presId="urn:microsoft.com/office/officeart/2005/8/layout/orgChart1"/>
    <dgm:cxn modelId="{B3B758D6-351A-1C46-A986-C88E1B32BCC9}" type="presOf" srcId="{90FCD9EB-C00B-E74F-9FB3-27D25A18F625}" destId="{657AAEF4-C35A-0F40-AC52-B1433A18018E}" srcOrd="1" destOrd="0" presId="urn:microsoft.com/office/officeart/2005/8/layout/orgChart1"/>
    <dgm:cxn modelId="{F15F51B9-D9C5-2847-99A4-5BB1F51CA860}" type="presOf" srcId="{8E277700-4FC8-E443-929E-AD07AB5A2083}" destId="{2314A945-53CF-AF47-BC2E-AE61821BE73C}" srcOrd="0" destOrd="0" presId="urn:microsoft.com/office/officeart/2005/8/layout/orgChart1"/>
    <dgm:cxn modelId="{55E665E2-67A6-A746-9BD5-B5C92158D4A2}" srcId="{C3ECD161-82B7-B64B-9E9C-C499EF5B504F}" destId="{39C9C5CA-7B40-4A47-8F37-B4000326F43B}" srcOrd="0" destOrd="0" parTransId="{9AB08635-A820-964C-863F-7C508EC72FFB}" sibTransId="{44EE4B8D-69F5-5D41-BB30-BF5BAEA44844}"/>
    <dgm:cxn modelId="{190BD998-4297-FD43-B429-D58C64724161}" type="presParOf" srcId="{CD48554B-5680-8C40-A63C-A9D4D5A6250A}" destId="{B07F2A4C-4450-3840-89C8-12FBFAC3BA3B}" srcOrd="0" destOrd="0" presId="urn:microsoft.com/office/officeart/2005/8/layout/orgChart1"/>
    <dgm:cxn modelId="{FEF433CE-339D-EC4B-B14D-4FEE1F0C0168}" type="presParOf" srcId="{B07F2A4C-4450-3840-89C8-12FBFAC3BA3B}" destId="{2D0A3E2A-E9F2-3A4B-9F11-DC19F794E7B3}" srcOrd="0" destOrd="0" presId="urn:microsoft.com/office/officeart/2005/8/layout/orgChart1"/>
    <dgm:cxn modelId="{8DB83625-28FB-124F-97CD-6BAB59C83C18}" type="presParOf" srcId="{2D0A3E2A-E9F2-3A4B-9F11-DC19F794E7B3}" destId="{3C2C9D7E-55D4-D047-9423-F869427C51C0}" srcOrd="0" destOrd="0" presId="urn:microsoft.com/office/officeart/2005/8/layout/orgChart1"/>
    <dgm:cxn modelId="{5FA0D5EC-E072-EE4D-BFAB-3D29EFB9AE61}" type="presParOf" srcId="{2D0A3E2A-E9F2-3A4B-9F11-DC19F794E7B3}" destId="{78840E0F-F05C-E74B-A7BD-12AED77D55F0}" srcOrd="1" destOrd="0" presId="urn:microsoft.com/office/officeart/2005/8/layout/orgChart1"/>
    <dgm:cxn modelId="{9603BED4-3B9B-594A-9ACF-4FC8F6970192}" type="presParOf" srcId="{B07F2A4C-4450-3840-89C8-12FBFAC3BA3B}" destId="{AE5EE284-CE0D-C649-8A34-FB0A81C30D88}" srcOrd="1" destOrd="0" presId="urn:microsoft.com/office/officeart/2005/8/layout/orgChart1"/>
    <dgm:cxn modelId="{5542DD4A-B47A-7745-BDC9-F2181DDE75B9}" type="presParOf" srcId="{AE5EE284-CE0D-C649-8A34-FB0A81C30D88}" destId="{50180E23-EFF9-1B4D-94EB-B4724AAF242B}" srcOrd="0" destOrd="0" presId="urn:microsoft.com/office/officeart/2005/8/layout/orgChart1"/>
    <dgm:cxn modelId="{E0703DE7-C4BE-1D41-B1A6-63441C5B0AC6}" type="presParOf" srcId="{AE5EE284-CE0D-C649-8A34-FB0A81C30D88}" destId="{8AC45757-5B76-4840-9D62-6C5EABC603F0}" srcOrd="1" destOrd="0" presId="urn:microsoft.com/office/officeart/2005/8/layout/orgChart1"/>
    <dgm:cxn modelId="{50F8BF27-E1ED-5444-8A44-901753BE4C30}" type="presParOf" srcId="{8AC45757-5B76-4840-9D62-6C5EABC603F0}" destId="{CA453BA6-2C95-3A4B-90D7-B8233EB7FCE5}" srcOrd="0" destOrd="0" presId="urn:microsoft.com/office/officeart/2005/8/layout/orgChart1"/>
    <dgm:cxn modelId="{51E2CCBF-BF79-8548-8DF9-E193C9D0E828}" type="presParOf" srcId="{CA453BA6-2C95-3A4B-90D7-B8233EB7FCE5}" destId="{C12890B9-EEB9-A944-AE70-F99995F6FCD3}" srcOrd="0" destOrd="0" presId="urn:microsoft.com/office/officeart/2005/8/layout/orgChart1"/>
    <dgm:cxn modelId="{F2AB333D-BA3C-8644-8C1D-577EE04320CD}" type="presParOf" srcId="{CA453BA6-2C95-3A4B-90D7-B8233EB7FCE5}" destId="{4F2F89A3-6781-3342-AE0D-7F7F471E9FD2}" srcOrd="1" destOrd="0" presId="urn:microsoft.com/office/officeart/2005/8/layout/orgChart1"/>
    <dgm:cxn modelId="{7DF43F5E-2468-084C-B13C-78EC4A0681D1}" type="presParOf" srcId="{8AC45757-5B76-4840-9D62-6C5EABC603F0}" destId="{D8A7A873-6CF2-1549-92E6-C63804C811CD}" srcOrd="1" destOrd="0" presId="urn:microsoft.com/office/officeart/2005/8/layout/orgChart1"/>
    <dgm:cxn modelId="{1AA750DE-1C32-A24F-98D8-CDD197C93F64}" type="presParOf" srcId="{8AC45757-5B76-4840-9D62-6C5EABC603F0}" destId="{E69B0547-F5E2-304D-99CE-21A039ABBEAF}" srcOrd="2" destOrd="0" presId="urn:microsoft.com/office/officeart/2005/8/layout/orgChart1"/>
    <dgm:cxn modelId="{6176FECC-AF8D-CC41-B925-5EBC30EBA974}" type="presParOf" srcId="{AE5EE284-CE0D-C649-8A34-FB0A81C30D88}" destId="{E92BAF07-CC91-6B4B-9485-709C40E4ADDC}" srcOrd="2" destOrd="0" presId="urn:microsoft.com/office/officeart/2005/8/layout/orgChart1"/>
    <dgm:cxn modelId="{B16253CD-53D1-E14C-B244-AE906EF92F76}" type="presParOf" srcId="{AE5EE284-CE0D-C649-8A34-FB0A81C30D88}" destId="{D8020B9C-895C-2849-A4F5-CDD8A50D357F}" srcOrd="3" destOrd="0" presId="urn:microsoft.com/office/officeart/2005/8/layout/orgChart1"/>
    <dgm:cxn modelId="{C14AC11D-4C17-1843-A1A2-FE3537970C58}" type="presParOf" srcId="{D8020B9C-895C-2849-A4F5-CDD8A50D357F}" destId="{0F896D6A-F67C-7848-BA06-19C334B17F20}" srcOrd="0" destOrd="0" presId="urn:microsoft.com/office/officeart/2005/8/layout/orgChart1"/>
    <dgm:cxn modelId="{1B2E93D8-92C3-8849-9B35-4926C6326490}" type="presParOf" srcId="{0F896D6A-F67C-7848-BA06-19C334B17F20}" destId="{3FC6CA6B-7595-3A4B-BCEE-E8936448E291}" srcOrd="0" destOrd="0" presId="urn:microsoft.com/office/officeart/2005/8/layout/orgChart1"/>
    <dgm:cxn modelId="{65D93771-23AC-E34D-8CEA-32A8C489E5A7}" type="presParOf" srcId="{0F896D6A-F67C-7848-BA06-19C334B17F20}" destId="{3E744B08-F8CA-F244-ABEB-AB2B2B004158}" srcOrd="1" destOrd="0" presId="urn:microsoft.com/office/officeart/2005/8/layout/orgChart1"/>
    <dgm:cxn modelId="{F8CF9BC1-8562-514F-B21E-94F69D18F8DD}" type="presParOf" srcId="{D8020B9C-895C-2849-A4F5-CDD8A50D357F}" destId="{A9B07220-64B1-454B-AC0B-BC96F80997C5}" srcOrd="1" destOrd="0" presId="urn:microsoft.com/office/officeart/2005/8/layout/orgChart1"/>
    <dgm:cxn modelId="{7B30129E-92F1-E24A-A0BC-4D53DD84C9B8}" type="presParOf" srcId="{D8020B9C-895C-2849-A4F5-CDD8A50D357F}" destId="{E4F7ABF0-0724-E04F-8694-D9FC78F24134}" srcOrd="2" destOrd="0" presId="urn:microsoft.com/office/officeart/2005/8/layout/orgChart1"/>
    <dgm:cxn modelId="{3F91D00B-BB90-D240-B436-89EAF1427DAA}" type="presParOf" srcId="{AE5EE284-CE0D-C649-8A34-FB0A81C30D88}" destId="{2314A945-53CF-AF47-BC2E-AE61821BE73C}" srcOrd="4" destOrd="0" presId="urn:microsoft.com/office/officeart/2005/8/layout/orgChart1"/>
    <dgm:cxn modelId="{17D7031C-64EA-0748-8A00-EE04CB8B863D}" type="presParOf" srcId="{AE5EE284-CE0D-C649-8A34-FB0A81C30D88}" destId="{A1FC0532-8399-8A41-95E0-0E2F1D948F0F}" srcOrd="5" destOrd="0" presId="urn:microsoft.com/office/officeart/2005/8/layout/orgChart1"/>
    <dgm:cxn modelId="{6C9FC3F0-E1B8-9245-8ACF-95D245CC8E26}" type="presParOf" srcId="{A1FC0532-8399-8A41-95E0-0E2F1D948F0F}" destId="{C530D500-3AF0-104E-9DF2-C3B2BE205408}" srcOrd="0" destOrd="0" presId="urn:microsoft.com/office/officeart/2005/8/layout/orgChart1"/>
    <dgm:cxn modelId="{87D11BFA-E72D-B048-96E4-D5D6B9548A75}" type="presParOf" srcId="{C530D500-3AF0-104E-9DF2-C3B2BE205408}" destId="{15640B23-9F34-A140-8E50-149F8B672EF5}" srcOrd="0" destOrd="0" presId="urn:microsoft.com/office/officeart/2005/8/layout/orgChart1"/>
    <dgm:cxn modelId="{CDCA242C-433B-9643-92D9-01A9AD7A0C83}" type="presParOf" srcId="{C530D500-3AF0-104E-9DF2-C3B2BE205408}" destId="{657AAEF4-C35A-0F40-AC52-B1433A18018E}" srcOrd="1" destOrd="0" presId="urn:microsoft.com/office/officeart/2005/8/layout/orgChart1"/>
    <dgm:cxn modelId="{4BB6A0B4-AE67-9940-9C7C-30E18D6FC101}" type="presParOf" srcId="{A1FC0532-8399-8A41-95E0-0E2F1D948F0F}" destId="{D35CE366-EA2D-F54D-B59E-D99695FAA481}" srcOrd="1" destOrd="0" presId="urn:microsoft.com/office/officeart/2005/8/layout/orgChart1"/>
    <dgm:cxn modelId="{83F41306-723B-3346-85A7-A5B0DF8C2958}" type="presParOf" srcId="{D35CE366-EA2D-F54D-B59E-D99695FAA481}" destId="{88752C99-301C-324A-93A1-85AE1D18778A}" srcOrd="0" destOrd="0" presId="urn:microsoft.com/office/officeart/2005/8/layout/orgChart1"/>
    <dgm:cxn modelId="{AF94A0FD-FD8E-B34D-95B6-BA6A82CE112C}" type="presParOf" srcId="{D35CE366-EA2D-F54D-B59E-D99695FAA481}" destId="{6550C20C-F791-C349-90BB-E36C05433BA5}" srcOrd="1" destOrd="0" presId="urn:microsoft.com/office/officeart/2005/8/layout/orgChart1"/>
    <dgm:cxn modelId="{6935314E-9FE9-294C-965E-CC6C2D98E088}" type="presParOf" srcId="{6550C20C-F791-C349-90BB-E36C05433BA5}" destId="{951AE344-F1A2-FE4F-A854-3735638904C1}" srcOrd="0" destOrd="0" presId="urn:microsoft.com/office/officeart/2005/8/layout/orgChart1"/>
    <dgm:cxn modelId="{E8B16314-F078-EC45-80F0-AADC9A974E5D}" type="presParOf" srcId="{951AE344-F1A2-FE4F-A854-3735638904C1}" destId="{A888B357-0299-034B-81B4-50B8711D899D}" srcOrd="0" destOrd="0" presId="urn:microsoft.com/office/officeart/2005/8/layout/orgChart1"/>
    <dgm:cxn modelId="{5A835200-BF41-CF46-9FE5-8CDC83E37D32}" type="presParOf" srcId="{951AE344-F1A2-FE4F-A854-3735638904C1}" destId="{DB72A9EC-9418-6C43-9FDE-3E43C3D0A49A}" srcOrd="1" destOrd="0" presId="urn:microsoft.com/office/officeart/2005/8/layout/orgChart1"/>
    <dgm:cxn modelId="{0C718603-B1CE-AD45-9248-0DA65F5D74CD}" type="presParOf" srcId="{6550C20C-F791-C349-90BB-E36C05433BA5}" destId="{EAB8C77D-F9CD-4C4C-9D87-8B35E7FF002F}" srcOrd="1" destOrd="0" presId="urn:microsoft.com/office/officeart/2005/8/layout/orgChart1"/>
    <dgm:cxn modelId="{04014A3B-1DAD-8140-AE66-EF4DE7FBFAA1}" type="presParOf" srcId="{6550C20C-F791-C349-90BB-E36C05433BA5}" destId="{D5A34C46-DB49-BD49-A164-B38E4E4062CB}" srcOrd="2" destOrd="0" presId="urn:microsoft.com/office/officeart/2005/8/layout/orgChart1"/>
    <dgm:cxn modelId="{DE74587F-2663-AE4D-A191-ED878714C0B4}" type="presParOf" srcId="{D35CE366-EA2D-F54D-B59E-D99695FAA481}" destId="{2391B644-596A-6F44-BEFD-2A972D3FD87D}" srcOrd="2" destOrd="0" presId="urn:microsoft.com/office/officeart/2005/8/layout/orgChart1"/>
    <dgm:cxn modelId="{20F946F8-6F55-1340-BD15-730321D671F9}" type="presParOf" srcId="{D35CE366-EA2D-F54D-B59E-D99695FAA481}" destId="{7311F53D-730C-D140-9D45-251B37C06C2B}" srcOrd="3" destOrd="0" presId="urn:microsoft.com/office/officeart/2005/8/layout/orgChart1"/>
    <dgm:cxn modelId="{F661FE48-7079-5F4B-BAA2-7B4893606298}" type="presParOf" srcId="{7311F53D-730C-D140-9D45-251B37C06C2B}" destId="{89522D30-A3DF-7345-9B27-55A0199857D7}" srcOrd="0" destOrd="0" presId="urn:microsoft.com/office/officeart/2005/8/layout/orgChart1"/>
    <dgm:cxn modelId="{FE5F8AF0-FC52-9C4C-8068-19900A76B30F}" type="presParOf" srcId="{89522D30-A3DF-7345-9B27-55A0199857D7}" destId="{4242420B-6CDB-1D49-A8F3-4164E1976578}" srcOrd="0" destOrd="0" presId="urn:microsoft.com/office/officeart/2005/8/layout/orgChart1"/>
    <dgm:cxn modelId="{2D49FEA9-3C84-EE45-B1DA-5280C4AF9029}" type="presParOf" srcId="{89522D30-A3DF-7345-9B27-55A0199857D7}" destId="{52BE323B-D4ED-2443-9459-6BA0A6649348}" srcOrd="1" destOrd="0" presId="urn:microsoft.com/office/officeart/2005/8/layout/orgChart1"/>
    <dgm:cxn modelId="{87C6CCEF-4385-6D4C-BA76-B337EC8F8250}" type="presParOf" srcId="{7311F53D-730C-D140-9D45-251B37C06C2B}" destId="{BEEA930D-25F3-3749-9448-E5A5EC187415}" srcOrd="1" destOrd="0" presId="urn:microsoft.com/office/officeart/2005/8/layout/orgChart1"/>
    <dgm:cxn modelId="{15BF3621-9DA5-9441-94F5-EB914A48E503}" type="presParOf" srcId="{7311F53D-730C-D140-9D45-251B37C06C2B}" destId="{50E9C251-3021-774B-8DC7-2E3375BF084D}" srcOrd="2" destOrd="0" presId="urn:microsoft.com/office/officeart/2005/8/layout/orgChart1"/>
    <dgm:cxn modelId="{D3DF436C-D79D-274A-9EEE-5E333A5027CB}" type="presParOf" srcId="{A1FC0532-8399-8A41-95E0-0E2F1D948F0F}" destId="{3F5F17F5-4DBB-CC49-9A79-ED5B9C4A91BA}" srcOrd="2" destOrd="0" presId="urn:microsoft.com/office/officeart/2005/8/layout/orgChart1"/>
    <dgm:cxn modelId="{4F0E9D85-FF81-8448-8D9D-EA370CF0EB02}" type="presParOf" srcId="{AE5EE284-CE0D-C649-8A34-FB0A81C30D88}" destId="{02258716-A3DC-EA41-A396-6782DD0F2BDC}" srcOrd="6" destOrd="0" presId="urn:microsoft.com/office/officeart/2005/8/layout/orgChart1"/>
    <dgm:cxn modelId="{F89F549A-B906-8647-901E-12442B0C9AEF}" type="presParOf" srcId="{AE5EE284-CE0D-C649-8A34-FB0A81C30D88}" destId="{E7F1A207-4179-8641-86D8-9494DC595253}" srcOrd="7" destOrd="0" presId="urn:microsoft.com/office/officeart/2005/8/layout/orgChart1"/>
    <dgm:cxn modelId="{08B2AD7D-2A3F-5C4A-B726-F162D7B33670}" type="presParOf" srcId="{E7F1A207-4179-8641-86D8-9494DC595253}" destId="{4B8C17AF-E412-C048-B35F-B6CDCF44A0DF}" srcOrd="0" destOrd="0" presId="urn:microsoft.com/office/officeart/2005/8/layout/orgChart1"/>
    <dgm:cxn modelId="{239EAF1A-1C47-2948-B85A-C5056C72E108}" type="presParOf" srcId="{4B8C17AF-E412-C048-B35F-B6CDCF44A0DF}" destId="{211A9F74-254B-F345-BD14-574375CE7EEC}" srcOrd="0" destOrd="0" presId="urn:microsoft.com/office/officeart/2005/8/layout/orgChart1"/>
    <dgm:cxn modelId="{B96BF7EB-B857-C24C-B3A6-202BE53D8159}" type="presParOf" srcId="{4B8C17AF-E412-C048-B35F-B6CDCF44A0DF}" destId="{FBD63C51-D9BD-3E46-9D8D-4499BD96F79F}" srcOrd="1" destOrd="0" presId="urn:microsoft.com/office/officeart/2005/8/layout/orgChart1"/>
    <dgm:cxn modelId="{B49A1791-A1C4-EE40-8E75-B3C015085D91}" type="presParOf" srcId="{E7F1A207-4179-8641-86D8-9494DC595253}" destId="{3BE4F652-B14E-6E4C-B4DA-C964081C4959}" srcOrd="1" destOrd="0" presId="urn:microsoft.com/office/officeart/2005/8/layout/orgChart1"/>
    <dgm:cxn modelId="{1B45ED4E-5B13-7F44-9AF0-86DD2EACD354}" type="presParOf" srcId="{3BE4F652-B14E-6E4C-B4DA-C964081C4959}" destId="{00B199C4-0C75-BF4A-A328-24C555C31230}" srcOrd="0" destOrd="0" presId="urn:microsoft.com/office/officeart/2005/8/layout/orgChart1"/>
    <dgm:cxn modelId="{4BF57482-BB97-6C48-A769-1C8CB948D823}" type="presParOf" srcId="{3BE4F652-B14E-6E4C-B4DA-C964081C4959}" destId="{D9BCB828-17F4-5743-B6E7-A8F238A862F9}" srcOrd="1" destOrd="0" presId="urn:microsoft.com/office/officeart/2005/8/layout/orgChart1"/>
    <dgm:cxn modelId="{9C4EF785-571F-3C41-804F-1E545C2400FA}" type="presParOf" srcId="{D9BCB828-17F4-5743-B6E7-A8F238A862F9}" destId="{254FC034-8AD3-9A45-8A1A-469C661A5CCF}" srcOrd="0" destOrd="0" presId="urn:microsoft.com/office/officeart/2005/8/layout/orgChart1"/>
    <dgm:cxn modelId="{204AE2B0-61CF-E849-94CD-96606157D842}" type="presParOf" srcId="{254FC034-8AD3-9A45-8A1A-469C661A5CCF}" destId="{CD125C91-42F4-604A-ADFB-B1B770478E3A}" srcOrd="0" destOrd="0" presId="urn:microsoft.com/office/officeart/2005/8/layout/orgChart1"/>
    <dgm:cxn modelId="{D88807BF-A219-6543-A379-F9AFFA4CBA16}" type="presParOf" srcId="{254FC034-8AD3-9A45-8A1A-469C661A5CCF}" destId="{A267AD28-2F2D-7D4A-8C5A-1E9C56837372}" srcOrd="1" destOrd="0" presId="urn:microsoft.com/office/officeart/2005/8/layout/orgChart1"/>
    <dgm:cxn modelId="{303B0381-E730-8F43-A525-9FF12745B497}" type="presParOf" srcId="{D9BCB828-17F4-5743-B6E7-A8F238A862F9}" destId="{0FE860A9-D671-1A48-9523-BBE407BE2661}" srcOrd="1" destOrd="0" presId="urn:microsoft.com/office/officeart/2005/8/layout/orgChart1"/>
    <dgm:cxn modelId="{FD2EC798-9048-824B-A20F-1513557F8E1A}" type="presParOf" srcId="{D9BCB828-17F4-5743-B6E7-A8F238A862F9}" destId="{64EFE043-6772-794E-A772-F641DB2C6A9B}" srcOrd="2" destOrd="0" presId="urn:microsoft.com/office/officeart/2005/8/layout/orgChart1"/>
    <dgm:cxn modelId="{17CAF3BE-B27B-4B49-A7EF-A3ABD6B2F3CD}" type="presParOf" srcId="{3BE4F652-B14E-6E4C-B4DA-C964081C4959}" destId="{72A1B80F-7361-964C-BD21-78DFD79A0074}" srcOrd="2" destOrd="0" presId="urn:microsoft.com/office/officeart/2005/8/layout/orgChart1"/>
    <dgm:cxn modelId="{49437C8D-6985-0E41-97EB-7AD398D709CB}" type="presParOf" srcId="{3BE4F652-B14E-6E4C-B4DA-C964081C4959}" destId="{3E5CA390-0A70-6742-9F80-8417297F2CD8}" srcOrd="3" destOrd="0" presId="urn:microsoft.com/office/officeart/2005/8/layout/orgChart1"/>
    <dgm:cxn modelId="{905B0F34-1966-A14B-AC28-8BEC992A3890}" type="presParOf" srcId="{3E5CA390-0A70-6742-9F80-8417297F2CD8}" destId="{B0028C44-CC88-C248-8337-4F5F34931A01}" srcOrd="0" destOrd="0" presId="urn:microsoft.com/office/officeart/2005/8/layout/orgChart1"/>
    <dgm:cxn modelId="{A31B425A-B05A-E14A-AC1F-BD716C867371}" type="presParOf" srcId="{B0028C44-CC88-C248-8337-4F5F34931A01}" destId="{62C3F1F9-B967-954D-8FD2-5BA4AF48ED07}" srcOrd="0" destOrd="0" presId="urn:microsoft.com/office/officeart/2005/8/layout/orgChart1"/>
    <dgm:cxn modelId="{2D1AC217-F7B6-9842-99AA-3ABA598A2140}" type="presParOf" srcId="{B0028C44-CC88-C248-8337-4F5F34931A01}" destId="{2869EB59-A4F8-9E48-9D8D-07FF5E80DA26}" srcOrd="1" destOrd="0" presId="urn:microsoft.com/office/officeart/2005/8/layout/orgChart1"/>
    <dgm:cxn modelId="{8D90B1FC-914B-864D-A666-E08548FC5664}" type="presParOf" srcId="{3E5CA390-0A70-6742-9F80-8417297F2CD8}" destId="{25476887-94DA-1A41-A784-3295FFFF80BA}" srcOrd="1" destOrd="0" presId="urn:microsoft.com/office/officeart/2005/8/layout/orgChart1"/>
    <dgm:cxn modelId="{ACF96857-14D2-E94F-B8EF-99ACAE4AFDD7}" type="presParOf" srcId="{3E5CA390-0A70-6742-9F80-8417297F2CD8}" destId="{67594793-1560-6248-8962-E35EC952BAF0}" srcOrd="2" destOrd="0" presId="urn:microsoft.com/office/officeart/2005/8/layout/orgChart1"/>
    <dgm:cxn modelId="{94C7FCEA-3D46-FA42-818E-EB63F2CC2359}" type="presParOf" srcId="{3BE4F652-B14E-6E4C-B4DA-C964081C4959}" destId="{771FEB6F-913A-B742-AFF0-26D9625859A5}" srcOrd="4" destOrd="0" presId="urn:microsoft.com/office/officeart/2005/8/layout/orgChart1"/>
    <dgm:cxn modelId="{532BDA0D-210F-1E45-8B51-F837E893F97B}" type="presParOf" srcId="{3BE4F652-B14E-6E4C-B4DA-C964081C4959}" destId="{94264CC5-AAAA-DD45-877D-6AC20D53389B}" srcOrd="5" destOrd="0" presId="urn:microsoft.com/office/officeart/2005/8/layout/orgChart1"/>
    <dgm:cxn modelId="{D6113AAF-DB68-EB4A-95E7-60D0C48C5EC7}" type="presParOf" srcId="{94264CC5-AAAA-DD45-877D-6AC20D53389B}" destId="{199C4951-0FB2-FD47-A231-1615B263F56A}" srcOrd="0" destOrd="0" presId="urn:microsoft.com/office/officeart/2005/8/layout/orgChart1"/>
    <dgm:cxn modelId="{CB77191C-A75A-5141-8AC8-3345FB1E3A13}" type="presParOf" srcId="{199C4951-0FB2-FD47-A231-1615B263F56A}" destId="{D08F52F3-CB38-1C4C-BF2C-8D21666B4351}" srcOrd="0" destOrd="0" presId="urn:microsoft.com/office/officeart/2005/8/layout/orgChart1"/>
    <dgm:cxn modelId="{C15A9188-CE23-054F-A078-8A6301941B5C}" type="presParOf" srcId="{199C4951-0FB2-FD47-A231-1615B263F56A}" destId="{F7B288FD-6B00-9A4A-A576-5735B2E9B721}" srcOrd="1" destOrd="0" presId="urn:microsoft.com/office/officeart/2005/8/layout/orgChart1"/>
    <dgm:cxn modelId="{ADB62944-2970-964E-800C-907AF28A75DA}" type="presParOf" srcId="{94264CC5-AAAA-DD45-877D-6AC20D53389B}" destId="{0B78CFCC-5F46-2945-84F0-2DF0FAD749FA}" srcOrd="1" destOrd="0" presId="urn:microsoft.com/office/officeart/2005/8/layout/orgChart1"/>
    <dgm:cxn modelId="{B45B22CB-0DE5-614C-A7D9-7563D4F3E651}" type="presParOf" srcId="{94264CC5-AAAA-DD45-877D-6AC20D53389B}" destId="{F1F23667-A327-0F4A-AED9-BC7A62191F8D}" srcOrd="2" destOrd="0" presId="urn:microsoft.com/office/officeart/2005/8/layout/orgChart1"/>
    <dgm:cxn modelId="{413AF19C-39D7-7843-8554-C1DB72B2A38C}" type="presParOf" srcId="{3BE4F652-B14E-6E4C-B4DA-C964081C4959}" destId="{29ED18C8-5B66-4546-A831-D2E07972D5A5}" srcOrd="6" destOrd="0" presId="urn:microsoft.com/office/officeart/2005/8/layout/orgChart1"/>
    <dgm:cxn modelId="{8B5CB258-9B4A-0F4F-AF2A-4FB8BB5AFB57}" type="presParOf" srcId="{3BE4F652-B14E-6E4C-B4DA-C964081C4959}" destId="{149626B3-7AEF-2C49-9822-9E1792E44F82}" srcOrd="7" destOrd="0" presId="urn:microsoft.com/office/officeart/2005/8/layout/orgChart1"/>
    <dgm:cxn modelId="{F5031181-BED3-784E-8E55-5AC9871DA041}" type="presParOf" srcId="{149626B3-7AEF-2C49-9822-9E1792E44F82}" destId="{78CE4055-5565-FB4B-B151-3F3FA5F01113}" srcOrd="0" destOrd="0" presId="urn:microsoft.com/office/officeart/2005/8/layout/orgChart1"/>
    <dgm:cxn modelId="{5DF03917-C1EC-E14D-9170-6B43A2C843FB}" type="presParOf" srcId="{78CE4055-5565-FB4B-B151-3F3FA5F01113}" destId="{8D06C6CB-F692-744D-A3C2-7043360BDF9D}" srcOrd="0" destOrd="0" presId="urn:microsoft.com/office/officeart/2005/8/layout/orgChart1"/>
    <dgm:cxn modelId="{B3A4D016-204D-6C46-AB28-14851B902F03}" type="presParOf" srcId="{78CE4055-5565-FB4B-B151-3F3FA5F01113}" destId="{DCE14DB1-FA54-5C4B-B74F-406C77672D25}" srcOrd="1" destOrd="0" presId="urn:microsoft.com/office/officeart/2005/8/layout/orgChart1"/>
    <dgm:cxn modelId="{F5096E1D-9842-F842-B873-CD6280981F85}" type="presParOf" srcId="{149626B3-7AEF-2C49-9822-9E1792E44F82}" destId="{A6EAF676-FED4-5E41-91BD-B27536F0332F}" srcOrd="1" destOrd="0" presId="urn:microsoft.com/office/officeart/2005/8/layout/orgChart1"/>
    <dgm:cxn modelId="{E8DE2E41-A9DA-6C42-9BCA-4729BAC5A1B8}" type="presParOf" srcId="{149626B3-7AEF-2C49-9822-9E1792E44F82}" destId="{6849A4C0-591A-6B41-8C68-907164D8DFB6}" srcOrd="2" destOrd="0" presId="urn:microsoft.com/office/officeart/2005/8/layout/orgChart1"/>
    <dgm:cxn modelId="{88428585-1E1A-C345-B32D-B41097CCFE6B}" type="presParOf" srcId="{E7F1A207-4179-8641-86D8-9494DC595253}" destId="{301B0123-0435-0E48-9624-42BECE11D7C3}" srcOrd="2" destOrd="0" presId="urn:microsoft.com/office/officeart/2005/8/layout/orgChart1"/>
    <dgm:cxn modelId="{1E257CE4-9F79-144E-BA61-952C9A7D385E}" type="presParOf" srcId="{B07F2A4C-4450-3840-89C8-12FBFAC3BA3B}" destId="{A5FC1000-AFF0-A647-A587-DBC47C46AC5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A5D94-E493-D040-B84F-B3178BAAB4E8}"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CEBBA866-15B6-EB4C-A2C2-6FD1A6F4C98B}">
      <dgm:prSet phldrT="[Text]"/>
      <dgm:spPr/>
      <dgm:t>
        <a:bodyPr/>
        <a:lstStyle/>
        <a:p>
          <a:r>
            <a:rPr lang="en-US" b="1" dirty="0">
              <a:ln w="11430"/>
              <a:solidFill>
                <a:srgbClr val="000000"/>
              </a:solidFill>
              <a:effectLst/>
              <a:latin typeface="Bodoni MT Black" pitchFamily="18" charset="0"/>
            </a:rPr>
            <a:t>The heart has </a:t>
          </a:r>
          <a:r>
            <a:rPr lang="en-US" b="1" dirty="0">
              <a:ln w="11430"/>
              <a:solidFill>
                <a:srgbClr val="C00000"/>
              </a:solidFill>
              <a:effectLst/>
              <a:latin typeface="Bodoni MT Black" pitchFamily="18" charset="0"/>
            </a:rPr>
            <a:t>FOUR VALVES:</a:t>
          </a:r>
          <a:endParaRPr lang="en-US" dirty="0"/>
        </a:p>
      </dgm:t>
    </dgm:pt>
    <dgm:pt modelId="{602819A0-EF57-134C-AE7A-0F5D3811BA0A}" type="parTrans" cxnId="{5A5743CB-91CF-A146-B3D0-40AB6DF5149A}">
      <dgm:prSet/>
      <dgm:spPr/>
      <dgm:t>
        <a:bodyPr/>
        <a:lstStyle/>
        <a:p>
          <a:endParaRPr lang="en-US"/>
        </a:p>
      </dgm:t>
    </dgm:pt>
    <dgm:pt modelId="{9671FFE3-6584-F243-961D-9AA0702CC438}" type="sibTrans" cxnId="{5A5743CB-91CF-A146-B3D0-40AB6DF5149A}">
      <dgm:prSet/>
      <dgm:spPr/>
      <dgm:t>
        <a:bodyPr/>
        <a:lstStyle/>
        <a:p>
          <a:endParaRPr lang="en-US"/>
        </a:p>
      </dgm:t>
    </dgm:pt>
    <dgm:pt modelId="{5236DD55-36DD-1948-8008-B867C3F6C6DC}">
      <dgm:prSet phldrT="[Text]"/>
      <dgm:spPr/>
      <dgm:t>
        <a:bodyPr/>
        <a:lstStyle/>
        <a:p>
          <a:r>
            <a:rPr lang="en-US" dirty="0">
              <a:solidFill>
                <a:schemeClr val="accent4">
                  <a:lumMod val="25000"/>
                </a:schemeClr>
              </a:solidFill>
              <a:effectLst/>
              <a:latin typeface="Bodoni MT Black" pitchFamily="18" charset="0"/>
            </a:rPr>
            <a:t>Two Atrio-Ventricular valves.</a:t>
          </a:r>
          <a:endParaRPr lang="en-US" dirty="0"/>
        </a:p>
      </dgm:t>
    </dgm:pt>
    <dgm:pt modelId="{1C31757B-C87D-F642-A3C7-1A0F45D8B6AD}" type="parTrans" cxnId="{5ABF5FB6-83D8-0A48-A821-2B6A5FFCEED5}">
      <dgm:prSet/>
      <dgm:spPr/>
      <dgm:t>
        <a:bodyPr/>
        <a:lstStyle/>
        <a:p>
          <a:endParaRPr lang="en-US"/>
        </a:p>
      </dgm:t>
    </dgm:pt>
    <dgm:pt modelId="{0FA1D3DC-5787-384A-9D3F-2E331917AC36}" type="sibTrans" cxnId="{5ABF5FB6-83D8-0A48-A821-2B6A5FFCEED5}">
      <dgm:prSet/>
      <dgm:spPr/>
      <dgm:t>
        <a:bodyPr/>
        <a:lstStyle/>
        <a:p>
          <a:endParaRPr lang="en-US"/>
        </a:p>
      </dgm:t>
    </dgm:pt>
    <dgm:pt modelId="{3DEA810F-301F-E447-96A4-FD098825C568}">
      <dgm:prSet phldrT="[Text]"/>
      <dgm:spPr/>
      <dgm:t>
        <a:bodyPr/>
        <a:lstStyle/>
        <a:p>
          <a:r>
            <a:rPr lang="en-US" dirty="0">
              <a:solidFill>
                <a:schemeClr val="accent4">
                  <a:lumMod val="25000"/>
                </a:schemeClr>
              </a:solidFill>
              <a:effectLst/>
              <a:latin typeface="Bodoni MT Black" pitchFamily="18" charset="0"/>
            </a:rPr>
            <a:t>One Aortic Semilunar valve.</a:t>
          </a:r>
          <a:endParaRPr lang="en-US" dirty="0"/>
        </a:p>
      </dgm:t>
    </dgm:pt>
    <dgm:pt modelId="{517FD964-37E5-DF46-8B24-EE678BB43312}" type="parTrans" cxnId="{D88E821C-9B54-FD45-83FD-DEAB98DFE5A9}">
      <dgm:prSet/>
      <dgm:spPr/>
      <dgm:t>
        <a:bodyPr/>
        <a:lstStyle/>
        <a:p>
          <a:endParaRPr lang="en-US"/>
        </a:p>
      </dgm:t>
    </dgm:pt>
    <dgm:pt modelId="{F800365D-7553-2A4E-9C7D-35ACCBB548BE}" type="sibTrans" cxnId="{D88E821C-9B54-FD45-83FD-DEAB98DFE5A9}">
      <dgm:prSet/>
      <dgm:spPr/>
      <dgm:t>
        <a:bodyPr/>
        <a:lstStyle/>
        <a:p>
          <a:endParaRPr lang="en-US"/>
        </a:p>
      </dgm:t>
    </dgm:pt>
    <dgm:pt modelId="{48334CD5-A836-F044-8EA1-D100F8B04A85}">
      <dgm:prSet phldrT="[Text]"/>
      <dgm:spPr/>
      <dgm:t>
        <a:bodyPr/>
        <a:lstStyle/>
        <a:p>
          <a:r>
            <a:rPr lang="en-US" dirty="0">
              <a:solidFill>
                <a:schemeClr val="accent4">
                  <a:lumMod val="25000"/>
                </a:schemeClr>
              </a:solidFill>
              <a:effectLst/>
              <a:latin typeface="Bodoni MT Black" pitchFamily="18" charset="0"/>
            </a:rPr>
            <a:t>One Pulmonary Semilunar valve</a:t>
          </a:r>
          <a:endParaRPr lang="en-US" dirty="0"/>
        </a:p>
      </dgm:t>
    </dgm:pt>
    <dgm:pt modelId="{8E04289B-335C-2548-933B-9D5B89C297A2}" type="parTrans" cxnId="{001B4C7E-5316-234B-8030-1F632E326F50}">
      <dgm:prSet/>
      <dgm:spPr/>
      <dgm:t>
        <a:bodyPr/>
        <a:lstStyle/>
        <a:p>
          <a:endParaRPr lang="en-US"/>
        </a:p>
      </dgm:t>
    </dgm:pt>
    <dgm:pt modelId="{1AD7564F-0A15-3E47-B3AA-B3783361CB9A}" type="sibTrans" cxnId="{001B4C7E-5316-234B-8030-1F632E326F50}">
      <dgm:prSet/>
      <dgm:spPr/>
      <dgm:t>
        <a:bodyPr/>
        <a:lstStyle/>
        <a:p>
          <a:endParaRPr lang="en-US"/>
        </a:p>
      </dgm:t>
    </dgm:pt>
    <dgm:pt modelId="{47C3A1CE-7D19-6340-AEAB-8F289BADB6E1}" type="pres">
      <dgm:prSet presAssocID="{4FFA5D94-E493-D040-B84F-B3178BAAB4E8}" presName="Name0" presStyleCnt="0">
        <dgm:presLayoutVars>
          <dgm:chPref val="1"/>
          <dgm:dir/>
          <dgm:animOne val="branch"/>
          <dgm:animLvl val="lvl"/>
          <dgm:resizeHandles val="exact"/>
        </dgm:presLayoutVars>
      </dgm:prSet>
      <dgm:spPr/>
      <dgm:t>
        <a:bodyPr/>
        <a:lstStyle/>
        <a:p>
          <a:endParaRPr lang="en-GB"/>
        </a:p>
      </dgm:t>
    </dgm:pt>
    <dgm:pt modelId="{A128DAC8-976A-8649-9BE9-3520E93EA7DA}" type="pres">
      <dgm:prSet presAssocID="{CEBBA866-15B6-EB4C-A2C2-6FD1A6F4C98B}" presName="root1" presStyleCnt="0"/>
      <dgm:spPr/>
    </dgm:pt>
    <dgm:pt modelId="{BA01CDDB-E353-5C46-86B3-9762A5F14B60}" type="pres">
      <dgm:prSet presAssocID="{CEBBA866-15B6-EB4C-A2C2-6FD1A6F4C98B}" presName="LevelOneTextNode" presStyleLbl="node0" presStyleIdx="0" presStyleCnt="1">
        <dgm:presLayoutVars>
          <dgm:chPref val="3"/>
        </dgm:presLayoutVars>
      </dgm:prSet>
      <dgm:spPr/>
      <dgm:t>
        <a:bodyPr/>
        <a:lstStyle/>
        <a:p>
          <a:endParaRPr lang="en-GB"/>
        </a:p>
      </dgm:t>
    </dgm:pt>
    <dgm:pt modelId="{6A26164D-32DB-C242-953E-8F5B95C9524C}" type="pres">
      <dgm:prSet presAssocID="{CEBBA866-15B6-EB4C-A2C2-6FD1A6F4C98B}" presName="level2hierChild" presStyleCnt="0"/>
      <dgm:spPr/>
    </dgm:pt>
    <dgm:pt modelId="{C31B402D-85FE-0E4D-B456-31CC5D132724}" type="pres">
      <dgm:prSet presAssocID="{1C31757B-C87D-F642-A3C7-1A0F45D8B6AD}" presName="conn2-1" presStyleLbl="parChTrans1D2" presStyleIdx="0" presStyleCnt="3"/>
      <dgm:spPr/>
      <dgm:t>
        <a:bodyPr/>
        <a:lstStyle/>
        <a:p>
          <a:endParaRPr lang="en-GB"/>
        </a:p>
      </dgm:t>
    </dgm:pt>
    <dgm:pt modelId="{9D8DD581-3245-D744-8A70-C2EDCB0DDBC6}" type="pres">
      <dgm:prSet presAssocID="{1C31757B-C87D-F642-A3C7-1A0F45D8B6AD}" presName="connTx" presStyleLbl="parChTrans1D2" presStyleIdx="0" presStyleCnt="3"/>
      <dgm:spPr/>
      <dgm:t>
        <a:bodyPr/>
        <a:lstStyle/>
        <a:p>
          <a:endParaRPr lang="en-GB"/>
        </a:p>
      </dgm:t>
    </dgm:pt>
    <dgm:pt modelId="{22B83E6C-8003-E546-84C3-BD950B694206}" type="pres">
      <dgm:prSet presAssocID="{5236DD55-36DD-1948-8008-B867C3F6C6DC}" presName="root2" presStyleCnt="0"/>
      <dgm:spPr/>
    </dgm:pt>
    <dgm:pt modelId="{231C551A-7647-284A-A6B9-0B6D3A95043D}" type="pres">
      <dgm:prSet presAssocID="{5236DD55-36DD-1948-8008-B867C3F6C6DC}" presName="LevelTwoTextNode" presStyleLbl="node2" presStyleIdx="0" presStyleCnt="3" custScaleX="166359">
        <dgm:presLayoutVars>
          <dgm:chPref val="3"/>
        </dgm:presLayoutVars>
      </dgm:prSet>
      <dgm:spPr/>
      <dgm:t>
        <a:bodyPr/>
        <a:lstStyle/>
        <a:p>
          <a:endParaRPr lang="en-GB"/>
        </a:p>
      </dgm:t>
    </dgm:pt>
    <dgm:pt modelId="{BAD9BB61-F15C-214B-AA6B-B90223F6EDA6}" type="pres">
      <dgm:prSet presAssocID="{5236DD55-36DD-1948-8008-B867C3F6C6DC}" presName="level3hierChild" presStyleCnt="0"/>
      <dgm:spPr/>
    </dgm:pt>
    <dgm:pt modelId="{22DB3998-BC10-DC45-A374-23843BC3D278}" type="pres">
      <dgm:prSet presAssocID="{517FD964-37E5-DF46-8B24-EE678BB43312}" presName="conn2-1" presStyleLbl="parChTrans1D2" presStyleIdx="1" presStyleCnt="3"/>
      <dgm:spPr/>
      <dgm:t>
        <a:bodyPr/>
        <a:lstStyle/>
        <a:p>
          <a:endParaRPr lang="en-GB"/>
        </a:p>
      </dgm:t>
    </dgm:pt>
    <dgm:pt modelId="{4F13D53F-ECE5-0A47-9331-F1E58324D7FB}" type="pres">
      <dgm:prSet presAssocID="{517FD964-37E5-DF46-8B24-EE678BB43312}" presName="connTx" presStyleLbl="parChTrans1D2" presStyleIdx="1" presStyleCnt="3"/>
      <dgm:spPr/>
      <dgm:t>
        <a:bodyPr/>
        <a:lstStyle/>
        <a:p>
          <a:endParaRPr lang="en-GB"/>
        </a:p>
      </dgm:t>
    </dgm:pt>
    <dgm:pt modelId="{E493F8FD-6F56-5C47-9568-B708917CA06C}" type="pres">
      <dgm:prSet presAssocID="{3DEA810F-301F-E447-96A4-FD098825C568}" presName="root2" presStyleCnt="0"/>
      <dgm:spPr/>
    </dgm:pt>
    <dgm:pt modelId="{BE6AC675-0B6D-0A44-BA5E-45A4BBEA2A4B}" type="pres">
      <dgm:prSet presAssocID="{3DEA810F-301F-E447-96A4-FD098825C568}" presName="LevelTwoTextNode" presStyleLbl="node2" presStyleIdx="1" presStyleCnt="3" custScaleX="168054">
        <dgm:presLayoutVars>
          <dgm:chPref val="3"/>
        </dgm:presLayoutVars>
      </dgm:prSet>
      <dgm:spPr/>
      <dgm:t>
        <a:bodyPr/>
        <a:lstStyle/>
        <a:p>
          <a:endParaRPr lang="en-GB"/>
        </a:p>
      </dgm:t>
    </dgm:pt>
    <dgm:pt modelId="{5C4D4CC3-FE30-B042-9CAC-4DACB30C7746}" type="pres">
      <dgm:prSet presAssocID="{3DEA810F-301F-E447-96A4-FD098825C568}" presName="level3hierChild" presStyleCnt="0"/>
      <dgm:spPr/>
    </dgm:pt>
    <dgm:pt modelId="{E249B5B1-D4C3-E440-8580-C961629CE138}" type="pres">
      <dgm:prSet presAssocID="{8E04289B-335C-2548-933B-9D5B89C297A2}" presName="conn2-1" presStyleLbl="parChTrans1D2" presStyleIdx="2" presStyleCnt="3"/>
      <dgm:spPr/>
      <dgm:t>
        <a:bodyPr/>
        <a:lstStyle/>
        <a:p>
          <a:endParaRPr lang="en-GB"/>
        </a:p>
      </dgm:t>
    </dgm:pt>
    <dgm:pt modelId="{72070D59-A3F9-CE4A-98AF-40B4915980E5}" type="pres">
      <dgm:prSet presAssocID="{8E04289B-335C-2548-933B-9D5B89C297A2}" presName="connTx" presStyleLbl="parChTrans1D2" presStyleIdx="2" presStyleCnt="3"/>
      <dgm:spPr/>
      <dgm:t>
        <a:bodyPr/>
        <a:lstStyle/>
        <a:p>
          <a:endParaRPr lang="en-GB"/>
        </a:p>
      </dgm:t>
    </dgm:pt>
    <dgm:pt modelId="{CE258878-EA7F-9945-B070-59700A950B7B}" type="pres">
      <dgm:prSet presAssocID="{48334CD5-A836-F044-8EA1-D100F8B04A85}" presName="root2" presStyleCnt="0"/>
      <dgm:spPr/>
    </dgm:pt>
    <dgm:pt modelId="{E09E43F8-FE56-7042-8A63-15C796CA14EB}" type="pres">
      <dgm:prSet presAssocID="{48334CD5-A836-F044-8EA1-D100F8B04A85}" presName="LevelTwoTextNode" presStyleLbl="node2" presStyleIdx="2" presStyleCnt="3" custScaleX="167177">
        <dgm:presLayoutVars>
          <dgm:chPref val="3"/>
        </dgm:presLayoutVars>
      </dgm:prSet>
      <dgm:spPr/>
      <dgm:t>
        <a:bodyPr/>
        <a:lstStyle/>
        <a:p>
          <a:endParaRPr lang="en-GB"/>
        </a:p>
      </dgm:t>
    </dgm:pt>
    <dgm:pt modelId="{16A5A4FB-7225-8F40-89E0-5D6A2884BCE9}" type="pres">
      <dgm:prSet presAssocID="{48334CD5-A836-F044-8EA1-D100F8B04A85}" presName="level3hierChild" presStyleCnt="0"/>
      <dgm:spPr/>
    </dgm:pt>
  </dgm:ptLst>
  <dgm:cxnLst>
    <dgm:cxn modelId="{7A257826-6177-BC45-8BB8-28E70C2FA5A4}" type="presOf" srcId="{517FD964-37E5-DF46-8B24-EE678BB43312}" destId="{4F13D53F-ECE5-0A47-9331-F1E58324D7FB}" srcOrd="1" destOrd="0" presId="urn:microsoft.com/office/officeart/2008/layout/HorizontalMultiLevelHierarchy"/>
    <dgm:cxn modelId="{E1931CC4-928F-8543-BF67-A04E2888496B}" type="presOf" srcId="{8E04289B-335C-2548-933B-9D5B89C297A2}" destId="{E249B5B1-D4C3-E440-8580-C961629CE138}" srcOrd="0" destOrd="0" presId="urn:microsoft.com/office/officeart/2008/layout/HorizontalMultiLevelHierarchy"/>
    <dgm:cxn modelId="{9341B4A4-5211-8D4E-8031-CD70D3553CBC}" type="presOf" srcId="{48334CD5-A836-F044-8EA1-D100F8B04A85}" destId="{E09E43F8-FE56-7042-8A63-15C796CA14EB}" srcOrd="0" destOrd="0" presId="urn:microsoft.com/office/officeart/2008/layout/HorizontalMultiLevelHierarchy"/>
    <dgm:cxn modelId="{5909D3FC-FEEB-8449-8116-27ECCBE32906}" type="presOf" srcId="{CEBBA866-15B6-EB4C-A2C2-6FD1A6F4C98B}" destId="{BA01CDDB-E353-5C46-86B3-9762A5F14B60}" srcOrd="0" destOrd="0" presId="urn:microsoft.com/office/officeart/2008/layout/HorizontalMultiLevelHierarchy"/>
    <dgm:cxn modelId="{84F8E039-B36E-1846-BB73-6CA0CF217B52}" type="presOf" srcId="{8E04289B-335C-2548-933B-9D5B89C297A2}" destId="{72070D59-A3F9-CE4A-98AF-40B4915980E5}" srcOrd="1" destOrd="0" presId="urn:microsoft.com/office/officeart/2008/layout/HorizontalMultiLevelHierarchy"/>
    <dgm:cxn modelId="{90CBE428-6F01-0046-A11F-3868100DE300}" type="presOf" srcId="{1C31757B-C87D-F642-A3C7-1A0F45D8B6AD}" destId="{9D8DD581-3245-D744-8A70-C2EDCB0DDBC6}" srcOrd="1" destOrd="0" presId="urn:microsoft.com/office/officeart/2008/layout/HorizontalMultiLevelHierarchy"/>
    <dgm:cxn modelId="{0BCDFEB9-AF35-154A-BCB6-E70CF8423752}" type="presOf" srcId="{3DEA810F-301F-E447-96A4-FD098825C568}" destId="{BE6AC675-0B6D-0A44-BA5E-45A4BBEA2A4B}" srcOrd="0" destOrd="0" presId="urn:microsoft.com/office/officeart/2008/layout/HorizontalMultiLevelHierarchy"/>
    <dgm:cxn modelId="{D88E821C-9B54-FD45-83FD-DEAB98DFE5A9}" srcId="{CEBBA866-15B6-EB4C-A2C2-6FD1A6F4C98B}" destId="{3DEA810F-301F-E447-96A4-FD098825C568}" srcOrd="1" destOrd="0" parTransId="{517FD964-37E5-DF46-8B24-EE678BB43312}" sibTransId="{F800365D-7553-2A4E-9C7D-35ACCBB548BE}"/>
    <dgm:cxn modelId="{D48D0333-C046-9A4A-BD0F-DCD43711B73F}" type="presOf" srcId="{5236DD55-36DD-1948-8008-B867C3F6C6DC}" destId="{231C551A-7647-284A-A6B9-0B6D3A95043D}" srcOrd="0" destOrd="0" presId="urn:microsoft.com/office/officeart/2008/layout/HorizontalMultiLevelHierarchy"/>
    <dgm:cxn modelId="{5ABF5FB6-83D8-0A48-A821-2B6A5FFCEED5}" srcId="{CEBBA866-15B6-EB4C-A2C2-6FD1A6F4C98B}" destId="{5236DD55-36DD-1948-8008-B867C3F6C6DC}" srcOrd="0" destOrd="0" parTransId="{1C31757B-C87D-F642-A3C7-1A0F45D8B6AD}" sibTransId="{0FA1D3DC-5787-384A-9D3F-2E331917AC36}"/>
    <dgm:cxn modelId="{001B4C7E-5316-234B-8030-1F632E326F50}" srcId="{CEBBA866-15B6-EB4C-A2C2-6FD1A6F4C98B}" destId="{48334CD5-A836-F044-8EA1-D100F8B04A85}" srcOrd="2" destOrd="0" parTransId="{8E04289B-335C-2548-933B-9D5B89C297A2}" sibTransId="{1AD7564F-0A15-3E47-B3AA-B3783361CB9A}"/>
    <dgm:cxn modelId="{ADFF9208-72F2-8942-938B-A155B8423B6E}" type="presOf" srcId="{4FFA5D94-E493-D040-B84F-B3178BAAB4E8}" destId="{47C3A1CE-7D19-6340-AEAB-8F289BADB6E1}" srcOrd="0" destOrd="0" presId="urn:microsoft.com/office/officeart/2008/layout/HorizontalMultiLevelHierarchy"/>
    <dgm:cxn modelId="{5D996C02-47F4-A84A-A2FF-DB9F9254216B}" type="presOf" srcId="{517FD964-37E5-DF46-8B24-EE678BB43312}" destId="{22DB3998-BC10-DC45-A374-23843BC3D278}" srcOrd="0" destOrd="0" presId="urn:microsoft.com/office/officeart/2008/layout/HorizontalMultiLevelHierarchy"/>
    <dgm:cxn modelId="{5A5743CB-91CF-A146-B3D0-40AB6DF5149A}" srcId="{4FFA5D94-E493-D040-B84F-B3178BAAB4E8}" destId="{CEBBA866-15B6-EB4C-A2C2-6FD1A6F4C98B}" srcOrd="0" destOrd="0" parTransId="{602819A0-EF57-134C-AE7A-0F5D3811BA0A}" sibTransId="{9671FFE3-6584-F243-961D-9AA0702CC438}"/>
    <dgm:cxn modelId="{DC2FFCB7-E5FD-8A48-B552-5207990CA682}" type="presOf" srcId="{1C31757B-C87D-F642-A3C7-1A0F45D8B6AD}" destId="{C31B402D-85FE-0E4D-B456-31CC5D132724}" srcOrd="0" destOrd="0" presId="urn:microsoft.com/office/officeart/2008/layout/HorizontalMultiLevelHierarchy"/>
    <dgm:cxn modelId="{02B4DF94-C78A-8948-8B94-738636ACFA62}" type="presParOf" srcId="{47C3A1CE-7D19-6340-AEAB-8F289BADB6E1}" destId="{A128DAC8-976A-8649-9BE9-3520E93EA7DA}" srcOrd="0" destOrd="0" presId="urn:microsoft.com/office/officeart/2008/layout/HorizontalMultiLevelHierarchy"/>
    <dgm:cxn modelId="{61E09462-C5AA-6F40-905E-9064CB8C0F0A}" type="presParOf" srcId="{A128DAC8-976A-8649-9BE9-3520E93EA7DA}" destId="{BA01CDDB-E353-5C46-86B3-9762A5F14B60}" srcOrd="0" destOrd="0" presId="urn:microsoft.com/office/officeart/2008/layout/HorizontalMultiLevelHierarchy"/>
    <dgm:cxn modelId="{028A6D9B-E621-4042-BDB1-9871205D856A}" type="presParOf" srcId="{A128DAC8-976A-8649-9BE9-3520E93EA7DA}" destId="{6A26164D-32DB-C242-953E-8F5B95C9524C}" srcOrd="1" destOrd="0" presId="urn:microsoft.com/office/officeart/2008/layout/HorizontalMultiLevelHierarchy"/>
    <dgm:cxn modelId="{FFD1D6D8-165D-234C-BB68-58E82FBDB719}" type="presParOf" srcId="{6A26164D-32DB-C242-953E-8F5B95C9524C}" destId="{C31B402D-85FE-0E4D-B456-31CC5D132724}" srcOrd="0" destOrd="0" presId="urn:microsoft.com/office/officeart/2008/layout/HorizontalMultiLevelHierarchy"/>
    <dgm:cxn modelId="{F159118E-1132-8841-AC73-5BAF4086DCA8}" type="presParOf" srcId="{C31B402D-85FE-0E4D-B456-31CC5D132724}" destId="{9D8DD581-3245-D744-8A70-C2EDCB0DDBC6}" srcOrd="0" destOrd="0" presId="urn:microsoft.com/office/officeart/2008/layout/HorizontalMultiLevelHierarchy"/>
    <dgm:cxn modelId="{D3327A1E-3D60-444C-9249-EB98153A23B0}" type="presParOf" srcId="{6A26164D-32DB-C242-953E-8F5B95C9524C}" destId="{22B83E6C-8003-E546-84C3-BD950B694206}" srcOrd="1" destOrd="0" presId="urn:microsoft.com/office/officeart/2008/layout/HorizontalMultiLevelHierarchy"/>
    <dgm:cxn modelId="{1486FBEF-3D84-F749-BDE7-C78658DE6BE6}" type="presParOf" srcId="{22B83E6C-8003-E546-84C3-BD950B694206}" destId="{231C551A-7647-284A-A6B9-0B6D3A95043D}" srcOrd="0" destOrd="0" presId="urn:microsoft.com/office/officeart/2008/layout/HorizontalMultiLevelHierarchy"/>
    <dgm:cxn modelId="{9F69A4FD-8181-1C4D-838A-79F8E10DDD9B}" type="presParOf" srcId="{22B83E6C-8003-E546-84C3-BD950B694206}" destId="{BAD9BB61-F15C-214B-AA6B-B90223F6EDA6}" srcOrd="1" destOrd="0" presId="urn:microsoft.com/office/officeart/2008/layout/HorizontalMultiLevelHierarchy"/>
    <dgm:cxn modelId="{585A685B-CE13-C240-AFBA-406BC3DDAF4C}" type="presParOf" srcId="{6A26164D-32DB-C242-953E-8F5B95C9524C}" destId="{22DB3998-BC10-DC45-A374-23843BC3D278}" srcOrd="2" destOrd="0" presId="urn:microsoft.com/office/officeart/2008/layout/HorizontalMultiLevelHierarchy"/>
    <dgm:cxn modelId="{F189F20A-F963-5A44-82A7-E4213AF218A1}" type="presParOf" srcId="{22DB3998-BC10-DC45-A374-23843BC3D278}" destId="{4F13D53F-ECE5-0A47-9331-F1E58324D7FB}" srcOrd="0" destOrd="0" presId="urn:microsoft.com/office/officeart/2008/layout/HorizontalMultiLevelHierarchy"/>
    <dgm:cxn modelId="{EE58F7AE-FD58-6240-83FF-E3AB1B46F298}" type="presParOf" srcId="{6A26164D-32DB-C242-953E-8F5B95C9524C}" destId="{E493F8FD-6F56-5C47-9568-B708917CA06C}" srcOrd="3" destOrd="0" presId="urn:microsoft.com/office/officeart/2008/layout/HorizontalMultiLevelHierarchy"/>
    <dgm:cxn modelId="{CE489359-F2FE-CE40-A8A4-FE6A2A5E586E}" type="presParOf" srcId="{E493F8FD-6F56-5C47-9568-B708917CA06C}" destId="{BE6AC675-0B6D-0A44-BA5E-45A4BBEA2A4B}" srcOrd="0" destOrd="0" presId="urn:microsoft.com/office/officeart/2008/layout/HorizontalMultiLevelHierarchy"/>
    <dgm:cxn modelId="{D4B4C7B8-70B4-BD48-97F9-7FE4A5C10176}" type="presParOf" srcId="{E493F8FD-6F56-5C47-9568-B708917CA06C}" destId="{5C4D4CC3-FE30-B042-9CAC-4DACB30C7746}" srcOrd="1" destOrd="0" presId="urn:microsoft.com/office/officeart/2008/layout/HorizontalMultiLevelHierarchy"/>
    <dgm:cxn modelId="{129B2114-F3A7-9443-8B45-8911826EFF94}" type="presParOf" srcId="{6A26164D-32DB-C242-953E-8F5B95C9524C}" destId="{E249B5B1-D4C3-E440-8580-C961629CE138}" srcOrd="4" destOrd="0" presId="urn:microsoft.com/office/officeart/2008/layout/HorizontalMultiLevelHierarchy"/>
    <dgm:cxn modelId="{6A057BC4-7F0A-624A-8258-4DF6BB9FBDDE}" type="presParOf" srcId="{E249B5B1-D4C3-E440-8580-C961629CE138}" destId="{72070D59-A3F9-CE4A-98AF-40B4915980E5}" srcOrd="0" destOrd="0" presId="urn:microsoft.com/office/officeart/2008/layout/HorizontalMultiLevelHierarchy"/>
    <dgm:cxn modelId="{EADB73B7-8EE2-074A-A0CC-3063DEFBF343}" type="presParOf" srcId="{6A26164D-32DB-C242-953E-8F5B95C9524C}" destId="{CE258878-EA7F-9945-B070-59700A950B7B}" srcOrd="5" destOrd="0" presId="urn:microsoft.com/office/officeart/2008/layout/HorizontalMultiLevelHierarchy"/>
    <dgm:cxn modelId="{956E03DA-0954-4445-8BA9-3EDC33F96877}" type="presParOf" srcId="{CE258878-EA7F-9945-B070-59700A950B7B}" destId="{E09E43F8-FE56-7042-8A63-15C796CA14EB}" srcOrd="0" destOrd="0" presId="urn:microsoft.com/office/officeart/2008/layout/HorizontalMultiLevelHierarchy"/>
    <dgm:cxn modelId="{9720289C-55FA-4F42-9346-010205DEF815}" type="presParOf" srcId="{CE258878-EA7F-9945-B070-59700A950B7B}" destId="{16A5A4FB-7225-8F40-89E0-5D6A2884BCE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B6730B-8A09-4D3C-936C-1FDB899888B6}"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90677BB1-6923-4C78-BA07-F8D027FAA9E9}">
      <dgm:prSet phldrT="[Text]"/>
      <dgm:spPr/>
      <dgm:t>
        <a:bodyPr/>
        <a:lstStyle/>
        <a:p>
          <a:r>
            <a:rPr lang="en-US" dirty="0"/>
            <a:t>Blood vessels</a:t>
          </a:r>
        </a:p>
      </dgm:t>
    </dgm:pt>
    <dgm:pt modelId="{9336421C-B0E2-4790-9986-8F3F8A95A222}" type="parTrans" cxnId="{2D69E89A-E58C-4CA8-BE3C-9382B8120259}">
      <dgm:prSet/>
      <dgm:spPr/>
      <dgm:t>
        <a:bodyPr/>
        <a:lstStyle/>
        <a:p>
          <a:endParaRPr lang="en-US"/>
        </a:p>
      </dgm:t>
    </dgm:pt>
    <dgm:pt modelId="{8A4E2EBA-9C60-4EE2-858E-8DA02EE61C77}" type="sibTrans" cxnId="{2D69E89A-E58C-4CA8-BE3C-9382B8120259}">
      <dgm:prSet/>
      <dgm:spPr/>
      <dgm:t>
        <a:bodyPr/>
        <a:lstStyle/>
        <a:p>
          <a:endParaRPr lang="en-US"/>
        </a:p>
      </dgm:t>
    </dgm:pt>
    <dgm:pt modelId="{5B02EBEC-2520-4034-81C8-468252C738DB}">
      <dgm:prSet phldrT="[Text]"/>
      <dgm:spPr/>
      <dgm:t>
        <a:bodyPr/>
        <a:lstStyle/>
        <a:p>
          <a:r>
            <a:rPr lang="en-US" dirty="0"/>
            <a:t>Veins</a:t>
          </a:r>
        </a:p>
      </dgm:t>
    </dgm:pt>
    <dgm:pt modelId="{E54AACB9-E6D8-4093-9822-208278ADDA75}" type="parTrans" cxnId="{E39C762E-B709-4C1F-8F87-D73239722228}">
      <dgm:prSet/>
      <dgm:spPr/>
      <dgm:t>
        <a:bodyPr/>
        <a:lstStyle/>
        <a:p>
          <a:endParaRPr lang="en-US"/>
        </a:p>
      </dgm:t>
    </dgm:pt>
    <dgm:pt modelId="{F8B85312-D838-46F9-AC65-F0EF3A1D0BC8}" type="sibTrans" cxnId="{E39C762E-B709-4C1F-8F87-D73239722228}">
      <dgm:prSet/>
      <dgm:spPr/>
      <dgm:t>
        <a:bodyPr/>
        <a:lstStyle/>
        <a:p>
          <a:endParaRPr lang="en-US"/>
        </a:p>
      </dgm:t>
    </dgm:pt>
    <dgm:pt modelId="{5820C1A4-6D80-4659-9877-90C67C1747FD}">
      <dgm:prSet phldrT="[Text]" custT="1"/>
      <dgm:spPr/>
      <dgm:t>
        <a:bodyPr/>
        <a:lstStyle/>
        <a:p>
          <a:r>
            <a:rPr lang="en-US" sz="1700" dirty="0"/>
            <a:t>The smallest veins are </a:t>
          </a:r>
          <a:r>
            <a:rPr lang="en-US" sz="1700" u="sng" dirty="0"/>
            <a:t>Venules</a:t>
          </a:r>
        </a:p>
      </dgm:t>
    </dgm:pt>
    <dgm:pt modelId="{E7491AB9-F090-4739-9442-E68BF307F65A}" type="parTrans" cxnId="{BDA552FA-100E-47C5-9F5E-CC57EE669878}">
      <dgm:prSet/>
      <dgm:spPr/>
      <dgm:t>
        <a:bodyPr/>
        <a:lstStyle/>
        <a:p>
          <a:endParaRPr lang="en-US"/>
        </a:p>
      </dgm:t>
    </dgm:pt>
    <dgm:pt modelId="{06797C59-53B6-4AB5-A0F0-F42F1722C141}" type="sibTrans" cxnId="{BDA552FA-100E-47C5-9F5E-CC57EE669878}">
      <dgm:prSet/>
      <dgm:spPr/>
      <dgm:t>
        <a:bodyPr/>
        <a:lstStyle/>
        <a:p>
          <a:endParaRPr lang="en-US"/>
        </a:p>
      </dgm:t>
    </dgm:pt>
    <dgm:pt modelId="{35815F1D-D045-4D46-A236-FEB0E35D163C}">
      <dgm:prSet phldrT="[Text]" custT="1"/>
      <dgm:spPr/>
      <dgm:t>
        <a:bodyPr/>
        <a:lstStyle/>
        <a:p>
          <a:r>
            <a:rPr lang="en-US" sz="1700" u="sng" dirty="0"/>
            <a:t>Thin</a:t>
          </a:r>
          <a:r>
            <a:rPr lang="en-US" sz="1700" dirty="0"/>
            <a:t> walled</a:t>
          </a:r>
        </a:p>
      </dgm:t>
    </dgm:pt>
    <dgm:pt modelId="{E873924F-0A26-460E-B32D-DB0B0F5AFE73}" type="parTrans" cxnId="{00E34808-F94C-4BCF-9ACF-BBE712C9D812}">
      <dgm:prSet/>
      <dgm:spPr/>
      <dgm:t>
        <a:bodyPr/>
        <a:lstStyle/>
        <a:p>
          <a:endParaRPr lang="en-US"/>
        </a:p>
      </dgm:t>
    </dgm:pt>
    <dgm:pt modelId="{AFA55E38-DCBE-478F-A98A-46751FCC7738}" type="sibTrans" cxnId="{00E34808-F94C-4BCF-9ACF-BBE712C9D812}">
      <dgm:prSet/>
      <dgm:spPr/>
      <dgm:t>
        <a:bodyPr/>
        <a:lstStyle/>
        <a:p>
          <a:endParaRPr lang="en-US"/>
        </a:p>
      </dgm:t>
    </dgm:pt>
    <dgm:pt modelId="{1B14AC0C-D174-4D7E-8031-208FF2BFF35C}">
      <dgm:prSet phldrT="[Text]"/>
      <dgm:spPr/>
      <dgm:t>
        <a:bodyPr/>
        <a:lstStyle/>
        <a:p>
          <a:r>
            <a:rPr lang="en-US" dirty="0"/>
            <a:t>Arteries</a:t>
          </a:r>
        </a:p>
      </dgm:t>
    </dgm:pt>
    <dgm:pt modelId="{065FF580-4967-4946-976D-2D017117D041}" type="parTrans" cxnId="{B6B592BE-56F8-42E9-9256-59DEEA049CEB}">
      <dgm:prSet/>
      <dgm:spPr/>
      <dgm:t>
        <a:bodyPr/>
        <a:lstStyle/>
        <a:p>
          <a:endParaRPr lang="en-US"/>
        </a:p>
      </dgm:t>
    </dgm:pt>
    <dgm:pt modelId="{9B047CCE-5108-493C-AD41-D376E48626B7}" type="sibTrans" cxnId="{B6B592BE-56F8-42E9-9256-59DEEA049CEB}">
      <dgm:prSet/>
      <dgm:spPr/>
      <dgm:t>
        <a:bodyPr/>
        <a:lstStyle/>
        <a:p>
          <a:endParaRPr lang="en-US"/>
        </a:p>
      </dgm:t>
    </dgm:pt>
    <dgm:pt modelId="{09515E5E-88F1-4EA9-9EE9-A18076C6030A}">
      <dgm:prSet phldrT="[Text]"/>
      <dgm:spPr/>
      <dgm:t>
        <a:bodyPr/>
        <a:lstStyle/>
        <a:p>
          <a:r>
            <a:rPr lang="en-US" dirty="0"/>
            <a:t>Capillaries</a:t>
          </a:r>
        </a:p>
      </dgm:t>
    </dgm:pt>
    <dgm:pt modelId="{C4870D51-5E11-49CC-B7CF-74534000F8BC}" type="parTrans" cxnId="{CD83DA2C-5F5B-4075-872D-C87B061D0043}">
      <dgm:prSet/>
      <dgm:spPr/>
      <dgm:t>
        <a:bodyPr/>
        <a:lstStyle/>
        <a:p>
          <a:endParaRPr lang="en-US"/>
        </a:p>
      </dgm:t>
    </dgm:pt>
    <dgm:pt modelId="{970583AB-E550-4F8D-A8A5-39281B56CE71}" type="sibTrans" cxnId="{CD83DA2C-5F5B-4075-872D-C87B061D0043}">
      <dgm:prSet/>
      <dgm:spPr/>
      <dgm:t>
        <a:bodyPr/>
        <a:lstStyle/>
        <a:p>
          <a:endParaRPr lang="en-US"/>
        </a:p>
      </dgm:t>
    </dgm:pt>
    <dgm:pt modelId="{DDA3203A-6FFC-4E4E-8327-518368853C31}">
      <dgm:prSet custT="1"/>
      <dgm:spPr/>
      <dgm:t>
        <a:bodyPr/>
        <a:lstStyle/>
        <a:p>
          <a:r>
            <a:rPr lang="en-US" sz="1700" dirty="0"/>
            <a:t>The smallest arteries are </a:t>
          </a:r>
          <a:r>
            <a:rPr lang="en-US" sz="1700" u="sng" dirty="0"/>
            <a:t>arterioles</a:t>
          </a:r>
        </a:p>
      </dgm:t>
    </dgm:pt>
    <dgm:pt modelId="{2D5DC625-654A-4491-95A5-2DD9CC27941F}" type="parTrans" cxnId="{CEEAFB2A-D02F-4C4F-A04D-D7641CEC22FC}">
      <dgm:prSet/>
      <dgm:spPr/>
      <dgm:t>
        <a:bodyPr/>
        <a:lstStyle/>
        <a:p>
          <a:endParaRPr lang="en-US"/>
        </a:p>
      </dgm:t>
    </dgm:pt>
    <dgm:pt modelId="{A8DED7DE-FCDB-4AC5-8C6F-739577131252}" type="sibTrans" cxnId="{CEEAFB2A-D02F-4C4F-A04D-D7641CEC22FC}">
      <dgm:prSet/>
      <dgm:spPr/>
      <dgm:t>
        <a:bodyPr/>
        <a:lstStyle/>
        <a:p>
          <a:endParaRPr lang="en-US"/>
        </a:p>
      </dgm:t>
    </dgm:pt>
    <dgm:pt modelId="{7DF88A1A-9174-4E8A-A242-D832E78447BF}">
      <dgm:prSet custT="1"/>
      <dgm:spPr/>
      <dgm:t>
        <a:bodyPr/>
        <a:lstStyle/>
        <a:p>
          <a:r>
            <a:rPr lang="en-US" sz="1700" dirty="0"/>
            <a:t>Many of them posses valves</a:t>
          </a:r>
        </a:p>
      </dgm:t>
    </dgm:pt>
    <dgm:pt modelId="{96CED4C6-5630-4066-B2AE-D5957D2326F0}" type="parTrans" cxnId="{F9F2DB03-3153-422A-AFDE-0E3E4DEF5526}">
      <dgm:prSet/>
      <dgm:spPr/>
      <dgm:t>
        <a:bodyPr/>
        <a:lstStyle/>
        <a:p>
          <a:endParaRPr lang="en-US"/>
        </a:p>
      </dgm:t>
    </dgm:pt>
    <dgm:pt modelId="{C4BD664D-1383-41CA-BE13-3A50BB5F1243}" type="sibTrans" cxnId="{F9F2DB03-3153-422A-AFDE-0E3E4DEF5526}">
      <dgm:prSet/>
      <dgm:spPr/>
      <dgm:t>
        <a:bodyPr/>
        <a:lstStyle/>
        <a:p>
          <a:endParaRPr lang="en-US"/>
        </a:p>
      </dgm:t>
    </dgm:pt>
    <dgm:pt modelId="{7BDE4F3A-8E59-495C-A4DC-E58A99D1C645}">
      <dgm:prSet custT="1"/>
      <dgm:spPr/>
      <dgm:t>
        <a:bodyPr/>
        <a:lstStyle/>
        <a:p>
          <a:r>
            <a:rPr lang="en-US" sz="1700" u="sng" dirty="0"/>
            <a:t>Thick</a:t>
          </a:r>
          <a:r>
            <a:rPr lang="en-US" sz="1700" dirty="0"/>
            <a:t> walled and do not have valves</a:t>
          </a:r>
        </a:p>
      </dgm:t>
    </dgm:pt>
    <dgm:pt modelId="{2A2A7865-2419-4BC1-BE85-D1EC3FAF38D0}" type="parTrans" cxnId="{952A24F8-9CAC-4B47-93CC-6D783B358602}">
      <dgm:prSet/>
      <dgm:spPr/>
      <dgm:t>
        <a:bodyPr/>
        <a:lstStyle/>
        <a:p>
          <a:endParaRPr lang="en-US"/>
        </a:p>
      </dgm:t>
    </dgm:pt>
    <dgm:pt modelId="{035684BE-E4CA-4673-B34A-ADF8E91C5678}" type="sibTrans" cxnId="{952A24F8-9CAC-4B47-93CC-6D783B358602}">
      <dgm:prSet/>
      <dgm:spPr/>
      <dgm:t>
        <a:bodyPr/>
        <a:lstStyle/>
        <a:p>
          <a:endParaRPr lang="en-US"/>
        </a:p>
      </dgm:t>
    </dgm:pt>
    <dgm:pt modelId="{2081C202-F1B5-4025-85BC-36210B322B22}">
      <dgm:prSet custT="1"/>
      <dgm:spPr/>
      <dgm:t>
        <a:bodyPr/>
        <a:lstStyle/>
        <a:p>
          <a:r>
            <a:rPr lang="en-US" sz="1700" dirty="0"/>
            <a:t>Connect arterioles and venules</a:t>
          </a:r>
        </a:p>
      </dgm:t>
    </dgm:pt>
    <dgm:pt modelId="{B5EAD23D-D355-4BDA-8BE8-5D63FBFE63B9}" type="parTrans" cxnId="{2E154836-F125-4165-8075-C3F4926A3E8E}">
      <dgm:prSet/>
      <dgm:spPr/>
      <dgm:t>
        <a:bodyPr/>
        <a:lstStyle/>
        <a:p>
          <a:endParaRPr lang="en-US"/>
        </a:p>
      </dgm:t>
    </dgm:pt>
    <dgm:pt modelId="{F9DED9A9-BCA6-4DB4-8530-17C084E57A9D}" type="sibTrans" cxnId="{2E154836-F125-4165-8075-C3F4926A3E8E}">
      <dgm:prSet/>
      <dgm:spPr/>
      <dgm:t>
        <a:bodyPr/>
        <a:lstStyle/>
        <a:p>
          <a:endParaRPr lang="en-US"/>
        </a:p>
      </dgm:t>
    </dgm:pt>
    <dgm:pt modelId="{50C72CB9-8C9F-43B5-8A4F-6A07A312F278}">
      <dgm:prSet custT="1"/>
      <dgm:spPr/>
      <dgm:t>
        <a:bodyPr/>
        <a:lstStyle/>
        <a:p>
          <a:r>
            <a:rPr lang="en-US" sz="1700" dirty="0"/>
            <a:t>Help enable the exchange of water , oxygen and nutrients between blood and the tissues </a:t>
          </a:r>
        </a:p>
      </dgm:t>
    </dgm:pt>
    <dgm:pt modelId="{8112CD3F-10E6-4420-89DF-BC54916F30AA}" type="parTrans" cxnId="{4EDFA7A8-03D9-49DE-A7DB-98A97B0B7A96}">
      <dgm:prSet/>
      <dgm:spPr/>
      <dgm:t>
        <a:bodyPr/>
        <a:lstStyle/>
        <a:p>
          <a:endParaRPr lang="en-US"/>
        </a:p>
      </dgm:t>
    </dgm:pt>
    <dgm:pt modelId="{2A0A451F-DEE1-4109-9317-A60A234BE0CD}" type="sibTrans" cxnId="{4EDFA7A8-03D9-49DE-A7DB-98A97B0B7A96}">
      <dgm:prSet/>
      <dgm:spPr/>
      <dgm:t>
        <a:bodyPr/>
        <a:lstStyle/>
        <a:p>
          <a:endParaRPr lang="en-US"/>
        </a:p>
      </dgm:t>
    </dgm:pt>
    <dgm:pt modelId="{DB1EB90A-53B7-4C47-9315-B068377153B6}" type="pres">
      <dgm:prSet presAssocID="{F0B6730B-8A09-4D3C-936C-1FDB899888B6}" presName="diagram" presStyleCnt="0">
        <dgm:presLayoutVars>
          <dgm:chPref val="1"/>
          <dgm:dir/>
          <dgm:animOne val="branch"/>
          <dgm:animLvl val="lvl"/>
          <dgm:resizeHandles val="exact"/>
        </dgm:presLayoutVars>
      </dgm:prSet>
      <dgm:spPr/>
      <dgm:t>
        <a:bodyPr/>
        <a:lstStyle/>
        <a:p>
          <a:endParaRPr lang="en-GB"/>
        </a:p>
      </dgm:t>
    </dgm:pt>
    <dgm:pt modelId="{279B3C1D-E83B-46C3-BD04-813DDA399A80}" type="pres">
      <dgm:prSet presAssocID="{90677BB1-6923-4C78-BA07-F8D027FAA9E9}" presName="root1" presStyleCnt="0"/>
      <dgm:spPr/>
    </dgm:pt>
    <dgm:pt modelId="{3B96C2B8-3026-4471-A2CA-A4D30AD28EBA}" type="pres">
      <dgm:prSet presAssocID="{90677BB1-6923-4C78-BA07-F8D027FAA9E9}" presName="LevelOneTextNode" presStyleLbl="node0" presStyleIdx="0" presStyleCnt="1" custLinFactNeighborX="-252" custLinFactNeighborY="-47508">
        <dgm:presLayoutVars>
          <dgm:chPref val="3"/>
        </dgm:presLayoutVars>
      </dgm:prSet>
      <dgm:spPr/>
      <dgm:t>
        <a:bodyPr/>
        <a:lstStyle/>
        <a:p>
          <a:endParaRPr lang="en-GB"/>
        </a:p>
      </dgm:t>
    </dgm:pt>
    <dgm:pt modelId="{D0432B3A-2B84-400B-9803-F39E2503BE81}" type="pres">
      <dgm:prSet presAssocID="{90677BB1-6923-4C78-BA07-F8D027FAA9E9}" presName="level2hierChild" presStyleCnt="0"/>
      <dgm:spPr/>
    </dgm:pt>
    <dgm:pt modelId="{C97FC82A-56A8-4D3E-988B-CB8F087CDCE1}" type="pres">
      <dgm:prSet presAssocID="{E54AACB9-E6D8-4093-9822-208278ADDA75}" presName="conn2-1" presStyleLbl="parChTrans1D2" presStyleIdx="0" presStyleCnt="3"/>
      <dgm:spPr/>
      <dgm:t>
        <a:bodyPr/>
        <a:lstStyle/>
        <a:p>
          <a:endParaRPr lang="en-GB"/>
        </a:p>
      </dgm:t>
    </dgm:pt>
    <dgm:pt modelId="{C40E9D47-DDAB-4839-865A-0F1FC4BA0852}" type="pres">
      <dgm:prSet presAssocID="{E54AACB9-E6D8-4093-9822-208278ADDA75}" presName="connTx" presStyleLbl="parChTrans1D2" presStyleIdx="0" presStyleCnt="3"/>
      <dgm:spPr/>
      <dgm:t>
        <a:bodyPr/>
        <a:lstStyle/>
        <a:p>
          <a:endParaRPr lang="en-GB"/>
        </a:p>
      </dgm:t>
    </dgm:pt>
    <dgm:pt modelId="{94A90BAC-B8F1-4D02-87B0-B24049785278}" type="pres">
      <dgm:prSet presAssocID="{5B02EBEC-2520-4034-81C8-468252C738DB}" presName="root2" presStyleCnt="0"/>
      <dgm:spPr/>
    </dgm:pt>
    <dgm:pt modelId="{84A97E88-C619-4BF2-961A-0F203C68C94C}" type="pres">
      <dgm:prSet presAssocID="{5B02EBEC-2520-4034-81C8-468252C738DB}" presName="LevelTwoTextNode" presStyleLbl="node2" presStyleIdx="0" presStyleCnt="3" custScaleX="82545" custScaleY="55130" custLinFactNeighborX="11929" custLinFactNeighborY="-40561">
        <dgm:presLayoutVars>
          <dgm:chPref val="3"/>
        </dgm:presLayoutVars>
      </dgm:prSet>
      <dgm:spPr/>
      <dgm:t>
        <a:bodyPr/>
        <a:lstStyle/>
        <a:p>
          <a:endParaRPr lang="en-GB"/>
        </a:p>
      </dgm:t>
    </dgm:pt>
    <dgm:pt modelId="{6729F653-A9B1-4573-AAFD-F956E9FD7DBA}" type="pres">
      <dgm:prSet presAssocID="{5B02EBEC-2520-4034-81C8-468252C738DB}" presName="level3hierChild" presStyleCnt="0"/>
      <dgm:spPr/>
    </dgm:pt>
    <dgm:pt modelId="{F0A7A898-A0CE-4C2D-BD35-B1AC0E47ACF7}" type="pres">
      <dgm:prSet presAssocID="{E7491AB9-F090-4739-9442-E68BF307F65A}" presName="conn2-1" presStyleLbl="parChTrans1D3" presStyleIdx="0" presStyleCnt="7"/>
      <dgm:spPr/>
      <dgm:t>
        <a:bodyPr/>
        <a:lstStyle/>
        <a:p>
          <a:endParaRPr lang="en-GB"/>
        </a:p>
      </dgm:t>
    </dgm:pt>
    <dgm:pt modelId="{E71FF0B5-32C4-4CC2-8208-4917BB7F25DF}" type="pres">
      <dgm:prSet presAssocID="{E7491AB9-F090-4739-9442-E68BF307F65A}" presName="connTx" presStyleLbl="parChTrans1D3" presStyleIdx="0" presStyleCnt="7"/>
      <dgm:spPr/>
      <dgm:t>
        <a:bodyPr/>
        <a:lstStyle/>
        <a:p>
          <a:endParaRPr lang="en-GB"/>
        </a:p>
      </dgm:t>
    </dgm:pt>
    <dgm:pt modelId="{53607282-0E43-41B2-AE53-DF782B13D9E6}" type="pres">
      <dgm:prSet presAssocID="{5820C1A4-6D80-4659-9877-90C67C1747FD}" presName="root2" presStyleCnt="0"/>
      <dgm:spPr/>
    </dgm:pt>
    <dgm:pt modelId="{0E01E3AB-3991-4553-9667-8C3EBB192B85}" type="pres">
      <dgm:prSet presAssocID="{5820C1A4-6D80-4659-9877-90C67C1747FD}" presName="LevelTwoTextNode" presStyleLbl="node3" presStyleIdx="0" presStyleCnt="7" custScaleX="135657" custScaleY="54476" custLinFactNeighborX="20360" custLinFactNeighborY="-37996">
        <dgm:presLayoutVars>
          <dgm:chPref val="3"/>
        </dgm:presLayoutVars>
      </dgm:prSet>
      <dgm:spPr/>
      <dgm:t>
        <a:bodyPr/>
        <a:lstStyle/>
        <a:p>
          <a:endParaRPr lang="en-GB"/>
        </a:p>
      </dgm:t>
    </dgm:pt>
    <dgm:pt modelId="{ED9BA647-F8F2-4EB6-B862-C755CB015980}" type="pres">
      <dgm:prSet presAssocID="{5820C1A4-6D80-4659-9877-90C67C1747FD}" presName="level3hierChild" presStyleCnt="0"/>
      <dgm:spPr/>
    </dgm:pt>
    <dgm:pt modelId="{8387C4F5-EA87-47E5-9DA0-6ECD3AC5345F}" type="pres">
      <dgm:prSet presAssocID="{E873924F-0A26-460E-B32D-DB0B0F5AFE73}" presName="conn2-1" presStyleLbl="parChTrans1D3" presStyleIdx="1" presStyleCnt="7"/>
      <dgm:spPr/>
      <dgm:t>
        <a:bodyPr/>
        <a:lstStyle/>
        <a:p>
          <a:endParaRPr lang="en-GB"/>
        </a:p>
      </dgm:t>
    </dgm:pt>
    <dgm:pt modelId="{B5A443E3-2BC0-4C29-A156-D4D7E60B0F1A}" type="pres">
      <dgm:prSet presAssocID="{E873924F-0A26-460E-B32D-DB0B0F5AFE73}" presName="connTx" presStyleLbl="parChTrans1D3" presStyleIdx="1" presStyleCnt="7"/>
      <dgm:spPr/>
      <dgm:t>
        <a:bodyPr/>
        <a:lstStyle/>
        <a:p>
          <a:endParaRPr lang="en-GB"/>
        </a:p>
      </dgm:t>
    </dgm:pt>
    <dgm:pt modelId="{94AFDE4E-6E1B-4F00-B19F-6E49645ECB5B}" type="pres">
      <dgm:prSet presAssocID="{35815F1D-D045-4D46-A236-FEB0E35D163C}" presName="root2" presStyleCnt="0"/>
      <dgm:spPr/>
    </dgm:pt>
    <dgm:pt modelId="{BE5F8087-266E-4AA2-88AB-86913D53FC6D}" type="pres">
      <dgm:prSet presAssocID="{35815F1D-D045-4D46-A236-FEB0E35D163C}" presName="LevelTwoTextNode" presStyleLbl="node3" presStyleIdx="1" presStyleCnt="7" custScaleX="133161" custScaleY="46029" custLinFactNeighborX="23992" custLinFactNeighborY="-42093">
        <dgm:presLayoutVars>
          <dgm:chPref val="3"/>
        </dgm:presLayoutVars>
      </dgm:prSet>
      <dgm:spPr/>
      <dgm:t>
        <a:bodyPr/>
        <a:lstStyle/>
        <a:p>
          <a:endParaRPr lang="en-GB"/>
        </a:p>
      </dgm:t>
    </dgm:pt>
    <dgm:pt modelId="{65E7FE7F-5A3A-4528-8FC2-F5600FEA9D44}" type="pres">
      <dgm:prSet presAssocID="{35815F1D-D045-4D46-A236-FEB0E35D163C}" presName="level3hierChild" presStyleCnt="0"/>
      <dgm:spPr/>
    </dgm:pt>
    <dgm:pt modelId="{4AD6614E-82D6-4A8E-A286-6EE398D1B2C8}" type="pres">
      <dgm:prSet presAssocID="{96CED4C6-5630-4066-B2AE-D5957D2326F0}" presName="conn2-1" presStyleLbl="parChTrans1D3" presStyleIdx="2" presStyleCnt="7"/>
      <dgm:spPr/>
      <dgm:t>
        <a:bodyPr/>
        <a:lstStyle/>
        <a:p>
          <a:endParaRPr lang="en-GB"/>
        </a:p>
      </dgm:t>
    </dgm:pt>
    <dgm:pt modelId="{24A50EB2-8F8B-442D-A9A3-FE1DBE0ADA35}" type="pres">
      <dgm:prSet presAssocID="{96CED4C6-5630-4066-B2AE-D5957D2326F0}" presName="connTx" presStyleLbl="parChTrans1D3" presStyleIdx="2" presStyleCnt="7"/>
      <dgm:spPr/>
      <dgm:t>
        <a:bodyPr/>
        <a:lstStyle/>
        <a:p>
          <a:endParaRPr lang="en-GB"/>
        </a:p>
      </dgm:t>
    </dgm:pt>
    <dgm:pt modelId="{968AFE1A-1858-4642-87AA-E8BDF15A4D76}" type="pres">
      <dgm:prSet presAssocID="{7DF88A1A-9174-4E8A-A242-D832E78447BF}" presName="root2" presStyleCnt="0"/>
      <dgm:spPr/>
    </dgm:pt>
    <dgm:pt modelId="{6825631B-37AA-4EAE-90A8-9270E3BF3802}" type="pres">
      <dgm:prSet presAssocID="{7DF88A1A-9174-4E8A-A242-D832E78447BF}" presName="LevelTwoTextNode" presStyleLbl="node3" presStyleIdx="2" presStyleCnt="7" custScaleX="136671" custScaleY="54487" custLinFactNeighborX="20360" custLinFactNeighborY="-46964">
        <dgm:presLayoutVars>
          <dgm:chPref val="3"/>
        </dgm:presLayoutVars>
      </dgm:prSet>
      <dgm:spPr/>
      <dgm:t>
        <a:bodyPr/>
        <a:lstStyle/>
        <a:p>
          <a:endParaRPr lang="en-GB"/>
        </a:p>
      </dgm:t>
    </dgm:pt>
    <dgm:pt modelId="{C03B0A3D-D456-42D3-9559-8C3B0972D824}" type="pres">
      <dgm:prSet presAssocID="{7DF88A1A-9174-4E8A-A242-D832E78447BF}" presName="level3hierChild" presStyleCnt="0"/>
      <dgm:spPr/>
    </dgm:pt>
    <dgm:pt modelId="{02B3190F-4B71-4979-82C7-7E6658CCA5D0}" type="pres">
      <dgm:prSet presAssocID="{065FF580-4967-4946-976D-2D017117D041}" presName="conn2-1" presStyleLbl="parChTrans1D2" presStyleIdx="1" presStyleCnt="3"/>
      <dgm:spPr/>
      <dgm:t>
        <a:bodyPr/>
        <a:lstStyle/>
        <a:p>
          <a:endParaRPr lang="en-GB"/>
        </a:p>
      </dgm:t>
    </dgm:pt>
    <dgm:pt modelId="{FF1C84A5-AF34-4ED3-AC2C-BF7954FFBDF8}" type="pres">
      <dgm:prSet presAssocID="{065FF580-4967-4946-976D-2D017117D041}" presName="connTx" presStyleLbl="parChTrans1D2" presStyleIdx="1" presStyleCnt="3"/>
      <dgm:spPr/>
      <dgm:t>
        <a:bodyPr/>
        <a:lstStyle/>
        <a:p>
          <a:endParaRPr lang="en-GB"/>
        </a:p>
      </dgm:t>
    </dgm:pt>
    <dgm:pt modelId="{DFA80F15-9B4F-4952-BE60-39D6010C9B64}" type="pres">
      <dgm:prSet presAssocID="{1B14AC0C-D174-4D7E-8031-208FF2BFF35C}" presName="root2" presStyleCnt="0"/>
      <dgm:spPr/>
    </dgm:pt>
    <dgm:pt modelId="{638F9BA1-7C79-4CE6-A1C0-F6963B9E5BD3}" type="pres">
      <dgm:prSet presAssocID="{1B14AC0C-D174-4D7E-8031-208FF2BFF35C}" presName="LevelTwoTextNode" presStyleLbl="node2" presStyleIdx="1" presStyleCnt="3" custScaleX="82545" custScaleY="66322" custLinFactNeighborX="11929" custLinFactNeighborY="-48514">
        <dgm:presLayoutVars>
          <dgm:chPref val="3"/>
        </dgm:presLayoutVars>
      </dgm:prSet>
      <dgm:spPr/>
      <dgm:t>
        <a:bodyPr/>
        <a:lstStyle/>
        <a:p>
          <a:endParaRPr lang="en-GB"/>
        </a:p>
      </dgm:t>
    </dgm:pt>
    <dgm:pt modelId="{B3F5A125-1425-49C8-B92E-C28811DD13D5}" type="pres">
      <dgm:prSet presAssocID="{1B14AC0C-D174-4D7E-8031-208FF2BFF35C}" presName="level3hierChild" presStyleCnt="0"/>
      <dgm:spPr/>
    </dgm:pt>
    <dgm:pt modelId="{E639C1BA-5CBF-415F-8750-11BABF895762}" type="pres">
      <dgm:prSet presAssocID="{2D5DC625-654A-4491-95A5-2DD9CC27941F}" presName="conn2-1" presStyleLbl="parChTrans1D3" presStyleIdx="3" presStyleCnt="7"/>
      <dgm:spPr/>
      <dgm:t>
        <a:bodyPr/>
        <a:lstStyle/>
        <a:p>
          <a:endParaRPr lang="en-GB"/>
        </a:p>
      </dgm:t>
    </dgm:pt>
    <dgm:pt modelId="{5DEAFCED-DA65-41D8-ADB3-E95975B3E81E}" type="pres">
      <dgm:prSet presAssocID="{2D5DC625-654A-4491-95A5-2DD9CC27941F}" presName="connTx" presStyleLbl="parChTrans1D3" presStyleIdx="3" presStyleCnt="7"/>
      <dgm:spPr/>
      <dgm:t>
        <a:bodyPr/>
        <a:lstStyle/>
        <a:p>
          <a:endParaRPr lang="en-GB"/>
        </a:p>
      </dgm:t>
    </dgm:pt>
    <dgm:pt modelId="{74C4A691-C119-4365-8F66-17804DE159A0}" type="pres">
      <dgm:prSet presAssocID="{DDA3203A-6FFC-4E4E-8327-518368853C31}" presName="root2" presStyleCnt="0"/>
      <dgm:spPr/>
    </dgm:pt>
    <dgm:pt modelId="{51FAAB7C-5576-4908-AE0D-B3C4D7A0A17C}" type="pres">
      <dgm:prSet presAssocID="{DDA3203A-6FFC-4E4E-8327-518368853C31}" presName="LevelTwoTextNode" presStyleLbl="node3" presStyleIdx="3" presStyleCnt="7" custScaleX="141790" custScaleY="65590" custLinFactNeighborX="8348" custLinFactNeighborY="-18841">
        <dgm:presLayoutVars>
          <dgm:chPref val="3"/>
        </dgm:presLayoutVars>
      </dgm:prSet>
      <dgm:spPr/>
      <dgm:t>
        <a:bodyPr/>
        <a:lstStyle/>
        <a:p>
          <a:endParaRPr lang="en-GB"/>
        </a:p>
      </dgm:t>
    </dgm:pt>
    <dgm:pt modelId="{B56B2740-BFFB-4262-B83E-7D4DEA7D92E0}" type="pres">
      <dgm:prSet presAssocID="{DDA3203A-6FFC-4E4E-8327-518368853C31}" presName="level3hierChild" presStyleCnt="0"/>
      <dgm:spPr/>
    </dgm:pt>
    <dgm:pt modelId="{262DFAEE-C820-404B-9CA9-C2F1F20D2E7C}" type="pres">
      <dgm:prSet presAssocID="{2A2A7865-2419-4BC1-BE85-D1EC3FAF38D0}" presName="conn2-1" presStyleLbl="parChTrans1D3" presStyleIdx="4" presStyleCnt="7"/>
      <dgm:spPr/>
      <dgm:t>
        <a:bodyPr/>
        <a:lstStyle/>
        <a:p>
          <a:endParaRPr lang="en-GB"/>
        </a:p>
      </dgm:t>
    </dgm:pt>
    <dgm:pt modelId="{30B06F05-D62F-4949-A3E0-012E8E0D3F45}" type="pres">
      <dgm:prSet presAssocID="{2A2A7865-2419-4BC1-BE85-D1EC3FAF38D0}" presName="connTx" presStyleLbl="parChTrans1D3" presStyleIdx="4" presStyleCnt="7"/>
      <dgm:spPr/>
      <dgm:t>
        <a:bodyPr/>
        <a:lstStyle/>
        <a:p>
          <a:endParaRPr lang="en-GB"/>
        </a:p>
      </dgm:t>
    </dgm:pt>
    <dgm:pt modelId="{3E8B6845-FE2B-43AF-BC66-E369F3D599A9}" type="pres">
      <dgm:prSet presAssocID="{7BDE4F3A-8E59-495C-A4DC-E58A99D1C645}" presName="root2" presStyleCnt="0"/>
      <dgm:spPr/>
    </dgm:pt>
    <dgm:pt modelId="{8ACEF6C4-2A6A-4671-98B7-23A2B4615BA5}" type="pres">
      <dgm:prSet presAssocID="{7BDE4F3A-8E59-495C-A4DC-E58A99D1C645}" presName="LevelTwoTextNode" presStyleLbl="node3" presStyleIdx="4" presStyleCnt="7" custScaleX="139337" custScaleY="59349" custLinFactNeighborX="8348" custLinFactNeighborY="-13806">
        <dgm:presLayoutVars>
          <dgm:chPref val="3"/>
        </dgm:presLayoutVars>
      </dgm:prSet>
      <dgm:spPr/>
      <dgm:t>
        <a:bodyPr/>
        <a:lstStyle/>
        <a:p>
          <a:endParaRPr lang="en-GB"/>
        </a:p>
      </dgm:t>
    </dgm:pt>
    <dgm:pt modelId="{32E32F29-1ACB-456F-8D74-AE49D5DBE182}" type="pres">
      <dgm:prSet presAssocID="{7BDE4F3A-8E59-495C-A4DC-E58A99D1C645}" presName="level3hierChild" presStyleCnt="0"/>
      <dgm:spPr/>
    </dgm:pt>
    <dgm:pt modelId="{0F81EA9A-927A-42AF-A972-FA537A92E1A1}" type="pres">
      <dgm:prSet presAssocID="{C4870D51-5E11-49CC-B7CF-74534000F8BC}" presName="conn2-1" presStyleLbl="parChTrans1D2" presStyleIdx="2" presStyleCnt="3"/>
      <dgm:spPr/>
      <dgm:t>
        <a:bodyPr/>
        <a:lstStyle/>
        <a:p>
          <a:endParaRPr lang="en-GB"/>
        </a:p>
      </dgm:t>
    </dgm:pt>
    <dgm:pt modelId="{800B965B-BCC6-43E9-8F2D-7A6FC2A7EFAB}" type="pres">
      <dgm:prSet presAssocID="{C4870D51-5E11-49CC-B7CF-74534000F8BC}" presName="connTx" presStyleLbl="parChTrans1D2" presStyleIdx="2" presStyleCnt="3"/>
      <dgm:spPr/>
      <dgm:t>
        <a:bodyPr/>
        <a:lstStyle/>
        <a:p>
          <a:endParaRPr lang="en-GB"/>
        </a:p>
      </dgm:t>
    </dgm:pt>
    <dgm:pt modelId="{34576C6C-30D3-47C7-A3B9-86575586B538}" type="pres">
      <dgm:prSet presAssocID="{09515E5E-88F1-4EA9-9EE9-A18076C6030A}" presName="root2" presStyleCnt="0"/>
      <dgm:spPr/>
    </dgm:pt>
    <dgm:pt modelId="{E548EFA8-84B0-41BC-B8A0-4094CD09B682}" type="pres">
      <dgm:prSet presAssocID="{09515E5E-88F1-4EA9-9EE9-A18076C6030A}" presName="LevelTwoTextNode" presStyleLbl="node2" presStyleIdx="2" presStyleCnt="3" custScaleX="87447" custScaleY="60615" custLinFactNeighborX="13159" custLinFactNeighborY="29758">
        <dgm:presLayoutVars>
          <dgm:chPref val="3"/>
        </dgm:presLayoutVars>
      </dgm:prSet>
      <dgm:spPr/>
      <dgm:t>
        <a:bodyPr/>
        <a:lstStyle/>
        <a:p>
          <a:endParaRPr lang="en-GB"/>
        </a:p>
      </dgm:t>
    </dgm:pt>
    <dgm:pt modelId="{219C014F-C095-4ED1-98D7-F1A3387B3635}" type="pres">
      <dgm:prSet presAssocID="{09515E5E-88F1-4EA9-9EE9-A18076C6030A}" presName="level3hierChild" presStyleCnt="0"/>
      <dgm:spPr/>
    </dgm:pt>
    <dgm:pt modelId="{FE5B9247-8B31-4817-B5B6-999311297394}" type="pres">
      <dgm:prSet presAssocID="{B5EAD23D-D355-4BDA-8BE8-5D63FBFE63B9}" presName="conn2-1" presStyleLbl="parChTrans1D3" presStyleIdx="5" presStyleCnt="7"/>
      <dgm:spPr/>
      <dgm:t>
        <a:bodyPr/>
        <a:lstStyle/>
        <a:p>
          <a:endParaRPr lang="en-GB"/>
        </a:p>
      </dgm:t>
    </dgm:pt>
    <dgm:pt modelId="{6CEE2836-7D0A-403C-978B-0D013E0BCA26}" type="pres">
      <dgm:prSet presAssocID="{B5EAD23D-D355-4BDA-8BE8-5D63FBFE63B9}" presName="connTx" presStyleLbl="parChTrans1D3" presStyleIdx="5" presStyleCnt="7"/>
      <dgm:spPr/>
      <dgm:t>
        <a:bodyPr/>
        <a:lstStyle/>
        <a:p>
          <a:endParaRPr lang="en-GB"/>
        </a:p>
      </dgm:t>
    </dgm:pt>
    <dgm:pt modelId="{18EA9AF2-2E6F-48DB-915F-9AC3931E6316}" type="pres">
      <dgm:prSet presAssocID="{2081C202-F1B5-4025-85BC-36210B322B22}" presName="root2" presStyleCnt="0"/>
      <dgm:spPr/>
    </dgm:pt>
    <dgm:pt modelId="{E49DD488-E3AF-48D8-9E34-2F4C5803B393}" type="pres">
      <dgm:prSet presAssocID="{2081C202-F1B5-4025-85BC-36210B322B22}" presName="LevelTwoTextNode" presStyleLbl="node3" presStyleIdx="5" presStyleCnt="7" custScaleX="140300" custScaleY="56845" custLinFactNeighborX="-122" custLinFactNeighborY="28546">
        <dgm:presLayoutVars>
          <dgm:chPref val="3"/>
        </dgm:presLayoutVars>
      </dgm:prSet>
      <dgm:spPr/>
      <dgm:t>
        <a:bodyPr/>
        <a:lstStyle/>
        <a:p>
          <a:endParaRPr lang="en-GB"/>
        </a:p>
      </dgm:t>
    </dgm:pt>
    <dgm:pt modelId="{9BDA63E0-52BA-4B34-871B-D2595BE6835E}" type="pres">
      <dgm:prSet presAssocID="{2081C202-F1B5-4025-85BC-36210B322B22}" presName="level3hierChild" presStyleCnt="0"/>
      <dgm:spPr/>
    </dgm:pt>
    <dgm:pt modelId="{3BB4C9C7-3280-469E-87C7-F2C9AB735AB9}" type="pres">
      <dgm:prSet presAssocID="{8112CD3F-10E6-4420-89DF-BC54916F30AA}" presName="conn2-1" presStyleLbl="parChTrans1D3" presStyleIdx="6" presStyleCnt="7"/>
      <dgm:spPr/>
      <dgm:t>
        <a:bodyPr/>
        <a:lstStyle/>
        <a:p>
          <a:endParaRPr lang="en-GB"/>
        </a:p>
      </dgm:t>
    </dgm:pt>
    <dgm:pt modelId="{BB1D7E6A-5E3F-46E7-A5B3-C08CEF366025}" type="pres">
      <dgm:prSet presAssocID="{8112CD3F-10E6-4420-89DF-BC54916F30AA}" presName="connTx" presStyleLbl="parChTrans1D3" presStyleIdx="6" presStyleCnt="7"/>
      <dgm:spPr/>
      <dgm:t>
        <a:bodyPr/>
        <a:lstStyle/>
        <a:p>
          <a:endParaRPr lang="en-GB"/>
        </a:p>
      </dgm:t>
    </dgm:pt>
    <dgm:pt modelId="{0930E998-56B6-46B4-B111-437A09348C27}" type="pres">
      <dgm:prSet presAssocID="{50C72CB9-8C9F-43B5-8A4F-6A07A312F278}" presName="root2" presStyleCnt="0"/>
      <dgm:spPr/>
    </dgm:pt>
    <dgm:pt modelId="{4B721A0A-DB2C-4386-857C-65DCEDE4A960}" type="pres">
      <dgm:prSet presAssocID="{50C72CB9-8C9F-43B5-8A4F-6A07A312F278}" presName="LevelTwoTextNode" presStyleLbl="node3" presStyleIdx="6" presStyleCnt="7" custScaleX="144790" custScaleY="100036" custLinFactNeighborX="-122" custLinFactNeighborY="25521">
        <dgm:presLayoutVars>
          <dgm:chPref val="3"/>
        </dgm:presLayoutVars>
      </dgm:prSet>
      <dgm:spPr/>
      <dgm:t>
        <a:bodyPr/>
        <a:lstStyle/>
        <a:p>
          <a:endParaRPr lang="en-GB"/>
        </a:p>
      </dgm:t>
    </dgm:pt>
    <dgm:pt modelId="{76FF59B9-8982-4050-9C01-4CCE0DA90805}" type="pres">
      <dgm:prSet presAssocID="{50C72CB9-8C9F-43B5-8A4F-6A07A312F278}" presName="level3hierChild" presStyleCnt="0"/>
      <dgm:spPr/>
    </dgm:pt>
  </dgm:ptLst>
  <dgm:cxnLst>
    <dgm:cxn modelId="{2E154836-F125-4165-8075-C3F4926A3E8E}" srcId="{09515E5E-88F1-4EA9-9EE9-A18076C6030A}" destId="{2081C202-F1B5-4025-85BC-36210B322B22}" srcOrd="0" destOrd="0" parTransId="{B5EAD23D-D355-4BDA-8BE8-5D63FBFE63B9}" sibTransId="{F9DED9A9-BCA6-4DB4-8530-17C084E57A9D}"/>
    <dgm:cxn modelId="{B6A63184-624D-FE4B-8621-C195D4D04B40}" type="presOf" srcId="{8112CD3F-10E6-4420-89DF-BC54916F30AA}" destId="{3BB4C9C7-3280-469E-87C7-F2C9AB735AB9}" srcOrd="0" destOrd="0" presId="urn:microsoft.com/office/officeart/2005/8/layout/hierarchy2"/>
    <dgm:cxn modelId="{BA1820D8-10E5-6542-9865-609B81156E1F}" type="presOf" srcId="{50C72CB9-8C9F-43B5-8A4F-6A07A312F278}" destId="{4B721A0A-DB2C-4386-857C-65DCEDE4A960}" srcOrd="0" destOrd="0" presId="urn:microsoft.com/office/officeart/2005/8/layout/hierarchy2"/>
    <dgm:cxn modelId="{952A24F8-9CAC-4B47-93CC-6D783B358602}" srcId="{1B14AC0C-D174-4D7E-8031-208FF2BFF35C}" destId="{7BDE4F3A-8E59-495C-A4DC-E58A99D1C645}" srcOrd="1" destOrd="0" parTransId="{2A2A7865-2419-4BC1-BE85-D1EC3FAF38D0}" sibTransId="{035684BE-E4CA-4673-B34A-ADF8E91C5678}"/>
    <dgm:cxn modelId="{EA496441-3EDB-1C47-AFC0-0E56EF416D56}" type="presOf" srcId="{B5EAD23D-D355-4BDA-8BE8-5D63FBFE63B9}" destId="{FE5B9247-8B31-4817-B5B6-999311297394}" srcOrd="0" destOrd="0" presId="urn:microsoft.com/office/officeart/2005/8/layout/hierarchy2"/>
    <dgm:cxn modelId="{D1774E3A-DEC4-D340-82C6-70FCBA7F1F3F}" type="presOf" srcId="{96CED4C6-5630-4066-B2AE-D5957D2326F0}" destId="{24A50EB2-8F8B-442D-A9A3-FE1DBE0ADA35}" srcOrd="1" destOrd="0" presId="urn:microsoft.com/office/officeart/2005/8/layout/hierarchy2"/>
    <dgm:cxn modelId="{0C08781A-8552-B542-BBDF-0C55EACF275B}" type="presOf" srcId="{7BDE4F3A-8E59-495C-A4DC-E58A99D1C645}" destId="{8ACEF6C4-2A6A-4671-98B7-23A2B4615BA5}" srcOrd="0" destOrd="0" presId="urn:microsoft.com/office/officeart/2005/8/layout/hierarchy2"/>
    <dgm:cxn modelId="{739C1E55-0FDB-EC47-A58C-368EE5C74C77}" type="presOf" srcId="{5820C1A4-6D80-4659-9877-90C67C1747FD}" destId="{0E01E3AB-3991-4553-9667-8C3EBB192B85}" srcOrd="0" destOrd="0" presId="urn:microsoft.com/office/officeart/2005/8/layout/hierarchy2"/>
    <dgm:cxn modelId="{9039B48C-C293-3442-A596-D107561A1449}" type="presOf" srcId="{2A2A7865-2419-4BC1-BE85-D1EC3FAF38D0}" destId="{262DFAEE-C820-404B-9CA9-C2F1F20D2E7C}" srcOrd="0" destOrd="0" presId="urn:microsoft.com/office/officeart/2005/8/layout/hierarchy2"/>
    <dgm:cxn modelId="{4EDFA7A8-03D9-49DE-A7DB-98A97B0B7A96}" srcId="{09515E5E-88F1-4EA9-9EE9-A18076C6030A}" destId="{50C72CB9-8C9F-43B5-8A4F-6A07A312F278}" srcOrd="1" destOrd="0" parTransId="{8112CD3F-10E6-4420-89DF-BC54916F30AA}" sibTransId="{2A0A451F-DEE1-4109-9317-A60A234BE0CD}"/>
    <dgm:cxn modelId="{513593E4-A820-EB43-AEC4-879FA27E5298}" type="presOf" srcId="{2D5DC625-654A-4491-95A5-2DD9CC27941F}" destId="{E639C1BA-5CBF-415F-8750-11BABF895762}" srcOrd="0" destOrd="0" presId="urn:microsoft.com/office/officeart/2005/8/layout/hierarchy2"/>
    <dgm:cxn modelId="{1D466310-6A9F-954D-B40A-F602F654315E}" type="presOf" srcId="{E7491AB9-F090-4739-9442-E68BF307F65A}" destId="{E71FF0B5-32C4-4CC2-8208-4917BB7F25DF}" srcOrd="1" destOrd="0" presId="urn:microsoft.com/office/officeart/2005/8/layout/hierarchy2"/>
    <dgm:cxn modelId="{00E34808-F94C-4BCF-9ACF-BBE712C9D812}" srcId="{5B02EBEC-2520-4034-81C8-468252C738DB}" destId="{35815F1D-D045-4D46-A236-FEB0E35D163C}" srcOrd="1" destOrd="0" parTransId="{E873924F-0A26-460E-B32D-DB0B0F5AFE73}" sibTransId="{AFA55E38-DCBE-478F-A98A-46751FCC7738}"/>
    <dgm:cxn modelId="{E39C762E-B709-4C1F-8F87-D73239722228}" srcId="{90677BB1-6923-4C78-BA07-F8D027FAA9E9}" destId="{5B02EBEC-2520-4034-81C8-468252C738DB}" srcOrd="0" destOrd="0" parTransId="{E54AACB9-E6D8-4093-9822-208278ADDA75}" sibTransId="{F8B85312-D838-46F9-AC65-F0EF3A1D0BC8}"/>
    <dgm:cxn modelId="{F9F2DB03-3153-422A-AFDE-0E3E4DEF5526}" srcId="{5B02EBEC-2520-4034-81C8-468252C738DB}" destId="{7DF88A1A-9174-4E8A-A242-D832E78447BF}" srcOrd="2" destOrd="0" parTransId="{96CED4C6-5630-4066-B2AE-D5957D2326F0}" sibTransId="{C4BD664D-1383-41CA-BE13-3A50BB5F1243}"/>
    <dgm:cxn modelId="{6EC440DF-8CAA-204A-B42D-B374CBCCB769}" type="presOf" srcId="{5B02EBEC-2520-4034-81C8-468252C738DB}" destId="{84A97E88-C619-4BF2-961A-0F203C68C94C}" srcOrd="0" destOrd="0" presId="urn:microsoft.com/office/officeart/2005/8/layout/hierarchy2"/>
    <dgm:cxn modelId="{0C617D18-7DB8-4449-B92D-F03C9AB3C78B}" type="presOf" srcId="{2A2A7865-2419-4BC1-BE85-D1EC3FAF38D0}" destId="{30B06F05-D62F-4949-A3E0-012E8E0D3F45}" srcOrd="1" destOrd="0" presId="urn:microsoft.com/office/officeart/2005/8/layout/hierarchy2"/>
    <dgm:cxn modelId="{26DD6380-9AA2-B549-80FF-A695DC5C70BB}" type="presOf" srcId="{065FF580-4967-4946-976D-2D017117D041}" destId="{02B3190F-4B71-4979-82C7-7E6658CCA5D0}" srcOrd="0" destOrd="0" presId="urn:microsoft.com/office/officeart/2005/8/layout/hierarchy2"/>
    <dgm:cxn modelId="{4D1B06A1-83D1-3142-B55E-ECD3E7ECF32E}" type="presOf" srcId="{E873924F-0A26-460E-B32D-DB0B0F5AFE73}" destId="{8387C4F5-EA87-47E5-9DA0-6ECD3AC5345F}" srcOrd="0" destOrd="0" presId="urn:microsoft.com/office/officeart/2005/8/layout/hierarchy2"/>
    <dgm:cxn modelId="{F4015729-819D-AF46-99C1-E9A844DDBD79}" type="presOf" srcId="{B5EAD23D-D355-4BDA-8BE8-5D63FBFE63B9}" destId="{6CEE2836-7D0A-403C-978B-0D013E0BCA26}" srcOrd="1" destOrd="0" presId="urn:microsoft.com/office/officeart/2005/8/layout/hierarchy2"/>
    <dgm:cxn modelId="{17780BE9-0483-214C-96B0-E538BF877D24}" type="presOf" srcId="{C4870D51-5E11-49CC-B7CF-74534000F8BC}" destId="{0F81EA9A-927A-42AF-A972-FA537A92E1A1}" srcOrd="0" destOrd="0" presId="urn:microsoft.com/office/officeart/2005/8/layout/hierarchy2"/>
    <dgm:cxn modelId="{6B561A83-07B8-8345-9EFD-386BB2E96451}" type="presOf" srcId="{1B14AC0C-D174-4D7E-8031-208FF2BFF35C}" destId="{638F9BA1-7C79-4CE6-A1C0-F6963B9E5BD3}" srcOrd="0" destOrd="0" presId="urn:microsoft.com/office/officeart/2005/8/layout/hierarchy2"/>
    <dgm:cxn modelId="{7BFFB5E2-0D37-D743-A61A-3BAE5ED87F45}" type="presOf" srcId="{E54AACB9-E6D8-4093-9822-208278ADDA75}" destId="{C97FC82A-56A8-4D3E-988B-CB8F087CDCE1}" srcOrd="0" destOrd="0" presId="urn:microsoft.com/office/officeart/2005/8/layout/hierarchy2"/>
    <dgm:cxn modelId="{BDA552FA-100E-47C5-9F5E-CC57EE669878}" srcId="{5B02EBEC-2520-4034-81C8-468252C738DB}" destId="{5820C1A4-6D80-4659-9877-90C67C1747FD}" srcOrd="0" destOrd="0" parTransId="{E7491AB9-F090-4739-9442-E68BF307F65A}" sibTransId="{06797C59-53B6-4AB5-A0F0-F42F1722C141}"/>
    <dgm:cxn modelId="{2D69E89A-E58C-4CA8-BE3C-9382B8120259}" srcId="{F0B6730B-8A09-4D3C-936C-1FDB899888B6}" destId="{90677BB1-6923-4C78-BA07-F8D027FAA9E9}" srcOrd="0" destOrd="0" parTransId="{9336421C-B0E2-4790-9986-8F3F8A95A222}" sibTransId="{8A4E2EBA-9C60-4EE2-858E-8DA02EE61C77}"/>
    <dgm:cxn modelId="{AEE1970D-0ADB-9D49-970F-C5D669F871E4}" type="presOf" srcId="{96CED4C6-5630-4066-B2AE-D5957D2326F0}" destId="{4AD6614E-82D6-4A8E-A286-6EE398D1B2C8}" srcOrd="0" destOrd="0" presId="urn:microsoft.com/office/officeart/2005/8/layout/hierarchy2"/>
    <dgm:cxn modelId="{02B434F6-D693-7643-B5E5-E0499B86C200}" type="presOf" srcId="{F0B6730B-8A09-4D3C-936C-1FDB899888B6}" destId="{DB1EB90A-53B7-4C47-9315-B068377153B6}" srcOrd="0" destOrd="0" presId="urn:microsoft.com/office/officeart/2005/8/layout/hierarchy2"/>
    <dgm:cxn modelId="{2AB61EB7-461E-4248-881C-390A1518E8BC}" type="presOf" srcId="{35815F1D-D045-4D46-A236-FEB0E35D163C}" destId="{BE5F8087-266E-4AA2-88AB-86913D53FC6D}" srcOrd="0" destOrd="0" presId="urn:microsoft.com/office/officeart/2005/8/layout/hierarchy2"/>
    <dgm:cxn modelId="{84D1BAC7-A4DD-5A49-8D2F-3988DDC693F4}" type="presOf" srcId="{2081C202-F1B5-4025-85BC-36210B322B22}" destId="{E49DD488-E3AF-48D8-9E34-2F4C5803B393}" srcOrd="0" destOrd="0" presId="urn:microsoft.com/office/officeart/2005/8/layout/hierarchy2"/>
    <dgm:cxn modelId="{59B6043B-A825-4C4B-B070-01F36CCA30EB}" type="presOf" srcId="{DDA3203A-6FFC-4E4E-8327-518368853C31}" destId="{51FAAB7C-5576-4908-AE0D-B3C4D7A0A17C}" srcOrd="0" destOrd="0" presId="urn:microsoft.com/office/officeart/2005/8/layout/hierarchy2"/>
    <dgm:cxn modelId="{858F7017-BDA8-9B47-BB7B-88588CD5F6E0}" type="presOf" srcId="{C4870D51-5E11-49CC-B7CF-74534000F8BC}" destId="{800B965B-BCC6-43E9-8F2D-7A6FC2A7EFAB}" srcOrd="1" destOrd="0" presId="urn:microsoft.com/office/officeart/2005/8/layout/hierarchy2"/>
    <dgm:cxn modelId="{BDDBE12F-9C05-7349-A9F4-1C30DB0B1D8B}" type="presOf" srcId="{09515E5E-88F1-4EA9-9EE9-A18076C6030A}" destId="{E548EFA8-84B0-41BC-B8A0-4094CD09B682}" srcOrd="0" destOrd="0" presId="urn:microsoft.com/office/officeart/2005/8/layout/hierarchy2"/>
    <dgm:cxn modelId="{F2523D2F-6429-E347-ADE7-97EC6C186BDC}" type="presOf" srcId="{7DF88A1A-9174-4E8A-A242-D832E78447BF}" destId="{6825631B-37AA-4EAE-90A8-9270E3BF3802}" srcOrd="0" destOrd="0" presId="urn:microsoft.com/office/officeart/2005/8/layout/hierarchy2"/>
    <dgm:cxn modelId="{1BB64144-D7C6-FB45-9A24-03FA27FAD643}" type="presOf" srcId="{8112CD3F-10E6-4420-89DF-BC54916F30AA}" destId="{BB1D7E6A-5E3F-46E7-A5B3-C08CEF366025}" srcOrd="1" destOrd="0" presId="urn:microsoft.com/office/officeart/2005/8/layout/hierarchy2"/>
    <dgm:cxn modelId="{B6B592BE-56F8-42E9-9256-59DEEA049CEB}" srcId="{90677BB1-6923-4C78-BA07-F8D027FAA9E9}" destId="{1B14AC0C-D174-4D7E-8031-208FF2BFF35C}" srcOrd="1" destOrd="0" parTransId="{065FF580-4967-4946-976D-2D017117D041}" sibTransId="{9B047CCE-5108-493C-AD41-D376E48626B7}"/>
    <dgm:cxn modelId="{0A62A263-341D-9D44-BCBC-5AD7799FC8BC}" type="presOf" srcId="{E873924F-0A26-460E-B32D-DB0B0F5AFE73}" destId="{B5A443E3-2BC0-4C29-A156-D4D7E60B0F1A}" srcOrd="1" destOrd="0" presId="urn:microsoft.com/office/officeart/2005/8/layout/hierarchy2"/>
    <dgm:cxn modelId="{C806A62A-8FE6-4D41-9F5C-69A0A59E1A46}" type="presOf" srcId="{065FF580-4967-4946-976D-2D017117D041}" destId="{FF1C84A5-AF34-4ED3-AC2C-BF7954FFBDF8}" srcOrd="1" destOrd="0" presId="urn:microsoft.com/office/officeart/2005/8/layout/hierarchy2"/>
    <dgm:cxn modelId="{34876575-1F29-864F-BF0A-EF216783BDF5}" type="presOf" srcId="{E7491AB9-F090-4739-9442-E68BF307F65A}" destId="{F0A7A898-A0CE-4C2D-BD35-B1AC0E47ACF7}" srcOrd="0" destOrd="0" presId="urn:microsoft.com/office/officeart/2005/8/layout/hierarchy2"/>
    <dgm:cxn modelId="{1AF73C24-919F-6A48-9F71-E87D1187207B}" type="presOf" srcId="{90677BB1-6923-4C78-BA07-F8D027FAA9E9}" destId="{3B96C2B8-3026-4471-A2CA-A4D30AD28EBA}" srcOrd="0" destOrd="0" presId="urn:microsoft.com/office/officeart/2005/8/layout/hierarchy2"/>
    <dgm:cxn modelId="{CD83DA2C-5F5B-4075-872D-C87B061D0043}" srcId="{90677BB1-6923-4C78-BA07-F8D027FAA9E9}" destId="{09515E5E-88F1-4EA9-9EE9-A18076C6030A}" srcOrd="2" destOrd="0" parTransId="{C4870D51-5E11-49CC-B7CF-74534000F8BC}" sibTransId="{970583AB-E550-4F8D-A8A5-39281B56CE71}"/>
    <dgm:cxn modelId="{7AF59698-3D9B-4A4B-988B-C7688BD517F9}" type="presOf" srcId="{E54AACB9-E6D8-4093-9822-208278ADDA75}" destId="{C40E9D47-DDAB-4839-865A-0F1FC4BA0852}" srcOrd="1" destOrd="0" presId="urn:microsoft.com/office/officeart/2005/8/layout/hierarchy2"/>
    <dgm:cxn modelId="{CEEAFB2A-D02F-4C4F-A04D-D7641CEC22FC}" srcId="{1B14AC0C-D174-4D7E-8031-208FF2BFF35C}" destId="{DDA3203A-6FFC-4E4E-8327-518368853C31}" srcOrd="0" destOrd="0" parTransId="{2D5DC625-654A-4491-95A5-2DD9CC27941F}" sibTransId="{A8DED7DE-FCDB-4AC5-8C6F-739577131252}"/>
    <dgm:cxn modelId="{8EC3E5D4-C374-CE44-A47C-ADAC041C1488}" type="presOf" srcId="{2D5DC625-654A-4491-95A5-2DD9CC27941F}" destId="{5DEAFCED-DA65-41D8-ADB3-E95975B3E81E}" srcOrd="1" destOrd="0" presId="urn:microsoft.com/office/officeart/2005/8/layout/hierarchy2"/>
    <dgm:cxn modelId="{557CB550-3605-5F47-A98D-CFB4171ED306}" type="presParOf" srcId="{DB1EB90A-53B7-4C47-9315-B068377153B6}" destId="{279B3C1D-E83B-46C3-BD04-813DDA399A80}" srcOrd="0" destOrd="0" presId="urn:microsoft.com/office/officeart/2005/8/layout/hierarchy2"/>
    <dgm:cxn modelId="{E58A8645-6D74-A143-A020-B2A5C52FE99E}" type="presParOf" srcId="{279B3C1D-E83B-46C3-BD04-813DDA399A80}" destId="{3B96C2B8-3026-4471-A2CA-A4D30AD28EBA}" srcOrd="0" destOrd="0" presId="urn:microsoft.com/office/officeart/2005/8/layout/hierarchy2"/>
    <dgm:cxn modelId="{555FA7BE-F126-464A-8067-0EAF4DB8A721}" type="presParOf" srcId="{279B3C1D-E83B-46C3-BD04-813DDA399A80}" destId="{D0432B3A-2B84-400B-9803-F39E2503BE81}" srcOrd="1" destOrd="0" presId="urn:microsoft.com/office/officeart/2005/8/layout/hierarchy2"/>
    <dgm:cxn modelId="{975B3164-BA6A-E34C-8AE4-F039CB8C07B1}" type="presParOf" srcId="{D0432B3A-2B84-400B-9803-F39E2503BE81}" destId="{C97FC82A-56A8-4D3E-988B-CB8F087CDCE1}" srcOrd="0" destOrd="0" presId="urn:microsoft.com/office/officeart/2005/8/layout/hierarchy2"/>
    <dgm:cxn modelId="{7E681D70-BC44-9C44-AC18-285D74DAC17C}" type="presParOf" srcId="{C97FC82A-56A8-4D3E-988B-CB8F087CDCE1}" destId="{C40E9D47-DDAB-4839-865A-0F1FC4BA0852}" srcOrd="0" destOrd="0" presId="urn:microsoft.com/office/officeart/2005/8/layout/hierarchy2"/>
    <dgm:cxn modelId="{71663FF1-0026-6C48-AFE7-574CBBC3E021}" type="presParOf" srcId="{D0432B3A-2B84-400B-9803-F39E2503BE81}" destId="{94A90BAC-B8F1-4D02-87B0-B24049785278}" srcOrd="1" destOrd="0" presId="urn:microsoft.com/office/officeart/2005/8/layout/hierarchy2"/>
    <dgm:cxn modelId="{A82A6184-5FAA-F04F-AFB8-1187A6D1FAA2}" type="presParOf" srcId="{94A90BAC-B8F1-4D02-87B0-B24049785278}" destId="{84A97E88-C619-4BF2-961A-0F203C68C94C}" srcOrd="0" destOrd="0" presId="urn:microsoft.com/office/officeart/2005/8/layout/hierarchy2"/>
    <dgm:cxn modelId="{DB469625-9275-5E4C-9EF8-187B9E981402}" type="presParOf" srcId="{94A90BAC-B8F1-4D02-87B0-B24049785278}" destId="{6729F653-A9B1-4573-AAFD-F956E9FD7DBA}" srcOrd="1" destOrd="0" presId="urn:microsoft.com/office/officeart/2005/8/layout/hierarchy2"/>
    <dgm:cxn modelId="{B0B96388-6F18-7A4A-81DC-04DB4B4A6A98}" type="presParOf" srcId="{6729F653-A9B1-4573-AAFD-F956E9FD7DBA}" destId="{F0A7A898-A0CE-4C2D-BD35-B1AC0E47ACF7}" srcOrd="0" destOrd="0" presId="urn:microsoft.com/office/officeart/2005/8/layout/hierarchy2"/>
    <dgm:cxn modelId="{2FB62422-31B7-AC44-967B-0DF193ADB230}" type="presParOf" srcId="{F0A7A898-A0CE-4C2D-BD35-B1AC0E47ACF7}" destId="{E71FF0B5-32C4-4CC2-8208-4917BB7F25DF}" srcOrd="0" destOrd="0" presId="urn:microsoft.com/office/officeart/2005/8/layout/hierarchy2"/>
    <dgm:cxn modelId="{A764BC57-77EA-9741-88A6-F38247B43E9F}" type="presParOf" srcId="{6729F653-A9B1-4573-AAFD-F956E9FD7DBA}" destId="{53607282-0E43-41B2-AE53-DF782B13D9E6}" srcOrd="1" destOrd="0" presId="urn:microsoft.com/office/officeart/2005/8/layout/hierarchy2"/>
    <dgm:cxn modelId="{EC6EC91F-A0AF-9E4A-BE55-E092E8DD6BF8}" type="presParOf" srcId="{53607282-0E43-41B2-AE53-DF782B13D9E6}" destId="{0E01E3AB-3991-4553-9667-8C3EBB192B85}" srcOrd="0" destOrd="0" presId="urn:microsoft.com/office/officeart/2005/8/layout/hierarchy2"/>
    <dgm:cxn modelId="{11443882-B6FB-6445-B6C4-1160AD76732D}" type="presParOf" srcId="{53607282-0E43-41B2-AE53-DF782B13D9E6}" destId="{ED9BA647-F8F2-4EB6-B862-C755CB015980}" srcOrd="1" destOrd="0" presId="urn:microsoft.com/office/officeart/2005/8/layout/hierarchy2"/>
    <dgm:cxn modelId="{C6888C49-1263-9F4D-BC5B-B3A33014FCB3}" type="presParOf" srcId="{6729F653-A9B1-4573-AAFD-F956E9FD7DBA}" destId="{8387C4F5-EA87-47E5-9DA0-6ECD3AC5345F}" srcOrd="2" destOrd="0" presId="urn:microsoft.com/office/officeart/2005/8/layout/hierarchy2"/>
    <dgm:cxn modelId="{A32C123E-2D9C-9540-86CC-62B8F06A6BF0}" type="presParOf" srcId="{8387C4F5-EA87-47E5-9DA0-6ECD3AC5345F}" destId="{B5A443E3-2BC0-4C29-A156-D4D7E60B0F1A}" srcOrd="0" destOrd="0" presId="urn:microsoft.com/office/officeart/2005/8/layout/hierarchy2"/>
    <dgm:cxn modelId="{80A3279A-1253-3447-85E8-0B0FDDE3724C}" type="presParOf" srcId="{6729F653-A9B1-4573-AAFD-F956E9FD7DBA}" destId="{94AFDE4E-6E1B-4F00-B19F-6E49645ECB5B}" srcOrd="3" destOrd="0" presId="urn:microsoft.com/office/officeart/2005/8/layout/hierarchy2"/>
    <dgm:cxn modelId="{BC547BC1-D7D1-FB48-A7A2-6EEF3546166C}" type="presParOf" srcId="{94AFDE4E-6E1B-4F00-B19F-6E49645ECB5B}" destId="{BE5F8087-266E-4AA2-88AB-86913D53FC6D}" srcOrd="0" destOrd="0" presId="urn:microsoft.com/office/officeart/2005/8/layout/hierarchy2"/>
    <dgm:cxn modelId="{FBB66902-BE1F-E241-82B9-C44452AEB87D}" type="presParOf" srcId="{94AFDE4E-6E1B-4F00-B19F-6E49645ECB5B}" destId="{65E7FE7F-5A3A-4528-8FC2-F5600FEA9D44}" srcOrd="1" destOrd="0" presId="urn:microsoft.com/office/officeart/2005/8/layout/hierarchy2"/>
    <dgm:cxn modelId="{8BF1DE95-B453-1248-9D23-2D36DD0F8BF0}" type="presParOf" srcId="{6729F653-A9B1-4573-AAFD-F956E9FD7DBA}" destId="{4AD6614E-82D6-4A8E-A286-6EE398D1B2C8}" srcOrd="4" destOrd="0" presId="urn:microsoft.com/office/officeart/2005/8/layout/hierarchy2"/>
    <dgm:cxn modelId="{D4F17CA7-A18D-4345-9DC7-4286FF17316D}" type="presParOf" srcId="{4AD6614E-82D6-4A8E-A286-6EE398D1B2C8}" destId="{24A50EB2-8F8B-442D-A9A3-FE1DBE0ADA35}" srcOrd="0" destOrd="0" presId="urn:microsoft.com/office/officeart/2005/8/layout/hierarchy2"/>
    <dgm:cxn modelId="{DA2E0FF4-EDDC-4345-A86C-8DAF3A8C6A45}" type="presParOf" srcId="{6729F653-A9B1-4573-AAFD-F956E9FD7DBA}" destId="{968AFE1A-1858-4642-87AA-E8BDF15A4D76}" srcOrd="5" destOrd="0" presId="urn:microsoft.com/office/officeart/2005/8/layout/hierarchy2"/>
    <dgm:cxn modelId="{CDBFA976-C052-7B41-A32C-16EEF91DF89C}" type="presParOf" srcId="{968AFE1A-1858-4642-87AA-E8BDF15A4D76}" destId="{6825631B-37AA-4EAE-90A8-9270E3BF3802}" srcOrd="0" destOrd="0" presId="urn:microsoft.com/office/officeart/2005/8/layout/hierarchy2"/>
    <dgm:cxn modelId="{CAFF5639-FD1F-4E4C-B8E7-5A34873C92C7}" type="presParOf" srcId="{968AFE1A-1858-4642-87AA-E8BDF15A4D76}" destId="{C03B0A3D-D456-42D3-9559-8C3B0972D824}" srcOrd="1" destOrd="0" presId="urn:microsoft.com/office/officeart/2005/8/layout/hierarchy2"/>
    <dgm:cxn modelId="{3AD482E1-6F40-F040-88C2-006E79D14031}" type="presParOf" srcId="{D0432B3A-2B84-400B-9803-F39E2503BE81}" destId="{02B3190F-4B71-4979-82C7-7E6658CCA5D0}" srcOrd="2" destOrd="0" presId="urn:microsoft.com/office/officeart/2005/8/layout/hierarchy2"/>
    <dgm:cxn modelId="{24582BAC-C0E4-354A-8320-0001CFE2CFA5}" type="presParOf" srcId="{02B3190F-4B71-4979-82C7-7E6658CCA5D0}" destId="{FF1C84A5-AF34-4ED3-AC2C-BF7954FFBDF8}" srcOrd="0" destOrd="0" presId="urn:microsoft.com/office/officeart/2005/8/layout/hierarchy2"/>
    <dgm:cxn modelId="{7FD08962-68EF-E843-A8AA-6BB2ABF08575}" type="presParOf" srcId="{D0432B3A-2B84-400B-9803-F39E2503BE81}" destId="{DFA80F15-9B4F-4952-BE60-39D6010C9B64}" srcOrd="3" destOrd="0" presId="urn:microsoft.com/office/officeart/2005/8/layout/hierarchy2"/>
    <dgm:cxn modelId="{6F76FE77-314B-E542-A27C-186E1253D81A}" type="presParOf" srcId="{DFA80F15-9B4F-4952-BE60-39D6010C9B64}" destId="{638F9BA1-7C79-4CE6-A1C0-F6963B9E5BD3}" srcOrd="0" destOrd="0" presId="urn:microsoft.com/office/officeart/2005/8/layout/hierarchy2"/>
    <dgm:cxn modelId="{C05EC1AA-FD55-0241-A805-CE1BA75CBFD8}" type="presParOf" srcId="{DFA80F15-9B4F-4952-BE60-39D6010C9B64}" destId="{B3F5A125-1425-49C8-B92E-C28811DD13D5}" srcOrd="1" destOrd="0" presId="urn:microsoft.com/office/officeart/2005/8/layout/hierarchy2"/>
    <dgm:cxn modelId="{EA0658F6-2AEC-024C-829B-E1F5A3D821C3}" type="presParOf" srcId="{B3F5A125-1425-49C8-B92E-C28811DD13D5}" destId="{E639C1BA-5CBF-415F-8750-11BABF895762}" srcOrd="0" destOrd="0" presId="urn:microsoft.com/office/officeart/2005/8/layout/hierarchy2"/>
    <dgm:cxn modelId="{BCB87C3C-EE26-BA43-A323-F81EC14DAF7D}" type="presParOf" srcId="{E639C1BA-5CBF-415F-8750-11BABF895762}" destId="{5DEAFCED-DA65-41D8-ADB3-E95975B3E81E}" srcOrd="0" destOrd="0" presId="urn:microsoft.com/office/officeart/2005/8/layout/hierarchy2"/>
    <dgm:cxn modelId="{A5BE0A06-D674-BE43-82FE-93B30DC9F543}" type="presParOf" srcId="{B3F5A125-1425-49C8-B92E-C28811DD13D5}" destId="{74C4A691-C119-4365-8F66-17804DE159A0}" srcOrd="1" destOrd="0" presId="urn:microsoft.com/office/officeart/2005/8/layout/hierarchy2"/>
    <dgm:cxn modelId="{9E5F042E-70F3-5541-B909-985F8D91C4C3}" type="presParOf" srcId="{74C4A691-C119-4365-8F66-17804DE159A0}" destId="{51FAAB7C-5576-4908-AE0D-B3C4D7A0A17C}" srcOrd="0" destOrd="0" presId="urn:microsoft.com/office/officeart/2005/8/layout/hierarchy2"/>
    <dgm:cxn modelId="{43DCAB86-79AB-CC45-B4E5-23B6FAD5D43F}" type="presParOf" srcId="{74C4A691-C119-4365-8F66-17804DE159A0}" destId="{B56B2740-BFFB-4262-B83E-7D4DEA7D92E0}" srcOrd="1" destOrd="0" presId="urn:microsoft.com/office/officeart/2005/8/layout/hierarchy2"/>
    <dgm:cxn modelId="{0C06DB56-39A0-284E-AD4E-6537F79F227C}" type="presParOf" srcId="{B3F5A125-1425-49C8-B92E-C28811DD13D5}" destId="{262DFAEE-C820-404B-9CA9-C2F1F20D2E7C}" srcOrd="2" destOrd="0" presId="urn:microsoft.com/office/officeart/2005/8/layout/hierarchy2"/>
    <dgm:cxn modelId="{2D30DF4F-335E-2A45-864D-BDE3D12317FA}" type="presParOf" srcId="{262DFAEE-C820-404B-9CA9-C2F1F20D2E7C}" destId="{30B06F05-D62F-4949-A3E0-012E8E0D3F45}" srcOrd="0" destOrd="0" presId="urn:microsoft.com/office/officeart/2005/8/layout/hierarchy2"/>
    <dgm:cxn modelId="{45E94C4F-9B64-824C-86A8-20588CEAE5DF}" type="presParOf" srcId="{B3F5A125-1425-49C8-B92E-C28811DD13D5}" destId="{3E8B6845-FE2B-43AF-BC66-E369F3D599A9}" srcOrd="3" destOrd="0" presId="urn:microsoft.com/office/officeart/2005/8/layout/hierarchy2"/>
    <dgm:cxn modelId="{C3BD493B-479E-634D-B9A8-EF127C6F4EFC}" type="presParOf" srcId="{3E8B6845-FE2B-43AF-BC66-E369F3D599A9}" destId="{8ACEF6C4-2A6A-4671-98B7-23A2B4615BA5}" srcOrd="0" destOrd="0" presId="urn:microsoft.com/office/officeart/2005/8/layout/hierarchy2"/>
    <dgm:cxn modelId="{390589EE-29AA-7345-A22E-D38D1DC591D9}" type="presParOf" srcId="{3E8B6845-FE2B-43AF-BC66-E369F3D599A9}" destId="{32E32F29-1ACB-456F-8D74-AE49D5DBE182}" srcOrd="1" destOrd="0" presId="urn:microsoft.com/office/officeart/2005/8/layout/hierarchy2"/>
    <dgm:cxn modelId="{BB4EC699-D152-9344-B60B-A09AF5B5FAEB}" type="presParOf" srcId="{D0432B3A-2B84-400B-9803-F39E2503BE81}" destId="{0F81EA9A-927A-42AF-A972-FA537A92E1A1}" srcOrd="4" destOrd="0" presId="urn:microsoft.com/office/officeart/2005/8/layout/hierarchy2"/>
    <dgm:cxn modelId="{BEC24374-02A8-394A-BB55-3DBDDA8DF8C9}" type="presParOf" srcId="{0F81EA9A-927A-42AF-A972-FA537A92E1A1}" destId="{800B965B-BCC6-43E9-8F2D-7A6FC2A7EFAB}" srcOrd="0" destOrd="0" presId="urn:microsoft.com/office/officeart/2005/8/layout/hierarchy2"/>
    <dgm:cxn modelId="{0E04917C-67B8-174B-9C6D-C85263D5850A}" type="presParOf" srcId="{D0432B3A-2B84-400B-9803-F39E2503BE81}" destId="{34576C6C-30D3-47C7-A3B9-86575586B538}" srcOrd="5" destOrd="0" presId="urn:microsoft.com/office/officeart/2005/8/layout/hierarchy2"/>
    <dgm:cxn modelId="{74B5DB7C-3289-E142-B8CD-7BE9F85E9810}" type="presParOf" srcId="{34576C6C-30D3-47C7-A3B9-86575586B538}" destId="{E548EFA8-84B0-41BC-B8A0-4094CD09B682}" srcOrd="0" destOrd="0" presId="urn:microsoft.com/office/officeart/2005/8/layout/hierarchy2"/>
    <dgm:cxn modelId="{5B56CAFC-E199-3E49-ADF1-A1006A53D95D}" type="presParOf" srcId="{34576C6C-30D3-47C7-A3B9-86575586B538}" destId="{219C014F-C095-4ED1-98D7-F1A3387B3635}" srcOrd="1" destOrd="0" presId="urn:microsoft.com/office/officeart/2005/8/layout/hierarchy2"/>
    <dgm:cxn modelId="{5DE5E149-1CFB-484A-BD9C-85E88EB7FB38}" type="presParOf" srcId="{219C014F-C095-4ED1-98D7-F1A3387B3635}" destId="{FE5B9247-8B31-4817-B5B6-999311297394}" srcOrd="0" destOrd="0" presId="urn:microsoft.com/office/officeart/2005/8/layout/hierarchy2"/>
    <dgm:cxn modelId="{E30BC7B6-C43A-7845-8505-4853918ED371}" type="presParOf" srcId="{FE5B9247-8B31-4817-B5B6-999311297394}" destId="{6CEE2836-7D0A-403C-978B-0D013E0BCA26}" srcOrd="0" destOrd="0" presId="urn:microsoft.com/office/officeart/2005/8/layout/hierarchy2"/>
    <dgm:cxn modelId="{11171CD6-6831-3844-B3FB-F0BF1EFB8ACE}" type="presParOf" srcId="{219C014F-C095-4ED1-98D7-F1A3387B3635}" destId="{18EA9AF2-2E6F-48DB-915F-9AC3931E6316}" srcOrd="1" destOrd="0" presId="urn:microsoft.com/office/officeart/2005/8/layout/hierarchy2"/>
    <dgm:cxn modelId="{5050A101-A019-7846-8526-2DEE5DD6EEB8}" type="presParOf" srcId="{18EA9AF2-2E6F-48DB-915F-9AC3931E6316}" destId="{E49DD488-E3AF-48D8-9E34-2F4C5803B393}" srcOrd="0" destOrd="0" presId="urn:microsoft.com/office/officeart/2005/8/layout/hierarchy2"/>
    <dgm:cxn modelId="{3E79DECA-4B41-0249-9A5E-6EED8E234587}" type="presParOf" srcId="{18EA9AF2-2E6F-48DB-915F-9AC3931E6316}" destId="{9BDA63E0-52BA-4B34-871B-D2595BE6835E}" srcOrd="1" destOrd="0" presId="urn:microsoft.com/office/officeart/2005/8/layout/hierarchy2"/>
    <dgm:cxn modelId="{2A13A53E-2FCA-8145-98A4-F334F5EA2366}" type="presParOf" srcId="{219C014F-C095-4ED1-98D7-F1A3387B3635}" destId="{3BB4C9C7-3280-469E-87C7-F2C9AB735AB9}" srcOrd="2" destOrd="0" presId="urn:microsoft.com/office/officeart/2005/8/layout/hierarchy2"/>
    <dgm:cxn modelId="{D0372881-2EB3-2A4F-A9D0-30C594AFB3E1}" type="presParOf" srcId="{3BB4C9C7-3280-469E-87C7-F2C9AB735AB9}" destId="{BB1D7E6A-5E3F-46E7-A5B3-C08CEF366025}" srcOrd="0" destOrd="0" presId="urn:microsoft.com/office/officeart/2005/8/layout/hierarchy2"/>
    <dgm:cxn modelId="{20C823DE-61F5-7342-9FA9-60BEE08E1EDC}" type="presParOf" srcId="{219C014F-C095-4ED1-98D7-F1A3387B3635}" destId="{0930E998-56B6-46B4-B111-437A09348C27}" srcOrd="3" destOrd="0" presId="urn:microsoft.com/office/officeart/2005/8/layout/hierarchy2"/>
    <dgm:cxn modelId="{D0CEA32F-045E-4548-82AD-A2996D88DE0F}" type="presParOf" srcId="{0930E998-56B6-46B4-B111-437A09348C27}" destId="{4B721A0A-DB2C-4386-857C-65DCEDE4A960}" srcOrd="0" destOrd="0" presId="urn:microsoft.com/office/officeart/2005/8/layout/hierarchy2"/>
    <dgm:cxn modelId="{86E8BF9C-AB00-7248-A91B-89021780716D}" type="presParOf" srcId="{0930E998-56B6-46B4-B111-437A09348C27}" destId="{76FF59B9-8982-4050-9C01-4CCE0DA9080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E362A-16DC-4129-8DBD-FBD80D491D8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BEF399A-85F0-4195-A63B-9B9AF5C256BD}">
      <dgm:prSet phldrT="[Text]" custT="1"/>
      <dgm:spPr/>
      <dgm:t>
        <a:bodyPr/>
        <a:lstStyle/>
        <a:p>
          <a:r>
            <a:rPr lang="en-US" sz="2400" dirty="0"/>
            <a:t>End Arteries</a:t>
          </a:r>
        </a:p>
      </dgm:t>
    </dgm:pt>
    <dgm:pt modelId="{9A2D7202-7ED9-42E3-972A-14791916BECE}" type="parTrans" cxnId="{168C99C9-4FFE-40F4-88F7-4B8764364A06}">
      <dgm:prSet/>
      <dgm:spPr/>
      <dgm:t>
        <a:bodyPr/>
        <a:lstStyle/>
        <a:p>
          <a:endParaRPr lang="en-US" sz="1400"/>
        </a:p>
      </dgm:t>
    </dgm:pt>
    <dgm:pt modelId="{9AD795A2-3288-4882-B81A-FB9F9CEB7D01}" type="sibTrans" cxnId="{168C99C9-4FFE-40F4-88F7-4B8764364A06}">
      <dgm:prSet/>
      <dgm:spPr/>
      <dgm:t>
        <a:bodyPr/>
        <a:lstStyle/>
        <a:p>
          <a:endParaRPr lang="en-US" sz="1400"/>
        </a:p>
      </dgm:t>
    </dgm:pt>
    <dgm:pt modelId="{E585242F-5907-4B0D-A46F-E58762F6F74E}">
      <dgm:prSet phldrT="[Text]" custT="1"/>
      <dgm:spPr/>
      <dgm:t>
        <a:bodyPr/>
        <a:lstStyle/>
        <a:p>
          <a:r>
            <a:rPr lang="en-US" sz="2000" dirty="0"/>
            <a:t>Anatomic </a:t>
          </a:r>
          <a:endParaRPr lang="en-US" sz="2000" dirty="0" smtClean="0"/>
        </a:p>
        <a:p>
          <a:r>
            <a:rPr lang="en-US" sz="2000" dirty="0" smtClean="0"/>
            <a:t>end </a:t>
          </a:r>
          <a:r>
            <a:rPr lang="en-US" sz="2000" dirty="0"/>
            <a:t>arteries</a:t>
          </a:r>
        </a:p>
      </dgm:t>
    </dgm:pt>
    <dgm:pt modelId="{05BB8632-7C92-43B5-B985-34DFD0350512}" type="parTrans" cxnId="{02BDCFCF-82A4-422D-8D56-71B490025D94}">
      <dgm:prSet/>
      <dgm:spPr/>
      <dgm:t>
        <a:bodyPr/>
        <a:lstStyle/>
        <a:p>
          <a:endParaRPr lang="en-US" sz="1400"/>
        </a:p>
      </dgm:t>
    </dgm:pt>
    <dgm:pt modelId="{590A984F-99B8-4322-A081-75E29B85B678}" type="sibTrans" cxnId="{02BDCFCF-82A4-422D-8D56-71B490025D94}">
      <dgm:prSet/>
      <dgm:spPr/>
      <dgm:t>
        <a:bodyPr/>
        <a:lstStyle/>
        <a:p>
          <a:endParaRPr lang="en-US" sz="1400"/>
        </a:p>
      </dgm:t>
    </dgm:pt>
    <dgm:pt modelId="{6C42EBEF-23E7-4AE8-BFC9-20DC31074CE2}">
      <dgm:prSet phldrT="[Text]" custT="1"/>
      <dgm:spPr/>
      <dgm:t>
        <a:bodyPr/>
        <a:lstStyle/>
        <a:p>
          <a:r>
            <a:rPr lang="en-US" sz="2000" dirty="0"/>
            <a:t>Functional </a:t>
          </a:r>
          <a:endParaRPr lang="en-US" sz="2000" dirty="0" smtClean="0"/>
        </a:p>
        <a:p>
          <a:r>
            <a:rPr lang="en-US" sz="2000" dirty="0" smtClean="0"/>
            <a:t>end </a:t>
          </a:r>
          <a:r>
            <a:rPr lang="en-US" sz="2000" dirty="0"/>
            <a:t>arteries</a:t>
          </a:r>
        </a:p>
      </dgm:t>
    </dgm:pt>
    <dgm:pt modelId="{2429A0CB-EF9F-4CA5-822F-0C19F9DA9A19}" type="parTrans" cxnId="{0FF342F2-1A17-40BE-BFC8-5C358CACDF38}">
      <dgm:prSet/>
      <dgm:spPr/>
      <dgm:t>
        <a:bodyPr/>
        <a:lstStyle/>
        <a:p>
          <a:endParaRPr lang="en-US" sz="1400"/>
        </a:p>
      </dgm:t>
    </dgm:pt>
    <dgm:pt modelId="{0088917F-2B5B-48D2-805B-F7F3F515EAD2}" type="sibTrans" cxnId="{0FF342F2-1A17-40BE-BFC8-5C358CACDF38}">
      <dgm:prSet/>
      <dgm:spPr/>
      <dgm:t>
        <a:bodyPr/>
        <a:lstStyle/>
        <a:p>
          <a:endParaRPr lang="en-US" sz="1400"/>
        </a:p>
      </dgm:t>
    </dgm:pt>
    <dgm:pt modelId="{44976815-FC09-4492-8FCD-783EF5512CCE}" type="pres">
      <dgm:prSet presAssocID="{4B6E362A-16DC-4129-8DBD-FBD80D491D82}" presName="hierChild1" presStyleCnt="0">
        <dgm:presLayoutVars>
          <dgm:orgChart val="1"/>
          <dgm:chPref val="1"/>
          <dgm:dir/>
          <dgm:animOne val="branch"/>
          <dgm:animLvl val="lvl"/>
          <dgm:resizeHandles/>
        </dgm:presLayoutVars>
      </dgm:prSet>
      <dgm:spPr/>
      <dgm:t>
        <a:bodyPr/>
        <a:lstStyle/>
        <a:p>
          <a:endParaRPr lang="en-GB"/>
        </a:p>
      </dgm:t>
    </dgm:pt>
    <dgm:pt modelId="{51492DCE-4BDD-4551-A9DF-352429410D92}" type="pres">
      <dgm:prSet presAssocID="{3BEF399A-85F0-4195-A63B-9B9AF5C256BD}" presName="hierRoot1" presStyleCnt="0">
        <dgm:presLayoutVars>
          <dgm:hierBranch val="init"/>
        </dgm:presLayoutVars>
      </dgm:prSet>
      <dgm:spPr/>
    </dgm:pt>
    <dgm:pt modelId="{2064E1E8-AEBB-4562-9671-0B808A6696AA}" type="pres">
      <dgm:prSet presAssocID="{3BEF399A-85F0-4195-A63B-9B9AF5C256BD}" presName="rootComposite1" presStyleCnt="0"/>
      <dgm:spPr/>
    </dgm:pt>
    <dgm:pt modelId="{1712A1BB-A153-47FD-BD3C-7C243BB4E509}" type="pres">
      <dgm:prSet presAssocID="{3BEF399A-85F0-4195-A63B-9B9AF5C256BD}" presName="rootText1" presStyleLbl="node0" presStyleIdx="0" presStyleCnt="1" custScaleY="56598">
        <dgm:presLayoutVars>
          <dgm:chPref val="3"/>
        </dgm:presLayoutVars>
      </dgm:prSet>
      <dgm:spPr/>
      <dgm:t>
        <a:bodyPr/>
        <a:lstStyle/>
        <a:p>
          <a:endParaRPr lang="en-GB"/>
        </a:p>
      </dgm:t>
    </dgm:pt>
    <dgm:pt modelId="{B46F10E0-29FB-480F-9228-72FC2077FEFB}" type="pres">
      <dgm:prSet presAssocID="{3BEF399A-85F0-4195-A63B-9B9AF5C256BD}" presName="rootConnector1" presStyleLbl="node1" presStyleIdx="0" presStyleCnt="0"/>
      <dgm:spPr/>
      <dgm:t>
        <a:bodyPr/>
        <a:lstStyle/>
        <a:p>
          <a:endParaRPr lang="en-GB"/>
        </a:p>
      </dgm:t>
    </dgm:pt>
    <dgm:pt modelId="{E22CC5A5-7541-4C98-93A9-09D5D243F31B}" type="pres">
      <dgm:prSet presAssocID="{3BEF399A-85F0-4195-A63B-9B9AF5C256BD}" presName="hierChild2" presStyleCnt="0"/>
      <dgm:spPr/>
    </dgm:pt>
    <dgm:pt modelId="{402566EC-4592-468E-9770-7EEFCAD357EA}" type="pres">
      <dgm:prSet presAssocID="{05BB8632-7C92-43B5-B985-34DFD0350512}" presName="Name37" presStyleLbl="parChTrans1D2" presStyleIdx="0" presStyleCnt="2"/>
      <dgm:spPr/>
      <dgm:t>
        <a:bodyPr/>
        <a:lstStyle/>
        <a:p>
          <a:endParaRPr lang="en-GB"/>
        </a:p>
      </dgm:t>
    </dgm:pt>
    <dgm:pt modelId="{FD391E42-3C49-431D-ACAB-8BBB291EF8CE}" type="pres">
      <dgm:prSet presAssocID="{E585242F-5907-4B0D-A46F-E58762F6F74E}" presName="hierRoot2" presStyleCnt="0">
        <dgm:presLayoutVars>
          <dgm:hierBranch val="init"/>
        </dgm:presLayoutVars>
      </dgm:prSet>
      <dgm:spPr/>
    </dgm:pt>
    <dgm:pt modelId="{1AE0E086-0AC5-49FB-846C-8E0D0EE35AD4}" type="pres">
      <dgm:prSet presAssocID="{E585242F-5907-4B0D-A46F-E58762F6F74E}" presName="rootComposite" presStyleCnt="0"/>
      <dgm:spPr/>
    </dgm:pt>
    <dgm:pt modelId="{6F30067E-88CE-46DA-BA88-071F88FD827D}" type="pres">
      <dgm:prSet presAssocID="{E585242F-5907-4B0D-A46F-E58762F6F74E}" presName="rootText" presStyleLbl="node2" presStyleIdx="0" presStyleCnt="2" custScaleX="110348" custScaleY="70045">
        <dgm:presLayoutVars>
          <dgm:chPref val="3"/>
        </dgm:presLayoutVars>
      </dgm:prSet>
      <dgm:spPr/>
      <dgm:t>
        <a:bodyPr/>
        <a:lstStyle/>
        <a:p>
          <a:endParaRPr lang="en-GB"/>
        </a:p>
      </dgm:t>
    </dgm:pt>
    <dgm:pt modelId="{451E075B-F86D-4DE6-8F73-52B2215C2998}" type="pres">
      <dgm:prSet presAssocID="{E585242F-5907-4B0D-A46F-E58762F6F74E}" presName="rootConnector" presStyleLbl="node2" presStyleIdx="0" presStyleCnt="2"/>
      <dgm:spPr/>
      <dgm:t>
        <a:bodyPr/>
        <a:lstStyle/>
        <a:p>
          <a:endParaRPr lang="en-GB"/>
        </a:p>
      </dgm:t>
    </dgm:pt>
    <dgm:pt modelId="{08CAD8DC-00EC-45C0-937D-D21C661308C7}" type="pres">
      <dgm:prSet presAssocID="{E585242F-5907-4B0D-A46F-E58762F6F74E}" presName="hierChild4" presStyleCnt="0"/>
      <dgm:spPr/>
    </dgm:pt>
    <dgm:pt modelId="{C96EC9B5-A665-47BE-9D29-D36461E1AB7E}" type="pres">
      <dgm:prSet presAssocID="{E585242F-5907-4B0D-A46F-E58762F6F74E}" presName="hierChild5" presStyleCnt="0"/>
      <dgm:spPr/>
    </dgm:pt>
    <dgm:pt modelId="{42EF694C-4C75-4E56-AEEB-2BBA65C09AA7}" type="pres">
      <dgm:prSet presAssocID="{2429A0CB-EF9F-4CA5-822F-0C19F9DA9A19}" presName="Name37" presStyleLbl="parChTrans1D2" presStyleIdx="1" presStyleCnt="2"/>
      <dgm:spPr/>
      <dgm:t>
        <a:bodyPr/>
        <a:lstStyle/>
        <a:p>
          <a:endParaRPr lang="en-GB"/>
        </a:p>
      </dgm:t>
    </dgm:pt>
    <dgm:pt modelId="{45495B24-4DC0-4D65-BA34-54C77CEF68ED}" type="pres">
      <dgm:prSet presAssocID="{6C42EBEF-23E7-4AE8-BFC9-20DC31074CE2}" presName="hierRoot2" presStyleCnt="0">
        <dgm:presLayoutVars>
          <dgm:hierBranch val="init"/>
        </dgm:presLayoutVars>
      </dgm:prSet>
      <dgm:spPr/>
    </dgm:pt>
    <dgm:pt modelId="{DBA386DE-8721-4BC2-8DE7-235FD8CFA4A9}" type="pres">
      <dgm:prSet presAssocID="{6C42EBEF-23E7-4AE8-BFC9-20DC31074CE2}" presName="rootComposite" presStyleCnt="0"/>
      <dgm:spPr/>
    </dgm:pt>
    <dgm:pt modelId="{745CAB37-A415-4941-BCF6-A976C6BF70B2}" type="pres">
      <dgm:prSet presAssocID="{6C42EBEF-23E7-4AE8-BFC9-20DC31074CE2}" presName="rootText" presStyleLbl="node2" presStyleIdx="1" presStyleCnt="2" custScaleX="111415" custScaleY="70045">
        <dgm:presLayoutVars>
          <dgm:chPref val="3"/>
        </dgm:presLayoutVars>
      </dgm:prSet>
      <dgm:spPr/>
      <dgm:t>
        <a:bodyPr/>
        <a:lstStyle/>
        <a:p>
          <a:endParaRPr lang="en-GB"/>
        </a:p>
      </dgm:t>
    </dgm:pt>
    <dgm:pt modelId="{DC3B457C-75C7-481C-927B-01CE5E24A2B1}" type="pres">
      <dgm:prSet presAssocID="{6C42EBEF-23E7-4AE8-BFC9-20DC31074CE2}" presName="rootConnector" presStyleLbl="node2" presStyleIdx="1" presStyleCnt="2"/>
      <dgm:spPr/>
      <dgm:t>
        <a:bodyPr/>
        <a:lstStyle/>
        <a:p>
          <a:endParaRPr lang="en-GB"/>
        </a:p>
      </dgm:t>
    </dgm:pt>
    <dgm:pt modelId="{6971A9C7-6583-4B92-8614-AD1886C7EA94}" type="pres">
      <dgm:prSet presAssocID="{6C42EBEF-23E7-4AE8-BFC9-20DC31074CE2}" presName="hierChild4" presStyleCnt="0"/>
      <dgm:spPr/>
    </dgm:pt>
    <dgm:pt modelId="{7D717FD3-01A2-4335-BFDF-FFCFC6CEAD29}" type="pres">
      <dgm:prSet presAssocID="{6C42EBEF-23E7-4AE8-BFC9-20DC31074CE2}" presName="hierChild5" presStyleCnt="0"/>
      <dgm:spPr/>
    </dgm:pt>
    <dgm:pt modelId="{366665AE-5180-4859-AFD7-D3EFF256EF9D}" type="pres">
      <dgm:prSet presAssocID="{3BEF399A-85F0-4195-A63B-9B9AF5C256BD}" presName="hierChild3" presStyleCnt="0"/>
      <dgm:spPr/>
    </dgm:pt>
  </dgm:ptLst>
  <dgm:cxnLst>
    <dgm:cxn modelId="{E48AFAB6-A0CC-4F47-B44F-2ED7643B0689}" type="presOf" srcId="{6C42EBEF-23E7-4AE8-BFC9-20DC31074CE2}" destId="{745CAB37-A415-4941-BCF6-A976C6BF70B2}" srcOrd="0" destOrd="0" presId="urn:microsoft.com/office/officeart/2005/8/layout/orgChart1"/>
    <dgm:cxn modelId="{5F367B44-16F7-5646-AD2F-8ACC34B0F636}" type="presOf" srcId="{E585242F-5907-4B0D-A46F-E58762F6F74E}" destId="{451E075B-F86D-4DE6-8F73-52B2215C2998}" srcOrd="1" destOrd="0" presId="urn:microsoft.com/office/officeart/2005/8/layout/orgChart1"/>
    <dgm:cxn modelId="{933FFFCB-7144-9142-AD70-416B8D9A5844}" type="presOf" srcId="{4B6E362A-16DC-4129-8DBD-FBD80D491D82}" destId="{44976815-FC09-4492-8FCD-783EF5512CCE}" srcOrd="0" destOrd="0" presId="urn:microsoft.com/office/officeart/2005/8/layout/orgChart1"/>
    <dgm:cxn modelId="{0FF342F2-1A17-40BE-BFC8-5C358CACDF38}" srcId="{3BEF399A-85F0-4195-A63B-9B9AF5C256BD}" destId="{6C42EBEF-23E7-4AE8-BFC9-20DC31074CE2}" srcOrd="1" destOrd="0" parTransId="{2429A0CB-EF9F-4CA5-822F-0C19F9DA9A19}" sibTransId="{0088917F-2B5B-48D2-805B-F7F3F515EAD2}"/>
    <dgm:cxn modelId="{02BDCFCF-82A4-422D-8D56-71B490025D94}" srcId="{3BEF399A-85F0-4195-A63B-9B9AF5C256BD}" destId="{E585242F-5907-4B0D-A46F-E58762F6F74E}" srcOrd="0" destOrd="0" parTransId="{05BB8632-7C92-43B5-B985-34DFD0350512}" sibTransId="{590A984F-99B8-4322-A081-75E29B85B678}"/>
    <dgm:cxn modelId="{DAF1EC17-B17F-E14C-A5B2-8E9A998136E6}" type="presOf" srcId="{3BEF399A-85F0-4195-A63B-9B9AF5C256BD}" destId="{B46F10E0-29FB-480F-9228-72FC2077FEFB}" srcOrd="1" destOrd="0" presId="urn:microsoft.com/office/officeart/2005/8/layout/orgChart1"/>
    <dgm:cxn modelId="{86EBB47C-C16A-DD49-9AE4-86037330A6F5}" type="presOf" srcId="{6C42EBEF-23E7-4AE8-BFC9-20DC31074CE2}" destId="{DC3B457C-75C7-481C-927B-01CE5E24A2B1}" srcOrd="1" destOrd="0" presId="urn:microsoft.com/office/officeart/2005/8/layout/orgChart1"/>
    <dgm:cxn modelId="{168C99C9-4FFE-40F4-88F7-4B8764364A06}" srcId="{4B6E362A-16DC-4129-8DBD-FBD80D491D82}" destId="{3BEF399A-85F0-4195-A63B-9B9AF5C256BD}" srcOrd="0" destOrd="0" parTransId="{9A2D7202-7ED9-42E3-972A-14791916BECE}" sibTransId="{9AD795A2-3288-4882-B81A-FB9F9CEB7D01}"/>
    <dgm:cxn modelId="{CC4B051F-9894-F34F-9752-9670C9B57842}" type="presOf" srcId="{3BEF399A-85F0-4195-A63B-9B9AF5C256BD}" destId="{1712A1BB-A153-47FD-BD3C-7C243BB4E509}" srcOrd="0" destOrd="0" presId="urn:microsoft.com/office/officeart/2005/8/layout/orgChart1"/>
    <dgm:cxn modelId="{25166F6E-8A50-5144-AA34-48612AFC805E}" type="presOf" srcId="{E585242F-5907-4B0D-A46F-E58762F6F74E}" destId="{6F30067E-88CE-46DA-BA88-071F88FD827D}" srcOrd="0" destOrd="0" presId="urn:microsoft.com/office/officeart/2005/8/layout/orgChart1"/>
    <dgm:cxn modelId="{5AB40E34-4ED5-A74E-8A1A-D05D16A543B0}" type="presOf" srcId="{2429A0CB-EF9F-4CA5-822F-0C19F9DA9A19}" destId="{42EF694C-4C75-4E56-AEEB-2BBA65C09AA7}" srcOrd="0" destOrd="0" presId="urn:microsoft.com/office/officeart/2005/8/layout/orgChart1"/>
    <dgm:cxn modelId="{8E6516A4-AE76-5142-9B06-DFCDCE39950C}" type="presOf" srcId="{05BB8632-7C92-43B5-B985-34DFD0350512}" destId="{402566EC-4592-468E-9770-7EEFCAD357EA}" srcOrd="0" destOrd="0" presId="urn:microsoft.com/office/officeart/2005/8/layout/orgChart1"/>
    <dgm:cxn modelId="{5C0D8C9A-43A2-3F45-8289-F5080004894D}" type="presParOf" srcId="{44976815-FC09-4492-8FCD-783EF5512CCE}" destId="{51492DCE-4BDD-4551-A9DF-352429410D92}" srcOrd="0" destOrd="0" presId="urn:microsoft.com/office/officeart/2005/8/layout/orgChart1"/>
    <dgm:cxn modelId="{E2A1FEE9-AD32-F64A-8C61-7F3DC725B833}" type="presParOf" srcId="{51492DCE-4BDD-4551-A9DF-352429410D92}" destId="{2064E1E8-AEBB-4562-9671-0B808A6696AA}" srcOrd="0" destOrd="0" presId="urn:microsoft.com/office/officeart/2005/8/layout/orgChart1"/>
    <dgm:cxn modelId="{709B8F48-DA77-994B-8CEB-72B4838D31E6}" type="presParOf" srcId="{2064E1E8-AEBB-4562-9671-0B808A6696AA}" destId="{1712A1BB-A153-47FD-BD3C-7C243BB4E509}" srcOrd="0" destOrd="0" presId="urn:microsoft.com/office/officeart/2005/8/layout/orgChart1"/>
    <dgm:cxn modelId="{053218BC-5FE3-8644-A06A-0D8EEC78D83C}" type="presParOf" srcId="{2064E1E8-AEBB-4562-9671-0B808A6696AA}" destId="{B46F10E0-29FB-480F-9228-72FC2077FEFB}" srcOrd="1" destOrd="0" presId="urn:microsoft.com/office/officeart/2005/8/layout/orgChart1"/>
    <dgm:cxn modelId="{6B2EFF5C-9E6C-1C41-AEA2-29E6DF85B1FD}" type="presParOf" srcId="{51492DCE-4BDD-4551-A9DF-352429410D92}" destId="{E22CC5A5-7541-4C98-93A9-09D5D243F31B}" srcOrd="1" destOrd="0" presId="urn:microsoft.com/office/officeart/2005/8/layout/orgChart1"/>
    <dgm:cxn modelId="{50B76781-4B2B-874D-9C49-DB8DEFA9F330}" type="presParOf" srcId="{E22CC5A5-7541-4C98-93A9-09D5D243F31B}" destId="{402566EC-4592-468E-9770-7EEFCAD357EA}" srcOrd="0" destOrd="0" presId="urn:microsoft.com/office/officeart/2005/8/layout/orgChart1"/>
    <dgm:cxn modelId="{4E6D9681-4760-044C-A2EF-0517A223ACD2}" type="presParOf" srcId="{E22CC5A5-7541-4C98-93A9-09D5D243F31B}" destId="{FD391E42-3C49-431D-ACAB-8BBB291EF8CE}" srcOrd="1" destOrd="0" presId="urn:microsoft.com/office/officeart/2005/8/layout/orgChart1"/>
    <dgm:cxn modelId="{6DD0A228-5714-BA47-8F49-F2AC43154170}" type="presParOf" srcId="{FD391E42-3C49-431D-ACAB-8BBB291EF8CE}" destId="{1AE0E086-0AC5-49FB-846C-8E0D0EE35AD4}" srcOrd="0" destOrd="0" presId="urn:microsoft.com/office/officeart/2005/8/layout/orgChart1"/>
    <dgm:cxn modelId="{5D5A8C43-32C8-4E41-9AD0-FA1A3B9802EC}" type="presParOf" srcId="{1AE0E086-0AC5-49FB-846C-8E0D0EE35AD4}" destId="{6F30067E-88CE-46DA-BA88-071F88FD827D}" srcOrd="0" destOrd="0" presId="urn:microsoft.com/office/officeart/2005/8/layout/orgChart1"/>
    <dgm:cxn modelId="{A943066A-0327-8F42-BE0E-ECFBD2D4B32D}" type="presParOf" srcId="{1AE0E086-0AC5-49FB-846C-8E0D0EE35AD4}" destId="{451E075B-F86D-4DE6-8F73-52B2215C2998}" srcOrd="1" destOrd="0" presId="urn:microsoft.com/office/officeart/2005/8/layout/orgChart1"/>
    <dgm:cxn modelId="{1386D609-6657-8D43-A8C8-AD3D44DCABAD}" type="presParOf" srcId="{FD391E42-3C49-431D-ACAB-8BBB291EF8CE}" destId="{08CAD8DC-00EC-45C0-937D-D21C661308C7}" srcOrd="1" destOrd="0" presId="urn:microsoft.com/office/officeart/2005/8/layout/orgChart1"/>
    <dgm:cxn modelId="{88064955-4311-FE46-B56D-B86DDF283E57}" type="presParOf" srcId="{FD391E42-3C49-431D-ACAB-8BBB291EF8CE}" destId="{C96EC9B5-A665-47BE-9D29-D36461E1AB7E}" srcOrd="2" destOrd="0" presId="urn:microsoft.com/office/officeart/2005/8/layout/orgChart1"/>
    <dgm:cxn modelId="{3C9403A9-5316-9146-9E0F-6BAE3298125B}" type="presParOf" srcId="{E22CC5A5-7541-4C98-93A9-09D5D243F31B}" destId="{42EF694C-4C75-4E56-AEEB-2BBA65C09AA7}" srcOrd="2" destOrd="0" presId="urn:microsoft.com/office/officeart/2005/8/layout/orgChart1"/>
    <dgm:cxn modelId="{14431C00-A096-E642-B1C2-77D801250D4C}" type="presParOf" srcId="{E22CC5A5-7541-4C98-93A9-09D5D243F31B}" destId="{45495B24-4DC0-4D65-BA34-54C77CEF68ED}" srcOrd="3" destOrd="0" presId="urn:microsoft.com/office/officeart/2005/8/layout/orgChart1"/>
    <dgm:cxn modelId="{209744CE-323B-A642-AEDB-C38F282A9ACF}" type="presParOf" srcId="{45495B24-4DC0-4D65-BA34-54C77CEF68ED}" destId="{DBA386DE-8721-4BC2-8DE7-235FD8CFA4A9}" srcOrd="0" destOrd="0" presId="urn:microsoft.com/office/officeart/2005/8/layout/orgChart1"/>
    <dgm:cxn modelId="{F7881F0B-CFED-014D-B373-F8CA51E474A4}" type="presParOf" srcId="{DBA386DE-8721-4BC2-8DE7-235FD8CFA4A9}" destId="{745CAB37-A415-4941-BCF6-A976C6BF70B2}" srcOrd="0" destOrd="0" presId="urn:microsoft.com/office/officeart/2005/8/layout/orgChart1"/>
    <dgm:cxn modelId="{67A0AAF5-D954-2048-9B65-E6FAF8303D83}" type="presParOf" srcId="{DBA386DE-8721-4BC2-8DE7-235FD8CFA4A9}" destId="{DC3B457C-75C7-481C-927B-01CE5E24A2B1}" srcOrd="1" destOrd="0" presId="urn:microsoft.com/office/officeart/2005/8/layout/orgChart1"/>
    <dgm:cxn modelId="{C0026348-76FE-1347-85BD-5C78CF24988B}" type="presParOf" srcId="{45495B24-4DC0-4D65-BA34-54C77CEF68ED}" destId="{6971A9C7-6583-4B92-8614-AD1886C7EA94}" srcOrd="1" destOrd="0" presId="urn:microsoft.com/office/officeart/2005/8/layout/orgChart1"/>
    <dgm:cxn modelId="{C4892EE1-06B6-6849-9828-9F20A851329B}" type="presParOf" srcId="{45495B24-4DC0-4D65-BA34-54C77CEF68ED}" destId="{7D717FD3-01A2-4335-BFDF-FFCFC6CEAD29}" srcOrd="2" destOrd="0" presId="urn:microsoft.com/office/officeart/2005/8/layout/orgChart1"/>
    <dgm:cxn modelId="{64CDFC2E-EC1A-CE49-964C-A348227C874B}" type="presParOf" srcId="{51492DCE-4BDD-4551-A9DF-352429410D92}" destId="{366665AE-5180-4859-AFD7-D3EFF256EF9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DA20FF-8028-2B48-9CA4-DD287F726BD7}" type="doc">
      <dgm:prSet loTypeId="urn:microsoft.com/office/officeart/2005/8/layout/process1" loCatId="" qsTypeId="urn:microsoft.com/office/officeart/2005/8/quickstyle/simple4" qsCatId="simple" csTypeId="urn:microsoft.com/office/officeart/2005/8/colors/accent1_2" csCatId="accent1" phldr="1"/>
      <dgm:spPr/>
    </dgm:pt>
    <dgm:pt modelId="{3F710695-8FBB-C44C-9A82-103E8FB11E8D}">
      <dgm:prSet phldrT="[Text]"/>
      <dgm:spPr/>
      <dgm:t>
        <a:bodyPr/>
        <a:lstStyle/>
        <a:p>
          <a:r>
            <a:rPr lang="en-US" dirty="0"/>
            <a:t>Gastro intestinal Tract</a:t>
          </a:r>
        </a:p>
      </dgm:t>
    </dgm:pt>
    <dgm:pt modelId="{8154EAC9-8FB9-5143-B77D-5881AA6E6E29}" type="parTrans" cxnId="{B3594199-7DC2-9E4E-AC65-6F04D8CCA902}">
      <dgm:prSet/>
      <dgm:spPr/>
      <dgm:t>
        <a:bodyPr/>
        <a:lstStyle/>
        <a:p>
          <a:endParaRPr lang="en-US"/>
        </a:p>
      </dgm:t>
    </dgm:pt>
    <dgm:pt modelId="{86846FA6-D094-2D42-BF03-8CEB2987A5BD}" type="sibTrans" cxnId="{B3594199-7DC2-9E4E-AC65-6F04D8CCA902}">
      <dgm:prSet/>
      <dgm:spPr/>
      <dgm:t>
        <a:bodyPr/>
        <a:lstStyle/>
        <a:p>
          <a:endParaRPr lang="en-US"/>
        </a:p>
      </dgm:t>
    </dgm:pt>
    <dgm:pt modelId="{1489E234-96DA-874E-A668-A288DB664EE1}">
      <dgm:prSet phldrT="[Text]"/>
      <dgm:spPr/>
      <dgm:t>
        <a:bodyPr/>
        <a:lstStyle/>
        <a:p>
          <a:r>
            <a:rPr lang="en-US" dirty="0"/>
            <a:t>Portal vein</a:t>
          </a:r>
        </a:p>
      </dgm:t>
    </dgm:pt>
    <dgm:pt modelId="{019CBCD2-E449-5B4E-A245-EB41378D4E28}" type="parTrans" cxnId="{545BCA12-66D7-C24B-9A83-00E80CAEAA91}">
      <dgm:prSet/>
      <dgm:spPr/>
      <dgm:t>
        <a:bodyPr/>
        <a:lstStyle/>
        <a:p>
          <a:endParaRPr lang="en-US"/>
        </a:p>
      </dgm:t>
    </dgm:pt>
    <dgm:pt modelId="{C184A39B-FA9C-374D-B575-1D7FC01D284A}" type="sibTrans" cxnId="{545BCA12-66D7-C24B-9A83-00E80CAEAA91}">
      <dgm:prSet/>
      <dgm:spPr/>
      <dgm:t>
        <a:bodyPr/>
        <a:lstStyle/>
        <a:p>
          <a:endParaRPr lang="en-US"/>
        </a:p>
      </dgm:t>
    </dgm:pt>
    <dgm:pt modelId="{02B71455-A493-2248-934C-88419D18511B}">
      <dgm:prSet phldrT="[Text]"/>
      <dgm:spPr/>
      <dgm:t>
        <a:bodyPr/>
        <a:lstStyle/>
        <a:p>
          <a:r>
            <a:rPr lang="en-US" dirty="0"/>
            <a:t>Liver</a:t>
          </a:r>
        </a:p>
      </dgm:t>
    </dgm:pt>
    <dgm:pt modelId="{CF313F38-5B4A-DC4C-94AC-D41D3FCDE7A9}" type="parTrans" cxnId="{AC58EE70-27DB-404A-8E03-41EC6ACF6F67}">
      <dgm:prSet/>
      <dgm:spPr/>
      <dgm:t>
        <a:bodyPr/>
        <a:lstStyle/>
        <a:p>
          <a:endParaRPr lang="en-US"/>
        </a:p>
      </dgm:t>
    </dgm:pt>
    <dgm:pt modelId="{255525EB-65EE-4C41-8473-395D98641B9D}" type="sibTrans" cxnId="{AC58EE70-27DB-404A-8E03-41EC6ACF6F67}">
      <dgm:prSet/>
      <dgm:spPr/>
      <dgm:t>
        <a:bodyPr/>
        <a:lstStyle/>
        <a:p>
          <a:endParaRPr lang="en-US"/>
        </a:p>
      </dgm:t>
    </dgm:pt>
    <dgm:pt modelId="{134D46F1-41DC-204A-A8C5-300A695B0EFC}">
      <dgm:prSet/>
      <dgm:spPr/>
      <dgm:t>
        <a:bodyPr/>
        <a:lstStyle/>
        <a:p>
          <a:r>
            <a:rPr lang="en-US" dirty="0"/>
            <a:t>Sinusoids (first capillary</a:t>
          </a:r>
          <a:r>
            <a:rPr lang="en-US" baseline="0" dirty="0"/>
            <a:t> bed)</a:t>
          </a:r>
          <a:endParaRPr lang="en-US" dirty="0"/>
        </a:p>
      </dgm:t>
    </dgm:pt>
    <dgm:pt modelId="{E1496D6A-95B5-AE45-8EB9-2C8ADA6CC032}" type="parTrans" cxnId="{223F64A5-9B61-C544-BAEC-F83963D788B7}">
      <dgm:prSet/>
      <dgm:spPr/>
      <dgm:t>
        <a:bodyPr/>
        <a:lstStyle/>
        <a:p>
          <a:endParaRPr lang="en-US"/>
        </a:p>
      </dgm:t>
    </dgm:pt>
    <dgm:pt modelId="{5CEE6240-3CEC-494F-B32F-F71CDE5EBF7D}" type="sibTrans" cxnId="{223F64A5-9B61-C544-BAEC-F83963D788B7}">
      <dgm:prSet/>
      <dgm:spPr/>
      <dgm:t>
        <a:bodyPr/>
        <a:lstStyle/>
        <a:p>
          <a:endParaRPr lang="en-US"/>
        </a:p>
      </dgm:t>
    </dgm:pt>
    <dgm:pt modelId="{F5BD8D51-7BC6-4D42-9655-C4601C9C10BC}" type="pres">
      <dgm:prSet presAssocID="{35DA20FF-8028-2B48-9CA4-DD287F726BD7}" presName="Name0" presStyleCnt="0">
        <dgm:presLayoutVars>
          <dgm:dir/>
          <dgm:resizeHandles val="exact"/>
        </dgm:presLayoutVars>
      </dgm:prSet>
      <dgm:spPr/>
    </dgm:pt>
    <dgm:pt modelId="{64EE0954-7EE1-A049-A819-C8302731F55B}" type="pres">
      <dgm:prSet presAssocID="{3F710695-8FBB-C44C-9A82-103E8FB11E8D}" presName="node" presStyleLbl="node1" presStyleIdx="0" presStyleCnt="4">
        <dgm:presLayoutVars>
          <dgm:bulletEnabled val="1"/>
        </dgm:presLayoutVars>
      </dgm:prSet>
      <dgm:spPr/>
      <dgm:t>
        <a:bodyPr/>
        <a:lstStyle/>
        <a:p>
          <a:endParaRPr lang="en-GB"/>
        </a:p>
      </dgm:t>
    </dgm:pt>
    <dgm:pt modelId="{B6CF82BC-055D-5147-8A9C-E87CD18104A7}" type="pres">
      <dgm:prSet presAssocID="{86846FA6-D094-2D42-BF03-8CEB2987A5BD}" presName="sibTrans" presStyleLbl="sibTrans2D1" presStyleIdx="0" presStyleCnt="3"/>
      <dgm:spPr/>
      <dgm:t>
        <a:bodyPr/>
        <a:lstStyle/>
        <a:p>
          <a:endParaRPr lang="en-GB"/>
        </a:p>
      </dgm:t>
    </dgm:pt>
    <dgm:pt modelId="{372259EF-F10F-044E-A565-079E4AEE3241}" type="pres">
      <dgm:prSet presAssocID="{86846FA6-D094-2D42-BF03-8CEB2987A5BD}" presName="connectorText" presStyleLbl="sibTrans2D1" presStyleIdx="0" presStyleCnt="3"/>
      <dgm:spPr/>
      <dgm:t>
        <a:bodyPr/>
        <a:lstStyle/>
        <a:p>
          <a:endParaRPr lang="en-GB"/>
        </a:p>
      </dgm:t>
    </dgm:pt>
    <dgm:pt modelId="{54C7DC8D-198B-1E4C-AC37-3C6FA6717168}" type="pres">
      <dgm:prSet presAssocID="{1489E234-96DA-874E-A668-A288DB664EE1}" presName="node" presStyleLbl="node1" presStyleIdx="1" presStyleCnt="4">
        <dgm:presLayoutVars>
          <dgm:bulletEnabled val="1"/>
        </dgm:presLayoutVars>
      </dgm:prSet>
      <dgm:spPr/>
      <dgm:t>
        <a:bodyPr/>
        <a:lstStyle/>
        <a:p>
          <a:endParaRPr lang="en-GB"/>
        </a:p>
      </dgm:t>
    </dgm:pt>
    <dgm:pt modelId="{EB83234B-329B-F946-BD80-200CF6797BEE}" type="pres">
      <dgm:prSet presAssocID="{C184A39B-FA9C-374D-B575-1D7FC01D284A}" presName="sibTrans" presStyleLbl="sibTrans2D1" presStyleIdx="1" presStyleCnt="3"/>
      <dgm:spPr/>
      <dgm:t>
        <a:bodyPr/>
        <a:lstStyle/>
        <a:p>
          <a:endParaRPr lang="en-GB"/>
        </a:p>
      </dgm:t>
    </dgm:pt>
    <dgm:pt modelId="{3D77DBE8-05D5-3B47-83B2-7B9E20611EF3}" type="pres">
      <dgm:prSet presAssocID="{C184A39B-FA9C-374D-B575-1D7FC01D284A}" presName="connectorText" presStyleLbl="sibTrans2D1" presStyleIdx="1" presStyleCnt="3"/>
      <dgm:spPr/>
      <dgm:t>
        <a:bodyPr/>
        <a:lstStyle/>
        <a:p>
          <a:endParaRPr lang="en-GB"/>
        </a:p>
      </dgm:t>
    </dgm:pt>
    <dgm:pt modelId="{AD3EDABD-1A38-734B-B7C1-C3427E29DCB1}" type="pres">
      <dgm:prSet presAssocID="{02B71455-A493-2248-934C-88419D18511B}" presName="node" presStyleLbl="node1" presStyleIdx="2" presStyleCnt="4">
        <dgm:presLayoutVars>
          <dgm:bulletEnabled val="1"/>
        </dgm:presLayoutVars>
      </dgm:prSet>
      <dgm:spPr/>
      <dgm:t>
        <a:bodyPr/>
        <a:lstStyle/>
        <a:p>
          <a:endParaRPr lang="en-GB"/>
        </a:p>
      </dgm:t>
    </dgm:pt>
    <dgm:pt modelId="{6DF014C5-2BC6-0C41-A36F-58915E05C2A4}" type="pres">
      <dgm:prSet presAssocID="{255525EB-65EE-4C41-8473-395D98641B9D}" presName="sibTrans" presStyleLbl="sibTrans2D1" presStyleIdx="2" presStyleCnt="3"/>
      <dgm:spPr/>
      <dgm:t>
        <a:bodyPr/>
        <a:lstStyle/>
        <a:p>
          <a:endParaRPr lang="en-GB"/>
        </a:p>
      </dgm:t>
    </dgm:pt>
    <dgm:pt modelId="{939E61B3-890E-9B43-B557-CBCB6F7D6F4F}" type="pres">
      <dgm:prSet presAssocID="{255525EB-65EE-4C41-8473-395D98641B9D}" presName="connectorText" presStyleLbl="sibTrans2D1" presStyleIdx="2" presStyleCnt="3"/>
      <dgm:spPr/>
      <dgm:t>
        <a:bodyPr/>
        <a:lstStyle/>
        <a:p>
          <a:endParaRPr lang="en-GB"/>
        </a:p>
      </dgm:t>
    </dgm:pt>
    <dgm:pt modelId="{974EE57C-AB92-0742-A7E7-13F889F4661E}" type="pres">
      <dgm:prSet presAssocID="{134D46F1-41DC-204A-A8C5-300A695B0EFC}" presName="node" presStyleLbl="node1" presStyleIdx="3" presStyleCnt="4">
        <dgm:presLayoutVars>
          <dgm:bulletEnabled val="1"/>
        </dgm:presLayoutVars>
      </dgm:prSet>
      <dgm:spPr/>
      <dgm:t>
        <a:bodyPr/>
        <a:lstStyle/>
        <a:p>
          <a:endParaRPr lang="en-GB"/>
        </a:p>
      </dgm:t>
    </dgm:pt>
  </dgm:ptLst>
  <dgm:cxnLst>
    <dgm:cxn modelId="{FAF2825A-AF2B-524F-B216-C60423FD0FD6}" type="presOf" srcId="{C184A39B-FA9C-374D-B575-1D7FC01D284A}" destId="{3D77DBE8-05D5-3B47-83B2-7B9E20611EF3}" srcOrd="1" destOrd="0" presId="urn:microsoft.com/office/officeart/2005/8/layout/process1"/>
    <dgm:cxn modelId="{7BE81590-B880-7B4F-96D7-EA91D4EF6D6F}" type="presOf" srcId="{255525EB-65EE-4C41-8473-395D98641B9D}" destId="{6DF014C5-2BC6-0C41-A36F-58915E05C2A4}" srcOrd="0" destOrd="0" presId="urn:microsoft.com/office/officeart/2005/8/layout/process1"/>
    <dgm:cxn modelId="{6F65026C-C005-024B-88A2-1B3CBD5F72D5}" type="presOf" srcId="{134D46F1-41DC-204A-A8C5-300A695B0EFC}" destId="{974EE57C-AB92-0742-A7E7-13F889F4661E}" srcOrd="0" destOrd="0" presId="urn:microsoft.com/office/officeart/2005/8/layout/process1"/>
    <dgm:cxn modelId="{040C2266-2AEE-004A-9013-6248A2710188}" type="presOf" srcId="{255525EB-65EE-4C41-8473-395D98641B9D}" destId="{939E61B3-890E-9B43-B557-CBCB6F7D6F4F}" srcOrd="1" destOrd="0" presId="urn:microsoft.com/office/officeart/2005/8/layout/process1"/>
    <dgm:cxn modelId="{EE21207E-F69C-4349-8155-46679F551B8E}" type="presOf" srcId="{35DA20FF-8028-2B48-9CA4-DD287F726BD7}" destId="{F5BD8D51-7BC6-4D42-9655-C4601C9C10BC}" srcOrd="0" destOrd="0" presId="urn:microsoft.com/office/officeart/2005/8/layout/process1"/>
    <dgm:cxn modelId="{AC993E29-5989-4740-BB32-102E1C09CA08}" type="presOf" srcId="{3F710695-8FBB-C44C-9A82-103E8FB11E8D}" destId="{64EE0954-7EE1-A049-A819-C8302731F55B}" srcOrd="0" destOrd="0" presId="urn:microsoft.com/office/officeart/2005/8/layout/process1"/>
    <dgm:cxn modelId="{B3594199-7DC2-9E4E-AC65-6F04D8CCA902}" srcId="{35DA20FF-8028-2B48-9CA4-DD287F726BD7}" destId="{3F710695-8FBB-C44C-9A82-103E8FB11E8D}" srcOrd="0" destOrd="0" parTransId="{8154EAC9-8FB9-5143-B77D-5881AA6E6E29}" sibTransId="{86846FA6-D094-2D42-BF03-8CEB2987A5BD}"/>
    <dgm:cxn modelId="{DFDE4191-2E4C-1B42-870B-0E2E03E78E4A}" type="presOf" srcId="{86846FA6-D094-2D42-BF03-8CEB2987A5BD}" destId="{372259EF-F10F-044E-A565-079E4AEE3241}" srcOrd="1" destOrd="0" presId="urn:microsoft.com/office/officeart/2005/8/layout/process1"/>
    <dgm:cxn modelId="{F5080544-989D-C94E-8F11-78DC62A22BD6}" type="presOf" srcId="{1489E234-96DA-874E-A668-A288DB664EE1}" destId="{54C7DC8D-198B-1E4C-AC37-3C6FA6717168}" srcOrd="0" destOrd="0" presId="urn:microsoft.com/office/officeart/2005/8/layout/process1"/>
    <dgm:cxn modelId="{D4DEC877-29DB-2241-9516-CE58FF26060E}" type="presOf" srcId="{02B71455-A493-2248-934C-88419D18511B}" destId="{AD3EDABD-1A38-734B-B7C1-C3427E29DCB1}" srcOrd="0" destOrd="0" presId="urn:microsoft.com/office/officeart/2005/8/layout/process1"/>
    <dgm:cxn modelId="{223F64A5-9B61-C544-BAEC-F83963D788B7}" srcId="{35DA20FF-8028-2B48-9CA4-DD287F726BD7}" destId="{134D46F1-41DC-204A-A8C5-300A695B0EFC}" srcOrd="3" destOrd="0" parTransId="{E1496D6A-95B5-AE45-8EB9-2C8ADA6CC032}" sibTransId="{5CEE6240-3CEC-494F-B32F-F71CDE5EBF7D}"/>
    <dgm:cxn modelId="{AC58EE70-27DB-404A-8E03-41EC6ACF6F67}" srcId="{35DA20FF-8028-2B48-9CA4-DD287F726BD7}" destId="{02B71455-A493-2248-934C-88419D18511B}" srcOrd="2" destOrd="0" parTransId="{CF313F38-5B4A-DC4C-94AC-D41D3FCDE7A9}" sibTransId="{255525EB-65EE-4C41-8473-395D98641B9D}"/>
    <dgm:cxn modelId="{C5C2C313-A0BF-494A-A6CA-AF03CC957B80}" type="presOf" srcId="{86846FA6-D094-2D42-BF03-8CEB2987A5BD}" destId="{B6CF82BC-055D-5147-8A9C-E87CD18104A7}" srcOrd="0" destOrd="0" presId="urn:microsoft.com/office/officeart/2005/8/layout/process1"/>
    <dgm:cxn modelId="{1D80EC37-A438-1B4E-859B-4DAEDA9AC078}" type="presOf" srcId="{C184A39B-FA9C-374D-B575-1D7FC01D284A}" destId="{EB83234B-329B-F946-BD80-200CF6797BEE}" srcOrd="0" destOrd="0" presId="urn:microsoft.com/office/officeart/2005/8/layout/process1"/>
    <dgm:cxn modelId="{545BCA12-66D7-C24B-9A83-00E80CAEAA91}" srcId="{35DA20FF-8028-2B48-9CA4-DD287F726BD7}" destId="{1489E234-96DA-874E-A668-A288DB664EE1}" srcOrd="1" destOrd="0" parTransId="{019CBCD2-E449-5B4E-A245-EB41378D4E28}" sibTransId="{C184A39B-FA9C-374D-B575-1D7FC01D284A}"/>
    <dgm:cxn modelId="{F0798E43-6E4C-1246-A05C-A264EE02A86C}" type="presParOf" srcId="{F5BD8D51-7BC6-4D42-9655-C4601C9C10BC}" destId="{64EE0954-7EE1-A049-A819-C8302731F55B}" srcOrd="0" destOrd="0" presId="urn:microsoft.com/office/officeart/2005/8/layout/process1"/>
    <dgm:cxn modelId="{965D79BA-633E-8244-805D-BA71A5B83FD1}" type="presParOf" srcId="{F5BD8D51-7BC6-4D42-9655-C4601C9C10BC}" destId="{B6CF82BC-055D-5147-8A9C-E87CD18104A7}" srcOrd="1" destOrd="0" presId="urn:microsoft.com/office/officeart/2005/8/layout/process1"/>
    <dgm:cxn modelId="{B7759ACE-E5C4-0547-AF76-0673D2C9C002}" type="presParOf" srcId="{B6CF82BC-055D-5147-8A9C-E87CD18104A7}" destId="{372259EF-F10F-044E-A565-079E4AEE3241}" srcOrd="0" destOrd="0" presId="urn:microsoft.com/office/officeart/2005/8/layout/process1"/>
    <dgm:cxn modelId="{DE3BA28B-7C5F-7F42-9655-EAAB197A78B5}" type="presParOf" srcId="{F5BD8D51-7BC6-4D42-9655-C4601C9C10BC}" destId="{54C7DC8D-198B-1E4C-AC37-3C6FA6717168}" srcOrd="2" destOrd="0" presId="urn:microsoft.com/office/officeart/2005/8/layout/process1"/>
    <dgm:cxn modelId="{8F4C72B6-7C66-A849-8FD5-9108D5819A2F}" type="presParOf" srcId="{F5BD8D51-7BC6-4D42-9655-C4601C9C10BC}" destId="{EB83234B-329B-F946-BD80-200CF6797BEE}" srcOrd="3" destOrd="0" presId="urn:microsoft.com/office/officeart/2005/8/layout/process1"/>
    <dgm:cxn modelId="{C3E4CBE6-DD57-C444-8F17-56133CD02D90}" type="presParOf" srcId="{EB83234B-329B-F946-BD80-200CF6797BEE}" destId="{3D77DBE8-05D5-3B47-83B2-7B9E20611EF3}" srcOrd="0" destOrd="0" presId="urn:microsoft.com/office/officeart/2005/8/layout/process1"/>
    <dgm:cxn modelId="{460474BB-8650-264C-BC67-2E520149C20F}" type="presParOf" srcId="{F5BD8D51-7BC6-4D42-9655-C4601C9C10BC}" destId="{AD3EDABD-1A38-734B-B7C1-C3427E29DCB1}" srcOrd="4" destOrd="0" presId="urn:microsoft.com/office/officeart/2005/8/layout/process1"/>
    <dgm:cxn modelId="{D505747F-132A-CF47-88B7-A1497E6F0D66}" type="presParOf" srcId="{F5BD8D51-7BC6-4D42-9655-C4601C9C10BC}" destId="{6DF014C5-2BC6-0C41-A36F-58915E05C2A4}" srcOrd="5" destOrd="0" presId="urn:microsoft.com/office/officeart/2005/8/layout/process1"/>
    <dgm:cxn modelId="{D5006307-5EBB-574B-8336-AEAA53B08E08}" type="presParOf" srcId="{6DF014C5-2BC6-0C41-A36F-58915E05C2A4}" destId="{939E61B3-890E-9B43-B557-CBCB6F7D6F4F}" srcOrd="0" destOrd="0" presId="urn:microsoft.com/office/officeart/2005/8/layout/process1"/>
    <dgm:cxn modelId="{4E21AAC3-CD87-F644-84D0-39F53C047B22}" type="presParOf" srcId="{F5BD8D51-7BC6-4D42-9655-C4601C9C10BC}" destId="{974EE57C-AB92-0742-A7E7-13F889F4661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C3C803-8429-A34E-B257-481B6D9A514E}"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5E505B73-CDD8-A54C-8100-FE8665AADA9C}">
      <dgm:prSet phldrT="[Text]" custT="1"/>
      <dgm:spPr/>
      <dgm:t>
        <a:bodyPr/>
        <a:lstStyle/>
        <a:p>
          <a:r>
            <a:rPr lang="en-US" sz="1600" dirty="0"/>
            <a:t>Blood</a:t>
          </a:r>
          <a:endParaRPr lang="en-US" sz="1100" dirty="0"/>
        </a:p>
      </dgm:t>
    </dgm:pt>
    <dgm:pt modelId="{3CD72305-6ED8-0F4B-8EBC-B0FF87FD3D89}" type="parTrans" cxnId="{291AD57B-335A-CE44-86D5-11E7B053E127}">
      <dgm:prSet/>
      <dgm:spPr/>
      <dgm:t>
        <a:bodyPr/>
        <a:lstStyle/>
        <a:p>
          <a:endParaRPr lang="en-US" sz="1100"/>
        </a:p>
      </dgm:t>
    </dgm:pt>
    <dgm:pt modelId="{12C5CE36-CBA1-764F-B117-278C1A323273}" type="sibTrans" cxnId="{291AD57B-335A-CE44-86D5-11E7B053E127}">
      <dgm:prSet/>
      <dgm:spPr/>
      <dgm:t>
        <a:bodyPr/>
        <a:lstStyle/>
        <a:p>
          <a:endParaRPr lang="en-US" sz="1100"/>
        </a:p>
      </dgm:t>
    </dgm:pt>
    <dgm:pt modelId="{A612E3BF-CC41-AF4B-BBA7-55E3AD9C9D2B}">
      <dgm:prSet phldrT="[Text]" custT="1"/>
      <dgm:spPr/>
      <dgm:t>
        <a:bodyPr/>
        <a:lstStyle/>
        <a:p>
          <a:r>
            <a:rPr lang="en-US" sz="1600" dirty="0"/>
            <a:t>Plasma</a:t>
          </a:r>
          <a:endParaRPr lang="en-US" sz="1100" dirty="0"/>
        </a:p>
      </dgm:t>
    </dgm:pt>
    <dgm:pt modelId="{492562FB-B051-ED45-8FC2-AD774C84E27D}" type="parTrans" cxnId="{C84661D9-9794-4149-BFF6-5D0F5AA1F7EC}">
      <dgm:prSet/>
      <dgm:spPr/>
      <dgm:t>
        <a:bodyPr/>
        <a:lstStyle/>
        <a:p>
          <a:endParaRPr lang="en-US" sz="1100"/>
        </a:p>
      </dgm:t>
    </dgm:pt>
    <dgm:pt modelId="{70AC25AA-A496-AB4F-9DCD-28CF370B3CDA}" type="sibTrans" cxnId="{C84661D9-9794-4149-BFF6-5D0F5AA1F7EC}">
      <dgm:prSet/>
      <dgm:spPr/>
      <dgm:t>
        <a:bodyPr/>
        <a:lstStyle/>
        <a:p>
          <a:endParaRPr lang="en-US" sz="1100"/>
        </a:p>
      </dgm:t>
    </dgm:pt>
    <dgm:pt modelId="{9C892023-8301-3D47-8729-BB4A33A642A8}">
      <dgm:prSet phldrT="[Text]" custT="1"/>
      <dgm:spPr/>
      <dgm:t>
        <a:bodyPr/>
        <a:lstStyle/>
        <a:p>
          <a:r>
            <a:rPr lang="en-US" sz="1600" dirty="0"/>
            <a:t>Plasma protein</a:t>
          </a:r>
        </a:p>
      </dgm:t>
    </dgm:pt>
    <dgm:pt modelId="{8A1E9244-2D7A-DC42-B0F2-0428CCA8DD54}" type="parTrans" cxnId="{81AE562E-37B8-BD41-AE55-F770FC62C6B0}">
      <dgm:prSet/>
      <dgm:spPr/>
      <dgm:t>
        <a:bodyPr/>
        <a:lstStyle/>
        <a:p>
          <a:endParaRPr lang="en-US" sz="1100"/>
        </a:p>
      </dgm:t>
    </dgm:pt>
    <dgm:pt modelId="{F57D7F68-4B1D-2742-A127-457CB27C3902}" type="sibTrans" cxnId="{81AE562E-37B8-BD41-AE55-F770FC62C6B0}">
      <dgm:prSet/>
      <dgm:spPr/>
      <dgm:t>
        <a:bodyPr/>
        <a:lstStyle/>
        <a:p>
          <a:endParaRPr lang="en-US" sz="1100"/>
        </a:p>
      </dgm:t>
    </dgm:pt>
    <dgm:pt modelId="{74A9AE60-AC3E-9141-8758-4FF94A13D2ED}">
      <dgm:prSet phldrT="[Text]" custT="1"/>
      <dgm:spPr/>
      <dgm:t>
        <a:bodyPr/>
        <a:lstStyle/>
        <a:p>
          <a:r>
            <a:rPr lang="en-US" sz="1800" dirty="0"/>
            <a:t>Water</a:t>
          </a:r>
        </a:p>
      </dgm:t>
    </dgm:pt>
    <dgm:pt modelId="{40E142E2-BD0E-5746-900B-550F201B2958}" type="parTrans" cxnId="{45F30DCF-CBB3-6047-8C80-59A7B2F6A2CB}">
      <dgm:prSet/>
      <dgm:spPr/>
      <dgm:t>
        <a:bodyPr/>
        <a:lstStyle/>
        <a:p>
          <a:endParaRPr lang="en-US" sz="1100"/>
        </a:p>
      </dgm:t>
    </dgm:pt>
    <dgm:pt modelId="{6B97CA10-2C21-2546-98B4-AE1CAA3F4658}" type="sibTrans" cxnId="{45F30DCF-CBB3-6047-8C80-59A7B2F6A2CB}">
      <dgm:prSet/>
      <dgm:spPr/>
      <dgm:t>
        <a:bodyPr/>
        <a:lstStyle/>
        <a:p>
          <a:endParaRPr lang="en-US" sz="1100"/>
        </a:p>
      </dgm:t>
    </dgm:pt>
    <dgm:pt modelId="{C549561C-BB8E-4D4B-A354-21E13F13E243}">
      <dgm:prSet phldrT="[Text]" custT="1"/>
      <dgm:spPr/>
      <dgm:t>
        <a:bodyPr/>
        <a:lstStyle/>
        <a:p>
          <a:r>
            <a:rPr lang="en-US" sz="1400" dirty="0"/>
            <a:t>Formed</a:t>
          </a:r>
          <a:r>
            <a:rPr lang="en-US" sz="1400" baseline="0" dirty="0"/>
            <a:t> elements </a:t>
          </a:r>
          <a:endParaRPr lang="en-US" sz="1400" dirty="0"/>
        </a:p>
      </dgm:t>
    </dgm:pt>
    <dgm:pt modelId="{BFA9CE4A-0000-3446-A4B1-B39A734628B4}" type="parTrans" cxnId="{A7FA9777-6A78-FE47-BB13-9173397085FC}">
      <dgm:prSet/>
      <dgm:spPr/>
      <dgm:t>
        <a:bodyPr/>
        <a:lstStyle/>
        <a:p>
          <a:endParaRPr lang="en-US" sz="1100"/>
        </a:p>
      </dgm:t>
    </dgm:pt>
    <dgm:pt modelId="{0003837C-EFE8-BD47-A668-E6B8D3AEF641}" type="sibTrans" cxnId="{A7FA9777-6A78-FE47-BB13-9173397085FC}">
      <dgm:prSet/>
      <dgm:spPr/>
      <dgm:t>
        <a:bodyPr/>
        <a:lstStyle/>
        <a:p>
          <a:endParaRPr lang="en-US" sz="1100"/>
        </a:p>
      </dgm:t>
    </dgm:pt>
    <dgm:pt modelId="{67BD1837-FAC0-7248-92D8-B67F6BF40941}">
      <dgm:prSet phldrT="[Text]" custT="1"/>
      <dgm:spPr/>
      <dgm:t>
        <a:bodyPr/>
        <a:lstStyle/>
        <a:p>
          <a:r>
            <a:rPr lang="en-US" sz="1600" dirty="0"/>
            <a:t>Platelets</a:t>
          </a:r>
        </a:p>
      </dgm:t>
    </dgm:pt>
    <dgm:pt modelId="{2EDFAFB8-6D87-2C4A-9AFD-A5F9D147FBD1}" type="parTrans" cxnId="{685FE43E-C4D4-254D-92C0-CB7CCC36EAA4}">
      <dgm:prSet/>
      <dgm:spPr/>
      <dgm:t>
        <a:bodyPr/>
        <a:lstStyle/>
        <a:p>
          <a:endParaRPr lang="en-US" sz="1100"/>
        </a:p>
      </dgm:t>
    </dgm:pt>
    <dgm:pt modelId="{3B4C8256-075A-FD44-B1C8-95766C1A7CB5}" type="sibTrans" cxnId="{685FE43E-C4D4-254D-92C0-CB7CCC36EAA4}">
      <dgm:prSet/>
      <dgm:spPr/>
      <dgm:t>
        <a:bodyPr/>
        <a:lstStyle/>
        <a:p>
          <a:endParaRPr lang="en-US" sz="1100"/>
        </a:p>
      </dgm:t>
    </dgm:pt>
    <dgm:pt modelId="{CAF0EE44-FF44-0D4B-92B7-C37D794763FB}">
      <dgm:prSet custT="1"/>
      <dgm:spPr/>
      <dgm:t>
        <a:bodyPr/>
        <a:lstStyle/>
        <a:p>
          <a:r>
            <a:rPr lang="en-US" sz="1400" dirty="0"/>
            <a:t>Red blood</a:t>
          </a:r>
          <a:r>
            <a:rPr lang="en-US" sz="1400" baseline="0" dirty="0"/>
            <a:t> cells</a:t>
          </a:r>
          <a:endParaRPr lang="en-US" sz="1400" dirty="0"/>
        </a:p>
      </dgm:t>
    </dgm:pt>
    <dgm:pt modelId="{5999F720-B4CC-C346-A976-27D516F70E1C}" type="parTrans" cxnId="{02F4E73F-DF16-3743-9CE4-64EFE8B4205F}">
      <dgm:prSet/>
      <dgm:spPr/>
      <dgm:t>
        <a:bodyPr/>
        <a:lstStyle/>
        <a:p>
          <a:endParaRPr lang="en-US" sz="1100"/>
        </a:p>
      </dgm:t>
    </dgm:pt>
    <dgm:pt modelId="{72D66DDB-19F1-3E46-B799-20EE4A2544B6}" type="sibTrans" cxnId="{02F4E73F-DF16-3743-9CE4-64EFE8B4205F}">
      <dgm:prSet/>
      <dgm:spPr/>
      <dgm:t>
        <a:bodyPr/>
        <a:lstStyle/>
        <a:p>
          <a:endParaRPr lang="en-US" sz="1100"/>
        </a:p>
      </dgm:t>
    </dgm:pt>
    <dgm:pt modelId="{6EB4F7CA-8407-534A-B78C-ADD11B8BDCE1}">
      <dgm:prSet custT="1"/>
      <dgm:spPr/>
      <dgm:t>
        <a:bodyPr/>
        <a:lstStyle/>
        <a:p>
          <a:r>
            <a:rPr lang="en-US" sz="1200" dirty="0"/>
            <a:t>Other solutes (Example:</a:t>
          </a:r>
          <a:r>
            <a:rPr lang="en-US" sz="1200" baseline="0" dirty="0"/>
            <a:t> </a:t>
          </a:r>
          <a:r>
            <a:rPr lang="en-US" sz="1200" dirty="0"/>
            <a:t>Electrolytes) </a:t>
          </a:r>
        </a:p>
      </dgm:t>
    </dgm:pt>
    <dgm:pt modelId="{452FB134-CB74-6B49-BC4F-7C6EC8CDC4E8}" type="parTrans" cxnId="{9BBB26F2-1CB8-624F-BBFA-68CEC20644FE}">
      <dgm:prSet/>
      <dgm:spPr/>
      <dgm:t>
        <a:bodyPr/>
        <a:lstStyle/>
        <a:p>
          <a:endParaRPr lang="en-US" sz="1100"/>
        </a:p>
      </dgm:t>
    </dgm:pt>
    <dgm:pt modelId="{FAA0DA5A-F964-464D-B9B3-5123CAA945EC}" type="sibTrans" cxnId="{9BBB26F2-1CB8-624F-BBFA-68CEC20644FE}">
      <dgm:prSet/>
      <dgm:spPr/>
      <dgm:t>
        <a:bodyPr/>
        <a:lstStyle/>
        <a:p>
          <a:endParaRPr lang="en-US" sz="1100"/>
        </a:p>
      </dgm:t>
    </dgm:pt>
    <dgm:pt modelId="{044A59CB-4B22-3B40-9F16-8DF888616B71}">
      <dgm:prSet custT="1"/>
      <dgm:spPr/>
      <dgm:t>
        <a:bodyPr/>
        <a:lstStyle/>
        <a:p>
          <a:r>
            <a:rPr lang="en-US" sz="1300" dirty="0"/>
            <a:t>White blood cells</a:t>
          </a:r>
        </a:p>
      </dgm:t>
    </dgm:pt>
    <dgm:pt modelId="{2F99D53A-0E86-8943-94B7-F0ACE4F85CEF}" type="parTrans" cxnId="{F6FAA7D7-880F-2643-9906-9515E57AC6E9}">
      <dgm:prSet/>
      <dgm:spPr/>
      <dgm:t>
        <a:bodyPr/>
        <a:lstStyle/>
        <a:p>
          <a:endParaRPr lang="en-US" sz="1100"/>
        </a:p>
      </dgm:t>
    </dgm:pt>
    <dgm:pt modelId="{A2D5253C-B59C-C348-A919-EEF0E0BB8B54}" type="sibTrans" cxnId="{F6FAA7D7-880F-2643-9906-9515E57AC6E9}">
      <dgm:prSet/>
      <dgm:spPr/>
      <dgm:t>
        <a:bodyPr/>
        <a:lstStyle/>
        <a:p>
          <a:endParaRPr lang="en-US" sz="1100"/>
        </a:p>
      </dgm:t>
    </dgm:pt>
    <dgm:pt modelId="{282A05D1-98F8-4A4A-958F-58CDA70EFB4C}" type="pres">
      <dgm:prSet presAssocID="{85C3C803-8429-A34E-B257-481B6D9A514E}" presName="hierChild1" presStyleCnt="0">
        <dgm:presLayoutVars>
          <dgm:chPref val="1"/>
          <dgm:dir/>
          <dgm:animOne val="branch"/>
          <dgm:animLvl val="lvl"/>
          <dgm:resizeHandles/>
        </dgm:presLayoutVars>
      </dgm:prSet>
      <dgm:spPr/>
      <dgm:t>
        <a:bodyPr/>
        <a:lstStyle/>
        <a:p>
          <a:endParaRPr lang="en-GB"/>
        </a:p>
      </dgm:t>
    </dgm:pt>
    <dgm:pt modelId="{EF97282A-F32E-3543-B2D2-21DB1372C755}" type="pres">
      <dgm:prSet presAssocID="{5E505B73-CDD8-A54C-8100-FE8665AADA9C}" presName="hierRoot1" presStyleCnt="0"/>
      <dgm:spPr/>
    </dgm:pt>
    <dgm:pt modelId="{C3E7A06C-5224-B94B-BB96-AA3470D38E7C}" type="pres">
      <dgm:prSet presAssocID="{5E505B73-CDD8-A54C-8100-FE8665AADA9C}" presName="composite" presStyleCnt="0"/>
      <dgm:spPr/>
    </dgm:pt>
    <dgm:pt modelId="{D3C10F7B-5CA5-084C-A273-4084A023BD19}" type="pres">
      <dgm:prSet presAssocID="{5E505B73-CDD8-A54C-8100-FE8665AADA9C}" presName="background" presStyleLbl="node0" presStyleIdx="0" presStyleCnt="1"/>
      <dgm:spPr/>
    </dgm:pt>
    <dgm:pt modelId="{48C8E249-457A-6F4E-BE73-CCE00CEB4248}" type="pres">
      <dgm:prSet presAssocID="{5E505B73-CDD8-A54C-8100-FE8665AADA9C}" presName="text" presStyleLbl="fgAcc0" presStyleIdx="0" presStyleCnt="1">
        <dgm:presLayoutVars>
          <dgm:chPref val="3"/>
        </dgm:presLayoutVars>
      </dgm:prSet>
      <dgm:spPr/>
      <dgm:t>
        <a:bodyPr/>
        <a:lstStyle/>
        <a:p>
          <a:endParaRPr lang="en-GB"/>
        </a:p>
      </dgm:t>
    </dgm:pt>
    <dgm:pt modelId="{4F9AC6BB-0E8C-8F40-822A-0CA497B44A9D}" type="pres">
      <dgm:prSet presAssocID="{5E505B73-CDD8-A54C-8100-FE8665AADA9C}" presName="hierChild2" presStyleCnt="0"/>
      <dgm:spPr/>
    </dgm:pt>
    <dgm:pt modelId="{F81A843C-C269-7442-8107-216A8528EE98}" type="pres">
      <dgm:prSet presAssocID="{492562FB-B051-ED45-8FC2-AD774C84E27D}" presName="Name10" presStyleLbl="parChTrans1D2" presStyleIdx="0" presStyleCnt="2"/>
      <dgm:spPr/>
      <dgm:t>
        <a:bodyPr/>
        <a:lstStyle/>
        <a:p>
          <a:endParaRPr lang="en-GB"/>
        </a:p>
      </dgm:t>
    </dgm:pt>
    <dgm:pt modelId="{DAC20365-0996-294E-9484-38EBBB243BC2}" type="pres">
      <dgm:prSet presAssocID="{A612E3BF-CC41-AF4B-BBA7-55E3AD9C9D2B}" presName="hierRoot2" presStyleCnt="0"/>
      <dgm:spPr/>
    </dgm:pt>
    <dgm:pt modelId="{F9A58AB8-5F0A-6749-A854-72864D6B010D}" type="pres">
      <dgm:prSet presAssocID="{A612E3BF-CC41-AF4B-BBA7-55E3AD9C9D2B}" presName="composite2" presStyleCnt="0"/>
      <dgm:spPr/>
    </dgm:pt>
    <dgm:pt modelId="{3B08004C-2D9D-8F41-9898-F249808552FE}" type="pres">
      <dgm:prSet presAssocID="{A612E3BF-CC41-AF4B-BBA7-55E3AD9C9D2B}" presName="background2" presStyleLbl="node2" presStyleIdx="0" presStyleCnt="2"/>
      <dgm:spPr/>
    </dgm:pt>
    <dgm:pt modelId="{899CB617-AE03-D74A-A00E-C577FC4A2C18}" type="pres">
      <dgm:prSet presAssocID="{A612E3BF-CC41-AF4B-BBA7-55E3AD9C9D2B}" presName="text2" presStyleLbl="fgAcc2" presStyleIdx="0" presStyleCnt="2">
        <dgm:presLayoutVars>
          <dgm:chPref val="3"/>
        </dgm:presLayoutVars>
      </dgm:prSet>
      <dgm:spPr/>
      <dgm:t>
        <a:bodyPr/>
        <a:lstStyle/>
        <a:p>
          <a:endParaRPr lang="en-GB"/>
        </a:p>
      </dgm:t>
    </dgm:pt>
    <dgm:pt modelId="{7F18EA33-5E42-A340-88A6-638CB92C6E0B}" type="pres">
      <dgm:prSet presAssocID="{A612E3BF-CC41-AF4B-BBA7-55E3AD9C9D2B}" presName="hierChild3" presStyleCnt="0"/>
      <dgm:spPr/>
    </dgm:pt>
    <dgm:pt modelId="{5A5C3F99-5E38-9844-89CF-CF179E9457E3}" type="pres">
      <dgm:prSet presAssocID="{8A1E9244-2D7A-DC42-B0F2-0428CCA8DD54}" presName="Name17" presStyleLbl="parChTrans1D3" presStyleIdx="0" presStyleCnt="6"/>
      <dgm:spPr/>
      <dgm:t>
        <a:bodyPr/>
        <a:lstStyle/>
        <a:p>
          <a:endParaRPr lang="en-GB"/>
        </a:p>
      </dgm:t>
    </dgm:pt>
    <dgm:pt modelId="{6592BA47-DFB3-3D4E-834C-157BEAE523F7}" type="pres">
      <dgm:prSet presAssocID="{9C892023-8301-3D47-8729-BB4A33A642A8}" presName="hierRoot3" presStyleCnt="0"/>
      <dgm:spPr/>
    </dgm:pt>
    <dgm:pt modelId="{C9C2EF13-E2A3-2A49-9DDB-77DCA55E6264}" type="pres">
      <dgm:prSet presAssocID="{9C892023-8301-3D47-8729-BB4A33A642A8}" presName="composite3" presStyleCnt="0"/>
      <dgm:spPr/>
    </dgm:pt>
    <dgm:pt modelId="{5D2A95BB-7C44-4247-A1B4-A4125004FC6F}" type="pres">
      <dgm:prSet presAssocID="{9C892023-8301-3D47-8729-BB4A33A642A8}" presName="background3" presStyleLbl="node3" presStyleIdx="0" presStyleCnt="6"/>
      <dgm:spPr/>
    </dgm:pt>
    <dgm:pt modelId="{A9396E2D-FF78-2940-B990-F715CC843927}" type="pres">
      <dgm:prSet presAssocID="{9C892023-8301-3D47-8729-BB4A33A642A8}" presName="text3" presStyleLbl="fgAcc3" presStyleIdx="0" presStyleCnt="6">
        <dgm:presLayoutVars>
          <dgm:chPref val="3"/>
        </dgm:presLayoutVars>
      </dgm:prSet>
      <dgm:spPr/>
      <dgm:t>
        <a:bodyPr/>
        <a:lstStyle/>
        <a:p>
          <a:endParaRPr lang="en-GB"/>
        </a:p>
      </dgm:t>
    </dgm:pt>
    <dgm:pt modelId="{70477DB7-57B9-C149-898F-55FDF26AF58C}" type="pres">
      <dgm:prSet presAssocID="{9C892023-8301-3D47-8729-BB4A33A642A8}" presName="hierChild4" presStyleCnt="0"/>
      <dgm:spPr/>
    </dgm:pt>
    <dgm:pt modelId="{F0560155-A678-9242-BA85-4CE233309720}" type="pres">
      <dgm:prSet presAssocID="{40E142E2-BD0E-5746-900B-550F201B2958}" presName="Name17" presStyleLbl="parChTrans1D3" presStyleIdx="1" presStyleCnt="6"/>
      <dgm:spPr/>
      <dgm:t>
        <a:bodyPr/>
        <a:lstStyle/>
        <a:p>
          <a:endParaRPr lang="en-GB"/>
        </a:p>
      </dgm:t>
    </dgm:pt>
    <dgm:pt modelId="{456B9E7B-AC28-334C-AC36-4023E2542527}" type="pres">
      <dgm:prSet presAssocID="{74A9AE60-AC3E-9141-8758-4FF94A13D2ED}" presName="hierRoot3" presStyleCnt="0"/>
      <dgm:spPr/>
    </dgm:pt>
    <dgm:pt modelId="{E1E39ED7-60B7-EE41-842D-02BB19F2B074}" type="pres">
      <dgm:prSet presAssocID="{74A9AE60-AC3E-9141-8758-4FF94A13D2ED}" presName="composite3" presStyleCnt="0"/>
      <dgm:spPr/>
    </dgm:pt>
    <dgm:pt modelId="{1FADB769-CB7D-104B-A48E-9847CEFBC80E}" type="pres">
      <dgm:prSet presAssocID="{74A9AE60-AC3E-9141-8758-4FF94A13D2ED}" presName="background3" presStyleLbl="node3" presStyleIdx="1" presStyleCnt="6"/>
      <dgm:spPr/>
    </dgm:pt>
    <dgm:pt modelId="{F321945A-0A57-0B47-85EA-F8FB44ACEEEE}" type="pres">
      <dgm:prSet presAssocID="{74A9AE60-AC3E-9141-8758-4FF94A13D2ED}" presName="text3" presStyleLbl="fgAcc3" presStyleIdx="1" presStyleCnt="6" custLinFactNeighborY="-5874">
        <dgm:presLayoutVars>
          <dgm:chPref val="3"/>
        </dgm:presLayoutVars>
      </dgm:prSet>
      <dgm:spPr/>
      <dgm:t>
        <a:bodyPr/>
        <a:lstStyle/>
        <a:p>
          <a:endParaRPr lang="en-GB"/>
        </a:p>
      </dgm:t>
    </dgm:pt>
    <dgm:pt modelId="{CB536E23-4118-8747-A8AD-84A2C191A3AE}" type="pres">
      <dgm:prSet presAssocID="{74A9AE60-AC3E-9141-8758-4FF94A13D2ED}" presName="hierChild4" presStyleCnt="0"/>
      <dgm:spPr/>
    </dgm:pt>
    <dgm:pt modelId="{E1A592E4-2C33-504A-9024-964885EBFD49}" type="pres">
      <dgm:prSet presAssocID="{452FB134-CB74-6B49-BC4F-7C6EC8CDC4E8}" presName="Name17" presStyleLbl="parChTrans1D3" presStyleIdx="2" presStyleCnt="6"/>
      <dgm:spPr/>
      <dgm:t>
        <a:bodyPr/>
        <a:lstStyle/>
        <a:p>
          <a:endParaRPr lang="en-GB"/>
        </a:p>
      </dgm:t>
    </dgm:pt>
    <dgm:pt modelId="{2716BC92-D71C-894B-A52C-BB9FF355E8B7}" type="pres">
      <dgm:prSet presAssocID="{6EB4F7CA-8407-534A-B78C-ADD11B8BDCE1}" presName="hierRoot3" presStyleCnt="0"/>
      <dgm:spPr/>
    </dgm:pt>
    <dgm:pt modelId="{2642606A-CE5D-F246-B999-2F7A9E87E731}" type="pres">
      <dgm:prSet presAssocID="{6EB4F7CA-8407-534A-B78C-ADD11B8BDCE1}" presName="composite3" presStyleCnt="0"/>
      <dgm:spPr/>
    </dgm:pt>
    <dgm:pt modelId="{C8821D4A-E0AA-2A4B-A056-C31E38C4A98F}" type="pres">
      <dgm:prSet presAssocID="{6EB4F7CA-8407-534A-B78C-ADD11B8BDCE1}" presName="background3" presStyleLbl="node3" presStyleIdx="2" presStyleCnt="6"/>
      <dgm:spPr/>
    </dgm:pt>
    <dgm:pt modelId="{81F8A218-D2FB-1048-AE29-3AE3A25B0E56}" type="pres">
      <dgm:prSet presAssocID="{6EB4F7CA-8407-534A-B78C-ADD11B8BDCE1}" presName="text3" presStyleLbl="fgAcc3" presStyleIdx="2" presStyleCnt="6" custScaleX="104311" custScaleY="123676">
        <dgm:presLayoutVars>
          <dgm:chPref val="3"/>
        </dgm:presLayoutVars>
      </dgm:prSet>
      <dgm:spPr/>
      <dgm:t>
        <a:bodyPr/>
        <a:lstStyle/>
        <a:p>
          <a:endParaRPr lang="en-GB"/>
        </a:p>
      </dgm:t>
    </dgm:pt>
    <dgm:pt modelId="{76AB92C6-A684-9645-B0A1-49EA4CBB6376}" type="pres">
      <dgm:prSet presAssocID="{6EB4F7CA-8407-534A-B78C-ADD11B8BDCE1}" presName="hierChild4" presStyleCnt="0"/>
      <dgm:spPr/>
    </dgm:pt>
    <dgm:pt modelId="{E871DE2A-96EF-CE41-9434-F1E5D4790C15}" type="pres">
      <dgm:prSet presAssocID="{BFA9CE4A-0000-3446-A4B1-B39A734628B4}" presName="Name10" presStyleLbl="parChTrans1D2" presStyleIdx="1" presStyleCnt="2"/>
      <dgm:spPr/>
      <dgm:t>
        <a:bodyPr/>
        <a:lstStyle/>
        <a:p>
          <a:endParaRPr lang="en-GB"/>
        </a:p>
      </dgm:t>
    </dgm:pt>
    <dgm:pt modelId="{FA409D1D-0C93-9A4B-B373-7289E441BB7E}" type="pres">
      <dgm:prSet presAssocID="{C549561C-BB8E-4D4B-A354-21E13F13E243}" presName="hierRoot2" presStyleCnt="0"/>
      <dgm:spPr/>
    </dgm:pt>
    <dgm:pt modelId="{4D043C14-B675-BA4D-B189-0BFE13ABF986}" type="pres">
      <dgm:prSet presAssocID="{C549561C-BB8E-4D4B-A354-21E13F13E243}" presName="composite2" presStyleCnt="0"/>
      <dgm:spPr/>
    </dgm:pt>
    <dgm:pt modelId="{B57B0D90-7F7A-994E-8F3D-A7DAB19083C8}" type="pres">
      <dgm:prSet presAssocID="{C549561C-BB8E-4D4B-A354-21E13F13E243}" presName="background2" presStyleLbl="node2" presStyleIdx="1" presStyleCnt="2"/>
      <dgm:spPr/>
    </dgm:pt>
    <dgm:pt modelId="{79F48660-3E35-344C-95EA-876B82754FE7}" type="pres">
      <dgm:prSet presAssocID="{C549561C-BB8E-4D4B-A354-21E13F13E243}" presName="text2" presStyleLbl="fgAcc2" presStyleIdx="1" presStyleCnt="2">
        <dgm:presLayoutVars>
          <dgm:chPref val="3"/>
        </dgm:presLayoutVars>
      </dgm:prSet>
      <dgm:spPr/>
      <dgm:t>
        <a:bodyPr/>
        <a:lstStyle/>
        <a:p>
          <a:endParaRPr lang="en-GB"/>
        </a:p>
      </dgm:t>
    </dgm:pt>
    <dgm:pt modelId="{0987F89B-3381-EC40-ACA7-5C9C07A550F1}" type="pres">
      <dgm:prSet presAssocID="{C549561C-BB8E-4D4B-A354-21E13F13E243}" presName="hierChild3" presStyleCnt="0"/>
      <dgm:spPr/>
    </dgm:pt>
    <dgm:pt modelId="{903A5EF6-D275-624D-A019-89E79AAE7CEF}" type="pres">
      <dgm:prSet presAssocID="{2EDFAFB8-6D87-2C4A-9AFD-A5F9D147FBD1}" presName="Name17" presStyleLbl="parChTrans1D3" presStyleIdx="3" presStyleCnt="6"/>
      <dgm:spPr/>
      <dgm:t>
        <a:bodyPr/>
        <a:lstStyle/>
        <a:p>
          <a:endParaRPr lang="en-GB"/>
        </a:p>
      </dgm:t>
    </dgm:pt>
    <dgm:pt modelId="{7DBD008B-7313-CA4D-92EF-FB33F3A2FD3D}" type="pres">
      <dgm:prSet presAssocID="{67BD1837-FAC0-7248-92D8-B67F6BF40941}" presName="hierRoot3" presStyleCnt="0"/>
      <dgm:spPr/>
    </dgm:pt>
    <dgm:pt modelId="{03ACE7CC-3120-1F43-AAC9-542B85A51E4C}" type="pres">
      <dgm:prSet presAssocID="{67BD1837-FAC0-7248-92D8-B67F6BF40941}" presName="composite3" presStyleCnt="0"/>
      <dgm:spPr/>
    </dgm:pt>
    <dgm:pt modelId="{80E1780E-4191-F14E-8D8F-B4A99AA0518A}" type="pres">
      <dgm:prSet presAssocID="{67BD1837-FAC0-7248-92D8-B67F6BF40941}" presName="background3" presStyleLbl="node3" presStyleIdx="3" presStyleCnt="6"/>
      <dgm:spPr/>
    </dgm:pt>
    <dgm:pt modelId="{F66AFF87-E534-1848-8354-5ADB844FFA91}" type="pres">
      <dgm:prSet presAssocID="{67BD1837-FAC0-7248-92D8-B67F6BF40941}" presName="text3" presStyleLbl="fgAcc3" presStyleIdx="3" presStyleCnt="6">
        <dgm:presLayoutVars>
          <dgm:chPref val="3"/>
        </dgm:presLayoutVars>
      </dgm:prSet>
      <dgm:spPr/>
      <dgm:t>
        <a:bodyPr/>
        <a:lstStyle/>
        <a:p>
          <a:endParaRPr lang="en-GB"/>
        </a:p>
      </dgm:t>
    </dgm:pt>
    <dgm:pt modelId="{AF801719-82AB-3749-8BC0-EC228372EC88}" type="pres">
      <dgm:prSet presAssocID="{67BD1837-FAC0-7248-92D8-B67F6BF40941}" presName="hierChild4" presStyleCnt="0"/>
      <dgm:spPr/>
    </dgm:pt>
    <dgm:pt modelId="{DD74B5A2-38FB-7A46-B233-8C8168A13ECD}" type="pres">
      <dgm:prSet presAssocID="{2F99D53A-0E86-8943-94B7-F0ACE4F85CEF}" presName="Name17" presStyleLbl="parChTrans1D3" presStyleIdx="4" presStyleCnt="6"/>
      <dgm:spPr/>
      <dgm:t>
        <a:bodyPr/>
        <a:lstStyle/>
        <a:p>
          <a:endParaRPr lang="en-GB"/>
        </a:p>
      </dgm:t>
    </dgm:pt>
    <dgm:pt modelId="{15CF206A-2BCD-6A4C-BE37-6E173BA5B2DE}" type="pres">
      <dgm:prSet presAssocID="{044A59CB-4B22-3B40-9F16-8DF888616B71}" presName="hierRoot3" presStyleCnt="0"/>
      <dgm:spPr/>
    </dgm:pt>
    <dgm:pt modelId="{3C7AEC36-005D-EF44-BA1A-22A9A8DD9A2C}" type="pres">
      <dgm:prSet presAssocID="{044A59CB-4B22-3B40-9F16-8DF888616B71}" presName="composite3" presStyleCnt="0"/>
      <dgm:spPr/>
    </dgm:pt>
    <dgm:pt modelId="{A522F098-57AC-A841-91C8-1B66014E04F3}" type="pres">
      <dgm:prSet presAssocID="{044A59CB-4B22-3B40-9F16-8DF888616B71}" presName="background3" presStyleLbl="node3" presStyleIdx="4" presStyleCnt="6"/>
      <dgm:spPr/>
    </dgm:pt>
    <dgm:pt modelId="{C97CDA4C-6724-8441-A217-5AB6A72B8511}" type="pres">
      <dgm:prSet presAssocID="{044A59CB-4B22-3B40-9F16-8DF888616B71}" presName="text3" presStyleLbl="fgAcc3" presStyleIdx="4" presStyleCnt="6">
        <dgm:presLayoutVars>
          <dgm:chPref val="3"/>
        </dgm:presLayoutVars>
      </dgm:prSet>
      <dgm:spPr/>
      <dgm:t>
        <a:bodyPr/>
        <a:lstStyle/>
        <a:p>
          <a:endParaRPr lang="en-GB"/>
        </a:p>
      </dgm:t>
    </dgm:pt>
    <dgm:pt modelId="{A2928B19-B429-5B4A-9621-620D5015036B}" type="pres">
      <dgm:prSet presAssocID="{044A59CB-4B22-3B40-9F16-8DF888616B71}" presName="hierChild4" presStyleCnt="0"/>
      <dgm:spPr/>
    </dgm:pt>
    <dgm:pt modelId="{5F86CA80-9711-7C43-BB5B-CFD79BE3CE9F}" type="pres">
      <dgm:prSet presAssocID="{5999F720-B4CC-C346-A976-27D516F70E1C}" presName="Name17" presStyleLbl="parChTrans1D3" presStyleIdx="5" presStyleCnt="6"/>
      <dgm:spPr/>
      <dgm:t>
        <a:bodyPr/>
        <a:lstStyle/>
        <a:p>
          <a:endParaRPr lang="en-GB"/>
        </a:p>
      </dgm:t>
    </dgm:pt>
    <dgm:pt modelId="{5E0C409E-7826-FB4C-87BD-ACD6D23E5A62}" type="pres">
      <dgm:prSet presAssocID="{CAF0EE44-FF44-0D4B-92B7-C37D794763FB}" presName="hierRoot3" presStyleCnt="0"/>
      <dgm:spPr/>
    </dgm:pt>
    <dgm:pt modelId="{16815F97-91B6-5543-9863-5C9511391A36}" type="pres">
      <dgm:prSet presAssocID="{CAF0EE44-FF44-0D4B-92B7-C37D794763FB}" presName="composite3" presStyleCnt="0"/>
      <dgm:spPr/>
    </dgm:pt>
    <dgm:pt modelId="{F9B6F88C-E0D0-9549-9037-A9C208B838D7}" type="pres">
      <dgm:prSet presAssocID="{CAF0EE44-FF44-0D4B-92B7-C37D794763FB}" presName="background3" presStyleLbl="node3" presStyleIdx="5" presStyleCnt="6"/>
      <dgm:spPr/>
    </dgm:pt>
    <dgm:pt modelId="{BD0D219A-CA95-3548-835E-5B07EA7222E4}" type="pres">
      <dgm:prSet presAssocID="{CAF0EE44-FF44-0D4B-92B7-C37D794763FB}" presName="text3" presStyleLbl="fgAcc3" presStyleIdx="5" presStyleCnt="6">
        <dgm:presLayoutVars>
          <dgm:chPref val="3"/>
        </dgm:presLayoutVars>
      </dgm:prSet>
      <dgm:spPr/>
      <dgm:t>
        <a:bodyPr/>
        <a:lstStyle/>
        <a:p>
          <a:endParaRPr lang="en-GB"/>
        </a:p>
      </dgm:t>
    </dgm:pt>
    <dgm:pt modelId="{44D916FA-AA75-324C-A35D-F23757699020}" type="pres">
      <dgm:prSet presAssocID="{CAF0EE44-FF44-0D4B-92B7-C37D794763FB}" presName="hierChild4" presStyleCnt="0"/>
      <dgm:spPr/>
    </dgm:pt>
  </dgm:ptLst>
  <dgm:cxnLst>
    <dgm:cxn modelId="{685FE43E-C4D4-254D-92C0-CB7CCC36EAA4}" srcId="{C549561C-BB8E-4D4B-A354-21E13F13E243}" destId="{67BD1837-FAC0-7248-92D8-B67F6BF40941}" srcOrd="0" destOrd="0" parTransId="{2EDFAFB8-6D87-2C4A-9AFD-A5F9D147FBD1}" sibTransId="{3B4C8256-075A-FD44-B1C8-95766C1A7CB5}"/>
    <dgm:cxn modelId="{3E4B210C-BA59-4843-9718-F49CEB8A33F2}" type="presOf" srcId="{67BD1837-FAC0-7248-92D8-B67F6BF40941}" destId="{F66AFF87-E534-1848-8354-5ADB844FFA91}" srcOrd="0" destOrd="0" presId="urn:microsoft.com/office/officeart/2005/8/layout/hierarchy1"/>
    <dgm:cxn modelId="{7D5567D0-2F30-174E-A084-6C573CD6B409}" type="presOf" srcId="{40E142E2-BD0E-5746-900B-550F201B2958}" destId="{F0560155-A678-9242-BA85-4CE233309720}" srcOrd="0" destOrd="0" presId="urn:microsoft.com/office/officeart/2005/8/layout/hierarchy1"/>
    <dgm:cxn modelId="{295F6D8C-070D-FB4C-9D22-DEFC5BAD9BC9}" type="presOf" srcId="{C549561C-BB8E-4D4B-A354-21E13F13E243}" destId="{79F48660-3E35-344C-95EA-876B82754FE7}" srcOrd="0" destOrd="0" presId="urn:microsoft.com/office/officeart/2005/8/layout/hierarchy1"/>
    <dgm:cxn modelId="{32B0E6BD-DA41-284A-8F9F-635185A62580}" type="presOf" srcId="{044A59CB-4B22-3B40-9F16-8DF888616B71}" destId="{C97CDA4C-6724-8441-A217-5AB6A72B8511}" srcOrd="0" destOrd="0" presId="urn:microsoft.com/office/officeart/2005/8/layout/hierarchy1"/>
    <dgm:cxn modelId="{F6FAA7D7-880F-2643-9906-9515E57AC6E9}" srcId="{C549561C-BB8E-4D4B-A354-21E13F13E243}" destId="{044A59CB-4B22-3B40-9F16-8DF888616B71}" srcOrd="1" destOrd="0" parTransId="{2F99D53A-0E86-8943-94B7-F0ACE4F85CEF}" sibTransId="{A2D5253C-B59C-C348-A919-EEF0E0BB8B54}"/>
    <dgm:cxn modelId="{291AD57B-335A-CE44-86D5-11E7B053E127}" srcId="{85C3C803-8429-A34E-B257-481B6D9A514E}" destId="{5E505B73-CDD8-A54C-8100-FE8665AADA9C}" srcOrd="0" destOrd="0" parTransId="{3CD72305-6ED8-0F4B-8EBC-B0FF87FD3D89}" sibTransId="{12C5CE36-CBA1-764F-B117-278C1A323273}"/>
    <dgm:cxn modelId="{A4502AA4-51E0-5446-BFF6-30F8C77D5B39}" type="presOf" srcId="{6EB4F7CA-8407-534A-B78C-ADD11B8BDCE1}" destId="{81F8A218-D2FB-1048-AE29-3AE3A25B0E56}" srcOrd="0" destOrd="0" presId="urn:microsoft.com/office/officeart/2005/8/layout/hierarchy1"/>
    <dgm:cxn modelId="{896A292D-F5B9-DE49-B7B5-26E34CF03DE3}" type="presOf" srcId="{74A9AE60-AC3E-9141-8758-4FF94A13D2ED}" destId="{F321945A-0A57-0B47-85EA-F8FB44ACEEEE}" srcOrd="0" destOrd="0" presId="urn:microsoft.com/office/officeart/2005/8/layout/hierarchy1"/>
    <dgm:cxn modelId="{C84661D9-9794-4149-BFF6-5D0F5AA1F7EC}" srcId="{5E505B73-CDD8-A54C-8100-FE8665AADA9C}" destId="{A612E3BF-CC41-AF4B-BBA7-55E3AD9C9D2B}" srcOrd="0" destOrd="0" parTransId="{492562FB-B051-ED45-8FC2-AD774C84E27D}" sibTransId="{70AC25AA-A496-AB4F-9DCD-28CF370B3CDA}"/>
    <dgm:cxn modelId="{10CFA676-B861-F142-A576-57383993431A}" type="presOf" srcId="{BFA9CE4A-0000-3446-A4B1-B39A734628B4}" destId="{E871DE2A-96EF-CE41-9434-F1E5D4790C15}" srcOrd="0" destOrd="0" presId="urn:microsoft.com/office/officeart/2005/8/layout/hierarchy1"/>
    <dgm:cxn modelId="{7C3B5093-2952-8D40-9FF5-F67DDC5EEB28}" type="presOf" srcId="{2EDFAFB8-6D87-2C4A-9AFD-A5F9D147FBD1}" destId="{903A5EF6-D275-624D-A019-89E79AAE7CEF}" srcOrd="0" destOrd="0" presId="urn:microsoft.com/office/officeart/2005/8/layout/hierarchy1"/>
    <dgm:cxn modelId="{149EE24E-76A7-6344-9EF5-19CA26B83B5E}" type="presOf" srcId="{85C3C803-8429-A34E-B257-481B6D9A514E}" destId="{282A05D1-98F8-4A4A-958F-58CDA70EFB4C}" srcOrd="0" destOrd="0" presId="urn:microsoft.com/office/officeart/2005/8/layout/hierarchy1"/>
    <dgm:cxn modelId="{E46EA9CC-2732-3E4C-A78D-60F1F9152618}" type="presOf" srcId="{9C892023-8301-3D47-8729-BB4A33A642A8}" destId="{A9396E2D-FF78-2940-B990-F715CC843927}" srcOrd="0" destOrd="0" presId="urn:microsoft.com/office/officeart/2005/8/layout/hierarchy1"/>
    <dgm:cxn modelId="{33BC73D5-97E3-C641-9B01-9C20C4F3AED6}" type="presOf" srcId="{A612E3BF-CC41-AF4B-BBA7-55E3AD9C9D2B}" destId="{899CB617-AE03-D74A-A00E-C577FC4A2C18}" srcOrd="0" destOrd="0" presId="urn:microsoft.com/office/officeart/2005/8/layout/hierarchy1"/>
    <dgm:cxn modelId="{45F30DCF-CBB3-6047-8C80-59A7B2F6A2CB}" srcId="{A612E3BF-CC41-AF4B-BBA7-55E3AD9C9D2B}" destId="{74A9AE60-AC3E-9141-8758-4FF94A13D2ED}" srcOrd="1" destOrd="0" parTransId="{40E142E2-BD0E-5746-900B-550F201B2958}" sibTransId="{6B97CA10-2C21-2546-98B4-AE1CAA3F4658}"/>
    <dgm:cxn modelId="{6DAC2897-6524-3143-802B-37ACBB3E7EE3}" type="presOf" srcId="{2F99D53A-0E86-8943-94B7-F0ACE4F85CEF}" destId="{DD74B5A2-38FB-7A46-B233-8C8168A13ECD}" srcOrd="0" destOrd="0" presId="urn:microsoft.com/office/officeart/2005/8/layout/hierarchy1"/>
    <dgm:cxn modelId="{A7FA9777-6A78-FE47-BB13-9173397085FC}" srcId="{5E505B73-CDD8-A54C-8100-FE8665AADA9C}" destId="{C549561C-BB8E-4D4B-A354-21E13F13E243}" srcOrd="1" destOrd="0" parTransId="{BFA9CE4A-0000-3446-A4B1-B39A734628B4}" sibTransId="{0003837C-EFE8-BD47-A668-E6B8D3AEF641}"/>
    <dgm:cxn modelId="{56B9F866-4568-A248-950A-35059C97D531}" type="presOf" srcId="{452FB134-CB74-6B49-BC4F-7C6EC8CDC4E8}" destId="{E1A592E4-2C33-504A-9024-964885EBFD49}" srcOrd="0" destOrd="0" presId="urn:microsoft.com/office/officeart/2005/8/layout/hierarchy1"/>
    <dgm:cxn modelId="{D93EB3D2-8919-8349-BB50-A0A92C8F26F1}" type="presOf" srcId="{CAF0EE44-FF44-0D4B-92B7-C37D794763FB}" destId="{BD0D219A-CA95-3548-835E-5B07EA7222E4}" srcOrd="0" destOrd="0" presId="urn:microsoft.com/office/officeart/2005/8/layout/hierarchy1"/>
    <dgm:cxn modelId="{28A4E111-6453-D749-A2DA-3C915F5903C6}" type="presOf" srcId="{5E505B73-CDD8-A54C-8100-FE8665AADA9C}" destId="{48C8E249-457A-6F4E-BE73-CCE00CEB4248}" srcOrd="0" destOrd="0" presId="urn:microsoft.com/office/officeart/2005/8/layout/hierarchy1"/>
    <dgm:cxn modelId="{02F4E73F-DF16-3743-9CE4-64EFE8B4205F}" srcId="{C549561C-BB8E-4D4B-A354-21E13F13E243}" destId="{CAF0EE44-FF44-0D4B-92B7-C37D794763FB}" srcOrd="2" destOrd="0" parTransId="{5999F720-B4CC-C346-A976-27D516F70E1C}" sibTransId="{72D66DDB-19F1-3E46-B799-20EE4A2544B6}"/>
    <dgm:cxn modelId="{8117D5C5-556E-C74A-9C32-DA1E1EE8D856}" type="presOf" srcId="{8A1E9244-2D7A-DC42-B0F2-0428CCA8DD54}" destId="{5A5C3F99-5E38-9844-89CF-CF179E9457E3}" srcOrd="0" destOrd="0" presId="urn:microsoft.com/office/officeart/2005/8/layout/hierarchy1"/>
    <dgm:cxn modelId="{77CFCE26-1A3E-984B-A1FF-C0D67AC0CF34}" type="presOf" srcId="{492562FB-B051-ED45-8FC2-AD774C84E27D}" destId="{F81A843C-C269-7442-8107-216A8528EE98}" srcOrd="0" destOrd="0" presId="urn:microsoft.com/office/officeart/2005/8/layout/hierarchy1"/>
    <dgm:cxn modelId="{81AE562E-37B8-BD41-AE55-F770FC62C6B0}" srcId="{A612E3BF-CC41-AF4B-BBA7-55E3AD9C9D2B}" destId="{9C892023-8301-3D47-8729-BB4A33A642A8}" srcOrd="0" destOrd="0" parTransId="{8A1E9244-2D7A-DC42-B0F2-0428CCA8DD54}" sibTransId="{F57D7F68-4B1D-2742-A127-457CB27C3902}"/>
    <dgm:cxn modelId="{9BBB26F2-1CB8-624F-BBFA-68CEC20644FE}" srcId="{A612E3BF-CC41-AF4B-BBA7-55E3AD9C9D2B}" destId="{6EB4F7CA-8407-534A-B78C-ADD11B8BDCE1}" srcOrd="2" destOrd="0" parTransId="{452FB134-CB74-6B49-BC4F-7C6EC8CDC4E8}" sibTransId="{FAA0DA5A-F964-464D-B9B3-5123CAA945EC}"/>
    <dgm:cxn modelId="{199EF691-2F60-3547-840D-656D1F159E0A}" type="presOf" srcId="{5999F720-B4CC-C346-A976-27D516F70E1C}" destId="{5F86CA80-9711-7C43-BB5B-CFD79BE3CE9F}" srcOrd="0" destOrd="0" presId="urn:microsoft.com/office/officeart/2005/8/layout/hierarchy1"/>
    <dgm:cxn modelId="{3D3A215A-CA57-EB4E-841E-907DC0BCB7D8}" type="presParOf" srcId="{282A05D1-98F8-4A4A-958F-58CDA70EFB4C}" destId="{EF97282A-F32E-3543-B2D2-21DB1372C755}" srcOrd="0" destOrd="0" presId="urn:microsoft.com/office/officeart/2005/8/layout/hierarchy1"/>
    <dgm:cxn modelId="{01E18B89-752E-BD40-B106-7397DB4B052E}" type="presParOf" srcId="{EF97282A-F32E-3543-B2D2-21DB1372C755}" destId="{C3E7A06C-5224-B94B-BB96-AA3470D38E7C}" srcOrd="0" destOrd="0" presId="urn:microsoft.com/office/officeart/2005/8/layout/hierarchy1"/>
    <dgm:cxn modelId="{D8B44F03-AB74-0C45-81AC-7F2D29395FD6}" type="presParOf" srcId="{C3E7A06C-5224-B94B-BB96-AA3470D38E7C}" destId="{D3C10F7B-5CA5-084C-A273-4084A023BD19}" srcOrd="0" destOrd="0" presId="urn:microsoft.com/office/officeart/2005/8/layout/hierarchy1"/>
    <dgm:cxn modelId="{7C5264C1-3D49-CA47-8DA0-DBF85D0ADC2B}" type="presParOf" srcId="{C3E7A06C-5224-B94B-BB96-AA3470D38E7C}" destId="{48C8E249-457A-6F4E-BE73-CCE00CEB4248}" srcOrd="1" destOrd="0" presId="urn:microsoft.com/office/officeart/2005/8/layout/hierarchy1"/>
    <dgm:cxn modelId="{75EAE70E-70ED-AB40-B082-B0068FFD0244}" type="presParOf" srcId="{EF97282A-F32E-3543-B2D2-21DB1372C755}" destId="{4F9AC6BB-0E8C-8F40-822A-0CA497B44A9D}" srcOrd="1" destOrd="0" presId="urn:microsoft.com/office/officeart/2005/8/layout/hierarchy1"/>
    <dgm:cxn modelId="{7FDD60F4-320E-6143-8267-C887374CED55}" type="presParOf" srcId="{4F9AC6BB-0E8C-8F40-822A-0CA497B44A9D}" destId="{F81A843C-C269-7442-8107-216A8528EE98}" srcOrd="0" destOrd="0" presId="urn:microsoft.com/office/officeart/2005/8/layout/hierarchy1"/>
    <dgm:cxn modelId="{B2ED51A6-34E2-9D4F-A7B2-388570ECE668}" type="presParOf" srcId="{4F9AC6BB-0E8C-8F40-822A-0CA497B44A9D}" destId="{DAC20365-0996-294E-9484-38EBBB243BC2}" srcOrd="1" destOrd="0" presId="urn:microsoft.com/office/officeart/2005/8/layout/hierarchy1"/>
    <dgm:cxn modelId="{69B957B6-1BF2-D04F-9094-D7EF57EBC50B}" type="presParOf" srcId="{DAC20365-0996-294E-9484-38EBBB243BC2}" destId="{F9A58AB8-5F0A-6749-A854-72864D6B010D}" srcOrd="0" destOrd="0" presId="urn:microsoft.com/office/officeart/2005/8/layout/hierarchy1"/>
    <dgm:cxn modelId="{FB8DE9FE-2723-E24C-9920-A0507A09CC8B}" type="presParOf" srcId="{F9A58AB8-5F0A-6749-A854-72864D6B010D}" destId="{3B08004C-2D9D-8F41-9898-F249808552FE}" srcOrd="0" destOrd="0" presId="urn:microsoft.com/office/officeart/2005/8/layout/hierarchy1"/>
    <dgm:cxn modelId="{7972F36A-E582-7343-BA36-3E7EBBC1EE05}" type="presParOf" srcId="{F9A58AB8-5F0A-6749-A854-72864D6B010D}" destId="{899CB617-AE03-D74A-A00E-C577FC4A2C18}" srcOrd="1" destOrd="0" presId="urn:microsoft.com/office/officeart/2005/8/layout/hierarchy1"/>
    <dgm:cxn modelId="{31B7F38C-23B6-8F45-8D47-F9DE41A4298D}" type="presParOf" srcId="{DAC20365-0996-294E-9484-38EBBB243BC2}" destId="{7F18EA33-5E42-A340-88A6-638CB92C6E0B}" srcOrd="1" destOrd="0" presId="urn:microsoft.com/office/officeart/2005/8/layout/hierarchy1"/>
    <dgm:cxn modelId="{0303E335-F8E4-C041-A680-A3E53ED0D25E}" type="presParOf" srcId="{7F18EA33-5E42-A340-88A6-638CB92C6E0B}" destId="{5A5C3F99-5E38-9844-89CF-CF179E9457E3}" srcOrd="0" destOrd="0" presId="urn:microsoft.com/office/officeart/2005/8/layout/hierarchy1"/>
    <dgm:cxn modelId="{CCE6BD6C-64A6-9E45-A3F2-CAE82E4E582C}" type="presParOf" srcId="{7F18EA33-5E42-A340-88A6-638CB92C6E0B}" destId="{6592BA47-DFB3-3D4E-834C-157BEAE523F7}" srcOrd="1" destOrd="0" presId="urn:microsoft.com/office/officeart/2005/8/layout/hierarchy1"/>
    <dgm:cxn modelId="{82ECF235-43BA-7242-8406-CACCAF8F9970}" type="presParOf" srcId="{6592BA47-DFB3-3D4E-834C-157BEAE523F7}" destId="{C9C2EF13-E2A3-2A49-9DDB-77DCA55E6264}" srcOrd="0" destOrd="0" presId="urn:microsoft.com/office/officeart/2005/8/layout/hierarchy1"/>
    <dgm:cxn modelId="{AC0D30BC-14AC-0A46-80AE-CD94AA54EBCE}" type="presParOf" srcId="{C9C2EF13-E2A3-2A49-9DDB-77DCA55E6264}" destId="{5D2A95BB-7C44-4247-A1B4-A4125004FC6F}" srcOrd="0" destOrd="0" presId="urn:microsoft.com/office/officeart/2005/8/layout/hierarchy1"/>
    <dgm:cxn modelId="{D7F6CB79-E7D2-F047-9475-7123F7C93800}" type="presParOf" srcId="{C9C2EF13-E2A3-2A49-9DDB-77DCA55E6264}" destId="{A9396E2D-FF78-2940-B990-F715CC843927}" srcOrd="1" destOrd="0" presId="urn:microsoft.com/office/officeart/2005/8/layout/hierarchy1"/>
    <dgm:cxn modelId="{1C5949DC-3A44-D545-905A-D0FF89009B9B}" type="presParOf" srcId="{6592BA47-DFB3-3D4E-834C-157BEAE523F7}" destId="{70477DB7-57B9-C149-898F-55FDF26AF58C}" srcOrd="1" destOrd="0" presId="urn:microsoft.com/office/officeart/2005/8/layout/hierarchy1"/>
    <dgm:cxn modelId="{1D6091C8-4EFC-7B42-938E-219D9D639E61}" type="presParOf" srcId="{7F18EA33-5E42-A340-88A6-638CB92C6E0B}" destId="{F0560155-A678-9242-BA85-4CE233309720}" srcOrd="2" destOrd="0" presId="urn:microsoft.com/office/officeart/2005/8/layout/hierarchy1"/>
    <dgm:cxn modelId="{652A994B-2B62-8D47-BA80-4546623E9006}" type="presParOf" srcId="{7F18EA33-5E42-A340-88A6-638CB92C6E0B}" destId="{456B9E7B-AC28-334C-AC36-4023E2542527}" srcOrd="3" destOrd="0" presId="urn:microsoft.com/office/officeart/2005/8/layout/hierarchy1"/>
    <dgm:cxn modelId="{FD9E981F-3114-D948-83FB-9CD69AFF78A6}" type="presParOf" srcId="{456B9E7B-AC28-334C-AC36-4023E2542527}" destId="{E1E39ED7-60B7-EE41-842D-02BB19F2B074}" srcOrd="0" destOrd="0" presId="urn:microsoft.com/office/officeart/2005/8/layout/hierarchy1"/>
    <dgm:cxn modelId="{60BEBE7B-15AB-9447-8215-076AC1CD9D38}" type="presParOf" srcId="{E1E39ED7-60B7-EE41-842D-02BB19F2B074}" destId="{1FADB769-CB7D-104B-A48E-9847CEFBC80E}" srcOrd="0" destOrd="0" presId="urn:microsoft.com/office/officeart/2005/8/layout/hierarchy1"/>
    <dgm:cxn modelId="{AD53F619-1086-1348-9F55-E9B04C6EEEA0}" type="presParOf" srcId="{E1E39ED7-60B7-EE41-842D-02BB19F2B074}" destId="{F321945A-0A57-0B47-85EA-F8FB44ACEEEE}" srcOrd="1" destOrd="0" presId="urn:microsoft.com/office/officeart/2005/8/layout/hierarchy1"/>
    <dgm:cxn modelId="{2EFFE7C6-141B-9643-BFB5-47AE104E07D8}" type="presParOf" srcId="{456B9E7B-AC28-334C-AC36-4023E2542527}" destId="{CB536E23-4118-8747-A8AD-84A2C191A3AE}" srcOrd="1" destOrd="0" presId="urn:microsoft.com/office/officeart/2005/8/layout/hierarchy1"/>
    <dgm:cxn modelId="{17552F1C-70EE-BC4D-9AA6-870F27428F23}" type="presParOf" srcId="{7F18EA33-5E42-A340-88A6-638CB92C6E0B}" destId="{E1A592E4-2C33-504A-9024-964885EBFD49}" srcOrd="4" destOrd="0" presId="urn:microsoft.com/office/officeart/2005/8/layout/hierarchy1"/>
    <dgm:cxn modelId="{AD4E6530-ECFB-ED4C-A447-F548DAD606F4}" type="presParOf" srcId="{7F18EA33-5E42-A340-88A6-638CB92C6E0B}" destId="{2716BC92-D71C-894B-A52C-BB9FF355E8B7}" srcOrd="5" destOrd="0" presId="urn:microsoft.com/office/officeart/2005/8/layout/hierarchy1"/>
    <dgm:cxn modelId="{B491E324-CE3F-9840-8A4A-AC570F38A190}" type="presParOf" srcId="{2716BC92-D71C-894B-A52C-BB9FF355E8B7}" destId="{2642606A-CE5D-F246-B999-2F7A9E87E731}" srcOrd="0" destOrd="0" presId="urn:microsoft.com/office/officeart/2005/8/layout/hierarchy1"/>
    <dgm:cxn modelId="{663E8605-848C-F441-A27C-7B528EC34703}" type="presParOf" srcId="{2642606A-CE5D-F246-B999-2F7A9E87E731}" destId="{C8821D4A-E0AA-2A4B-A056-C31E38C4A98F}" srcOrd="0" destOrd="0" presId="urn:microsoft.com/office/officeart/2005/8/layout/hierarchy1"/>
    <dgm:cxn modelId="{5CE2E627-5C23-F243-95DC-16D843FAA827}" type="presParOf" srcId="{2642606A-CE5D-F246-B999-2F7A9E87E731}" destId="{81F8A218-D2FB-1048-AE29-3AE3A25B0E56}" srcOrd="1" destOrd="0" presId="urn:microsoft.com/office/officeart/2005/8/layout/hierarchy1"/>
    <dgm:cxn modelId="{E4D22C91-7408-724E-BB36-182308B483CC}" type="presParOf" srcId="{2716BC92-D71C-894B-A52C-BB9FF355E8B7}" destId="{76AB92C6-A684-9645-B0A1-49EA4CBB6376}" srcOrd="1" destOrd="0" presId="urn:microsoft.com/office/officeart/2005/8/layout/hierarchy1"/>
    <dgm:cxn modelId="{5B67550D-4833-2D40-AEED-3EB1E0B2087C}" type="presParOf" srcId="{4F9AC6BB-0E8C-8F40-822A-0CA497B44A9D}" destId="{E871DE2A-96EF-CE41-9434-F1E5D4790C15}" srcOrd="2" destOrd="0" presId="urn:microsoft.com/office/officeart/2005/8/layout/hierarchy1"/>
    <dgm:cxn modelId="{8DF49261-A885-0C4F-8F31-E4C610694A6D}" type="presParOf" srcId="{4F9AC6BB-0E8C-8F40-822A-0CA497B44A9D}" destId="{FA409D1D-0C93-9A4B-B373-7289E441BB7E}" srcOrd="3" destOrd="0" presId="urn:microsoft.com/office/officeart/2005/8/layout/hierarchy1"/>
    <dgm:cxn modelId="{E144890E-E818-B146-9F5F-D1358DE2C73F}" type="presParOf" srcId="{FA409D1D-0C93-9A4B-B373-7289E441BB7E}" destId="{4D043C14-B675-BA4D-B189-0BFE13ABF986}" srcOrd="0" destOrd="0" presId="urn:microsoft.com/office/officeart/2005/8/layout/hierarchy1"/>
    <dgm:cxn modelId="{718A1586-025C-4941-9B83-2770BF06FCE5}" type="presParOf" srcId="{4D043C14-B675-BA4D-B189-0BFE13ABF986}" destId="{B57B0D90-7F7A-994E-8F3D-A7DAB19083C8}" srcOrd="0" destOrd="0" presId="urn:microsoft.com/office/officeart/2005/8/layout/hierarchy1"/>
    <dgm:cxn modelId="{0655EB69-CFD1-5248-99D3-AE967C643B9C}" type="presParOf" srcId="{4D043C14-B675-BA4D-B189-0BFE13ABF986}" destId="{79F48660-3E35-344C-95EA-876B82754FE7}" srcOrd="1" destOrd="0" presId="urn:microsoft.com/office/officeart/2005/8/layout/hierarchy1"/>
    <dgm:cxn modelId="{DEFA15AE-D957-F745-A7D8-1ADFC5B41436}" type="presParOf" srcId="{FA409D1D-0C93-9A4B-B373-7289E441BB7E}" destId="{0987F89B-3381-EC40-ACA7-5C9C07A550F1}" srcOrd="1" destOrd="0" presId="urn:microsoft.com/office/officeart/2005/8/layout/hierarchy1"/>
    <dgm:cxn modelId="{3B4B1D79-4DF0-CF43-B94F-ABCF925FCDDF}" type="presParOf" srcId="{0987F89B-3381-EC40-ACA7-5C9C07A550F1}" destId="{903A5EF6-D275-624D-A019-89E79AAE7CEF}" srcOrd="0" destOrd="0" presId="urn:microsoft.com/office/officeart/2005/8/layout/hierarchy1"/>
    <dgm:cxn modelId="{B260206B-59A6-FE4A-B62B-DD404C9BC235}" type="presParOf" srcId="{0987F89B-3381-EC40-ACA7-5C9C07A550F1}" destId="{7DBD008B-7313-CA4D-92EF-FB33F3A2FD3D}" srcOrd="1" destOrd="0" presId="urn:microsoft.com/office/officeart/2005/8/layout/hierarchy1"/>
    <dgm:cxn modelId="{CFB9179A-4155-2940-8493-9E7F5640EEB3}" type="presParOf" srcId="{7DBD008B-7313-CA4D-92EF-FB33F3A2FD3D}" destId="{03ACE7CC-3120-1F43-AAC9-542B85A51E4C}" srcOrd="0" destOrd="0" presId="urn:microsoft.com/office/officeart/2005/8/layout/hierarchy1"/>
    <dgm:cxn modelId="{A499A972-F732-E94E-A0F5-2D98B6DD90E8}" type="presParOf" srcId="{03ACE7CC-3120-1F43-AAC9-542B85A51E4C}" destId="{80E1780E-4191-F14E-8D8F-B4A99AA0518A}" srcOrd="0" destOrd="0" presId="urn:microsoft.com/office/officeart/2005/8/layout/hierarchy1"/>
    <dgm:cxn modelId="{AF4204F2-61FE-424B-B9D3-B862EB2B444F}" type="presParOf" srcId="{03ACE7CC-3120-1F43-AAC9-542B85A51E4C}" destId="{F66AFF87-E534-1848-8354-5ADB844FFA91}" srcOrd="1" destOrd="0" presId="urn:microsoft.com/office/officeart/2005/8/layout/hierarchy1"/>
    <dgm:cxn modelId="{80BDCF2A-3D2F-4C42-93C6-CB03032DBB3F}" type="presParOf" srcId="{7DBD008B-7313-CA4D-92EF-FB33F3A2FD3D}" destId="{AF801719-82AB-3749-8BC0-EC228372EC88}" srcOrd="1" destOrd="0" presId="urn:microsoft.com/office/officeart/2005/8/layout/hierarchy1"/>
    <dgm:cxn modelId="{05204462-DDA0-5D47-A2C4-1D8027E078A2}" type="presParOf" srcId="{0987F89B-3381-EC40-ACA7-5C9C07A550F1}" destId="{DD74B5A2-38FB-7A46-B233-8C8168A13ECD}" srcOrd="2" destOrd="0" presId="urn:microsoft.com/office/officeart/2005/8/layout/hierarchy1"/>
    <dgm:cxn modelId="{07B9EEEF-3919-E14E-BD18-B6FD59D78CBA}" type="presParOf" srcId="{0987F89B-3381-EC40-ACA7-5C9C07A550F1}" destId="{15CF206A-2BCD-6A4C-BE37-6E173BA5B2DE}" srcOrd="3" destOrd="0" presId="urn:microsoft.com/office/officeart/2005/8/layout/hierarchy1"/>
    <dgm:cxn modelId="{1D1DCDA8-F5D3-6543-8D16-B6AEBCFA5886}" type="presParOf" srcId="{15CF206A-2BCD-6A4C-BE37-6E173BA5B2DE}" destId="{3C7AEC36-005D-EF44-BA1A-22A9A8DD9A2C}" srcOrd="0" destOrd="0" presId="urn:microsoft.com/office/officeart/2005/8/layout/hierarchy1"/>
    <dgm:cxn modelId="{F89AFC78-DBC1-5D49-BFED-FB7B9EE1613D}" type="presParOf" srcId="{3C7AEC36-005D-EF44-BA1A-22A9A8DD9A2C}" destId="{A522F098-57AC-A841-91C8-1B66014E04F3}" srcOrd="0" destOrd="0" presId="urn:microsoft.com/office/officeart/2005/8/layout/hierarchy1"/>
    <dgm:cxn modelId="{7EF16F1F-F633-F54C-8265-EE3A9665AA9B}" type="presParOf" srcId="{3C7AEC36-005D-EF44-BA1A-22A9A8DD9A2C}" destId="{C97CDA4C-6724-8441-A217-5AB6A72B8511}" srcOrd="1" destOrd="0" presId="urn:microsoft.com/office/officeart/2005/8/layout/hierarchy1"/>
    <dgm:cxn modelId="{8B2E21FE-E10E-9943-A2FE-56D60E01B776}" type="presParOf" srcId="{15CF206A-2BCD-6A4C-BE37-6E173BA5B2DE}" destId="{A2928B19-B429-5B4A-9621-620D5015036B}" srcOrd="1" destOrd="0" presId="urn:microsoft.com/office/officeart/2005/8/layout/hierarchy1"/>
    <dgm:cxn modelId="{EE454E05-1B48-3445-B41D-ACE9415F5F63}" type="presParOf" srcId="{0987F89B-3381-EC40-ACA7-5C9C07A550F1}" destId="{5F86CA80-9711-7C43-BB5B-CFD79BE3CE9F}" srcOrd="4" destOrd="0" presId="urn:microsoft.com/office/officeart/2005/8/layout/hierarchy1"/>
    <dgm:cxn modelId="{C8666740-09EA-D248-96E5-1FA3AFF6CF23}" type="presParOf" srcId="{0987F89B-3381-EC40-ACA7-5C9C07A550F1}" destId="{5E0C409E-7826-FB4C-87BD-ACD6D23E5A62}" srcOrd="5" destOrd="0" presId="urn:microsoft.com/office/officeart/2005/8/layout/hierarchy1"/>
    <dgm:cxn modelId="{17693834-F397-2146-8DF9-E7E6E1D5B462}" type="presParOf" srcId="{5E0C409E-7826-FB4C-87BD-ACD6D23E5A62}" destId="{16815F97-91B6-5543-9863-5C9511391A36}" srcOrd="0" destOrd="0" presId="urn:microsoft.com/office/officeart/2005/8/layout/hierarchy1"/>
    <dgm:cxn modelId="{513AE92B-8A21-C94F-9156-C50D6871EA13}" type="presParOf" srcId="{16815F97-91B6-5543-9863-5C9511391A36}" destId="{F9B6F88C-E0D0-9549-9037-A9C208B838D7}" srcOrd="0" destOrd="0" presId="urn:microsoft.com/office/officeart/2005/8/layout/hierarchy1"/>
    <dgm:cxn modelId="{0E1DD913-5F4C-B34F-A67D-C5E09B0AA2C0}" type="presParOf" srcId="{16815F97-91B6-5543-9863-5C9511391A36}" destId="{BD0D219A-CA95-3548-835E-5B07EA7222E4}" srcOrd="1" destOrd="0" presId="urn:microsoft.com/office/officeart/2005/8/layout/hierarchy1"/>
    <dgm:cxn modelId="{3E448930-3B85-604D-8C57-B0ED3E170C74}" type="presParOf" srcId="{5E0C409E-7826-FB4C-87BD-ACD6D23E5A62}" destId="{44D916FA-AA75-324C-A35D-F237576990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18C8-5B66-4546-A831-D2E07972D5A5}">
      <dsp:nvSpPr>
        <dsp:cNvPr id="0" name=""/>
        <dsp:cNvSpPr/>
      </dsp:nvSpPr>
      <dsp:spPr>
        <a:xfrm>
          <a:off x="3137387" y="942952"/>
          <a:ext cx="116782" cy="2016436"/>
        </a:xfrm>
        <a:custGeom>
          <a:avLst/>
          <a:gdLst/>
          <a:ahLst/>
          <a:cxnLst/>
          <a:rect l="0" t="0" r="0" b="0"/>
          <a:pathLst>
            <a:path>
              <a:moveTo>
                <a:pt x="0" y="0"/>
              </a:moveTo>
              <a:lnTo>
                <a:pt x="0" y="2016436"/>
              </a:lnTo>
              <a:lnTo>
                <a:pt x="116782" y="201643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1FEB6F-913A-B742-AFF0-26D9625859A5}">
      <dsp:nvSpPr>
        <dsp:cNvPr id="0" name=""/>
        <dsp:cNvSpPr/>
      </dsp:nvSpPr>
      <dsp:spPr>
        <a:xfrm>
          <a:off x="3137387" y="942952"/>
          <a:ext cx="116782" cy="1463667"/>
        </a:xfrm>
        <a:custGeom>
          <a:avLst/>
          <a:gdLst/>
          <a:ahLst/>
          <a:cxnLst/>
          <a:rect l="0" t="0" r="0" b="0"/>
          <a:pathLst>
            <a:path>
              <a:moveTo>
                <a:pt x="0" y="0"/>
              </a:moveTo>
              <a:lnTo>
                <a:pt x="0" y="1463667"/>
              </a:lnTo>
              <a:lnTo>
                <a:pt x="116782" y="146366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A1B80F-7361-964C-BD21-78DFD79A0074}">
      <dsp:nvSpPr>
        <dsp:cNvPr id="0" name=""/>
        <dsp:cNvSpPr/>
      </dsp:nvSpPr>
      <dsp:spPr>
        <a:xfrm>
          <a:off x="3137387" y="942952"/>
          <a:ext cx="116782" cy="910899"/>
        </a:xfrm>
        <a:custGeom>
          <a:avLst/>
          <a:gdLst/>
          <a:ahLst/>
          <a:cxnLst/>
          <a:rect l="0" t="0" r="0" b="0"/>
          <a:pathLst>
            <a:path>
              <a:moveTo>
                <a:pt x="0" y="0"/>
              </a:moveTo>
              <a:lnTo>
                <a:pt x="0" y="910899"/>
              </a:lnTo>
              <a:lnTo>
                <a:pt x="116782" y="910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B199C4-0C75-BF4A-A328-24C555C31230}">
      <dsp:nvSpPr>
        <dsp:cNvPr id="0" name=""/>
        <dsp:cNvSpPr/>
      </dsp:nvSpPr>
      <dsp:spPr>
        <a:xfrm>
          <a:off x="3137387" y="942952"/>
          <a:ext cx="116782" cy="358131"/>
        </a:xfrm>
        <a:custGeom>
          <a:avLst/>
          <a:gdLst/>
          <a:ahLst/>
          <a:cxnLst/>
          <a:rect l="0" t="0" r="0" b="0"/>
          <a:pathLst>
            <a:path>
              <a:moveTo>
                <a:pt x="0" y="0"/>
              </a:moveTo>
              <a:lnTo>
                <a:pt x="0" y="358131"/>
              </a:lnTo>
              <a:lnTo>
                <a:pt x="116782" y="35813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258716-A3DC-EA41-A396-6782DD0F2BDC}">
      <dsp:nvSpPr>
        <dsp:cNvPr id="0" name=""/>
        <dsp:cNvSpPr/>
      </dsp:nvSpPr>
      <dsp:spPr>
        <a:xfrm>
          <a:off x="2035743" y="390184"/>
          <a:ext cx="1413062" cy="163494"/>
        </a:xfrm>
        <a:custGeom>
          <a:avLst/>
          <a:gdLst/>
          <a:ahLst/>
          <a:cxnLst/>
          <a:rect l="0" t="0" r="0" b="0"/>
          <a:pathLst>
            <a:path>
              <a:moveTo>
                <a:pt x="0" y="0"/>
              </a:moveTo>
              <a:lnTo>
                <a:pt x="0" y="81747"/>
              </a:lnTo>
              <a:lnTo>
                <a:pt x="1413062" y="81747"/>
              </a:lnTo>
              <a:lnTo>
                <a:pt x="1413062" y="1634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91B644-596A-6F44-BEFD-2A972D3FD87D}">
      <dsp:nvSpPr>
        <dsp:cNvPr id="0" name=""/>
        <dsp:cNvSpPr/>
      </dsp:nvSpPr>
      <dsp:spPr>
        <a:xfrm>
          <a:off x="2195345" y="942952"/>
          <a:ext cx="116782" cy="910899"/>
        </a:xfrm>
        <a:custGeom>
          <a:avLst/>
          <a:gdLst/>
          <a:ahLst/>
          <a:cxnLst/>
          <a:rect l="0" t="0" r="0" b="0"/>
          <a:pathLst>
            <a:path>
              <a:moveTo>
                <a:pt x="0" y="0"/>
              </a:moveTo>
              <a:lnTo>
                <a:pt x="0" y="910899"/>
              </a:lnTo>
              <a:lnTo>
                <a:pt x="116782" y="910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752C99-301C-324A-93A1-85AE1D18778A}">
      <dsp:nvSpPr>
        <dsp:cNvPr id="0" name=""/>
        <dsp:cNvSpPr/>
      </dsp:nvSpPr>
      <dsp:spPr>
        <a:xfrm>
          <a:off x="2195345" y="942952"/>
          <a:ext cx="116782" cy="358131"/>
        </a:xfrm>
        <a:custGeom>
          <a:avLst/>
          <a:gdLst/>
          <a:ahLst/>
          <a:cxnLst/>
          <a:rect l="0" t="0" r="0" b="0"/>
          <a:pathLst>
            <a:path>
              <a:moveTo>
                <a:pt x="0" y="0"/>
              </a:moveTo>
              <a:lnTo>
                <a:pt x="0" y="358131"/>
              </a:lnTo>
              <a:lnTo>
                <a:pt x="116782" y="35813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4A945-53CF-AF47-BC2E-AE61821BE73C}">
      <dsp:nvSpPr>
        <dsp:cNvPr id="0" name=""/>
        <dsp:cNvSpPr/>
      </dsp:nvSpPr>
      <dsp:spPr>
        <a:xfrm>
          <a:off x="2035743" y="390184"/>
          <a:ext cx="471020" cy="163494"/>
        </a:xfrm>
        <a:custGeom>
          <a:avLst/>
          <a:gdLst/>
          <a:ahLst/>
          <a:cxnLst/>
          <a:rect l="0" t="0" r="0" b="0"/>
          <a:pathLst>
            <a:path>
              <a:moveTo>
                <a:pt x="0" y="0"/>
              </a:moveTo>
              <a:lnTo>
                <a:pt x="0" y="81747"/>
              </a:lnTo>
              <a:lnTo>
                <a:pt x="471020" y="81747"/>
              </a:lnTo>
              <a:lnTo>
                <a:pt x="471020" y="1634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2BAF07-CC91-6B4B-9485-709C40E4ADDC}">
      <dsp:nvSpPr>
        <dsp:cNvPr id="0" name=""/>
        <dsp:cNvSpPr/>
      </dsp:nvSpPr>
      <dsp:spPr>
        <a:xfrm>
          <a:off x="1564722" y="390184"/>
          <a:ext cx="471020" cy="163494"/>
        </a:xfrm>
        <a:custGeom>
          <a:avLst/>
          <a:gdLst/>
          <a:ahLst/>
          <a:cxnLst/>
          <a:rect l="0" t="0" r="0" b="0"/>
          <a:pathLst>
            <a:path>
              <a:moveTo>
                <a:pt x="471020" y="0"/>
              </a:moveTo>
              <a:lnTo>
                <a:pt x="471020" y="81747"/>
              </a:lnTo>
              <a:lnTo>
                <a:pt x="0" y="81747"/>
              </a:lnTo>
              <a:lnTo>
                <a:pt x="0" y="1634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180E23-EFF9-1B4D-94EB-B4724AAF242B}">
      <dsp:nvSpPr>
        <dsp:cNvPr id="0" name=""/>
        <dsp:cNvSpPr/>
      </dsp:nvSpPr>
      <dsp:spPr>
        <a:xfrm>
          <a:off x="622681" y="390184"/>
          <a:ext cx="1413062" cy="163494"/>
        </a:xfrm>
        <a:custGeom>
          <a:avLst/>
          <a:gdLst/>
          <a:ahLst/>
          <a:cxnLst/>
          <a:rect l="0" t="0" r="0" b="0"/>
          <a:pathLst>
            <a:path>
              <a:moveTo>
                <a:pt x="1413062" y="0"/>
              </a:moveTo>
              <a:lnTo>
                <a:pt x="1413062" y="81747"/>
              </a:lnTo>
              <a:lnTo>
                <a:pt x="0" y="81747"/>
              </a:lnTo>
              <a:lnTo>
                <a:pt x="0" y="1634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2C9D7E-55D4-D047-9423-F869427C51C0}">
      <dsp:nvSpPr>
        <dsp:cNvPr id="0" name=""/>
        <dsp:cNvSpPr/>
      </dsp:nvSpPr>
      <dsp:spPr>
        <a:xfrm>
          <a:off x="1646470" y="911"/>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Structure</a:t>
          </a:r>
        </a:p>
      </dsp:txBody>
      <dsp:txXfrm>
        <a:off x="1646470" y="911"/>
        <a:ext cx="778546" cy="389273"/>
      </dsp:txXfrm>
    </dsp:sp>
    <dsp:sp modelId="{C12890B9-EEB9-A944-AE70-F99995F6FCD3}">
      <dsp:nvSpPr>
        <dsp:cNvPr id="0" name=""/>
        <dsp:cNvSpPr/>
      </dsp:nvSpPr>
      <dsp:spPr>
        <a:xfrm>
          <a:off x="233407" y="553679"/>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Apex</a:t>
          </a:r>
        </a:p>
      </dsp:txBody>
      <dsp:txXfrm>
        <a:off x="233407" y="553679"/>
        <a:ext cx="778546" cy="389273"/>
      </dsp:txXfrm>
    </dsp:sp>
    <dsp:sp modelId="{3FC6CA6B-7595-3A4B-BCEE-E8936448E291}">
      <dsp:nvSpPr>
        <dsp:cNvPr id="0" name=""/>
        <dsp:cNvSpPr/>
      </dsp:nvSpPr>
      <dsp:spPr>
        <a:xfrm>
          <a:off x="1175449" y="553679"/>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Base</a:t>
          </a:r>
        </a:p>
      </dsp:txBody>
      <dsp:txXfrm>
        <a:off x="1175449" y="553679"/>
        <a:ext cx="778546" cy="389273"/>
      </dsp:txXfrm>
    </dsp:sp>
    <dsp:sp modelId="{15640B23-9F34-A140-8E50-149F8B672EF5}">
      <dsp:nvSpPr>
        <dsp:cNvPr id="0" name=""/>
        <dsp:cNvSpPr/>
      </dsp:nvSpPr>
      <dsp:spPr>
        <a:xfrm>
          <a:off x="2117491" y="553679"/>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Surface</a:t>
          </a:r>
        </a:p>
      </dsp:txBody>
      <dsp:txXfrm>
        <a:off x="2117491" y="553679"/>
        <a:ext cx="778546" cy="389273"/>
      </dsp:txXfrm>
    </dsp:sp>
    <dsp:sp modelId="{A888B357-0299-034B-81B4-50B8711D899D}">
      <dsp:nvSpPr>
        <dsp:cNvPr id="0" name=""/>
        <dsp:cNvSpPr/>
      </dsp:nvSpPr>
      <dsp:spPr>
        <a:xfrm>
          <a:off x="2312127" y="1106447"/>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Diaphragmatic</a:t>
          </a:r>
        </a:p>
      </dsp:txBody>
      <dsp:txXfrm>
        <a:off x="2312127" y="1106447"/>
        <a:ext cx="778546" cy="389273"/>
      </dsp:txXfrm>
    </dsp:sp>
    <dsp:sp modelId="{4242420B-6CDB-1D49-A8F3-4164E1976578}">
      <dsp:nvSpPr>
        <dsp:cNvPr id="0" name=""/>
        <dsp:cNvSpPr/>
      </dsp:nvSpPr>
      <dsp:spPr>
        <a:xfrm>
          <a:off x="2312127" y="1659215"/>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Sternocostal</a:t>
          </a:r>
        </a:p>
      </dsp:txBody>
      <dsp:txXfrm>
        <a:off x="2312127" y="1659215"/>
        <a:ext cx="778546" cy="389273"/>
      </dsp:txXfrm>
    </dsp:sp>
    <dsp:sp modelId="{211A9F74-254B-F345-BD14-574375CE7EEC}">
      <dsp:nvSpPr>
        <dsp:cNvPr id="0" name=""/>
        <dsp:cNvSpPr/>
      </dsp:nvSpPr>
      <dsp:spPr>
        <a:xfrm>
          <a:off x="3059532" y="553679"/>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Borders</a:t>
          </a:r>
        </a:p>
      </dsp:txBody>
      <dsp:txXfrm>
        <a:off x="3059532" y="553679"/>
        <a:ext cx="778546" cy="389273"/>
      </dsp:txXfrm>
    </dsp:sp>
    <dsp:sp modelId="{CD125C91-42F4-604A-ADFB-B1B770478E3A}">
      <dsp:nvSpPr>
        <dsp:cNvPr id="0" name=""/>
        <dsp:cNvSpPr/>
      </dsp:nvSpPr>
      <dsp:spPr>
        <a:xfrm>
          <a:off x="3254169" y="1106447"/>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right</a:t>
          </a:r>
        </a:p>
      </dsp:txBody>
      <dsp:txXfrm>
        <a:off x="3254169" y="1106447"/>
        <a:ext cx="778546" cy="389273"/>
      </dsp:txXfrm>
    </dsp:sp>
    <dsp:sp modelId="{62C3F1F9-B967-954D-8FD2-5BA4AF48ED07}">
      <dsp:nvSpPr>
        <dsp:cNvPr id="0" name=""/>
        <dsp:cNvSpPr/>
      </dsp:nvSpPr>
      <dsp:spPr>
        <a:xfrm>
          <a:off x="3254169" y="1659215"/>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left</a:t>
          </a:r>
        </a:p>
      </dsp:txBody>
      <dsp:txXfrm>
        <a:off x="3254169" y="1659215"/>
        <a:ext cx="778546" cy="389273"/>
      </dsp:txXfrm>
    </dsp:sp>
    <dsp:sp modelId="{D08F52F3-CB38-1C4C-BF2C-8D21666B4351}">
      <dsp:nvSpPr>
        <dsp:cNvPr id="0" name=""/>
        <dsp:cNvSpPr/>
      </dsp:nvSpPr>
      <dsp:spPr>
        <a:xfrm>
          <a:off x="3254169" y="2211984"/>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inferior</a:t>
          </a:r>
        </a:p>
      </dsp:txBody>
      <dsp:txXfrm>
        <a:off x="3254169" y="2211984"/>
        <a:ext cx="778546" cy="389273"/>
      </dsp:txXfrm>
    </dsp:sp>
    <dsp:sp modelId="{8D06C6CB-F692-744D-A3C2-7043360BDF9D}">
      <dsp:nvSpPr>
        <dsp:cNvPr id="0" name=""/>
        <dsp:cNvSpPr/>
      </dsp:nvSpPr>
      <dsp:spPr>
        <a:xfrm>
          <a:off x="3254169" y="2764752"/>
          <a:ext cx="778546" cy="3892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superior</a:t>
          </a:r>
        </a:p>
      </dsp:txBody>
      <dsp:txXfrm>
        <a:off x="3254169" y="2764752"/>
        <a:ext cx="778546" cy="389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B5B1-D4C3-E440-8580-C961629CE138}">
      <dsp:nvSpPr>
        <dsp:cNvPr id="0" name=""/>
        <dsp:cNvSpPr/>
      </dsp:nvSpPr>
      <dsp:spPr>
        <a:xfrm>
          <a:off x="2379529" y="1578405"/>
          <a:ext cx="393464" cy="749742"/>
        </a:xfrm>
        <a:custGeom>
          <a:avLst/>
          <a:gdLst/>
          <a:ahLst/>
          <a:cxnLst/>
          <a:rect l="0" t="0" r="0" b="0"/>
          <a:pathLst>
            <a:path>
              <a:moveTo>
                <a:pt x="0" y="0"/>
              </a:moveTo>
              <a:lnTo>
                <a:pt x="196732" y="0"/>
              </a:lnTo>
              <a:lnTo>
                <a:pt x="196732" y="749742"/>
              </a:lnTo>
              <a:lnTo>
                <a:pt x="393464" y="7497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55093" y="1932108"/>
        <a:ext cx="42335" cy="42335"/>
      </dsp:txXfrm>
    </dsp:sp>
    <dsp:sp modelId="{22DB3998-BC10-DC45-A374-23843BC3D278}">
      <dsp:nvSpPr>
        <dsp:cNvPr id="0" name=""/>
        <dsp:cNvSpPr/>
      </dsp:nvSpPr>
      <dsp:spPr>
        <a:xfrm>
          <a:off x="2379529" y="1532685"/>
          <a:ext cx="393464" cy="91440"/>
        </a:xfrm>
        <a:custGeom>
          <a:avLst/>
          <a:gdLst/>
          <a:ahLst/>
          <a:cxnLst/>
          <a:rect l="0" t="0" r="0" b="0"/>
          <a:pathLst>
            <a:path>
              <a:moveTo>
                <a:pt x="0" y="45720"/>
              </a:moveTo>
              <a:lnTo>
                <a:pt x="393464"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6425" y="1568568"/>
        <a:ext cx="19673" cy="19673"/>
      </dsp:txXfrm>
    </dsp:sp>
    <dsp:sp modelId="{C31B402D-85FE-0E4D-B456-31CC5D132724}">
      <dsp:nvSpPr>
        <dsp:cNvPr id="0" name=""/>
        <dsp:cNvSpPr/>
      </dsp:nvSpPr>
      <dsp:spPr>
        <a:xfrm>
          <a:off x="2379529" y="828662"/>
          <a:ext cx="393464" cy="749742"/>
        </a:xfrm>
        <a:custGeom>
          <a:avLst/>
          <a:gdLst/>
          <a:ahLst/>
          <a:cxnLst/>
          <a:rect l="0" t="0" r="0" b="0"/>
          <a:pathLst>
            <a:path>
              <a:moveTo>
                <a:pt x="0" y="749742"/>
              </a:moveTo>
              <a:lnTo>
                <a:pt x="196732" y="749742"/>
              </a:lnTo>
              <a:lnTo>
                <a:pt x="196732" y="0"/>
              </a:lnTo>
              <a:lnTo>
                <a:pt x="39346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55093" y="1182366"/>
        <a:ext cx="42335" cy="42335"/>
      </dsp:txXfrm>
    </dsp:sp>
    <dsp:sp modelId="{BA01CDDB-E353-5C46-86B3-9762A5F14B60}">
      <dsp:nvSpPr>
        <dsp:cNvPr id="0" name=""/>
        <dsp:cNvSpPr/>
      </dsp:nvSpPr>
      <dsp:spPr>
        <a:xfrm rot="16200000">
          <a:off x="501226" y="1278508"/>
          <a:ext cx="3156810" cy="5997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ln w="11430"/>
              <a:solidFill>
                <a:srgbClr val="000000"/>
              </a:solidFill>
              <a:effectLst/>
              <a:latin typeface="Bodoni MT Black" pitchFamily="18" charset="0"/>
            </a:rPr>
            <a:t>The heart has </a:t>
          </a:r>
          <a:r>
            <a:rPr lang="en-US" sz="2100" b="1" kern="1200" dirty="0">
              <a:ln w="11430"/>
              <a:solidFill>
                <a:srgbClr val="C00000"/>
              </a:solidFill>
              <a:effectLst/>
              <a:latin typeface="Bodoni MT Black" pitchFamily="18" charset="0"/>
            </a:rPr>
            <a:t>FOUR VALVES:</a:t>
          </a:r>
          <a:endParaRPr lang="en-US" sz="2100" kern="1200" dirty="0"/>
        </a:p>
      </dsp:txBody>
      <dsp:txXfrm>
        <a:off x="501226" y="1278508"/>
        <a:ext cx="3156810" cy="599794"/>
      </dsp:txXfrm>
    </dsp:sp>
    <dsp:sp modelId="{231C551A-7647-284A-A6B9-0B6D3A95043D}">
      <dsp:nvSpPr>
        <dsp:cNvPr id="0" name=""/>
        <dsp:cNvSpPr/>
      </dsp:nvSpPr>
      <dsp:spPr>
        <a:xfrm>
          <a:off x="2772994" y="528765"/>
          <a:ext cx="3272821" cy="5997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lumMod val="25000"/>
                </a:schemeClr>
              </a:solidFill>
              <a:effectLst/>
              <a:latin typeface="Bodoni MT Black" pitchFamily="18" charset="0"/>
            </a:rPr>
            <a:t>Two Atrio-Ventricular valves.</a:t>
          </a:r>
          <a:endParaRPr lang="en-US" sz="2000" kern="1200" dirty="0"/>
        </a:p>
      </dsp:txBody>
      <dsp:txXfrm>
        <a:off x="2772994" y="528765"/>
        <a:ext cx="3272821" cy="599794"/>
      </dsp:txXfrm>
    </dsp:sp>
    <dsp:sp modelId="{BE6AC675-0B6D-0A44-BA5E-45A4BBEA2A4B}">
      <dsp:nvSpPr>
        <dsp:cNvPr id="0" name=""/>
        <dsp:cNvSpPr/>
      </dsp:nvSpPr>
      <dsp:spPr>
        <a:xfrm>
          <a:off x="2772994" y="1278508"/>
          <a:ext cx="3306167" cy="5997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lumMod val="25000"/>
                </a:schemeClr>
              </a:solidFill>
              <a:effectLst/>
              <a:latin typeface="Bodoni MT Black" pitchFamily="18" charset="0"/>
            </a:rPr>
            <a:t>One Aortic Semilunar valve.</a:t>
          </a:r>
          <a:endParaRPr lang="en-US" sz="2000" kern="1200" dirty="0"/>
        </a:p>
      </dsp:txBody>
      <dsp:txXfrm>
        <a:off x="2772994" y="1278508"/>
        <a:ext cx="3306167" cy="599794"/>
      </dsp:txXfrm>
    </dsp:sp>
    <dsp:sp modelId="{E09E43F8-FE56-7042-8A63-15C796CA14EB}">
      <dsp:nvSpPr>
        <dsp:cNvPr id="0" name=""/>
        <dsp:cNvSpPr/>
      </dsp:nvSpPr>
      <dsp:spPr>
        <a:xfrm>
          <a:off x="2772994" y="2028251"/>
          <a:ext cx="3288914" cy="5997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lumMod val="25000"/>
                </a:schemeClr>
              </a:solidFill>
              <a:effectLst/>
              <a:latin typeface="Bodoni MT Black" pitchFamily="18" charset="0"/>
            </a:rPr>
            <a:t>One Pulmonary Semilunar valve</a:t>
          </a:r>
          <a:endParaRPr lang="en-US" sz="2000" kern="1200" dirty="0"/>
        </a:p>
      </dsp:txBody>
      <dsp:txXfrm>
        <a:off x="2772994" y="2028251"/>
        <a:ext cx="3288914" cy="599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6C2B8-3026-4471-A2CA-A4D30AD28EBA}">
      <dsp:nvSpPr>
        <dsp:cNvPr id="0" name=""/>
        <dsp:cNvSpPr/>
      </dsp:nvSpPr>
      <dsp:spPr>
        <a:xfrm>
          <a:off x="5" y="2246845"/>
          <a:ext cx="2135828" cy="10679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Blood vessels</a:t>
          </a:r>
        </a:p>
      </dsp:txBody>
      <dsp:txXfrm>
        <a:off x="31283" y="2278123"/>
        <a:ext cx="2073272" cy="1005358"/>
      </dsp:txXfrm>
    </dsp:sp>
    <dsp:sp modelId="{C97FC82A-56A8-4D3E-988B-CB8F087CDCE1}">
      <dsp:nvSpPr>
        <dsp:cNvPr id="0" name=""/>
        <dsp:cNvSpPr/>
      </dsp:nvSpPr>
      <dsp:spPr>
        <a:xfrm rot="18105320">
          <a:off x="1634264" y="1865648"/>
          <a:ext cx="2117634" cy="29678"/>
        </a:xfrm>
        <a:custGeom>
          <a:avLst/>
          <a:gdLst/>
          <a:ahLst/>
          <a:cxnLst/>
          <a:rect l="0" t="0" r="0" b="0"/>
          <a:pathLst>
            <a:path>
              <a:moveTo>
                <a:pt x="0" y="14839"/>
              </a:moveTo>
              <a:lnTo>
                <a:pt x="2117634" y="148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640140" y="1827546"/>
        <a:ext cx="105881" cy="105881"/>
      </dsp:txXfrm>
    </dsp:sp>
    <dsp:sp modelId="{84A97E88-C619-4BF2-961A-0F203C68C94C}">
      <dsp:nvSpPr>
        <dsp:cNvPr id="0" name=""/>
        <dsp:cNvSpPr/>
      </dsp:nvSpPr>
      <dsp:spPr>
        <a:xfrm>
          <a:off x="3250329" y="685800"/>
          <a:ext cx="1763019" cy="58874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Veins</a:t>
          </a:r>
        </a:p>
      </dsp:txBody>
      <dsp:txXfrm>
        <a:off x="3267573" y="703044"/>
        <a:ext cx="1728531" cy="554253"/>
      </dsp:txXfrm>
    </dsp:sp>
    <dsp:sp modelId="{F0A7A898-A0CE-4C2D-BD35-B1AC0E47ACF7}">
      <dsp:nvSpPr>
        <dsp:cNvPr id="0" name=""/>
        <dsp:cNvSpPr/>
      </dsp:nvSpPr>
      <dsp:spPr>
        <a:xfrm rot="19409840">
          <a:off x="4902955" y="630578"/>
          <a:ext cx="1125486" cy="29678"/>
        </a:xfrm>
        <a:custGeom>
          <a:avLst/>
          <a:gdLst/>
          <a:ahLst/>
          <a:cxnLst/>
          <a:rect l="0" t="0" r="0" b="0"/>
          <a:pathLst>
            <a:path>
              <a:moveTo>
                <a:pt x="0" y="14839"/>
              </a:moveTo>
              <a:lnTo>
                <a:pt x="1125486" y="148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7561" y="617280"/>
        <a:ext cx="56274" cy="56274"/>
      </dsp:txXfrm>
    </dsp:sp>
    <dsp:sp modelId="{0E01E3AB-3991-4553-9667-8C3EBB192B85}">
      <dsp:nvSpPr>
        <dsp:cNvPr id="0" name=""/>
        <dsp:cNvSpPr/>
      </dsp:nvSpPr>
      <dsp:spPr>
        <a:xfrm>
          <a:off x="5918048" y="19785"/>
          <a:ext cx="2897400" cy="5817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The smallest veins are </a:t>
          </a:r>
          <a:r>
            <a:rPr lang="en-US" sz="1700" u="sng" kern="1200" dirty="0"/>
            <a:t>Venules</a:t>
          </a:r>
        </a:p>
      </dsp:txBody>
      <dsp:txXfrm>
        <a:off x="5935087" y="36824"/>
        <a:ext cx="2863322" cy="547678"/>
      </dsp:txXfrm>
    </dsp:sp>
    <dsp:sp modelId="{8387C4F5-EA87-47E5-9DA0-6ECD3AC5345F}">
      <dsp:nvSpPr>
        <dsp:cNvPr id="0" name=""/>
        <dsp:cNvSpPr/>
      </dsp:nvSpPr>
      <dsp:spPr>
        <a:xfrm rot="21541087">
          <a:off x="5013278" y="957122"/>
          <a:ext cx="958150" cy="29678"/>
        </a:xfrm>
        <a:custGeom>
          <a:avLst/>
          <a:gdLst/>
          <a:ahLst/>
          <a:cxnLst/>
          <a:rect l="0" t="0" r="0" b="0"/>
          <a:pathLst>
            <a:path>
              <a:moveTo>
                <a:pt x="0" y="14839"/>
              </a:moveTo>
              <a:lnTo>
                <a:pt x="958150" y="148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68400" y="948008"/>
        <a:ext cx="47907" cy="47907"/>
      </dsp:txXfrm>
    </dsp:sp>
    <dsp:sp modelId="{BE5F8087-266E-4AA2-88AB-86913D53FC6D}">
      <dsp:nvSpPr>
        <dsp:cNvPr id="0" name=""/>
        <dsp:cNvSpPr/>
      </dsp:nvSpPr>
      <dsp:spPr>
        <a:xfrm>
          <a:off x="5971358" y="717977"/>
          <a:ext cx="2844090" cy="4915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u="sng" kern="1200" dirty="0"/>
            <a:t>Thin</a:t>
          </a:r>
          <a:r>
            <a:rPr lang="en-US" sz="1700" kern="1200" dirty="0"/>
            <a:t> walled</a:t>
          </a:r>
        </a:p>
      </dsp:txBody>
      <dsp:txXfrm>
        <a:off x="5985755" y="732374"/>
        <a:ext cx="2815296" cy="462756"/>
      </dsp:txXfrm>
    </dsp:sp>
    <dsp:sp modelId="{4AD6614E-82D6-4A8E-A286-6EE398D1B2C8}">
      <dsp:nvSpPr>
        <dsp:cNvPr id="0" name=""/>
        <dsp:cNvSpPr/>
      </dsp:nvSpPr>
      <dsp:spPr>
        <a:xfrm rot="2126370">
          <a:off x="4912945" y="1279563"/>
          <a:ext cx="1083848" cy="29678"/>
        </a:xfrm>
        <a:custGeom>
          <a:avLst/>
          <a:gdLst/>
          <a:ahLst/>
          <a:cxnLst/>
          <a:rect l="0" t="0" r="0" b="0"/>
          <a:pathLst>
            <a:path>
              <a:moveTo>
                <a:pt x="0" y="14839"/>
              </a:moveTo>
              <a:lnTo>
                <a:pt x="1083848" y="148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27774" y="1267306"/>
        <a:ext cx="54192" cy="54192"/>
      </dsp:txXfrm>
    </dsp:sp>
    <dsp:sp modelId="{6825631B-37AA-4EAE-90A8-9270E3BF3802}">
      <dsp:nvSpPr>
        <dsp:cNvPr id="0" name=""/>
        <dsp:cNvSpPr/>
      </dsp:nvSpPr>
      <dsp:spPr>
        <a:xfrm>
          <a:off x="5896391" y="1317696"/>
          <a:ext cx="2919057" cy="5818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Many of them posses valves</a:t>
          </a:r>
        </a:p>
      </dsp:txBody>
      <dsp:txXfrm>
        <a:off x="5913434" y="1334739"/>
        <a:ext cx="2884971" cy="547788"/>
      </dsp:txXfrm>
    </dsp:sp>
    <dsp:sp modelId="{02B3190F-4B71-4979-82C7-7E6658CCA5D0}">
      <dsp:nvSpPr>
        <dsp:cNvPr id="0" name=""/>
        <dsp:cNvSpPr/>
      </dsp:nvSpPr>
      <dsp:spPr>
        <a:xfrm rot="29662">
          <a:off x="2135812" y="2770771"/>
          <a:ext cx="1114538" cy="29678"/>
        </a:xfrm>
        <a:custGeom>
          <a:avLst/>
          <a:gdLst/>
          <a:ahLst/>
          <a:cxnLst/>
          <a:rect l="0" t="0" r="0" b="0"/>
          <a:pathLst>
            <a:path>
              <a:moveTo>
                <a:pt x="0" y="14839"/>
              </a:moveTo>
              <a:lnTo>
                <a:pt x="1114538" y="148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5218" y="2757747"/>
        <a:ext cx="55726" cy="55726"/>
      </dsp:txXfrm>
    </dsp:sp>
    <dsp:sp modelId="{638F9BA1-7C79-4CE6-A1C0-F6963B9E5BD3}">
      <dsp:nvSpPr>
        <dsp:cNvPr id="0" name=""/>
        <dsp:cNvSpPr/>
      </dsp:nvSpPr>
      <dsp:spPr>
        <a:xfrm>
          <a:off x="3250329" y="2436288"/>
          <a:ext cx="1763019" cy="70826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Arteries</a:t>
          </a:r>
        </a:p>
      </dsp:txBody>
      <dsp:txXfrm>
        <a:off x="3271073" y="2457032"/>
        <a:ext cx="1721531" cy="666773"/>
      </dsp:txXfrm>
    </dsp:sp>
    <dsp:sp modelId="{E639C1BA-5CBF-415F-8750-11BABF895762}">
      <dsp:nvSpPr>
        <dsp:cNvPr id="0" name=""/>
        <dsp:cNvSpPr/>
      </dsp:nvSpPr>
      <dsp:spPr>
        <a:xfrm rot="21245321">
          <a:off x="5011281" y="2735525"/>
          <a:ext cx="777845" cy="29678"/>
        </a:xfrm>
        <a:custGeom>
          <a:avLst/>
          <a:gdLst/>
          <a:ahLst/>
          <a:cxnLst/>
          <a:rect l="0" t="0" r="0" b="0"/>
          <a:pathLst>
            <a:path>
              <a:moveTo>
                <a:pt x="0" y="14839"/>
              </a:moveTo>
              <a:lnTo>
                <a:pt x="777845" y="148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0757" y="2730918"/>
        <a:ext cx="38892" cy="38892"/>
      </dsp:txXfrm>
    </dsp:sp>
    <dsp:sp modelId="{51FAAB7C-5576-4908-AE0D-B3C4D7A0A17C}">
      <dsp:nvSpPr>
        <dsp:cNvPr id="0" name=""/>
        <dsp:cNvSpPr/>
      </dsp:nvSpPr>
      <dsp:spPr>
        <a:xfrm>
          <a:off x="5787058" y="2360087"/>
          <a:ext cx="3028390" cy="70044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The smallest arteries are </a:t>
          </a:r>
          <a:r>
            <a:rPr lang="en-US" sz="1700" u="sng" kern="1200" dirty="0"/>
            <a:t>arterioles</a:t>
          </a:r>
        </a:p>
      </dsp:txBody>
      <dsp:txXfrm>
        <a:off x="5807573" y="2380602"/>
        <a:ext cx="2987360" cy="659414"/>
      </dsp:txXfrm>
    </dsp:sp>
    <dsp:sp modelId="{262DFAEE-C820-404B-9CA9-C2F1F20D2E7C}">
      <dsp:nvSpPr>
        <dsp:cNvPr id="0" name=""/>
        <dsp:cNvSpPr/>
      </dsp:nvSpPr>
      <dsp:spPr>
        <a:xfrm rot="2750339">
          <a:off x="4844017" y="3176064"/>
          <a:ext cx="1116510" cy="29678"/>
        </a:xfrm>
        <a:custGeom>
          <a:avLst/>
          <a:gdLst/>
          <a:ahLst/>
          <a:cxnLst/>
          <a:rect l="0" t="0" r="0" b="0"/>
          <a:pathLst>
            <a:path>
              <a:moveTo>
                <a:pt x="0" y="14839"/>
              </a:moveTo>
              <a:lnTo>
                <a:pt x="1116510" y="148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74360" y="3162990"/>
        <a:ext cx="55825" cy="55825"/>
      </dsp:txXfrm>
    </dsp:sp>
    <dsp:sp modelId="{8ACEF6C4-2A6A-4671-98B7-23A2B4615BA5}">
      <dsp:nvSpPr>
        <dsp:cNvPr id="0" name=""/>
        <dsp:cNvSpPr/>
      </dsp:nvSpPr>
      <dsp:spPr>
        <a:xfrm>
          <a:off x="5791196" y="3274488"/>
          <a:ext cx="2975998" cy="633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u="sng" kern="1200" dirty="0"/>
            <a:t>Thick</a:t>
          </a:r>
          <a:r>
            <a:rPr lang="en-US" sz="1700" kern="1200" dirty="0"/>
            <a:t> walled and do not have valves</a:t>
          </a:r>
        </a:p>
      </dsp:txBody>
      <dsp:txXfrm>
        <a:off x="5809759" y="3293051"/>
        <a:ext cx="2938872" cy="596670"/>
      </dsp:txXfrm>
    </dsp:sp>
    <dsp:sp modelId="{0F81EA9A-927A-42AF-A972-FA537A92E1A1}">
      <dsp:nvSpPr>
        <dsp:cNvPr id="0" name=""/>
        <dsp:cNvSpPr/>
      </dsp:nvSpPr>
      <dsp:spPr>
        <a:xfrm rot="4012224">
          <a:off x="1254165" y="4101296"/>
          <a:ext cx="2904101" cy="29678"/>
        </a:xfrm>
        <a:custGeom>
          <a:avLst/>
          <a:gdLst/>
          <a:ahLst/>
          <a:cxnLst/>
          <a:rect l="0" t="0" r="0" b="0"/>
          <a:pathLst>
            <a:path>
              <a:moveTo>
                <a:pt x="0" y="14839"/>
              </a:moveTo>
              <a:lnTo>
                <a:pt x="2904101" y="148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633614" y="4043533"/>
        <a:ext cx="145205" cy="145205"/>
      </dsp:txXfrm>
    </dsp:sp>
    <dsp:sp modelId="{E548EFA8-84B0-41BC-B8A0-4094CD09B682}">
      <dsp:nvSpPr>
        <dsp:cNvPr id="0" name=""/>
        <dsp:cNvSpPr/>
      </dsp:nvSpPr>
      <dsp:spPr>
        <a:xfrm>
          <a:off x="3276600" y="5127810"/>
          <a:ext cx="1867717" cy="64731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Capillaries</a:t>
          </a:r>
        </a:p>
      </dsp:txBody>
      <dsp:txXfrm>
        <a:off x="3295559" y="5146769"/>
        <a:ext cx="1829799" cy="609398"/>
      </dsp:txXfrm>
    </dsp:sp>
    <dsp:sp modelId="{FE5B9247-8B31-4817-B5B6-999311297394}">
      <dsp:nvSpPr>
        <dsp:cNvPr id="0" name=""/>
        <dsp:cNvSpPr/>
      </dsp:nvSpPr>
      <dsp:spPr>
        <a:xfrm rot="18737930">
          <a:off x="5005676" y="5123036"/>
          <a:ext cx="847955" cy="29678"/>
        </a:xfrm>
        <a:custGeom>
          <a:avLst/>
          <a:gdLst/>
          <a:ahLst/>
          <a:cxnLst/>
          <a:rect l="0" t="0" r="0" b="0"/>
          <a:pathLst>
            <a:path>
              <a:moveTo>
                <a:pt x="0" y="14839"/>
              </a:moveTo>
              <a:lnTo>
                <a:pt x="847955" y="148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8455" y="5116677"/>
        <a:ext cx="42397" cy="42397"/>
      </dsp:txXfrm>
    </dsp:sp>
    <dsp:sp modelId="{E49DD488-E3AF-48D8-9E34-2F4C5803B393}">
      <dsp:nvSpPr>
        <dsp:cNvPr id="0" name=""/>
        <dsp:cNvSpPr/>
      </dsp:nvSpPr>
      <dsp:spPr>
        <a:xfrm>
          <a:off x="5714990" y="4520755"/>
          <a:ext cx="2996566" cy="60705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Connect arterioles and venules</a:t>
          </a:r>
        </a:p>
      </dsp:txBody>
      <dsp:txXfrm>
        <a:off x="5732770" y="4538535"/>
        <a:ext cx="2961006" cy="571495"/>
      </dsp:txXfrm>
    </dsp:sp>
    <dsp:sp modelId="{3BB4C9C7-3280-469E-87C7-F2C9AB735AB9}">
      <dsp:nvSpPr>
        <dsp:cNvPr id="0" name=""/>
        <dsp:cNvSpPr/>
      </dsp:nvSpPr>
      <dsp:spPr>
        <a:xfrm rot="1839923">
          <a:off x="5097930" y="5605816"/>
          <a:ext cx="663448" cy="29678"/>
        </a:xfrm>
        <a:custGeom>
          <a:avLst/>
          <a:gdLst/>
          <a:ahLst/>
          <a:cxnLst/>
          <a:rect l="0" t="0" r="0" b="0"/>
          <a:pathLst>
            <a:path>
              <a:moveTo>
                <a:pt x="0" y="14839"/>
              </a:moveTo>
              <a:lnTo>
                <a:pt x="663448" y="148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13068" y="5604069"/>
        <a:ext cx="33172" cy="33172"/>
      </dsp:txXfrm>
    </dsp:sp>
    <dsp:sp modelId="{4B721A0A-DB2C-4386-857C-65DCEDE4A960}">
      <dsp:nvSpPr>
        <dsp:cNvPr id="0" name=""/>
        <dsp:cNvSpPr/>
      </dsp:nvSpPr>
      <dsp:spPr>
        <a:xfrm>
          <a:off x="5714990" y="5255693"/>
          <a:ext cx="3092465" cy="1068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Help enable the exchange of water , oxygen and nutrients between blood and the tissues </a:t>
          </a:r>
        </a:p>
      </dsp:txBody>
      <dsp:txXfrm>
        <a:off x="5746279" y="5286982"/>
        <a:ext cx="3029887" cy="1005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F694C-4C75-4E56-AEEB-2BBA65C09AA7}">
      <dsp:nvSpPr>
        <dsp:cNvPr id="0" name=""/>
        <dsp:cNvSpPr/>
      </dsp:nvSpPr>
      <dsp:spPr>
        <a:xfrm>
          <a:off x="2720060" y="943401"/>
          <a:ext cx="1469744" cy="469967"/>
        </a:xfrm>
        <a:custGeom>
          <a:avLst/>
          <a:gdLst/>
          <a:ahLst/>
          <a:cxnLst/>
          <a:rect l="0" t="0" r="0" b="0"/>
          <a:pathLst>
            <a:path>
              <a:moveTo>
                <a:pt x="0" y="0"/>
              </a:moveTo>
              <a:lnTo>
                <a:pt x="0" y="234983"/>
              </a:lnTo>
              <a:lnTo>
                <a:pt x="1469744" y="234983"/>
              </a:lnTo>
              <a:lnTo>
                <a:pt x="1469744" y="4699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566EC-4592-468E-9770-7EEFCAD357EA}">
      <dsp:nvSpPr>
        <dsp:cNvPr id="0" name=""/>
        <dsp:cNvSpPr/>
      </dsp:nvSpPr>
      <dsp:spPr>
        <a:xfrm>
          <a:off x="1238375" y="943401"/>
          <a:ext cx="1481684" cy="469967"/>
        </a:xfrm>
        <a:custGeom>
          <a:avLst/>
          <a:gdLst/>
          <a:ahLst/>
          <a:cxnLst/>
          <a:rect l="0" t="0" r="0" b="0"/>
          <a:pathLst>
            <a:path>
              <a:moveTo>
                <a:pt x="1481684" y="0"/>
              </a:moveTo>
              <a:lnTo>
                <a:pt x="1481684" y="234983"/>
              </a:lnTo>
              <a:lnTo>
                <a:pt x="0" y="234983"/>
              </a:lnTo>
              <a:lnTo>
                <a:pt x="0" y="4699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2A1BB-A153-47FD-BD3C-7C243BB4E509}">
      <dsp:nvSpPr>
        <dsp:cNvPr id="0" name=""/>
        <dsp:cNvSpPr/>
      </dsp:nvSpPr>
      <dsp:spPr>
        <a:xfrm>
          <a:off x="1601090" y="310086"/>
          <a:ext cx="2237939" cy="633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End Arteries</a:t>
          </a:r>
        </a:p>
      </dsp:txBody>
      <dsp:txXfrm>
        <a:off x="1601090" y="310086"/>
        <a:ext cx="2237939" cy="633314"/>
      </dsp:txXfrm>
    </dsp:sp>
    <dsp:sp modelId="{6F30067E-88CE-46DA-BA88-071F88FD827D}">
      <dsp:nvSpPr>
        <dsp:cNvPr id="0" name=""/>
        <dsp:cNvSpPr/>
      </dsp:nvSpPr>
      <dsp:spPr>
        <a:xfrm>
          <a:off x="3614" y="1413368"/>
          <a:ext cx="2469522" cy="7837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Anatomic </a:t>
          </a:r>
          <a:endParaRPr lang="en-US" sz="2000" kern="1200" dirty="0" smtClean="0"/>
        </a:p>
        <a:p>
          <a:pPr lvl="0" algn="ctr" defTabSz="889000">
            <a:lnSpc>
              <a:spcPct val="90000"/>
            </a:lnSpc>
            <a:spcBef>
              <a:spcPct val="0"/>
            </a:spcBef>
            <a:spcAft>
              <a:spcPct val="35000"/>
            </a:spcAft>
          </a:pPr>
          <a:r>
            <a:rPr lang="en-US" sz="2000" kern="1200" dirty="0" smtClean="0"/>
            <a:t>end </a:t>
          </a:r>
          <a:r>
            <a:rPr lang="en-US" sz="2000" kern="1200" dirty="0"/>
            <a:t>arteries</a:t>
          </a:r>
        </a:p>
      </dsp:txBody>
      <dsp:txXfrm>
        <a:off x="3614" y="1413368"/>
        <a:ext cx="2469522" cy="783782"/>
      </dsp:txXfrm>
    </dsp:sp>
    <dsp:sp modelId="{745CAB37-A415-4941-BCF6-A976C6BF70B2}">
      <dsp:nvSpPr>
        <dsp:cNvPr id="0" name=""/>
        <dsp:cNvSpPr/>
      </dsp:nvSpPr>
      <dsp:spPr>
        <a:xfrm>
          <a:off x="2943104" y="1413368"/>
          <a:ext cx="2493400" cy="7837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Functional </a:t>
          </a:r>
          <a:endParaRPr lang="en-US" sz="2000" kern="1200" dirty="0" smtClean="0"/>
        </a:p>
        <a:p>
          <a:pPr lvl="0" algn="ctr" defTabSz="889000">
            <a:lnSpc>
              <a:spcPct val="90000"/>
            </a:lnSpc>
            <a:spcBef>
              <a:spcPct val="0"/>
            </a:spcBef>
            <a:spcAft>
              <a:spcPct val="35000"/>
            </a:spcAft>
          </a:pPr>
          <a:r>
            <a:rPr lang="en-US" sz="2000" kern="1200" dirty="0" smtClean="0"/>
            <a:t>end </a:t>
          </a:r>
          <a:r>
            <a:rPr lang="en-US" sz="2000" kern="1200" dirty="0"/>
            <a:t>arteries</a:t>
          </a:r>
        </a:p>
      </dsp:txBody>
      <dsp:txXfrm>
        <a:off x="2943104" y="1413368"/>
        <a:ext cx="2493400" cy="783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E0954-7EE1-A049-A819-C8302731F55B}">
      <dsp:nvSpPr>
        <dsp:cNvPr id="0" name=""/>
        <dsp:cNvSpPr/>
      </dsp:nvSpPr>
      <dsp:spPr>
        <a:xfrm>
          <a:off x="3592" y="687012"/>
          <a:ext cx="1570889" cy="94253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Gastro intestinal Tract</a:t>
          </a:r>
        </a:p>
      </dsp:txBody>
      <dsp:txXfrm>
        <a:off x="31198" y="714618"/>
        <a:ext cx="1515677" cy="887321"/>
      </dsp:txXfrm>
    </dsp:sp>
    <dsp:sp modelId="{B6CF82BC-055D-5147-8A9C-E87CD18104A7}">
      <dsp:nvSpPr>
        <dsp:cNvPr id="0" name=""/>
        <dsp:cNvSpPr/>
      </dsp:nvSpPr>
      <dsp:spPr>
        <a:xfrm>
          <a:off x="1731571" y="963489"/>
          <a:ext cx="333028" cy="38958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31571" y="1041405"/>
        <a:ext cx="233120" cy="233748"/>
      </dsp:txXfrm>
    </dsp:sp>
    <dsp:sp modelId="{54C7DC8D-198B-1E4C-AC37-3C6FA6717168}">
      <dsp:nvSpPr>
        <dsp:cNvPr id="0" name=""/>
        <dsp:cNvSpPr/>
      </dsp:nvSpPr>
      <dsp:spPr>
        <a:xfrm>
          <a:off x="2202838" y="687012"/>
          <a:ext cx="1570889" cy="94253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Portal vein</a:t>
          </a:r>
        </a:p>
      </dsp:txBody>
      <dsp:txXfrm>
        <a:off x="2230444" y="714618"/>
        <a:ext cx="1515677" cy="887321"/>
      </dsp:txXfrm>
    </dsp:sp>
    <dsp:sp modelId="{EB83234B-329B-F946-BD80-200CF6797BEE}">
      <dsp:nvSpPr>
        <dsp:cNvPr id="0" name=""/>
        <dsp:cNvSpPr/>
      </dsp:nvSpPr>
      <dsp:spPr>
        <a:xfrm>
          <a:off x="3930817" y="963489"/>
          <a:ext cx="333028" cy="38958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30817" y="1041405"/>
        <a:ext cx="233120" cy="233748"/>
      </dsp:txXfrm>
    </dsp:sp>
    <dsp:sp modelId="{AD3EDABD-1A38-734B-B7C1-C3427E29DCB1}">
      <dsp:nvSpPr>
        <dsp:cNvPr id="0" name=""/>
        <dsp:cNvSpPr/>
      </dsp:nvSpPr>
      <dsp:spPr>
        <a:xfrm>
          <a:off x="4402083" y="687012"/>
          <a:ext cx="1570889" cy="94253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Liver</a:t>
          </a:r>
        </a:p>
      </dsp:txBody>
      <dsp:txXfrm>
        <a:off x="4429689" y="714618"/>
        <a:ext cx="1515677" cy="887321"/>
      </dsp:txXfrm>
    </dsp:sp>
    <dsp:sp modelId="{6DF014C5-2BC6-0C41-A36F-58915E05C2A4}">
      <dsp:nvSpPr>
        <dsp:cNvPr id="0" name=""/>
        <dsp:cNvSpPr/>
      </dsp:nvSpPr>
      <dsp:spPr>
        <a:xfrm>
          <a:off x="6130062" y="963489"/>
          <a:ext cx="333028" cy="38958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30062" y="1041405"/>
        <a:ext cx="233120" cy="233748"/>
      </dsp:txXfrm>
    </dsp:sp>
    <dsp:sp modelId="{974EE57C-AB92-0742-A7E7-13F889F4661E}">
      <dsp:nvSpPr>
        <dsp:cNvPr id="0" name=""/>
        <dsp:cNvSpPr/>
      </dsp:nvSpPr>
      <dsp:spPr>
        <a:xfrm>
          <a:off x="6601329" y="687012"/>
          <a:ext cx="1570889" cy="94253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Sinusoids (first capillary</a:t>
          </a:r>
          <a:r>
            <a:rPr lang="en-US" sz="1800" kern="1200" baseline="0" dirty="0"/>
            <a:t> bed)</a:t>
          </a:r>
          <a:endParaRPr lang="en-US" sz="1800" kern="1200" dirty="0"/>
        </a:p>
      </dsp:txBody>
      <dsp:txXfrm>
        <a:off x="6628935" y="714618"/>
        <a:ext cx="1515677" cy="887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6CA80-9711-7C43-BB5B-CFD79BE3CE9F}">
      <dsp:nvSpPr>
        <dsp:cNvPr id="0" name=""/>
        <dsp:cNvSpPr/>
      </dsp:nvSpPr>
      <dsp:spPr>
        <a:xfrm>
          <a:off x="5187552" y="3846289"/>
          <a:ext cx="1166703" cy="277622"/>
        </a:xfrm>
        <a:custGeom>
          <a:avLst/>
          <a:gdLst/>
          <a:ahLst/>
          <a:cxnLst/>
          <a:rect l="0" t="0" r="0" b="0"/>
          <a:pathLst>
            <a:path>
              <a:moveTo>
                <a:pt x="0" y="0"/>
              </a:moveTo>
              <a:lnTo>
                <a:pt x="0" y="189191"/>
              </a:lnTo>
              <a:lnTo>
                <a:pt x="1166703" y="189191"/>
              </a:lnTo>
              <a:lnTo>
                <a:pt x="1166703" y="2776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74B5A2-38FB-7A46-B233-8C8168A13ECD}">
      <dsp:nvSpPr>
        <dsp:cNvPr id="0" name=""/>
        <dsp:cNvSpPr/>
      </dsp:nvSpPr>
      <dsp:spPr>
        <a:xfrm>
          <a:off x="5141832" y="3846289"/>
          <a:ext cx="91440" cy="277622"/>
        </a:xfrm>
        <a:custGeom>
          <a:avLst/>
          <a:gdLst/>
          <a:ahLst/>
          <a:cxnLst/>
          <a:rect l="0" t="0" r="0" b="0"/>
          <a:pathLst>
            <a:path>
              <a:moveTo>
                <a:pt x="45720" y="0"/>
              </a:moveTo>
              <a:lnTo>
                <a:pt x="45720" y="2776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3A5EF6-D275-624D-A019-89E79AAE7CEF}">
      <dsp:nvSpPr>
        <dsp:cNvPr id="0" name=""/>
        <dsp:cNvSpPr/>
      </dsp:nvSpPr>
      <dsp:spPr>
        <a:xfrm>
          <a:off x="4020848" y="3846289"/>
          <a:ext cx="1166703" cy="277622"/>
        </a:xfrm>
        <a:custGeom>
          <a:avLst/>
          <a:gdLst/>
          <a:ahLst/>
          <a:cxnLst/>
          <a:rect l="0" t="0" r="0" b="0"/>
          <a:pathLst>
            <a:path>
              <a:moveTo>
                <a:pt x="1166703" y="0"/>
              </a:moveTo>
              <a:lnTo>
                <a:pt x="1166703" y="189191"/>
              </a:lnTo>
              <a:lnTo>
                <a:pt x="0" y="189191"/>
              </a:lnTo>
              <a:lnTo>
                <a:pt x="0" y="2776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71DE2A-96EF-CE41-9434-F1E5D4790C15}">
      <dsp:nvSpPr>
        <dsp:cNvPr id="0" name=""/>
        <dsp:cNvSpPr/>
      </dsp:nvSpPr>
      <dsp:spPr>
        <a:xfrm>
          <a:off x="3427208" y="2962511"/>
          <a:ext cx="1760343" cy="277622"/>
        </a:xfrm>
        <a:custGeom>
          <a:avLst/>
          <a:gdLst/>
          <a:ahLst/>
          <a:cxnLst/>
          <a:rect l="0" t="0" r="0" b="0"/>
          <a:pathLst>
            <a:path>
              <a:moveTo>
                <a:pt x="0" y="0"/>
              </a:moveTo>
              <a:lnTo>
                <a:pt x="0" y="189191"/>
              </a:lnTo>
              <a:lnTo>
                <a:pt x="1760343" y="189191"/>
              </a:lnTo>
              <a:lnTo>
                <a:pt x="1760343" y="2776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A592E4-2C33-504A-9024-964885EBFD49}">
      <dsp:nvSpPr>
        <dsp:cNvPr id="0" name=""/>
        <dsp:cNvSpPr/>
      </dsp:nvSpPr>
      <dsp:spPr>
        <a:xfrm>
          <a:off x="1666864" y="3846289"/>
          <a:ext cx="1166703" cy="277622"/>
        </a:xfrm>
        <a:custGeom>
          <a:avLst/>
          <a:gdLst/>
          <a:ahLst/>
          <a:cxnLst/>
          <a:rect l="0" t="0" r="0" b="0"/>
          <a:pathLst>
            <a:path>
              <a:moveTo>
                <a:pt x="0" y="0"/>
              </a:moveTo>
              <a:lnTo>
                <a:pt x="0" y="189191"/>
              </a:lnTo>
              <a:lnTo>
                <a:pt x="1166703" y="189191"/>
              </a:lnTo>
              <a:lnTo>
                <a:pt x="1166703" y="2776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560155-A678-9242-BA85-4CE233309720}">
      <dsp:nvSpPr>
        <dsp:cNvPr id="0" name=""/>
        <dsp:cNvSpPr/>
      </dsp:nvSpPr>
      <dsp:spPr>
        <a:xfrm>
          <a:off x="1600568" y="3846289"/>
          <a:ext cx="91440" cy="242016"/>
        </a:xfrm>
        <a:custGeom>
          <a:avLst/>
          <a:gdLst/>
          <a:ahLst/>
          <a:cxnLst/>
          <a:rect l="0" t="0" r="0" b="0"/>
          <a:pathLst>
            <a:path>
              <a:moveTo>
                <a:pt x="66295" y="0"/>
              </a:moveTo>
              <a:lnTo>
                <a:pt x="66295" y="153586"/>
              </a:lnTo>
              <a:lnTo>
                <a:pt x="45720" y="153586"/>
              </a:lnTo>
              <a:lnTo>
                <a:pt x="45720" y="24201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5C3F99-5E38-9844-89CF-CF179E9457E3}">
      <dsp:nvSpPr>
        <dsp:cNvPr id="0" name=""/>
        <dsp:cNvSpPr/>
      </dsp:nvSpPr>
      <dsp:spPr>
        <a:xfrm>
          <a:off x="479585" y="3846289"/>
          <a:ext cx="1187279" cy="277622"/>
        </a:xfrm>
        <a:custGeom>
          <a:avLst/>
          <a:gdLst/>
          <a:ahLst/>
          <a:cxnLst/>
          <a:rect l="0" t="0" r="0" b="0"/>
          <a:pathLst>
            <a:path>
              <a:moveTo>
                <a:pt x="1187279" y="0"/>
              </a:moveTo>
              <a:lnTo>
                <a:pt x="1187279" y="189191"/>
              </a:lnTo>
              <a:lnTo>
                <a:pt x="0" y="189191"/>
              </a:lnTo>
              <a:lnTo>
                <a:pt x="0" y="2776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1A843C-C269-7442-8107-216A8528EE98}">
      <dsp:nvSpPr>
        <dsp:cNvPr id="0" name=""/>
        <dsp:cNvSpPr/>
      </dsp:nvSpPr>
      <dsp:spPr>
        <a:xfrm>
          <a:off x="1666864" y="2962511"/>
          <a:ext cx="1760343" cy="277622"/>
        </a:xfrm>
        <a:custGeom>
          <a:avLst/>
          <a:gdLst/>
          <a:ahLst/>
          <a:cxnLst/>
          <a:rect l="0" t="0" r="0" b="0"/>
          <a:pathLst>
            <a:path>
              <a:moveTo>
                <a:pt x="1760343" y="0"/>
              </a:moveTo>
              <a:lnTo>
                <a:pt x="1760343" y="189191"/>
              </a:lnTo>
              <a:lnTo>
                <a:pt x="0" y="189191"/>
              </a:lnTo>
              <a:lnTo>
                <a:pt x="0" y="2776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C10F7B-5CA5-084C-A273-4084A023BD19}">
      <dsp:nvSpPr>
        <dsp:cNvPr id="0" name=""/>
        <dsp:cNvSpPr/>
      </dsp:nvSpPr>
      <dsp:spPr>
        <a:xfrm>
          <a:off x="2949920" y="2356355"/>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C8E249-457A-6F4E-BE73-CCE00CEB4248}">
      <dsp:nvSpPr>
        <dsp:cNvPr id="0" name=""/>
        <dsp:cNvSpPr/>
      </dsp:nvSpPr>
      <dsp:spPr>
        <a:xfrm>
          <a:off x="3055984" y="2457116"/>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Blood</a:t>
          </a:r>
          <a:endParaRPr lang="en-US" sz="1100" kern="1200" dirty="0"/>
        </a:p>
      </dsp:txBody>
      <dsp:txXfrm>
        <a:off x="3073738" y="2474870"/>
        <a:ext cx="919067" cy="570647"/>
      </dsp:txXfrm>
    </dsp:sp>
    <dsp:sp modelId="{3B08004C-2D9D-8F41-9898-F249808552FE}">
      <dsp:nvSpPr>
        <dsp:cNvPr id="0" name=""/>
        <dsp:cNvSpPr/>
      </dsp:nvSpPr>
      <dsp:spPr>
        <a:xfrm>
          <a:off x="1189576" y="3240134"/>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9CB617-AE03-D74A-A00E-C577FC4A2C18}">
      <dsp:nvSpPr>
        <dsp:cNvPr id="0" name=""/>
        <dsp:cNvSpPr/>
      </dsp:nvSpPr>
      <dsp:spPr>
        <a:xfrm>
          <a:off x="1295640" y="3340894"/>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Plasma</a:t>
          </a:r>
          <a:endParaRPr lang="en-US" sz="1100" kern="1200" dirty="0"/>
        </a:p>
      </dsp:txBody>
      <dsp:txXfrm>
        <a:off x="1313394" y="3358648"/>
        <a:ext cx="919067" cy="570647"/>
      </dsp:txXfrm>
    </dsp:sp>
    <dsp:sp modelId="{5D2A95BB-7C44-4247-A1B4-A4125004FC6F}">
      <dsp:nvSpPr>
        <dsp:cNvPr id="0" name=""/>
        <dsp:cNvSpPr/>
      </dsp:nvSpPr>
      <dsp:spPr>
        <a:xfrm>
          <a:off x="2297" y="4123912"/>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396E2D-FF78-2940-B990-F715CC843927}">
      <dsp:nvSpPr>
        <dsp:cNvPr id="0" name=""/>
        <dsp:cNvSpPr/>
      </dsp:nvSpPr>
      <dsp:spPr>
        <a:xfrm>
          <a:off x="108361" y="4224672"/>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Plasma protein</a:t>
          </a:r>
        </a:p>
      </dsp:txBody>
      <dsp:txXfrm>
        <a:off x="126115" y="4242426"/>
        <a:ext cx="919067" cy="570647"/>
      </dsp:txXfrm>
    </dsp:sp>
    <dsp:sp modelId="{1FADB769-CB7D-104B-A48E-9847CEFBC80E}">
      <dsp:nvSpPr>
        <dsp:cNvPr id="0" name=""/>
        <dsp:cNvSpPr/>
      </dsp:nvSpPr>
      <dsp:spPr>
        <a:xfrm>
          <a:off x="1169001" y="4088306"/>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21945A-0A57-0B47-85EA-F8FB44ACEEEE}">
      <dsp:nvSpPr>
        <dsp:cNvPr id="0" name=""/>
        <dsp:cNvSpPr/>
      </dsp:nvSpPr>
      <dsp:spPr>
        <a:xfrm>
          <a:off x="1275065" y="4189067"/>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Water</a:t>
          </a:r>
        </a:p>
      </dsp:txBody>
      <dsp:txXfrm>
        <a:off x="1292819" y="4206821"/>
        <a:ext cx="919067" cy="570647"/>
      </dsp:txXfrm>
    </dsp:sp>
    <dsp:sp modelId="{C8821D4A-E0AA-2A4B-A056-C31E38C4A98F}">
      <dsp:nvSpPr>
        <dsp:cNvPr id="0" name=""/>
        <dsp:cNvSpPr/>
      </dsp:nvSpPr>
      <dsp:spPr>
        <a:xfrm>
          <a:off x="2335704" y="4123912"/>
          <a:ext cx="995727" cy="74966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F8A218-D2FB-1048-AE29-3AE3A25B0E56}">
      <dsp:nvSpPr>
        <dsp:cNvPr id="0" name=""/>
        <dsp:cNvSpPr/>
      </dsp:nvSpPr>
      <dsp:spPr>
        <a:xfrm>
          <a:off x="2441768" y="4224672"/>
          <a:ext cx="995727" cy="749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Other solutes (Example:</a:t>
          </a:r>
          <a:r>
            <a:rPr lang="en-US" sz="1200" kern="1200" baseline="0" dirty="0"/>
            <a:t> </a:t>
          </a:r>
          <a:r>
            <a:rPr lang="en-US" sz="1200" kern="1200" dirty="0"/>
            <a:t>Electrolytes) </a:t>
          </a:r>
        </a:p>
      </dsp:txBody>
      <dsp:txXfrm>
        <a:off x="2463725" y="4246629"/>
        <a:ext cx="951813" cy="705755"/>
      </dsp:txXfrm>
    </dsp:sp>
    <dsp:sp modelId="{B57B0D90-7F7A-994E-8F3D-A7DAB19083C8}">
      <dsp:nvSpPr>
        <dsp:cNvPr id="0" name=""/>
        <dsp:cNvSpPr/>
      </dsp:nvSpPr>
      <dsp:spPr>
        <a:xfrm>
          <a:off x="4710264" y="3240134"/>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F48660-3E35-344C-95EA-876B82754FE7}">
      <dsp:nvSpPr>
        <dsp:cNvPr id="0" name=""/>
        <dsp:cNvSpPr/>
      </dsp:nvSpPr>
      <dsp:spPr>
        <a:xfrm>
          <a:off x="4816328" y="3340894"/>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Formed</a:t>
          </a:r>
          <a:r>
            <a:rPr lang="en-US" sz="1400" kern="1200" baseline="0" dirty="0"/>
            <a:t> elements </a:t>
          </a:r>
          <a:endParaRPr lang="en-US" sz="1400" kern="1200" dirty="0"/>
        </a:p>
      </dsp:txBody>
      <dsp:txXfrm>
        <a:off x="4834082" y="3358648"/>
        <a:ext cx="919067" cy="570647"/>
      </dsp:txXfrm>
    </dsp:sp>
    <dsp:sp modelId="{80E1780E-4191-F14E-8D8F-B4A99AA0518A}">
      <dsp:nvSpPr>
        <dsp:cNvPr id="0" name=""/>
        <dsp:cNvSpPr/>
      </dsp:nvSpPr>
      <dsp:spPr>
        <a:xfrm>
          <a:off x="3543560" y="4123912"/>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6AFF87-E534-1848-8354-5ADB844FFA91}">
      <dsp:nvSpPr>
        <dsp:cNvPr id="0" name=""/>
        <dsp:cNvSpPr/>
      </dsp:nvSpPr>
      <dsp:spPr>
        <a:xfrm>
          <a:off x="3649624" y="4224672"/>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Platelets</a:t>
          </a:r>
        </a:p>
      </dsp:txBody>
      <dsp:txXfrm>
        <a:off x="3667378" y="4242426"/>
        <a:ext cx="919067" cy="570647"/>
      </dsp:txXfrm>
    </dsp:sp>
    <dsp:sp modelId="{A522F098-57AC-A841-91C8-1B66014E04F3}">
      <dsp:nvSpPr>
        <dsp:cNvPr id="0" name=""/>
        <dsp:cNvSpPr/>
      </dsp:nvSpPr>
      <dsp:spPr>
        <a:xfrm>
          <a:off x="4710264" y="4123912"/>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7CDA4C-6724-8441-A217-5AB6A72B8511}">
      <dsp:nvSpPr>
        <dsp:cNvPr id="0" name=""/>
        <dsp:cNvSpPr/>
      </dsp:nvSpPr>
      <dsp:spPr>
        <a:xfrm>
          <a:off x="4816328" y="4224672"/>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White blood cells</a:t>
          </a:r>
        </a:p>
      </dsp:txBody>
      <dsp:txXfrm>
        <a:off x="4834082" y="4242426"/>
        <a:ext cx="919067" cy="570647"/>
      </dsp:txXfrm>
    </dsp:sp>
    <dsp:sp modelId="{F9B6F88C-E0D0-9549-9037-A9C208B838D7}">
      <dsp:nvSpPr>
        <dsp:cNvPr id="0" name=""/>
        <dsp:cNvSpPr/>
      </dsp:nvSpPr>
      <dsp:spPr>
        <a:xfrm>
          <a:off x="5876967" y="4123912"/>
          <a:ext cx="954575" cy="6061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0D219A-CA95-3548-835E-5B07EA7222E4}">
      <dsp:nvSpPr>
        <dsp:cNvPr id="0" name=""/>
        <dsp:cNvSpPr/>
      </dsp:nvSpPr>
      <dsp:spPr>
        <a:xfrm>
          <a:off x="5983031" y="4224672"/>
          <a:ext cx="954575" cy="6061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Red blood</a:t>
          </a:r>
          <a:r>
            <a:rPr lang="en-US" sz="1400" kern="1200" baseline="0" dirty="0"/>
            <a:t> cells</a:t>
          </a:r>
          <a:endParaRPr lang="en-US" sz="1400" kern="1200" dirty="0"/>
        </a:p>
      </dsp:txBody>
      <dsp:txXfrm>
        <a:off x="6000785" y="4242426"/>
        <a:ext cx="919067" cy="5706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54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64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4AB0320-322B-4B05-91BD-F3A769CF8B64}" type="slidenum">
              <a:rPr lang="en-US" smtClean="0"/>
              <a:pPr>
                <a:defRPr/>
              </a:pPr>
              <a:t>19</a:t>
            </a:fld>
            <a:endParaRPr lang="en-US"/>
          </a:p>
        </p:txBody>
      </p:sp>
    </p:spTree>
    <p:extLst>
      <p:ext uri="{BB962C8B-B14F-4D97-AF65-F5344CB8AC3E}">
        <p14:creationId xmlns:p14="http://schemas.microsoft.com/office/powerpoint/2010/main" val="116372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4AB0320-322B-4B05-91BD-F3A769CF8B64}" type="slidenum">
              <a:rPr lang="en-US" smtClean="0"/>
              <a:pPr>
                <a:defRPr/>
              </a:pPr>
              <a:t>20</a:t>
            </a:fld>
            <a:endParaRPr lang="en-US"/>
          </a:p>
        </p:txBody>
      </p:sp>
    </p:spTree>
    <p:extLst>
      <p:ext uri="{BB962C8B-B14F-4D97-AF65-F5344CB8AC3E}">
        <p14:creationId xmlns:p14="http://schemas.microsoft.com/office/powerpoint/2010/main" val="19733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13" name="Shape 1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94DA40B-4541-45E5-82BD-3A68B7BED569}" type="datetimeFigureOut">
              <a:rPr lang="ar-SA" smtClean="0"/>
              <a:t>10/01/1438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EC034DC-8851-4A20-A628-2B3D1AA283CC}" type="slidenum">
              <a:rPr lang="ar-SA" smtClean="0"/>
              <a:t>‹#›</a:t>
            </a:fld>
            <a:endParaRPr lang="ar-SA"/>
          </a:p>
        </p:txBody>
      </p:sp>
    </p:spTree>
    <p:extLst>
      <p:ext uri="{BB962C8B-B14F-4D97-AF65-F5344CB8AC3E}">
        <p14:creationId xmlns:p14="http://schemas.microsoft.com/office/powerpoint/2010/main" val="73195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4" name="Shape 3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35" name="Shape 3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40" name="Shape 4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1" name="Shape 4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47" name="Shape 4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8" name="Shape 4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9" name="Shape 4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0" name="Shape 5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6" name="Shape 5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3" name="Shape 6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dirty="0"/>
              <a:t>Drag picture to placeholder or click icon to add</a:t>
            </a:r>
            <a:endParaRPr dirty="0"/>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0" name="Shape 7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6" name="Shape 7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FCFAE-A338-4C9E-B2FE-DE595BA24135}" type="datetimeFigureOut">
              <a:rPr lang="en-US" smtClean="0"/>
              <a:t>11-Oct-16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753CB4-4C15-4C56-B742-3AA41B3EA5AE}" type="slidenum">
              <a:rPr lang="en-US" smtClean="0"/>
              <a:t>‹#›</a:t>
            </a:fld>
            <a:endParaRPr lang="en-US" dirty="0"/>
          </a:p>
        </p:txBody>
      </p:sp>
    </p:spTree>
    <p:extLst>
      <p:ext uri="{BB962C8B-B14F-4D97-AF65-F5344CB8AC3E}">
        <p14:creationId xmlns:p14="http://schemas.microsoft.com/office/powerpoint/2010/main" val="79161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
        <p:cNvGrpSpPr/>
        <p:nvPr/>
      </p:nvGrpSpPr>
      <p:grpSpPr>
        <a:xfrm>
          <a:off x="0" y="0"/>
          <a:ext cx="0" cy="0"/>
          <a:chOff x="0" y="0"/>
          <a:chExt cx="0" cy="0"/>
        </a:xfrm>
      </p:grpSpPr>
      <p:sp>
        <p:nvSpPr>
          <p:cNvPr id="11" name="Rectangle 10"/>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image" Target="../media/image13.JPG"/><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xSnFf62GDB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24200" y="2473036"/>
            <a:ext cx="5943599" cy="1706561"/>
          </a:xfrm>
          <a:prstGeom prst="rect">
            <a:avLst/>
          </a:prstGeom>
          <a:noFill/>
          <a:ln>
            <a:noFill/>
          </a:ln>
        </p:spPr>
        <p:txBody>
          <a:bodyPr lIns="91425" tIns="45700" rIns="91425" bIns="45700" anchor="ctr" anchorCtr="0">
            <a:noAutofit/>
          </a:bodyPr>
          <a:lstStyle/>
          <a:p>
            <a:pPr lvl="0" algn="ctr">
              <a:buSzPct val="25000"/>
            </a:pPr>
            <a:r>
              <a:rPr lang="en-GB" sz="48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Cardiovascular system</a:t>
            </a:r>
            <a:br>
              <a:rPr lang="en-GB" sz="48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br>
            <a:r>
              <a:rPr lang="en-GB" sz="1200"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 </a:t>
            </a:r>
            <a:r>
              <a:rPr lang="en-GB"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
            </a:r>
            <a:br>
              <a:rPr lang="en-GB"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r>
              <a:rPr lang="en-GB" sz="2400" kern="1200" dirty="0">
                <a:solidFill>
                  <a:srgbClr val="000000"/>
                </a:solidFill>
                <a:latin typeface="Arial"/>
                <a:ea typeface="+mn-ea"/>
                <a:cs typeface="+mn-cs"/>
              </a:rPr>
              <a:t>FOURTH LECTURE</a:t>
            </a:r>
            <a:endParaRPr lang="en-GB"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842084" y="583133"/>
            <a:ext cx="4259179" cy="521368"/>
          </a:xfrm>
          <a:prstGeom prst="rect">
            <a:avLst/>
          </a:prstGeom>
          <a:noFill/>
          <a:ln>
            <a:noFill/>
          </a:ln>
        </p:spPr>
      </p:pic>
      <p:sp>
        <p:nvSpPr>
          <p:cNvPr id="86" name="Shape 86"/>
          <p:cNvSpPr txBox="1"/>
          <p:nvPr/>
        </p:nvSpPr>
        <p:spPr>
          <a:xfrm>
            <a:off x="3471135" y="5668582"/>
            <a:ext cx="5972903" cy="523219"/>
          </a:xfrm>
          <a:prstGeom prst="rect">
            <a:avLst/>
          </a:prstGeom>
          <a:noFill/>
          <a:ln w="127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GB" sz="2800" b="1" i="0" u="none" strike="noStrike" cap="none" dirty="0">
                <a:solidFill>
                  <a:srgbClr val="FF0000"/>
                </a:solidFill>
                <a:latin typeface="Calibri"/>
                <a:ea typeface="Calibri"/>
                <a:cs typeface="Calibri"/>
                <a:sym typeface="Calibri"/>
              </a:rPr>
              <a:t>هذا </a:t>
            </a:r>
            <a:r>
              <a:rPr lang="en-GB" sz="2800" b="1" i="0" u="none" strike="noStrike" cap="none" dirty="0" err="1">
                <a:solidFill>
                  <a:srgbClr val="FF0000"/>
                </a:solidFill>
                <a:latin typeface="Calibri"/>
                <a:ea typeface="Calibri"/>
                <a:cs typeface="Calibri"/>
                <a:sym typeface="Calibri"/>
              </a:rPr>
              <a:t>العمل</a:t>
            </a:r>
            <a:r>
              <a:rPr lang="en-GB" sz="2800" b="1" i="0" u="none" strike="noStrike" cap="none" dirty="0">
                <a:solidFill>
                  <a:srgbClr val="FF0000"/>
                </a:solidFill>
                <a:latin typeface="Calibri"/>
                <a:ea typeface="Calibri"/>
                <a:cs typeface="Calibri"/>
                <a:sym typeface="Calibri"/>
              </a:rPr>
              <a:t> </a:t>
            </a:r>
            <a:r>
              <a:rPr lang="en-GB" sz="2800" b="1" i="0" u="none" strike="noStrike" cap="none" dirty="0" err="1">
                <a:solidFill>
                  <a:srgbClr val="FF0000"/>
                </a:solidFill>
                <a:latin typeface="Calibri"/>
                <a:ea typeface="Calibri"/>
                <a:cs typeface="Calibri"/>
                <a:sym typeface="Calibri"/>
              </a:rPr>
              <a:t>لا</a:t>
            </a:r>
            <a:r>
              <a:rPr lang="en-GB" sz="2800" b="1" i="0" u="none" strike="noStrike" cap="none" dirty="0">
                <a:solidFill>
                  <a:srgbClr val="FF0000"/>
                </a:solidFill>
                <a:latin typeface="Calibri"/>
                <a:ea typeface="Calibri"/>
                <a:cs typeface="Calibri"/>
                <a:sym typeface="Calibri"/>
              </a:rPr>
              <a:t> </a:t>
            </a:r>
            <a:r>
              <a:rPr lang="en-GB" sz="2800" b="1" i="0" u="none" strike="noStrike" cap="none" dirty="0" err="1">
                <a:solidFill>
                  <a:srgbClr val="FF0000"/>
                </a:solidFill>
                <a:latin typeface="Calibri"/>
                <a:ea typeface="Calibri"/>
                <a:cs typeface="Calibri"/>
                <a:sym typeface="Calibri"/>
              </a:rPr>
              <a:t>يغني</a:t>
            </a:r>
            <a:r>
              <a:rPr lang="en-GB" sz="2800" b="1" i="0" u="none" strike="noStrike" cap="none" dirty="0">
                <a:solidFill>
                  <a:srgbClr val="FF0000"/>
                </a:solidFill>
                <a:latin typeface="Calibri"/>
                <a:ea typeface="Calibri"/>
                <a:cs typeface="Calibri"/>
                <a:sym typeface="Calibri"/>
              </a:rPr>
              <a:t> </a:t>
            </a:r>
            <a:r>
              <a:rPr lang="en-GB" sz="2800" b="1" i="0" u="none" strike="noStrike" cap="none" dirty="0" err="1">
                <a:solidFill>
                  <a:srgbClr val="FF0000"/>
                </a:solidFill>
                <a:latin typeface="Calibri"/>
                <a:ea typeface="Calibri"/>
                <a:cs typeface="Calibri"/>
                <a:sym typeface="Calibri"/>
              </a:rPr>
              <a:t>عن</a:t>
            </a:r>
            <a:r>
              <a:rPr lang="en-GB" sz="2800" b="1" i="0" u="none" strike="noStrike" cap="none" dirty="0">
                <a:solidFill>
                  <a:srgbClr val="FF0000"/>
                </a:solidFill>
                <a:latin typeface="Calibri"/>
                <a:ea typeface="Calibri"/>
                <a:cs typeface="Calibri"/>
                <a:sym typeface="Calibri"/>
              </a:rPr>
              <a:t> </a:t>
            </a:r>
            <a:r>
              <a:rPr lang="en-GB" sz="2800" b="1" i="0" u="none" strike="noStrike" cap="none" dirty="0" err="1">
                <a:solidFill>
                  <a:srgbClr val="FF0000"/>
                </a:solidFill>
                <a:latin typeface="Calibri"/>
                <a:ea typeface="Calibri"/>
                <a:cs typeface="Calibri"/>
                <a:sym typeface="Calibri"/>
              </a:rPr>
              <a:t>المصدر</a:t>
            </a:r>
            <a:r>
              <a:rPr lang="en-GB" sz="2800" b="1" i="0" u="none" strike="noStrike" cap="none" dirty="0">
                <a:solidFill>
                  <a:srgbClr val="FF0000"/>
                </a:solidFill>
                <a:latin typeface="Calibri"/>
                <a:ea typeface="Calibri"/>
                <a:cs typeface="Calibri"/>
                <a:sym typeface="Calibri"/>
              </a:rPr>
              <a:t> </a:t>
            </a:r>
            <a:r>
              <a:rPr lang="en-GB" sz="2800" b="1" i="0" u="none" strike="noStrike" cap="none" dirty="0" err="1">
                <a:solidFill>
                  <a:srgbClr val="FF0000"/>
                </a:solidFill>
                <a:latin typeface="Calibri"/>
                <a:ea typeface="Calibri"/>
                <a:cs typeface="Calibri"/>
                <a:sym typeface="Calibri"/>
              </a:rPr>
              <a:t>الأساسي</a:t>
            </a:r>
            <a:r>
              <a:rPr lang="en-GB" sz="2800" b="1" i="0" u="none" strike="noStrike" cap="none" dirty="0">
                <a:solidFill>
                  <a:srgbClr val="FF0000"/>
                </a:solidFill>
                <a:latin typeface="Calibri"/>
                <a:ea typeface="Calibri"/>
                <a:cs typeface="Calibri"/>
                <a:sym typeface="Calibri"/>
              </a:rPr>
              <a:t> </a:t>
            </a:r>
            <a:r>
              <a:rPr lang="en-GB" sz="2800" b="1" i="0" u="none" strike="noStrike" cap="none" dirty="0" err="1">
                <a:solidFill>
                  <a:srgbClr val="FF0000"/>
                </a:solidFill>
                <a:latin typeface="Calibri"/>
                <a:ea typeface="Calibri"/>
                <a:cs typeface="Calibri"/>
                <a:sym typeface="Calibri"/>
              </a:rPr>
              <a:t>للمذاكرة</a:t>
            </a:r>
            <a:endParaRPr lang="en-GB" sz="2800" b="1" i="0" u="none" strike="noStrike" cap="none" dirty="0">
              <a:solidFill>
                <a:srgbClr val="FF0000"/>
              </a:solidFill>
              <a:latin typeface="Calibri"/>
              <a:ea typeface="Calibri"/>
              <a:cs typeface="Calibri"/>
              <a:sym typeface="Calibri"/>
            </a:endParaRPr>
          </a:p>
        </p:txBody>
      </p:sp>
      <p:pic>
        <p:nvPicPr>
          <p:cNvPr id="1026" name="Picture 2" descr="#Med436 - KSU"/>
          <p:cNvPicPr>
            <a:picLocks noChangeAspect="1" noChangeArrowheads="1"/>
          </p:cNvPicPr>
          <p:nvPr/>
        </p:nvPicPr>
        <p:blipFill rotWithShape="1">
          <a:blip r:embed="rId4">
            <a:extLst>
              <a:ext uri="{28A0092B-C50C-407E-A947-70E740481C1C}">
                <a14:useLocalDpi xmlns:a14="http://schemas.microsoft.com/office/drawing/2010/main" val="0"/>
              </a:ext>
            </a:extLst>
          </a:blip>
          <a:srcRect t="8558"/>
          <a:stretch/>
        </p:blipFill>
        <p:spPr bwMode="auto">
          <a:xfrm>
            <a:off x="155576" y="188976"/>
            <a:ext cx="2249424" cy="2056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8164" t="11343" r="9894" b="25826"/>
          <a:stretch/>
        </p:blipFill>
        <p:spPr>
          <a:xfrm>
            <a:off x="9689431" y="86467"/>
            <a:ext cx="2229852" cy="2261937"/>
          </a:xfrm>
          <a:prstGeom prst="rect">
            <a:avLst/>
          </a:prstGeom>
          <a:ln>
            <a:noFill/>
          </a:ln>
        </p:spPr>
      </p:pic>
      <p:grpSp>
        <p:nvGrpSpPr>
          <p:cNvPr id="11" name="Group 10"/>
          <p:cNvGrpSpPr/>
          <p:nvPr/>
        </p:nvGrpSpPr>
        <p:grpSpPr>
          <a:xfrm>
            <a:off x="461211" y="3943987"/>
            <a:ext cx="2779294" cy="2542538"/>
            <a:chOff x="689811" y="3765510"/>
            <a:chExt cx="2779294" cy="2523768"/>
          </a:xfrm>
        </p:grpSpPr>
        <p:sp>
          <p:nvSpPr>
            <p:cNvPr id="9" name="TextBox 8"/>
            <p:cNvSpPr txBox="1"/>
            <p:nvPr/>
          </p:nvSpPr>
          <p:spPr>
            <a:xfrm>
              <a:off x="689811" y="3765510"/>
              <a:ext cx="2779294" cy="252376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sz="1600" b="1" dirty="0"/>
                <a:t>KEY</a:t>
              </a:r>
            </a:p>
            <a:p>
              <a:pPr>
                <a:lnSpc>
                  <a:spcPct val="150000"/>
                </a:lnSpc>
              </a:pPr>
              <a:r>
                <a:rPr lang="en-US" sz="1600" dirty="0"/>
                <a:t>    Doctor’s slides</a:t>
              </a:r>
            </a:p>
            <a:p>
              <a:pPr>
                <a:lnSpc>
                  <a:spcPct val="150000"/>
                </a:lnSpc>
              </a:pPr>
              <a:r>
                <a:rPr lang="en-US" sz="1600" dirty="0">
                  <a:solidFill>
                    <a:schemeClr val="accent2">
                      <a:lumMod val="75000"/>
                    </a:schemeClr>
                  </a:solidFill>
                </a:rPr>
                <a:t>    </a:t>
              </a:r>
              <a:r>
                <a:rPr lang="en-US" sz="1600" dirty="0"/>
                <a:t>Notes/extra explanation</a:t>
              </a:r>
            </a:p>
            <a:p>
              <a:pPr>
                <a:lnSpc>
                  <a:spcPct val="150000"/>
                </a:lnSpc>
              </a:pPr>
              <a:r>
                <a:rPr lang="en-US" sz="1600" dirty="0"/>
                <a:t>    Important</a:t>
              </a:r>
            </a:p>
            <a:p>
              <a:pPr>
                <a:lnSpc>
                  <a:spcPct val="150000"/>
                </a:lnSpc>
              </a:pPr>
              <a:r>
                <a:rPr lang="en-US" sz="1600" dirty="0"/>
                <a:t>    Only on </a:t>
              </a:r>
              <a:r>
                <a:rPr lang="en-US" sz="1600" dirty="0" smtClean="0"/>
                <a:t>boys’ slides</a:t>
              </a:r>
            </a:p>
            <a:p>
              <a:pPr>
                <a:lnSpc>
                  <a:spcPct val="150000"/>
                </a:lnSpc>
              </a:pPr>
              <a:r>
                <a:rPr lang="en-US" sz="1600" dirty="0" smtClean="0"/>
                <a:t>    Only on girls</a:t>
              </a:r>
              <a:r>
                <a:rPr lang="en-US" sz="1600" dirty="0"/>
                <a:t>’ slides </a:t>
              </a:r>
            </a:p>
            <a:p>
              <a:endParaRPr lang="en-GB" dirty="0"/>
            </a:p>
          </p:txBody>
        </p:sp>
        <p:sp>
          <p:nvSpPr>
            <p:cNvPr id="15" name="Oval 14"/>
            <p:cNvSpPr/>
            <p:nvPr/>
          </p:nvSpPr>
          <p:spPr>
            <a:xfrm>
              <a:off x="798099" y="4310313"/>
              <a:ext cx="128334" cy="1363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Oval 15"/>
            <p:cNvSpPr/>
            <p:nvPr/>
          </p:nvSpPr>
          <p:spPr>
            <a:xfrm>
              <a:off x="798099" y="4671259"/>
              <a:ext cx="128334" cy="13636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02108" y="5048247"/>
              <a:ext cx="128334" cy="1363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94091" y="5409193"/>
              <a:ext cx="128334" cy="1363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rotWithShape="1">
          <a:blip r:embed="rId6"/>
          <a:srcRect l="41211" t="17383" r="33524" b="36143"/>
          <a:stretch/>
        </p:blipFill>
        <p:spPr>
          <a:xfrm>
            <a:off x="9791586" y="2143354"/>
            <a:ext cx="1728762" cy="1543507"/>
          </a:xfrm>
          <a:prstGeom prst="rect">
            <a:avLst/>
          </a:prstGeom>
        </p:spPr>
      </p:pic>
      <p:sp>
        <p:nvSpPr>
          <p:cNvPr id="14" name="Oval 13"/>
          <p:cNvSpPr/>
          <p:nvPr/>
        </p:nvSpPr>
        <p:spPr>
          <a:xfrm>
            <a:off x="565491" y="5951018"/>
            <a:ext cx="128334" cy="136361"/>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dev.cdli.ca/bio2201-04/unit03/section02/lesson02/blood%20vessel.JPG"/>
          <p:cNvPicPr>
            <a:picLocks noChangeAspect="1" noChangeArrowheads="1"/>
          </p:cNvPicPr>
          <p:nvPr/>
        </p:nvPicPr>
        <p:blipFill>
          <a:blip r:embed="rId2" cstate="print"/>
          <a:srcRect/>
          <a:stretch>
            <a:fillRect/>
          </a:stretch>
        </p:blipFill>
        <p:spPr bwMode="auto">
          <a:xfrm>
            <a:off x="589031" y="3687103"/>
            <a:ext cx="4406510" cy="2880024"/>
          </a:xfrm>
          <a:prstGeom prst="rect">
            <a:avLst/>
          </a:prstGeom>
          <a:noFill/>
        </p:spPr>
      </p:pic>
      <p:graphicFrame>
        <p:nvGraphicFramePr>
          <p:cNvPr id="5" name="Diagram 4"/>
          <p:cNvGraphicFramePr/>
          <p:nvPr>
            <p:extLst>
              <p:ext uri="{D42A27DB-BD31-4B8C-83A1-F6EECF244321}">
                <p14:modId xmlns:p14="http://schemas.microsoft.com/office/powerpoint/2010/main" val="4294863887"/>
              </p:ext>
            </p:extLst>
          </p:nvPr>
        </p:nvGraphicFramePr>
        <p:xfrm>
          <a:off x="2792286" y="214394"/>
          <a:ext cx="8815449"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97281" y="666974"/>
            <a:ext cx="3420932" cy="1384995"/>
          </a:xfrm>
          <a:prstGeom prst="rect">
            <a:avLst/>
          </a:prstGeom>
          <a:noFill/>
        </p:spPr>
        <p:txBody>
          <a:bodyPr wrap="square" rtlCol="0">
            <a:spAutoFit/>
          </a:bodyPr>
          <a:lstStyle/>
          <a:p>
            <a:r>
              <a:rPr lang="en-US" dirty="0"/>
              <a:t>Why do Arteries have thick walls?</a:t>
            </a:r>
          </a:p>
          <a:p>
            <a:endParaRPr lang="en-US" dirty="0">
              <a:solidFill>
                <a:srgbClr val="4BCC30"/>
              </a:solidFill>
            </a:endParaRPr>
          </a:p>
          <a:p>
            <a:r>
              <a:rPr lang="en-US" b="1" dirty="0">
                <a:solidFill>
                  <a:srgbClr val="4BCC30"/>
                </a:solidFill>
              </a:rPr>
              <a:t>Arteries have</a:t>
            </a:r>
            <a:r>
              <a:rPr lang="en-US" dirty="0">
                <a:solidFill>
                  <a:srgbClr val="4BCC30"/>
                </a:solidFill>
              </a:rPr>
              <a:t> much </a:t>
            </a:r>
            <a:r>
              <a:rPr lang="en-US" b="1" dirty="0">
                <a:solidFill>
                  <a:srgbClr val="4BCC30"/>
                </a:solidFill>
              </a:rPr>
              <a:t>thicker walls</a:t>
            </a:r>
            <a:r>
              <a:rPr lang="en-US" dirty="0">
                <a:solidFill>
                  <a:srgbClr val="4BCC30"/>
                </a:solidFill>
              </a:rPr>
              <a:t> than other blood vessels in order to withstand the higher blood pressure that propels oxygenated blood away from the heart</a:t>
            </a:r>
          </a:p>
        </p:txBody>
      </p:sp>
    </p:spTree>
    <p:extLst>
      <p:ext uri="{BB962C8B-B14F-4D97-AF65-F5344CB8AC3E}">
        <p14:creationId xmlns:p14="http://schemas.microsoft.com/office/powerpoint/2010/main" val="142378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887485" y="1582556"/>
            <a:ext cx="5850647" cy="4678759"/>
          </a:xfrm>
          <a:prstGeom prst="rect">
            <a:avLst/>
          </a:prstGeom>
          <a:ln w="9525">
            <a:solidFill>
              <a:schemeClr val="tx1"/>
            </a:solidFill>
            <a:miter lim="800000"/>
            <a:headEnd/>
            <a:tailEnd/>
          </a:ln>
          <a:effectLst/>
        </p:spPr>
        <p:style>
          <a:lnRef idx="0">
            <a:scrgbClr r="0" g="0" b="0"/>
          </a:lnRef>
          <a:fillRef idx="1001">
            <a:schemeClr val="lt2"/>
          </a:fillRef>
          <a:effectRef idx="0">
            <a:scrgbClr r="0" g="0" b="0"/>
          </a:effectRef>
          <a:fontRef idx="major"/>
        </p:style>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itchFamily="2" charset="2"/>
              <a:buChar char="q"/>
            </a:pPr>
            <a:r>
              <a:rPr lang="en-US" sz="2000" dirty="0">
                <a:ln w="11430"/>
                <a:latin typeface="Calibri" panose="020F0502020204030204" pitchFamily="34" charset="0"/>
                <a:cs typeface="Calibri" panose="020F0502020204030204" pitchFamily="34" charset="0"/>
              </a:rPr>
              <a:t>They transport blood from the heart and distribute it to the various tissues of the body through their </a:t>
            </a:r>
            <a:r>
              <a:rPr lang="en-US" sz="2000" u="sng" dirty="0">
                <a:ln w="11430"/>
                <a:latin typeface="Calibri" panose="020F0502020204030204" pitchFamily="34" charset="0"/>
                <a:cs typeface="Calibri" panose="020F0502020204030204" pitchFamily="34" charset="0"/>
              </a:rPr>
              <a:t>branches</a:t>
            </a:r>
            <a:r>
              <a:rPr lang="en-US" sz="2000" dirty="0">
                <a:ln w="11430"/>
                <a:latin typeface="Calibri" panose="020F0502020204030204" pitchFamily="34" charset="0"/>
                <a:cs typeface="Calibri" panose="020F0502020204030204" pitchFamily="34" charset="0"/>
              </a:rPr>
              <a:t>.</a:t>
            </a:r>
          </a:p>
          <a:p>
            <a:pPr algn="just">
              <a:buFont typeface="Wingdings" pitchFamily="2" charset="2"/>
              <a:buChar char="q"/>
            </a:pPr>
            <a:r>
              <a:rPr lang="en-US" sz="2000" dirty="0">
                <a:ln w="11430"/>
                <a:latin typeface="Calibri" panose="020F0502020204030204" pitchFamily="34" charset="0"/>
                <a:cs typeface="Calibri" panose="020F0502020204030204" pitchFamily="34" charset="0"/>
              </a:rPr>
              <a:t>Carry oxygenated blood away from the heart. </a:t>
            </a:r>
          </a:p>
          <a:p>
            <a:pPr lvl="1" indent="-342900" algn="just">
              <a:buClr>
                <a:srgbClr val="C00000"/>
              </a:buClr>
              <a:buFont typeface="Courier New" pitchFamily="49" charset="0"/>
              <a:buChar char="o"/>
            </a:pPr>
            <a:r>
              <a:rPr lang="en-US" sz="1800" dirty="0">
                <a:solidFill>
                  <a:srgbClr val="FF0000"/>
                </a:solidFill>
                <a:latin typeface="Calibri" panose="020F0502020204030204" pitchFamily="34" charset="0"/>
                <a:cs typeface="Calibri" panose="020F0502020204030204" pitchFamily="34" charset="0"/>
              </a:rPr>
              <a:t> TWO EXCEPTIONS:</a:t>
            </a:r>
          </a:p>
          <a:p>
            <a:pPr lvl="2" algn="just">
              <a:buFont typeface="Wingdings" pitchFamily="2" charset="2"/>
              <a:buChar char="§"/>
            </a:pPr>
            <a:r>
              <a:rPr lang="en-US" dirty="0">
                <a:solidFill>
                  <a:srgbClr val="0070C0"/>
                </a:solidFill>
                <a:latin typeface="Calibri" panose="020F0502020204030204" pitchFamily="34" charset="0"/>
                <a:cs typeface="Calibri" panose="020F0502020204030204" pitchFamily="34" charset="0"/>
              </a:rPr>
              <a:t> </a:t>
            </a:r>
            <a:r>
              <a:rPr lang="en-US" sz="2000" dirty="0">
                <a:solidFill>
                  <a:srgbClr val="0070C0"/>
                </a:solidFill>
                <a:latin typeface="Calibri" panose="020F0502020204030204" pitchFamily="34" charset="0"/>
                <a:cs typeface="Calibri" panose="020F0502020204030204" pitchFamily="34" charset="0"/>
              </a:rPr>
              <a:t>The pulmonary arteries.</a:t>
            </a:r>
          </a:p>
          <a:p>
            <a:pPr marL="1371600" lvl="3" indent="0" algn="just">
              <a:buNone/>
            </a:pPr>
            <a:r>
              <a:rPr lang="en-US" sz="1800" dirty="0">
                <a:solidFill>
                  <a:srgbClr val="FF0000"/>
                </a:solidFill>
                <a:latin typeface="Calibri" panose="020F0502020204030204" pitchFamily="34" charset="0"/>
                <a:cs typeface="Calibri" panose="020F0502020204030204" pitchFamily="34" charset="0"/>
              </a:rPr>
              <a:t>Carries deoxygenated blood from the heart to the lungs.</a:t>
            </a:r>
          </a:p>
          <a:p>
            <a:pPr lvl="2" algn="just">
              <a:buFont typeface="Wingdings" pitchFamily="2" charset="2"/>
              <a:buChar char="§"/>
            </a:pPr>
            <a:r>
              <a:rPr lang="en-US" dirty="0">
                <a:solidFill>
                  <a:srgbClr val="0070C0"/>
                </a:solidFill>
                <a:latin typeface="Calibri" panose="020F0502020204030204" pitchFamily="34" charset="0"/>
                <a:cs typeface="Calibri" panose="020F0502020204030204" pitchFamily="34" charset="0"/>
              </a:rPr>
              <a:t> </a:t>
            </a:r>
            <a:r>
              <a:rPr lang="en-US" sz="2000" dirty="0">
                <a:solidFill>
                  <a:srgbClr val="0070C0"/>
                </a:solidFill>
                <a:latin typeface="Calibri" panose="020F0502020204030204" pitchFamily="34" charset="0"/>
                <a:cs typeface="Calibri" panose="020F0502020204030204" pitchFamily="34" charset="0"/>
              </a:rPr>
              <a:t>The umbilical arteries.</a:t>
            </a:r>
          </a:p>
          <a:p>
            <a:pPr marL="1371600" lvl="3" indent="0" algn="just">
              <a:buNone/>
            </a:pPr>
            <a:r>
              <a:rPr lang="en-US" sz="1800" dirty="0">
                <a:solidFill>
                  <a:srgbClr val="FF0000"/>
                </a:solidFill>
                <a:latin typeface="Calibri" panose="020F0502020204030204" pitchFamily="34" charset="0"/>
                <a:cs typeface="Calibri" panose="020F0502020204030204" pitchFamily="34" charset="0"/>
              </a:rPr>
              <a:t>Supplies deoxygenated blood from the fetus to the placenta in the umbilical cord.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618" y="4371975"/>
            <a:ext cx="2790825" cy="2076450"/>
          </a:xfrm>
          <a:prstGeom prst="rect">
            <a:avLst/>
          </a:prstGeom>
        </p:spPr>
      </p:pic>
      <p:pic>
        <p:nvPicPr>
          <p:cNvPr id="8" name="Picture 6" descr="File0655"/>
          <p:cNvPicPr>
            <a:picLocks noChangeAspect="1" noChangeArrowheads="1"/>
          </p:cNvPicPr>
          <p:nvPr/>
        </p:nvPicPr>
        <p:blipFill>
          <a:blip r:embed="rId3" cstate="print"/>
          <a:srcRect l="4159" t="4851" r="9891"/>
          <a:stretch>
            <a:fillRect/>
          </a:stretch>
        </p:blipFill>
        <p:spPr bwMode="auto">
          <a:xfrm>
            <a:off x="8754492" y="499986"/>
            <a:ext cx="2812078" cy="4110114"/>
          </a:xfrm>
          <a:prstGeom prst="rect">
            <a:avLst/>
          </a:prstGeom>
          <a:ln>
            <a:noFill/>
          </a:ln>
          <a:effectLst>
            <a:softEdge rad="112500"/>
          </a:effectLst>
        </p:spPr>
      </p:pic>
      <p:sp>
        <p:nvSpPr>
          <p:cNvPr id="2" name="TextBox 1"/>
          <p:cNvSpPr txBox="1"/>
          <p:nvPr/>
        </p:nvSpPr>
        <p:spPr>
          <a:xfrm>
            <a:off x="2707554" y="507528"/>
            <a:ext cx="3195021" cy="707886"/>
          </a:xfrm>
          <a:prstGeom prst="rect">
            <a:avLst/>
          </a:prstGeom>
          <a:noFill/>
        </p:spPr>
        <p:txBody>
          <a:bodyPr wrap="square" rtlCol="0">
            <a:spAutoFit/>
          </a:bodyPr>
          <a:lstStyle/>
          <a:p>
            <a:r>
              <a:rPr lang="en-US" sz="4000" b="1" dirty="0">
                <a:latin typeface="+mj-lt"/>
                <a:ea typeface="Bodoni MT Black" charset="0"/>
                <a:cs typeface="Bodoni MT Black" charset="0"/>
              </a:rPr>
              <a:t>Arteries</a:t>
            </a:r>
          </a:p>
        </p:txBody>
      </p:sp>
      <p:cxnSp>
        <p:nvCxnSpPr>
          <p:cNvPr id="10" name="Straight Connector 9"/>
          <p:cNvCxnSpPr/>
          <p:nvPr/>
        </p:nvCxnSpPr>
        <p:spPr>
          <a:xfrm>
            <a:off x="4757980" y="3595607"/>
            <a:ext cx="2476888" cy="154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7253207" y="3595607"/>
            <a:ext cx="1022888" cy="13816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87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64246" y="4174459"/>
            <a:ext cx="3052998" cy="2383231"/>
            <a:chOff x="4372393" y="2123388"/>
            <a:chExt cx="3052998" cy="2383231"/>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393" y="2123388"/>
              <a:ext cx="3052998" cy="2383231"/>
            </a:xfrm>
            <a:prstGeom prst="rect">
              <a:avLst/>
            </a:prstGeom>
          </p:spPr>
        </p:pic>
        <p:cxnSp>
          <p:nvCxnSpPr>
            <p:cNvPr id="26" name="Straight Connector 25"/>
            <p:cNvCxnSpPr/>
            <p:nvPr/>
          </p:nvCxnSpPr>
          <p:spPr>
            <a:xfrm>
              <a:off x="4638261" y="4456925"/>
              <a:ext cx="954156"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082748" y="4471173"/>
              <a:ext cx="1019181" cy="0"/>
            </a:xfrm>
            <a:prstGeom prst="line">
              <a:avLst/>
            </a:prstGeom>
          </p:spPr>
          <p:style>
            <a:lnRef idx="1">
              <a:schemeClr val="dk1"/>
            </a:lnRef>
            <a:fillRef idx="0">
              <a:schemeClr val="dk1"/>
            </a:fillRef>
            <a:effectRef idx="0">
              <a:schemeClr val="dk1"/>
            </a:effectRef>
            <a:fontRef idx="minor">
              <a:schemeClr val="tx1"/>
            </a:fontRef>
          </p:style>
        </p:cxnSp>
      </p:grpSp>
      <p:sp>
        <p:nvSpPr>
          <p:cNvPr id="2" name="TextBox 1"/>
          <p:cNvSpPr txBox="1"/>
          <p:nvPr/>
        </p:nvSpPr>
        <p:spPr>
          <a:xfrm>
            <a:off x="1175236" y="488047"/>
            <a:ext cx="2463632" cy="461665"/>
          </a:xfrm>
          <a:prstGeom prst="rect">
            <a:avLst/>
          </a:prstGeom>
          <a:noFill/>
        </p:spPr>
        <p:txBody>
          <a:bodyPr wrap="square" rtlCol="0">
            <a:spAutoFit/>
          </a:bodyPr>
          <a:lstStyle/>
          <a:p>
            <a:r>
              <a:rPr lang="en-US" sz="2400" b="1" dirty="0">
                <a:latin typeface="+mj-lt"/>
                <a:ea typeface="Bodoni MT Black" charset="0"/>
                <a:cs typeface="Bodoni MT Black" charset="0"/>
              </a:rPr>
              <a:t>Anastomosis</a:t>
            </a:r>
          </a:p>
        </p:txBody>
      </p:sp>
      <p:sp>
        <p:nvSpPr>
          <p:cNvPr id="3" name="Rectangle 2"/>
          <p:cNvSpPr txBox="1"/>
          <p:nvPr/>
        </p:nvSpPr>
        <p:spPr>
          <a:xfrm>
            <a:off x="309035" y="986553"/>
            <a:ext cx="4313488" cy="3539430"/>
          </a:xfrm>
          <a:prstGeom prst="rect">
            <a:avLst/>
          </a:prstGeom>
        </p:spPr>
        <p:txBody>
          <a:bodyPr wrap="square">
            <a:spAutoFit/>
          </a:bodyPr>
          <a:lstStyle/>
          <a:p>
            <a:r>
              <a:rPr lang="en-US" sz="1600" dirty="0"/>
              <a:t>Anastomosis: the connection between two </a:t>
            </a:r>
            <a:r>
              <a:rPr lang="en-US" sz="1600" dirty="0" smtClean="0"/>
              <a:t>structures (arteries</a:t>
            </a:r>
            <a:r>
              <a:rPr lang="en-US" sz="1600" dirty="0"/>
              <a:t>, veins, or an artery and a vein)</a:t>
            </a:r>
          </a:p>
          <a:p>
            <a:endParaRPr lang="en-US" sz="1600" dirty="0"/>
          </a:p>
          <a:p>
            <a:r>
              <a:rPr lang="en-US" sz="1600" dirty="0"/>
              <a:t>Arterial anastomosis: is the joining of terminal branches of the arteries.</a:t>
            </a:r>
          </a:p>
          <a:p>
            <a:endParaRPr lang="en-US" sz="1600" dirty="0"/>
          </a:p>
          <a:p>
            <a:r>
              <a:rPr lang="en-US" sz="1600" dirty="0">
                <a:solidFill>
                  <a:srgbClr val="FF0000"/>
                </a:solidFill>
              </a:rPr>
              <a:t>Function: It serves as a backup route if one of the branches is cut off(or blocked), allowing the blood to flow through other branches.</a:t>
            </a:r>
          </a:p>
          <a:p>
            <a:endParaRPr lang="en-US" sz="1600" dirty="0">
              <a:solidFill>
                <a:srgbClr val="FF0000"/>
              </a:solidFill>
            </a:endParaRPr>
          </a:p>
          <a:p>
            <a:r>
              <a:rPr lang="en-US" sz="1600" dirty="0"/>
              <a:t>e.g. </a:t>
            </a:r>
            <a:r>
              <a:rPr lang="en-US" sz="1600" dirty="0" smtClean="0">
                <a:solidFill>
                  <a:srgbClr val="FF0000"/>
                </a:solidFill>
              </a:rPr>
              <a:t>abdominal anastomosis </a:t>
            </a:r>
            <a:r>
              <a:rPr lang="en-US" sz="1600" dirty="0"/>
              <a:t>(see picture</a:t>
            </a:r>
            <a:r>
              <a:rPr lang="en-US" sz="1600" dirty="0" smtClean="0"/>
              <a:t>)</a:t>
            </a:r>
          </a:p>
          <a:p>
            <a:r>
              <a:rPr lang="en-US" sz="1600" dirty="0"/>
              <a:t> </a:t>
            </a:r>
            <a:r>
              <a:rPr lang="en-US" sz="1600" dirty="0" smtClean="0"/>
              <a:t>      </a:t>
            </a:r>
            <a:r>
              <a:rPr lang="en-US" sz="1600" dirty="0" smtClean="0">
                <a:solidFill>
                  <a:srgbClr val="993366"/>
                </a:solidFill>
              </a:rPr>
              <a:t>intestinal arteries</a:t>
            </a:r>
            <a:endParaRPr lang="en-US" sz="1600" dirty="0" smtClean="0"/>
          </a:p>
          <a:p>
            <a:endParaRPr lang="en-US" sz="1600" dirty="0"/>
          </a:p>
        </p:txBody>
      </p:sp>
      <p:pic>
        <p:nvPicPr>
          <p:cNvPr id="5" name="Picture 2" descr="http://upload.wikimedia.org/wikipedia/commons/6/62/Gray5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556" y="4224912"/>
            <a:ext cx="1967193" cy="239604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3192805" y="5421911"/>
            <a:ext cx="1022325" cy="1020417"/>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4020000" flipV="1">
            <a:off x="2805680" y="5440393"/>
            <a:ext cx="511162" cy="1179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0128" y="5706949"/>
            <a:ext cx="1918428" cy="646331"/>
          </a:xfrm>
          <a:prstGeom prst="rect">
            <a:avLst/>
          </a:prstGeom>
          <a:noFill/>
          <a:ln>
            <a:noFill/>
          </a:ln>
        </p:spPr>
        <p:txBody>
          <a:bodyPr wrap="square" rtlCol="0">
            <a:spAutoFit/>
          </a:bodyPr>
          <a:lstStyle/>
          <a:p>
            <a:r>
              <a:rPr lang="en-US" dirty="0"/>
              <a:t>Arterial anastomosis</a:t>
            </a:r>
          </a:p>
        </p:txBody>
      </p:sp>
      <p:sp>
        <p:nvSpPr>
          <p:cNvPr id="17" name="TextBox 16"/>
          <p:cNvSpPr txBox="1"/>
          <p:nvPr/>
        </p:nvSpPr>
        <p:spPr>
          <a:xfrm>
            <a:off x="5178686" y="501259"/>
            <a:ext cx="3175000" cy="461665"/>
          </a:xfrm>
          <a:prstGeom prst="rect">
            <a:avLst/>
          </a:prstGeom>
          <a:noFill/>
        </p:spPr>
        <p:txBody>
          <a:bodyPr wrap="square" rtlCol="0">
            <a:spAutoFit/>
          </a:bodyPr>
          <a:lstStyle/>
          <a:p>
            <a:r>
              <a:rPr lang="en-US" sz="2400" b="1" dirty="0">
                <a:latin typeface="+mj-lt"/>
                <a:ea typeface="Bodoni MT Black" charset="0"/>
                <a:cs typeface="Bodoni MT Black" charset="0"/>
              </a:rPr>
              <a:t>End Arteries</a:t>
            </a:r>
          </a:p>
        </p:txBody>
      </p:sp>
      <p:sp>
        <p:nvSpPr>
          <p:cNvPr id="18" name="TextBox 17"/>
          <p:cNvSpPr txBox="1"/>
          <p:nvPr/>
        </p:nvSpPr>
        <p:spPr>
          <a:xfrm>
            <a:off x="4746510" y="986553"/>
            <a:ext cx="3225308" cy="1569660"/>
          </a:xfrm>
          <a:prstGeom prst="rect">
            <a:avLst/>
          </a:prstGeom>
          <a:noFill/>
        </p:spPr>
        <p:txBody>
          <a:bodyPr wrap="square" rtlCol="0">
            <a:spAutoFit/>
          </a:bodyPr>
          <a:lstStyle/>
          <a:p>
            <a:r>
              <a:rPr lang="en-US" sz="1600" dirty="0">
                <a:solidFill>
                  <a:srgbClr val="0070C0"/>
                </a:solidFill>
              </a:rPr>
              <a:t>End Arteries: They are arteries that are the only supply of oxygenated blood to a tissue.</a:t>
            </a:r>
          </a:p>
          <a:p>
            <a:endParaRPr lang="en-US" sz="1600" dirty="0"/>
          </a:p>
          <a:p>
            <a:r>
              <a:rPr lang="en-US" sz="1600" dirty="0"/>
              <a:t>e.g. </a:t>
            </a:r>
            <a:r>
              <a:rPr lang="en-US" sz="1600" dirty="0">
                <a:solidFill>
                  <a:srgbClr val="FF0000"/>
                </a:solidFill>
              </a:rPr>
              <a:t>Splenic artery</a:t>
            </a:r>
          </a:p>
          <a:p>
            <a:r>
              <a:rPr lang="en-US" sz="1600" dirty="0">
                <a:solidFill>
                  <a:srgbClr val="FF0000"/>
                </a:solidFill>
              </a:rPr>
              <a:t>        Renal artery</a:t>
            </a:r>
          </a:p>
        </p:txBody>
      </p:sp>
      <p:graphicFrame>
        <p:nvGraphicFramePr>
          <p:cNvPr id="19" name="Diagram 18"/>
          <p:cNvGraphicFramePr/>
          <p:nvPr>
            <p:extLst>
              <p:ext uri="{D42A27DB-BD31-4B8C-83A1-F6EECF244321}">
                <p14:modId xmlns:p14="http://schemas.microsoft.com/office/powerpoint/2010/main" val="1349115987"/>
              </p:ext>
            </p:extLst>
          </p:nvPr>
        </p:nvGraphicFramePr>
        <p:xfrm>
          <a:off x="6470435" y="927526"/>
          <a:ext cx="5440120" cy="2507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p:cNvSpPr txBox="1"/>
          <p:nvPr/>
        </p:nvSpPr>
        <p:spPr>
          <a:xfrm>
            <a:off x="6259976" y="3125430"/>
            <a:ext cx="2836524" cy="1323439"/>
          </a:xfrm>
          <a:prstGeom prst="rect">
            <a:avLst/>
          </a:prstGeom>
          <a:noFill/>
          <a:ln>
            <a:solidFill>
              <a:srgbClr val="4472C4"/>
            </a:solidFill>
          </a:ln>
        </p:spPr>
        <p:txBody>
          <a:bodyPr wrap="square" rtlCol="0">
            <a:spAutoFit/>
          </a:bodyPr>
          <a:lstStyle/>
          <a:p>
            <a:r>
              <a:rPr lang="en-US" sz="1600" dirty="0"/>
              <a:t>Vessels whose terminal branches do not anastomose with adjacent arteries</a:t>
            </a:r>
            <a:r>
              <a:rPr lang="en-US" sz="1600" dirty="0" smtClean="0"/>
              <a:t>.</a:t>
            </a:r>
          </a:p>
          <a:p>
            <a:r>
              <a:rPr lang="en-US" sz="1600" dirty="0" smtClean="0">
                <a:solidFill>
                  <a:srgbClr val="993366"/>
                </a:solidFill>
              </a:rPr>
              <a:t>Supplying adjacent areas (</a:t>
            </a:r>
            <a:r>
              <a:rPr lang="en-US" sz="1600" u="sng" dirty="0" smtClean="0">
                <a:solidFill>
                  <a:srgbClr val="993366"/>
                </a:solidFill>
              </a:rPr>
              <a:t>Central Artery of Retina)</a:t>
            </a:r>
            <a:endParaRPr lang="en-US" sz="1600" u="sng" dirty="0">
              <a:solidFill>
                <a:srgbClr val="993366"/>
              </a:solidFill>
            </a:endParaRPr>
          </a:p>
        </p:txBody>
      </p:sp>
      <p:sp>
        <p:nvSpPr>
          <p:cNvPr id="21" name="TextBox 20"/>
          <p:cNvSpPr txBox="1"/>
          <p:nvPr/>
        </p:nvSpPr>
        <p:spPr>
          <a:xfrm>
            <a:off x="9393788" y="3130809"/>
            <a:ext cx="2516767" cy="1908215"/>
          </a:xfrm>
          <a:prstGeom prst="rect">
            <a:avLst/>
          </a:prstGeom>
          <a:noFill/>
          <a:ln>
            <a:solidFill>
              <a:srgbClr val="4472C4"/>
            </a:solidFill>
          </a:ln>
        </p:spPr>
        <p:txBody>
          <a:bodyPr wrap="square" rtlCol="0">
            <a:spAutoFit/>
          </a:bodyPr>
          <a:lstStyle/>
          <a:p>
            <a:r>
              <a:rPr lang="en-US" sz="1600" dirty="0"/>
              <a:t>Vessels whose terminal arteries anastomose with adjacent arteries.</a:t>
            </a:r>
          </a:p>
          <a:p>
            <a:endParaRPr lang="en-US" dirty="0"/>
          </a:p>
          <a:p>
            <a:r>
              <a:rPr lang="en-US" dirty="0">
                <a:solidFill>
                  <a:srgbClr val="FF0000"/>
                </a:solidFill>
              </a:rPr>
              <a:t>Note: the anastomosis is insufficient to keep the tissue alive if one of the arteries becomes blocked.</a:t>
            </a:r>
          </a:p>
        </p:txBody>
      </p:sp>
      <p:cxnSp>
        <p:nvCxnSpPr>
          <p:cNvPr id="23" name="Straight Connector 22"/>
          <p:cNvCxnSpPr/>
          <p:nvPr/>
        </p:nvCxnSpPr>
        <p:spPr>
          <a:xfrm>
            <a:off x="4684516" y="139968"/>
            <a:ext cx="0" cy="648098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219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a:xfrm>
            <a:off x="937234" y="471290"/>
            <a:ext cx="7315200" cy="1152128"/>
          </a:xfrm>
        </p:spPr>
        <p:txBody>
          <a:bodyPr>
            <a:normAutofit/>
          </a:bodyPr>
          <a:lstStyle/>
          <a:p>
            <a:pPr algn="l"/>
            <a:r>
              <a:rPr lang="en-US" sz="4800" b="1" dirty="0">
                <a:latin typeface="+mj-lt"/>
                <a:ea typeface="Bodoni MT Black" charset="0"/>
                <a:cs typeface="Bodoni MT Black" charset="0"/>
              </a:rPr>
              <a:t>Veins </a:t>
            </a:r>
            <a:endParaRPr lang="ar-SA" sz="4800" b="1" dirty="0">
              <a:latin typeface="+mj-lt"/>
              <a:ea typeface="Bodoni MT Black" charset="0"/>
              <a:cs typeface="Bodoni MT Black" charset="0"/>
            </a:endParaRPr>
          </a:p>
        </p:txBody>
      </p:sp>
      <p:sp>
        <p:nvSpPr>
          <p:cNvPr id="3" name="عنوان فرعي 2"/>
          <p:cNvSpPr>
            <a:spLocks noGrp="1"/>
          </p:cNvSpPr>
          <p:nvPr>
            <p:ph type="subTitle" idx="1"/>
          </p:nvPr>
        </p:nvSpPr>
        <p:spPr>
          <a:xfrm>
            <a:off x="797750" y="1967735"/>
            <a:ext cx="5044017" cy="4218184"/>
          </a:xfrm>
        </p:spPr>
        <p:txBody>
          <a:bodyPr>
            <a:noAutofit/>
          </a:bodyPr>
          <a:lstStyle/>
          <a:p>
            <a:pPr marL="279400" indent="-279400" algn="l">
              <a:buFont typeface="Courier New" panose="02070309020205020404" pitchFamily="49" charset="0"/>
              <a:buChar char="o"/>
            </a:pPr>
            <a:r>
              <a:rPr lang="en-US" sz="1800" dirty="0" smtClean="0">
                <a:latin typeface="+mj-lt"/>
              </a:rPr>
              <a:t>They transport blood back to the heart.</a:t>
            </a:r>
          </a:p>
          <a:p>
            <a:pPr marL="279400" indent="-279400" algn="l">
              <a:buFont typeface="Courier New" panose="02070309020205020404" pitchFamily="49" charset="0"/>
              <a:buChar char="o"/>
            </a:pPr>
            <a:r>
              <a:rPr lang="en-US" sz="1800" dirty="0" smtClean="0">
                <a:latin typeface="+mj-lt"/>
              </a:rPr>
              <a:t>The smaller </a:t>
            </a:r>
            <a:r>
              <a:rPr lang="en-US" sz="1800" dirty="0" err="1" smtClean="0">
                <a:latin typeface="+mj-lt"/>
              </a:rPr>
              <a:t>venules</a:t>
            </a:r>
            <a:r>
              <a:rPr lang="en-US" sz="1800" dirty="0" smtClean="0">
                <a:latin typeface="+mj-lt"/>
              </a:rPr>
              <a:t> (</a:t>
            </a:r>
            <a:r>
              <a:rPr lang="en-US" sz="1800" dirty="0" err="1" smtClean="0">
                <a:solidFill>
                  <a:srgbClr val="FF0000"/>
                </a:solidFill>
                <a:latin typeface="+mj-lt"/>
              </a:rPr>
              <a:t>Tributries</a:t>
            </a:r>
            <a:r>
              <a:rPr lang="en-US" sz="1800" dirty="0" smtClean="0">
                <a:latin typeface="+mj-lt"/>
              </a:rPr>
              <a:t>) unite to form larger veins which commonly join with one another to form Venous Plexuses.</a:t>
            </a:r>
          </a:p>
          <a:p>
            <a:pPr marL="279400" indent="-279400" algn="l">
              <a:buFont typeface="Courier New" panose="02070309020205020404" pitchFamily="49" charset="0"/>
              <a:buChar char="o"/>
            </a:pPr>
            <a:r>
              <a:rPr lang="en-US" sz="1800" dirty="0" smtClean="0">
                <a:solidFill>
                  <a:srgbClr val="0070C0"/>
                </a:solidFill>
                <a:latin typeface="+mj-lt"/>
              </a:rPr>
              <a:t>Carry deoxygenated blood towards the heart in all situations except two:</a:t>
            </a:r>
          </a:p>
          <a:p>
            <a:pPr marL="511175" algn="l"/>
            <a:r>
              <a:rPr lang="en-US" sz="1800" dirty="0" smtClean="0">
                <a:solidFill>
                  <a:srgbClr val="0070C0"/>
                </a:solidFill>
                <a:latin typeface="+mj-lt"/>
              </a:rPr>
              <a:t>Pulmonary vein</a:t>
            </a:r>
            <a:r>
              <a:rPr lang="en-US" sz="1800" dirty="0" smtClean="0">
                <a:latin typeface="+mj-lt"/>
              </a:rPr>
              <a:t>: </a:t>
            </a:r>
            <a:r>
              <a:rPr lang="en-US" sz="1800" dirty="0" smtClean="0">
                <a:solidFill>
                  <a:srgbClr val="FF0000"/>
                </a:solidFill>
                <a:latin typeface="+mj-lt"/>
              </a:rPr>
              <a:t>carries the oxygenated blood from the lungs  back to the heart (</a:t>
            </a:r>
            <a:r>
              <a:rPr lang="en-US" sz="1800" dirty="0" smtClean="0">
                <a:latin typeface="+mj-lt"/>
              </a:rPr>
              <a:t>left atrium</a:t>
            </a:r>
            <a:r>
              <a:rPr lang="en-US" sz="1800" dirty="0" smtClean="0">
                <a:solidFill>
                  <a:srgbClr val="FF0000"/>
                </a:solidFill>
                <a:latin typeface="+mj-lt"/>
              </a:rPr>
              <a:t>)</a:t>
            </a:r>
          </a:p>
          <a:p>
            <a:pPr marL="465138" algn="l"/>
            <a:r>
              <a:rPr lang="en-US" sz="1800" dirty="0" smtClean="0">
                <a:solidFill>
                  <a:srgbClr val="0070C0"/>
                </a:solidFill>
                <a:latin typeface="+mj-lt"/>
              </a:rPr>
              <a:t>Umbilical vein: </a:t>
            </a:r>
            <a:r>
              <a:rPr lang="en-US" sz="1800" dirty="0" smtClean="0">
                <a:solidFill>
                  <a:srgbClr val="FF0000"/>
                </a:solidFill>
                <a:latin typeface="+mj-lt"/>
              </a:rPr>
              <a:t>Carries the oxygenated blood from the placenta towards the fetus</a:t>
            </a:r>
          </a:p>
          <a:p>
            <a:pPr marL="107950" algn="l"/>
            <a:r>
              <a:rPr lang="en-US" sz="1800" dirty="0" smtClean="0">
                <a:solidFill>
                  <a:srgbClr val="92D050"/>
                </a:solidFill>
                <a:latin typeface="+mj-lt"/>
              </a:rPr>
              <a:t>Note: Veins </a:t>
            </a:r>
            <a:r>
              <a:rPr lang="en-US" sz="1800" u="sng" dirty="0" smtClean="0">
                <a:solidFill>
                  <a:srgbClr val="92D050"/>
                </a:solidFill>
                <a:latin typeface="+mj-lt"/>
              </a:rPr>
              <a:t>do not </a:t>
            </a:r>
            <a:r>
              <a:rPr lang="en-US" sz="1800" dirty="0" smtClean="0">
                <a:solidFill>
                  <a:srgbClr val="92D050"/>
                </a:solidFill>
                <a:latin typeface="+mj-lt"/>
              </a:rPr>
              <a:t>branch they only unite. </a:t>
            </a:r>
            <a:endParaRPr lang="en-US" sz="1600" dirty="0" smtClean="0">
              <a:solidFill>
                <a:srgbClr val="92D050"/>
              </a:solidFill>
              <a:latin typeface="+mj-lt"/>
            </a:endParaRPr>
          </a:p>
          <a:p>
            <a:pPr marL="514350" indent="-514350" algn="l">
              <a:buFont typeface="Courier New" panose="02070309020205020404" pitchFamily="49" charset="0"/>
              <a:buChar char="o"/>
            </a:pPr>
            <a:endParaRPr lang="en-US" sz="1800" dirty="0" smtClean="0">
              <a:latin typeface="+mj-lt"/>
            </a:endParaRPr>
          </a:p>
          <a:p>
            <a:pPr marL="514350" indent="-514350" algn="l">
              <a:buFont typeface="Courier New" panose="02070309020205020404" pitchFamily="49" charset="0"/>
              <a:buChar char="o"/>
            </a:pPr>
            <a:endParaRPr lang="en-US" sz="1800" dirty="0">
              <a:latin typeface="+mj-lt"/>
            </a:endParaRPr>
          </a:p>
        </p:txBody>
      </p:sp>
      <p:sp>
        <p:nvSpPr>
          <p:cNvPr id="4" name="TextBox 3"/>
          <p:cNvSpPr txBox="1"/>
          <p:nvPr/>
        </p:nvSpPr>
        <p:spPr>
          <a:xfrm>
            <a:off x="6605195" y="1623418"/>
            <a:ext cx="5066852" cy="461665"/>
          </a:xfrm>
          <a:prstGeom prst="rect">
            <a:avLst/>
          </a:prstGeom>
          <a:noFill/>
        </p:spPr>
        <p:txBody>
          <a:bodyPr wrap="square" rtlCol="0">
            <a:spAutoFit/>
          </a:bodyPr>
          <a:lstStyle/>
          <a:p>
            <a:r>
              <a:rPr lang="en-US" sz="2400" b="1" dirty="0"/>
              <a:t>Deep </a:t>
            </a:r>
            <a:r>
              <a:rPr lang="en-US" sz="2400" b="1" dirty="0" smtClean="0"/>
              <a:t>Veins (</a:t>
            </a:r>
            <a:r>
              <a:rPr lang="en-US" sz="2400" b="1" dirty="0"/>
              <a:t>Venae Comitantes) </a:t>
            </a:r>
          </a:p>
        </p:txBody>
      </p:sp>
      <p:sp>
        <p:nvSpPr>
          <p:cNvPr id="7" name="TextBox 6"/>
          <p:cNvSpPr txBox="1"/>
          <p:nvPr/>
        </p:nvSpPr>
        <p:spPr>
          <a:xfrm>
            <a:off x="6496707" y="2229750"/>
            <a:ext cx="4708568" cy="3416320"/>
          </a:xfrm>
          <a:prstGeom prst="rect">
            <a:avLst/>
          </a:prstGeom>
          <a:noFill/>
        </p:spPr>
        <p:txBody>
          <a:bodyPr wrap="square" rtlCol="0">
            <a:spAutoFit/>
          </a:bodyPr>
          <a:lstStyle/>
          <a:p>
            <a:pPr marL="285750" indent="-285750">
              <a:buFont typeface="Arial" charset="0"/>
              <a:buChar char="•"/>
            </a:pPr>
            <a:r>
              <a:rPr lang="en-US" sz="1800" dirty="0"/>
              <a:t>They are two veins that accompany medium sized deep arteries.</a:t>
            </a:r>
          </a:p>
          <a:p>
            <a:pPr marL="285750" indent="-285750">
              <a:buFont typeface="Arial" charset="0"/>
              <a:buChar char="•"/>
            </a:pPr>
            <a:endParaRPr lang="en-US" sz="1800" dirty="0"/>
          </a:p>
          <a:p>
            <a:pPr marL="285750" indent="-285750">
              <a:buFont typeface="Arial" charset="0"/>
              <a:buChar char="•"/>
            </a:pPr>
            <a:r>
              <a:rPr lang="en-US" sz="1800" dirty="0">
                <a:solidFill>
                  <a:srgbClr val="0070C0"/>
                </a:solidFill>
              </a:rPr>
              <a:t>They are found in close to arteries </a:t>
            </a:r>
            <a:r>
              <a:rPr lang="en-US" sz="1800" dirty="0">
                <a:solidFill>
                  <a:srgbClr val="FF0000"/>
                </a:solidFill>
              </a:rPr>
              <a:t>so that the pulsations of the artery aid venous return.</a:t>
            </a:r>
          </a:p>
          <a:p>
            <a:pPr marL="285750" indent="-285750">
              <a:buFont typeface="Arial" charset="0"/>
              <a:buChar char="•"/>
            </a:pPr>
            <a:endParaRPr lang="en-US" sz="1800" dirty="0">
              <a:solidFill>
                <a:srgbClr val="FF0000"/>
              </a:solidFill>
            </a:endParaRPr>
          </a:p>
          <a:p>
            <a:pPr marL="285750" indent="-285750">
              <a:buFont typeface="Arial" charset="0"/>
              <a:buChar char="•"/>
            </a:pPr>
            <a:r>
              <a:rPr lang="en-US" sz="1800" dirty="0">
                <a:solidFill>
                  <a:srgbClr val="0070C0"/>
                </a:solidFill>
              </a:rPr>
              <a:t>Venae comitantes are usually found with smaller arteries, especially those in the limbs</a:t>
            </a:r>
            <a:r>
              <a:rPr lang="en-US" sz="1800" b="1" dirty="0">
                <a:solidFill>
                  <a:srgbClr val="0070C0"/>
                </a:solidFill>
              </a:rPr>
              <a:t>. </a:t>
            </a:r>
            <a:r>
              <a:rPr lang="en-US" sz="1800" b="1" dirty="0">
                <a:solidFill>
                  <a:srgbClr val="FF0000"/>
                </a:solidFill>
              </a:rPr>
              <a:t>Larger arteries do not have venae comitantes. They usually have a single, similarly sized vein.</a:t>
            </a:r>
            <a:endParaRPr lang="ar-SA" sz="1800" b="1" dirty="0">
              <a:solidFill>
                <a:srgbClr val="FF0000"/>
              </a:solidFill>
            </a:endParaRPr>
          </a:p>
        </p:txBody>
      </p:sp>
    </p:spTree>
    <p:extLst>
      <p:ext uri="{BB962C8B-B14F-4D97-AF65-F5344CB8AC3E}">
        <p14:creationId xmlns:p14="http://schemas.microsoft.com/office/powerpoint/2010/main" val="40813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6369363" y="3871853"/>
            <a:ext cx="4820551" cy="2139934"/>
          </a:xfrm>
          <a:prstGeom prst="rect">
            <a:avLst/>
          </a:prstGeom>
        </p:spPr>
      </p:pic>
      <p:pic>
        <p:nvPicPr>
          <p:cNvPr id="7" name="صورة 6"/>
          <p:cNvPicPr>
            <a:picLocks noChangeAspect="1"/>
          </p:cNvPicPr>
          <p:nvPr/>
        </p:nvPicPr>
        <p:blipFill>
          <a:blip r:embed="rId3"/>
          <a:stretch>
            <a:fillRect/>
          </a:stretch>
        </p:blipFill>
        <p:spPr>
          <a:xfrm>
            <a:off x="6033732" y="1048446"/>
            <a:ext cx="5156182" cy="2379380"/>
          </a:xfrm>
          <a:prstGeom prst="rect">
            <a:avLst/>
          </a:prstGeom>
        </p:spPr>
      </p:pic>
      <p:sp>
        <p:nvSpPr>
          <p:cNvPr id="9" name="مربع نص 8"/>
          <p:cNvSpPr txBox="1"/>
          <p:nvPr/>
        </p:nvSpPr>
        <p:spPr>
          <a:xfrm>
            <a:off x="501959" y="2402328"/>
            <a:ext cx="5950857" cy="3293209"/>
          </a:xfrm>
          <a:prstGeom prst="rect">
            <a:avLst/>
          </a:prstGeom>
          <a:noFill/>
        </p:spPr>
        <p:txBody>
          <a:bodyPr wrap="square" rtlCol="1">
            <a:spAutoFit/>
          </a:bodyPr>
          <a:lstStyle/>
          <a:p>
            <a:pPr marL="285750" indent="-285750">
              <a:buFont typeface="Courier New" panose="02070309020205020404" pitchFamily="49" charset="0"/>
              <a:buChar char="o"/>
            </a:pPr>
            <a:r>
              <a:rPr lang="en-US" sz="1800" dirty="0">
                <a:latin typeface="+mj-lt"/>
              </a:rPr>
              <a:t>Microscopic vessels in the form of a network.</a:t>
            </a:r>
          </a:p>
          <a:p>
            <a:endParaRPr lang="en-US" sz="1800" dirty="0">
              <a:solidFill>
                <a:schemeClr val="accent4">
                  <a:lumMod val="25000"/>
                </a:schemeClr>
              </a:solidFill>
              <a:latin typeface="+mj-lt"/>
            </a:endParaRPr>
          </a:p>
          <a:p>
            <a:r>
              <a:rPr lang="en-US" sz="1800" b="1" dirty="0">
                <a:solidFill>
                  <a:schemeClr val="tx1"/>
                </a:solidFill>
                <a:latin typeface="+mj-lt"/>
              </a:rPr>
              <a:t>Function</a:t>
            </a:r>
            <a:r>
              <a:rPr lang="en-US" sz="1800" dirty="0" smtClean="0">
                <a:solidFill>
                  <a:schemeClr val="accent4">
                    <a:lumMod val="25000"/>
                  </a:schemeClr>
                </a:solidFill>
                <a:latin typeface="+mj-lt"/>
              </a:rPr>
              <a:t>:</a:t>
            </a:r>
          </a:p>
          <a:p>
            <a:endParaRPr lang="en-US" sz="1000" dirty="0">
              <a:solidFill>
                <a:schemeClr val="accent4">
                  <a:lumMod val="25000"/>
                </a:schemeClr>
              </a:solidFill>
              <a:latin typeface="+mj-lt"/>
            </a:endParaRPr>
          </a:p>
          <a:p>
            <a:pPr marL="285750" indent="-285750">
              <a:buFont typeface="Courier New" panose="02070309020205020404" pitchFamily="49" charset="0"/>
              <a:buChar char="o"/>
            </a:pPr>
            <a:r>
              <a:rPr lang="en-US" sz="1800" dirty="0">
                <a:latin typeface="+mj-lt"/>
              </a:rPr>
              <a:t>They connect the </a:t>
            </a:r>
            <a:r>
              <a:rPr lang="en-US" sz="1800" dirty="0">
                <a:solidFill>
                  <a:srgbClr val="FF0000"/>
                </a:solidFill>
                <a:latin typeface="+mj-lt"/>
              </a:rPr>
              <a:t>Arterioles</a:t>
            </a:r>
            <a:r>
              <a:rPr lang="en-US" sz="1800" dirty="0">
                <a:latin typeface="+mj-lt"/>
              </a:rPr>
              <a:t> to the </a:t>
            </a:r>
            <a:r>
              <a:rPr lang="en-US" sz="1800" dirty="0" err="1">
                <a:solidFill>
                  <a:srgbClr val="FF0000"/>
                </a:solidFill>
                <a:latin typeface="+mj-lt"/>
              </a:rPr>
              <a:t>Venules</a:t>
            </a:r>
            <a:r>
              <a:rPr lang="en-US" sz="1800" dirty="0" smtClean="0">
                <a:latin typeface="+mj-lt"/>
              </a:rPr>
              <a:t>.</a:t>
            </a:r>
            <a:endParaRPr lang="en-US" sz="1800" dirty="0">
              <a:solidFill>
                <a:schemeClr val="accent4">
                  <a:lumMod val="25000"/>
                </a:schemeClr>
              </a:solidFill>
              <a:latin typeface="+mj-lt"/>
            </a:endParaRPr>
          </a:p>
          <a:p>
            <a:pPr marL="285750" indent="-285750">
              <a:buFont typeface="Courier New" panose="02070309020205020404" pitchFamily="49" charset="0"/>
              <a:buChar char="o"/>
            </a:pPr>
            <a:endParaRPr lang="en-US" sz="1800" dirty="0">
              <a:solidFill>
                <a:schemeClr val="accent4">
                  <a:lumMod val="25000"/>
                </a:schemeClr>
              </a:solidFill>
              <a:latin typeface="+mj-lt"/>
            </a:endParaRPr>
          </a:p>
          <a:p>
            <a:pPr marL="285750" indent="-285750">
              <a:buFont typeface="Courier New" panose="02070309020205020404" pitchFamily="49" charset="0"/>
              <a:buChar char="o"/>
            </a:pPr>
            <a:r>
              <a:rPr lang="en-US" sz="1800" dirty="0">
                <a:solidFill>
                  <a:srgbClr val="0070C0"/>
                </a:solidFill>
                <a:latin typeface="+mj-lt"/>
              </a:rPr>
              <a:t>They help to enable the exchange of water, oxygen and many. other nutrients between blood and the tissues.</a:t>
            </a:r>
          </a:p>
          <a:p>
            <a:pPr marL="285750" indent="-285750">
              <a:buFont typeface="Arial" panose="020B0604020202020204" pitchFamily="34" charset="0"/>
              <a:buChar char="•"/>
            </a:pPr>
            <a:endParaRPr lang="en-US" sz="3200" dirty="0">
              <a:solidFill>
                <a:schemeClr val="accent4">
                  <a:lumMod val="25000"/>
                </a:schemeClr>
              </a:solidFill>
              <a:latin typeface="+mj-lt"/>
            </a:endParaRPr>
          </a:p>
          <a:p>
            <a:pPr marL="285750" indent="-285750">
              <a:buFont typeface="Arial" panose="020B0604020202020204" pitchFamily="34" charset="0"/>
              <a:buChar char="•"/>
            </a:pPr>
            <a:endParaRPr lang="ar-SA" dirty="0">
              <a:latin typeface="+mj-lt"/>
            </a:endParaRPr>
          </a:p>
        </p:txBody>
      </p:sp>
      <p:sp>
        <p:nvSpPr>
          <p:cNvPr id="10" name="مربع نص 9"/>
          <p:cNvSpPr txBox="1"/>
          <p:nvPr/>
        </p:nvSpPr>
        <p:spPr>
          <a:xfrm>
            <a:off x="501959" y="1600838"/>
            <a:ext cx="6110514" cy="584775"/>
          </a:xfrm>
          <a:prstGeom prst="rect">
            <a:avLst/>
          </a:prstGeom>
          <a:noFill/>
        </p:spPr>
        <p:txBody>
          <a:bodyPr wrap="square" rtlCol="1">
            <a:spAutoFit/>
          </a:bodyPr>
          <a:lstStyle/>
          <a:p>
            <a:r>
              <a:rPr lang="en-US" sz="3200" b="1" dirty="0">
                <a:latin typeface="Bodoni MT Black" charset="0"/>
                <a:ea typeface="Bodoni MT Black" charset="0"/>
                <a:cs typeface="Bodoni MT Black" charset="0"/>
              </a:rPr>
              <a:t>CAPILLARIES</a:t>
            </a:r>
            <a:endParaRPr lang="ar-SA" b="1" dirty="0">
              <a:latin typeface="Bodoni MT Black" charset="0"/>
              <a:ea typeface="Bodoni MT Black" charset="0"/>
              <a:cs typeface="Bodoni MT Black" charset="0"/>
            </a:endParaRPr>
          </a:p>
        </p:txBody>
      </p:sp>
    </p:spTree>
    <p:extLst>
      <p:ext uri="{BB962C8B-B14F-4D97-AF65-F5344CB8AC3E}">
        <p14:creationId xmlns:p14="http://schemas.microsoft.com/office/powerpoint/2010/main" val="640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6411937" y="2613105"/>
            <a:ext cx="4968490" cy="2851399"/>
          </a:xfrm>
          <a:prstGeom prst="rect">
            <a:avLst/>
          </a:prstGeom>
        </p:spPr>
      </p:pic>
      <p:sp>
        <p:nvSpPr>
          <p:cNvPr id="6" name="مربع نص 5"/>
          <p:cNvSpPr txBox="1"/>
          <p:nvPr/>
        </p:nvSpPr>
        <p:spPr>
          <a:xfrm>
            <a:off x="763846" y="2613105"/>
            <a:ext cx="4924032" cy="2308324"/>
          </a:xfrm>
          <a:prstGeom prst="rect">
            <a:avLst/>
          </a:prstGeom>
          <a:noFill/>
        </p:spPr>
        <p:txBody>
          <a:bodyPr wrap="square" rtlCol="1">
            <a:spAutoFit/>
          </a:bodyPr>
          <a:lstStyle/>
          <a:p>
            <a:pPr marL="285750" indent="-285750">
              <a:buFont typeface="Arial" panose="020B0604020202020204" pitchFamily="34" charset="0"/>
              <a:buChar char="•"/>
            </a:pPr>
            <a:r>
              <a:rPr lang="en-US" sz="2400" dirty="0">
                <a:latin typeface="+mj-lt"/>
              </a:rPr>
              <a:t>Direct connections between the arteries and veins </a:t>
            </a:r>
            <a:r>
              <a:rPr lang="en-US" sz="2400" dirty="0">
                <a:solidFill>
                  <a:srgbClr val="FF0000"/>
                </a:solidFill>
                <a:latin typeface="+mj-lt"/>
              </a:rPr>
              <a:t>without the intervention of capillaries</a:t>
            </a:r>
            <a:r>
              <a:rPr lang="en-US" sz="2400" dirty="0" smtClean="0">
                <a:solidFill>
                  <a:srgbClr val="FF0000"/>
                </a:solidFill>
                <a:latin typeface="+mj-lt"/>
              </a:rPr>
              <a:t>.</a:t>
            </a:r>
          </a:p>
          <a:p>
            <a:endParaRPr lang="en-US" sz="1200" dirty="0" smtClean="0">
              <a:solidFill>
                <a:srgbClr val="FF0000"/>
              </a:solidFill>
              <a:latin typeface="+mj-lt"/>
            </a:endParaRPr>
          </a:p>
          <a:p>
            <a:pPr marL="285750" indent="-285750">
              <a:buFont typeface="Arial" panose="020B0604020202020204" pitchFamily="34" charset="0"/>
              <a:buChar char="•"/>
            </a:pPr>
            <a:r>
              <a:rPr lang="en-US" sz="2400" dirty="0">
                <a:solidFill>
                  <a:srgbClr val="FF0000"/>
                </a:solidFill>
                <a:latin typeface="+mj-lt"/>
              </a:rPr>
              <a:t>Found in tips of the fingers and toes</a:t>
            </a:r>
            <a:r>
              <a:rPr lang="en-US" sz="2400" dirty="0" smtClean="0">
                <a:solidFill>
                  <a:srgbClr val="FF0000"/>
                </a:solidFill>
                <a:latin typeface="+mj-lt"/>
              </a:rPr>
              <a:t>.</a:t>
            </a:r>
            <a:endParaRPr lang="en-US" sz="2400" dirty="0">
              <a:solidFill>
                <a:srgbClr val="FF0000"/>
              </a:solidFill>
              <a:latin typeface="+mj-lt"/>
            </a:endParaRPr>
          </a:p>
          <a:p>
            <a:endParaRPr lang="ar-SA" sz="1200" dirty="0">
              <a:solidFill>
                <a:srgbClr val="FF0000"/>
              </a:solidFill>
              <a:latin typeface="+mj-lt"/>
            </a:endParaRPr>
          </a:p>
        </p:txBody>
      </p:sp>
      <p:sp>
        <p:nvSpPr>
          <p:cNvPr id="8" name="مربع نص 7"/>
          <p:cNvSpPr txBox="1"/>
          <p:nvPr/>
        </p:nvSpPr>
        <p:spPr>
          <a:xfrm>
            <a:off x="283398" y="1451217"/>
            <a:ext cx="7748444" cy="800219"/>
          </a:xfrm>
          <a:prstGeom prst="rect">
            <a:avLst/>
          </a:prstGeom>
          <a:noFill/>
        </p:spPr>
        <p:txBody>
          <a:bodyPr wrap="square" rtlCol="1">
            <a:spAutoFit/>
          </a:bodyPr>
          <a:lstStyle/>
          <a:p>
            <a:pPr algn="ctr"/>
            <a:r>
              <a:rPr lang="en-US" sz="3200" b="1" dirty="0">
                <a:latin typeface="+mj-lt"/>
                <a:ea typeface="Bodoni MT Black" charset="0"/>
                <a:cs typeface="Bodoni MT Black" charset="0"/>
              </a:rPr>
              <a:t>ARTERIOVENOUS ANASTOMOSIS</a:t>
            </a:r>
          </a:p>
          <a:p>
            <a:endParaRPr lang="ar-SA" dirty="0">
              <a:latin typeface="+mj-lt"/>
            </a:endParaRPr>
          </a:p>
        </p:txBody>
      </p:sp>
    </p:spTree>
    <p:extLst>
      <p:ext uri="{BB962C8B-B14F-4D97-AF65-F5344CB8AC3E}">
        <p14:creationId xmlns:p14="http://schemas.microsoft.com/office/powerpoint/2010/main" val="22892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37" y="-150171"/>
            <a:ext cx="11087669" cy="1192192"/>
          </a:xfrm>
        </p:spPr>
        <p:txBody>
          <a:bodyPr>
            <a:normAutofit/>
          </a:bodyPr>
          <a:lstStyle/>
          <a:p>
            <a:pPr algn="ctr"/>
            <a:r>
              <a:rPr lang="en-US" sz="4000" b="1" dirty="0">
                <a:solidFill>
                  <a:schemeClr val="tx1"/>
                </a:solidFill>
                <a:latin typeface="Bodoni MT Black" charset="0"/>
                <a:ea typeface="Bodoni MT Black" charset="0"/>
                <a:cs typeface="Bodoni MT Black" charset="0"/>
              </a:rPr>
              <a:t>Portal circulation </a:t>
            </a:r>
          </a:p>
        </p:txBody>
      </p:sp>
      <p:sp>
        <p:nvSpPr>
          <p:cNvPr id="5" name="Text Placeholder 4"/>
          <p:cNvSpPr>
            <a:spLocks noGrp="1"/>
          </p:cNvSpPr>
          <p:nvPr>
            <p:ph type="body" sz="half" idx="2"/>
          </p:nvPr>
        </p:nvSpPr>
        <p:spPr>
          <a:xfrm>
            <a:off x="854252" y="1563380"/>
            <a:ext cx="4986852" cy="3731049"/>
          </a:xfrm>
        </p:spPr>
        <p:txBody>
          <a:bodyPr/>
          <a:lstStyle/>
          <a:p>
            <a:pPr marR="170180">
              <a:lnSpc>
                <a:spcPct val="100000"/>
              </a:lnSpc>
            </a:pPr>
            <a:r>
              <a:rPr lang="en-US" sz="2400" b="1" spc="5" dirty="0">
                <a:solidFill>
                  <a:srgbClr val="0070C0"/>
                </a:solidFill>
                <a:latin typeface="Calibri" panose="020F0502020204030204" pitchFamily="34" charset="0"/>
                <a:ea typeface="Segoe UI Emoji" panose="020B0502040204020203" pitchFamily="34" charset="0"/>
                <a:cs typeface="Calibri" panose="020F0502020204030204" pitchFamily="34" charset="0"/>
              </a:rPr>
              <a:t>Portal </a:t>
            </a:r>
            <a:r>
              <a:rPr lang="en-US" sz="2400" b="1" spc="-30" dirty="0">
                <a:solidFill>
                  <a:srgbClr val="0070C0"/>
                </a:solidFill>
                <a:latin typeface="Calibri" panose="020F0502020204030204" pitchFamily="34" charset="0"/>
                <a:ea typeface="Segoe UI Emoji" panose="020B0502040204020203" pitchFamily="34" charset="0"/>
                <a:cs typeface="Calibri" panose="020F0502020204030204" pitchFamily="34" charset="0"/>
              </a:rPr>
              <a:t>Venous  </a:t>
            </a:r>
            <a:r>
              <a:rPr lang="en-US" sz="2400" b="1" spc="-10" dirty="0">
                <a:solidFill>
                  <a:srgbClr val="0070C0"/>
                </a:solidFill>
                <a:latin typeface="Calibri" panose="020F0502020204030204" pitchFamily="34" charset="0"/>
                <a:ea typeface="Segoe UI Emoji" panose="020B0502040204020203" pitchFamily="34" charset="0"/>
                <a:cs typeface="Calibri" panose="020F0502020204030204" pitchFamily="34" charset="0"/>
              </a:rPr>
              <a:t>System </a:t>
            </a:r>
            <a:r>
              <a:rPr lang="en-US" sz="2400" dirty="0">
                <a:solidFill>
                  <a:srgbClr val="0070C0"/>
                </a:solidFill>
                <a:latin typeface="Calibri" panose="020F0502020204030204" pitchFamily="34" charset="0"/>
                <a:ea typeface="Segoe UI Emoji" panose="020B0502040204020203" pitchFamily="34" charset="0"/>
                <a:cs typeface="Calibri" panose="020F0502020204030204" pitchFamily="34" charset="0"/>
              </a:rPr>
              <a:t>occurs </a:t>
            </a:r>
            <a:r>
              <a:rPr lang="en-US" sz="2400" spc="-10" dirty="0">
                <a:solidFill>
                  <a:srgbClr val="0070C0"/>
                </a:solidFill>
                <a:latin typeface="Calibri" panose="020F0502020204030204" pitchFamily="34" charset="0"/>
                <a:ea typeface="Segoe UI Emoji" panose="020B0502040204020203" pitchFamily="34" charset="0"/>
                <a:cs typeface="Calibri" panose="020F0502020204030204" pitchFamily="34" charset="0"/>
              </a:rPr>
              <a:t>when </a:t>
            </a:r>
            <a:r>
              <a:rPr lang="en-US" sz="2400" dirty="0">
                <a:solidFill>
                  <a:srgbClr val="0070C0"/>
                </a:solidFill>
                <a:latin typeface="Calibri" panose="020F0502020204030204" pitchFamily="34" charset="0"/>
                <a:ea typeface="Segoe UI Emoji" panose="020B0502040204020203" pitchFamily="34" charset="0"/>
                <a:cs typeface="Calibri" panose="020F0502020204030204" pitchFamily="34" charset="0"/>
              </a:rPr>
              <a:t>a  </a:t>
            </a:r>
            <a:r>
              <a:rPr lang="en-US" sz="2400" spc="-5" dirty="0">
                <a:solidFill>
                  <a:srgbClr val="0070C0"/>
                </a:solidFill>
                <a:latin typeface="Calibri" panose="020F0502020204030204" pitchFamily="34" charset="0"/>
                <a:ea typeface="Segoe UI Emoji" panose="020B0502040204020203" pitchFamily="34" charset="0"/>
                <a:cs typeface="Calibri" panose="020F0502020204030204" pitchFamily="34" charset="0"/>
              </a:rPr>
              <a:t>capillary bed </a:t>
            </a:r>
            <a:r>
              <a:rPr lang="en-US" sz="2400" dirty="0">
                <a:solidFill>
                  <a:srgbClr val="0070C0"/>
                </a:solidFill>
                <a:latin typeface="Calibri" panose="020F0502020204030204" pitchFamily="34" charset="0"/>
                <a:ea typeface="Segoe UI Emoji" panose="020B0502040204020203" pitchFamily="34" charset="0"/>
                <a:cs typeface="Calibri" panose="020F0502020204030204" pitchFamily="34" charset="0"/>
              </a:rPr>
              <a:t>pools into  another </a:t>
            </a:r>
            <a:r>
              <a:rPr lang="en-US" sz="2400" spc="-5" dirty="0">
                <a:solidFill>
                  <a:srgbClr val="0070C0"/>
                </a:solidFill>
                <a:latin typeface="Calibri" panose="020F0502020204030204" pitchFamily="34" charset="0"/>
                <a:ea typeface="Segoe UI Emoji" panose="020B0502040204020203" pitchFamily="34" charset="0"/>
                <a:cs typeface="Calibri" panose="020F0502020204030204" pitchFamily="34" charset="0"/>
              </a:rPr>
              <a:t>capillary</a:t>
            </a:r>
            <a:r>
              <a:rPr lang="en-US" sz="2400" spc="-85" dirty="0">
                <a:solidFill>
                  <a:srgbClr val="0070C0"/>
                </a:solidFill>
                <a:latin typeface="Calibri" panose="020F0502020204030204" pitchFamily="34" charset="0"/>
                <a:ea typeface="Segoe UI Emoji" panose="020B0502040204020203" pitchFamily="34" charset="0"/>
                <a:cs typeface="Calibri" panose="020F0502020204030204" pitchFamily="34" charset="0"/>
              </a:rPr>
              <a:t> </a:t>
            </a:r>
            <a:r>
              <a:rPr lang="en-US" sz="2400" dirty="0" smtClean="0">
                <a:solidFill>
                  <a:srgbClr val="0070C0"/>
                </a:solidFill>
                <a:latin typeface="Calibri" panose="020F0502020204030204" pitchFamily="34" charset="0"/>
                <a:ea typeface="Segoe UI Emoji" panose="020B0502040204020203" pitchFamily="34" charset="0"/>
                <a:cs typeface="Calibri" panose="020F0502020204030204" pitchFamily="34" charset="0"/>
              </a:rPr>
              <a:t>bed through </a:t>
            </a:r>
            <a:r>
              <a:rPr lang="en-US" sz="2400" spc="-5" dirty="0">
                <a:solidFill>
                  <a:srgbClr val="0070C0"/>
                </a:solidFill>
                <a:latin typeface="Calibri" panose="020F0502020204030204" pitchFamily="34" charset="0"/>
                <a:ea typeface="Segoe UI Emoji" panose="020B0502040204020203" pitchFamily="34" charset="0"/>
                <a:cs typeface="Calibri" panose="020F0502020204030204" pitchFamily="34" charset="0"/>
              </a:rPr>
              <a:t>veins, </a:t>
            </a:r>
            <a:r>
              <a:rPr lang="en-US" sz="2400" dirty="0">
                <a:solidFill>
                  <a:srgbClr val="FF0000"/>
                </a:solidFill>
                <a:latin typeface="Calibri" panose="020F0502020204030204" pitchFamily="34" charset="0"/>
                <a:ea typeface="Segoe UI Emoji" panose="020B0502040204020203" pitchFamily="34" charset="0"/>
                <a:cs typeface="Calibri" panose="020F0502020204030204" pitchFamily="34" charset="0"/>
              </a:rPr>
              <a:t>without</a:t>
            </a:r>
            <a:r>
              <a:rPr lang="en-US" sz="2400" spc="-100" dirty="0">
                <a:solidFill>
                  <a:srgbClr val="FF0000"/>
                </a:solidFill>
                <a:latin typeface="Calibri" panose="020F0502020204030204" pitchFamily="34" charset="0"/>
                <a:ea typeface="Segoe UI Emoji" panose="020B0502040204020203" pitchFamily="34" charset="0"/>
                <a:cs typeface="Calibri" panose="020F0502020204030204" pitchFamily="34" charset="0"/>
              </a:rPr>
              <a:t> </a:t>
            </a:r>
            <a:r>
              <a:rPr lang="en-US" sz="2400" spc="-5" dirty="0" smtClean="0">
                <a:solidFill>
                  <a:srgbClr val="FF0000"/>
                </a:solidFill>
                <a:latin typeface="Calibri" panose="020F0502020204030204" pitchFamily="34" charset="0"/>
                <a:ea typeface="Segoe UI Emoji" panose="020B0502040204020203" pitchFamily="34" charset="0"/>
                <a:cs typeface="Calibri" panose="020F0502020204030204" pitchFamily="34" charset="0"/>
              </a:rPr>
              <a:t>first </a:t>
            </a:r>
            <a:r>
              <a:rPr lang="en-US" sz="2400" dirty="0" smtClean="0">
                <a:solidFill>
                  <a:srgbClr val="FF0000"/>
                </a:solidFill>
                <a:latin typeface="Calibri" panose="020F0502020204030204" pitchFamily="34" charset="0"/>
                <a:ea typeface="Segoe UI Emoji" panose="020B0502040204020203" pitchFamily="34" charset="0"/>
                <a:cs typeface="Calibri" panose="020F0502020204030204" pitchFamily="34" charset="0"/>
              </a:rPr>
              <a:t>going </a:t>
            </a:r>
            <a:r>
              <a:rPr lang="en-US" sz="2400" dirty="0">
                <a:solidFill>
                  <a:srgbClr val="FF0000"/>
                </a:solidFill>
                <a:latin typeface="Calibri" panose="020F0502020204030204" pitchFamily="34" charset="0"/>
                <a:ea typeface="Segoe UI Emoji" panose="020B0502040204020203" pitchFamily="34" charset="0"/>
                <a:cs typeface="Calibri" panose="020F0502020204030204" pitchFamily="34" charset="0"/>
              </a:rPr>
              <a:t>through the</a:t>
            </a:r>
            <a:r>
              <a:rPr lang="en-US" sz="2400" spc="-130" dirty="0">
                <a:solidFill>
                  <a:srgbClr val="FF0000"/>
                </a:solidFill>
                <a:latin typeface="Calibri" panose="020F0502020204030204" pitchFamily="34" charset="0"/>
                <a:ea typeface="Segoe UI Emoji" panose="020B0502040204020203" pitchFamily="34" charset="0"/>
                <a:cs typeface="Calibri" panose="020F0502020204030204" pitchFamily="34" charset="0"/>
              </a:rPr>
              <a:t> </a:t>
            </a:r>
            <a:r>
              <a:rPr lang="en-US" sz="2400" spc="-5" dirty="0">
                <a:solidFill>
                  <a:srgbClr val="FF0000"/>
                </a:solidFill>
                <a:latin typeface="Calibri" panose="020F0502020204030204" pitchFamily="34" charset="0"/>
                <a:ea typeface="Segoe UI Emoji" panose="020B0502040204020203" pitchFamily="34" charset="0"/>
                <a:cs typeface="Calibri" panose="020F0502020204030204" pitchFamily="34" charset="0"/>
              </a:rPr>
              <a:t>heart.</a:t>
            </a:r>
          </a:p>
          <a:p>
            <a:r>
              <a:rPr lang="en-US" sz="2400" dirty="0" smtClean="0">
                <a:solidFill>
                  <a:srgbClr val="993366"/>
                </a:solidFill>
              </a:rPr>
              <a:t>It is a system of vessels interposed between </a:t>
            </a:r>
            <a:r>
              <a:rPr lang="en-US" sz="2400" u="sng" dirty="0" smtClean="0">
                <a:solidFill>
                  <a:srgbClr val="993366"/>
                </a:solidFill>
              </a:rPr>
              <a:t>Two Capillary Beds.</a:t>
            </a:r>
          </a:p>
          <a:p>
            <a:r>
              <a:rPr lang="en-US" sz="2400" dirty="0" smtClean="0">
                <a:solidFill>
                  <a:srgbClr val="993366"/>
                </a:solidFill>
              </a:rPr>
              <a:t>Takes place in the </a:t>
            </a:r>
            <a:r>
              <a:rPr lang="en-US" sz="2400" u="sng" dirty="0" smtClean="0">
                <a:solidFill>
                  <a:srgbClr val="993366"/>
                </a:solidFill>
              </a:rPr>
              <a:t>liver </a:t>
            </a:r>
            <a:r>
              <a:rPr lang="en-US" sz="2400" dirty="0" smtClean="0">
                <a:solidFill>
                  <a:srgbClr val="993366"/>
                </a:solidFill>
              </a:rPr>
              <a:t>and some endocrine glands (</a:t>
            </a:r>
            <a:r>
              <a:rPr lang="en-US" sz="2400" u="sng" dirty="0" smtClean="0">
                <a:solidFill>
                  <a:srgbClr val="993366"/>
                </a:solidFill>
              </a:rPr>
              <a:t>pituitary gland</a:t>
            </a:r>
            <a:r>
              <a:rPr lang="en-US" sz="2400" dirty="0" smtClean="0">
                <a:solidFill>
                  <a:srgbClr val="993366"/>
                </a:solidFill>
              </a:rPr>
              <a:t>).</a:t>
            </a:r>
          </a:p>
          <a:p>
            <a:endParaRPr lang="en-US" sz="2400" u="sng" dirty="0">
              <a:solidFill>
                <a:srgbClr val="993366"/>
              </a:solidFill>
            </a:endParaRPr>
          </a:p>
        </p:txBody>
      </p:sp>
      <p:sp>
        <p:nvSpPr>
          <p:cNvPr id="6" name="object 28"/>
          <p:cNvSpPr>
            <a:spLocks noGrp="1"/>
          </p:cNvSpPr>
          <p:nvPr>
            <p:ph idx="1"/>
          </p:nvPr>
        </p:nvSpPr>
        <p:spPr>
          <a:xfrm>
            <a:off x="6190619" y="1042021"/>
            <a:ext cx="5760287" cy="5486101"/>
          </a:xfrm>
          <a:prstGeom prst="rect">
            <a:avLst/>
          </a:prstGeom>
          <a:blipFill>
            <a:blip r:embed="rId2" cstate="print"/>
            <a:stretch>
              <a:fillRect/>
            </a:stretch>
          </a:blipFill>
        </p:spPr>
        <p:txBody>
          <a:bodyPr wrap="square" lIns="0" tIns="0" rIns="0" bIns="0" rtlCol="0"/>
          <a:lstStyle/>
          <a:p>
            <a:r>
              <a:rPr lang="en-US" dirty="0"/>
              <a:t> </a:t>
            </a:r>
          </a:p>
        </p:txBody>
      </p:sp>
      <p:sp>
        <p:nvSpPr>
          <p:cNvPr id="4" name="TextBox 3"/>
          <p:cNvSpPr txBox="1"/>
          <p:nvPr/>
        </p:nvSpPr>
        <p:spPr>
          <a:xfrm>
            <a:off x="1126274" y="5011744"/>
            <a:ext cx="4016415" cy="1384995"/>
          </a:xfrm>
          <a:prstGeom prst="rect">
            <a:avLst/>
          </a:prstGeom>
          <a:noFill/>
        </p:spPr>
        <p:txBody>
          <a:bodyPr wrap="square" rtlCol="0">
            <a:spAutoFit/>
          </a:bodyPr>
          <a:lstStyle/>
          <a:p>
            <a:r>
              <a:rPr lang="en-US" dirty="0">
                <a:solidFill>
                  <a:srgbClr val="4BCC30"/>
                </a:solidFill>
              </a:rPr>
              <a:t>The purpose of </a:t>
            </a:r>
            <a:r>
              <a:rPr lang="en-US" b="1" dirty="0">
                <a:solidFill>
                  <a:srgbClr val="4BCC30"/>
                </a:solidFill>
              </a:rPr>
              <a:t>hepatic</a:t>
            </a:r>
            <a:r>
              <a:rPr lang="en-US" dirty="0">
                <a:solidFill>
                  <a:srgbClr val="4BCC30"/>
                </a:solidFill>
              </a:rPr>
              <a:t> portal </a:t>
            </a:r>
            <a:r>
              <a:rPr lang="en-US" b="1" dirty="0">
                <a:solidFill>
                  <a:srgbClr val="4BCC30"/>
                </a:solidFill>
              </a:rPr>
              <a:t>circulation</a:t>
            </a:r>
            <a:r>
              <a:rPr lang="en-US" dirty="0">
                <a:solidFill>
                  <a:srgbClr val="4BCC30"/>
                </a:solidFill>
              </a:rPr>
              <a:t> is to deliver blood from some parts of the gastrointestinal tract to the liver. In other words, blood is drained from the digestive organs (and the spleen, gall bladder, and pancreas) and the blood is then delivered to the liver</a:t>
            </a:r>
            <a:r>
              <a:rPr lang="en-US" dirty="0">
                <a:solidFill>
                  <a:srgbClr val="60FA40"/>
                </a:solidFill>
              </a:rPr>
              <a:t>.</a:t>
            </a:r>
          </a:p>
        </p:txBody>
      </p:sp>
      <p:cxnSp>
        <p:nvCxnSpPr>
          <p:cNvPr id="7" name="Straight Arrow Connector 6"/>
          <p:cNvCxnSpPr/>
          <p:nvPr/>
        </p:nvCxnSpPr>
        <p:spPr>
          <a:xfrm>
            <a:off x="5269424" y="1563380"/>
            <a:ext cx="3522128" cy="26548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134482" y="1563380"/>
            <a:ext cx="2134942" cy="14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55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43540" y="300941"/>
            <a:ext cx="11211848" cy="945545"/>
          </a:xfrm>
        </p:spPr>
        <p:txBody>
          <a:bodyPr>
            <a:normAutofit/>
          </a:bodyPr>
          <a:lstStyle/>
          <a:p>
            <a:pPr marL="0" indent="0" algn="ctr">
              <a:buNone/>
            </a:pPr>
            <a:r>
              <a:rPr lang="en-US" sz="4800" b="1" dirty="0">
                <a:solidFill>
                  <a:schemeClr val="tx1"/>
                </a:solidFill>
                <a:latin typeface="Bodoni MT Black" charset="0"/>
                <a:ea typeface="Bodoni MT Black" charset="0"/>
                <a:cs typeface="Bodoni MT Black" charset="0"/>
              </a:rPr>
              <a:t>  Portal </a:t>
            </a:r>
            <a:r>
              <a:rPr lang="en-US" sz="4800" b="1" dirty="0">
                <a:solidFill>
                  <a:schemeClr val="tx1"/>
                </a:solidFill>
                <a:latin typeface="Bodoni MT Black" charset="0"/>
                <a:ea typeface="Bodoni MT Black" charset="0"/>
                <a:cs typeface="Bodoni MT Black" charset="0"/>
              </a:rPr>
              <a:t>C</a:t>
            </a:r>
            <a:r>
              <a:rPr lang="en-US" sz="4800" b="1" dirty="0" smtClean="0">
                <a:solidFill>
                  <a:schemeClr val="tx1"/>
                </a:solidFill>
                <a:latin typeface="Bodoni MT Black" charset="0"/>
                <a:ea typeface="Bodoni MT Black" charset="0"/>
                <a:cs typeface="Bodoni MT Black" charset="0"/>
              </a:rPr>
              <a:t>irculation</a:t>
            </a:r>
            <a:endParaRPr lang="en-US" sz="4800" b="1" dirty="0">
              <a:solidFill>
                <a:schemeClr val="tx1"/>
              </a:solidFill>
              <a:latin typeface="Bodoni MT Black" charset="0"/>
              <a:ea typeface="Bodoni MT Black" charset="0"/>
              <a:cs typeface="Bodoni MT Black" charset="0"/>
            </a:endParaRPr>
          </a:p>
          <a:p>
            <a:pPr marL="0" indent="0" algn="ctr">
              <a:buNone/>
            </a:pPr>
            <a:endParaRPr lang="en-US" sz="4800" b="1" dirty="0">
              <a:solidFill>
                <a:srgbClr val="FF0000"/>
              </a:solidFill>
            </a:endParaRPr>
          </a:p>
        </p:txBody>
      </p:sp>
      <p:sp>
        <p:nvSpPr>
          <p:cNvPr id="12" name="object 5"/>
          <p:cNvSpPr txBox="1"/>
          <p:nvPr/>
        </p:nvSpPr>
        <p:spPr>
          <a:xfrm>
            <a:off x="5120640" y="2582500"/>
            <a:ext cx="827438" cy="276999"/>
          </a:xfrm>
          <a:prstGeom prst="rect">
            <a:avLst/>
          </a:prstGeom>
        </p:spPr>
        <p:txBody>
          <a:bodyPr vert="horz" wrap="square" lIns="0" tIns="0" rIns="0" bIns="0" rtlCol="0">
            <a:spAutoFit/>
          </a:bodyPr>
          <a:lstStyle/>
          <a:p>
            <a:pPr marL="12700">
              <a:lnSpc>
                <a:spcPct val="100000"/>
              </a:lnSpc>
            </a:pPr>
            <a:endParaRPr sz="1800" dirty="0">
              <a:latin typeface="Calibri"/>
              <a:cs typeface="Calibri"/>
            </a:endParaRPr>
          </a:p>
        </p:txBody>
      </p:sp>
      <p:sp>
        <p:nvSpPr>
          <p:cNvPr id="13" name="object 6"/>
          <p:cNvSpPr txBox="1"/>
          <p:nvPr/>
        </p:nvSpPr>
        <p:spPr>
          <a:xfrm>
            <a:off x="7137148" y="2532747"/>
            <a:ext cx="478155" cy="276999"/>
          </a:xfrm>
          <a:prstGeom prst="rect">
            <a:avLst/>
          </a:prstGeom>
        </p:spPr>
        <p:txBody>
          <a:bodyPr vert="horz" wrap="square" lIns="0" tIns="0" rIns="0" bIns="0" rtlCol="0">
            <a:spAutoFit/>
          </a:bodyPr>
          <a:lstStyle/>
          <a:p>
            <a:pPr marL="12700">
              <a:lnSpc>
                <a:spcPct val="100000"/>
              </a:lnSpc>
            </a:pPr>
            <a:endParaRPr sz="1800" dirty="0">
              <a:latin typeface="Calibri"/>
              <a:cs typeface="Calibri"/>
            </a:endParaRPr>
          </a:p>
        </p:txBody>
      </p:sp>
      <p:sp>
        <p:nvSpPr>
          <p:cNvPr id="14" name="object 7"/>
          <p:cNvSpPr txBox="1"/>
          <p:nvPr/>
        </p:nvSpPr>
        <p:spPr>
          <a:xfrm>
            <a:off x="8719012" y="2321305"/>
            <a:ext cx="1371600" cy="269304"/>
          </a:xfrm>
          <a:prstGeom prst="rect">
            <a:avLst/>
          </a:prstGeom>
        </p:spPr>
        <p:txBody>
          <a:bodyPr vert="horz" wrap="square" lIns="0" tIns="0" rIns="0" bIns="0" rtlCol="0">
            <a:spAutoFit/>
          </a:bodyPr>
          <a:lstStyle/>
          <a:p>
            <a:pPr marL="3810" algn="ctr">
              <a:lnSpc>
                <a:spcPts val="2075"/>
              </a:lnSpc>
            </a:pPr>
            <a:endParaRPr sz="1800" dirty="0">
              <a:latin typeface="Calibri"/>
              <a:cs typeface="Calibri"/>
            </a:endParaRPr>
          </a:p>
        </p:txBody>
      </p:sp>
      <p:sp>
        <p:nvSpPr>
          <p:cNvPr id="15" name="object 13"/>
          <p:cNvSpPr txBox="1">
            <a:spLocks noGrp="1"/>
          </p:cNvSpPr>
          <p:nvPr>
            <p:ph type="body" sz="half" idx="2"/>
          </p:nvPr>
        </p:nvSpPr>
        <p:spPr>
          <a:xfrm>
            <a:off x="1154113" y="4151313"/>
            <a:ext cx="6161087" cy="682238"/>
          </a:xfrm>
          <a:prstGeom prst="rect">
            <a:avLst/>
          </a:prstGeom>
        </p:spPr>
        <p:txBody>
          <a:bodyPr vert="horz" wrap="square" lIns="0" tIns="0" rIns="0" bIns="0" rtlCol="0">
            <a:spAutoFit/>
          </a:bodyPr>
          <a:lstStyle/>
          <a:p>
            <a:pPr marL="12700" marR="5080" algn="just">
              <a:lnSpc>
                <a:spcPct val="100000"/>
              </a:lnSpc>
            </a:pPr>
            <a:endParaRPr lang="en-US" sz="1800" dirty="0">
              <a:solidFill>
                <a:srgbClr val="FF0000"/>
              </a:solidFill>
              <a:latin typeface="Calibri"/>
              <a:cs typeface="Calibri"/>
            </a:endParaRPr>
          </a:p>
          <a:p>
            <a:pPr marL="12700" marR="5080" algn="just">
              <a:lnSpc>
                <a:spcPct val="100000"/>
              </a:lnSpc>
            </a:pPr>
            <a:endParaRPr sz="1800" dirty="0">
              <a:latin typeface="Calibri"/>
              <a:cs typeface="Calibri"/>
            </a:endParaRPr>
          </a:p>
        </p:txBody>
      </p:sp>
      <p:sp>
        <p:nvSpPr>
          <p:cNvPr id="16" name="object 15"/>
          <p:cNvSpPr txBox="1"/>
          <p:nvPr/>
        </p:nvSpPr>
        <p:spPr>
          <a:xfrm>
            <a:off x="5900758" y="4490512"/>
            <a:ext cx="4189854" cy="830997"/>
          </a:xfrm>
          <a:prstGeom prst="rect">
            <a:avLst/>
          </a:prstGeom>
        </p:spPr>
        <p:txBody>
          <a:bodyPr vert="horz" wrap="square" lIns="0" tIns="0" rIns="0" bIns="0" rtlCol="0">
            <a:spAutoFit/>
          </a:bodyPr>
          <a:lstStyle/>
          <a:p>
            <a:pPr marL="12700" marR="5080">
              <a:lnSpc>
                <a:spcPct val="100000"/>
              </a:lnSpc>
            </a:pPr>
            <a:r>
              <a:rPr lang="en-US" sz="1800" spc="-5" dirty="0">
                <a:solidFill>
                  <a:srgbClr val="FF0000"/>
                </a:solidFill>
                <a:latin typeface="Calibri"/>
                <a:cs typeface="Calibri"/>
              </a:rPr>
              <a:t>T</a:t>
            </a:r>
            <a:r>
              <a:rPr sz="1800" spc="-5" dirty="0" smtClean="0">
                <a:solidFill>
                  <a:srgbClr val="FF0000"/>
                </a:solidFill>
                <a:latin typeface="Calibri"/>
                <a:cs typeface="Calibri"/>
              </a:rPr>
              <a:t>he </a:t>
            </a:r>
            <a:r>
              <a:rPr sz="1800" spc="-10" dirty="0">
                <a:solidFill>
                  <a:srgbClr val="FF0000"/>
                </a:solidFill>
                <a:latin typeface="Calibri"/>
                <a:cs typeface="Calibri"/>
              </a:rPr>
              <a:t>sinusoids </a:t>
            </a:r>
            <a:r>
              <a:rPr sz="1800" spc="-5" dirty="0">
                <a:solidFill>
                  <a:srgbClr val="FF0000"/>
                </a:solidFill>
                <a:latin typeface="Calibri"/>
                <a:cs typeface="Calibri"/>
              </a:rPr>
              <a:t>will </a:t>
            </a:r>
            <a:r>
              <a:rPr sz="1800" spc="-15" dirty="0">
                <a:solidFill>
                  <a:srgbClr val="FF0000"/>
                </a:solidFill>
                <a:latin typeface="Calibri"/>
                <a:cs typeface="Calibri"/>
              </a:rPr>
              <a:t>get </a:t>
            </a:r>
            <a:r>
              <a:rPr sz="1800" spc="-5" dirty="0">
                <a:solidFill>
                  <a:srgbClr val="FF0000"/>
                </a:solidFill>
                <a:latin typeface="Calibri"/>
                <a:cs typeface="Calibri"/>
              </a:rPr>
              <a:t>rid </a:t>
            </a:r>
            <a:r>
              <a:rPr sz="1800" spc="5" dirty="0">
                <a:solidFill>
                  <a:srgbClr val="FF0000"/>
                </a:solidFill>
                <a:latin typeface="Calibri"/>
                <a:cs typeface="Calibri"/>
              </a:rPr>
              <a:t>of </a:t>
            </a:r>
            <a:r>
              <a:rPr sz="1800" spc="-5" dirty="0">
                <a:solidFill>
                  <a:srgbClr val="FF0000"/>
                </a:solidFill>
                <a:latin typeface="Calibri"/>
                <a:cs typeface="Calibri"/>
              </a:rPr>
              <a:t>the  </a:t>
            </a:r>
            <a:r>
              <a:rPr sz="1800" spc="-10" dirty="0">
                <a:solidFill>
                  <a:srgbClr val="FF0000"/>
                </a:solidFill>
                <a:latin typeface="Calibri"/>
                <a:cs typeface="Calibri"/>
              </a:rPr>
              <a:t>food </a:t>
            </a:r>
            <a:r>
              <a:rPr sz="1800" spc="-5" dirty="0">
                <a:solidFill>
                  <a:srgbClr val="FF0000"/>
                </a:solidFill>
                <a:latin typeface="Calibri"/>
                <a:cs typeface="Calibri"/>
              </a:rPr>
              <a:t>by </a:t>
            </a:r>
            <a:r>
              <a:rPr sz="1800" spc="-10" dirty="0">
                <a:solidFill>
                  <a:srgbClr val="FF0000"/>
                </a:solidFill>
                <a:latin typeface="Calibri"/>
                <a:cs typeface="Calibri"/>
              </a:rPr>
              <a:t>giv</a:t>
            </a:r>
            <a:r>
              <a:rPr lang="en-US" sz="1800" spc="-10" dirty="0">
                <a:solidFill>
                  <a:srgbClr val="FF0000"/>
                </a:solidFill>
                <a:latin typeface="Calibri"/>
                <a:cs typeface="Calibri"/>
              </a:rPr>
              <a:t>ing</a:t>
            </a:r>
            <a:r>
              <a:rPr sz="1800" spc="-10" dirty="0">
                <a:solidFill>
                  <a:srgbClr val="FF0000"/>
                </a:solidFill>
                <a:latin typeface="Calibri"/>
                <a:cs typeface="Calibri"/>
              </a:rPr>
              <a:t> </a:t>
            </a:r>
            <a:r>
              <a:rPr sz="1800" spc="-5" dirty="0">
                <a:solidFill>
                  <a:srgbClr val="FF0000"/>
                </a:solidFill>
                <a:latin typeface="Calibri"/>
                <a:cs typeface="Calibri"/>
              </a:rPr>
              <a:t>it </a:t>
            </a:r>
            <a:r>
              <a:rPr sz="1800" spc="-15" dirty="0">
                <a:solidFill>
                  <a:srgbClr val="FF0000"/>
                </a:solidFill>
                <a:latin typeface="Calibri"/>
                <a:cs typeface="Calibri"/>
              </a:rPr>
              <a:t>to </a:t>
            </a:r>
            <a:r>
              <a:rPr sz="1800" spc="-5" dirty="0">
                <a:solidFill>
                  <a:srgbClr val="FF0000"/>
                </a:solidFill>
                <a:latin typeface="Calibri"/>
                <a:cs typeface="Calibri"/>
              </a:rPr>
              <a:t>the </a:t>
            </a:r>
            <a:r>
              <a:rPr sz="1800" spc="-10" dirty="0">
                <a:solidFill>
                  <a:srgbClr val="FF0000"/>
                </a:solidFill>
                <a:latin typeface="Calibri"/>
                <a:cs typeface="Calibri"/>
              </a:rPr>
              <a:t>liver </a:t>
            </a:r>
            <a:r>
              <a:rPr sz="1800" spc="-5" dirty="0">
                <a:solidFill>
                  <a:srgbClr val="FF0000"/>
                </a:solidFill>
                <a:latin typeface="Calibri"/>
                <a:cs typeface="Calibri"/>
              </a:rPr>
              <a:t>cells which</a:t>
            </a:r>
            <a:r>
              <a:rPr lang="en-US" sz="1800" spc="-5" dirty="0">
                <a:solidFill>
                  <a:srgbClr val="FF0000"/>
                </a:solidFill>
                <a:latin typeface="Calibri"/>
                <a:cs typeface="Calibri"/>
              </a:rPr>
              <a:t> are </a:t>
            </a:r>
            <a:r>
              <a:rPr sz="1800" spc="-10" dirty="0">
                <a:solidFill>
                  <a:srgbClr val="FF0000"/>
                </a:solidFill>
                <a:latin typeface="Calibri"/>
                <a:cs typeface="Calibri"/>
              </a:rPr>
              <a:t>surrounded </a:t>
            </a:r>
            <a:r>
              <a:rPr sz="1800" spc="-5" dirty="0">
                <a:solidFill>
                  <a:srgbClr val="FF0000"/>
                </a:solidFill>
                <a:latin typeface="Calibri"/>
                <a:cs typeface="Calibri"/>
              </a:rPr>
              <a:t>by</a:t>
            </a:r>
            <a:r>
              <a:rPr sz="1800" spc="20" dirty="0">
                <a:solidFill>
                  <a:srgbClr val="FF0000"/>
                </a:solidFill>
                <a:latin typeface="Calibri"/>
                <a:cs typeface="Calibri"/>
              </a:rPr>
              <a:t> </a:t>
            </a:r>
            <a:r>
              <a:rPr sz="1800" spc="-10" dirty="0">
                <a:solidFill>
                  <a:srgbClr val="FF0000"/>
                </a:solidFill>
                <a:latin typeface="Calibri"/>
                <a:cs typeface="Calibri"/>
              </a:rPr>
              <a:t>them</a:t>
            </a:r>
            <a:r>
              <a:rPr lang="en-US" sz="1800" spc="-10" dirty="0">
                <a:solidFill>
                  <a:srgbClr val="FF0000"/>
                </a:solidFill>
                <a:latin typeface="Calibri"/>
                <a:cs typeface="Calibri"/>
              </a:rPr>
              <a:t> .</a:t>
            </a:r>
            <a:endParaRPr sz="1800" dirty="0">
              <a:latin typeface="Calibri"/>
              <a:cs typeface="Calibri"/>
            </a:endParaRPr>
          </a:p>
        </p:txBody>
      </p:sp>
      <p:sp>
        <p:nvSpPr>
          <p:cNvPr id="19" name="object 13"/>
          <p:cNvSpPr txBox="1"/>
          <p:nvPr/>
        </p:nvSpPr>
        <p:spPr>
          <a:xfrm>
            <a:off x="5687720" y="5421171"/>
            <a:ext cx="4615930" cy="1107996"/>
          </a:xfrm>
          <a:prstGeom prst="rect">
            <a:avLst/>
          </a:prstGeom>
        </p:spPr>
        <p:txBody>
          <a:bodyPr vert="horz" wrap="square" lIns="0" tIns="0" rIns="0" bIns="0" rtlCol="0">
            <a:spAutoFit/>
          </a:bodyPr>
          <a:lstStyle/>
          <a:p>
            <a:pPr marL="340995"/>
            <a:r>
              <a:rPr lang="en-US" sz="1800" spc="-25" dirty="0">
                <a:latin typeface="Calibri"/>
                <a:cs typeface="Calibri"/>
              </a:rPr>
              <a:t>Why doesn’t the blood go straight to the heart?</a:t>
            </a:r>
            <a:r>
              <a:rPr lang="en-US" sz="1800" spc="-10" dirty="0">
                <a:solidFill>
                  <a:srgbClr val="4BCC30"/>
                </a:solidFill>
                <a:latin typeface="Calibri"/>
                <a:cs typeface="Calibri"/>
              </a:rPr>
              <a:t> Because  </a:t>
            </a:r>
            <a:r>
              <a:rPr lang="en-US" sz="1800" spc="-5" dirty="0">
                <a:solidFill>
                  <a:srgbClr val="4BCC30"/>
                </a:solidFill>
                <a:latin typeface="Calibri"/>
                <a:cs typeface="Calibri"/>
              </a:rPr>
              <a:t>it </a:t>
            </a:r>
            <a:r>
              <a:rPr lang="en-US" sz="1800" spc="-15" dirty="0">
                <a:solidFill>
                  <a:srgbClr val="4BCC30"/>
                </a:solidFill>
                <a:latin typeface="Calibri"/>
                <a:cs typeface="Calibri"/>
              </a:rPr>
              <a:t>contains </a:t>
            </a:r>
            <a:r>
              <a:rPr lang="en-US" sz="1800" spc="-10" dirty="0">
                <a:solidFill>
                  <a:srgbClr val="4BCC30"/>
                </a:solidFill>
                <a:latin typeface="Calibri"/>
                <a:cs typeface="Calibri"/>
              </a:rPr>
              <a:t>food </a:t>
            </a:r>
            <a:r>
              <a:rPr lang="en-US" sz="1800" dirty="0">
                <a:solidFill>
                  <a:srgbClr val="4BCC30"/>
                </a:solidFill>
                <a:latin typeface="Calibri"/>
                <a:cs typeface="Calibri"/>
              </a:rPr>
              <a:t>with </a:t>
            </a:r>
            <a:r>
              <a:rPr lang="en-US" sz="1800" spc="-15" dirty="0">
                <a:solidFill>
                  <a:srgbClr val="4BCC30"/>
                </a:solidFill>
                <a:latin typeface="Calibri"/>
                <a:cs typeface="Calibri"/>
              </a:rPr>
              <a:t>Venus </a:t>
            </a:r>
            <a:r>
              <a:rPr lang="en-US" sz="1800" spc="-5" dirty="0">
                <a:solidFill>
                  <a:srgbClr val="4BCC30"/>
                </a:solidFill>
                <a:latin typeface="Calibri"/>
                <a:cs typeface="Calibri"/>
              </a:rPr>
              <a:t>blood (</a:t>
            </a:r>
            <a:r>
              <a:rPr lang="en-US" sz="1800" spc="-10" dirty="0">
                <a:solidFill>
                  <a:srgbClr val="4BCC30"/>
                </a:solidFill>
                <a:latin typeface="Calibri"/>
                <a:cs typeface="Calibri"/>
              </a:rPr>
              <a:t>food  can't </a:t>
            </a:r>
            <a:r>
              <a:rPr lang="en-US" sz="1800" spc="-15" dirty="0">
                <a:solidFill>
                  <a:srgbClr val="4BCC30"/>
                </a:solidFill>
                <a:latin typeface="Calibri"/>
                <a:cs typeface="Calibri"/>
              </a:rPr>
              <a:t>go to </a:t>
            </a:r>
            <a:r>
              <a:rPr lang="en-US" sz="1800" spc="-5" dirty="0">
                <a:solidFill>
                  <a:srgbClr val="4BCC30"/>
                </a:solidFill>
                <a:latin typeface="Calibri"/>
                <a:cs typeface="Calibri"/>
              </a:rPr>
              <a:t>the heart</a:t>
            </a:r>
            <a:r>
              <a:rPr lang="en-US" sz="1800" spc="65" dirty="0">
                <a:solidFill>
                  <a:srgbClr val="4BCC30"/>
                </a:solidFill>
                <a:latin typeface="Calibri"/>
                <a:cs typeface="Calibri"/>
              </a:rPr>
              <a:t>)</a:t>
            </a:r>
            <a:r>
              <a:rPr lang="en-US" sz="1800" dirty="0">
                <a:solidFill>
                  <a:srgbClr val="4BCC30"/>
                </a:solidFill>
                <a:latin typeface="Calibri"/>
                <a:cs typeface="Calibri"/>
              </a:rPr>
              <a:t>.</a:t>
            </a:r>
          </a:p>
          <a:p>
            <a:pPr marL="340995" algn="ctr">
              <a:lnSpc>
                <a:spcPct val="100000"/>
              </a:lnSpc>
            </a:pPr>
            <a:endParaRPr sz="1800" dirty="0">
              <a:solidFill>
                <a:srgbClr val="4BCC30"/>
              </a:solidFill>
              <a:latin typeface="Calibri"/>
              <a:cs typeface="Calibri"/>
            </a:endParaRPr>
          </a:p>
        </p:txBody>
      </p:sp>
      <p:sp>
        <p:nvSpPr>
          <p:cNvPr id="20" name="object 26"/>
          <p:cNvSpPr txBox="1"/>
          <p:nvPr/>
        </p:nvSpPr>
        <p:spPr>
          <a:xfrm>
            <a:off x="5900758" y="3047802"/>
            <a:ext cx="4189854" cy="1231106"/>
          </a:xfrm>
          <a:prstGeom prst="rect">
            <a:avLst/>
          </a:prstGeom>
        </p:spPr>
        <p:txBody>
          <a:bodyPr vert="horz" wrap="square" lIns="0" tIns="0" rIns="0" bIns="0" rtlCol="0">
            <a:spAutoFit/>
          </a:bodyPr>
          <a:lstStyle/>
          <a:p>
            <a:pPr marL="116205" marR="5080">
              <a:tabLst>
                <a:tab pos="403225" algn="l"/>
              </a:tabLst>
            </a:pPr>
            <a:r>
              <a:rPr lang="en-US" sz="1600" dirty="0">
                <a:solidFill>
                  <a:srgbClr val="993366"/>
                </a:solidFill>
                <a:latin typeface="+mj-lt"/>
              </a:rPr>
              <a:t>Sinusoids are:</a:t>
            </a:r>
          </a:p>
          <a:p>
            <a:pPr marL="116205" marR="5080">
              <a:lnSpc>
                <a:spcPct val="100000"/>
              </a:lnSpc>
              <a:tabLst>
                <a:tab pos="403225" algn="l"/>
              </a:tabLst>
            </a:pPr>
            <a:r>
              <a:rPr sz="1600" spc="-5" dirty="0" smtClean="0">
                <a:solidFill>
                  <a:srgbClr val="993366"/>
                </a:solidFill>
                <a:latin typeface="+mj-lt"/>
                <a:cs typeface="Calibri"/>
              </a:rPr>
              <a:t>Thin </a:t>
            </a:r>
            <a:r>
              <a:rPr sz="1600" spc="-10" dirty="0">
                <a:solidFill>
                  <a:srgbClr val="993366"/>
                </a:solidFill>
                <a:latin typeface="+mj-lt"/>
                <a:cs typeface="Calibri"/>
              </a:rPr>
              <a:t>walled </a:t>
            </a:r>
            <a:r>
              <a:rPr sz="1600" dirty="0">
                <a:solidFill>
                  <a:srgbClr val="993366"/>
                </a:solidFill>
                <a:latin typeface="+mj-lt"/>
                <a:cs typeface="Calibri"/>
              </a:rPr>
              <a:t>blood  </a:t>
            </a:r>
            <a:r>
              <a:rPr sz="1600" spc="-5" dirty="0">
                <a:solidFill>
                  <a:srgbClr val="993366"/>
                </a:solidFill>
                <a:latin typeface="+mj-lt"/>
                <a:cs typeface="Calibri"/>
              </a:rPr>
              <a:t>vessels </a:t>
            </a:r>
            <a:r>
              <a:rPr sz="1600" spc="-20" dirty="0">
                <a:solidFill>
                  <a:srgbClr val="993366"/>
                </a:solidFill>
                <a:latin typeface="+mj-lt"/>
                <a:cs typeface="Calibri"/>
              </a:rPr>
              <a:t>like</a:t>
            </a:r>
            <a:r>
              <a:rPr sz="1600" spc="-90" dirty="0">
                <a:solidFill>
                  <a:srgbClr val="993366"/>
                </a:solidFill>
                <a:latin typeface="+mj-lt"/>
                <a:cs typeface="Calibri"/>
              </a:rPr>
              <a:t> </a:t>
            </a:r>
            <a:r>
              <a:rPr sz="1600" spc="-5" dirty="0" smtClean="0">
                <a:solidFill>
                  <a:srgbClr val="993366"/>
                </a:solidFill>
                <a:latin typeface="+mj-lt"/>
                <a:cs typeface="Calibri"/>
              </a:rPr>
              <a:t>capillaries.</a:t>
            </a:r>
            <a:r>
              <a:rPr lang="en-US" sz="1600" dirty="0">
                <a:solidFill>
                  <a:srgbClr val="993366"/>
                </a:solidFill>
                <a:latin typeface="+mj-lt"/>
                <a:cs typeface="Calibri"/>
              </a:rPr>
              <a:t> </a:t>
            </a:r>
            <a:r>
              <a:rPr lang="en-US" sz="1600" dirty="0" smtClean="0">
                <a:solidFill>
                  <a:srgbClr val="993366"/>
                </a:solidFill>
                <a:latin typeface="+mj-lt"/>
                <a:cs typeface="Calibri"/>
              </a:rPr>
              <a:t> </a:t>
            </a:r>
            <a:r>
              <a:rPr sz="1600" dirty="0" smtClean="0">
                <a:solidFill>
                  <a:srgbClr val="993366"/>
                </a:solidFill>
                <a:latin typeface="+mj-lt"/>
                <a:cs typeface="Calibri"/>
              </a:rPr>
              <a:t>Wider </a:t>
            </a:r>
            <a:r>
              <a:rPr sz="1600" spc="-5" dirty="0">
                <a:solidFill>
                  <a:srgbClr val="993366"/>
                </a:solidFill>
                <a:latin typeface="+mj-lt"/>
                <a:cs typeface="Calibri"/>
              </a:rPr>
              <a:t>with</a:t>
            </a:r>
            <a:r>
              <a:rPr sz="1600" spc="-114" dirty="0">
                <a:solidFill>
                  <a:srgbClr val="993366"/>
                </a:solidFill>
                <a:latin typeface="+mj-lt"/>
                <a:cs typeface="Calibri"/>
              </a:rPr>
              <a:t> </a:t>
            </a:r>
            <a:r>
              <a:rPr sz="1600" spc="-5" dirty="0" smtClean="0">
                <a:solidFill>
                  <a:srgbClr val="993366"/>
                </a:solidFill>
                <a:latin typeface="+mj-lt"/>
                <a:cs typeface="Calibri"/>
              </a:rPr>
              <a:t>irregular</a:t>
            </a:r>
            <a:r>
              <a:rPr lang="en-US" sz="1600" spc="-5" dirty="0" smtClean="0">
                <a:solidFill>
                  <a:srgbClr val="993366"/>
                </a:solidFill>
                <a:latin typeface="+mj-lt"/>
                <a:cs typeface="Calibri"/>
              </a:rPr>
              <a:t> </a:t>
            </a:r>
            <a:r>
              <a:rPr sz="1600" spc="-5" dirty="0" smtClean="0">
                <a:solidFill>
                  <a:srgbClr val="993366"/>
                </a:solidFill>
                <a:latin typeface="+mj-lt"/>
                <a:cs typeface="Calibri"/>
              </a:rPr>
              <a:t>cross</a:t>
            </a:r>
            <a:r>
              <a:rPr sz="1600" spc="-80" dirty="0" smtClean="0">
                <a:solidFill>
                  <a:srgbClr val="993366"/>
                </a:solidFill>
                <a:latin typeface="+mj-lt"/>
                <a:cs typeface="Calibri"/>
              </a:rPr>
              <a:t> </a:t>
            </a:r>
            <a:r>
              <a:rPr sz="1600" spc="-20" dirty="0">
                <a:solidFill>
                  <a:srgbClr val="993366"/>
                </a:solidFill>
                <a:latin typeface="+mj-lt"/>
                <a:cs typeface="Calibri"/>
              </a:rPr>
              <a:t>diameter.</a:t>
            </a:r>
            <a:endParaRPr sz="1600" dirty="0">
              <a:solidFill>
                <a:srgbClr val="993366"/>
              </a:solidFill>
              <a:latin typeface="+mj-lt"/>
              <a:cs typeface="Calibri"/>
            </a:endParaRPr>
          </a:p>
          <a:p>
            <a:pPr marL="226060" lvl="1">
              <a:lnSpc>
                <a:spcPct val="100000"/>
              </a:lnSpc>
              <a:tabLst>
                <a:tab pos="513080" algn="l"/>
              </a:tabLst>
            </a:pPr>
            <a:r>
              <a:rPr sz="1600" dirty="0">
                <a:solidFill>
                  <a:srgbClr val="993366"/>
                </a:solidFill>
                <a:latin typeface="+mj-lt"/>
                <a:cs typeface="Calibri"/>
              </a:rPr>
              <a:t>Found </a:t>
            </a:r>
            <a:r>
              <a:rPr sz="1600" spc="-5" dirty="0">
                <a:solidFill>
                  <a:srgbClr val="993366"/>
                </a:solidFill>
                <a:latin typeface="+mj-lt"/>
                <a:cs typeface="Calibri"/>
              </a:rPr>
              <a:t>in </a:t>
            </a:r>
            <a:r>
              <a:rPr sz="1600" dirty="0">
                <a:solidFill>
                  <a:srgbClr val="FF0000"/>
                </a:solidFill>
                <a:latin typeface="+mj-lt"/>
                <a:cs typeface="Calibri"/>
              </a:rPr>
              <a:t>:</a:t>
            </a:r>
            <a:r>
              <a:rPr sz="1600" spc="-105" dirty="0">
                <a:solidFill>
                  <a:srgbClr val="FF0000"/>
                </a:solidFill>
                <a:latin typeface="+mj-lt"/>
                <a:cs typeface="Calibri"/>
              </a:rPr>
              <a:t> </a:t>
            </a:r>
            <a:r>
              <a:rPr sz="1600" spc="-25" dirty="0" smtClean="0">
                <a:solidFill>
                  <a:srgbClr val="FF0000"/>
                </a:solidFill>
                <a:latin typeface="+mj-lt"/>
                <a:cs typeface="Calibri"/>
              </a:rPr>
              <a:t>liver,</a:t>
            </a:r>
            <a:r>
              <a:rPr lang="en-US" sz="1600" spc="-25" dirty="0" smtClean="0">
                <a:solidFill>
                  <a:srgbClr val="FF0000"/>
                </a:solidFill>
                <a:latin typeface="+mj-lt"/>
                <a:cs typeface="Calibri"/>
              </a:rPr>
              <a:t> </a:t>
            </a:r>
            <a:r>
              <a:rPr sz="1600" dirty="0" smtClean="0">
                <a:solidFill>
                  <a:srgbClr val="FF0000"/>
                </a:solidFill>
                <a:latin typeface="+mj-lt"/>
                <a:cs typeface="Calibri"/>
              </a:rPr>
              <a:t>spleen</a:t>
            </a:r>
            <a:r>
              <a:rPr sz="1600" dirty="0">
                <a:solidFill>
                  <a:srgbClr val="FF0000"/>
                </a:solidFill>
                <a:latin typeface="+mj-lt"/>
                <a:cs typeface="Calibri"/>
              </a:rPr>
              <a:t>, </a:t>
            </a:r>
            <a:r>
              <a:rPr sz="1600" spc="5" dirty="0">
                <a:solidFill>
                  <a:srgbClr val="FF0000"/>
                </a:solidFill>
                <a:latin typeface="+mj-lt"/>
                <a:cs typeface="Calibri"/>
              </a:rPr>
              <a:t>bone</a:t>
            </a:r>
            <a:r>
              <a:rPr sz="1600" spc="-114" dirty="0">
                <a:solidFill>
                  <a:srgbClr val="FF0000"/>
                </a:solidFill>
                <a:latin typeface="+mj-lt"/>
                <a:cs typeface="Calibri"/>
              </a:rPr>
              <a:t> </a:t>
            </a:r>
            <a:r>
              <a:rPr sz="1600" spc="-20" dirty="0" smtClean="0">
                <a:solidFill>
                  <a:srgbClr val="FF0000"/>
                </a:solidFill>
                <a:latin typeface="+mj-lt"/>
                <a:cs typeface="Calibri"/>
              </a:rPr>
              <a:t>marrow,</a:t>
            </a:r>
            <a:r>
              <a:rPr lang="en-US" sz="1600" dirty="0">
                <a:solidFill>
                  <a:srgbClr val="FF0000"/>
                </a:solidFill>
                <a:latin typeface="+mj-lt"/>
                <a:cs typeface="Calibri"/>
              </a:rPr>
              <a:t> </a:t>
            </a:r>
            <a:r>
              <a:rPr sz="1600" spc="-5" dirty="0" smtClean="0">
                <a:solidFill>
                  <a:srgbClr val="FF0000"/>
                </a:solidFill>
                <a:latin typeface="+mj-lt"/>
                <a:cs typeface="Calibri"/>
              </a:rPr>
              <a:t>pituitary </a:t>
            </a:r>
            <a:r>
              <a:rPr sz="1600" dirty="0">
                <a:solidFill>
                  <a:srgbClr val="FF0000"/>
                </a:solidFill>
                <a:latin typeface="+mj-lt"/>
                <a:cs typeface="Calibri"/>
              </a:rPr>
              <a:t>gland</a:t>
            </a:r>
            <a:r>
              <a:rPr sz="1600" spc="-85" dirty="0">
                <a:solidFill>
                  <a:srgbClr val="FF0000"/>
                </a:solidFill>
                <a:latin typeface="+mj-lt"/>
                <a:cs typeface="Calibri"/>
              </a:rPr>
              <a:t> </a:t>
            </a:r>
            <a:r>
              <a:rPr sz="1600" dirty="0">
                <a:solidFill>
                  <a:srgbClr val="FF0000"/>
                </a:solidFill>
                <a:latin typeface="+mj-lt"/>
                <a:cs typeface="Calibri"/>
              </a:rPr>
              <a:t>.</a:t>
            </a:r>
          </a:p>
        </p:txBody>
      </p:sp>
      <p:graphicFrame>
        <p:nvGraphicFramePr>
          <p:cNvPr id="4" name="Diagram 3"/>
          <p:cNvGraphicFramePr/>
          <p:nvPr>
            <p:extLst>
              <p:ext uri="{D42A27DB-BD31-4B8C-83A1-F6EECF244321}">
                <p14:modId xmlns:p14="http://schemas.microsoft.com/office/powerpoint/2010/main" val="75630405"/>
              </p:ext>
            </p:extLst>
          </p:nvPr>
        </p:nvGraphicFramePr>
        <p:xfrm>
          <a:off x="1914800" y="927338"/>
          <a:ext cx="8175812" cy="2316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25468" y="3002255"/>
            <a:ext cx="4676430" cy="2862322"/>
          </a:xfrm>
          <a:prstGeom prst="rect">
            <a:avLst/>
          </a:prstGeom>
          <a:noFill/>
        </p:spPr>
        <p:txBody>
          <a:bodyPr wrap="square" rtlCol="0">
            <a:spAutoFit/>
          </a:bodyPr>
          <a:lstStyle/>
          <a:p>
            <a:pPr marL="285750" indent="-285750">
              <a:buFont typeface="Arial" charset="0"/>
              <a:buChar char="•"/>
            </a:pPr>
            <a:r>
              <a:rPr lang="en-US" sz="1800" dirty="0"/>
              <a:t>Veins leaving the gastrointestinal tract do not go direct to the heart. </a:t>
            </a:r>
          </a:p>
          <a:p>
            <a:pPr marL="285750" indent="-285750">
              <a:buFont typeface="Arial" charset="0"/>
              <a:buChar char="•"/>
            </a:pPr>
            <a:r>
              <a:rPr lang="en-US" sz="1800" dirty="0"/>
              <a:t>They pass to the Portal Vein. </a:t>
            </a:r>
          </a:p>
          <a:p>
            <a:pPr marL="285750" indent="-285750">
              <a:buFont typeface="Arial" charset="0"/>
              <a:buChar char="•"/>
            </a:pPr>
            <a:r>
              <a:rPr lang="en-US" sz="1800" dirty="0"/>
              <a:t>This vein enters the liver and breaks up again into veins of diminishing size which ultimately join capillary like vessels (Sinusoids). </a:t>
            </a:r>
            <a:endParaRPr lang="en-US" sz="1800" dirty="0" smtClean="0"/>
          </a:p>
          <a:p>
            <a:pPr marL="285750" indent="-285750">
              <a:buFont typeface="Arial" charset="0"/>
              <a:buChar char="•"/>
            </a:pPr>
            <a:r>
              <a:rPr lang="en-US" sz="1800" dirty="0" smtClean="0">
                <a:solidFill>
                  <a:srgbClr val="993366"/>
                </a:solidFill>
              </a:rPr>
              <a:t>Venous blood enter 2</a:t>
            </a:r>
            <a:r>
              <a:rPr lang="en-US" sz="1800" baseline="30000" dirty="0" smtClean="0">
                <a:solidFill>
                  <a:srgbClr val="993366"/>
                </a:solidFill>
              </a:rPr>
              <a:t>nd</a:t>
            </a:r>
            <a:r>
              <a:rPr lang="en-US" sz="1800" dirty="0" smtClean="0">
                <a:solidFill>
                  <a:srgbClr val="993366"/>
                </a:solidFill>
              </a:rPr>
              <a:t> capillary bed then to smaller veins that leave the liver through the hepatic vein.</a:t>
            </a:r>
            <a:endParaRPr lang="en-US" sz="1800" dirty="0">
              <a:solidFill>
                <a:srgbClr val="993366"/>
              </a:solidFill>
              <a:effectLst/>
            </a:endParaRPr>
          </a:p>
        </p:txBody>
      </p:sp>
      <p:cxnSp>
        <p:nvCxnSpPr>
          <p:cNvPr id="6" name="Straight Arrow Connector 5"/>
          <p:cNvCxnSpPr/>
          <p:nvPr/>
        </p:nvCxnSpPr>
        <p:spPr>
          <a:xfrm flipV="1">
            <a:off x="2464231" y="4695986"/>
            <a:ext cx="3366312" cy="137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47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0693" y="1172640"/>
            <a:ext cx="9440034" cy="1828801"/>
          </a:xfrm>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274"/>
            <a:ext cx="12191999" cy="8005240"/>
          </a:xfrm>
          <a:prstGeom prst="rect">
            <a:avLst/>
          </a:prstGeom>
        </p:spPr>
      </p:pic>
    </p:spTree>
    <p:extLst>
      <p:ext uri="{BB962C8B-B14F-4D97-AF65-F5344CB8AC3E}">
        <p14:creationId xmlns:p14="http://schemas.microsoft.com/office/powerpoint/2010/main" val="126322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794794" y="803154"/>
            <a:ext cx="9144000" cy="736600"/>
          </a:xfrm>
          <a:prstGeom prst="rect">
            <a:avLst/>
          </a:prstGeom>
        </p:spPr>
        <p:txBody>
          <a:bodyPr/>
          <a:lstStyle/>
          <a:p>
            <a:pPr algn="ctr" eaLnBrk="0" hangingPunct="0">
              <a:defRPr/>
            </a:pPr>
            <a:r>
              <a:rPr lang="en-US" sz="3600" b="1" dirty="0">
                <a:solidFill>
                  <a:schemeClr val="tx1"/>
                </a:solidFill>
                <a:effectLst>
                  <a:outerShdw blurRad="38100" dist="38100" dir="2700000" algn="tl">
                    <a:srgbClr val="000000"/>
                  </a:outerShdw>
                </a:effectLst>
                <a:latin typeface="+mj-lt"/>
                <a:ea typeface="+mj-ea"/>
                <a:cs typeface="+mj-cs"/>
              </a:rPr>
              <a:t>BLOOD</a:t>
            </a:r>
          </a:p>
        </p:txBody>
      </p:sp>
      <p:graphicFrame>
        <p:nvGraphicFramePr>
          <p:cNvPr id="4" name="Diagram 3"/>
          <p:cNvGraphicFramePr/>
          <p:nvPr>
            <p:extLst>
              <p:ext uri="{D42A27DB-BD31-4B8C-83A1-F6EECF244321}">
                <p14:modId xmlns:p14="http://schemas.microsoft.com/office/powerpoint/2010/main" val="1550181521"/>
              </p:ext>
            </p:extLst>
          </p:nvPr>
        </p:nvGraphicFramePr>
        <p:xfrm>
          <a:off x="4993789" y="-38744"/>
          <a:ext cx="6939905" cy="7330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86179" y="1840986"/>
            <a:ext cx="4671481" cy="4401205"/>
          </a:xfrm>
          <a:prstGeom prst="rect">
            <a:avLst/>
          </a:prstGeom>
          <a:noFill/>
        </p:spPr>
        <p:txBody>
          <a:bodyPr wrap="square" rtlCol="0">
            <a:spAutoFit/>
          </a:bodyPr>
          <a:lstStyle/>
          <a:p>
            <a:pPr marL="342900" indent="-342900">
              <a:buClr>
                <a:srgbClr val="313A4F"/>
              </a:buClr>
              <a:buFont typeface="Courier New" panose="02070309020205020404" pitchFamily="49" charset="0"/>
              <a:buChar char="o"/>
            </a:pPr>
            <a:r>
              <a:rPr lang="en-US" sz="2000" dirty="0">
                <a:solidFill>
                  <a:srgbClr val="FF0000"/>
                </a:solidFill>
                <a:latin typeface="+mj-lt"/>
              </a:rPr>
              <a:t>Blood is the actual carrier of the oxygen and nutrients into arteries</a:t>
            </a:r>
            <a:r>
              <a:rPr lang="en-US" sz="2000" dirty="0">
                <a:latin typeface="+mj-lt"/>
              </a:rPr>
              <a:t>.</a:t>
            </a:r>
          </a:p>
          <a:p>
            <a:pPr marL="342900" indent="-342900">
              <a:buClr>
                <a:srgbClr val="313A4F"/>
              </a:buClr>
              <a:buFont typeface="Courier New" panose="02070309020205020404" pitchFamily="49" charset="0"/>
              <a:buChar char="o"/>
            </a:pPr>
            <a:r>
              <a:rPr lang="en-US" sz="2000" dirty="0">
                <a:solidFill>
                  <a:srgbClr val="0070C0"/>
                </a:solidFill>
                <a:latin typeface="+mj-lt"/>
              </a:rPr>
              <a:t>Blood is made mostly of plasma, which is a yellowish liquid that is </a:t>
            </a:r>
            <a:r>
              <a:rPr lang="en-US" sz="2000" dirty="0">
                <a:solidFill>
                  <a:srgbClr val="FF0000"/>
                </a:solidFill>
                <a:latin typeface="+mj-lt"/>
              </a:rPr>
              <a:t>90% </a:t>
            </a:r>
            <a:r>
              <a:rPr lang="en-US" sz="2000" dirty="0">
                <a:solidFill>
                  <a:srgbClr val="0070C0"/>
                </a:solidFill>
                <a:latin typeface="+mj-lt"/>
              </a:rPr>
              <a:t>water. </a:t>
            </a:r>
          </a:p>
          <a:p>
            <a:pPr marL="342900" indent="-342900">
              <a:buClr>
                <a:srgbClr val="313A4F"/>
              </a:buClr>
              <a:buFont typeface="Courier New" panose="02070309020205020404" pitchFamily="49" charset="0"/>
              <a:buChar char="o"/>
            </a:pPr>
            <a:r>
              <a:rPr lang="en-US" sz="2000" dirty="0">
                <a:solidFill>
                  <a:srgbClr val="0070C0"/>
                </a:solidFill>
                <a:latin typeface="+mj-lt"/>
              </a:rPr>
              <a:t>Plasma contains also salts, glucose and other substances. </a:t>
            </a:r>
          </a:p>
          <a:p>
            <a:pPr marL="342900" indent="-342900">
              <a:buClr>
                <a:srgbClr val="313A4F"/>
              </a:buClr>
              <a:buFont typeface="Courier New" panose="02070309020205020404" pitchFamily="49" charset="0"/>
              <a:buChar char="o"/>
            </a:pPr>
            <a:r>
              <a:rPr lang="en-US" sz="2000" dirty="0">
                <a:solidFill>
                  <a:srgbClr val="0070C0"/>
                </a:solidFill>
                <a:latin typeface="+mj-lt"/>
              </a:rPr>
              <a:t>Most important, plasma contains </a:t>
            </a:r>
            <a:r>
              <a:rPr lang="en-US" sz="2000" dirty="0">
                <a:solidFill>
                  <a:srgbClr val="FF0000"/>
                </a:solidFill>
                <a:latin typeface="+mj-lt"/>
              </a:rPr>
              <a:t>proteins</a:t>
            </a:r>
            <a:r>
              <a:rPr lang="en-US" sz="2000" dirty="0">
                <a:latin typeface="+mj-lt"/>
              </a:rPr>
              <a:t> </a:t>
            </a:r>
            <a:r>
              <a:rPr lang="en-US" sz="2000" dirty="0">
                <a:solidFill>
                  <a:srgbClr val="0070C0"/>
                </a:solidFill>
                <a:latin typeface="+mj-lt"/>
              </a:rPr>
              <a:t>that carry important nutrients to the body’s cells and strengthen the body’s immune system.</a:t>
            </a:r>
          </a:p>
          <a:p>
            <a:pPr marL="342900" indent="-342900">
              <a:buClr>
                <a:srgbClr val="313A4F"/>
              </a:buClr>
              <a:buFont typeface="Courier New" panose="02070309020205020404" pitchFamily="49" charset="0"/>
              <a:buChar char="o"/>
            </a:pPr>
            <a:r>
              <a:rPr lang="en-US" sz="2000" dirty="0">
                <a:solidFill>
                  <a:srgbClr val="0070C0"/>
                </a:solidFill>
                <a:latin typeface="+mj-lt"/>
              </a:rPr>
              <a:t>Blood has main</a:t>
            </a:r>
            <a:r>
              <a:rPr lang="en-US" sz="2000" dirty="0">
                <a:latin typeface="+mj-lt"/>
              </a:rPr>
              <a:t> </a:t>
            </a:r>
            <a:r>
              <a:rPr lang="en-US" sz="2000" dirty="0">
                <a:solidFill>
                  <a:srgbClr val="FF0000"/>
                </a:solidFill>
                <a:latin typeface="+mj-lt"/>
              </a:rPr>
              <a:t>3</a:t>
            </a:r>
            <a:r>
              <a:rPr lang="en-US" sz="2000" dirty="0">
                <a:latin typeface="+mj-lt"/>
              </a:rPr>
              <a:t> </a:t>
            </a:r>
            <a:r>
              <a:rPr lang="en-US" sz="2000" dirty="0">
                <a:solidFill>
                  <a:srgbClr val="0070C0"/>
                </a:solidFill>
                <a:latin typeface="+mj-lt"/>
              </a:rPr>
              <a:t>types of blood cells that circulate with the plasma.</a:t>
            </a:r>
          </a:p>
        </p:txBody>
      </p:sp>
    </p:spTree>
    <p:extLst>
      <p:ext uri="{BB962C8B-B14F-4D97-AF65-F5344CB8AC3E}">
        <p14:creationId xmlns:p14="http://schemas.microsoft.com/office/powerpoint/2010/main" val="175720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759886" y="419970"/>
            <a:ext cx="3256330" cy="94522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050" kern="1200" dirty="0">
                <a:ln w="0"/>
                <a:solidFill>
                  <a:schemeClr val="tx1"/>
                </a:solidFill>
                <a:effectLst>
                  <a:outerShdw blurRad="38100" dist="25400" dir="5400000" algn="ctr" rotWithShape="0">
                    <a:srgbClr val="6E747A">
                      <a:alpha val="43000"/>
                    </a:srgbClr>
                  </a:outerShdw>
                </a:effectLst>
                <a:latin typeface="Bodoni MT Black" charset="0"/>
                <a:ea typeface="Bodoni MT Black" charset="0"/>
                <a:cs typeface="Bodoni MT Black" charset="0"/>
              </a:rPr>
              <a:t>Objectives:</a:t>
            </a:r>
          </a:p>
        </p:txBody>
      </p:sp>
      <p:sp>
        <p:nvSpPr>
          <p:cNvPr id="92" name="Shape 92"/>
          <p:cNvSpPr txBox="1">
            <a:spLocks noGrp="1"/>
          </p:cNvSpPr>
          <p:nvPr>
            <p:ph type="body" idx="1"/>
          </p:nvPr>
        </p:nvSpPr>
        <p:spPr>
          <a:xfrm rot="10800000" flipV="1">
            <a:off x="759886" y="1365197"/>
            <a:ext cx="8087038" cy="4634835"/>
          </a:xfrm>
          <a:prstGeom prst="rect">
            <a:avLst/>
          </a:prstGeom>
          <a:noFill/>
          <a:ln>
            <a:noFill/>
          </a:ln>
        </p:spPr>
        <p:txBody>
          <a:bodyPr lIns="91425" tIns="45700" rIns="91425" bIns="45700" anchor="t" anchorCtr="0">
            <a:noAutofit/>
          </a:bodyPr>
          <a:lstStyle/>
          <a:p>
            <a:pPr marL="635000" indent="-457200">
              <a:buFont typeface="+mj-lt"/>
              <a:buAutoNum type="arabicPeriod"/>
              <a:defRPr/>
            </a:pPr>
            <a:endParaRPr lang="en-US" sz="2000" b="1" i="1" dirty="0">
              <a:solidFill>
                <a:schemeClr val="bg1">
                  <a:lumMod val="50000"/>
                </a:schemeClr>
              </a:solidFill>
              <a:latin typeface="Abadi MT Condensed Extra Bold" charset="0"/>
              <a:ea typeface="Abadi MT Condensed Extra Bold" charset="0"/>
              <a:cs typeface="Abadi MT Condensed Extra Bold" charset="0"/>
            </a:endParaRPr>
          </a:p>
          <a:p>
            <a:pPr marL="635000" indent="-457200">
              <a:lnSpc>
                <a:spcPct val="150000"/>
              </a:lnSpc>
              <a:spcBef>
                <a:spcPts val="0"/>
              </a:spcBef>
              <a:buClr>
                <a:schemeClr val="accent4">
                  <a:lumMod val="25000"/>
                </a:schemeClr>
              </a:buClr>
              <a:buFont typeface="+mj-lt"/>
              <a:buAutoNum type="arabicPeriod"/>
              <a:defRPr/>
            </a:pPr>
            <a:r>
              <a:rPr lang="en-US" sz="2000" dirty="0">
                <a:solidFill>
                  <a:schemeClr val="accent3">
                    <a:lumMod val="50000"/>
                  </a:schemeClr>
                </a:solidFill>
                <a:latin typeface="Abadi MT Condensed Extra Bold" charset="0"/>
                <a:ea typeface="Abadi MT Condensed Extra Bold" charset="0"/>
                <a:cs typeface="Abadi MT Condensed Extra Bold" charset="0"/>
              </a:rPr>
              <a:t>Identify the components of the cardiovascular system.</a:t>
            </a:r>
          </a:p>
          <a:p>
            <a:pPr marL="635000" indent="-457200">
              <a:lnSpc>
                <a:spcPct val="150000"/>
              </a:lnSpc>
              <a:spcBef>
                <a:spcPts val="0"/>
              </a:spcBef>
              <a:buClr>
                <a:schemeClr val="accent4">
                  <a:lumMod val="25000"/>
                </a:schemeClr>
              </a:buClr>
              <a:buFont typeface="+mj-lt"/>
              <a:buAutoNum type="arabicPeriod"/>
              <a:defRPr/>
            </a:pPr>
            <a:r>
              <a:rPr lang="en-US" sz="2000" dirty="0">
                <a:solidFill>
                  <a:schemeClr val="accent3">
                    <a:lumMod val="50000"/>
                  </a:schemeClr>
                </a:solidFill>
                <a:latin typeface="Abadi MT Condensed Extra Bold" charset="0"/>
                <a:ea typeface="Abadi MT Condensed Extra Bold" charset="0"/>
                <a:cs typeface="Abadi MT Condensed Extra Bold" charset="0"/>
              </a:rPr>
              <a:t>Describe the Heart  in regard to (position, chambers and valves).</a:t>
            </a:r>
          </a:p>
          <a:p>
            <a:pPr marL="635000" indent="-457200">
              <a:lnSpc>
                <a:spcPct val="150000"/>
              </a:lnSpc>
              <a:spcBef>
                <a:spcPts val="0"/>
              </a:spcBef>
              <a:buClr>
                <a:schemeClr val="accent4">
                  <a:lumMod val="25000"/>
                </a:schemeClr>
              </a:buClr>
              <a:buFont typeface="+mj-lt"/>
              <a:buAutoNum type="arabicPeriod"/>
              <a:defRPr/>
            </a:pPr>
            <a:r>
              <a:rPr lang="en-US" sz="2000" dirty="0">
                <a:solidFill>
                  <a:schemeClr val="accent3">
                    <a:lumMod val="50000"/>
                  </a:schemeClr>
                </a:solidFill>
                <a:latin typeface="Abadi MT Condensed Extra Bold" charset="0"/>
                <a:ea typeface="Abadi MT Condensed Extra Bold" charset="0"/>
                <a:cs typeface="Abadi MT Condensed Extra Bold" charset="0"/>
              </a:rPr>
              <a:t>Describe  the Blood vessels (Arteries, Veins and Capillaries).</a:t>
            </a:r>
          </a:p>
          <a:p>
            <a:pPr marL="635000" indent="-457200">
              <a:lnSpc>
                <a:spcPct val="150000"/>
              </a:lnSpc>
              <a:spcBef>
                <a:spcPts val="0"/>
              </a:spcBef>
              <a:buClr>
                <a:schemeClr val="accent4">
                  <a:lumMod val="25000"/>
                </a:schemeClr>
              </a:buClr>
              <a:buFont typeface="+mj-lt"/>
              <a:buAutoNum type="arabicPeriod"/>
              <a:defRPr/>
            </a:pPr>
            <a:r>
              <a:rPr lang="en-US" sz="2000" dirty="0">
                <a:solidFill>
                  <a:schemeClr val="accent3">
                    <a:lumMod val="50000"/>
                  </a:schemeClr>
                </a:solidFill>
                <a:latin typeface="Abadi MT Condensed Extra Bold" charset="0"/>
                <a:ea typeface="Abadi MT Condensed Extra Bold" charset="0"/>
                <a:cs typeface="Abadi MT Condensed Extra Bold" charset="0"/>
              </a:rPr>
              <a:t>Describe the Portal System.</a:t>
            </a:r>
          </a:p>
          <a:p>
            <a:pPr marL="635000" indent="-457200">
              <a:lnSpc>
                <a:spcPct val="150000"/>
              </a:lnSpc>
              <a:spcBef>
                <a:spcPts val="0"/>
              </a:spcBef>
              <a:buClr>
                <a:schemeClr val="accent4">
                  <a:lumMod val="25000"/>
                </a:schemeClr>
              </a:buClr>
              <a:buFont typeface="+mj-lt"/>
              <a:buAutoNum type="arabicPeriod"/>
              <a:defRPr/>
            </a:pPr>
            <a:r>
              <a:rPr lang="en-US" sz="2000" dirty="0">
                <a:solidFill>
                  <a:schemeClr val="accent3">
                    <a:lumMod val="50000"/>
                  </a:schemeClr>
                </a:solidFill>
                <a:latin typeface="Abadi MT Condensed Extra Bold" charset="0"/>
                <a:ea typeface="Abadi MT Condensed Extra Bold" charset="0"/>
                <a:cs typeface="Abadi MT Condensed Extra Bold" charset="0"/>
              </a:rPr>
              <a:t>Describe  the Functional and Anatomical end arteries.</a:t>
            </a:r>
          </a:p>
          <a:p>
            <a:pPr marL="635000" indent="-457200">
              <a:lnSpc>
                <a:spcPct val="150000"/>
              </a:lnSpc>
              <a:spcBef>
                <a:spcPts val="0"/>
              </a:spcBef>
              <a:buClr>
                <a:schemeClr val="accent4">
                  <a:lumMod val="25000"/>
                </a:schemeClr>
              </a:buClr>
              <a:buFont typeface="+mj-lt"/>
              <a:buAutoNum type="arabicPeriod"/>
              <a:defRPr/>
            </a:pPr>
            <a:r>
              <a:rPr lang="en-US" sz="2000" dirty="0">
                <a:solidFill>
                  <a:schemeClr val="accent3">
                    <a:lumMod val="50000"/>
                  </a:schemeClr>
                </a:solidFill>
                <a:latin typeface="Abadi MT Condensed Extra Bold" charset="0"/>
                <a:ea typeface="Abadi MT Condensed Extra Bold" charset="0"/>
                <a:cs typeface="Abadi MT Condensed Extra Bold" charset="0"/>
              </a:rPr>
              <a:t>Describe the Arteriovenous Anastomosis. </a:t>
            </a:r>
          </a:p>
          <a:p>
            <a:pPr marL="635000" indent="-457200">
              <a:lnSpc>
                <a:spcPct val="150000"/>
              </a:lnSpc>
              <a:spcBef>
                <a:spcPts val="0"/>
              </a:spcBef>
              <a:buClr>
                <a:schemeClr val="accent4">
                  <a:lumMod val="25000"/>
                </a:schemeClr>
              </a:buClr>
              <a:buFont typeface="+mj-lt"/>
              <a:buAutoNum type="arabicPeriod"/>
              <a:defRPr/>
            </a:pPr>
            <a:r>
              <a:rPr lang="en-US" sz="2000" dirty="0">
                <a:solidFill>
                  <a:srgbClr val="0070C0"/>
                </a:solidFill>
                <a:latin typeface="Abadi MT Condensed Extra Bold" charset="0"/>
                <a:ea typeface="Abadi MT Condensed Extra Bold" charset="0"/>
                <a:cs typeface="Abadi MT Condensed Extra Bold" charset="0"/>
              </a:rPr>
              <a:t>Describe the component of the blood and its </a:t>
            </a:r>
            <a:r>
              <a:rPr lang="en-US" sz="2000" dirty="0" smtClean="0">
                <a:solidFill>
                  <a:srgbClr val="0070C0"/>
                </a:solidFill>
                <a:latin typeface="Abadi MT Condensed Extra Bold" charset="0"/>
                <a:ea typeface="Abadi MT Condensed Extra Bold" charset="0"/>
                <a:cs typeface="Abadi MT Condensed Extra Bold" charset="0"/>
              </a:rPr>
              <a:t>function.</a:t>
            </a:r>
          </a:p>
          <a:p>
            <a:pPr marL="635000" indent="-457200">
              <a:lnSpc>
                <a:spcPct val="150000"/>
              </a:lnSpc>
              <a:spcBef>
                <a:spcPts val="0"/>
              </a:spcBef>
              <a:buClr>
                <a:schemeClr val="accent4">
                  <a:lumMod val="25000"/>
                </a:schemeClr>
              </a:buClr>
              <a:buFont typeface="+mj-lt"/>
              <a:buAutoNum type="arabicPeriod"/>
              <a:defRPr/>
            </a:pPr>
            <a:r>
              <a:rPr lang="en-US" sz="2000" b="0" i="0" u="none" strike="noStrike" cap="none" dirty="0" smtClean="0">
                <a:solidFill>
                  <a:srgbClr val="993366"/>
                </a:solidFill>
                <a:latin typeface="Abadi MT Condensed Extra Bold" charset="0"/>
                <a:ea typeface="Abadi MT Condensed Extra Bold" charset="0"/>
                <a:cs typeface="Abadi MT Condensed Extra Bold" charset="0"/>
                <a:sym typeface="Arial"/>
              </a:rPr>
              <a:t>Describe the Sinusoids.</a:t>
            </a:r>
            <a:endParaRPr sz="2000" b="0" i="0" u="none" strike="noStrike" cap="none" dirty="0">
              <a:solidFill>
                <a:srgbClr val="993366"/>
              </a:solidFill>
              <a:latin typeface="Abadi MT Condensed Extra Bold" charset="0"/>
              <a:ea typeface="Abadi MT Condensed Extra Bold" charset="0"/>
              <a:cs typeface="Abadi MT Condensed Extra Bold"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380788" y="691723"/>
            <a:ext cx="9144000" cy="736600"/>
          </a:xfrm>
          <a:prstGeom prst="rect">
            <a:avLst/>
          </a:prstGeom>
        </p:spPr>
        <p:txBody>
          <a:bodyPr/>
          <a:lstStyle/>
          <a:p>
            <a:pPr algn="ctr" eaLnBrk="0" hangingPunct="0">
              <a:defRPr/>
            </a:pPr>
            <a:r>
              <a:rPr lang="en-US" sz="3600" b="1" dirty="0">
                <a:solidFill>
                  <a:schemeClr val="tx1"/>
                </a:solidFill>
                <a:effectLst>
                  <a:outerShdw blurRad="38100" dist="38100" dir="2700000" algn="tl">
                    <a:srgbClr val="000000"/>
                  </a:outerShdw>
                </a:effectLst>
                <a:latin typeface="+mj-lt"/>
                <a:ea typeface="+mj-ea"/>
                <a:cs typeface="+mj-cs"/>
              </a:rPr>
              <a:t>TYPES OF BLOOD CELLS</a:t>
            </a:r>
          </a:p>
        </p:txBody>
      </p:sp>
      <p:sp>
        <p:nvSpPr>
          <p:cNvPr id="3" name="TextBox 2"/>
          <p:cNvSpPr txBox="1"/>
          <p:nvPr/>
        </p:nvSpPr>
        <p:spPr>
          <a:xfrm>
            <a:off x="5346325" y="1770532"/>
            <a:ext cx="6360550" cy="4401205"/>
          </a:xfrm>
          <a:prstGeom prst="rect">
            <a:avLst/>
          </a:prstGeom>
          <a:noFill/>
        </p:spPr>
        <p:txBody>
          <a:bodyPr wrap="square" rtlCol="0">
            <a:spAutoFit/>
          </a:bodyPr>
          <a:lstStyle/>
          <a:p>
            <a:pPr algn="just">
              <a:buClr>
                <a:srgbClr val="313A4F"/>
              </a:buClr>
            </a:pPr>
            <a:r>
              <a:rPr lang="en-US" sz="2000" b="1" dirty="0">
                <a:ln w="11430"/>
                <a:solidFill>
                  <a:srgbClr val="0070C0"/>
                </a:solidFill>
                <a:latin typeface="+mj-lt"/>
              </a:rPr>
              <a:t>PLATELETS: </a:t>
            </a:r>
            <a:endParaRPr lang="en-US" sz="2000" dirty="0">
              <a:solidFill>
                <a:srgbClr val="0070C0"/>
              </a:solidFill>
              <a:latin typeface="+mj-lt"/>
            </a:endParaRPr>
          </a:p>
          <a:p>
            <a:pPr algn="just">
              <a:buClr>
                <a:srgbClr val="313A4F"/>
              </a:buClr>
            </a:pPr>
            <a:r>
              <a:rPr lang="en-US" sz="2000" dirty="0">
                <a:solidFill>
                  <a:srgbClr val="FF0000"/>
                </a:solidFill>
                <a:latin typeface="+mj-lt"/>
              </a:rPr>
              <a:t>Helping the blood to clot. </a:t>
            </a:r>
            <a:r>
              <a:rPr lang="en-US" sz="2000" dirty="0">
                <a:solidFill>
                  <a:srgbClr val="0070C0"/>
                </a:solidFill>
                <a:latin typeface="+mj-lt"/>
              </a:rPr>
              <a:t>Clotting stops the blood from flowing out of the body when a vein or artery is broken. Platelets are also called</a:t>
            </a:r>
            <a:r>
              <a:rPr lang="en-US" sz="2000" dirty="0">
                <a:latin typeface="+mj-lt"/>
              </a:rPr>
              <a:t> </a:t>
            </a:r>
            <a:r>
              <a:rPr lang="en-US" sz="2000" dirty="0">
                <a:solidFill>
                  <a:srgbClr val="FF0000"/>
                </a:solidFill>
                <a:latin typeface="+mj-lt"/>
              </a:rPr>
              <a:t>thrombocytes</a:t>
            </a:r>
            <a:r>
              <a:rPr lang="en-US" sz="2000" dirty="0" smtClean="0">
                <a:latin typeface="+mj-lt"/>
              </a:rPr>
              <a:t>.</a:t>
            </a:r>
          </a:p>
          <a:p>
            <a:pPr algn="just">
              <a:buClr>
                <a:srgbClr val="313A4F"/>
              </a:buClr>
            </a:pPr>
            <a:endParaRPr lang="en-US" sz="2000" dirty="0">
              <a:latin typeface="+mj-lt"/>
            </a:endParaRPr>
          </a:p>
          <a:p>
            <a:pPr algn="just">
              <a:buClr>
                <a:srgbClr val="313A4F"/>
              </a:buClr>
            </a:pPr>
            <a:r>
              <a:rPr lang="en-US" sz="2000" b="1" dirty="0">
                <a:ln w="11430"/>
                <a:solidFill>
                  <a:srgbClr val="0070C0"/>
                </a:solidFill>
                <a:latin typeface="+mj-lt"/>
              </a:rPr>
              <a:t>RED BLOOD CELLS</a:t>
            </a:r>
            <a:endParaRPr lang="en-US" sz="2000" dirty="0">
              <a:solidFill>
                <a:srgbClr val="0070C0"/>
              </a:solidFill>
              <a:latin typeface="+mj-lt"/>
            </a:endParaRPr>
          </a:p>
          <a:p>
            <a:pPr algn="just">
              <a:buClr>
                <a:srgbClr val="313A4F"/>
              </a:buClr>
            </a:pPr>
            <a:r>
              <a:rPr lang="en-US" sz="2000" dirty="0">
                <a:solidFill>
                  <a:srgbClr val="FF0000"/>
                </a:solidFill>
                <a:latin typeface="+mj-lt"/>
              </a:rPr>
              <a:t>Carry oxygen</a:t>
            </a:r>
            <a:r>
              <a:rPr lang="en-US" sz="2000" dirty="0">
                <a:latin typeface="+mj-lt"/>
              </a:rPr>
              <a:t>. </a:t>
            </a:r>
            <a:r>
              <a:rPr lang="en-US" sz="2000" dirty="0">
                <a:solidFill>
                  <a:srgbClr val="0070C0"/>
                </a:solidFill>
                <a:latin typeface="+mj-lt"/>
              </a:rPr>
              <a:t>A healthy adult has about 35 trillion of them. Red blood cells are also </a:t>
            </a:r>
            <a:r>
              <a:rPr lang="en-US" sz="2000" dirty="0">
                <a:solidFill>
                  <a:srgbClr val="FF0000"/>
                </a:solidFill>
                <a:latin typeface="+mj-lt"/>
              </a:rPr>
              <a:t>called erythrocytes</a:t>
            </a:r>
            <a:r>
              <a:rPr lang="en-US" sz="2000" dirty="0" smtClean="0">
                <a:solidFill>
                  <a:srgbClr val="FF0000"/>
                </a:solidFill>
                <a:latin typeface="+mj-lt"/>
              </a:rPr>
              <a:t>.</a:t>
            </a:r>
          </a:p>
          <a:p>
            <a:pPr algn="just">
              <a:buClr>
                <a:srgbClr val="313A4F"/>
              </a:buClr>
            </a:pPr>
            <a:endParaRPr lang="en-US" sz="2000" dirty="0">
              <a:solidFill>
                <a:srgbClr val="FF0000"/>
              </a:solidFill>
              <a:latin typeface="+mj-lt"/>
            </a:endParaRPr>
          </a:p>
          <a:p>
            <a:pPr algn="just">
              <a:buClr>
                <a:srgbClr val="313A4F"/>
              </a:buClr>
            </a:pPr>
            <a:r>
              <a:rPr lang="en-US" sz="2000" b="1" dirty="0">
                <a:solidFill>
                  <a:srgbClr val="0070C0"/>
                </a:solidFill>
                <a:latin typeface="+mj-lt"/>
              </a:rPr>
              <a:t>WHITE BLOOD CELLS</a:t>
            </a:r>
          </a:p>
          <a:p>
            <a:pPr algn="just">
              <a:buClr>
                <a:srgbClr val="313A4F"/>
              </a:buClr>
            </a:pPr>
            <a:r>
              <a:rPr lang="en-US" sz="2000" dirty="0">
                <a:solidFill>
                  <a:srgbClr val="0070C0"/>
                </a:solidFill>
                <a:latin typeface="+mj-lt"/>
              </a:rPr>
              <a:t>These cells, which come in many shapes and sizes, are vital to the immune system </a:t>
            </a:r>
            <a:r>
              <a:rPr lang="en-US" sz="2000" dirty="0">
                <a:solidFill>
                  <a:srgbClr val="FF0000"/>
                </a:solidFill>
                <a:latin typeface="+mj-lt"/>
              </a:rPr>
              <a:t>against infections</a:t>
            </a:r>
            <a:r>
              <a:rPr lang="en-US" sz="2000" dirty="0">
                <a:latin typeface="+mj-lt"/>
              </a:rPr>
              <a:t>. </a:t>
            </a:r>
            <a:r>
              <a:rPr lang="en-US" sz="2000" dirty="0">
                <a:solidFill>
                  <a:srgbClr val="0070C0"/>
                </a:solidFill>
                <a:latin typeface="+mj-lt"/>
              </a:rPr>
              <a:t>When the body is fighting off infection, they increase. White blood cells are also called</a:t>
            </a:r>
            <a:r>
              <a:rPr lang="en-US" sz="2000" dirty="0">
                <a:latin typeface="+mj-lt"/>
              </a:rPr>
              <a:t> </a:t>
            </a:r>
            <a:r>
              <a:rPr lang="en-US" sz="2000" dirty="0">
                <a:solidFill>
                  <a:srgbClr val="FF0000"/>
                </a:solidFill>
                <a:latin typeface="+mj-lt"/>
              </a:rPr>
              <a:t>leukocytes.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61" y="2366163"/>
            <a:ext cx="4768770" cy="3519910"/>
          </a:xfrm>
          <a:prstGeom prst="rect">
            <a:avLst/>
          </a:prstGeom>
        </p:spPr>
      </p:pic>
      <p:cxnSp>
        <p:nvCxnSpPr>
          <p:cNvPr id="5" name="Straight Arrow Connector 4"/>
          <p:cNvCxnSpPr/>
          <p:nvPr/>
        </p:nvCxnSpPr>
        <p:spPr>
          <a:xfrm flipH="1">
            <a:off x="4556502" y="1996310"/>
            <a:ext cx="836321" cy="11625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4695986" y="3470109"/>
            <a:ext cx="712334" cy="5010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flipV="1">
            <a:off x="2944678" y="4446021"/>
            <a:ext cx="2463642" cy="3139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5660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8218" y="645358"/>
            <a:ext cx="6879434" cy="646331"/>
          </a:xfrm>
          <a:prstGeom prst="rect">
            <a:avLst/>
          </a:prstGeom>
          <a:noFill/>
        </p:spPr>
        <p:txBody>
          <a:bodyPr wrap="square" rtlCol="0">
            <a:spAutoFit/>
          </a:bodyPr>
          <a:lstStyle/>
          <a:p>
            <a:r>
              <a:rPr lang="en-US" sz="3600" b="1" dirty="0">
                <a:latin typeface="Bodoni MT Black" charset="0"/>
                <a:ea typeface="Bodoni MT Black" charset="0"/>
                <a:cs typeface="Bodoni MT Black" charset="0"/>
              </a:rPr>
              <a:t>Cardiovascular </a:t>
            </a:r>
            <a:r>
              <a:rPr lang="en-US" sz="3600" b="1" dirty="0" smtClean="0">
                <a:latin typeface="Bodoni MT Black" charset="0"/>
                <a:ea typeface="Bodoni MT Black" charset="0"/>
                <a:cs typeface="Bodoni MT Black" charset="0"/>
              </a:rPr>
              <a:t>Diseases</a:t>
            </a:r>
            <a:endParaRPr lang="en-US" sz="3600" b="1" dirty="0">
              <a:latin typeface="Bodoni MT Black" charset="0"/>
              <a:ea typeface="Bodoni MT Black" charset="0"/>
              <a:cs typeface="Bodoni MT Black" charset="0"/>
            </a:endParaRPr>
          </a:p>
        </p:txBody>
      </p:sp>
      <p:sp>
        <p:nvSpPr>
          <p:cNvPr id="3" name="TextBox 2"/>
          <p:cNvSpPr txBox="1"/>
          <p:nvPr/>
        </p:nvSpPr>
        <p:spPr>
          <a:xfrm>
            <a:off x="390287" y="1933795"/>
            <a:ext cx="5077610" cy="3693319"/>
          </a:xfrm>
          <a:prstGeom prst="rect">
            <a:avLst/>
          </a:prstGeom>
          <a:noFill/>
        </p:spPr>
        <p:txBody>
          <a:bodyPr wrap="square" rtlCol="0">
            <a:spAutoFit/>
          </a:bodyPr>
          <a:lstStyle/>
          <a:p>
            <a:pPr algn="just">
              <a:buClr>
                <a:srgbClr val="313A4F"/>
              </a:buClr>
            </a:pPr>
            <a:r>
              <a:rPr lang="en-US" sz="1800" dirty="0">
                <a:solidFill>
                  <a:srgbClr val="0070C0"/>
                </a:solidFill>
                <a:latin typeface="Bodoni MT Black" pitchFamily="18" charset="0"/>
              </a:rPr>
              <a:t>HEART ATTACK </a:t>
            </a:r>
          </a:p>
          <a:p>
            <a:pPr algn="just">
              <a:buClr>
                <a:srgbClr val="313A4F"/>
              </a:buClr>
            </a:pPr>
            <a:r>
              <a:rPr lang="en-US" sz="1800" dirty="0">
                <a:solidFill>
                  <a:srgbClr val="FF0000"/>
                </a:solidFill>
                <a:latin typeface="Bodoni MT Black" pitchFamily="18" charset="0"/>
              </a:rPr>
              <a:t>Occurs when blood flow to a part of the heart is blocked by a blood clot. If this clot cuts off the blood flow completely, the part of the heart muscle supplied by that artery begins to die. Most people survive their first heart attack and return to their normal lives to enjoy many more years of productive activity.</a:t>
            </a:r>
          </a:p>
          <a:p>
            <a:pPr algn="just">
              <a:buClr>
                <a:srgbClr val="313A4F"/>
              </a:buClr>
            </a:pPr>
            <a:r>
              <a:rPr lang="en-US" sz="1800" dirty="0">
                <a:solidFill>
                  <a:srgbClr val="0070C0"/>
                </a:solidFill>
                <a:latin typeface="Bodoni MT Black" pitchFamily="18" charset="0"/>
              </a:rPr>
              <a:t>ISCHEMIC STROKE </a:t>
            </a:r>
          </a:p>
          <a:p>
            <a:pPr algn="just">
              <a:buClr>
                <a:srgbClr val="313A4F"/>
              </a:buClr>
            </a:pPr>
            <a:r>
              <a:rPr lang="en-US" sz="1800" dirty="0">
                <a:solidFill>
                  <a:srgbClr val="FF0000"/>
                </a:solidFill>
                <a:latin typeface="Bodoni MT Black" pitchFamily="18" charset="0"/>
              </a:rPr>
              <a:t>Happens when a blood vessel that feeds the brain gets blocked, usually from a blood clot. When the blood supply to a part of the brain is shut off, brain cells will die. </a:t>
            </a:r>
          </a:p>
        </p:txBody>
      </p:sp>
      <p:sp>
        <p:nvSpPr>
          <p:cNvPr id="5" name="TextBox 4"/>
          <p:cNvSpPr txBox="1"/>
          <p:nvPr/>
        </p:nvSpPr>
        <p:spPr>
          <a:xfrm>
            <a:off x="5844845" y="1707023"/>
            <a:ext cx="6019119" cy="4093428"/>
          </a:xfrm>
          <a:prstGeom prst="rect">
            <a:avLst/>
          </a:prstGeom>
          <a:noFill/>
        </p:spPr>
        <p:txBody>
          <a:bodyPr wrap="square" rtlCol="0">
            <a:spAutoFit/>
          </a:bodyPr>
          <a:lstStyle/>
          <a:p>
            <a:pPr algn="just">
              <a:buClr>
                <a:srgbClr val="313A4F"/>
              </a:buClr>
            </a:pPr>
            <a:r>
              <a:rPr lang="en-US" sz="2000" dirty="0">
                <a:solidFill>
                  <a:srgbClr val="0070C0"/>
                </a:solidFill>
                <a:latin typeface="Bodoni MT Black" pitchFamily="18" charset="0"/>
              </a:rPr>
              <a:t>HEMORRHAGIC STROKE  </a:t>
            </a:r>
          </a:p>
          <a:p>
            <a:pPr algn="just">
              <a:buClr>
                <a:srgbClr val="313A4F"/>
              </a:buClr>
            </a:pPr>
            <a:r>
              <a:rPr lang="en-US" sz="2000" dirty="0">
                <a:solidFill>
                  <a:srgbClr val="FF0000"/>
                </a:solidFill>
                <a:latin typeface="Bodoni MT Black" pitchFamily="18" charset="0"/>
              </a:rPr>
              <a:t>Occurs when a blood vessel within the brain bursts. The most likely cause is uncontrolled hypertension.</a:t>
            </a:r>
          </a:p>
          <a:p>
            <a:pPr algn="just">
              <a:buClr>
                <a:srgbClr val="313A4F"/>
              </a:buClr>
            </a:pPr>
            <a:r>
              <a:rPr lang="en-US" sz="2000" dirty="0">
                <a:solidFill>
                  <a:srgbClr val="0070C0"/>
                </a:solidFill>
                <a:latin typeface="Bodoni MT Black" pitchFamily="18" charset="0"/>
              </a:rPr>
              <a:t>HEART FAILURE</a:t>
            </a:r>
          </a:p>
          <a:p>
            <a:pPr algn="just">
              <a:buClr>
                <a:srgbClr val="313A4F"/>
              </a:buClr>
            </a:pPr>
            <a:r>
              <a:rPr lang="en-US" sz="2000" dirty="0">
                <a:solidFill>
                  <a:srgbClr val="FF0000"/>
                </a:solidFill>
                <a:latin typeface="Bodoni MT Black" pitchFamily="18" charset="0"/>
              </a:rPr>
              <a:t>It means the heart isn't pumping blood as well as it should. The heart keeps working, but the body's need for blood and oxygen isn't being met.</a:t>
            </a:r>
          </a:p>
          <a:p>
            <a:pPr algn="just">
              <a:buClr>
                <a:srgbClr val="313A4F"/>
              </a:buClr>
            </a:pPr>
            <a:r>
              <a:rPr lang="en-US" sz="2000" dirty="0">
                <a:solidFill>
                  <a:srgbClr val="0070C0"/>
                </a:solidFill>
                <a:latin typeface="Bodoni MT Black" pitchFamily="18" charset="0"/>
              </a:rPr>
              <a:t>ARRHYTHMIA</a:t>
            </a:r>
          </a:p>
          <a:p>
            <a:pPr algn="just">
              <a:buClr>
                <a:srgbClr val="313A4F"/>
              </a:buClr>
            </a:pPr>
            <a:r>
              <a:rPr lang="en-US" sz="2000" dirty="0">
                <a:solidFill>
                  <a:srgbClr val="FF0000"/>
                </a:solidFill>
                <a:latin typeface="Bodoni MT Black" pitchFamily="18" charset="0"/>
              </a:rPr>
              <a:t>This is an abnormal rhythm of the heart. The heart can beat too slow, too fast or irregularly. </a:t>
            </a:r>
          </a:p>
          <a:p>
            <a:pPr algn="just">
              <a:buClr>
                <a:srgbClr val="313A4F"/>
              </a:buClr>
            </a:pPr>
            <a:r>
              <a:rPr lang="en-US" sz="2000" dirty="0">
                <a:solidFill>
                  <a:srgbClr val="0070C0"/>
                </a:solidFill>
                <a:latin typeface="Bodoni MT Black" pitchFamily="18" charset="0"/>
              </a:rPr>
              <a:t>HEART VALVE PROBLEMS</a:t>
            </a:r>
          </a:p>
          <a:p>
            <a:pPr algn="just">
              <a:buClr>
                <a:srgbClr val="313A4F"/>
              </a:buClr>
            </a:pPr>
            <a:r>
              <a:rPr lang="en-US" sz="2000" dirty="0">
                <a:solidFill>
                  <a:srgbClr val="FF0000"/>
                </a:solidFill>
                <a:latin typeface="Bodoni MT Black" pitchFamily="18" charset="0"/>
              </a:rPr>
              <a:t>When heart valves don't open enough to allow the blood to flow through as it should.</a:t>
            </a:r>
          </a:p>
        </p:txBody>
      </p:sp>
    </p:spTree>
    <p:extLst>
      <p:ext uri="{BB962C8B-B14F-4D97-AF65-F5344CB8AC3E}">
        <p14:creationId xmlns:p14="http://schemas.microsoft.com/office/powerpoint/2010/main" val="66125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634" y="574643"/>
            <a:ext cx="4953000" cy="707886"/>
          </a:xfrm>
          <a:prstGeom prst="rect">
            <a:avLst/>
          </a:prstGeom>
          <a:noFill/>
        </p:spPr>
        <p:txBody>
          <a:bodyPr wrap="square" rtlCol="0">
            <a:spAutoFit/>
          </a:bodyPr>
          <a:lstStyle/>
          <a:p>
            <a:r>
              <a:rPr lang="en-US" sz="4000" b="1" dirty="0">
                <a:latin typeface="Bodoni MT Black" charset="0"/>
                <a:ea typeface="Bodoni MT Black" charset="0"/>
                <a:cs typeface="Bodoni MT Black" charset="0"/>
              </a:rPr>
              <a:t>Summary</a:t>
            </a:r>
          </a:p>
        </p:txBody>
      </p:sp>
      <p:sp>
        <p:nvSpPr>
          <p:cNvPr id="3" name="TextBox 2"/>
          <p:cNvSpPr txBox="1"/>
          <p:nvPr/>
        </p:nvSpPr>
        <p:spPr>
          <a:xfrm>
            <a:off x="480798" y="1422014"/>
            <a:ext cx="10668627" cy="4939814"/>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2000" dirty="0"/>
              <a:t>The cardiovascular system is a transporting system</a:t>
            </a:r>
            <a:r>
              <a:rPr lang="en-US" sz="2000" dirty="0" smtClean="0"/>
              <a:t>.</a:t>
            </a:r>
          </a:p>
          <a:p>
            <a:pPr marL="285750" indent="-285750">
              <a:spcAft>
                <a:spcPts val="600"/>
              </a:spcAft>
              <a:buFont typeface="Courier New" panose="02070309020205020404" pitchFamily="49" charset="0"/>
              <a:buChar char="o"/>
            </a:pPr>
            <a:r>
              <a:rPr lang="en-US" sz="2000" dirty="0" smtClean="0"/>
              <a:t>It </a:t>
            </a:r>
            <a:r>
              <a:rPr lang="en-US" sz="2000" dirty="0"/>
              <a:t>is composed of the heart and blood vessels</a:t>
            </a:r>
            <a:r>
              <a:rPr lang="en-US" sz="2000" dirty="0" smtClean="0"/>
              <a:t>.</a:t>
            </a:r>
          </a:p>
          <a:p>
            <a:pPr marL="285750" indent="-285750">
              <a:spcAft>
                <a:spcPts val="600"/>
              </a:spcAft>
              <a:buFont typeface="Courier New" panose="02070309020205020404" pitchFamily="49" charset="0"/>
              <a:buChar char="o"/>
            </a:pPr>
            <a:r>
              <a:rPr lang="en-US" sz="2000" dirty="0" smtClean="0"/>
              <a:t>The </a:t>
            </a:r>
            <a:r>
              <a:rPr lang="en-US" sz="2000" dirty="0"/>
              <a:t>heart is cone shaped, covered by pericardium and </a:t>
            </a:r>
            <a:r>
              <a:rPr lang="en-US" sz="2000" dirty="0" smtClean="0"/>
              <a:t>composed </a:t>
            </a:r>
            <a:r>
              <a:rPr lang="en-US" sz="2000" dirty="0"/>
              <a:t>of four chambers</a:t>
            </a:r>
            <a:r>
              <a:rPr lang="en-US" sz="2000" dirty="0" smtClean="0"/>
              <a:t>.</a:t>
            </a:r>
          </a:p>
          <a:p>
            <a:pPr marL="285750" indent="-285750">
              <a:spcAft>
                <a:spcPts val="600"/>
              </a:spcAft>
              <a:buFont typeface="Courier New" panose="02070309020205020404" pitchFamily="49" charset="0"/>
              <a:buChar char="o"/>
            </a:pPr>
            <a:r>
              <a:rPr lang="en-US" sz="2000" dirty="0" smtClean="0"/>
              <a:t> </a:t>
            </a:r>
            <a:r>
              <a:rPr lang="en-US" sz="2000" dirty="0"/>
              <a:t>The blood vessels are the arteries, veins and capillaries</a:t>
            </a:r>
            <a:r>
              <a:rPr lang="en-US" sz="2000" dirty="0" smtClean="0"/>
              <a:t>.</a:t>
            </a:r>
            <a:endParaRPr lang="en-US" sz="2000" dirty="0"/>
          </a:p>
          <a:p>
            <a:pPr marL="342900" indent="-342900">
              <a:spcAft>
                <a:spcPts val="600"/>
              </a:spcAft>
              <a:buFont typeface="Courier New" panose="02070309020205020404" pitchFamily="49" charset="0"/>
              <a:buChar char="o"/>
            </a:pPr>
            <a:r>
              <a:rPr lang="en-US" sz="2000" dirty="0"/>
              <a:t>Arteries transport the blood from the heart</a:t>
            </a:r>
            <a:r>
              <a:rPr lang="en-US" sz="2000" dirty="0" smtClean="0"/>
              <a:t>.</a:t>
            </a:r>
            <a:endParaRPr lang="en-US" sz="2000" dirty="0"/>
          </a:p>
          <a:p>
            <a:pPr marL="342900" indent="-342900">
              <a:spcAft>
                <a:spcPts val="600"/>
              </a:spcAft>
              <a:buFont typeface="Courier New" panose="02070309020205020404" pitchFamily="49" charset="0"/>
              <a:buChar char="o"/>
            </a:pPr>
            <a:r>
              <a:rPr lang="en-US" sz="2000" dirty="0"/>
              <a:t>The terminal branches of the arteries can anastomose with each other freely or be anatomic </a:t>
            </a:r>
            <a:r>
              <a:rPr lang="en-US" sz="2000" dirty="0" smtClean="0"/>
              <a:t>or functional </a:t>
            </a:r>
            <a:r>
              <a:rPr lang="en-US" sz="2000" dirty="0"/>
              <a:t>end arteries.</a:t>
            </a:r>
          </a:p>
          <a:p>
            <a:pPr marL="342900" indent="-342900">
              <a:spcAft>
                <a:spcPts val="600"/>
              </a:spcAft>
              <a:buFont typeface="Courier New" panose="02070309020205020404" pitchFamily="49" charset="0"/>
              <a:buChar char="o"/>
            </a:pPr>
            <a:r>
              <a:rPr lang="en-US" sz="2000" dirty="0" smtClean="0"/>
              <a:t>Veins </a:t>
            </a:r>
            <a:r>
              <a:rPr lang="en-US" sz="2000" dirty="0"/>
              <a:t>transport blood back to the heart.</a:t>
            </a:r>
          </a:p>
          <a:p>
            <a:pPr marL="342900" indent="-342900">
              <a:spcAft>
                <a:spcPts val="600"/>
              </a:spcAft>
              <a:buFont typeface="Courier New" panose="02070309020205020404" pitchFamily="49" charset="0"/>
              <a:buChar char="o"/>
            </a:pPr>
            <a:r>
              <a:rPr lang="en-US" sz="2000" dirty="0" smtClean="0"/>
              <a:t> </a:t>
            </a:r>
            <a:r>
              <a:rPr lang="en-US" sz="2000" dirty="0"/>
              <a:t>Capillaries connect the arteries to the veins</a:t>
            </a:r>
            <a:r>
              <a:rPr lang="en-US" sz="2000" dirty="0" smtClean="0"/>
              <a:t>.</a:t>
            </a:r>
          </a:p>
          <a:p>
            <a:pPr marL="342900" indent="-342900">
              <a:spcAft>
                <a:spcPts val="600"/>
              </a:spcAft>
              <a:buFont typeface="Courier New" panose="02070309020205020404" pitchFamily="49" charset="0"/>
              <a:buChar char="o"/>
            </a:pPr>
            <a:r>
              <a:rPr lang="en-US" sz="2000" dirty="0" smtClean="0">
                <a:solidFill>
                  <a:srgbClr val="993366"/>
                </a:solidFill>
              </a:rPr>
              <a:t>Sinusoids are special types of capillaries.</a:t>
            </a:r>
            <a:endParaRPr lang="en-US" sz="2000" dirty="0">
              <a:solidFill>
                <a:srgbClr val="993366"/>
              </a:solidFill>
            </a:endParaRPr>
          </a:p>
          <a:p>
            <a:pPr marL="342900" indent="-342900">
              <a:spcAft>
                <a:spcPts val="600"/>
              </a:spcAft>
              <a:buFont typeface="Courier New" panose="02070309020205020404" pitchFamily="49" charset="0"/>
              <a:buChar char="o"/>
            </a:pPr>
            <a:r>
              <a:rPr lang="en-US" sz="2000" dirty="0" smtClean="0"/>
              <a:t> </a:t>
            </a:r>
            <a:r>
              <a:rPr lang="en-US" sz="2000" dirty="0"/>
              <a:t>The portal system is composed of two sets of capillaries.</a:t>
            </a:r>
          </a:p>
          <a:p>
            <a:pPr marL="342900" indent="-342900">
              <a:spcAft>
                <a:spcPts val="600"/>
              </a:spcAft>
              <a:buFont typeface="Courier New" panose="02070309020205020404" pitchFamily="49" charset="0"/>
              <a:buChar char="o"/>
            </a:pPr>
            <a:r>
              <a:rPr lang="en-US" sz="2000" dirty="0" smtClean="0"/>
              <a:t>The </a:t>
            </a:r>
            <a:r>
              <a:rPr lang="en-US" sz="2000" dirty="0"/>
              <a:t>veins from the GIT go first to the liver through the portal vein.</a:t>
            </a:r>
          </a:p>
          <a:p>
            <a:pPr marL="342900" indent="-342900">
              <a:spcAft>
                <a:spcPts val="600"/>
              </a:spcAft>
              <a:buFont typeface="Courier New" panose="02070309020205020404" pitchFamily="49" charset="0"/>
              <a:buChar char="o"/>
            </a:pPr>
            <a:r>
              <a:rPr lang="en-US" sz="2000" dirty="0" smtClean="0">
                <a:solidFill>
                  <a:srgbClr val="0070C0"/>
                </a:solidFill>
              </a:rPr>
              <a:t> </a:t>
            </a:r>
            <a:r>
              <a:rPr lang="en-US" sz="2000" dirty="0">
                <a:solidFill>
                  <a:srgbClr val="0070C0"/>
                </a:solidFill>
              </a:rPr>
              <a:t>Blood is the actual carrier of the oxygen and nutrients into arteries. </a:t>
            </a:r>
            <a:endParaRPr lang="en-US" sz="2000" dirty="0">
              <a:solidFill>
                <a:srgbClr val="0070C0"/>
              </a:solidFill>
              <a:effectLst/>
            </a:endParaRPr>
          </a:p>
        </p:txBody>
      </p:sp>
    </p:spTree>
    <p:extLst>
      <p:ext uri="{BB962C8B-B14F-4D97-AF65-F5344CB8AC3E}">
        <p14:creationId xmlns:p14="http://schemas.microsoft.com/office/powerpoint/2010/main" val="89733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218" y="2778983"/>
            <a:ext cx="10223046" cy="461665"/>
          </a:xfrm>
          <a:prstGeom prst="rect">
            <a:avLst/>
          </a:prstGeom>
        </p:spPr>
        <p:txBody>
          <a:bodyPr wrap="square">
            <a:spAutoFit/>
          </a:bodyPr>
          <a:lstStyle/>
          <a:p>
            <a:r>
              <a:rPr lang="en-US" sz="2400" dirty="0">
                <a:solidFill>
                  <a:srgbClr val="0260BF"/>
                </a:solidFill>
                <a:latin typeface="Arial" charset="0"/>
              </a:rPr>
              <a:t>https://www.onlineexambuilder.com/cardiovascular-system/exam-37019 </a:t>
            </a:r>
            <a:endParaRPr lang="en-US" sz="2400" dirty="0">
              <a:effectLst/>
            </a:endParaRPr>
          </a:p>
        </p:txBody>
      </p:sp>
      <p:sp>
        <p:nvSpPr>
          <p:cNvPr id="3" name="TextBox 2"/>
          <p:cNvSpPr txBox="1"/>
          <p:nvPr/>
        </p:nvSpPr>
        <p:spPr>
          <a:xfrm>
            <a:off x="935732" y="2132216"/>
            <a:ext cx="8611223" cy="584775"/>
          </a:xfrm>
          <a:prstGeom prst="rect">
            <a:avLst/>
          </a:prstGeom>
          <a:noFill/>
        </p:spPr>
        <p:txBody>
          <a:bodyPr wrap="square" rtlCol="0">
            <a:spAutoFit/>
          </a:bodyPr>
          <a:lstStyle/>
          <a:p>
            <a:r>
              <a:rPr lang="en-US" sz="3200" i="1" dirty="0">
                <a:latin typeface="Abadi MT Condensed Extra Bold" charset="0"/>
                <a:ea typeface="Abadi MT Condensed Extra Bold" charset="0"/>
                <a:cs typeface="Abadi MT Condensed Extra Bold" charset="0"/>
              </a:rPr>
              <a:t>Test what you’ve studied with an online quiz</a:t>
            </a:r>
            <a:r>
              <a:rPr lang="en-US" dirty="0"/>
              <a:t>:</a:t>
            </a:r>
            <a:endParaRPr lang="en-US" sz="2400" dirty="0"/>
          </a:p>
        </p:txBody>
      </p:sp>
    </p:spTree>
    <p:extLst>
      <p:ext uri="{BB962C8B-B14F-4D97-AF65-F5344CB8AC3E}">
        <p14:creationId xmlns:p14="http://schemas.microsoft.com/office/powerpoint/2010/main" val="504396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3843" y="333594"/>
            <a:ext cx="5071378" cy="1325562"/>
          </a:xfrm>
        </p:spPr>
        <p:txBody>
          <a:bodyPr/>
          <a:lstStyle/>
          <a:p>
            <a:r>
              <a:rPr lang="en-US" dirty="0">
                <a:latin typeface="Calibri" panose="020F0502020204030204" pitchFamily="34" charset="0"/>
              </a:rPr>
              <a:t>	Team Members</a:t>
            </a:r>
            <a:endParaRPr lang="en-GB" dirty="0">
              <a:latin typeface="Calibri" panose="020F0502020204030204" pitchFamily="34" charset="0"/>
            </a:endParaRPr>
          </a:p>
        </p:txBody>
      </p:sp>
      <p:sp>
        <p:nvSpPr>
          <p:cNvPr id="5" name="Text Placeholder 4"/>
          <p:cNvSpPr>
            <a:spLocks noGrp="1"/>
          </p:cNvSpPr>
          <p:nvPr>
            <p:ph type="body" idx="1"/>
          </p:nvPr>
        </p:nvSpPr>
        <p:spPr>
          <a:xfrm>
            <a:off x="6095999" y="1510148"/>
            <a:ext cx="5181600" cy="4351338"/>
          </a:xfrm>
        </p:spPr>
        <p:txBody>
          <a:bodyPr/>
          <a:lstStyle/>
          <a:p>
            <a:pPr marL="177800" indent="0">
              <a:buNone/>
            </a:pPr>
            <a:r>
              <a:rPr lang="en-GB" dirty="0">
                <a:solidFill>
                  <a:srgbClr val="0070C0"/>
                </a:solidFill>
                <a:latin typeface="Calibri" panose="020F0502020204030204" pitchFamily="34" charset="0"/>
              </a:rPr>
              <a:t>Nawaf AlKhudairy (Leader)</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Mohammed Ghandour</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Khalid Aleedan</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Abdullah Jammah         Abdulmalik Alhadlaq</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Majed Al Zain</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Rakan Bahammam</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Mosaed Alnowaiser </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Mohammed Alyousef Mohammed Nasr</a:t>
            </a:r>
            <a:r>
              <a:rPr lang="en-GB" dirty="0">
                <a:solidFill>
                  <a:schemeClr val="accent3">
                    <a:lumMod val="75000"/>
                  </a:schemeClr>
                </a:solidFill>
                <a:latin typeface="Calibri" panose="020F0502020204030204" pitchFamily="34" charset="0"/>
              </a:rPr>
              <a:t/>
            </a:r>
            <a:br>
              <a:rPr lang="en-GB" dirty="0">
                <a:solidFill>
                  <a:schemeClr val="accent3">
                    <a:lumMod val="75000"/>
                  </a:schemeClr>
                </a:solidFill>
                <a:latin typeface="Calibri" panose="020F0502020204030204" pitchFamily="34" charset="0"/>
              </a:rPr>
            </a:br>
            <a:endParaRPr lang="en-GB" dirty="0">
              <a:solidFill>
                <a:schemeClr val="accent3">
                  <a:lumMod val="75000"/>
                </a:schemeClr>
              </a:solidFill>
              <a:latin typeface="Calibri" panose="020F0502020204030204" pitchFamily="34" charset="0"/>
            </a:endParaRPr>
          </a:p>
        </p:txBody>
      </p:sp>
      <p:sp>
        <p:nvSpPr>
          <p:cNvPr id="6" name="Text Placeholder 5"/>
          <p:cNvSpPr>
            <a:spLocks noGrp="1"/>
          </p:cNvSpPr>
          <p:nvPr>
            <p:ph type="body" idx="2"/>
          </p:nvPr>
        </p:nvSpPr>
        <p:spPr>
          <a:xfrm>
            <a:off x="914399" y="1510148"/>
            <a:ext cx="5181600" cy="4775200"/>
          </a:xfrm>
        </p:spPr>
        <p:txBody>
          <a:bodyPr/>
          <a:lstStyle/>
          <a:p>
            <a:pPr marL="177800" indent="0">
              <a:buNone/>
            </a:pPr>
            <a:r>
              <a:rPr lang="en-GB" dirty="0">
                <a:solidFill>
                  <a:schemeClr val="bg1">
                    <a:lumMod val="50000"/>
                  </a:schemeClr>
                </a:solidFill>
                <a:latin typeface="Calibri" panose="020F0502020204030204" pitchFamily="34" charset="0"/>
              </a:rPr>
              <a:t>Jawaher Abanumy (Leader)</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Dania Alkelabi</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Heba Alnasser</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Deena Alnowiser</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Jawaher Alkhayyal</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Rana Barasain</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Wejdan Alzaid</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Shouq Albogami</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Lara AlSaleem</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Ghadah Almazrou</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Ameera Niazi</a:t>
            </a:r>
            <a:br>
              <a:rPr lang="en-GB" dirty="0">
                <a:solidFill>
                  <a:schemeClr val="bg1">
                    <a:lumMod val="50000"/>
                  </a:schemeClr>
                </a:solidFill>
                <a:latin typeface="Calibri" panose="020F0502020204030204" pitchFamily="34" charset="0"/>
              </a:rPr>
            </a:br>
            <a:r>
              <a:rPr lang="en-GB" dirty="0">
                <a:solidFill>
                  <a:schemeClr val="bg1">
                    <a:lumMod val="50000"/>
                  </a:schemeClr>
                </a:solidFill>
                <a:latin typeface="Calibri" panose="020F0502020204030204" pitchFamily="34" charset="0"/>
              </a:rPr>
              <a:t>Lama Alfawzan</a:t>
            </a:r>
          </a:p>
        </p:txBody>
      </p:sp>
      <p:sp>
        <p:nvSpPr>
          <p:cNvPr id="2" name="TextBox 1"/>
          <p:cNvSpPr txBox="1"/>
          <p:nvPr/>
        </p:nvSpPr>
        <p:spPr>
          <a:xfrm>
            <a:off x="8727142" y="5904140"/>
            <a:ext cx="2985248" cy="338554"/>
          </a:xfrm>
          <a:prstGeom prst="rect">
            <a:avLst/>
          </a:prstGeom>
          <a:noFill/>
          <a:ln>
            <a:noFill/>
          </a:ln>
        </p:spPr>
        <p:txBody>
          <a:bodyPr wrap="square" rtlCol="0">
            <a:spAutoFit/>
          </a:bodyPr>
          <a:lstStyle/>
          <a:p>
            <a:r>
              <a:rPr lang="en-US" dirty="0">
                <a:solidFill>
                  <a:schemeClr val="accent6">
                    <a:lumMod val="60000"/>
                    <a:lumOff val="40000"/>
                  </a:schemeClr>
                </a:solidFill>
              </a:rPr>
              <a:t>: </a:t>
            </a:r>
            <a:r>
              <a:rPr lang="en-US" sz="1600" i="1" dirty="0">
                <a:solidFill>
                  <a:schemeClr val="accent6">
                    <a:lumMod val="75000"/>
                  </a:schemeClr>
                </a:solidFill>
              </a:rPr>
              <a:t>anatomyteam436@gmail.com</a:t>
            </a:r>
            <a:endParaRPr lang="en-GB" i="1" dirty="0">
              <a:solidFill>
                <a:schemeClr val="accent6">
                  <a:lumMod val="75000"/>
                </a:schemeClr>
              </a:solidFill>
            </a:endParaRPr>
          </a:p>
        </p:txBody>
      </p:sp>
      <p:pic>
        <p:nvPicPr>
          <p:cNvPr id="1026" name="Picture 2" descr="https://d30y9cdsu7xlg0.cloudfront.net/png/12462-200.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7858" y="5908831"/>
            <a:ext cx="376517" cy="37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9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03" y="129606"/>
            <a:ext cx="10515599" cy="1325562"/>
          </a:xfrm>
        </p:spPr>
        <p:txBody>
          <a:bodyPr>
            <a:normAutofit/>
          </a:bodyPr>
          <a:lstStyle/>
          <a:p>
            <a:r>
              <a:rPr lang="en-US" sz="3200" b="1" dirty="0">
                <a:solidFill>
                  <a:schemeClr val="tx1"/>
                </a:solidFill>
                <a:latin typeface="+mj-lt"/>
                <a:ea typeface="Bodoni MT Black" charset="0"/>
                <a:cs typeface="Bodoni MT Black" charset="0"/>
              </a:rPr>
              <a:t>T</a:t>
            </a:r>
            <a:r>
              <a:rPr lang="en-US" sz="3200" b="1" dirty="0" smtClean="0">
                <a:solidFill>
                  <a:schemeClr val="tx1"/>
                </a:solidFill>
                <a:latin typeface="+mj-lt"/>
                <a:ea typeface="Bodoni MT Black" charset="0"/>
                <a:cs typeface="Bodoni MT Black" charset="0"/>
              </a:rPr>
              <a:t>he </a:t>
            </a:r>
            <a:r>
              <a:rPr lang="en-US" sz="3200" b="1" dirty="0">
                <a:solidFill>
                  <a:schemeClr val="tx1"/>
                </a:solidFill>
                <a:latin typeface="+mj-lt"/>
                <a:ea typeface="Bodoni MT Black" charset="0"/>
                <a:cs typeface="Bodoni MT Black" charset="0"/>
              </a:rPr>
              <a:t>Cardiovascular </a:t>
            </a:r>
            <a:r>
              <a:rPr lang="en-US" sz="3200" b="1" dirty="0">
                <a:solidFill>
                  <a:schemeClr val="tx1"/>
                </a:solidFill>
                <a:latin typeface="+mj-lt"/>
                <a:ea typeface="Bodoni MT Black" charset="0"/>
                <a:cs typeface="Bodoni MT Black" charset="0"/>
              </a:rPr>
              <a:t>S</a:t>
            </a:r>
            <a:r>
              <a:rPr lang="en-US" sz="3200" b="1" dirty="0" smtClean="0">
                <a:solidFill>
                  <a:schemeClr val="tx1"/>
                </a:solidFill>
                <a:latin typeface="+mj-lt"/>
                <a:ea typeface="Bodoni MT Black" charset="0"/>
                <a:cs typeface="Bodoni MT Black" charset="0"/>
              </a:rPr>
              <a:t>ystem</a:t>
            </a:r>
            <a:endParaRPr lang="en-US" sz="3200" b="1" dirty="0">
              <a:solidFill>
                <a:schemeClr val="tx1"/>
              </a:solidFill>
              <a:latin typeface="+mj-lt"/>
              <a:ea typeface="Bodoni MT Black" charset="0"/>
              <a:cs typeface="Bodoni MT Black" charset="0"/>
            </a:endParaRPr>
          </a:p>
        </p:txBody>
      </p:sp>
      <p:sp>
        <p:nvSpPr>
          <p:cNvPr id="7" name="Content Placeholder 6"/>
          <p:cNvSpPr>
            <a:spLocks noGrp="1"/>
          </p:cNvSpPr>
          <p:nvPr>
            <p:ph sz="half" idx="2"/>
          </p:nvPr>
        </p:nvSpPr>
        <p:spPr>
          <a:xfrm>
            <a:off x="609403" y="2161508"/>
            <a:ext cx="5107208" cy="2878968"/>
          </a:xfrm>
        </p:spPr>
        <p:txBody>
          <a:bodyPr/>
          <a:lstStyle/>
          <a:p>
            <a:pPr marL="457200" indent="-457200">
              <a:buFont typeface="+mj-lt"/>
              <a:buAutoNum type="arabicPeriod"/>
            </a:pPr>
            <a:r>
              <a:rPr lang="en-US" sz="1800" dirty="0">
                <a:solidFill>
                  <a:schemeClr val="tx1"/>
                </a:solidFill>
              </a:rPr>
              <a:t>Heart: </a:t>
            </a:r>
            <a:r>
              <a:rPr lang="en-US" sz="1800" dirty="0">
                <a:solidFill>
                  <a:srgbClr val="FF0000"/>
                </a:solidFill>
              </a:rPr>
              <a:t>pumps blood throughout the body .</a:t>
            </a:r>
          </a:p>
          <a:p>
            <a:pPr marL="457200" indent="-457200">
              <a:buFont typeface="+mj-lt"/>
              <a:buAutoNum type="arabicPeriod"/>
            </a:pPr>
            <a:r>
              <a:rPr lang="en-US" sz="1800" dirty="0">
                <a:solidFill>
                  <a:schemeClr val="tx1"/>
                </a:solidFill>
              </a:rPr>
              <a:t>Blood vessels</a:t>
            </a:r>
            <a:r>
              <a:rPr lang="en-US" sz="1800" dirty="0">
                <a:solidFill>
                  <a:schemeClr val="accent5">
                    <a:lumMod val="75000"/>
                  </a:schemeClr>
                </a:solidFill>
              </a:rPr>
              <a:t>:</a:t>
            </a:r>
            <a:r>
              <a:rPr lang="en-US" sz="1800" dirty="0">
                <a:solidFill>
                  <a:srgbClr val="FF0000"/>
                </a:solidFill>
              </a:rPr>
              <a:t> a network of tubules.</a:t>
            </a:r>
          </a:p>
          <a:p>
            <a:pPr marL="457200" indent="-457200">
              <a:buFont typeface="+mj-lt"/>
              <a:buAutoNum type="arabicPeriod"/>
            </a:pPr>
            <a:r>
              <a:rPr lang="en-US" sz="1800" dirty="0">
                <a:solidFill>
                  <a:schemeClr val="tx1"/>
                </a:solidFill>
              </a:rPr>
              <a:t>Blood</a:t>
            </a:r>
          </a:p>
        </p:txBody>
      </p:sp>
      <p:sp>
        <p:nvSpPr>
          <p:cNvPr id="14" name="Text Placeholder 13"/>
          <p:cNvSpPr>
            <a:spLocks noGrp="1"/>
          </p:cNvSpPr>
          <p:nvPr>
            <p:ph type="body" sz="quarter" idx="3"/>
          </p:nvPr>
        </p:nvSpPr>
        <p:spPr>
          <a:xfrm>
            <a:off x="609403" y="3334659"/>
            <a:ext cx="4865554" cy="3011569"/>
          </a:xfrm>
        </p:spPr>
        <p:txBody>
          <a:bodyPr>
            <a:normAutofit/>
          </a:bodyPr>
          <a:lstStyle/>
          <a:p>
            <a:pPr marL="457200" indent="-457200" algn="l">
              <a:buFont typeface="+mj-lt"/>
              <a:buAutoNum type="arabicPeriod"/>
            </a:pPr>
            <a:r>
              <a:rPr lang="en-US" sz="1800" b="0" dirty="0">
                <a:solidFill>
                  <a:schemeClr val="tx1"/>
                </a:solidFill>
              </a:rPr>
              <a:t>It is a transportation system which uses the blood as the transport vehicle .</a:t>
            </a:r>
          </a:p>
          <a:p>
            <a:pPr marL="457200" indent="-457200" algn="l">
              <a:buFont typeface="+mj-lt"/>
              <a:buAutoNum type="arabicPeriod"/>
            </a:pPr>
            <a:r>
              <a:rPr lang="en-US" sz="1800" b="0" dirty="0">
                <a:solidFill>
                  <a:schemeClr val="tx1"/>
                </a:solidFill>
              </a:rPr>
              <a:t>It carries oxygen , nutrients, cell wastes, hormones and many other substances vital for body homeostasis.</a:t>
            </a:r>
          </a:p>
          <a:p>
            <a:pPr marL="457200" indent="-457200" algn="l">
              <a:buFont typeface="+mj-lt"/>
              <a:buAutoNum type="arabicPeriod"/>
            </a:pPr>
            <a:r>
              <a:rPr lang="en-US" sz="1800" b="0" dirty="0">
                <a:solidFill>
                  <a:schemeClr val="tx1"/>
                </a:solidFill>
              </a:rPr>
              <a:t>It provides forces to move the blood around the body .</a:t>
            </a:r>
          </a:p>
        </p:txBody>
      </p:sp>
      <p:sp>
        <p:nvSpPr>
          <p:cNvPr id="4" name="Rectangle 3"/>
          <p:cNvSpPr/>
          <p:nvPr/>
        </p:nvSpPr>
        <p:spPr>
          <a:xfrm>
            <a:off x="609403" y="1576733"/>
            <a:ext cx="2234907"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Consist of :</a:t>
            </a:r>
          </a:p>
        </p:txBody>
      </p:sp>
      <p:sp>
        <p:nvSpPr>
          <p:cNvPr id="5" name="Rectangle 4"/>
          <p:cNvSpPr/>
          <p:nvPr/>
        </p:nvSpPr>
        <p:spPr>
          <a:xfrm>
            <a:off x="103270" y="3534691"/>
            <a:ext cx="3059737"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Functions: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0" name="Subtitle 3"/>
          <p:cNvSpPr txBox="1">
            <a:spLocks/>
          </p:cNvSpPr>
          <p:nvPr/>
        </p:nvSpPr>
        <p:spPr>
          <a:xfrm>
            <a:off x="6523244" y="1548492"/>
            <a:ext cx="4392405" cy="2570974"/>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eaLnBrk="1" hangingPunct="1">
              <a:lnSpc>
                <a:spcPct val="90000"/>
              </a:lnSpc>
              <a:spcBef>
                <a:spcPts val="1000"/>
              </a:spcBef>
              <a:spcAft>
                <a:spcPts val="0"/>
              </a:spcAft>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eaLnBrk="1" hangingPunct="1">
              <a:lnSpc>
                <a:spcPct val="90000"/>
              </a:lnSpc>
              <a:spcBef>
                <a:spcPts val="500"/>
              </a:spcBef>
              <a:spcAft>
                <a:spcPts val="0"/>
              </a:spcAft>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eaLnBrk="1" hangingPunct="1">
              <a:lnSpc>
                <a:spcPct val="90000"/>
              </a:lnSpc>
              <a:spcBef>
                <a:spcPts val="500"/>
              </a:spcBef>
              <a:spcAft>
                <a:spcPts val="0"/>
              </a:spcAft>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eaLnBrk="1" hangingPunct="1">
              <a:lnSpc>
                <a:spcPct val="90000"/>
              </a:lnSpc>
              <a:spcBef>
                <a:spcPts val="50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eaLnBrk="1" hangingPunct="1">
              <a:lnSpc>
                <a:spcPct val="90000"/>
              </a:lnSpc>
              <a:spcBef>
                <a:spcPts val="50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eaLnBrk="1" hangingPunct="1">
              <a:lnSpc>
                <a:spcPct val="90000"/>
              </a:lnSpc>
              <a:spcBef>
                <a:spcPts val="50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eaLnBrk="1" hangingPunct="1">
              <a:lnSpc>
                <a:spcPct val="90000"/>
              </a:lnSpc>
              <a:spcBef>
                <a:spcPts val="50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eaLnBrk="1" hangingPunct="1">
              <a:lnSpc>
                <a:spcPct val="90000"/>
              </a:lnSpc>
              <a:spcBef>
                <a:spcPts val="50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eaLnBrk="1" hangingPunct="1">
              <a:lnSpc>
                <a:spcPct val="90000"/>
              </a:lnSpc>
              <a:spcBef>
                <a:spcPts val="50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pPr marL="342900" indent="-342900">
              <a:buFont typeface="Arial" panose="020B0604020202020204" pitchFamily="34" charset="0"/>
              <a:buChar char="•"/>
            </a:pPr>
            <a:r>
              <a:rPr lang="en-US" sz="1800" b="0" dirty="0"/>
              <a:t>It is a hollow, cone shaped muscular pump that keeps circulation going on </a:t>
            </a:r>
          </a:p>
          <a:p>
            <a:pPr marL="342900" indent="-342900">
              <a:buFont typeface="Arial" panose="020B0604020202020204" pitchFamily="34" charset="0"/>
              <a:buChar char="•"/>
            </a:pPr>
            <a:r>
              <a:rPr lang="en-US" sz="1800" b="0" dirty="0"/>
              <a:t>It is the size of the hand’s fist of the same person. </a:t>
            </a:r>
          </a:p>
          <a:p>
            <a:pPr marL="342900" indent="-342900">
              <a:buFont typeface="Arial" panose="020B0604020202020204" pitchFamily="34" charset="0"/>
              <a:buChar char="•"/>
            </a:pPr>
            <a:r>
              <a:rPr lang="en-US" sz="1800" b="0" dirty="0"/>
              <a:t>It has </a:t>
            </a:r>
            <a:r>
              <a:rPr lang="en-US" sz="1800" b="0" dirty="0">
                <a:solidFill>
                  <a:srgbClr val="FF0000"/>
                </a:solidFill>
              </a:rPr>
              <a:t>: Apex , base  surface and borders </a:t>
            </a:r>
          </a:p>
          <a:p>
            <a:endParaRPr lang="en-US" sz="1800" dirty="0">
              <a:solidFill>
                <a:srgbClr val="FF0000"/>
              </a:solidFill>
            </a:endParaRPr>
          </a:p>
          <a:p>
            <a:r>
              <a:rPr lang="en-US" sz="1800" dirty="0">
                <a:solidFill>
                  <a:srgbClr val="FF0000"/>
                </a:solidFill>
              </a:rPr>
              <a:t>                   </a:t>
            </a:r>
          </a:p>
        </p:txBody>
      </p:sp>
      <p:sp>
        <p:nvSpPr>
          <p:cNvPr id="3" name="TextBox 2"/>
          <p:cNvSpPr txBox="1"/>
          <p:nvPr/>
        </p:nvSpPr>
        <p:spPr>
          <a:xfrm>
            <a:off x="6608970" y="1054951"/>
            <a:ext cx="4220955" cy="584775"/>
          </a:xfrm>
          <a:prstGeom prst="rect">
            <a:avLst/>
          </a:prstGeom>
          <a:noFill/>
        </p:spPr>
        <p:txBody>
          <a:bodyPr wrap="square" rtlCol="0">
            <a:spAutoFit/>
          </a:bodyPr>
          <a:lstStyle/>
          <a:p>
            <a:r>
              <a:rPr lang="en-US" sz="3200" dirty="0" smtClean="0"/>
              <a:t>Structure of the heart:</a:t>
            </a:r>
            <a:endParaRPr lang="en-US" sz="3200" dirty="0"/>
          </a:p>
        </p:txBody>
      </p:sp>
      <p:graphicFrame>
        <p:nvGraphicFramePr>
          <p:cNvPr id="8" name="Diagram 7"/>
          <p:cNvGraphicFramePr/>
          <p:nvPr>
            <p:extLst>
              <p:ext uri="{D42A27DB-BD31-4B8C-83A1-F6EECF244321}">
                <p14:modId xmlns:p14="http://schemas.microsoft.com/office/powerpoint/2010/main" val="530920208"/>
              </p:ext>
            </p:extLst>
          </p:nvPr>
        </p:nvGraphicFramePr>
        <p:xfrm>
          <a:off x="6649525" y="3463007"/>
          <a:ext cx="4266124" cy="315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23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795" y="598714"/>
            <a:ext cx="5426324" cy="5730199"/>
          </a:xfrm>
          <a:prstGeom prst="rect">
            <a:avLst/>
          </a:prstGeom>
        </p:spPr>
      </p:pic>
    </p:spTree>
    <p:extLst>
      <p:ext uri="{BB962C8B-B14F-4D97-AF65-F5344CB8AC3E}">
        <p14:creationId xmlns:p14="http://schemas.microsoft.com/office/powerpoint/2010/main" val="24963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643" y="818998"/>
            <a:ext cx="9004150" cy="707886"/>
          </a:xfrm>
          <a:prstGeom prst="rect">
            <a:avLst/>
          </a:prstGeom>
          <a:noFill/>
        </p:spPr>
        <p:txBody>
          <a:bodyPr wrap="square" rtlCol="0">
            <a:spAutoFit/>
          </a:bodyPr>
          <a:lstStyle/>
          <a:p>
            <a:r>
              <a:rPr lang="en-US" sz="4000" b="1" dirty="0">
                <a:latin typeface="+mj-lt"/>
                <a:ea typeface="Bodoni MT Black" charset="0"/>
                <a:cs typeface="Bodoni MT Black" charset="0"/>
              </a:rPr>
              <a:t>Location of the heart</a:t>
            </a:r>
          </a:p>
        </p:txBody>
      </p:sp>
      <p:sp>
        <p:nvSpPr>
          <p:cNvPr id="3" name="TextBox 2"/>
          <p:cNvSpPr txBox="1"/>
          <p:nvPr/>
        </p:nvSpPr>
        <p:spPr>
          <a:xfrm>
            <a:off x="903643" y="1989047"/>
            <a:ext cx="5254270" cy="2308324"/>
          </a:xfrm>
          <a:prstGeom prst="rect">
            <a:avLst/>
          </a:prstGeom>
          <a:noFill/>
        </p:spPr>
        <p:txBody>
          <a:bodyPr wrap="square" rtlCol="0">
            <a:spAutoFit/>
          </a:bodyPr>
          <a:lstStyle/>
          <a:p>
            <a:r>
              <a:rPr lang="en-US" sz="1800" dirty="0">
                <a:latin typeface="+mj-lt"/>
              </a:rPr>
              <a:t>It is located in the thoracic cavity in a place known as the </a:t>
            </a:r>
            <a:r>
              <a:rPr lang="en-US" sz="1800" dirty="0">
                <a:solidFill>
                  <a:srgbClr val="FF0000"/>
                </a:solidFill>
                <a:latin typeface="+mj-lt"/>
              </a:rPr>
              <a:t>Middle Mediastinum </a:t>
            </a:r>
            <a:r>
              <a:rPr lang="en-US" sz="1800" dirty="0">
                <a:latin typeface="+mj-lt"/>
              </a:rPr>
              <a:t>between the two pleural sacs. </a:t>
            </a:r>
          </a:p>
          <a:p>
            <a:r>
              <a:rPr lang="en-US" sz="1800" dirty="0">
                <a:latin typeface="+mj-lt"/>
              </a:rPr>
              <a:t>o Enclosed by a double sac of serous membrane </a:t>
            </a:r>
            <a:r>
              <a:rPr lang="en-US" sz="1800" dirty="0">
                <a:solidFill>
                  <a:schemeClr val="tx1"/>
                </a:solidFill>
                <a:latin typeface="+mj-lt"/>
              </a:rPr>
              <a:t>(</a:t>
            </a:r>
            <a:r>
              <a:rPr lang="en-US" sz="1800" dirty="0">
                <a:solidFill>
                  <a:srgbClr val="FF0000"/>
                </a:solidFill>
                <a:latin typeface="+mj-lt"/>
              </a:rPr>
              <a:t>Pericardium</a:t>
            </a:r>
            <a:r>
              <a:rPr lang="en-US" sz="1800" dirty="0">
                <a:solidFill>
                  <a:schemeClr val="tx1"/>
                </a:solidFill>
                <a:latin typeface="+mj-lt"/>
              </a:rPr>
              <a:t>)</a:t>
            </a:r>
            <a:r>
              <a:rPr lang="en-US" sz="1800" dirty="0">
                <a:solidFill>
                  <a:srgbClr val="FF0000"/>
                </a:solidFill>
                <a:latin typeface="+mj-lt"/>
              </a:rPr>
              <a:t>. </a:t>
            </a:r>
          </a:p>
          <a:p>
            <a:r>
              <a:rPr lang="en-US" sz="1800" dirty="0">
                <a:latin typeface="+mj-lt"/>
              </a:rPr>
              <a:t>o 2/3 of the heart lies to the left of median plane. </a:t>
            </a:r>
          </a:p>
          <a:p>
            <a:r>
              <a:rPr lang="en-US" sz="1800" dirty="0">
                <a:latin typeface="+mj-lt"/>
              </a:rPr>
              <a:t>o </a:t>
            </a:r>
            <a:r>
              <a:rPr lang="en-US" sz="1800" dirty="0">
                <a:solidFill>
                  <a:srgbClr val="0070C0"/>
                </a:solidFill>
                <a:latin typeface="+mj-lt"/>
              </a:rPr>
              <a:t>The outer wall of the heart is made up of three layers:</a:t>
            </a:r>
            <a:r>
              <a:rPr lang="en-US" sz="1800" dirty="0">
                <a:solidFill>
                  <a:srgbClr val="00B0F0"/>
                </a:solidFill>
                <a:latin typeface="+mj-lt"/>
              </a:rPr>
              <a:t> </a:t>
            </a:r>
          </a:p>
        </p:txBody>
      </p:sp>
      <p:cxnSp>
        <p:nvCxnSpPr>
          <p:cNvPr id="6" name="Straight Arrow Connector 5"/>
          <p:cNvCxnSpPr/>
          <p:nvPr/>
        </p:nvCxnSpPr>
        <p:spPr>
          <a:xfrm>
            <a:off x="1757363" y="4110710"/>
            <a:ext cx="2525715" cy="881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757363" y="4110710"/>
            <a:ext cx="258636" cy="7923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1757363" y="4110710"/>
            <a:ext cx="5057775" cy="7923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922" y="2290289"/>
            <a:ext cx="3008112" cy="2730209"/>
          </a:xfrm>
          <a:prstGeom prst="rect">
            <a:avLst/>
          </a:prstGeom>
        </p:spPr>
      </p:pic>
      <p:grpSp>
        <p:nvGrpSpPr>
          <p:cNvPr id="10" name="Group 9"/>
          <p:cNvGrpSpPr/>
          <p:nvPr/>
        </p:nvGrpSpPr>
        <p:grpSpPr>
          <a:xfrm>
            <a:off x="1066902" y="5091628"/>
            <a:ext cx="1898193" cy="1138916"/>
            <a:chOff x="342895" y="11457"/>
            <a:chExt cx="1898193" cy="1138916"/>
          </a:xfrm>
        </p:grpSpPr>
        <p:sp>
          <p:nvSpPr>
            <p:cNvPr id="13" name="Rectangle 12"/>
            <p:cNvSpPr/>
            <p:nvPr/>
          </p:nvSpPr>
          <p:spPr>
            <a:xfrm>
              <a:off x="342895" y="11457"/>
              <a:ext cx="1898193" cy="1138916"/>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angle 13"/>
            <p:cNvSpPr/>
            <p:nvPr/>
          </p:nvSpPr>
          <p:spPr>
            <a:xfrm>
              <a:off x="342895" y="11457"/>
              <a:ext cx="1898193" cy="113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Epicardium</a:t>
              </a:r>
            </a:p>
          </p:txBody>
        </p:sp>
      </p:grpSp>
      <p:grpSp>
        <p:nvGrpSpPr>
          <p:cNvPr id="15" name="Group 14"/>
          <p:cNvGrpSpPr/>
          <p:nvPr/>
        </p:nvGrpSpPr>
        <p:grpSpPr>
          <a:xfrm>
            <a:off x="3333982" y="5091628"/>
            <a:ext cx="1898193" cy="1138916"/>
            <a:chOff x="2580523" y="1161"/>
            <a:chExt cx="1898193" cy="1138916"/>
          </a:xfrm>
        </p:grpSpPr>
        <p:sp>
          <p:nvSpPr>
            <p:cNvPr id="16" name="Rectangle 15"/>
            <p:cNvSpPr/>
            <p:nvPr/>
          </p:nvSpPr>
          <p:spPr>
            <a:xfrm>
              <a:off x="2580523" y="1161"/>
              <a:ext cx="1898193" cy="1138916"/>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16"/>
            <p:cNvSpPr/>
            <p:nvPr/>
          </p:nvSpPr>
          <p:spPr>
            <a:xfrm>
              <a:off x="2580523" y="1161"/>
              <a:ext cx="1898193" cy="113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Myocardium (muscle of the heart)</a:t>
              </a:r>
            </a:p>
          </p:txBody>
        </p:sp>
      </p:grpSp>
      <p:grpSp>
        <p:nvGrpSpPr>
          <p:cNvPr id="18" name="Group 17"/>
          <p:cNvGrpSpPr/>
          <p:nvPr/>
        </p:nvGrpSpPr>
        <p:grpSpPr>
          <a:xfrm>
            <a:off x="5601063" y="5091628"/>
            <a:ext cx="1898193" cy="1138916"/>
            <a:chOff x="1536517" y="1329897"/>
            <a:chExt cx="1898193" cy="1138916"/>
          </a:xfrm>
        </p:grpSpPr>
        <p:sp>
          <p:nvSpPr>
            <p:cNvPr id="19" name="Rectangle 18"/>
            <p:cNvSpPr/>
            <p:nvPr/>
          </p:nvSpPr>
          <p:spPr>
            <a:xfrm>
              <a:off x="1536517" y="1329897"/>
              <a:ext cx="1898193" cy="1138916"/>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ectangle 19"/>
            <p:cNvSpPr/>
            <p:nvPr/>
          </p:nvSpPr>
          <p:spPr>
            <a:xfrm>
              <a:off x="1536517" y="1329897"/>
              <a:ext cx="1898193" cy="113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Endocardium</a:t>
              </a:r>
            </a:p>
          </p:txBody>
        </p:sp>
      </p:grpSp>
    </p:spTree>
    <p:extLst>
      <p:ext uri="{BB962C8B-B14F-4D97-AF65-F5344CB8AC3E}">
        <p14:creationId xmlns:p14="http://schemas.microsoft.com/office/powerpoint/2010/main" val="185867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031" y="862904"/>
            <a:ext cx="6917167" cy="707886"/>
          </a:xfrm>
          <a:prstGeom prst="rect">
            <a:avLst/>
          </a:prstGeom>
          <a:noFill/>
        </p:spPr>
        <p:txBody>
          <a:bodyPr wrap="square" rtlCol="0">
            <a:spAutoFit/>
          </a:bodyPr>
          <a:lstStyle/>
          <a:p>
            <a:r>
              <a:rPr lang="en-US" sz="4000" b="1" dirty="0">
                <a:latin typeface="+mn-lt"/>
                <a:ea typeface="Bodoni MT Black" charset="0"/>
                <a:cs typeface="Bodoni MT Black" charset="0"/>
              </a:rPr>
              <a:t>Chambers of the  heart</a:t>
            </a:r>
          </a:p>
        </p:txBody>
      </p:sp>
      <p:sp>
        <p:nvSpPr>
          <p:cNvPr id="3" name="TextBox 2"/>
          <p:cNvSpPr txBox="1"/>
          <p:nvPr/>
        </p:nvSpPr>
        <p:spPr>
          <a:xfrm>
            <a:off x="351214" y="2333941"/>
            <a:ext cx="5502748" cy="4031873"/>
          </a:xfrm>
          <a:prstGeom prst="rect">
            <a:avLst/>
          </a:prstGeom>
          <a:noFill/>
        </p:spPr>
        <p:txBody>
          <a:bodyPr wrap="square" rtlCol="0">
            <a:spAutoFit/>
          </a:bodyPr>
          <a:lstStyle/>
          <a:p>
            <a:pPr marL="285750" indent="-285750">
              <a:buFont typeface="Arial" charset="0"/>
              <a:buChar char="•"/>
            </a:pPr>
            <a:r>
              <a:rPr lang="en-US" sz="1600" dirty="0" smtClean="0"/>
              <a:t>They </a:t>
            </a:r>
            <a:r>
              <a:rPr lang="en-US" sz="1600" dirty="0"/>
              <a:t>are two (Right &amp; Left). </a:t>
            </a:r>
          </a:p>
          <a:p>
            <a:pPr marL="285750" indent="-285750">
              <a:buFont typeface="Arial" charset="0"/>
              <a:buChar char="•"/>
            </a:pPr>
            <a:endParaRPr lang="en-US" sz="1600" dirty="0"/>
          </a:p>
          <a:p>
            <a:pPr marL="285750" indent="-285750">
              <a:buFont typeface="Arial" charset="0"/>
              <a:buChar char="•"/>
            </a:pPr>
            <a:r>
              <a:rPr lang="en-US" sz="1600" dirty="0"/>
              <a:t> Superior in position. </a:t>
            </a:r>
          </a:p>
          <a:p>
            <a:pPr marL="285750" indent="-285750">
              <a:buFont typeface="Arial" charset="0"/>
              <a:buChar char="•"/>
            </a:pPr>
            <a:endParaRPr lang="en-US" sz="1600" dirty="0"/>
          </a:p>
          <a:p>
            <a:pPr marL="285750" indent="-285750">
              <a:buFont typeface="Arial" charset="0"/>
              <a:buChar char="•"/>
            </a:pPr>
            <a:r>
              <a:rPr lang="en-US" sz="1600" dirty="0"/>
              <a:t>They are the receiving chambers. </a:t>
            </a:r>
          </a:p>
          <a:p>
            <a:pPr marL="285750" indent="-285750">
              <a:buFont typeface="Arial" charset="0"/>
              <a:buChar char="•"/>
            </a:pPr>
            <a:endParaRPr lang="en-US" sz="1600" dirty="0"/>
          </a:p>
          <a:p>
            <a:pPr marL="285750" indent="-285750">
              <a:buFont typeface="Arial" charset="0"/>
              <a:buChar char="•"/>
            </a:pPr>
            <a:r>
              <a:rPr lang="en-US" sz="1600" dirty="0"/>
              <a:t>They have thin walls.</a:t>
            </a:r>
          </a:p>
          <a:p>
            <a:pPr marL="285750" indent="-285750">
              <a:buFont typeface="Arial" charset="0"/>
              <a:buChar char="•"/>
            </a:pPr>
            <a:r>
              <a:rPr lang="en-US" sz="1600" dirty="0"/>
              <a:t/>
            </a:r>
            <a:br>
              <a:rPr lang="en-US" sz="1600" dirty="0"/>
            </a:br>
            <a:r>
              <a:rPr lang="en-US" sz="1600" dirty="0"/>
              <a:t> The upper part of each atrium </a:t>
            </a:r>
          </a:p>
          <a:p>
            <a:pPr marL="285750" indent="-285750">
              <a:buFont typeface="Arial" charset="0"/>
              <a:buChar char="•"/>
            </a:pPr>
            <a:r>
              <a:rPr lang="en-US" sz="1600" dirty="0"/>
              <a:t>is the </a:t>
            </a:r>
            <a:r>
              <a:rPr lang="en-US" sz="1600" dirty="0">
                <a:solidFill>
                  <a:srgbClr val="FF0000"/>
                </a:solidFill>
              </a:rPr>
              <a:t>Auricle. </a:t>
            </a:r>
          </a:p>
          <a:p>
            <a:pPr marL="285750" indent="-285750">
              <a:buFont typeface="Arial" charset="0"/>
              <a:buChar char="•"/>
            </a:pPr>
            <a:endParaRPr lang="en-US" sz="1600" dirty="0">
              <a:solidFill>
                <a:srgbClr val="FF0000"/>
              </a:solidFill>
            </a:endParaRPr>
          </a:p>
          <a:p>
            <a:pPr marL="285750" indent="-285750">
              <a:buFont typeface="Arial" charset="0"/>
              <a:buChar char="•"/>
            </a:pPr>
            <a:r>
              <a:rPr lang="en-US" sz="1600" dirty="0"/>
              <a:t>The </a:t>
            </a:r>
            <a:r>
              <a:rPr lang="en-US" sz="1600" dirty="0">
                <a:solidFill>
                  <a:srgbClr val="FF0000"/>
                </a:solidFill>
              </a:rPr>
              <a:t>Right</a:t>
            </a:r>
            <a:r>
              <a:rPr lang="en-US" sz="1600" dirty="0"/>
              <a:t> Atrium receives the venous blood coming to the heart. </a:t>
            </a:r>
          </a:p>
          <a:p>
            <a:pPr marL="285750" indent="-285750">
              <a:buFont typeface="Arial" charset="0"/>
              <a:buChar char="•"/>
            </a:pPr>
            <a:endParaRPr lang="en-US" sz="1600" dirty="0"/>
          </a:p>
          <a:p>
            <a:pPr marL="285750" indent="-285750">
              <a:buFont typeface="Arial" charset="0"/>
              <a:buChar char="•"/>
            </a:pPr>
            <a:r>
              <a:rPr lang="en-US" sz="1600" dirty="0">
                <a:solidFill>
                  <a:schemeClr val="tx1"/>
                </a:solidFill>
              </a:rPr>
              <a:t>The  </a:t>
            </a:r>
            <a:r>
              <a:rPr lang="en-US" sz="1600" dirty="0">
                <a:solidFill>
                  <a:srgbClr val="FF0000"/>
                </a:solidFill>
              </a:rPr>
              <a:t>Left</a:t>
            </a:r>
            <a:r>
              <a:rPr lang="en-US" sz="1600" dirty="0">
                <a:solidFill>
                  <a:schemeClr val="tx1"/>
                </a:solidFill>
              </a:rPr>
              <a:t> </a:t>
            </a:r>
            <a:r>
              <a:rPr lang="en-US" sz="1600" dirty="0"/>
              <a:t>Atrium receives arterial blood coming from the lungs. </a:t>
            </a:r>
            <a:endParaRPr lang="en-US" sz="1600" dirty="0">
              <a:effectLst/>
            </a:endParaRPr>
          </a:p>
        </p:txBody>
      </p:sp>
      <p:sp>
        <p:nvSpPr>
          <p:cNvPr id="4" name="TextBox 3"/>
          <p:cNvSpPr txBox="1"/>
          <p:nvPr/>
        </p:nvSpPr>
        <p:spPr>
          <a:xfrm>
            <a:off x="8161614" y="2026164"/>
            <a:ext cx="3906982" cy="338554"/>
          </a:xfrm>
          <a:prstGeom prst="rect">
            <a:avLst/>
          </a:prstGeom>
          <a:noFill/>
        </p:spPr>
        <p:txBody>
          <a:bodyPr wrap="square" rtlCol="0">
            <a:spAutoFit/>
          </a:bodyPr>
          <a:lstStyle/>
          <a:p>
            <a:r>
              <a:rPr lang="en-US" sz="1600" dirty="0">
                <a:solidFill>
                  <a:srgbClr val="FF0000"/>
                </a:solidFill>
              </a:rPr>
              <a:t>VENTRICLES:</a:t>
            </a:r>
            <a:endParaRPr lang="en-US" sz="1600" dirty="0">
              <a:solidFill>
                <a:srgbClr val="FF0000"/>
              </a:solidFill>
              <a:effectLst/>
            </a:endParaRPr>
          </a:p>
        </p:txBody>
      </p:sp>
      <p:sp>
        <p:nvSpPr>
          <p:cNvPr id="5" name="TextBox 4"/>
          <p:cNvSpPr txBox="1"/>
          <p:nvPr/>
        </p:nvSpPr>
        <p:spPr>
          <a:xfrm>
            <a:off x="8161614" y="2340972"/>
            <a:ext cx="3752602" cy="3539430"/>
          </a:xfrm>
          <a:prstGeom prst="rect">
            <a:avLst/>
          </a:prstGeom>
          <a:noFill/>
        </p:spPr>
        <p:txBody>
          <a:bodyPr wrap="square" rtlCol="0">
            <a:spAutoFit/>
          </a:bodyPr>
          <a:lstStyle/>
          <a:p>
            <a:pPr marL="285750" indent="-285750">
              <a:buFont typeface="Arial" charset="0"/>
              <a:buChar char="•"/>
            </a:pPr>
            <a:r>
              <a:rPr lang="en-US" sz="1600" dirty="0"/>
              <a:t>The inferior chambers. </a:t>
            </a:r>
          </a:p>
          <a:p>
            <a:endParaRPr lang="en-US" sz="1600" dirty="0"/>
          </a:p>
          <a:p>
            <a:pPr marL="285750" indent="-285750">
              <a:buFont typeface="Arial" charset="0"/>
              <a:buChar char="•"/>
            </a:pPr>
            <a:r>
              <a:rPr lang="en-US" sz="1600" dirty="0"/>
              <a:t> They are two (right &amp; left). </a:t>
            </a:r>
          </a:p>
          <a:p>
            <a:endParaRPr lang="en-US" sz="1600" dirty="0"/>
          </a:p>
          <a:p>
            <a:pPr marL="285750" indent="-285750">
              <a:buFont typeface="Arial" charset="0"/>
              <a:buChar char="•"/>
            </a:pPr>
            <a:r>
              <a:rPr lang="en-US" sz="1600" dirty="0"/>
              <a:t> They have thick walls. </a:t>
            </a:r>
          </a:p>
          <a:p>
            <a:endParaRPr lang="en-US" sz="1600" dirty="0"/>
          </a:p>
          <a:p>
            <a:pPr marL="285750" indent="-285750">
              <a:buFont typeface="Arial" charset="0"/>
              <a:buChar char="•"/>
            </a:pPr>
            <a:r>
              <a:rPr lang="en-US" sz="1600" dirty="0"/>
              <a:t>They are the discharging chambers</a:t>
            </a:r>
          </a:p>
          <a:p>
            <a:r>
              <a:rPr lang="en-US" sz="1600" dirty="0"/>
              <a:t> (actual pumps). </a:t>
            </a:r>
          </a:p>
          <a:p>
            <a:endParaRPr lang="en-US" sz="1600" dirty="0"/>
          </a:p>
          <a:p>
            <a:pPr marL="285750" indent="-285750">
              <a:buFont typeface="Arial" charset="0"/>
              <a:buChar char="•"/>
            </a:pPr>
            <a:r>
              <a:rPr lang="en-US" sz="1600" dirty="0"/>
              <a:t> Their contraction propels blood out of the heart into the circulation. </a:t>
            </a:r>
            <a:endParaRPr lang="en-US" sz="1600" dirty="0" smtClean="0"/>
          </a:p>
          <a:p>
            <a:pPr marL="285750" indent="-285750">
              <a:buFont typeface="Arial" charset="0"/>
              <a:buChar char="•"/>
            </a:pPr>
            <a:endParaRPr lang="en-US" sz="1600" dirty="0" smtClean="0">
              <a:solidFill>
                <a:srgbClr val="993366"/>
              </a:solidFill>
              <a:effectLst/>
            </a:endParaRPr>
          </a:p>
          <a:p>
            <a:pPr marL="285750" indent="-285750">
              <a:buFont typeface="Arial" charset="0"/>
              <a:buChar char="•"/>
            </a:pPr>
            <a:r>
              <a:rPr lang="en-US" sz="1600" dirty="0" smtClean="0">
                <a:solidFill>
                  <a:srgbClr val="993366"/>
                </a:solidFill>
                <a:effectLst/>
              </a:rPr>
              <a:t>The left ventricle forms the apex of the heart.</a:t>
            </a:r>
            <a:endParaRPr lang="en-US" sz="1600" dirty="0">
              <a:solidFill>
                <a:srgbClr val="993366"/>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328" y="1767025"/>
            <a:ext cx="4041269" cy="2888101"/>
          </a:xfrm>
          <a:prstGeom prst="rect">
            <a:avLst/>
          </a:prstGeom>
        </p:spPr>
      </p:pic>
      <p:sp>
        <p:nvSpPr>
          <p:cNvPr id="7" name="TextBox 6"/>
          <p:cNvSpPr txBox="1"/>
          <p:nvPr/>
        </p:nvSpPr>
        <p:spPr>
          <a:xfrm>
            <a:off x="509031" y="1948284"/>
            <a:ext cx="3906982" cy="338554"/>
          </a:xfrm>
          <a:prstGeom prst="rect">
            <a:avLst/>
          </a:prstGeom>
          <a:noFill/>
        </p:spPr>
        <p:txBody>
          <a:bodyPr wrap="square" rtlCol="0">
            <a:spAutoFit/>
          </a:bodyPr>
          <a:lstStyle/>
          <a:p>
            <a:r>
              <a:rPr lang="en-US" sz="1600" dirty="0" smtClean="0">
                <a:solidFill>
                  <a:srgbClr val="FF0000"/>
                </a:solidFill>
              </a:rPr>
              <a:t>Atria:</a:t>
            </a:r>
            <a:endParaRPr lang="en-US" sz="1600" dirty="0">
              <a:solidFill>
                <a:srgbClr val="FF0000"/>
              </a:solidFill>
              <a:effectLst/>
            </a:endParaRPr>
          </a:p>
        </p:txBody>
      </p:sp>
    </p:spTree>
    <p:extLst>
      <p:ext uri="{BB962C8B-B14F-4D97-AF65-F5344CB8AC3E}">
        <p14:creationId xmlns:p14="http://schemas.microsoft.com/office/powerpoint/2010/main" val="61421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896" y="4296927"/>
            <a:ext cx="5547117" cy="1938992"/>
          </a:xfrm>
          <a:prstGeom prst="rect">
            <a:avLst/>
          </a:prstGeom>
        </p:spPr>
        <p:txBody>
          <a:bodyPr wrap="square">
            <a:spAutoFit/>
          </a:bodyPr>
          <a:lstStyle/>
          <a:p>
            <a:pPr algn="just">
              <a:buClr>
                <a:schemeClr val="accent3"/>
              </a:buClr>
            </a:pPr>
            <a:r>
              <a:rPr lang="en-US" sz="2000" b="1" dirty="0">
                <a:ln w="11430"/>
                <a:solidFill>
                  <a:schemeClr val="tx1"/>
                </a:solidFill>
                <a:effectLst/>
                <a:latin typeface="+mj-lt"/>
              </a:rPr>
              <a:t>ATRIOVENTRICULAR VALVES:</a:t>
            </a:r>
          </a:p>
          <a:p>
            <a:pPr marL="342900" lvl="1" indent="-342900" algn="just">
              <a:buFont typeface="Courier New" panose="02070309020205020404" pitchFamily="49" charset="0"/>
              <a:buChar char="o"/>
            </a:pPr>
            <a:r>
              <a:rPr lang="en-US" sz="2000" dirty="0">
                <a:solidFill>
                  <a:schemeClr val="tx1"/>
                </a:solidFill>
                <a:effectLst/>
                <a:latin typeface="+mj-lt"/>
              </a:rPr>
              <a:t>Location: </a:t>
            </a:r>
            <a:r>
              <a:rPr lang="en-US" sz="2000" dirty="0">
                <a:solidFill>
                  <a:srgbClr val="FF0000"/>
                </a:solidFill>
                <a:effectLst/>
                <a:latin typeface="+mj-lt"/>
              </a:rPr>
              <a:t>between atria &amp; ventricles.</a:t>
            </a:r>
          </a:p>
          <a:p>
            <a:pPr marL="342900" lvl="1" indent="-342900" algn="just">
              <a:buFont typeface="Courier New" panose="02070309020205020404" pitchFamily="49" charset="0"/>
              <a:buChar char="o"/>
            </a:pPr>
            <a:r>
              <a:rPr lang="en-US" sz="2000" dirty="0">
                <a:solidFill>
                  <a:schemeClr val="tx1"/>
                </a:solidFill>
                <a:effectLst/>
                <a:latin typeface="+mj-lt"/>
              </a:rPr>
              <a:t>Function: </a:t>
            </a:r>
            <a:r>
              <a:rPr lang="en-US" sz="2000" dirty="0">
                <a:solidFill>
                  <a:srgbClr val="FF0000"/>
                </a:solidFill>
                <a:effectLst/>
                <a:latin typeface="+mj-lt"/>
              </a:rPr>
              <a:t>they allow the blood to flow in one direction from the atria to the ventricles.</a:t>
            </a:r>
          </a:p>
          <a:p>
            <a:pPr marL="342900" lvl="1" indent="-342900" algn="just">
              <a:buFont typeface="Courier New" panose="02070309020205020404" pitchFamily="49" charset="0"/>
              <a:buChar char="o"/>
            </a:pPr>
            <a:r>
              <a:rPr lang="en-US" sz="2000" dirty="0">
                <a:solidFill>
                  <a:srgbClr val="FF0000"/>
                </a:solidFill>
                <a:latin typeface="+mj-lt"/>
              </a:rPr>
              <a:t>1-</a:t>
            </a:r>
            <a:r>
              <a:rPr lang="en-US" sz="2000" dirty="0">
                <a:solidFill>
                  <a:srgbClr val="FF0000"/>
                </a:solidFill>
                <a:effectLst/>
                <a:latin typeface="+mj-lt"/>
              </a:rPr>
              <a:t>Right AVV (Tricuspid).</a:t>
            </a:r>
          </a:p>
          <a:p>
            <a:pPr marL="342900" lvl="1" indent="-342900" algn="just">
              <a:buFont typeface="Courier New" panose="02070309020205020404" pitchFamily="49" charset="0"/>
              <a:buChar char="o"/>
            </a:pPr>
            <a:r>
              <a:rPr lang="en-US" sz="2000" dirty="0">
                <a:solidFill>
                  <a:srgbClr val="FF0000"/>
                </a:solidFill>
                <a:effectLst/>
                <a:latin typeface="+mj-lt"/>
              </a:rPr>
              <a:t>2-Left AVV (</a:t>
            </a:r>
            <a:r>
              <a:rPr lang="en-US" sz="2000" dirty="0" smtClean="0">
                <a:solidFill>
                  <a:srgbClr val="FF0000"/>
                </a:solidFill>
                <a:effectLst/>
                <a:latin typeface="+mj-lt"/>
              </a:rPr>
              <a:t>Bicuspid</a:t>
            </a:r>
            <a:r>
              <a:rPr lang="en-US" sz="2000" dirty="0" smtClean="0">
                <a:solidFill>
                  <a:srgbClr val="FF0000"/>
                </a:solidFill>
                <a:latin typeface="+mj-lt"/>
              </a:rPr>
              <a:t>/</a:t>
            </a:r>
            <a:r>
              <a:rPr lang="en-US" sz="2000" dirty="0" smtClean="0">
                <a:solidFill>
                  <a:srgbClr val="993366"/>
                </a:solidFill>
                <a:latin typeface="+mj-lt"/>
              </a:rPr>
              <a:t>Mitral</a:t>
            </a:r>
            <a:r>
              <a:rPr lang="en-US" sz="2000" dirty="0" smtClean="0">
                <a:solidFill>
                  <a:srgbClr val="FF0000"/>
                </a:solidFill>
                <a:latin typeface="+mj-lt"/>
              </a:rPr>
              <a:t>).</a:t>
            </a:r>
            <a:endParaRPr lang="en-US" sz="2000" dirty="0">
              <a:solidFill>
                <a:srgbClr val="FF0000"/>
              </a:solidFill>
              <a:effectLst/>
              <a:latin typeface="+mj-lt"/>
            </a:endParaRPr>
          </a:p>
        </p:txBody>
      </p:sp>
      <p:sp>
        <p:nvSpPr>
          <p:cNvPr id="7" name="Rectangle 6"/>
          <p:cNvSpPr/>
          <p:nvPr/>
        </p:nvSpPr>
        <p:spPr>
          <a:xfrm>
            <a:off x="5972013" y="4296927"/>
            <a:ext cx="6096000" cy="1938992"/>
          </a:xfrm>
          <a:prstGeom prst="rect">
            <a:avLst/>
          </a:prstGeom>
        </p:spPr>
        <p:txBody>
          <a:bodyPr wrap="square">
            <a:spAutoFit/>
          </a:bodyPr>
          <a:lstStyle/>
          <a:p>
            <a:pPr>
              <a:buClr>
                <a:schemeClr val="accent3"/>
              </a:buClr>
            </a:pPr>
            <a:r>
              <a:rPr lang="en-US" sz="2000" b="1" dirty="0" smtClean="0">
                <a:ln w="11430"/>
                <a:solidFill>
                  <a:schemeClr val="tx1"/>
                </a:solidFill>
                <a:effectLst/>
                <a:latin typeface="+mn-lt"/>
                <a:cs typeface="+mn-cs"/>
              </a:rPr>
              <a:t>SEMILUNAR VALVES (AORTIC &amp; PULMONARY):</a:t>
            </a:r>
          </a:p>
          <a:p>
            <a:pPr marL="342900" lvl="1" indent="-342900">
              <a:buFont typeface="Courier New" panose="02070309020205020404" pitchFamily="49" charset="0"/>
              <a:buChar char="o"/>
            </a:pPr>
            <a:r>
              <a:rPr lang="en-US" sz="2000" dirty="0" smtClean="0">
                <a:solidFill>
                  <a:schemeClr val="tx1"/>
                </a:solidFill>
                <a:latin typeface="+mn-lt"/>
                <a:cs typeface="+mn-cs"/>
              </a:rPr>
              <a:t>Location</a:t>
            </a:r>
            <a:r>
              <a:rPr lang="en-US" sz="2000" dirty="0">
                <a:solidFill>
                  <a:schemeClr val="tx1"/>
                </a:solidFill>
                <a:latin typeface="+mn-lt"/>
                <a:cs typeface="+mn-cs"/>
              </a:rPr>
              <a:t>:</a:t>
            </a:r>
            <a:r>
              <a:rPr lang="en-US" sz="2000" dirty="0">
                <a:solidFill>
                  <a:schemeClr val="accent1"/>
                </a:solidFill>
                <a:latin typeface="+mn-lt"/>
                <a:cs typeface="+mn-cs"/>
              </a:rPr>
              <a:t> </a:t>
            </a:r>
            <a:r>
              <a:rPr lang="en-US" sz="2000" dirty="0">
                <a:solidFill>
                  <a:srgbClr val="FF0000"/>
                </a:solidFill>
                <a:latin typeface="+mn-lt"/>
                <a:cs typeface="+mn-cs"/>
              </a:rPr>
              <a:t>b</a:t>
            </a:r>
            <a:r>
              <a:rPr lang="en-US" sz="2000" dirty="0">
                <a:solidFill>
                  <a:srgbClr val="FF0000"/>
                </a:solidFill>
                <a:effectLst/>
                <a:latin typeface="+mn-lt"/>
                <a:cs typeface="+mn-cs"/>
              </a:rPr>
              <a:t>etween the right and left ventricles and </a:t>
            </a:r>
            <a:r>
              <a:rPr lang="en-US" sz="2000" dirty="0" smtClean="0">
                <a:solidFill>
                  <a:srgbClr val="FF0000"/>
                </a:solidFill>
                <a:effectLst/>
                <a:latin typeface="+mn-lt"/>
                <a:cs typeface="+mn-cs"/>
              </a:rPr>
              <a:t>the </a:t>
            </a:r>
            <a:r>
              <a:rPr lang="en-US" sz="2000" dirty="0">
                <a:solidFill>
                  <a:srgbClr val="FF0000"/>
                </a:solidFill>
                <a:effectLst/>
                <a:latin typeface="+mn-lt"/>
                <a:cs typeface="+mn-cs"/>
              </a:rPr>
              <a:t>great arteries leaving the </a:t>
            </a:r>
            <a:r>
              <a:rPr lang="en-US" sz="2000" dirty="0" smtClean="0">
                <a:solidFill>
                  <a:srgbClr val="FF0000"/>
                </a:solidFill>
                <a:effectLst/>
                <a:latin typeface="+mn-lt"/>
                <a:cs typeface="+mn-cs"/>
              </a:rPr>
              <a:t>heart (Aorta &amp; Pulmonary trunk).</a:t>
            </a:r>
            <a:endParaRPr lang="ar-SA" sz="2000" dirty="0">
              <a:solidFill>
                <a:srgbClr val="FF0000"/>
              </a:solidFill>
              <a:effectLst/>
              <a:latin typeface="+mn-lt"/>
              <a:cs typeface="+mn-cs"/>
            </a:endParaRPr>
          </a:p>
          <a:p>
            <a:pPr marL="342900" lvl="1" indent="-342900">
              <a:buFont typeface="Courier New" panose="02070309020205020404" pitchFamily="49" charset="0"/>
              <a:buChar char="o"/>
            </a:pPr>
            <a:r>
              <a:rPr lang="en-US" sz="2000" dirty="0" smtClean="0">
                <a:solidFill>
                  <a:schemeClr val="tx1"/>
                </a:solidFill>
                <a:effectLst/>
                <a:latin typeface="+mn-lt"/>
                <a:cs typeface="+mn-cs"/>
              </a:rPr>
              <a:t>Function</a:t>
            </a:r>
            <a:r>
              <a:rPr lang="en-US" sz="2000" dirty="0">
                <a:solidFill>
                  <a:schemeClr val="accent1"/>
                </a:solidFill>
                <a:effectLst/>
                <a:latin typeface="+mn-lt"/>
                <a:cs typeface="+mn-cs"/>
              </a:rPr>
              <a:t>: </a:t>
            </a:r>
            <a:r>
              <a:rPr lang="en-US" sz="2000" dirty="0">
                <a:solidFill>
                  <a:srgbClr val="FF0000"/>
                </a:solidFill>
                <a:effectLst/>
                <a:latin typeface="+mn-lt"/>
                <a:cs typeface="+mn-cs"/>
              </a:rPr>
              <a:t>they allow the flow of blood from the ventricles to arteries</a:t>
            </a:r>
            <a:r>
              <a:rPr lang="en-US" sz="2000" dirty="0">
                <a:solidFill>
                  <a:schemeClr val="accent4">
                    <a:lumMod val="25000"/>
                  </a:schemeClr>
                </a:solidFill>
                <a:effectLst/>
                <a:latin typeface="+mn-lt"/>
                <a:cs typeface="+mn-cs"/>
              </a:rPr>
              <a:t>.</a:t>
            </a:r>
          </a:p>
        </p:txBody>
      </p:sp>
      <p:graphicFrame>
        <p:nvGraphicFramePr>
          <p:cNvPr id="8" name="Diagram 7"/>
          <p:cNvGraphicFramePr/>
          <p:nvPr>
            <p:extLst/>
          </p:nvPr>
        </p:nvGraphicFramePr>
        <p:xfrm>
          <a:off x="-939114" y="1020577"/>
          <a:ext cx="7858897" cy="315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827" y="453310"/>
            <a:ext cx="4461484" cy="3376494"/>
          </a:xfrm>
          <a:prstGeom prst="rect">
            <a:avLst/>
          </a:prstGeom>
        </p:spPr>
      </p:pic>
      <p:sp>
        <p:nvSpPr>
          <p:cNvPr id="10" name="TextBox 9"/>
          <p:cNvSpPr txBox="1"/>
          <p:nvPr/>
        </p:nvSpPr>
        <p:spPr>
          <a:xfrm>
            <a:off x="1678193" y="453310"/>
            <a:ext cx="5099125" cy="707886"/>
          </a:xfrm>
          <a:prstGeom prst="rect">
            <a:avLst/>
          </a:prstGeom>
          <a:noFill/>
        </p:spPr>
        <p:txBody>
          <a:bodyPr wrap="square" rtlCol="0">
            <a:spAutoFit/>
          </a:bodyPr>
          <a:lstStyle/>
          <a:p>
            <a:r>
              <a:rPr lang="en-US" sz="4000" b="1" dirty="0">
                <a:latin typeface="+mj-lt"/>
                <a:ea typeface="Bodoni MT Black" charset="0"/>
                <a:cs typeface="Bodoni MT Black" charset="0"/>
              </a:rPr>
              <a:t>Valves of the heart</a:t>
            </a:r>
          </a:p>
        </p:txBody>
      </p:sp>
    </p:spTree>
    <p:extLst>
      <p:ext uri="{BB962C8B-B14F-4D97-AF65-F5344CB8AC3E}">
        <p14:creationId xmlns:p14="http://schemas.microsoft.com/office/powerpoint/2010/main" val="63816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26551531"/>
              </p:ext>
            </p:extLst>
          </p:nvPr>
        </p:nvGraphicFramePr>
        <p:xfrm>
          <a:off x="1191156" y="433952"/>
          <a:ext cx="9966960" cy="5986230"/>
        </p:xfrm>
        <a:graphic>
          <a:graphicData uri="http://schemas.openxmlformats.org/drawingml/2006/table">
            <a:tbl>
              <a:tblPr firstRow="1" bandRow="1">
                <a:tableStyleId>{7DF18680-E054-41AD-8BC1-D1AEF772440D}</a:tableStyleId>
              </a:tblPr>
              <a:tblGrid>
                <a:gridCol w="4983480">
                  <a:extLst>
                    <a:ext uri="{9D8B030D-6E8A-4147-A177-3AD203B41FA5}">
                      <a16:colId xmlns:a16="http://schemas.microsoft.com/office/drawing/2014/main" xmlns="" val="20000"/>
                    </a:ext>
                  </a:extLst>
                </a:gridCol>
                <a:gridCol w="4983480">
                  <a:extLst>
                    <a:ext uri="{9D8B030D-6E8A-4147-A177-3AD203B41FA5}">
                      <a16:colId xmlns:a16="http://schemas.microsoft.com/office/drawing/2014/main" xmlns="" val="20001"/>
                    </a:ext>
                  </a:extLst>
                </a:gridCol>
              </a:tblGrid>
              <a:tr h="1246063">
                <a:tc gridSpan="2">
                  <a:txBody>
                    <a:bodyPr/>
                    <a:lstStyle/>
                    <a:p>
                      <a:pPr algn="ctr"/>
                      <a:r>
                        <a:rPr lang="en-US" sz="2800" dirty="0" smtClean="0"/>
                        <a:t>BLOOD</a:t>
                      </a:r>
                      <a:r>
                        <a:rPr lang="en-US" sz="2800" baseline="0" dirty="0" smtClean="0"/>
                        <a:t> </a:t>
                      </a:r>
                      <a:r>
                        <a:rPr lang="en-US" sz="2800" baseline="0" dirty="0"/>
                        <a:t>CIRCULATION  </a:t>
                      </a:r>
                    </a:p>
                  </a:txBody>
                  <a:tcPr anchor="ctr"/>
                </a:tc>
                <a:tc hMerge="1">
                  <a:txBody>
                    <a:bodyPr/>
                    <a:lstStyle/>
                    <a:p>
                      <a:endParaRPr lang="en-US" dirty="0"/>
                    </a:p>
                  </a:txBody>
                  <a:tcPr/>
                </a:tc>
                <a:extLst>
                  <a:ext uri="{0D108BD9-81ED-4DB2-BD59-A6C34878D82A}">
                    <a16:rowId xmlns:a16="http://schemas.microsoft.com/office/drawing/2014/main" xmlns="" val="10000"/>
                  </a:ext>
                </a:extLst>
              </a:tr>
              <a:tr h="535859">
                <a:tc>
                  <a:txBody>
                    <a:bodyPr/>
                    <a:lstStyle/>
                    <a:p>
                      <a:pPr algn="ctr"/>
                      <a:r>
                        <a:rPr lang="en-US" sz="1800" b="1" dirty="0"/>
                        <a:t>CARDIO </a:t>
                      </a:r>
                      <a:r>
                        <a:rPr lang="en-US" sz="1800" b="1" dirty="0" smtClean="0"/>
                        <a:t>PULMONARY</a:t>
                      </a:r>
                      <a:endParaRPr lang="en-US" sz="1800" b="1" dirty="0">
                        <a:solidFill>
                          <a:srgbClr val="FF0000"/>
                        </a:solidFill>
                      </a:endParaRPr>
                    </a:p>
                  </a:txBody>
                  <a:tcPr anchor="ctr"/>
                </a:tc>
                <a:tc>
                  <a:txBody>
                    <a:bodyPr/>
                    <a:lstStyle/>
                    <a:p>
                      <a:pPr algn="ctr"/>
                      <a:r>
                        <a:rPr lang="en-US" sz="1800" b="1" dirty="0"/>
                        <a:t>SYSTEMIC</a:t>
                      </a:r>
                      <a:endParaRPr lang="en-US" sz="1800" b="1" dirty="0">
                        <a:solidFill>
                          <a:srgbClr val="FF0000"/>
                        </a:solidFill>
                        <a:latin typeface="+mj-lt"/>
                        <a:ea typeface="Bodoni MT Black" charset="0"/>
                        <a:cs typeface="Bodoni MT Black" charset="0"/>
                      </a:endParaRPr>
                    </a:p>
                  </a:txBody>
                  <a:tcPr anchor="ctr"/>
                </a:tc>
                <a:extLst>
                  <a:ext uri="{0D108BD9-81ED-4DB2-BD59-A6C34878D82A}">
                    <a16:rowId xmlns:a16="http://schemas.microsoft.com/office/drawing/2014/main" xmlns="" val="10001"/>
                  </a:ext>
                </a:extLst>
              </a:tr>
              <a:tr h="454673">
                <a:tc>
                  <a:txBody>
                    <a:bodyPr/>
                    <a:lstStyle/>
                    <a:p>
                      <a:r>
                        <a:rPr lang="en-US" sz="1800" dirty="0"/>
                        <a:t>BETWEEN</a:t>
                      </a:r>
                      <a:r>
                        <a:rPr lang="en-US" sz="1800" baseline="0" dirty="0"/>
                        <a:t> THE HEART AND THE LUNGS</a:t>
                      </a:r>
                      <a:endParaRPr lang="en-US" sz="1800" dirty="0">
                        <a:solidFill>
                          <a:srgbClr val="FF0000"/>
                        </a:solidFill>
                      </a:endParaRPr>
                    </a:p>
                  </a:txBody>
                  <a:tcPr/>
                </a:tc>
                <a:tc>
                  <a:txBody>
                    <a:bodyPr/>
                    <a:lstStyle/>
                    <a:p>
                      <a:r>
                        <a:rPr lang="en-US" sz="1800" dirty="0"/>
                        <a:t>BETWEEN THE HEART AND THE BODY</a:t>
                      </a:r>
                      <a:endParaRPr lang="en-US" sz="1800" dirty="0">
                        <a:solidFill>
                          <a:srgbClr val="FF0000"/>
                        </a:solidFill>
                      </a:endParaRPr>
                    </a:p>
                  </a:txBody>
                  <a:tcPr/>
                </a:tc>
                <a:extLst>
                  <a:ext uri="{0D108BD9-81ED-4DB2-BD59-A6C34878D82A}">
                    <a16:rowId xmlns:a16="http://schemas.microsoft.com/office/drawing/2014/main" xmlns="" val="10002"/>
                  </a:ext>
                </a:extLst>
              </a:tr>
              <a:tr h="732115">
                <a:tc>
                  <a:txBody>
                    <a:bodyPr/>
                    <a:lstStyle/>
                    <a:p>
                      <a:r>
                        <a:rPr lang="en-US" sz="1800" dirty="0"/>
                        <a:t>The</a:t>
                      </a:r>
                      <a:r>
                        <a:rPr lang="en-US" sz="1800" baseline="0" dirty="0"/>
                        <a:t> right side of the heart (the right atrium &amp; ventricle) receive deoxygenated blood </a:t>
                      </a:r>
                      <a:endParaRPr lang="en-US" sz="1800" dirty="0">
                        <a:solidFill>
                          <a:srgbClr val="FF0000"/>
                        </a:solidFill>
                      </a:endParaRPr>
                    </a:p>
                  </a:txBody>
                  <a:tcPr/>
                </a:tc>
                <a:tc>
                  <a:txBody>
                    <a:bodyPr/>
                    <a:lstStyle/>
                    <a:p>
                      <a:r>
                        <a:rPr lang="en-US" sz="1800" dirty="0"/>
                        <a:t>The left side of the heart (left atrium &amp; ventricle</a:t>
                      </a:r>
                      <a:r>
                        <a:rPr lang="en-US" sz="1800" baseline="0" dirty="0"/>
                        <a:t>) receive the oxygenated blood from the lungs </a:t>
                      </a:r>
                      <a:endParaRPr lang="en-US" sz="1800" dirty="0"/>
                    </a:p>
                  </a:txBody>
                  <a:tcPr/>
                </a:tc>
                <a:extLst>
                  <a:ext uri="{0D108BD9-81ED-4DB2-BD59-A6C34878D82A}">
                    <a16:rowId xmlns:a16="http://schemas.microsoft.com/office/drawing/2014/main" xmlns="" val="10003"/>
                  </a:ext>
                </a:extLst>
              </a:tr>
              <a:tr h="732115">
                <a:tc>
                  <a:txBody>
                    <a:bodyPr/>
                    <a:lstStyle/>
                    <a:p>
                      <a:r>
                        <a:rPr lang="en-US" sz="1800" dirty="0"/>
                        <a:t>Blood is pumped to the</a:t>
                      </a:r>
                      <a:r>
                        <a:rPr lang="en-US" sz="1800" baseline="0" dirty="0"/>
                        <a:t> lungs through the pulmonary Artery</a:t>
                      </a:r>
                      <a:endParaRPr lang="en-US" sz="1800" dirty="0"/>
                    </a:p>
                  </a:txBody>
                  <a:tcPr/>
                </a:tc>
                <a:tc>
                  <a:txBody>
                    <a:bodyPr/>
                    <a:lstStyle/>
                    <a:p>
                      <a:r>
                        <a:rPr lang="en-US" sz="1800" dirty="0"/>
                        <a:t>Blood is pumped from the left ventricle to all body tissues through</a:t>
                      </a:r>
                      <a:r>
                        <a:rPr lang="en-US" sz="1800" baseline="0" dirty="0"/>
                        <a:t> the Aorta and its systemic arteries </a:t>
                      </a:r>
                      <a:endParaRPr lang="en-US" sz="1800" dirty="0"/>
                    </a:p>
                  </a:txBody>
                  <a:tcPr/>
                </a:tc>
                <a:extLst>
                  <a:ext uri="{0D108BD9-81ED-4DB2-BD59-A6C34878D82A}">
                    <a16:rowId xmlns:a16="http://schemas.microsoft.com/office/drawing/2014/main" xmlns="" val="10004"/>
                  </a:ext>
                </a:extLst>
              </a:tr>
              <a:tr h="732115">
                <a:tc>
                  <a:txBody>
                    <a:bodyPr/>
                    <a:lstStyle/>
                    <a:p>
                      <a:r>
                        <a:rPr lang="en-US" sz="1800" dirty="0">
                          <a:solidFill>
                            <a:srgbClr val="FF0000"/>
                          </a:solidFill>
                        </a:rPr>
                        <a:t>Gas exchange takes place in the lungs</a:t>
                      </a:r>
                    </a:p>
                  </a:txBody>
                  <a:tcPr/>
                </a:tc>
                <a:tc>
                  <a:txBody>
                    <a:bodyPr/>
                    <a:lstStyle/>
                    <a:p>
                      <a:r>
                        <a:rPr lang="en-US" sz="1800" dirty="0"/>
                        <a:t>The blood ultimately terminates in capillaries </a:t>
                      </a:r>
                      <a:endParaRPr lang="en-US" sz="1800" dirty="0">
                        <a:solidFill>
                          <a:srgbClr val="FF0000"/>
                        </a:solidFill>
                      </a:endParaRPr>
                    </a:p>
                  </a:txBody>
                  <a:tcPr/>
                </a:tc>
                <a:extLst>
                  <a:ext uri="{0D108BD9-81ED-4DB2-BD59-A6C34878D82A}">
                    <a16:rowId xmlns:a16="http://schemas.microsoft.com/office/drawing/2014/main" xmlns="" val="10005"/>
                  </a:ext>
                </a:extLst>
              </a:tr>
              <a:tr h="732115">
                <a:tc>
                  <a:txBody>
                    <a:bodyPr/>
                    <a:lstStyle/>
                    <a:p>
                      <a:r>
                        <a:rPr lang="en-US" sz="1800" dirty="0"/>
                        <a:t>It returns to the</a:t>
                      </a:r>
                      <a:r>
                        <a:rPr lang="en-US" sz="1800" baseline="0" dirty="0"/>
                        <a:t> left side of the heart through 4 pulmonary veins </a:t>
                      </a:r>
                      <a:endParaRPr lang="en-US" sz="1800" dirty="0">
                        <a:solidFill>
                          <a:srgbClr val="FF0000"/>
                        </a:solidFill>
                      </a:endParaRPr>
                    </a:p>
                  </a:txBody>
                  <a:tcPr/>
                </a:tc>
                <a:tc>
                  <a:txBody>
                    <a:bodyPr/>
                    <a:lstStyle/>
                    <a:p>
                      <a:r>
                        <a:rPr lang="en-US" sz="1800" dirty="0"/>
                        <a:t>Deoxygenated blood circulates from the tissues to </a:t>
                      </a:r>
                      <a:r>
                        <a:rPr lang="en-US" sz="1800" dirty="0">
                          <a:solidFill>
                            <a:srgbClr val="FF0000"/>
                          </a:solidFill>
                        </a:rPr>
                        <a:t>the capillaries,</a:t>
                      </a:r>
                      <a:r>
                        <a:rPr lang="en-US" sz="1800" baseline="0" dirty="0">
                          <a:solidFill>
                            <a:srgbClr val="FF0000"/>
                          </a:solidFill>
                        </a:rPr>
                        <a:t> venules &amp; veins </a:t>
                      </a:r>
                      <a:r>
                        <a:rPr lang="en-US" sz="1800" baseline="0" dirty="0"/>
                        <a:t>back to the right atrium of the heart through the systemic veins</a:t>
                      </a:r>
                      <a:endParaRPr lang="en-US" sz="18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24966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65" y="433886"/>
            <a:ext cx="10515599" cy="1325562"/>
          </a:xfrm>
        </p:spPr>
        <p:txBody>
          <a:bodyPr/>
          <a:lstStyle/>
          <a:p>
            <a:r>
              <a:rPr lang="en-US" sz="4000" b="1" dirty="0">
                <a:latin typeface="+mj-lt"/>
                <a:ea typeface="Bodoni MT Black" charset="0"/>
                <a:cs typeface="Bodoni MT Black" charset="0"/>
              </a:rPr>
              <a:t>CORONARY CIRCULATION </a:t>
            </a:r>
          </a:p>
        </p:txBody>
      </p:sp>
      <p:sp>
        <p:nvSpPr>
          <p:cNvPr id="5" name="Text Placeholder 4"/>
          <p:cNvSpPr>
            <a:spLocks noGrp="1"/>
          </p:cNvSpPr>
          <p:nvPr>
            <p:ph type="body" idx="1"/>
          </p:nvPr>
        </p:nvSpPr>
        <p:spPr>
          <a:xfrm>
            <a:off x="597050" y="1825625"/>
            <a:ext cx="5723964" cy="4351338"/>
          </a:xfrm>
        </p:spPr>
        <p:txBody>
          <a:bodyPr/>
          <a:lstStyle/>
          <a:p>
            <a:pPr>
              <a:buFont typeface="Courier New" panose="02070309020205020404" pitchFamily="49" charset="0"/>
              <a:buChar char="o"/>
            </a:pPr>
            <a:r>
              <a:rPr lang="en-US" sz="2000" dirty="0"/>
              <a:t> </a:t>
            </a:r>
            <a:r>
              <a:rPr lang="en-US" sz="2000" dirty="0">
                <a:solidFill>
                  <a:srgbClr val="0070C0"/>
                </a:solidFill>
              </a:rPr>
              <a:t>The heart has its own blood vessels that provide the myocardium with the oxygen and nutrients necessary to be able to pump blood to the body. </a:t>
            </a:r>
          </a:p>
          <a:p>
            <a:pPr>
              <a:buFont typeface="Courier New" panose="02070309020205020404" pitchFamily="49" charset="0"/>
              <a:buChar char="o"/>
            </a:pPr>
            <a:r>
              <a:rPr lang="en-US" sz="2000" dirty="0">
                <a:solidFill>
                  <a:srgbClr val="0070C0"/>
                </a:solidFill>
              </a:rPr>
              <a:t> The left and right coronary arteries branch off from the aorta and provide blood to the left and right sides of the heart. </a:t>
            </a:r>
          </a:p>
          <a:p>
            <a:pPr>
              <a:buFont typeface="Courier New" panose="02070309020205020404" pitchFamily="49" charset="0"/>
              <a:buChar char="o"/>
            </a:pPr>
            <a:r>
              <a:rPr lang="en-US" sz="2000" dirty="0">
                <a:solidFill>
                  <a:srgbClr val="0070C0"/>
                </a:solidFill>
              </a:rPr>
              <a:t> The coronary sinus is a vein on the posterior side of the heart that returns deoxygenated blood from the myocardium to the </a:t>
            </a:r>
            <a:r>
              <a:rPr lang="en-US" sz="2000" dirty="0">
                <a:solidFill>
                  <a:srgbClr val="FF0000"/>
                </a:solidFill>
              </a:rPr>
              <a:t>vena cava. </a:t>
            </a:r>
          </a:p>
          <a:p>
            <a:pPr>
              <a:buFont typeface="Courier New" panose="02070309020205020404" pitchFamily="49" charset="0"/>
              <a:buChar char="o"/>
            </a:pPr>
            <a:r>
              <a:rPr lang="en-US" sz="2000" dirty="0"/>
              <a:t> </a:t>
            </a:r>
            <a:r>
              <a:rPr lang="en-US" sz="2000" dirty="0">
                <a:solidFill>
                  <a:srgbClr val="0070C0"/>
                </a:solidFill>
              </a:rPr>
              <a:t>Great, middle and small coronary veins drain into coronary sinus. </a:t>
            </a:r>
          </a:p>
          <a:p>
            <a:pPr>
              <a:buFont typeface="Courier New" panose="02070309020205020404" pitchFamily="49" charset="0"/>
              <a:buChar char="o"/>
            </a:pPr>
            <a:r>
              <a:rPr lang="en-US" sz="2000" dirty="0">
                <a:solidFill>
                  <a:srgbClr val="0070C0"/>
                </a:solidFill>
              </a:rPr>
              <a:t> Coronary sinus drains into </a:t>
            </a:r>
            <a:r>
              <a:rPr lang="en-US" sz="2000" dirty="0">
                <a:solidFill>
                  <a:srgbClr val="FF0000"/>
                </a:solidFill>
              </a:rPr>
              <a:t>right atrium. </a:t>
            </a:r>
            <a:endParaRPr lang="en-US" sz="2000" dirty="0">
              <a:solidFill>
                <a:srgbClr val="FF0000"/>
              </a:solidFill>
              <a:effectLst/>
            </a:endParaRPr>
          </a:p>
        </p:txBody>
      </p:sp>
      <p:sp>
        <p:nvSpPr>
          <p:cNvPr id="6" name="TextBox 5"/>
          <p:cNvSpPr txBox="1"/>
          <p:nvPr/>
        </p:nvSpPr>
        <p:spPr>
          <a:xfrm>
            <a:off x="7505705" y="1564015"/>
            <a:ext cx="4229214" cy="523220"/>
          </a:xfrm>
          <a:prstGeom prst="rect">
            <a:avLst/>
          </a:prstGeom>
          <a:noFill/>
        </p:spPr>
        <p:txBody>
          <a:bodyPr wrap="square" rtlCol="0">
            <a:spAutoFit/>
          </a:bodyPr>
          <a:lstStyle/>
          <a:p>
            <a:r>
              <a:rPr lang="en-US" dirty="0"/>
              <a:t>For extra explanation visit this link</a:t>
            </a:r>
            <a:r>
              <a:rPr lang="en-US" dirty="0" smtClean="0"/>
              <a:t>:</a:t>
            </a:r>
          </a:p>
          <a:p>
            <a:r>
              <a:rPr lang="en-US" dirty="0">
                <a:hlinkClick r:id="rId2"/>
              </a:rPr>
              <a:t> https://www.youtube.com/watch?v=xSnFf62GDBI</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776" y="2708625"/>
            <a:ext cx="5257143" cy="3313355"/>
          </a:xfrm>
          <a:prstGeom prst="rect">
            <a:avLst/>
          </a:prstGeom>
        </p:spPr>
      </p:pic>
    </p:spTree>
    <p:extLst>
      <p:ext uri="{BB962C8B-B14F-4D97-AF65-F5344CB8AC3E}">
        <p14:creationId xmlns:p14="http://schemas.microsoft.com/office/powerpoint/2010/main" val="59509614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2EC1DF0A-E07D-4F24-B7F3-1ADA07EEDC32}" vid="{6BE06D1D-D319-48DD-8029-024476A6C52B}"/>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Template>
  <TotalTime>116</TotalTime>
  <Words>1627</Words>
  <Application>Microsoft Office PowerPoint</Application>
  <PresentationFormat>Widescreen</PresentationFormat>
  <Paragraphs>264</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 MT Condensed Extra Bold</vt:lpstr>
      <vt:lpstr>Arial</vt:lpstr>
      <vt:lpstr>Bodoni MT Black</vt:lpstr>
      <vt:lpstr>Calibri</vt:lpstr>
      <vt:lpstr>Courier New</vt:lpstr>
      <vt:lpstr>Segoe UI Emoji</vt:lpstr>
      <vt:lpstr>Wingdings</vt:lpstr>
      <vt:lpstr>Office Theme</vt:lpstr>
      <vt:lpstr>Cardiovascular system   FOURTH LECTURE</vt:lpstr>
      <vt:lpstr>Objectives:</vt:lpstr>
      <vt:lpstr>The Cardiovascular System</vt:lpstr>
      <vt:lpstr>PowerPoint Presentation</vt:lpstr>
      <vt:lpstr>PowerPoint Presentation</vt:lpstr>
      <vt:lpstr>PowerPoint Presentation</vt:lpstr>
      <vt:lpstr>PowerPoint Presentation</vt:lpstr>
      <vt:lpstr>PowerPoint Presentation</vt:lpstr>
      <vt:lpstr>CORONARY CIRCULATION </vt:lpstr>
      <vt:lpstr>PowerPoint Presentation</vt:lpstr>
      <vt:lpstr>PowerPoint Presentation</vt:lpstr>
      <vt:lpstr>PowerPoint Presentation</vt:lpstr>
      <vt:lpstr>Veins </vt:lpstr>
      <vt:lpstr>PowerPoint Presentation</vt:lpstr>
      <vt:lpstr>PowerPoint Presentation</vt:lpstr>
      <vt:lpstr>Portal circulation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Team Members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   FOURTH LECTURE</dc:title>
  <dc:creator>nawafrocks@gmail.com</dc:creator>
  <cp:lastModifiedBy>Jawaher AbdulMohsen</cp:lastModifiedBy>
  <cp:revision>46</cp:revision>
  <dcterms:created xsi:type="dcterms:W3CDTF">2016-10-04T18:49:40Z</dcterms:created>
  <dcterms:modified xsi:type="dcterms:W3CDTF">2016-10-11T20:45:27Z</dcterms:modified>
</cp:coreProperties>
</file>