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6.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7.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8.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9.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diagrams/data5.xml" ContentType="application/vnd.openxmlformats-officedocument.drawingml.diagramData+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8" r:id="rId2"/>
    <p:sldMasterId id="2147483685" r:id="rId3"/>
  </p:sldMasterIdLst>
  <p:notesMasterIdLst>
    <p:notesMasterId r:id="rId21"/>
  </p:notesMasterIdLst>
  <p:handoutMasterIdLst>
    <p:handoutMasterId r:id="rId22"/>
  </p:handoutMasterIdLst>
  <p:sldIdLst>
    <p:sldId id="280" r:id="rId4"/>
    <p:sldId id="277" r:id="rId5"/>
    <p:sldId id="281" r:id="rId6"/>
    <p:sldId id="282" r:id="rId7"/>
    <p:sldId id="283" r:id="rId8"/>
    <p:sldId id="284" r:id="rId9"/>
    <p:sldId id="285" r:id="rId10"/>
    <p:sldId id="287" r:id="rId11"/>
    <p:sldId id="286" r:id="rId12"/>
    <p:sldId id="288" r:id="rId13"/>
    <p:sldId id="289" r:id="rId14"/>
    <p:sldId id="290" r:id="rId15"/>
    <p:sldId id="291" r:id="rId16"/>
    <p:sldId id="295" r:id="rId17"/>
    <p:sldId id="292" r:id="rId18"/>
    <p:sldId id="293" r:id="rId19"/>
    <p:sldId id="29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8" autoAdjust="0"/>
    <p:restoredTop sz="91489"/>
  </p:normalViewPr>
  <p:slideViewPr>
    <p:cSldViewPr snapToObjects="1">
      <p:cViewPr varScale="1">
        <p:scale>
          <a:sx n="84" d="100"/>
          <a:sy n="84" d="100"/>
        </p:scale>
        <p:origin x="968" y="18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diagrams/_rels/data5.xml.rels><?xml version="1.0" encoding="UTF-8" standalone="yes"?>
<Relationships xmlns="http://schemas.openxmlformats.org/package/2006/relationships"><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AA4BFC-6D59-4932-95F8-4C47D28BA40E}" type="doc">
      <dgm:prSet loTypeId="urn:microsoft.com/office/officeart/2008/layout/HorizontalMultiLevelHierarchy" loCatId="hierarchy" qsTypeId="urn:microsoft.com/office/officeart/2005/8/quickstyle/3d3" qsCatId="3D" csTypeId="urn:microsoft.com/office/officeart/2005/8/colors/accent1_1" csCatId="accent1" phldr="1"/>
      <dgm:spPr/>
      <dgm:t>
        <a:bodyPr/>
        <a:lstStyle/>
        <a:p>
          <a:pPr rtl="1"/>
          <a:endParaRPr lang="ar-SA"/>
        </a:p>
      </dgm:t>
    </dgm:pt>
    <dgm:pt modelId="{6894B5B5-A757-4317-A420-C6B6263FDBD8}">
      <dgm:prSet phldrT="[نص]"/>
      <dgm:spPr/>
      <dgm:t>
        <a:bodyPr/>
        <a:lstStyle/>
        <a:p>
          <a:pPr rtl="1"/>
          <a:r>
            <a:rPr lang="en-US" dirty="0"/>
            <a:t>Factors affecting serum biomarker levels</a:t>
          </a:r>
          <a:endParaRPr lang="ar-SA" dirty="0"/>
        </a:p>
      </dgm:t>
    </dgm:pt>
    <dgm:pt modelId="{EA1AED94-B9C9-42D5-B04B-D9E9FAFCF14A}" type="parTrans" cxnId="{5B323D3A-43EA-4979-81B4-B4AE5689D537}">
      <dgm:prSet/>
      <dgm:spPr/>
      <dgm:t>
        <a:bodyPr/>
        <a:lstStyle/>
        <a:p>
          <a:pPr rtl="1"/>
          <a:endParaRPr lang="ar-SA"/>
        </a:p>
      </dgm:t>
    </dgm:pt>
    <dgm:pt modelId="{2AD52761-C0EC-4740-B9B0-4B81EDA6B5E3}" type="sibTrans" cxnId="{5B323D3A-43EA-4979-81B4-B4AE5689D537}">
      <dgm:prSet/>
      <dgm:spPr/>
      <dgm:t>
        <a:bodyPr/>
        <a:lstStyle/>
        <a:p>
          <a:pPr rtl="1"/>
          <a:endParaRPr lang="ar-SA"/>
        </a:p>
      </dgm:t>
    </dgm:pt>
    <dgm:pt modelId="{F71DF437-2AAE-44F8-9ADE-9078484C1A0C}">
      <dgm:prSet phldrT="[نص]"/>
      <dgm:spPr/>
      <dgm:t>
        <a:bodyPr/>
        <a:lstStyle/>
        <a:p>
          <a:pPr rtl="1"/>
          <a:r>
            <a:rPr lang="en-US" dirty="0"/>
            <a:t>Cell damage</a:t>
          </a:r>
          <a:endParaRPr lang="ar-SA" dirty="0"/>
        </a:p>
      </dgm:t>
    </dgm:pt>
    <dgm:pt modelId="{818A83D4-3495-4556-8B78-C85EE2EFF50D}" type="parTrans" cxnId="{CC4B4BC8-BD09-45C7-AAFE-A35EF926F027}">
      <dgm:prSet/>
      <dgm:spPr/>
      <dgm:t>
        <a:bodyPr/>
        <a:lstStyle/>
        <a:p>
          <a:pPr rtl="1"/>
          <a:endParaRPr lang="ar-SA"/>
        </a:p>
      </dgm:t>
    </dgm:pt>
    <dgm:pt modelId="{284DA14E-A3A0-4BFA-A815-41B0E270C65C}" type="sibTrans" cxnId="{CC4B4BC8-BD09-45C7-AAFE-A35EF926F027}">
      <dgm:prSet/>
      <dgm:spPr/>
      <dgm:t>
        <a:bodyPr/>
        <a:lstStyle/>
        <a:p>
          <a:pPr rtl="1"/>
          <a:endParaRPr lang="ar-SA"/>
        </a:p>
      </dgm:t>
    </dgm:pt>
    <dgm:pt modelId="{7143E6E3-E762-4A33-8D95-0A1EC79C6B2E}">
      <dgm:prSet phldrT="[نص]"/>
      <dgm:spPr/>
      <dgm:t>
        <a:bodyPr/>
        <a:lstStyle/>
        <a:p>
          <a:pPr rtl="1"/>
          <a:r>
            <a:rPr lang="en-US" dirty="0"/>
            <a:t>Rate of biomarker synthesis and clearance</a:t>
          </a:r>
          <a:endParaRPr lang="ar-SA" dirty="0"/>
        </a:p>
      </dgm:t>
    </dgm:pt>
    <dgm:pt modelId="{7FD97002-986D-40E5-BF77-1823EF3EB74D}" type="parTrans" cxnId="{DEE46E7F-4086-496F-8421-9EC7BEE6B6F1}">
      <dgm:prSet/>
      <dgm:spPr/>
      <dgm:t>
        <a:bodyPr/>
        <a:lstStyle/>
        <a:p>
          <a:pPr rtl="1"/>
          <a:endParaRPr lang="ar-SA"/>
        </a:p>
      </dgm:t>
    </dgm:pt>
    <dgm:pt modelId="{3DD8B895-D579-443B-AA2B-5608A9C035C0}" type="sibTrans" cxnId="{DEE46E7F-4086-496F-8421-9EC7BEE6B6F1}">
      <dgm:prSet/>
      <dgm:spPr/>
      <dgm:t>
        <a:bodyPr/>
        <a:lstStyle/>
        <a:p>
          <a:pPr rtl="1"/>
          <a:endParaRPr lang="ar-SA"/>
        </a:p>
      </dgm:t>
    </dgm:pt>
    <dgm:pt modelId="{A2FCF652-8469-48AB-B928-867C17A6F206}">
      <dgm:prSet/>
      <dgm:spPr/>
      <dgm:t>
        <a:bodyPr/>
        <a:lstStyle/>
        <a:p>
          <a:pPr rtl="1"/>
          <a:r>
            <a:rPr lang="en-US" dirty="0"/>
            <a:t>Enzyme inhibitors</a:t>
          </a:r>
          <a:endParaRPr lang="ar-SA" dirty="0"/>
        </a:p>
      </dgm:t>
    </dgm:pt>
    <dgm:pt modelId="{96DAD4CB-13F4-4DD8-AD82-9325B5717938}" type="parTrans" cxnId="{34DFD2FB-2C96-4A1B-B23D-7819DC66ED39}">
      <dgm:prSet/>
      <dgm:spPr/>
      <dgm:t>
        <a:bodyPr/>
        <a:lstStyle/>
        <a:p>
          <a:pPr rtl="1"/>
          <a:endParaRPr lang="ar-SA"/>
        </a:p>
      </dgm:t>
    </dgm:pt>
    <dgm:pt modelId="{3D77562F-9348-4FB3-8E8E-E4AC2F9C3A2B}" type="sibTrans" cxnId="{34DFD2FB-2C96-4A1B-B23D-7819DC66ED39}">
      <dgm:prSet/>
      <dgm:spPr/>
      <dgm:t>
        <a:bodyPr/>
        <a:lstStyle/>
        <a:p>
          <a:pPr rtl="1"/>
          <a:endParaRPr lang="ar-SA"/>
        </a:p>
      </dgm:t>
    </dgm:pt>
    <dgm:pt modelId="{48759610-B14E-4A50-879C-A723C37CB37E}">
      <dgm:prSet/>
      <dgm:spPr/>
      <dgm:t>
        <a:bodyPr/>
        <a:lstStyle/>
        <a:p>
          <a:pPr rtl="1"/>
          <a:r>
            <a:rPr lang="en-US" dirty="0"/>
            <a:t>Glucose deficiency</a:t>
          </a:r>
          <a:endParaRPr lang="ar-SA" dirty="0"/>
        </a:p>
      </dgm:t>
    </dgm:pt>
    <dgm:pt modelId="{A21AC8BB-CBC5-460A-B5D5-9A3B0CBD09F9}" type="parTrans" cxnId="{A6CCC1C8-D2C7-4230-9193-4663275979EA}">
      <dgm:prSet/>
      <dgm:spPr/>
      <dgm:t>
        <a:bodyPr/>
        <a:lstStyle/>
        <a:p>
          <a:pPr rtl="1"/>
          <a:endParaRPr lang="ar-SA"/>
        </a:p>
      </dgm:t>
    </dgm:pt>
    <dgm:pt modelId="{0E3861FD-7C3E-4015-B19B-771B0A752482}" type="sibTrans" cxnId="{A6CCC1C8-D2C7-4230-9193-4663275979EA}">
      <dgm:prSet/>
      <dgm:spPr/>
      <dgm:t>
        <a:bodyPr/>
        <a:lstStyle/>
        <a:p>
          <a:pPr rtl="1"/>
          <a:endParaRPr lang="ar-SA"/>
        </a:p>
      </dgm:t>
    </dgm:pt>
    <dgm:pt modelId="{37ADD036-362C-41F9-BAD1-2FC22AD0C25B}">
      <dgm:prSet/>
      <dgm:spPr/>
      <dgm:t>
        <a:bodyPr/>
        <a:lstStyle/>
        <a:p>
          <a:pPr rtl="1"/>
          <a:r>
            <a:rPr lang="en-US" dirty="0"/>
            <a:t>Localized Hypoxia (less oxygen)</a:t>
          </a:r>
          <a:endParaRPr lang="ar-SA" dirty="0"/>
        </a:p>
      </dgm:t>
    </dgm:pt>
    <dgm:pt modelId="{D5898956-013C-4916-8787-307F6F90D407}" type="parTrans" cxnId="{47A871C5-9EEB-4265-88D4-415AC57B88F4}">
      <dgm:prSet/>
      <dgm:spPr/>
      <dgm:t>
        <a:bodyPr/>
        <a:lstStyle/>
        <a:p>
          <a:pPr rtl="1"/>
          <a:endParaRPr lang="ar-SA"/>
        </a:p>
      </dgm:t>
    </dgm:pt>
    <dgm:pt modelId="{552BFA94-C627-48D2-8A72-78B0F3A3D99B}" type="sibTrans" cxnId="{47A871C5-9EEB-4265-88D4-415AC57B88F4}">
      <dgm:prSet/>
      <dgm:spPr/>
      <dgm:t>
        <a:bodyPr/>
        <a:lstStyle/>
        <a:p>
          <a:pPr rtl="1"/>
          <a:endParaRPr lang="ar-SA"/>
        </a:p>
      </dgm:t>
    </dgm:pt>
    <dgm:pt modelId="{E341B8E2-4A97-4AD0-A280-526ACE410716}">
      <dgm:prSet/>
      <dgm:spPr/>
      <dgm:t>
        <a:bodyPr/>
        <a:lstStyle/>
        <a:p>
          <a:pPr rtl="1"/>
          <a:r>
            <a:rPr lang="en-US" dirty="0"/>
            <a:t>Ischemia (obstruction of blood vessels)</a:t>
          </a:r>
          <a:endParaRPr lang="ar-SA" dirty="0"/>
        </a:p>
      </dgm:t>
    </dgm:pt>
    <dgm:pt modelId="{99270702-544E-4E6E-BF36-8009B16C9A4B}" type="parTrans" cxnId="{509045AC-537E-41CA-8ADC-81624662FA1D}">
      <dgm:prSet/>
      <dgm:spPr/>
      <dgm:t>
        <a:bodyPr/>
        <a:lstStyle/>
        <a:p>
          <a:pPr rtl="1"/>
          <a:endParaRPr lang="ar-SA"/>
        </a:p>
      </dgm:t>
    </dgm:pt>
    <dgm:pt modelId="{2BD14D86-1180-46C1-979A-23879A656E74}" type="sibTrans" cxnId="{509045AC-537E-41CA-8ADC-81624662FA1D}">
      <dgm:prSet/>
      <dgm:spPr/>
      <dgm:t>
        <a:bodyPr/>
        <a:lstStyle/>
        <a:p>
          <a:pPr rtl="1"/>
          <a:endParaRPr lang="ar-SA"/>
        </a:p>
      </dgm:t>
    </dgm:pt>
    <dgm:pt modelId="{37A80CFB-30C9-496B-9128-3AE3EC1C3048}">
      <dgm:prSet/>
      <dgm:spPr/>
      <dgm:t>
        <a:bodyPr/>
        <a:lstStyle/>
        <a:p>
          <a:pPr rtl="1"/>
          <a:r>
            <a:rPr lang="en-US" dirty="0"/>
            <a:t>Necrosis</a:t>
          </a:r>
          <a:endParaRPr lang="ar-SA" dirty="0"/>
        </a:p>
      </dgm:t>
    </dgm:pt>
    <dgm:pt modelId="{C2AD7CCB-4B8B-4714-B4D2-27D58F6F5A9D}" type="parTrans" cxnId="{3FCC0A7A-8904-46DB-A20E-8B62E58CE05A}">
      <dgm:prSet/>
      <dgm:spPr/>
      <dgm:t>
        <a:bodyPr/>
        <a:lstStyle/>
        <a:p>
          <a:pPr rtl="1"/>
          <a:endParaRPr lang="ar-SA"/>
        </a:p>
      </dgm:t>
    </dgm:pt>
    <dgm:pt modelId="{77F90D5D-4A9E-46CC-BA57-B384F7AE044C}" type="sibTrans" cxnId="{3FCC0A7A-8904-46DB-A20E-8B62E58CE05A}">
      <dgm:prSet/>
      <dgm:spPr/>
      <dgm:t>
        <a:bodyPr/>
        <a:lstStyle/>
        <a:p>
          <a:pPr rtl="1"/>
          <a:endParaRPr lang="ar-SA"/>
        </a:p>
      </dgm:t>
    </dgm:pt>
    <dgm:pt modelId="{E03E67BE-3ABF-48ED-8080-74AE14A6ED45}">
      <dgm:prSet/>
      <dgm:spPr/>
      <dgm:t>
        <a:bodyPr/>
        <a:lstStyle/>
        <a:p>
          <a:pPr rtl="1"/>
          <a:r>
            <a:rPr lang="en-US" dirty="0"/>
            <a:t>Tissue infarction due to ischemic necrosis</a:t>
          </a:r>
          <a:endParaRPr lang="ar-SA" dirty="0"/>
        </a:p>
      </dgm:t>
    </dgm:pt>
    <dgm:pt modelId="{B144EEA9-DEFC-47E0-8EB9-7D9145F1B43F}" type="parTrans" cxnId="{0AA883C7-2768-4D08-B90B-09A095F95C79}">
      <dgm:prSet/>
      <dgm:spPr/>
      <dgm:t>
        <a:bodyPr/>
        <a:lstStyle/>
        <a:p>
          <a:pPr rtl="1"/>
          <a:endParaRPr lang="ar-SA"/>
        </a:p>
      </dgm:t>
    </dgm:pt>
    <dgm:pt modelId="{22FA6166-EDC6-434D-97E8-15A9CD1B5847}" type="sibTrans" cxnId="{0AA883C7-2768-4D08-B90B-09A095F95C79}">
      <dgm:prSet/>
      <dgm:spPr/>
      <dgm:t>
        <a:bodyPr/>
        <a:lstStyle/>
        <a:p>
          <a:pPr rtl="1"/>
          <a:endParaRPr lang="ar-SA"/>
        </a:p>
      </dgm:t>
    </dgm:pt>
    <dgm:pt modelId="{96A8D4E6-8F07-4DCA-A761-914909849ACB}">
      <dgm:prSet/>
      <dgm:spPr/>
      <dgm:t>
        <a:bodyPr/>
        <a:lstStyle/>
        <a:p>
          <a:pPr rtl="1"/>
          <a:r>
            <a:rPr lang="en-US" dirty="0"/>
            <a:t>Myocardial infarction</a:t>
          </a:r>
          <a:endParaRPr lang="ar-SA" dirty="0"/>
        </a:p>
      </dgm:t>
    </dgm:pt>
    <dgm:pt modelId="{F3999410-44C6-42CF-9FCE-AB2F8C78C0F2}" type="parTrans" cxnId="{9E7813DF-5671-479C-8F2C-467E1D615E73}">
      <dgm:prSet/>
      <dgm:spPr/>
      <dgm:t>
        <a:bodyPr/>
        <a:lstStyle/>
        <a:p>
          <a:pPr rtl="1"/>
          <a:endParaRPr lang="ar-SA"/>
        </a:p>
      </dgm:t>
    </dgm:pt>
    <dgm:pt modelId="{EFA10EE2-C9A7-4413-8177-AE85F30FDA4F}" type="sibTrans" cxnId="{9E7813DF-5671-479C-8F2C-467E1D615E73}">
      <dgm:prSet/>
      <dgm:spPr/>
      <dgm:t>
        <a:bodyPr/>
        <a:lstStyle/>
        <a:p>
          <a:pPr rtl="1"/>
          <a:endParaRPr lang="ar-SA"/>
        </a:p>
      </dgm:t>
    </dgm:pt>
    <dgm:pt modelId="{B9354AD9-EE5A-4C8A-9ED5-CD68D4A93A72}" type="pres">
      <dgm:prSet presAssocID="{39AA4BFC-6D59-4932-95F8-4C47D28BA40E}" presName="Name0" presStyleCnt="0">
        <dgm:presLayoutVars>
          <dgm:chPref val="1"/>
          <dgm:dir/>
          <dgm:animOne val="branch"/>
          <dgm:animLvl val="lvl"/>
          <dgm:resizeHandles val="exact"/>
        </dgm:presLayoutVars>
      </dgm:prSet>
      <dgm:spPr/>
      <dgm:t>
        <a:bodyPr/>
        <a:lstStyle/>
        <a:p>
          <a:endParaRPr lang="en-US"/>
        </a:p>
      </dgm:t>
    </dgm:pt>
    <dgm:pt modelId="{F1E05A8A-8EA1-40F9-87EE-1375AC115589}" type="pres">
      <dgm:prSet presAssocID="{6894B5B5-A757-4317-A420-C6B6263FDBD8}" presName="root1" presStyleCnt="0"/>
      <dgm:spPr/>
      <dgm:t>
        <a:bodyPr/>
        <a:lstStyle/>
        <a:p>
          <a:endParaRPr lang="en-US"/>
        </a:p>
      </dgm:t>
    </dgm:pt>
    <dgm:pt modelId="{68AEE32F-66AB-4ACC-9E3C-FA32AFEFE75E}" type="pres">
      <dgm:prSet presAssocID="{6894B5B5-A757-4317-A420-C6B6263FDBD8}" presName="LevelOneTextNode" presStyleLbl="node0" presStyleIdx="0" presStyleCnt="1" custScaleX="264950" custScaleY="197934" custLinFactX="-200000" custLinFactNeighborX="-283624" custLinFactNeighborY="0">
        <dgm:presLayoutVars>
          <dgm:chPref val="3"/>
        </dgm:presLayoutVars>
      </dgm:prSet>
      <dgm:spPr/>
      <dgm:t>
        <a:bodyPr/>
        <a:lstStyle/>
        <a:p>
          <a:endParaRPr lang="en-US"/>
        </a:p>
      </dgm:t>
    </dgm:pt>
    <dgm:pt modelId="{0F679B72-6729-4CD0-A769-D4F6A13ACDCF}" type="pres">
      <dgm:prSet presAssocID="{6894B5B5-A757-4317-A420-C6B6263FDBD8}" presName="level2hierChild" presStyleCnt="0"/>
      <dgm:spPr/>
      <dgm:t>
        <a:bodyPr/>
        <a:lstStyle/>
        <a:p>
          <a:endParaRPr lang="en-US"/>
        </a:p>
      </dgm:t>
    </dgm:pt>
    <dgm:pt modelId="{D54B82CE-647B-4ADA-9E38-6955345D592D}" type="pres">
      <dgm:prSet presAssocID="{818A83D4-3495-4556-8B78-C85EE2EFF50D}" presName="conn2-1" presStyleLbl="parChTrans1D2" presStyleIdx="0" presStyleCnt="9"/>
      <dgm:spPr/>
      <dgm:t>
        <a:bodyPr/>
        <a:lstStyle/>
        <a:p>
          <a:endParaRPr lang="en-US"/>
        </a:p>
      </dgm:t>
    </dgm:pt>
    <dgm:pt modelId="{C7410532-8DD0-4118-8E45-9F5BD4BA72C1}" type="pres">
      <dgm:prSet presAssocID="{818A83D4-3495-4556-8B78-C85EE2EFF50D}" presName="connTx" presStyleLbl="parChTrans1D2" presStyleIdx="0" presStyleCnt="9"/>
      <dgm:spPr/>
      <dgm:t>
        <a:bodyPr/>
        <a:lstStyle/>
        <a:p>
          <a:endParaRPr lang="en-US"/>
        </a:p>
      </dgm:t>
    </dgm:pt>
    <dgm:pt modelId="{24F29C50-67F8-4DE8-B0B8-737550816B32}" type="pres">
      <dgm:prSet presAssocID="{F71DF437-2AAE-44F8-9ADE-9078484C1A0C}" presName="root2" presStyleCnt="0"/>
      <dgm:spPr/>
      <dgm:t>
        <a:bodyPr/>
        <a:lstStyle/>
        <a:p>
          <a:endParaRPr lang="en-US"/>
        </a:p>
      </dgm:t>
    </dgm:pt>
    <dgm:pt modelId="{6EAD0A72-067C-4F1C-9FAF-D09A7F591832}" type="pres">
      <dgm:prSet presAssocID="{F71DF437-2AAE-44F8-9ADE-9078484C1A0C}" presName="LevelTwoTextNode" presStyleLbl="node2" presStyleIdx="0" presStyleCnt="9" custScaleX="185099">
        <dgm:presLayoutVars>
          <dgm:chPref val="3"/>
        </dgm:presLayoutVars>
      </dgm:prSet>
      <dgm:spPr/>
      <dgm:t>
        <a:bodyPr/>
        <a:lstStyle/>
        <a:p>
          <a:endParaRPr lang="en-US"/>
        </a:p>
      </dgm:t>
    </dgm:pt>
    <dgm:pt modelId="{40840AB6-16AC-4287-8285-9721145CB19B}" type="pres">
      <dgm:prSet presAssocID="{F71DF437-2AAE-44F8-9ADE-9078484C1A0C}" presName="level3hierChild" presStyleCnt="0"/>
      <dgm:spPr/>
      <dgm:t>
        <a:bodyPr/>
        <a:lstStyle/>
        <a:p>
          <a:endParaRPr lang="en-US"/>
        </a:p>
      </dgm:t>
    </dgm:pt>
    <dgm:pt modelId="{D430A625-4198-4811-8EC3-74CF8094EE7E}" type="pres">
      <dgm:prSet presAssocID="{7FD97002-986D-40E5-BF77-1823EF3EB74D}" presName="conn2-1" presStyleLbl="parChTrans1D2" presStyleIdx="1" presStyleCnt="9"/>
      <dgm:spPr/>
      <dgm:t>
        <a:bodyPr/>
        <a:lstStyle/>
        <a:p>
          <a:endParaRPr lang="en-US"/>
        </a:p>
      </dgm:t>
    </dgm:pt>
    <dgm:pt modelId="{FDB8F799-B4AE-4FD5-BB0F-C2B878FA3F1E}" type="pres">
      <dgm:prSet presAssocID="{7FD97002-986D-40E5-BF77-1823EF3EB74D}" presName="connTx" presStyleLbl="parChTrans1D2" presStyleIdx="1" presStyleCnt="9"/>
      <dgm:spPr/>
      <dgm:t>
        <a:bodyPr/>
        <a:lstStyle/>
        <a:p>
          <a:endParaRPr lang="en-US"/>
        </a:p>
      </dgm:t>
    </dgm:pt>
    <dgm:pt modelId="{7B119B7F-A239-4039-B858-A6C8BD32366B}" type="pres">
      <dgm:prSet presAssocID="{7143E6E3-E762-4A33-8D95-0A1EC79C6B2E}" presName="root2" presStyleCnt="0"/>
      <dgm:spPr/>
      <dgm:t>
        <a:bodyPr/>
        <a:lstStyle/>
        <a:p>
          <a:endParaRPr lang="en-US"/>
        </a:p>
      </dgm:t>
    </dgm:pt>
    <dgm:pt modelId="{3ECD869E-0F3D-4746-8920-69EFF438FA31}" type="pres">
      <dgm:prSet presAssocID="{7143E6E3-E762-4A33-8D95-0A1EC79C6B2E}" presName="LevelTwoTextNode" presStyleLbl="node2" presStyleIdx="1" presStyleCnt="9" custScaleX="185099">
        <dgm:presLayoutVars>
          <dgm:chPref val="3"/>
        </dgm:presLayoutVars>
      </dgm:prSet>
      <dgm:spPr/>
      <dgm:t>
        <a:bodyPr/>
        <a:lstStyle/>
        <a:p>
          <a:endParaRPr lang="en-US"/>
        </a:p>
      </dgm:t>
    </dgm:pt>
    <dgm:pt modelId="{D5EF6B33-7936-4FA2-A99B-32E72526F706}" type="pres">
      <dgm:prSet presAssocID="{7143E6E3-E762-4A33-8D95-0A1EC79C6B2E}" presName="level3hierChild" presStyleCnt="0"/>
      <dgm:spPr/>
      <dgm:t>
        <a:bodyPr/>
        <a:lstStyle/>
        <a:p>
          <a:endParaRPr lang="en-US"/>
        </a:p>
      </dgm:t>
    </dgm:pt>
    <dgm:pt modelId="{9FEFF943-03F0-4392-8553-F0572F42EA5B}" type="pres">
      <dgm:prSet presAssocID="{96DAD4CB-13F4-4DD8-AD82-9325B5717938}" presName="conn2-1" presStyleLbl="parChTrans1D2" presStyleIdx="2" presStyleCnt="9"/>
      <dgm:spPr/>
      <dgm:t>
        <a:bodyPr/>
        <a:lstStyle/>
        <a:p>
          <a:endParaRPr lang="en-US"/>
        </a:p>
      </dgm:t>
    </dgm:pt>
    <dgm:pt modelId="{B58F02A9-C83D-47B5-B500-3CB7F08B62EE}" type="pres">
      <dgm:prSet presAssocID="{96DAD4CB-13F4-4DD8-AD82-9325B5717938}" presName="connTx" presStyleLbl="parChTrans1D2" presStyleIdx="2" presStyleCnt="9"/>
      <dgm:spPr/>
      <dgm:t>
        <a:bodyPr/>
        <a:lstStyle/>
        <a:p>
          <a:endParaRPr lang="en-US"/>
        </a:p>
      </dgm:t>
    </dgm:pt>
    <dgm:pt modelId="{C74CBE96-E86D-490D-B0A0-41B20B2E5B04}" type="pres">
      <dgm:prSet presAssocID="{A2FCF652-8469-48AB-B928-867C17A6F206}" presName="root2" presStyleCnt="0"/>
      <dgm:spPr/>
      <dgm:t>
        <a:bodyPr/>
        <a:lstStyle/>
        <a:p>
          <a:endParaRPr lang="en-US"/>
        </a:p>
      </dgm:t>
    </dgm:pt>
    <dgm:pt modelId="{50DA6DB9-A07A-47E3-AB2C-D75DC13B823F}" type="pres">
      <dgm:prSet presAssocID="{A2FCF652-8469-48AB-B928-867C17A6F206}" presName="LevelTwoTextNode" presStyleLbl="node2" presStyleIdx="2" presStyleCnt="9" custScaleX="185099">
        <dgm:presLayoutVars>
          <dgm:chPref val="3"/>
        </dgm:presLayoutVars>
      </dgm:prSet>
      <dgm:spPr/>
      <dgm:t>
        <a:bodyPr/>
        <a:lstStyle/>
        <a:p>
          <a:endParaRPr lang="en-US"/>
        </a:p>
      </dgm:t>
    </dgm:pt>
    <dgm:pt modelId="{AC5F1485-1FA5-4E41-A3E8-2CC9D8363659}" type="pres">
      <dgm:prSet presAssocID="{A2FCF652-8469-48AB-B928-867C17A6F206}" presName="level3hierChild" presStyleCnt="0"/>
      <dgm:spPr/>
      <dgm:t>
        <a:bodyPr/>
        <a:lstStyle/>
        <a:p>
          <a:endParaRPr lang="en-US"/>
        </a:p>
      </dgm:t>
    </dgm:pt>
    <dgm:pt modelId="{0BE8485D-49FE-4D19-8605-31257E4EBAD5}" type="pres">
      <dgm:prSet presAssocID="{A21AC8BB-CBC5-460A-B5D5-9A3B0CBD09F9}" presName="conn2-1" presStyleLbl="parChTrans1D2" presStyleIdx="3" presStyleCnt="9"/>
      <dgm:spPr/>
      <dgm:t>
        <a:bodyPr/>
        <a:lstStyle/>
        <a:p>
          <a:endParaRPr lang="en-US"/>
        </a:p>
      </dgm:t>
    </dgm:pt>
    <dgm:pt modelId="{0429721B-585F-40D8-9885-3C10FC9EDB28}" type="pres">
      <dgm:prSet presAssocID="{A21AC8BB-CBC5-460A-B5D5-9A3B0CBD09F9}" presName="connTx" presStyleLbl="parChTrans1D2" presStyleIdx="3" presStyleCnt="9"/>
      <dgm:spPr/>
      <dgm:t>
        <a:bodyPr/>
        <a:lstStyle/>
        <a:p>
          <a:endParaRPr lang="en-US"/>
        </a:p>
      </dgm:t>
    </dgm:pt>
    <dgm:pt modelId="{372AACE1-8621-4F0E-A356-67750E4DB5AF}" type="pres">
      <dgm:prSet presAssocID="{48759610-B14E-4A50-879C-A723C37CB37E}" presName="root2" presStyleCnt="0"/>
      <dgm:spPr/>
      <dgm:t>
        <a:bodyPr/>
        <a:lstStyle/>
        <a:p>
          <a:endParaRPr lang="en-US"/>
        </a:p>
      </dgm:t>
    </dgm:pt>
    <dgm:pt modelId="{06E1084B-C243-409C-AB2B-FECC12F82445}" type="pres">
      <dgm:prSet presAssocID="{48759610-B14E-4A50-879C-A723C37CB37E}" presName="LevelTwoTextNode" presStyleLbl="node2" presStyleIdx="3" presStyleCnt="9" custScaleX="185099">
        <dgm:presLayoutVars>
          <dgm:chPref val="3"/>
        </dgm:presLayoutVars>
      </dgm:prSet>
      <dgm:spPr/>
      <dgm:t>
        <a:bodyPr/>
        <a:lstStyle/>
        <a:p>
          <a:endParaRPr lang="en-US"/>
        </a:p>
      </dgm:t>
    </dgm:pt>
    <dgm:pt modelId="{400E14D7-882F-472D-AC67-2E1253BAA0BF}" type="pres">
      <dgm:prSet presAssocID="{48759610-B14E-4A50-879C-A723C37CB37E}" presName="level3hierChild" presStyleCnt="0"/>
      <dgm:spPr/>
      <dgm:t>
        <a:bodyPr/>
        <a:lstStyle/>
        <a:p>
          <a:endParaRPr lang="en-US"/>
        </a:p>
      </dgm:t>
    </dgm:pt>
    <dgm:pt modelId="{C9E85CCE-D3AC-43E9-9A8E-01203D21C0C5}" type="pres">
      <dgm:prSet presAssocID="{D5898956-013C-4916-8787-307F6F90D407}" presName="conn2-1" presStyleLbl="parChTrans1D2" presStyleIdx="4" presStyleCnt="9"/>
      <dgm:spPr/>
      <dgm:t>
        <a:bodyPr/>
        <a:lstStyle/>
        <a:p>
          <a:endParaRPr lang="en-US"/>
        </a:p>
      </dgm:t>
    </dgm:pt>
    <dgm:pt modelId="{A1545E1E-C1E6-48DE-8670-5D0448E01C86}" type="pres">
      <dgm:prSet presAssocID="{D5898956-013C-4916-8787-307F6F90D407}" presName="connTx" presStyleLbl="parChTrans1D2" presStyleIdx="4" presStyleCnt="9"/>
      <dgm:spPr/>
      <dgm:t>
        <a:bodyPr/>
        <a:lstStyle/>
        <a:p>
          <a:endParaRPr lang="en-US"/>
        </a:p>
      </dgm:t>
    </dgm:pt>
    <dgm:pt modelId="{C8CE6EED-B8EE-4D0F-9A4A-A9E04E079856}" type="pres">
      <dgm:prSet presAssocID="{37ADD036-362C-41F9-BAD1-2FC22AD0C25B}" presName="root2" presStyleCnt="0"/>
      <dgm:spPr/>
      <dgm:t>
        <a:bodyPr/>
        <a:lstStyle/>
        <a:p>
          <a:endParaRPr lang="en-US"/>
        </a:p>
      </dgm:t>
    </dgm:pt>
    <dgm:pt modelId="{08A6DB33-4CB2-4C95-9111-79BC02BE02C8}" type="pres">
      <dgm:prSet presAssocID="{37ADD036-362C-41F9-BAD1-2FC22AD0C25B}" presName="LevelTwoTextNode" presStyleLbl="node2" presStyleIdx="4" presStyleCnt="9" custScaleX="185099" custLinFactNeighborX="784" custLinFactNeighborY="7717">
        <dgm:presLayoutVars>
          <dgm:chPref val="3"/>
        </dgm:presLayoutVars>
      </dgm:prSet>
      <dgm:spPr/>
      <dgm:t>
        <a:bodyPr/>
        <a:lstStyle/>
        <a:p>
          <a:endParaRPr lang="en-US"/>
        </a:p>
      </dgm:t>
    </dgm:pt>
    <dgm:pt modelId="{C78D07E2-6AF1-42CE-BC0B-F1075ADE53A3}" type="pres">
      <dgm:prSet presAssocID="{37ADD036-362C-41F9-BAD1-2FC22AD0C25B}" presName="level3hierChild" presStyleCnt="0"/>
      <dgm:spPr/>
      <dgm:t>
        <a:bodyPr/>
        <a:lstStyle/>
        <a:p>
          <a:endParaRPr lang="en-US"/>
        </a:p>
      </dgm:t>
    </dgm:pt>
    <dgm:pt modelId="{A2F81337-6743-4278-8D35-4FC0D070D322}" type="pres">
      <dgm:prSet presAssocID="{99270702-544E-4E6E-BF36-8009B16C9A4B}" presName="conn2-1" presStyleLbl="parChTrans1D2" presStyleIdx="5" presStyleCnt="9"/>
      <dgm:spPr/>
      <dgm:t>
        <a:bodyPr/>
        <a:lstStyle/>
        <a:p>
          <a:endParaRPr lang="en-US"/>
        </a:p>
      </dgm:t>
    </dgm:pt>
    <dgm:pt modelId="{30138E14-D218-4D7D-BFBE-C3FD3160B3A2}" type="pres">
      <dgm:prSet presAssocID="{99270702-544E-4E6E-BF36-8009B16C9A4B}" presName="connTx" presStyleLbl="parChTrans1D2" presStyleIdx="5" presStyleCnt="9"/>
      <dgm:spPr/>
      <dgm:t>
        <a:bodyPr/>
        <a:lstStyle/>
        <a:p>
          <a:endParaRPr lang="en-US"/>
        </a:p>
      </dgm:t>
    </dgm:pt>
    <dgm:pt modelId="{8C3D1454-2E07-45F3-98D0-623EA855807C}" type="pres">
      <dgm:prSet presAssocID="{E341B8E2-4A97-4AD0-A280-526ACE410716}" presName="root2" presStyleCnt="0"/>
      <dgm:spPr/>
      <dgm:t>
        <a:bodyPr/>
        <a:lstStyle/>
        <a:p>
          <a:endParaRPr lang="en-US"/>
        </a:p>
      </dgm:t>
    </dgm:pt>
    <dgm:pt modelId="{1CF44326-5F08-463C-927D-6BB3BBE18D2C}" type="pres">
      <dgm:prSet presAssocID="{E341B8E2-4A97-4AD0-A280-526ACE410716}" presName="LevelTwoTextNode" presStyleLbl="node2" presStyleIdx="5" presStyleCnt="9" custScaleX="185099">
        <dgm:presLayoutVars>
          <dgm:chPref val="3"/>
        </dgm:presLayoutVars>
      </dgm:prSet>
      <dgm:spPr/>
      <dgm:t>
        <a:bodyPr/>
        <a:lstStyle/>
        <a:p>
          <a:endParaRPr lang="en-US"/>
        </a:p>
      </dgm:t>
    </dgm:pt>
    <dgm:pt modelId="{7265E5D1-CFF9-421A-9F85-4558ED006845}" type="pres">
      <dgm:prSet presAssocID="{E341B8E2-4A97-4AD0-A280-526ACE410716}" presName="level3hierChild" presStyleCnt="0"/>
      <dgm:spPr/>
      <dgm:t>
        <a:bodyPr/>
        <a:lstStyle/>
        <a:p>
          <a:endParaRPr lang="en-US"/>
        </a:p>
      </dgm:t>
    </dgm:pt>
    <dgm:pt modelId="{6F5D0620-ABDA-4BA3-94CD-7BCD064BE3A1}" type="pres">
      <dgm:prSet presAssocID="{C2AD7CCB-4B8B-4714-B4D2-27D58F6F5A9D}" presName="conn2-1" presStyleLbl="parChTrans1D2" presStyleIdx="6" presStyleCnt="9"/>
      <dgm:spPr/>
      <dgm:t>
        <a:bodyPr/>
        <a:lstStyle/>
        <a:p>
          <a:endParaRPr lang="en-US"/>
        </a:p>
      </dgm:t>
    </dgm:pt>
    <dgm:pt modelId="{9D63E3CA-7706-4F3A-A9A1-6D922E8985FB}" type="pres">
      <dgm:prSet presAssocID="{C2AD7CCB-4B8B-4714-B4D2-27D58F6F5A9D}" presName="connTx" presStyleLbl="parChTrans1D2" presStyleIdx="6" presStyleCnt="9"/>
      <dgm:spPr/>
      <dgm:t>
        <a:bodyPr/>
        <a:lstStyle/>
        <a:p>
          <a:endParaRPr lang="en-US"/>
        </a:p>
      </dgm:t>
    </dgm:pt>
    <dgm:pt modelId="{B8F88DA2-1959-4CA8-AEB1-476837961708}" type="pres">
      <dgm:prSet presAssocID="{37A80CFB-30C9-496B-9128-3AE3EC1C3048}" presName="root2" presStyleCnt="0"/>
      <dgm:spPr/>
      <dgm:t>
        <a:bodyPr/>
        <a:lstStyle/>
        <a:p>
          <a:endParaRPr lang="en-US"/>
        </a:p>
      </dgm:t>
    </dgm:pt>
    <dgm:pt modelId="{A98744B0-2FD6-4080-B15B-BE6C9AF8283B}" type="pres">
      <dgm:prSet presAssocID="{37A80CFB-30C9-496B-9128-3AE3EC1C3048}" presName="LevelTwoTextNode" presStyleLbl="node2" presStyleIdx="6" presStyleCnt="9" custScaleX="185099">
        <dgm:presLayoutVars>
          <dgm:chPref val="3"/>
        </dgm:presLayoutVars>
      </dgm:prSet>
      <dgm:spPr/>
      <dgm:t>
        <a:bodyPr/>
        <a:lstStyle/>
        <a:p>
          <a:endParaRPr lang="en-US"/>
        </a:p>
      </dgm:t>
    </dgm:pt>
    <dgm:pt modelId="{B40E8171-F7A1-4A0D-A29A-0CB9D2AD9C57}" type="pres">
      <dgm:prSet presAssocID="{37A80CFB-30C9-496B-9128-3AE3EC1C3048}" presName="level3hierChild" presStyleCnt="0"/>
      <dgm:spPr/>
      <dgm:t>
        <a:bodyPr/>
        <a:lstStyle/>
        <a:p>
          <a:endParaRPr lang="en-US"/>
        </a:p>
      </dgm:t>
    </dgm:pt>
    <dgm:pt modelId="{B061BA10-A595-4B6B-AA7E-3C1F90D2D358}" type="pres">
      <dgm:prSet presAssocID="{B144EEA9-DEFC-47E0-8EB9-7D9145F1B43F}" presName="conn2-1" presStyleLbl="parChTrans1D2" presStyleIdx="7" presStyleCnt="9"/>
      <dgm:spPr/>
      <dgm:t>
        <a:bodyPr/>
        <a:lstStyle/>
        <a:p>
          <a:endParaRPr lang="en-US"/>
        </a:p>
      </dgm:t>
    </dgm:pt>
    <dgm:pt modelId="{B2ADB9A2-9AD0-413A-82D3-EC773DC2FF0A}" type="pres">
      <dgm:prSet presAssocID="{B144EEA9-DEFC-47E0-8EB9-7D9145F1B43F}" presName="connTx" presStyleLbl="parChTrans1D2" presStyleIdx="7" presStyleCnt="9"/>
      <dgm:spPr/>
      <dgm:t>
        <a:bodyPr/>
        <a:lstStyle/>
        <a:p>
          <a:endParaRPr lang="en-US"/>
        </a:p>
      </dgm:t>
    </dgm:pt>
    <dgm:pt modelId="{0EFE5DFB-32D7-41C3-A7B1-3A2D8833F5AF}" type="pres">
      <dgm:prSet presAssocID="{E03E67BE-3ABF-48ED-8080-74AE14A6ED45}" presName="root2" presStyleCnt="0"/>
      <dgm:spPr/>
      <dgm:t>
        <a:bodyPr/>
        <a:lstStyle/>
        <a:p>
          <a:endParaRPr lang="en-US"/>
        </a:p>
      </dgm:t>
    </dgm:pt>
    <dgm:pt modelId="{F255CBEE-D32A-4348-A511-DF5D3FB663F7}" type="pres">
      <dgm:prSet presAssocID="{E03E67BE-3ABF-48ED-8080-74AE14A6ED45}" presName="LevelTwoTextNode" presStyleLbl="node2" presStyleIdx="7" presStyleCnt="9" custScaleX="185099">
        <dgm:presLayoutVars>
          <dgm:chPref val="3"/>
        </dgm:presLayoutVars>
      </dgm:prSet>
      <dgm:spPr/>
      <dgm:t>
        <a:bodyPr/>
        <a:lstStyle/>
        <a:p>
          <a:endParaRPr lang="en-US"/>
        </a:p>
      </dgm:t>
    </dgm:pt>
    <dgm:pt modelId="{1F0BC7F7-EEC9-42B7-86DE-E57AF698CA82}" type="pres">
      <dgm:prSet presAssocID="{E03E67BE-3ABF-48ED-8080-74AE14A6ED45}" presName="level3hierChild" presStyleCnt="0"/>
      <dgm:spPr/>
      <dgm:t>
        <a:bodyPr/>
        <a:lstStyle/>
        <a:p>
          <a:endParaRPr lang="en-US"/>
        </a:p>
      </dgm:t>
    </dgm:pt>
    <dgm:pt modelId="{753D3528-AB03-4DC4-8CAD-D9C2C03FD315}" type="pres">
      <dgm:prSet presAssocID="{F3999410-44C6-42CF-9FCE-AB2F8C78C0F2}" presName="conn2-1" presStyleLbl="parChTrans1D2" presStyleIdx="8" presStyleCnt="9"/>
      <dgm:spPr/>
      <dgm:t>
        <a:bodyPr/>
        <a:lstStyle/>
        <a:p>
          <a:endParaRPr lang="en-US"/>
        </a:p>
      </dgm:t>
    </dgm:pt>
    <dgm:pt modelId="{6D4299E6-C5F4-42E4-8C9A-7CC6CB804A2F}" type="pres">
      <dgm:prSet presAssocID="{F3999410-44C6-42CF-9FCE-AB2F8C78C0F2}" presName="connTx" presStyleLbl="parChTrans1D2" presStyleIdx="8" presStyleCnt="9"/>
      <dgm:spPr/>
      <dgm:t>
        <a:bodyPr/>
        <a:lstStyle/>
        <a:p>
          <a:endParaRPr lang="en-US"/>
        </a:p>
      </dgm:t>
    </dgm:pt>
    <dgm:pt modelId="{B9E4E7A2-72EA-4D8F-BE53-E211DF9A2147}" type="pres">
      <dgm:prSet presAssocID="{96A8D4E6-8F07-4DCA-A761-914909849ACB}" presName="root2" presStyleCnt="0"/>
      <dgm:spPr/>
      <dgm:t>
        <a:bodyPr/>
        <a:lstStyle/>
        <a:p>
          <a:endParaRPr lang="en-US"/>
        </a:p>
      </dgm:t>
    </dgm:pt>
    <dgm:pt modelId="{516F3C9D-AAAB-4962-A73C-D734C27B3676}" type="pres">
      <dgm:prSet presAssocID="{96A8D4E6-8F07-4DCA-A761-914909849ACB}" presName="LevelTwoTextNode" presStyleLbl="node2" presStyleIdx="8" presStyleCnt="9" custScaleX="185099">
        <dgm:presLayoutVars>
          <dgm:chPref val="3"/>
        </dgm:presLayoutVars>
      </dgm:prSet>
      <dgm:spPr/>
      <dgm:t>
        <a:bodyPr/>
        <a:lstStyle/>
        <a:p>
          <a:endParaRPr lang="en-US"/>
        </a:p>
      </dgm:t>
    </dgm:pt>
    <dgm:pt modelId="{34D02950-0098-49EF-A060-7906B7866172}" type="pres">
      <dgm:prSet presAssocID="{96A8D4E6-8F07-4DCA-A761-914909849ACB}" presName="level3hierChild" presStyleCnt="0"/>
      <dgm:spPr/>
      <dgm:t>
        <a:bodyPr/>
        <a:lstStyle/>
        <a:p>
          <a:endParaRPr lang="en-US"/>
        </a:p>
      </dgm:t>
    </dgm:pt>
  </dgm:ptLst>
  <dgm:cxnLst>
    <dgm:cxn modelId="{A6CCC1C8-D2C7-4230-9193-4663275979EA}" srcId="{6894B5B5-A757-4317-A420-C6B6263FDBD8}" destId="{48759610-B14E-4A50-879C-A723C37CB37E}" srcOrd="3" destOrd="0" parTransId="{A21AC8BB-CBC5-460A-B5D5-9A3B0CBD09F9}" sibTransId="{0E3861FD-7C3E-4015-B19B-771B0A752482}"/>
    <dgm:cxn modelId="{0AA883C7-2768-4D08-B90B-09A095F95C79}" srcId="{6894B5B5-A757-4317-A420-C6B6263FDBD8}" destId="{E03E67BE-3ABF-48ED-8080-74AE14A6ED45}" srcOrd="7" destOrd="0" parTransId="{B144EEA9-DEFC-47E0-8EB9-7D9145F1B43F}" sibTransId="{22FA6166-EDC6-434D-97E8-15A9CD1B5847}"/>
    <dgm:cxn modelId="{47A871C5-9EEB-4265-88D4-415AC57B88F4}" srcId="{6894B5B5-A757-4317-A420-C6B6263FDBD8}" destId="{37ADD036-362C-41F9-BAD1-2FC22AD0C25B}" srcOrd="4" destOrd="0" parTransId="{D5898956-013C-4916-8787-307F6F90D407}" sibTransId="{552BFA94-C627-48D2-8A72-78B0F3A3D99B}"/>
    <dgm:cxn modelId="{6BFA9935-4CDE-2149-B39A-2FF6EF1F14BC}" type="presOf" srcId="{F71DF437-2AAE-44F8-9ADE-9078484C1A0C}" destId="{6EAD0A72-067C-4F1C-9FAF-D09A7F591832}" srcOrd="0" destOrd="0" presId="urn:microsoft.com/office/officeart/2008/layout/HorizontalMultiLevelHierarchy"/>
    <dgm:cxn modelId="{718F7BC3-CD3F-DC44-BF16-8FCCA2F077E2}" type="presOf" srcId="{7FD97002-986D-40E5-BF77-1823EF3EB74D}" destId="{D430A625-4198-4811-8EC3-74CF8094EE7E}" srcOrd="0" destOrd="0" presId="urn:microsoft.com/office/officeart/2008/layout/HorizontalMultiLevelHierarchy"/>
    <dgm:cxn modelId="{8EFC3F37-254C-424D-8915-A428C8565FF7}" type="presOf" srcId="{A21AC8BB-CBC5-460A-B5D5-9A3B0CBD09F9}" destId="{0429721B-585F-40D8-9885-3C10FC9EDB28}" srcOrd="1" destOrd="0" presId="urn:microsoft.com/office/officeart/2008/layout/HorizontalMultiLevelHierarchy"/>
    <dgm:cxn modelId="{6ACE0243-4FDB-2B4F-8FC2-E615BB0BCA5A}" type="presOf" srcId="{818A83D4-3495-4556-8B78-C85EE2EFF50D}" destId="{C7410532-8DD0-4118-8E45-9F5BD4BA72C1}" srcOrd="1" destOrd="0" presId="urn:microsoft.com/office/officeart/2008/layout/HorizontalMultiLevelHierarchy"/>
    <dgm:cxn modelId="{3FCC0A7A-8904-46DB-A20E-8B62E58CE05A}" srcId="{6894B5B5-A757-4317-A420-C6B6263FDBD8}" destId="{37A80CFB-30C9-496B-9128-3AE3EC1C3048}" srcOrd="6" destOrd="0" parTransId="{C2AD7CCB-4B8B-4714-B4D2-27D58F6F5A9D}" sibTransId="{77F90D5D-4A9E-46CC-BA57-B384F7AE044C}"/>
    <dgm:cxn modelId="{BC4E9DF7-B2F5-6E4D-AD04-6B8305457D8F}" type="presOf" srcId="{C2AD7CCB-4B8B-4714-B4D2-27D58F6F5A9D}" destId="{9D63E3CA-7706-4F3A-A9A1-6D922E8985FB}" srcOrd="1" destOrd="0" presId="urn:microsoft.com/office/officeart/2008/layout/HorizontalMultiLevelHierarchy"/>
    <dgm:cxn modelId="{B88D0F76-7FB3-1541-AFFE-7E865B10AFD4}" type="presOf" srcId="{39AA4BFC-6D59-4932-95F8-4C47D28BA40E}" destId="{B9354AD9-EE5A-4C8A-9ED5-CD68D4A93A72}" srcOrd="0" destOrd="0" presId="urn:microsoft.com/office/officeart/2008/layout/HorizontalMultiLevelHierarchy"/>
    <dgm:cxn modelId="{5B323D3A-43EA-4979-81B4-B4AE5689D537}" srcId="{39AA4BFC-6D59-4932-95F8-4C47D28BA40E}" destId="{6894B5B5-A757-4317-A420-C6B6263FDBD8}" srcOrd="0" destOrd="0" parTransId="{EA1AED94-B9C9-42D5-B04B-D9E9FAFCF14A}" sibTransId="{2AD52761-C0EC-4740-B9B0-4B81EDA6B5E3}"/>
    <dgm:cxn modelId="{54664286-0768-7342-8A04-0E90C174EB3E}" type="presOf" srcId="{C2AD7CCB-4B8B-4714-B4D2-27D58F6F5A9D}" destId="{6F5D0620-ABDA-4BA3-94CD-7BCD064BE3A1}" srcOrd="0" destOrd="0" presId="urn:microsoft.com/office/officeart/2008/layout/HorizontalMultiLevelHierarchy"/>
    <dgm:cxn modelId="{371B8A30-9D5D-CD41-80DC-853F82E35F10}" type="presOf" srcId="{B144EEA9-DEFC-47E0-8EB9-7D9145F1B43F}" destId="{B2ADB9A2-9AD0-413A-82D3-EC773DC2FF0A}" srcOrd="1" destOrd="0" presId="urn:microsoft.com/office/officeart/2008/layout/HorizontalMultiLevelHierarchy"/>
    <dgm:cxn modelId="{DEE46E7F-4086-496F-8421-9EC7BEE6B6F1}" srcId="{6894B5B5-A757-4317-A420-C6B6263FDBD8}" destId="{7143E6E3-E762-4A33-8D95-0A1EC79C6B2E}" srcOrd="1" destOrd="0" parTransId="{7FD97002-986D-40E5-BF77-1823EF3EB74D}" sibTransId="{3DD8B895-D579-443B-AA2B-5608A9C035C0}"/>
    <dgm:cxn modelId="{4AEB3C88-E5B5-5C40-B844-5ED1DC5A9D0D}" type="presOf" srcId="{7FD97002-986D-40E5-BF77-1823EF3EB74D}" destId="{FDB8F799-B4AE-4FD5-BB0F-C2B878FA3F1E}" srcOrd="1" destOrd="0" presId="urn:microsoft.com/office/officeart/2008/layout/HorizontalMultiLevelHierarchy"/>
    <dgm:cxn modelId="{932FCBA4-33D2-1541-8089-33CC3C9B32CA}" type="presOf" srcId="{B144EEA9-DEFC-47E0-8EB9-7D9145F1B43F}" destId="{B061BA10-A595-4B6B-AA7E-3C1F90D2D358}" srcOrd="0" destOrd="0" presId="urn:microsoft.com/office/officeart/2008/layout/HorizontalMultiLevelHierarchy"/>
    <dgm:cxn modelId="{D21CFF33-E5C6-F742-BF8C-51AA900D19EA}" type="presOf" srcId="{96DAD4CB-13F4-4DD8-AD82-9325B5717938}" destId="{B58F02A9-C83D-47B5-B500-3CB7F08B62EE}" srcOrd="1" destOrd="0" presId="urn:microsoft.com/office/officeart/2008/layout/HorizontalMultiLevelHierarchy"/>
    <dgm:cxn modelId="{B6FD838D-A54D-C344-B3A4-B7658C18BEFD}" type="presOf" srcId="{7143E6E3-E762-4A33-8D95-0A1EC79C6B2E}" destId="{3ECD869E-0F3D-4746-8920-69EFF438FA31}" srcOrd="0" destOrd="0" presId="urn:microsoft.com/office/officeart/2008/layout/HorizontalMultiLevelHierarchy"/>
    <dgm:cxn modelId="{34DFD2FB-2C96-4A1B-B23D-7819DC66ED39}" srcId="{6894B5B5-A757-4317-A420-C6B6263FDBD8}" destId="{A2FCF652-8469-48AB-B928-867C17A6F206}" srcOrd="2" destOrd="0" parTransId="{96DAD4CB-13F4-4DD8-AD82-9325B5717938}" sibTransId="{3D77562F-9348-4FB3-8E8E-E4AC2F9C3A2B}"/>
    <dgm:cxn modelId="{E4F14D99-F595-1B40-BE0C-FFDF1F1FF128}" type="presOf" srcId="{E03E67BE-3ABF-48ED-8080-74AE14A6ED45}" destId="{F255CBEE-D32A-4348-A511-DF5D3FB663F7}" srcOrd="0" destOrd="0" presId="urn:microsoft.com/office/officeart/2008/layout/HorizontalMultiLevelHierarchy"/>
    <dgm:cxn modelId="{8532732C-D3A0-9A45-8359-6141287F1CF2}" type="presOf" srcId="{818A83D4-3495-4556-8B78-C85EE2EFF50D}" destId="{D54B82CE-647B-4ADA-9E38-6955345D592D}" srcOrd="0" destOrd="0" presId="urn:microsoft.com/office/officeart/2008/layout/HorizontalMultiLevelHierarchy"/>
    <dgm:cxn modelId="{439ABCFC-6D6F-9241-8C2B-49B9B9162C52}" type="presOf" srcId="{37ADD036-362C-41F9-BAD1-2FC22AD0C25B}" destId="{08A6DB33-4CB2-4C95-9111-79BC02BE02C8}" srcOrd="0" destOrd="0" presId="urn:microsoft.com/office/officeart/2008/layout/HorizontalMultiLevelHierarchy"/>
    <dgm:cxn modelId="{33F24F66-90D7-644A-A151-5E5120357C1B}" type="presOf" srcId="{A21AC8BB-CBC5-460A-B5D5-9A3B0CBD09F9}" destId="{0BE8485D-49FE-4D19-8605-31257E4EBAD5}" srcOrd="0" destOrd="0" presId="urn:microsoft.com/office/officeart/2008/layout/HorizontalMultiLevelHierarchy"/>
    <dgm:cxn modelId="{509045AC-537E-41CA-8ADC-81624662FA1D}" srcId="{6894B5B5-A757-4317-A420-C6B6263FDBD8}" destId="{E341B8E2-4A97-4AD0-A280-526ACE410716}" srcOrd="5" destOrd="0" parTransId="{99270702-544E-4E6E-BF36-8009B16C9A4B}" sibTransId="{2BD14D86-1180-46C1-979A-23879A656E74}"/>
    <dgm:cxn modelId="{30795975-14D7-2447-9157-B4C4C10B9142}" type="presOf" srcId="{F3999410-44C6-42CF-9FCE-AB2F8C78C0F2}" destId="{753D3528-AB03-4DC4-8CAD-D9C2C03FD315}" srcOrd="0" destOrd="0" presId="urn:microsoft.com/office/officeart/2008/layout/HorizontalMultiLevelHierarchy"/>
    <dgm:cxn modelId="{83D51929-FF46-A843-B46C-2047F8842F16}" type="presOf" srcId="{D5898956-013C-4916-8787-307F6F90D407}" destId="{A1545E1E-C1E6-48DE-8670-5D0448E01C86}" srcOrd="1" destOrd="0" presId="urn:microsoft.com/office/officeart/2008/layout/HorizontalMultiLevelHierarchy"/>
    <dgm:cxn modelId="{7A07E50E-611C-4041-B7BA-2EA4B885065A}" type="presOf" srcId="{F3999410-44C6-42CF-9FCE-AB2F8C78C0F2}" destId="{6D4299E6-C5F4-42E4-8C9A-7CC6CB804A2F}" srcOrd="1" destOrd="0" presId="urn:microsoft.com/office/officeart/2008/layout/HorizontalMultiLevelHierarchy"/>
    <dgm:cxn modelId="{28E4DB95-1D12-2D45-8021-B4F71ADEE4CE}" type="presOf" srcId="{A2FCF652-8469-48AB-B928-867C17A6F206}" destId="{50DA6DB9-A07A-47E3-AB2C-D75DC13B823F}" srcOrd="0" destOrd="0" presId="urn:microsoft.com/office/officeart/2008/layout/HorizontalMultiLevelHierarchy"/>
    <dgm:cxn modelId="{555BCC93-0D18-3248-B914-B78076A28E1F}" type="presOf" srcId="{E341B8E2-4A97-4AD0-A280-526ACE410716}" destId="{1CF44326-5F08-463C-927D-6BB3BBE18D2C}" srcOrd="0" destOrd="0" presId="urn:microsoft.com/office/officeart/2008/layout/HorizontalMultiLevelHierarchy"/>
    <dgm:cxn modelId="{CC4B4BC8-BD09-45C7-AAFE-A35EF926F027}" srcId="{6894B5B5-A757-4317-A420-C6B6263FDBD8}" destId="{F71DF437-2AAE-44F8-9ADE-9078484C1A0C}" srcOrd="0" destOrd="0" parTransId="{818A83D4-3495-4556-8B78-C85EE2EFF50D}" sibTransId="{284DA14E-A3A0-4BFA-A815-41B0E270C65C}"/>
    <dgm:cxn modelId="{C0370216-7391-CD45-8A98-31BD7C33EF89}" type="presOf" srcId="{99270702-544E-4E6E-BF36-8009B16C9A4B}" destId="{A2F81337-6743-4278-8D35-4FC0D070D322}" srcOrd="0" destOrd="0" presId="urn:microsoft.com/office/officeart/2008/layout/HorizontalMultiLevelHierarchy"/>
    <dgm:cxn modelId="{9F15F1A1-6750-7A4E-B6DE-BCCD8164A20B}" type="presOf" srcId="{48759610-B14E-4A50-879C-A723C37CB37E}" destId="{06E1084B-C243-409C-AB2B-FECC12F82445}" srcOrd="0" destOrd="0" presId="urn:microsoft.com/office/officeart/2008/layout/HorizontalMultiLevelHierarchy"/>
    <dgm:cxn modelId="{77387A48-9710-3143-B9BC-FC297B552F5B}" type="presOf" srcId="{37A80CFB-30C9-496B-9128-3AE3EC1C3048}" destId="{A98744B0-2FD6-4080-B15B-BE6C9AF8283B}" srcOrd="0" destOrd="0" presId="urn:microsoft.com/office/officeart/2008/layout/HorizontalMultiLevelHierarchy"/>
    <dgm:cxn modelId="{9868C8ED-FCB0-F54E-90AE-9CD624FE0BE2}" type="presOf" srcId="{6894B5B5-A757-4317-A420-C6B6263FDBD8}" destId="{68AEE32F-66AB-4ACC-9E3C-FA32AFEFE75E}" srcOrd="0" destOrd="0" presId="urn:microsoft.com/office/officeart/2008/layout/HorizontalMultiLevelHierarchy"/>
    <dgm:cxn modelId="{CE18088D-CAF7-1548-A1FA-993F44E31F82}" type="presOf" srcId="{96DAD4CB-13F4-4DD8-AD82-9325B5717938}" destId="{9FEFF943-03F0-4392-8553-F0572F42EA5B}" srcOrd="0" destOrd="0" presId="urn:microsoft.com/office/officeart/2008/layout/HorizontalMultiLevelHierarchy"/>
    <dgm:cxn modelId="{9E7813DF-5671-479C-8F2C-467E1D615E73}" srcId="{6894B5B5-A757-4317-A420-C6B6263FDBD8}" destId="{96A8D4E6-8F07-4DCA-A761-914909849ACB}" srcOrd="8" destOrd="0" parTransId="{F3999410-44C6-42CF-9FCE-AB2F8C78C0F2}" sibTransId="{EFA10EE2-C9A7-4413-8177-AE85F30FDA4F}"/>
    <dgm:cxn modelId="{8B513612-B795-F34E-B4DD-E5FCB18DA993}" type="presOf" srcId="{96A8D4E6-8F07-4DCA-A761-914909849ACB}" destId="{516F3C9D-AAAB-4962-A73C-D734C27B3676}" srcOrd="0" destOrd="0" presId="urn:microsoft.com/office/officeart/2008/layout/HorizontalMultiLevelHierarchy"/>
    <dgm:cxn modelId="{5C63A4A9-B43B-374F-9F12-6EA182BE5F25}" type="presOf" srcId="{D5898956-013C-4916-8787-307F6F90D407}" destId="{C9E85CCE-D3AC-43E9-9A8E-01203D21C0C5}" srcOrd="0" destOrd="0" presId="urn:microsoft.com/office/officeart/2008/layout/HorizontalMultiLevelHierarchy"/>
    <dgm:cxn modelId="{D1C9EE5E-5BD4-7143-9B27-3E1D0DA20ACB}" type="presOf" srcId="{99270702-544E-4E6E-BF36-8009B16C9A4B}" destId="{30138E14-D218-4D7D-BFBE-C3FD3160B3A2}" srcOrd="1" destOrd="0" presId="urn:microsoft.com/office/officeart/2008/layout/HorizontalMultiLevelHierarchy"/>
    <dgm:cxn modelId="{121B7A94-523B-E140-BA27-2D061C5F6DF4}" type="presParOf" srcId="{B9354AD9-EE5A-4C8A-9ED5-CD68D4A93A72}" destId="{F1E05A8A-8EA1-40F9-87EE-1375AC115589}" srcOrd="0" destOrd="0" presId="urn:microsoft.com/office/officeart/2008/layout/HorizontalMultiLevelHierarchy"/>
    <dgm:cxn modelId="{F8D7599C-6E8D-2041-85D7-430B1A25117B}" type="presParOf" srcId="{F1E05A8A-8EA1-40F9-87EE-1375AC115589}" destId="{68AEE32F-66AB-4ACC-9E3C-FA32AFEFE75E}" srcOrd="0" destOrd="0" presId="urn:microsoft.com/office/officeart/2008/layout/HorizontalMultiLevelHierarchy"/>
    <dgm:cxn modelId="{679B5235-E981-7F49-91AA-9273A8E28A53}" type="presParOf" srcId="{F1E05A8A-8EA1-40F9-87EE-1375AC115589}" destId="{0F679B72-6729-4CD0-A769-D4F6A13ACDCF}" srcOrd="1" destOrd="0" presId="urn:microsoft.com/office/officeart/2008/layout/HorizontalMultiLevelHierarchy"/>
    <dgm:cxn modelId="{3DE1D033-EE89-194D-991F-3069F1A0E73A}" type="presParOf" srcId="{0F679B72-6729-4CD0-A769-D4F6A13ACDCF}" destId="{D54B82CE-647B-4ADA-9E38-6955345D592D}" srcOrd="0" destOrd="0" presId="urn:microsoft.com/office/officeart/2008/layout/HorizontalMultiLevelHierarchy"/>
    <dgm:cxn modelId="{02789C7C-2738-2546-840E-1AA109770CFB}" type="presParOf" srcId="{D54B82CE-647B-4ADA-9E38-6955345D592D}" destId="{C7410532-8DD0-4118-8E45-9F5BD4BA72C1}" srcOrd="0" destOrd="0" presId="urn:microsoft.com/office/officeart/2008/layout/HorizontalMultiLevelHierarchy"/>
    <dgm:cxn modelId="{78DDECC1-166D-074B-977F-0BF0606A8B63}" type="presParOf" srcId="{0F679B72-6729-4CD0-A769-D4F6A13ACDCF}" destId="{24F29C50-67F8-4DE8-B0B8-737550816B32}" srcOrd="1" destOrd="0" presId="urn:microsoft.com/office/officeart/2008/layout/HorizontalMultiLevelHierarchy"/>
    <dgm:cxn modelId="{D65A93D4-9D3A-C348-8A13-06352798FB06}" type="presParOf" srcId="{24F29C50-67F8-4DE8-B0B8-737550816B32}" destId="{6EAD0A72-067C-4F1C-9FAF-D09A7F591832}" srcOrd="0" destOrd="0" presId="urn:microsoft.com/office/officeart/2008/layout/HorizontalMultiLevelHierarchy"/>
    <dgm:cxn modelId="{FDE960A7-D968-B749-900A-D40C2B1A3462}" type="presParOf" srcId="{24F29C50-67F8-4DE8-B0B8-737550816B32}" destId="{40840AB6-16AC-4287-8285-9721145CB19B}" srcOrd="1" destOrd="0" presId="urn:microsoft.com/office/officeart/2008/layout/HorizontalMultiLevelHierarchy"/>
    <dgm:cxn modelId="{5A37D9BD-05DD-7944-995B-75BAB9232532}" type="presParOf" srcId="{0F679B72-6729-4CD0-A769-D4F6A13ACDCF}" destId="{D430A625-4198-4811-8EC3-74CF8094EE7E}" srcOrd="2" destOrd="0" presId="urn:microsoft.com/office/officeart/2008/layout/HorizontalMultiLevelHierarchy"/>
    <dgm:cxn modelId="{9BFB2516-E583-2546-9DEB-D43546FA8698}" type="presParOf" srcId="{D430A625-4198-4811-8EC3-74CF8094EE7E}" destId="{FDB8F799-B4AE-4FD5-BB0F-C2B878FA3F1E}" srcOrd="0" destOrd="0" presId="urn:microsoft.com/office/officeart/2008/layout/HorizontalMultiLevelHierarchy"/>
    <dgm:cxn modelId="{2E84A64C-A569-1941-BFB3-6EA3A963FACF}" type="presParOf" srcId="{0F679B72-6729-4CD0-A769-D4F6A13ACDCF}" destId="{7B119B7F-A239-4039-B858-A6C8BD32366B}" srcOrd="3" destOrd="0" presId="urn:microsoft.com/office/officeart/2008/layout/HorizontalMultiLevelHierarchy"/>
    <dgm:cxn modelId="{41CDE617-19A3-B94B-8FA8-C3DAADD85352}" type="presParOf" srcId="{7B119B7F-A239-4039-B858-A6C8BD32366B}" destId="{3ECD869E-0F3D-4746-8920-69EFF438FA31}" srcOrd="0" destOrd="0" presId="urn:microsoft.com/office/officeart/2008/layout/HorizontalMultiLevelHierarchy"/>
    <dgm:cxn modelId="{633B838B-AA43-FA4F-81AC-9D8A48DE73FB}" type="presParOf" srcId="{7B119B7F-A239-4039-B858-A6C8BD32366B}" destId="{D5EF6B33-7936-4FA2-A99B-32E72526F706}" srcOrd="1" destOrd="0" presId="urn:microsoft.com/office/officeart/2008/layout/HorizontalMultiLevelHierarchy"/>
    <dgm:cxn modelId="{E32B10E7-B5F8-774B-85B7-C4DE90C4B845}" type="presParOf" srcId="{0F679B72-6729-4CD0-A769-D4F6A13ACDCF}" destId="{9FEFF943-03F0-4392-8553-F0572F42EA5B}" srcOrd="4" destOrd="0" presId="urn:microsoft.com/office/officeart/2008/layout/HorizontalMultiLevelHierarchy"/>
    <dgm:cxn modelId="{53674951-D29D-AC4B-800E-2385EE03F001}" type="presParOf" srcId="{9FEFF943-03F0-4392-8553-F0572F42EA5B}" destId="{B58F02A9-C83D-47B5-B500-3CB7F08B62EE}" srcOrd="0" destOrd="0" presId="urn:microsoft.com/office/officeart/2008/layout/HorizontalMultiLevelHierarchy"/>
    <dgm:cxn modelId="{83790B39-C329-AC48-A661-C8A02EB0EC9E}" type="presParOf" srcId="{0F679B72-6729-4CD0-A769-D4F6A13ACDCF}" destId="{C74CBE96-E86D-490D-B0A0-41B20B2E5B04}" srcOrd="5" destOrd="0" presId="urn:microsoft.com/office/officeart/2008/layout/HorizontalMultiLevelHierarchy"/>
    <dgm:cxn modelId="{B874219A-9BB2-1F42-879B-60A2577EDA3C}" type="presParOf" srcId="{C74CBE96-E86D-490D-B0A0-41B20B2E5B04}" destId="{50DA6DB9-A07A-47E3-AB2C-D75DC13B823F}" srcOrd="0" destOrd="0" presId="urn:microsoft.com/office/officeart/2008/layout/HorizontalMultiLevelHierarchy"/>
    <dgm:cxn modelId="{30EF74DF-1B3A-3E4E-873E-69CD2BD082C2}" type="presParOf" srcId="{C74CBE96-E86D-490D-B0A0-41B20B2E5B04}" destId="{AC5F1485-1FA5-4E41-A3E8-2CC9D8363659}" srcOrd="1" destOrd="0" presId="urn:microsoft.com/office/officeart/2008/layout/HorizontalMultiLevelHierarchy"/>
    <dgm:cxn modelId="{E66442CA-49D2-4A4B-88FD-49A8A60F6A9E}" type="presParOf" srcId="{0F679B72-6729-4CD0-A769-D4F6A13ACDCF}" destId="{0BE8485D-49FE-4D19-8605-31257E4EBAD5}" srcOrd="6" destOrd="0" presId="urn:microsoft.com/office/officeart/2008/layout/HorizontalMultiLevelHierarchy"/>
    <dgm:cxn modelId="{44E6E1A8-6E66-C540-9DE8-877767BC342E}" type="presParOf" srcId="{0BE8485D-49FE-4D19-8605-31257E4EBAD5}" destId="{0429721B-585F-40D8-9885-3C10FC9EDB28}" srcOrd="0" destOrd="0" presId="urn:microsoft.com/office/officeart/2008/layout/HorizontalMultiLevelHierarchy"/>
    <dgm:cxn modelId="{13C8B63A-138B-634D-AAF6-789BBA86A5E2}" type="presParOf" srcId="{0F679B72-6729-4CD0-A769-D4F6A13ACDCF}" destId="{372AACE1-8621-4F0E-A356-67750E4DB5AF}" srcOrd="7" destOrd="0" presId="urn:microsoft.com/office/officeart/2008/layout/HorizontalMultiLevelHierarchy"/>
    <dgm:cxn modelId="{3215B659-ED51-2248-A31D-C6B3F64FCA87}" type="presParOf" srcId="{372AACE1-8621-4F0E-A356-67750E4DB5AF}" destId="{06E1084B-C243-409C-AB2B-FECC12F82445}" srcOrd="0" destOrd="0" presId="urn:microsoft.com/office/officeart/2008/layout/HorizontalMultiLevelHierarchy"/>
    <dgm:cxn modelId="{9D6FB7A8-4256-5E42-9BE9-518D68BC0509}" type="presParOf" srcId="{372AACE1-8621-4F0E-A356-67750E4DB5AF}" destId="{400E14D7-882F-472D-AC67-2E1253BAA0BF}" srcOrd="1" destOrd="0" presId="urn:microsoft.com/office/officeart/2008/layout/HorizontalMultiLevelHierarchy"/>
    <dgm:cxn modelId="{7C5F88A6-5D13-AC44-B44B-02096E14200F}" type="presParOf" srcId="{0F679B72-6729-4CD0-A769-D4F6A13ACDCF}" destId="{C9E85CCE-D3AC-43E9-9A8E-01203D21C0C5}" srcOrd="8" destOrd="0" presId="urn:microsoft.com/office/officeart/2008/layout/HorizontalMultiLevelHierarchy"/>
    <dgm:cxn modelId="{2C1AE30B-BB7E-E140-A7EB-84273C01804F}" type="presParOf" srcId="{C9E85CCE-D3AC-43E9-9A8E-01203D21C0C5}" destId="{A1545E1E-C1E6-48DE-8670-5D0448E01C86}" srcOrd="0" destOrd="0" presId="urn:microsoft.com/office/officeart/2008/layout/HorizontalMultiLevelHierarchy"/>
    <dgm:cxn modelId="{22BD530D-9564-814E-AF69-D1B72EF9D572}" type="presParOf" srcId="{0F679B72-6729-4CD0-A769-D4F6A13ACDCF}" destId="{C8CE6EED-B8EE-4D0F-9A4A-A9E04E079856}" srcOrd="9" destOrd="0" presId="urn:microsoft.com/office/officeart/2008/layout/HorizontalMultiLevelHierarchy"/>
    <dgm:cxn modelId="{F8B80769-DE78-6348-9AB4-0C22CBD92B43}" type="presParOf" srcId="{C8CE6EED-B8EE-4D0F-9A4A-A9E04E079856}" destId="{08A6DB33-4CB2-4C95-9111-79BC02BE02C8}" srcOrd="0" destOrd="0" presId="urn:microsoft.com/office/officeart/2008/layout/HorizontalMultiLevelHierarchy"/>
    <dgm:cxn modelId="{EDEC9DB5-147F-2148-BAEF-0048857E9CE3}" type="presParOf" srcId="{C8CE6EED-B8EE-4D0F-9A4A-A9E04E079856}" destId="{C78D07E2-6AF1-42CE-BC0B-F1075ADE53A3}" srcOrd="1" destOrd="0" presId="urn:microsoft.com/office/officeart/2008/layout/HorizontalMultiLevelHierarchy"/>
    <dgm:cxn modelId="{89B65ABD-BEEC-B948-8453-02F0AA51EDCB}" type="presParOf" srcId="{0F679B72-6729-4CD0-A769-D4F6A13ACDCF}" destId="{A2F81337-6743-4278-8D35-4FC0D070D322}" srcOrd="10" destOrd="0" presId="urn:microsoft.com/office/officeart/2008/layout/HorizontalMultiLevelHierarchy"/>
    <dgm:cxn modelId="{8247E4F0-6654-E243-8922-3941A95B78BF}" type="presParOf" srcId="{A2F81337-6743-4278-8D35-4FC0D070D322}" destId="{30138E14-D218-4D7D-BFBE-C3FD3160B3A2}" srcOrd="0" destOrd="0" presId="urn:microsoft.com/office/officeart/2008/layout/HorizontalMultiLevelHierarchy"/>
    <dgm:cxn modelId="{826B33BB-B4D8-0B4A-90B8-DC6A27143290}" type="presParOf" srcId="{0F679B72-6729-4CD0-A769-D4F6A13ACDCF}" destId="{8C3D1454-2E07-45F3-98D0-623EA855807C}" srcOrd="11" destOrd="0" presId="urn:microsoft.com/office/officeart/2008/layout/HorizontalMultiLevelHierarchy"/>
    <dgm:cxn modelId="{4246D250-D580-2242-A2B0-FD00EE4DA83D}" type="presParOf" srcId="{8C3D1454-2E07-45F3-98D0-623EA855807C}" destId="{1CF44326-5F08-463C-927D-6BB3BBE18D2C}" srcOrd="0" destOrd="0" presId="urn:microsoft.com/office/officeart/2008/layout/HorizontalMultiLevelHierarchy"/>
    <dgm:cxn modelId="{41949C37-240B-2D48-A07A-BE69E222D556}" type="presParOf" srcId="{8C3D1454-2E07-45F3-98D0-623EA855807C}" destId="{7265E5D1-CFF9-421A-9F85-4558ED006845}" srcOrd="1" destOrd="0" presId="urn:microsoft.com/office/officeart/2008/layout/HorizontalMultiLevelHierarchy"/>
    <dgm:cxn modelId="{C90E16E6-78CA-3E41-8539-94061E7E72A1}" type="presParOf" srcId="{0F679B72-6729-4CD0-A769-D4F6A13ACDCF}" destId="{6F5D0620-ABDA-4BA3-94CD-7BCD064BE3A1}" srcOrd="12" destOrd="0" presId="urn:microsoft.com/office/officeart/2008/layout/HorizontalMultiLevelHierarchy"/>
    <dgm:cxn modelId="{460AC974-A520-5044-B83C-2D5BE19F57CE}" type="presParOf" srcId="{6F5D0620-ABDA-4BA3-94CD-7BCD064BE3A1}" destId="{9D63E3CA-7706-4F3A-A9A1-6D922E8985FB}" srcOrd="0" destOrd="0" presId="urn:microsoft.com/office/officeart/2008/layout/HorizontalMultiLevelHierarchy"/>
    <dgm:cxn modelId="{8C2784A1-C74B-9941-AAD9-EDE8FCC2AB8C}" type="presParOf" srcId="{0F679B72-6729-4CD0-A769-D4F6A13ACDCF}" destId="{B8F88DA2-1959-4CA8-AEB1-476837961708}" srcOrd="13" destOrd="0" presId="urn:microsoft.com/office/officeart/2008/layout/HorizontalMultiLevelHierarchy"/>
    <dgm:cxn modelId="{0D32F7E3-43E5-E34D-898F-3E40E759FBEF}" type="presParOf" srcId="{B8F88DA2-1959-4CA8-AEB1-476837961708}" destId="{A98744B0-2FD6-4080-B15B-BE6C9AF8283B}" srcOrd="0" destOrd="0" presId="urn:microsoft.com/office/officeart/2008/layout/HorizontalMultiLevelHierarchy"/>
    <dgm:cxn modelId="{3C9E94F6-7D74-CB4C-AD8C-8CB7C73D161F}" type="presParOf" srcId="{B8F88DA2-1959-4CA8-AEB1-476837961708}" destId="{B40E8171-F7A1-4A0D-A29A-0CB9D2AD9C57}" srcOrd="1" destOrd="0" presId="urn:microsoft.com/office/officeart/2008/layout/HorizontalMultiLevelHierarchy"/>
    <dgm:cxn modelId="{AA28812F-DDDC-A246-A6D4-6FDC45A51D30}" type="presParOf" srcId="{0F679B72-6729-4CD0-A769-D4F6A13ACDCF}" destId="{B061BA10-A595-4B6B-AA7E-3C1F90D2D358}" srcOrd="14" destOrd="0" presId="urn:microsoft.com/office/officeart/2008/layout/HorizontalMultiLevelHierarchy"/>
    <dgm:cxn modelId="{2927730C-BF4B-EE4F-91E1-0B7F7E0F2729}" type="presParOf" srcId="{B061BA10-A595-4B6B-AA7E-3C1F90D2D358}" destId="{B2ADB9A2-9AD0-413A-82D3-EC773DC2FF0A}" srcOrd="0" destOrd="0" presId="urn:microsoft.com/office/officeart/2008/layout/HorizontalMultiLevelHierarchy"/>
    <dgm:cxn modelId="{BA65454B-D186-7A47-A753-B26FA5EADAE7}" type="presParOf" srcId="{0F679B72-6729-4CD0-A769-D4F6A13ACDCF}" destId="{0EFE5DFB-32D7-41C3-A7B1-3A2D8833F5AF}" srcOrd="15" destOrd="0" presId="urn:microsoft.com/office/officeart/2008/layout/HorizontalMultiLevelHierarchy"/>
    <dgm:cxn modelId="{E019D0CA-4E0B-E644-9430-0489B5551173}" type="presParOf" srcId="{0EFE5DFB-32D7-41C3-A7B1-3A2D8833F5AF}" destId="{F255CBEE-D32A-4348-A511-DF5D3FB663F7}" srcOrd="0" destOrd="0" presId="urn:microsoft.com/office/officeart/2008/layout/HorizontalMultiLevelHierarchy"/>
    <dgm:cxn modelId="{6824C97F-ECE6-2943-B238-41162C4B21FB}" type="presParOf" srcId="{0EFE5DFB-32D7-41C3-A7B1-3A2D8833F5AF}" destId="{1F0BC7F7-EEC9-42B7-86DE-E57AF698CA82}" srcOrd="1" destOrd="0" presId="urn:microsoft.com/office/officeart/2008/layout/HorizontalMultiLevelHierarchy"/>
    <dgm:cxn modelId="{4E792C5A-D168-6645-AD16-830C7D2B9321}" type="presParOf" srcId="{0F679B72-6729-4CD0-A769-D4F6A13ACDCF}" destId="{753D3528-AB03-4DC4-8CAD-D9C2C03FD315}" srcOrd="16" destOrd="0" presId="urn:microsoft.com/office/officeart/2008/layout/HorizontalMultiLevelHierarchy"/>
    <dgm:cxn modelId="{EA49BE39-3BAF-7847-9CC5-977C2C10A6B2}" type="presParOf" srcId="{753D3528-AB03-4DC4-8CAD-D9C2C03FD315}" destId="{6D4299E6-C5F4-42E4-8C9A-7CC6CB804A2F}" srcOrd="0" destOrd="0" presId="urn:microsoft.com/office/officeart/2008/layout/HorizontalMultiLevelHierarchy"/>
    <dgm:cxn modelId="{F950F642-9EA9-784D-B099-52314A5D1BD4}" type="presParOf" srcId="{0F679B72-6729-4CD0-A769-D4F6A13ACDCF}" destId="{B9E4E7A2-72EA-4D8F-BE53-E211DF9A2147}" srcOrd="17" destOrd="0" presId="urn:microsoft.com/office/officeart/2008/layout/HorizontalMultiLevelHierarchy"/>
    <dgm:cxn modelId="{E91CCF1A-607D-A44A-8044-DCDA6F3790A5}" type="presParOf" srcId="{B9E4E7A2-72EA-4D8F-BE53-E211DF9A2147}" destId="{516F3C9D-AAAB-4962-A73C-D734C27B3676}" srcOrd="0" destOrd="0" presId="urn:microsoft.com/office/officeart/2008/layout/HorizontalMultiLevelHierarchy"/>
    <dgm:cxn modelId="{1D5E899A-7606-B848-AAB2-EEAC006994A9}" type="presParOf" srcId="{B9E4E7A2-72EA-4D8F-BE53-E211DF9A2147}" destId="{34D02950-0098-49EF-A060-7906B7866172}"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EC24DD-F29D-424F-9350-10EA8D548C2B}" type="doc">
      <dgm:prSet loTypeId="urn:microsoft.com/office/officeart/2005/8/layout/radial3" loCatId="" qsTypeId="urn:microsoft.com/office/officeart/2005/8/quickstyle/simple4" qsCatId="simple" csTypeId="urn:microsoft.com/office/officeart/2005/8/colors/colorful1" csCatId="colorful" phldr="1"/>
      <dgm:spPr/>
      <dgm:t>
        <a:bodyPr/>
        <a:lstStyle/>
        <a:p>
          <a:endParaRPr lang="en-US"/>
        </a:p>
      </dgm:t>
    </dgm:pt>
    <dgm:pt modelId="{9CCB5B70-82DC-3946-A9A7-06045B94DF78}">
      <dgm:prSet phldrT="[Text]"/>
      <dgm:spPr/>
      <dgm:t>
        <a:bodyPr/>
        <a:lstStyle/>
        <a:p>
          <a:r>
            <a:rPr lang="en-US" dirty="0"/>
            <a:t>Types</a:t>
          </a:r>
          <a:r>
            <a:rPr lang="en-US" baseline="0" dirty="0"/>
            <a:t> of biomarkers </a:t>
          </a:r>
          <a:endParaRPr lang="en-US" dirty="0"/>
        </a:p>
      </dgm:t>
    </dgm:pt>
    <dgm:pt modelId="{EC052BB4-CB0F-144F-82BC-8B0046739057}" type="parTrans" cxnId="{BDBB92C7-E9BD-A042-95AC-7753157AE744}">
      <dgm:prSet/>
      <dgm:spPr/>
      <dgm:t>
        <a:bodyPr/>
        <a:lstStyle/>
        <a:p>
          <a:endParaRPr lang="en-US"/>
        </a:p>
      </dgm:t>
    </dgm:pt>
    <dgm:pt modelId="{311F93ED-2654-5D46-82BF-1529BC6DEC0A}" type="sibTrans" cxnId="{BDBB92C7-E9BD-A042-95AC-7753157AE744}">
      <dgm:prSet/>
      <dgm:spPr/>
      <dgm:t>
        <a:bodyPr/>
        <a:lstStyle/>
        <a:p>
          <a:endParaRPr lang="en-US"/>
        </a:p>
      </dgm:t>
    </dgm:pt>
    <dgm:pt modelId="{266E40E6-FD4E-EB48-BC91-31A1DCFDF78A}">
      <dgm:prSet phldrT="[Text]"/>
      <dgm:spPr/>
      <dgm:t>
        <a:bodyPr/>
        <a:lstStyle/>
        <a:p>
          <a:r>
            <a:rPr lang="en-US" b="1" dirty="0"/>
            <a:t>Enzymes </a:t>
          </a:r>
        </a:p>
      </dgm:t>
    </dgm:pt>
    <dgm:pt modelId="{AB3E4120-C674-9240-A8EA-3DC4F2F7A91D}" type="parTrans" cxnId="{64B5D359-A301-AD4F-94AE-B0D3312309E2}">
      <dgm:prSet/>
      <dgm:spPr/>
      <dgm:t>
        <a:bodyPr/>
        <a:lstStyle/>
        <a:p>
          <a:endParaRPr lang="en-US"/>
        </a:p>
      </dgm:t>
    </dgm:pt>
    <dgm:pt modelId="{2ACE4EFE-C4AC-454B-BDF6-151814E896C8}" type="sibTrans" cxnId="{64B5D359-A301-AD4F-94AE-B0D3312309E2}">
      <dgm:prSet/>
      <dgm:spPr/>
      <dgm:t>
        <a:bodyPr/>
        <a:lstStyle/>
        <a:p>
          <a:endParaRPr lang="en-US"/>
        </a:p>
      </dgm:t>
    </dgm:pt>
    <dgm:pt modelId="{BB8B92E2-1844-3E41-A662-7C07E85DD67F}">
      <dgm:prSet phldrT="[Text]"/>
      <dgm:spPr/>
      <dgm:t>
        <a:bodyPr/>
        <a:lstStyle/>
        <a:p>
          <a:r>
            <a:rPr lang="en-US" b="1" dirty="0"/>
            <a:t>Proteins </a:t>
          </a:r>
        </a:p>
      </dgm:t>
    </dgm:pt>
    <dgm:pt modelId="{39981A60-89AE-394B-8FBC-1465A1FF7624}" type="parTrans" cxnId="{7D3192BB-58EC-C14F-A885-63D4F225CA38}">
      <dgm:prSet/>
      <dgm:spPr/>
      <dgm:t>
        <a:bodyPr/>
        <a:lstStyle/>
        <a:p>
          <a:endParaRPr lang="en-US"/>
        </a:p>
      </dgm:t>
    </dgm:pt>
    <dgm:pt modelId="{DA33F08C-2F01-4341-8E43-58CAD45C08C6}" type="sibTrans" cxnId="{7D3192BB-58EC-C14F-A885-63D4F225CA38}">
      <dgm:prSet/>
      <dgm:spPr/>
      <dgm:t>
        <a:bodyPr/>
        <a:lstStyle/>
        <a:p>
          <a:endParaRPr lang="en-US"/>
        </a:p>
      </dgm:t>
    </dgm:pt>
    <dgm:pt modelId="{FF6A0DE3-F061-0946-8DD1-58A140672EE9}">
      <dgm:prSet phldrT="[Text]"/>
      <dgm:spPr/>
      <dgm:t>
        <a:bodyPr/>
        <a:lstStyle/>
        <a:p>
          <a:r>
            <a:rPr lang="en-US" b="1" dirty="0"/>
            <a:t>Hormones</a:t>
          </a:r>
        </a:p>
      </dgm:t>
    </dgm:pt>
    <dgm:pt modelId="{DC978B35-1644-1644-A615-D34D5BC6A8AB}" type="parTrans" cxnId="{B6363A6D-4B07-9347-B529-D3F2713A1E75}">
      <dgm:prSet/>
      <dgm:spPr/>
      <dgm:t>
        <a:bodyPr/>
        <a:lstStyle/>
        <a:p>
          <a:endParaRPr lang="en-US"/>
        </a:p>
      </dgm:t>
    </dgm:pt>
    <dgm:pt modelId="{59C52E1F-6B6E-D146-8FC9-595AFB7825B0}" type="sibTrans" cxnId="{B6363A6D-4B07-9347-B529-D3F2713A1E75}">
      <dgm:prSet/>
      <dgm:spPr/>
      <dgm:t>
        <a:bodyPr/>
        <a:lstStyle/>
        <a:p>
          <a:endParaRPr lang="en-US"/>
        </a:p>
      </dgm:t>
    </dgm:pt>
    <dgm:pt modelId="{AA28E088-0E24-C94A-BD98-8B5937D03D0B}">
      <dgm:prSet phldrT="[Text]"/>
      <dgm:spPr/>
      <dgm:t>
        <a:bodyPr/>
        <a:lstStyle/>
        <a:p>
          <a:endParaRPr lang="en-US"/>
        </a:p>
      </dgm:t>
    </dgm:pt>
    <dgm:pt modelId="{ECA9BCEC-D3D7-3243-9906-9659524C6E07}" type="parTrans" cxnId="{DC6181B2-1830-4E46-9D7A-1A2A28B3AC11}">
      <dgm:prSet/>
      <dgm:spPr/>
      <dgm:t>
        <a:bodyPr/>
        <a:lstStyle/>
        <a:p>
          <a:endParaRPr lang="en-US"/>
        </a:p>
      </dgm:t>
    </dgm:pt>
    <dgm:pt modelId="{AB14C671-10D2-E84F-8CC6-2A3A59AF735F}" type="sibTrans" cxnId="{DC6181B2-1830-4E46-9D7A-1A2A28B3AC11}">
      <dgm:prSet/>
      <dgm:spPr/>
      <dgm:t>
        <a:bodyPr/>
        <a:lstStyle/>
        <a:p>
          <a:endParaRPr lang="en-US"/>
        </a:p>
      </dgm:t>
    </dgm:pt>
    <dgm:pt modelId="{93001552-7187-DC49-9A6B-D86F2C0E6559}" type="pres">
      <dgm:prSet presAssocID="{E7EC24DD-F29D-424F-9350-10EA8D548C2B}" presName="composite" presStyleCnt="0">
        <dgm:presLayoutVars>
          <dgm:chMax val="1"/>
          <dgm:dir/>
          <dgm:resizeHandles val="exact"/>
        </dgm:presLayoutVars>
      </dgm:prSet>
      <dgm:spPr/>
      <dgm:t>
        <a:bodyPr/>
        <a:lstStyle/>
        <a:p>
          <a:endParaRPr lang="en-US"/>
        </a:p>
      </dgm:t>
    </dgm:pt>
    <dgm:pt modelId="{F6346C26-8EDA-B44C-8527-9F2F9FA315D9}" type="pres">
      <dgm:prSet presAssocID="{E7EC24DD-F29D-424F-9350-10EA8D548C2B}" presName="radial" presStyleCnt="0">
        <dgm:presLayoutVars>
          <dgm:animLvl val="ctr"/>
        </dgm:presLayoutVars>
      </dgm:prSet>
      <dgm:spPr/>
    </dgm:pt>
    <dgm:pt modelId="{C128FA68-8A2B-5E43-B0DA-0AED846B99E1}" type="pres">
      <dgm:prSet presAssocID="{9CCB5B70-82DC-3946-A9A7-06045B94DF78}" presName="centerShape" presStyleLbl="vennNode1" presStyleIdx="0" presStyleCnt="4"/>
      <dgm:spPr/>
      <dgm:t>
        <a:bodyPr/>
        <a:lstStyle/>
        <a:p>
          <a:endParaRPr lang="en-US"/>
        </a:p>
      </dgm:t>
    </dgm:pt>
    <dgm:pt modelId="{A40BE3D0-7593-1047-8686-CB80C8DA4F13}" type="pres">
      <dgm:prSet presAssocID="{266E40E6-FD4E-EB48-BC91-31A1DCFDF78A}" presName="node" presStyleLbl="vennNode1" presStyleIdx="1" presStyleCnt="4">
        <dgm:presLayoutVars>
          <dgm:bulletEnabled val="1"/>
        </dgm:presLayoutVars>
      </dgm:prSet>
      <dgm:spPr/>
      <dgm:t>
        <a:bodyPr/>
        <a:lstStyle/>
        <a:p>
          <a:endParaRPr lang="en-US"/>
        </a:p>
      </dgm:t>
    </dgm:pt>
    <dgm:pt modelId="{5EE51017-B2F6-AD4C-8466-DFA500CEDD95}" type="pres">
      <dgm:prSet presAssocID="{BB8B92E2-1844-3E41-A662-7C07E85DD67F}" presName="node" presStyleLbl="vennNode1" presStyleIdx="2" presStyleCnt="4">
        <dgm:presLayoutVars>
          <dgm:bulletEnabled val="1"/>
        </dgm:presLayoutVars>
      </dgm:prSet>
      <dgm:spPr/>
      <dgm:t>
        <a:bodyPr/>
        <a:lstStyle/>
        <a:p>
          <a:endParaRPr lang="en-US"/>
        </a:p>
      </dgm:t>
    </dgm:pt>
    <dgm:pt modelId="{38FEA343-2B1E-3940-9F65-B8E49F298D37}" type="pres">
      <dgm:prSet presAssocID="{FF6A0DE3-F061-0946-8DD1-58A140672EE9}" presName="node" presStyleLbl="vennNode1" presStyleIdx="3" presStyleCnt="4">
        <dgm:presLayoutVars>
          <dgm:bulletEnabled val="1"/>
        </dgm:presLayoutVars>
      </dgm:prSet>
      <dgm:spPr/>
      <dgm:t>
        <a:bodyPr/>
        <a:lstStyle/>
        <a:p>
          <a:endParaRPr lang="en-US"/>
        </a:p>
      </dgm:t>
    </dgm:pt>
  </dgm:ptLst>
  <dgm:cxnLst>
    <dgm:cxn modelId="{0C54349B-AE70-2B42-9951-21EFE2D7A4DC}" type="presOf" srcId="{266E40E6-FD4E-EB48-BC91-31A1DCFDF78A}" destId="{A40BE3D0-7593-1047-8686-CB80C8DA4F13}" srcOrd="0" destOrd="0" presId="urn:microsoft.com/office/officeart/2005/8/layout/radial3"/>
    <dgm:cxn modelId="{5A571329-2D78-3D4C-9C5F-54EA2A2A3F02}" type="presOf" srcId="{9CCB5B70-82DC-3946-A9A7-06045B94DF78}" destId="{C128FA68-8A2B-5E43-B0DA-0AED846B99E1}" srcOrd="0" destOrd="0" presId="urn:microsoft.com/office/officeart/2005/8/layout/radial3"/>
    <dgm:cxn modelId="{DC6181B2-1830-4E46-9D7A-1A2A28B3AC11}" srcId="{E7EC24DD-F29D-424F-9350-10EA8D548C2B}" destId="{AA28E088-0E24-C94A-BD98-8B5937D03D0B}" srcOrd="1" destOrd="0" parTransId="{ECA9BCEC-D3D7-3243-9906-9659524C6E07}" sibTransId="{AB14C671-10D2-E84F-8CC6-2A3A59AF735F}"/>
    <dgm:cxn modelId="{BDBB92C7-E9BD-A042-95AC-7753157AE744}" srcId="{E7EC24DD-F29D-424F-9350-10EA8D548C2B}" destId="{9CCB5B70-82DC-3946-A9A7-06045B94DF78}" srcOrd="0" destOrd="0" parTransId="{EC052BB4-CB0F-144F-82BC-8B0046739057}" sibTransId="{311F93ED-2654-5D46-82BF-1529BC6DEC0A}"/>
    <dgm:cxn modelId="{57668CA2-3BBE-C54D-BFFE-EC92453A416E}" type="presOf" srcId="{BB8B92E2-1844-3E41-A662-7C07E85DD67F}" destId="{5EE51017-B2F6-AD4C-8466-DFA500CEDD95}" srcOrd="0" destOrd="0" presId="urn:microsoft.com/office/officeart/2005/8/layout/radial3"/>
    <dgm:cxn modelId="{D2AF5612-F0D4-C14A-BDF1-0C3862D2D676}" type="presOf" srcId="{E7EC24DD-F29D-424F-9350-10EA8D548C2B}" destId="{93001552-7187-DC49-9A6B-D86F2C0E6559}" srcOrd="0" destOrd="0" presId="urn:microsoft.com/office/officeart/2005/8/layout/radial3"/>
    <dgm:cxn modelId="{64B5D359-A301-AD4F-94AE-B0D3312309E2}" srcId="{9CCB5B70-82DC-3946-A9A7-06045B94DF78}" destId="{266E40E6-FD4E-EB48-BC91-31A1DCFDF78A}" srcOrd="0" destOrd="0" parTransId="{AB3E4120-C674-9240-A8EA-3DC4F2F7A91D}" sibTransId="{2ACE4EFE-C4AC-454B-BDF6-151814E896C8}"/>
    <dgm:cxn modelId="{7D3192BB-58EC-C14F-A885-63D4F225CA38}" srcId="{9CCB5B70-82DC-3946-A9A7-06045B94DF78}" destId="{BB8B92E2-1844-3E41-A662-7C07E85DD67F}" srcOrd="1" destOrd="0" parTransId="{39981A60-89AE-394B-8FBC-1465A1FF7624}" sibTransId="{DA33F08C-2F01-4341-8E43-58CAD45C08C6}"/>
    <dgm:cxn modelId="{FB50610B-5F07-6249-9CC8-062B4E982E9C}" type="presOf" srcId="{FF6A0DE3-F061-0946-8DD1-58A140672EE9}" destId="{38FEA343-2B1E-3940-9F65-B8E49F298D37}" srcOrd="0" destOrd="0" presId="urn:microsoft.com/office/officeart/2005/8/layout/radial3"/>
    <dgm:cxn modelId="{B6363A6D-4B07-9347-B529-D3F2713A1E75}" srcId="{9CCB5B70-82DC-3946-A9A7-06045B94DF78}" destId="{FF6A0DE3-F061-0946-8DD1-58A140672EE9}" srcOrd="2" destOrd="0" parTransId="{DC978B35-1644-1644-A615-D34D5BC6A8AB}" sibTransId="{59C52E1F-6B6E-D146-8FC9-595AFB7825B0}"/>
    <dgm:cxn modelId="{83D60D86-48C4-B34D-83C2-0CACCDC33A6C}" type="presParOf" srcId="{93001552-7187-DC49-9A6B-D86F2C0E6559}" destId="{F6346C26-8EDA-B44C-8527-9F2F9FA315D9}" srcOrd="0" destOrd="0" presId="urn:microsoft.com/office/officeart/2005/8/layout/radial3"/>
    <dgm:cxn modelId="{F89B3E6F-CB2C-6C44-9422-A94DDBBC1E1A}" type="presParOf" srcId="{F6346C26-8EDA-B44C-8527-9F2F9FA315D9}" destId="{C128FA68-8A2B-5E43-B0DA-0AED846B99E1}" srcOrd="0" destOrd="0" presId="urn:microsoft.com/office/officeart/2005/8/layout/radial3"/>
    <dgm:cxn modelId="{F79CB850-7026-9348-8882-8DB39EEDF3FE}" type="presParOf" srcId="{F6346C26-8EDA-B44C-8527-9F2F9FA315D9}" destId="{A40BE3D0-7593-1047-8686-CB80C8DA4F13}" srcOrd="1" destOrd="0" presId="urn:microsoft.com/office/officeart/2005/8/layout/radial3"/>
    <dgm:cxn modelId="{297F43A0-9540-3045-827C-C4BBFA9D145D}" type="presParOf" srcId="{F6346C26-8EDA-B44C-8527-9F2F9FA315D9}" destId="{5EE51017-B2F6-AD4C-8466-DFA500CEDD95}" srcOrd="2" destOrd="0" presId="urn:microsoft.com/office/officeart/2005/8/layout/radial3"/>
    <dgm:cxn modelId="{2A0CC26A-4963-714B-A7FD-9D30D0F1A08A}" type="presParOf" srcId="{F6346C26-8EDA-B44C-8527-9F2F9FA315D9}" destId="{38FEA343-2B1E-3940-9F65-B8E49F298D37}" srcOrd="3"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DA51B3-BC74-744C-BEE9-041F8B23AFB0}" type="doc">
      <dgm:prSet loTypeId="urn:microsoft.com/office/officeart/2005/8/layout/lProcess2" loCatId="list" qsTypeId="urn:microsoft.com/office/officeart/2005/8/quickstyle/simple3" qsCatId="simple" csTypeId="urn:microsoft.com/office/officeart/2005/8/colors/colorful2" csCatId="colorful" phldr="1"/>
      <dgm:spPr/>
      <dgm:t>
        <a:bodyPr/>
        <a:lstStyle/>
        <a:p>
          <a:endParaRPr lang="en-US"/>
        </a:p>
      </dgm:t>
    </dgm:pt>
    <dgm:pt modelId="{68411C98-1594-844A-9636-37A764EB44DE}">
      <dgm:prSet phldrT="[Text]"/>
      <dgm:spPr/>
      <dgm:t>
        <a:bodyPr/>
        <a:lstStyle/>
        <a:p>
          <a:r>
            <a:rPr lang="en-US" dirty="0"/>
            <a:t>Enzymes include </a:t>
          </a:r>
        </a:p>
      </dgm:t>
    </dgm:pt>
    <dgm:pt modelId="{C0EAD1D3-E21A-1440-A142-E94AA748D164}" type="parTrans" cxnId="{41462551-89B1-B141-A354-FFC74F65E897}">
      <dgm:prSet/>
      <dgm:spPr/>
      <dgm:t>
        <a:bodyPr/>
        <a:lstStyle/>
        <a:p>
          <a:endParaRPr lang="en-US"/>
        </a:p>
      </dgm:t>
    </dgm:pt>
    <dgm:pt modelId="{F728052D-84FA-614F-8050-FFF297AB725C}" type="sibTrans" cxnId="{41462551-89B1-B141-A354-FFC74F65E897}">
      <dgm:prSet/>
      <dgm:spPr/>
      <dgm:t>
        <a:bodyPr/>
        <a:lstStyle/>
        <a:p>
          <a:endParaRPr lang="en-US"/>
        </a:p>
      </dgm:t>
    </dgm:pt>
    <dgm:pt modelId="{CBE199A4-8875-B046-ACDF-1CDD3B6A36DE}">
      <dgm:prSet phldrT="[Text]"/>
      <dgm:spPr/>
      <dgm:t>
        <a:bodyPr/>
        <a:lstStyle/>
        <a:p>
          <a:r>
            <a:rPr lang="en-US" dirty="0"/>
            <a:t>Amylase</a:t>
          </a:r>
        </a:p>
      </dgm:t>
    </dgm:pt>
    <dgm:pt modelId="{355589C2-5CC1-2246-AEF4-2AAF35A7D6BC}" type="parTrans" cxnId="{7D05437B-8B3F-904F-965C-5467C288F818}">
      <dgm:prSet/>
      <dgm:spPr/>
      <dgm:t>
        <a:bodyPr/>
        <a:lstStyle/>
        <a:p>
          <a:endParaRPr lang="en-US"/>
        </a:p>
      </dgm:t>
    </dgm:pt>
    <dgm:pt modelId="{24EF3BF9-07EC-E844-949F-67F4737719E9}" type="sibTrans" cxnId="{7D05437B-8B3F-904F-965C-5467C288F818}">
      <dgm:prSet/>
      <dgm:spPr/>
      <dgm:t>
        <a:bodyPr/>
        <a:lstStyle/>
        <a:p>
          <a:endParaRPr lang="en-US"/>
        </a:p>
      </dgm:t>
    </dgm:pt>
    <dgm:pt modelId="{FA264837-53C8-8B49-898E-43CC680FBB3D}">
      <dgm:prSet phldrT="[Text]"/>
      <dgm:spPr/>
      <dgm:t>
        <a:bodyPr/>
        <a:lstStyle/>
        <a:p>
          <a:r>
            <a:rPr lang="en-US" b="1" u="sng" dirty="0"/>
            <a:t>Al</a:t>
          </a:r>
          <a:r>
            <a:rPr lang="en-US" dirty="0"/>
            <a:t>anine</a:t>
          </a:r>
          <a:r>
            <a:rPr lang="en-US" baseline="0" dirty="0"/>
            <a:t> amino</a:t>
          </a:r>
          <a:r>
            <a:rPr lang="en-US" b="1" i="1" u="sng" baseline="0" dirty="0"/>
            <a:t>t</a:t>
          </a:r>
          <a:r>
            <a:rPr lang="en-US" baseline="0" dirty="0"/>
            <a:t>ransferase ( ALT) </a:t>
          </a:r>
          <a:endParaRPr lang="en-US" dirty="0"/>
        </a:p>
      </dgm:t>
    </dgm:pt>
    <dgm:pt modelId="{93E0B772-4F60-A54B-A9B7-A69CBF5B1A1A}" type="parTrans" cxnId="{DB365360-AF79-B840-8EB7-67F6D82EDD18}">
      <dgm:prSet/>
      <dgm:spPr/>
      <dgm:t>
        <a:bodyPr/>
        <a:lstStyle/>
        <a:p>
          <a:endParaRPr lang="en-US"/>
        </a:p>
      </dgm:t>
    </dgm:pt>
    <dgm:pt modelId="{7EB30AE1-DD95-2545-A0E4-E0194B83928B}" type="sibTrans" cxnId="{DB365360-AF79-B840-8EB7-67F6D82EDD18}">
      <dgm:prSet/>
      <dgm:spPr/>
      <dgm:t>
        <a:bodyPr/>
        <a:lstStyle/>
        <a:p>
          <a:endParaRPr lang="en-US"/>
        </a:p>
      </dgm:t>
    </dgm:pt>
    <dgm:pt modelId="{7235009A-3AA0-FE4D-BCFA-AFD89C30E530}">
      <dgm:prSet phldrT="[Text]"/>
      <dgm:spPr/>
      <dgm:t>
        <a:bodyPr/>
        <a:lstStyle/>
        <a:p>
          <a:r>
            <a:rPr lang="en-US" b="1" u="sng" dirty="0"/>
            <a:t>As</a:t>
          </a:r>
          <a:r>
            <a:rPr lang="en-US" dirty="0"/>
            <a:t>partate amino</a:t>
          </a:r>
          <a:r>
            <a:rPr lang="en-US" b="1" u="sng" dirty="0"/>
            <a:t>t</a:t>
          </a:r>
          <a:r>
            <a:rPr lang="en-US" dirty="0"/>
            <a:t>ransferase (AST)</a:t>
          </a:r>
        </a:p>
      </dgm:t>
    </dgm:pt>
    <dgm:pt modelId="{D2B54F4A-BD0C-844F-A2EE-FAB2EF1A6902}" type="parTrans" cxnId="{ABB3F612-8AB8-AC43-89FB-1EC49092EF99}">
      <dgm:prSet/>
      <dgm:spPr/>
      <dgm:t>
        <a:bodyPr/>
        <a:lstStyle/>
        <a:p>
          <a:endParaRPr lang="en-US"/>
        </a:p>
      </dgm:t>
    </dgm:pt>
    <dgm:pt modelId="{3A3DCE97-8116-C345-BD23-2ED68A48EF75}" type="sibTrans" cxnId="{ABB3F612-8AB8-AC43-89FB-1EC49092EF99}">
      <dgm:prSet/>
      <dgm:spPr/>
      <dgm:t>
        <a:bodyPr/>
        <a:lstStyle/>
        <a:p>
          <a:endParaRPr lang="en-US"/>
        </a:p>
      </dgm:t>
    </dgm:pt>
    <dgm:pt modelId="{93026DCE-60FA-411B-948A-7942A00A01A3}">
      <dgm:prSet phldrT="[Text]"/>
      <dgm:spPr/>
      <dgm:t>
        <a:bodyPr/>
        <a:lstStyle/>
        <a:p>
          <a:r>
            <a:rPr lang="en-US"/>
            <a:t>Lipase</a:t>
          </a:r>
          <a:endParaRPr lang="en-US" dirty="0"/>
        </a:p>
      </dgm:t>
    </dgm:pt>
    <dgm:pt modelId="{3BF5A134-0006-4C3E-B9F8-BC8568ACC51C}" type="parTrans" cxnId="{6DFE30B3-F31D-4D5C-9A53-A40D9558632B}">
      <dgm:prSet/>
      <dgm:spPr/>
      <dgm:t>
        <a:bodyPr/>
        <a:lstStyle/>
        <a:p>
          <a:endParaRPr lang="en-US"/>
        </a:p>
      </dgm:t>
    </dgm:pt>
    <dgm:pt modelId="{75949526-8AF6-47CD-82FA-5A27479E6AA0}" type="sibTrans" cxnId="{6DFE30B3-F31D-4D5C-9A53-A40D9558632B}">
      <dgm:prSet/>
      <dgm:spPr/>
      <dgm:t>
        <a:bodyPr/>
        <a:lstStyle/>
        <a:p>
          <a:endParaRPr lang="en-US"/>
        </a:p>
      </dgm:t>
    </dgm:pt>
    <dgm:pt modelId="{5B381341-1A41-42CC-B632-2E5F52D282DC}" type="pres">
      <dgm:prSet presAssocID="{39DA51B3-BC74-744C-BEE9-041F8B23AFB0}" presName="theList" presStyleCnt="0">
        <dgm:presLayoutVars>
          <dgm:dir/>
          <dgm:animLvl val="lvl"/>
          <dgm:resizeHandles val="exact"/>
        </dgm:presLayoutVars>
      </dgm:prSet>
      <dgm:spPr/>
      <dgm:t>
        <a:bodyPr/>
        <a:lstStyle/>
        <a:p>
          <a:endParaRPr lang="en-US"/>
        </a:p>
      </dgm:t>
    </dgm:pt>
    <dgm:pt modelId="{69CCDB9B-D4A9-430E-BF32-1F58846E0EF5}" type="pres">
      <dgm:prSet presAssocID="{68411C98-1594-844A-9636-37A764EB44DE}" presName="compNode" presStyleCnt="0"/>
      <dgm:spPr/>
    </dgm:pt>
    <dgm:pt modelId="{D08511F0-73B5-40E2-AE12-BFB45F63D67D}" type="pres">
      <dgm:prSet presAssocID="{68411C98-1594-844A-9636-37A764EB44DE}" presName="aNode" presStyleLbl="bgShp" presStyleIdx="0" presStyleCnt="1" custLinFactNeighborX="0" custLinFactNeighborY="-6716"/>
      <dgm:spPr/>
      <dgm:t>
        <a:bodyPr/>
        <a:lstStyle/>
        <a:p>
          <a:endParaRPr lang="en-US"/>
        </a:p>
      </dgm:t>
    </dgm:pt>
    <dgm:pt modelId="{750C299A-8C2F-4658-8B6B-6E5F1B04DE39}" type="pres">
      <dgm:prSet presAssocID="{68411C98-1594-844A-9636-37A764EB44DE}" presName="textNode" presStyleLbl="bgShp" presStyleIdx="0" presStyleCnt="1"/>
      <dgm:spPr/>
      <dgm:t>
        <a:bodyPr/>
        <a:lstStyle/>
        <a:p>
          <a:endParaRPr lang="en-US"/>
        </a:p>
      </dgm:t>
    </dgm:pt>
    <dgm:pt modelId="{DCD7699E-F34F-48B2-BFFD-60753914C9B6}" type="pres">
      <dgm:prSet presAssocID="{68411C98-1594-844A-9636-37A764EB44DE}" presName="compChildNode" presStyleCnt="0"/>
      <dgm:spPr/>
    </dgm:pt>
    <dgm:pt modelId="{1951C390-9A9B-44A8-88F0-17A5A51A3244}" type="pres">
      <dgm:prSet presAssocID="{68411C98-1594-844A-9636-37A764EB44DE}" presName="theInnerList" presStyleCnt="0"/>
      <dgm:spPr/>
    </dgm:pt>
    <dgm:pt modelId="{86866CF9-BC93-40DD-B5EB-5BEB1BE33C15}" type="pres">
      <dgm:prSet presAssocID="{CBE199A4-8875-B046-ACDF-1CDD3B6A36DE}" presName="childNode" presStyleLbl="node1" presStyleIdx="0" presStyleCnt="4">
        <dgm:presLayoutVars>
          <dgm:bulletEnabled val="1"/>
        </dgm:presLayoutVars>
      </dgm:prSet>
      <dgm:spPr/>
      <dgm:t>
        <a:bodyPr/>
        <a:lstStyle/>
        <a:p>
          <a:endParaRPr lang="en-US"/>
        </a:p>
      </dgm:t>
    </dgm:pt>
    <dgm:pt modelId="{F4C4AC95-692D-4B7C-B5E4-7DDC930936CF}" type="pres">
      <dgm:prSet presAssocID="{CBE199A4-8875-B046-ACDF-1CDD3B6A36DE}" presName="aSpace2" presStyleCnt="0"/>
      <dgm:spPr/>
    </dgm:pt>
    <dgm:pt modelId="{6F4F195B-7F66-44A8-B5A9-39C7954C7797}" type="pres">
      <dgm:prSet presAssocID="{93026DCE-60FA-411B-948A-7942A00A01A3}" presName="childNode" presStyleLbl="node1" presStyleIdx="1" presStyleCnt="4">
        <dgm:presLayoutVars>
          <dgm:bulletEnabled val="1"/>
        </dgm:presLayoutVars>
      </dgm:prSet>
      <dgm:spPr/>
      <dgm:t>
        <a:bodyPr/>
        <a:lstStyle/>
        <a:p>
          <a:endParaRPr lang="en-US"/>
        </a:p>
      </dgm:t>
    </dgm:pt>
    <dgm:pt modelId="{71CED6FF-5DF2-4024-A536-815B4A9D62F4}" type="pres">
      <dgm:prSet presAssocID="{93026DCE-60FA-411B-948A-7942A00A01A3}" presName="aSpace2" presStyleCnt="0"/>
      <dgm:spPr/>
    </dgm:pt>
    <dgm:pt modelId="{0B680035-7F3B-44E0-9009-CCF4D37201D3}" type="pres">
      <dgm:prSet presAssocID="{FA264837-53C8-8B49-898E-43CC680FBB3D}" presName="childNode" presStyleLbl="node1" presStyleIdx="2" presStyleCnt="4">
        <dgm:presLayoutVars>
          <dgm:bulletEnabled val="1"/>
        </dgm:presLayoutVars>
      </dgm:prSet>
      <dgm:spPr/>
      <dgm:t>
        <a:bodyPr/>
        <a:lstStyle/>
        <a:p>
          <a:endParaRPr lang="en-US"/>
        </a:p>
      </dgm:t>
    </dgm:pt>
    <dgm:pt modelId="{D6AC4C2F-0EEE-4D51-AFEC-A0090040A587}" type="pres">
      <dgm:prSet presAssocID="{FA264837-53C8-8B49-898E-43CC680FBB3D}" presName="aSpace2" presStyleCnt="0"/>
      <dgm:spPr/>
    </dgm:pt>
    <dgm:pt modelId="{D3C47205-CB87-405C-909B-82A9E75FC052}" type="pres">
      <dgm:prSet presAssocID="{7235009A-3AA0-FE4D-BCFA-AFD89C30E530}" presName="childNode" presStyleLbl="node1" presStyleIdx="3" presStyleCnt="4">
        <dgm:presLayoutVars>
          <dgm:bulletEnabled val="1"/>
        </dgm:presLayoutVars>
      </dgm:prSet>
      <dgm:spPr/>
      <dgm:t>
        <a:bodyPr/>
        <a:lstStyle/>
        <a:p>
          <a:endParaRPr lang="en-US"/>
        </a:p>
      </dgm:t>
    </dgm:pt>
  </dgm:ptLst>
  <dgm:cxnLst>
    <dgm:cxn modelId="{C8AF977F-9303-42F7-BE74-EA653563F79E}" type="presOf" srcId="{FA264837-53C8-8B49-898E-43CC680FBB3D}" destId="{0B680035-7F3B-44E0-9009-CCF4D37201D3}" srcOrd="0" destOrd="0" presId="urn:microsoft.com/office/officeart/2005/8/layout/lProcess2"/>
    <dgm:cxn modelId="{99B9C86E-41A5-4A34-A092-D13AB59EEADE}" type="presOf" srcId="{68411C98-1594-844A-9636-37A764EB44DE}" destId="{D08511F0-73B5-40E2-AE12-BFB45F63D67D}" srcOrd="0" destOrd="0" presId="urn:microsoft.com/office/officeart/2005/8/layout/lProcess2"/>
    <dgm:cxn modelId="{E5B05945-50B6-4E5C-89D9-35CDFF0EA72B}" type="presOf" srcId="{93026DCE-60FA-411B-948A-7942A00A01A3}" destId="{6F4F195B-7F66-44A8-B5A9-39C7954C7797}" srcOrd="0" destOrd="0" presId="urn:microsoft.com/office/officeart/2005/8/layout/lProcess2"/>
    <dgm:cxn modelId="{6DFE30B3-F31D-4D5C-9A53-A40D9558632B}" srcId="{68411C98-1594-844A-9636-37A764EB44DE}" destId="{93026DCE-60FA-411B-948A-7942A00A01A3}" srcOrd="1" destOrd="0" parTransId="{3BF5A134-0006-4C3E-B9F8-BC8568ACC51C}" sibTransId="{75949526-8AF6-47CD-82FA-5A27479E6AA0}"/>
    <dgm:cxn modelId="{2C3BE59C-7979-4B1D-87D9-E40E75734FA6}" type="presOf" srcId="{7235009A-3AA0-FE4D-BCFA-AFD89C30E530}" destId="{D3C47205-CB87-405C-909B-82A9E75FC052}" srcOrd="0" destOrd="0" presId="urn:microsoft.com/office/officeart/2005/8/layout/lProcess2"/>
    <dgm:cxn modelId="{1CDE62EB-5AFC-4A55-9F3F-06726914FBCD}" type="presOf" srcId="{CBE199A4-8875-B046-ACDF-1CDD3B6A36DE}" destId="{86866CF9-BC93-40DD-B5EB-5BEB1BE33C15}" srcOrd="0" destOrd="0" presId="urn:microsoft.com/office/officeart/2005/8/layout/lProcess2"/>
    <dgm:cxn modelId="{D4559E65-3F8B-4700-9D8D-7BFA5EAD6DC1}" type="presOf" srcId="{39DA51B3-BC74-744C-BEE9-041F8B23AFB0}" destId="{5B381341-1A41-42CC-B632-2E5F52D282DC}" srcOrd="0" destOrd="0" presId="urn:microsoft.com/office/officeart/2005/8/layout/lProcess2"/>
    <dgm:cxn modelId="{3CCFC978-3B2E-4D77-BE96-5E1D0BA8BEC8}" type="presOf" srcId="{68411C98-1594-844A-9636-37A764EB44DE}" destId="{750C299A-8C2F-4658-8B6B-6E5F1B04DE39}" srcOrd="1" destOrd="0" presId="urn:microsoft.com/office/officeart/2005/8/layout/lProcess2"/>
    <dgm:cxn modelId="{41462551-89B1-B141-A354-FFC74F65E897}" srcId="{39DA51B3-BC74-744C-BEE9-041F8B23AFB0}" destId="{68411C98-1594-844A-9636-37A764EB44DE}" srcOrd="0" destOrd="0" parTransId="{C0EAD1D3-E21A-1440-A142-E94AA748D164}" sibTransId="{F728052D-84FA-614F-8050-FFF297AB725C}"/>
    <dgm:cxn modelId="{DB365360-AF79-B840-8EB7-67F6D82EDD18}" srcId="{68411C98-1594-844A-9636-37A764EB44DE}" destId="{FA264837-53C8-8B49-898E-43CC680FBB3D}" srcOrd="2" destOrd="0" parTransId="{93E0B772-4F60-A54B-A9B7-A69CBF5B1A1A}" sibTransId="{7EB30AE1-DD95-2545-A0E4-E0194B83928B}"/>
    <dgm:cxn modelId="{ABB3F612-8AB8-AC43-89FB-1EC49092EF99}" srcId="{68411C98-1594-844A-9636-37A764EB44DE}" destId="{7235009A-3AA0-FE4D-BCFA-AFD89C30E530}" srcOrd="3" destOrd="0" parTransId="{D2B54F4A-BD0C-844F-A2EE-FAB2EF1A6902}" sibTransId="{3A3DCE97-8116-C345-BD23-2ED68A48EF75}"/>
    <dgm:cxn modelId="{7D05437B-8B3F-904F-965C-5467C288F818}" srcId="{68411C98-1594-844A-9636-37A764EB44DE}" destId="{CBE199A4-8875-B046-ACDF-1CDD3B6A36DE}" srcOrd="0" destOrd="0" parTransId="{355589C2-5CC1-2246-AEF4-2AAF35A7D6BC}" sibTransId="{24EF3BF9-07EC-E844-949F-67F4737719E9}"/>
    <dgm:cxn modelId="{A7972B5C-8C1A-4342-B252-F273343850DF}" type="presParOf" srcId="{5B381341-1A41-42CC-B632-2E5F52D282DC}" destId="{69CCDB9B-D4A9-430E-BF32-1F58846E0EF5}" srcOrd="0" destOrd="0" presId="urn:microsoft.com/office/officeart/2005/8/layout/lProcess2"/>
    <dgm:cxn modelId="{0A9A8E7B-24C9-4CE1-B977-7EF3F9226E9D}" type="presParOf" srcId="{69CCDB9B-D4A9-430E-BF32-1F58846E0EF5}" destId="{D08511F0-73B5-40E2-AE12-BFB45F63D67D}" srcOrd="0" destOrd="0" presId="urn:microsoft.com/office/officeart/2005/8/layout/lProcess2"/>
    <dgm:cxn modelId="{3F5194D7-A872-40FB-AFA7-2F6BC6E93993}" type="presParOf" srcId="{69CCDB9B-D4A9-430E-BF32-1F58846E0EF5}" destId="{750C299A-8C2F-4658-8B6B-6E5F1B04DE39}" srcOrd="1" destOrd="0" presId="urn:microsoft.com/office/officeart/2005/8/layout/lProcess2"/>
    <dgm:cxn modelId="{0C61E6AA-2CCF-4783-8EAC-42F44679FF26}" type="presParOf" srcId="{69CCDB9B-D4A9-430E-BF32-1F58846E0EF5}" destId="{DCD7699E-F34F-48B2-BFFD-60753914C9B6}" srcOrd="2" destOrd="0" presId="urn:microsoft.com/office/officeart/2005/8/layout/lProcess2"/>
    <dgm:cxn modelId="{974351D8-B72A-4A45-9BEC-78F1A47DFE46}" type="presParOf" srcId="{DCD7699E-F34F-48B2-BFFD-60753914C9B6}" destId="{1951C390-9A9B-44A8-88F0-17A5A51A3244}" srcOrd="0" destOrd="0" presId="urn:microsoft.com/office/officeart/2005/8/layout/lProcess2"/>
    <dgm:cxn modelId="{6C65C0A4-0D4C-483C-8D15-7E2EB4FFA477}" type="presParOf" srcId="{1951C390-9A9B-44A8-88F0-17A5A51A3244}" destId="{86866CF9-BC93-40DD-B5EB-5BEB1BE33C15}" srcOrd="0" destOrd="0" presId="urn:microsoft.com/office/officeart/2005/8/layout/lProcess2"/>
    <dgm:cxn modelId="{8745D62B-AB92-4674-B4E8-43B16924AD04}" type="presParOf" srcId="{1951C390-9A9B-44A8-88F0-17A5A51A3244}" destId="{F4C4AC95-692D-4B7C-B5E4-7DDC930936CF}" srcOrd="1" destOrd="0" presId="urn:microsoft.com/office/officeart/2005/8/layout/lProcess2"/>
    <dgm:cxn modelId="{F01A73D1-DBE2-43BF-8956-AA8D3F71BD23}" type="presParOf" srcId="{1951C390-9A9B-44A8-88F0-17A5A51A3244}" destId="{6F4F195B-7F66-44A8-B5A9-39C7954C7797}" srcOrd="2" destOrd="0" presId="urn:microsoft.com/office/officeart/2005/8/layout/lProcess2"/>
    <dgm:cxn modelId="{88A20A24-9A00-420E-B672-10979D64A0DF}" type="presParOf" srcId="{1951C390-9A9B-44A8-88F0-17A5A51A3244}" destId="{71CED6FF-5DF2-4024-A536-815B4A9D62F4}" srcOrd="3" destOrd="0" presId="urn:microsoft.com/office/officeart/2005/8/layout/lProcess2"/>
    <dgm:cxn modelId="{B57D984D-2B70-4553-8087-698F87C18772}" type="presParOf" srcId="{1951C390-9A9B-44A8-88F0-17A5A51A3244}" destId="{0B680035-7F3B-44E0-9009-CCF4D37201D3}" srcOrd="4" destOrd="0" presId="urn:microsoft.com/office/officeart/2005/8/layout/lProcess2"/>
    <dgm:cxn modelId="{27C7D5F9-EB52-4BD0-ABCB-2F292F59C76A}" type="presParOf" srcId="{1951C390-9A9B-44A8-88F0-17A5A51A3244}" destId="{D6AC4C2F-0EEE-4D51-AFEC-A0090040A587}" srcOrd="5" destOrd="0" presId="urn:microsoft.com/office/officeart/2005/8/layout/lProcess2"/>
    <dgm:cxn modelId="{B3A0BE90-7B2C-4383-953D-8B59202E1039}" type="presParOf" srcId="{1951C390-9A9B-44A8-88F0-17A5A51A3244}" destId="{D3C47205-CB87-405C-909B-82A9E75FC052}" srcOrd="6" destOrd="0" presId="urn:microsoft.com/office/officeart/2005/8/layout/l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DA51B3-BC74-744C-BEE9-041F8B23AFB0}" type="doc">
      <dgm:prSet loTypeId="urn:microsoft.com/office/officeart/2005/8/layout/lProcess2" loCatId="list" qsTypeId="urn:microsoft.com/office/officeart/2005/8/quickstyle/simple3" qsCatId="simple" csTypeId="urn:microsoft.com/office/officeart/2005/8/colors/colorful2" csCatId="colorful" phldr="1"/>
      <dgm:spPr/>
      <dgm:t>
        <a:bodyPr/>
        <a:lstStyle/>
        <a:p>
          <a:endParaRPr lang="en-US"/>
        </a:p>
      </dgm:t>
    </dgm:pt>
    <dgm:pt modelId="{68411C98-1594-844A-9636-37A764EB44DE}">
      <dgm:prSet phldrT="[Text]"/>
      <dgm:spPr/>
      <dgm:t>
        <a:bodyPr/>
        <a:lstStyle/>
        <a:p>
          <a:r>
            <a:rPr lang="en-US" dirty="0"/>
            <a:t>Proteins include </a:t>
          </a:r>
        </a:p>
      </dgm:t>
    </dgm:pt>
    <dgm:pt modelId="{C0EAD1D3-E21A-1440-A142-E94AA748D164}" type="parTrans" cxnId="{41462551-89B1-B141-A354-FFC74F65E897}">
      <dgm:prSet/>
      <dgm:spPr/>
      <dgm:t>
        <a:bodyPr/>
        <a:lstStyle/>
        <a:p>
          <a:endParaRPr lang="en-US"/>
        </a:p>
      </dgm:t>
    </dgm:pt>
    <dgm:pt modelId="{F728052D-84FA-614F-8050-FFF297AB725C}" type="sibTrans" cxnId="{41462551-89B1-B141-A354-FFC74F65E897}">
      <dgm:prSet/>
      <dgm:spPr/>
      <dgm:t>
        <a:bodyPr/>
        <a:lstStyle/>
        <a:p>
          <a:endParaRPr lang="en-US"/>
        </a:p>
      </dgm:t>
    </dgm:pt>
    <dgm:pt modelId="{CBE199A4-8875-B046-ACDF-1CDD3B6A36DE}">
      <dgm:prSet phldrT="[Text]"/>
      <dgm:spPr/>
      <dgm:t>
        <a:bodyPr/>
        <a:lstStyle/>
        <a:p>
          <a:r>
            <a:rPr lang="en-US" dirty="0"/>
            <a:t>Cystatin C</a:t>
          </a:r>
        </a:p>
      </dgm:t>
    </dgm:pt>
    <dgm:pt modelId="{24EF3BF9-07EC-E844-949F-67F4737719E9}" type="sibTrans" cxnId="{7D05437B-8B3F-904F-965C-5467C288F818}">
      <dgm:prSet/>
      <dgm:spPr/>
      <dgm:t>
        <a:bodyPr/>
        <a:lstStyle/>
        <a:p>
          <a:endParaRPr lang="en-US"/>
        </a:p>
      </dgm:t>
    </dgm:pt>
    <dgm:pt modelId="{355589C2-5CC1-2246-AEF4-2AAF35A7D6BC}" type="parTrans" cxnId="{7D05437B-8B3F-904F-965C-5467C288F818}">
      <dgm:prSet/>
      <dgm:spPr/>
      <dgm:t>
        <a:bodyPr/>
        <a:lstStyle/>
        <a:p>
          <a:endParaRPr lang="en-US"/>
        </a:p>
      </dgm:t>
    </dgm:pt>
    <dgm:pt modelId="{93026DCE-60FA-411B-948A-7942A00A01A3}">
      <dgm:prSet phldrT="[Text]"/>
      <dgm:spPr/>
      <dgm:t>
        <a:bodyPr/>
        <a:lstStyle/>
        <a:p>
          <a:r>
            <a:rPr lang="en-US" dirty="0" smtClean="0"/>
            <a:t>BNP*</a:t>
          </a:r>
          <a:endParaRPr lang="en-US" dirty="0"/>
        </a:p>
      </dgm:t>
    </dgm:pt>
    <dgm:pt modelId="{75949526-8AF6-47CD-82FA-5A27479E6AA0}" type="sibTrans" cxnId="{6DFE30B3-F31D-4D5C-9A53-A40D9558632B}">
      <dgm:prSet/>
      <dgm:spPr/>
      <dgm:t>
        <a:bodyPr/>
        <a:lstStyle/>
        <a:p>
          <a:endParaRPr lang="en-US"/>
        </a:p>
      </dgm:t>
    </dgm:pt>
    <dgm:pt modelId="{3BF5A134-0006-4C3E-B9F8-BC8568ACC51C}" type="parTrans" cxnId="{6DFE30B3-F31D-4D5C-9A53-A40D9558632B}">
      <dgm:prSet/>
      <dgm:spPr/>
      <dgm:t>
        <a:bodyPr/>
        <a:lstStyle/>
        <a:p>
          <a:endParaRPr lang="en-US"/>
        </a:p>
      </dgm:t>
    </dgm:pt>
    <dgm:pt modelId="{FA264837-53C8-8B49-898E-43CC680FBB3D}">
      <dgm:prSet phldrT="[Text]"/>
      <dgm:spPr/>
      <dgm:t>
        <a:bodyPr/>
        <a:lstStyle/>
        <a:p>
          <a:r>
            <a:rPr lang="en-US" b="1" u="sng" dirty="0" smtClean="0"/>
            <a:t>PSA</a:t>
          </a:r>
          <a:r>
            <a:rPr lang="en-US" b="1" u="none" dirty="0" smtClean="0"/>
            <a:t>**</a:t>
          </a:r>
          <a:endParaRPr lang="en-US" u="none" dirty="0"/>
        </a:p>
      </dgm:t>
    </dgm:pt>
    <dgm:pt modelId="{7EB30AE1-DD95-2545-A0E4-E0194B83928B}" type="sibTrans" cxnId="{DB365360-AF79-B840-8EB7-67F6D82EDD18}">
      <dgm:prSet/>
      <dgm:spPr/>
      <dgm:t>
        <a:bodyPr/>
        <a:lstStyle/>
        <a:p>
          <a:endParaRPr lang="en-US"/>
        </a:p>
      </dgm:t>
    </dgm:pt>
    <dgm:pt modelId="{93E0B772-4F60-A54B-A9B7-A69CBF5B1A1A}" type="parTrans" cxnId="{DB365360-AF79-B840-8EB7-67F6D82EDD18}">
      <dgm:prSet/>
      <dgm:spPr/>
      <dgm:t>
        <a:bodyPr/>
        <a:lstStyle/>
        <a:p>
          <a:endParaRPr lang="en-US"/>
        </a:p>
      </dgm:t>
    </dgm:pt>
    <mc:AlternateContent xmlns:mc="http://schemas.openxmlformats.org/markup-compatibility/2006" xmlns:a14="http://schemas.microsoft.com/office/drawing/2010/main">
      <mc:Choice Requires="a14">
        <dgm:pt modelId="{7235009A-3AA0-FE4D-BCFA-AFD89C30E530}">
          <dgm:prSet phldrT="[Text]"/>
          <dgm:spPr/>
          <dgm:t>
            <a:bodyPr/>
            <a:lstStyle/>
            <a:p>
              <a14:m>
                <m:oMath xmlns:m="http://schemas.openxmlformats.org/officeDocument/2006/math">
                  <m:r>
                    <a:rPr lang="en-US" i="1" smtClean="0">
                      <a:latin typeface="Cambria Math" panose="02040503050406030204" pitchFamily="18" charset="0"/>
                    </a:rPr>
                    <m:t>∝</m:t>
                  </m:r>
                </m:oMath>
              </a14:m>
              <a:r>
                <a:rPr lang="en-US" dirty="0"/>
                <a:t>-</a:t>
              </a:r>
              <a:r>
                <a:rPr lang="en-US" dirty="0" smtClean="0"/>
                <a:t>Fetoprotein***</a:t>
              </a:r>
              <a:endParaRPr lang="en-US" dirty="0"/>
            </a:p>
          </dgm:t>
        </dgm:pt>
      </mc:Choice>
      <mc:Fallback xmlns="">
        <dgm:pt modelId="{7235009A-3AA0-FE4D-BCFA-AFD89C30E530}">
          <dgm:prSet phldrT="[Text]"/>
          <dgm:spPr/>
          <dgm:t>
            <a:bodyPr/>
            <a:lstStyle/>
            <a:p>
              <a:r>
                <a:rPr lang="en-US" i="0" smtClean="0">
                  <a:latin typeface="Cambria Math" panose="02040503050406030204" pitchFamily="18" charset="0"/>
                </a:rPr>
                <a:t>∝</a:t>
              </a:r>
              <a:r>
                <a:rPr lang="en-US" dirty="0"/>
                <a:t>-</a:t>
              </a:r>
              <a:r>
                <a:rPr lang="en-US" dirty="0" smtClean="0"/>
                <a:t>Fetoprotein***</a:t>
              </a:r>
              <a:endParaRPr lang="en-US" dirty="0"/>
            </a:p>
          </dgm:t>
        </dgm:pt>
      </mc:Fallback>
    </mc:AlternateContent>
    <dgm:pt modelId="{3A3DCE97-8116-C345-BD23-2ED68A48EF75}" type="sibTrans" cxnId="{ABB3F612-8AB8-AC43-89FB-1EC49092EF99}">
      <dgm:prSet/>
      <dgm:spPr/>
      <dgm:t>
        <a:bodyPr/>
        <a:lstStyle/>
        <a:p>
          <a:endParaRPr lang="en-US"/>
        </a:p>
      </dgm:t>
    </dgm:pt>
    <dgm:pt modelId="{D2B54F4A-BD0C-844F-A2EE-FAB2EF1A6902}" type="parTrans" cxnId="{ABB3F612-8AB8-AC43-89FB-1EC49092EF99}">
      <dgm:prSet/>
      <dgm:spPr/>
      <dgm:t>
        <a:bodyPr/>
        <a:lstStyle/>
        <a:p>
          <a:endParaRPr lang="en-US"/>
        </a:p>
      </dgm:t>
    </dgm:pt>
    <dgm:pt modelId="{5B381341-1A41-42CC-B632-2E5F52D282DC}" type="pres">
      <dgm:prSet presAssocID="{39DA51B3-BC74-744C-BEE9-041F8B23AFB0}" presName="theList" presStyleCnt="0">
        <dgm:presLayoutVars>
          <dgm:dir/>
          <dgm:animLvl val="lvl"/>
          <dgm:resizeHandles val="exact"/>
        </dgm:presLayoutVars>
      </dgm:prSet>
      <dgm:spPr/>
      <dgm:t>
        <a:bodyPr/>
        <a:lstStyle/>
        <a:p>
          <a:endParaRPr lang="en-US"/>
        </a:p>
      </dgm:t>
    </dgm:pt>
    <dgm:pt modelId="{69CCDB9B-D4A9-430E-BF32-1F58846E0EF5}" type="pres">
      <dgm:prSet presAssocID="{68411C98-1594-844A-9636-37A764EB44DE}" presName="compNode" presStyleCnt="0"/>
      <dgm:spPr/>
    </dgm:pt>
    <dgm:pt modelId="{D08511F0-73B5-40E2-AE12-BFB45F63D67D}" type="pres">
      <dgm:prSet presAssocID="{68411C98-1594-844A-9636-37A764EB44DE}" presName="aNode" presStyleLbl="bgShp" presStyleIdx="0" presStyleCnt="1" custLinFactNeighborX="379" custLinFactNeighborY="-6716"/>
      <dgm:spPr/>
      <dgm:t>
        <a:bodyPr/>
        <a:lstStyle/>
        <a:p>
          <a:endParaRPr lang="en-US"/>
        </a:p>
      </dgm:t>
    </dgm:pt>
    <dgm:pt modelId="{750C299A-8C2F-4658-8B6B-6E5F1B04DE39}" type="pres">
      <dgm:prSet presAssocID="{68411C98-1594-844A-9636-37A764EB44DE}" presName="textNode" presStyleLbl="bgShp" presStyleIdx="0" presStyleCnt="1"/>
      <dgm:spPr/>
      <dgm:t>
        <a:bodyPr/>
        <a:lstStyle/>
        <a:p>
          <a:endParaRPr lang="en-US"/>
        </a:p>
      </dgm:t>
    </dgm:pt>
    <dgm:pt modelId="{DCD7699E-F34F-48B2-BFFD-60753914C9B6}" type="pres">
      <dgm:prSet presAssocID="{68411C98-1594-844A-9636-37A764EB44DE}" presName="compChildNode" presStyleCnt="0"/>
      <dgm:spPr/>
    </dgm:pt>
    <dgm:pt modelId="{1951C390-9A9B-44A8-88F0-17A5A51A3244}" type="pres">
      <dgm:prSet presAssocID="{68411C98-1594-844A-9636-37A764EB44DE}" presName="theInnerList" presStyleCnt="0"/>
      <dgm:spPr/>
    </dgm:pt>
    <dgm:pt modelId="{86866CF9-BC93-40DD-B5EB-5BEB1BE33C15}" type="pres">
      <dgm:prSet presAssocID="{CBE199A4-8875-B046-ACDF-1CDD3B6A36DE}" presName="childNode" presStyleLbl="node1" presStyleIdx="0" presStyleCnt="4">
        <dgm:presLayoutVars>
          <dgm:bulletEnabled val="1"/>
        </dgm:presLayoutVars>
      </dgm:prSet>
      <dgm:spPr/>
      <dgm:t>
        <a:bodyPr/>
        <a:lstStyle/>
        <a:p>
          <a:endParaRPr lang="en-US"/>
        </a:p>
      </dgm:t>
    </dgm:pt>
    <dgm:pt modelId="{F4C4AC95-692D-4B7C-B5E4-7DDC930936CF}" type="pres">
      <dgm:prSet presAssocID="{CBE199A4-8875-B046-ACDF-1CDD3B6A36DE}" presName="aSpace2" presStyleCnt="0"/>
      <dgm:spPr/>
    </dgm:pt>
    <dgm:pt modelId="{6F4F195B-7F66-44A8-B5A9-39C7954C7797}" type="pres">
      <dgm:prSet presAssocID="{93026DCE-60FA-411B-948A-7942A00A01A3}" presName="childNode" presStyleLbl="node1" presStyleIdx="1" presStyleCnt="4">
        <dgm:presLayoutVars>
          <dgm:bulletEnabled val="1"/>
        </dgm:presLayoutVars>
      </dgm:prSet>
      <dgm:spPr/>
      <dgm:t>
        <a:bodyPr/>
        <a:lstStyle/>
        <a:p>
          <a:endParaRPr lang="en-US"/>
        </a:p>
      </dgm:t>
    </dgm:pt>
    <dgm:pt modelId="{71CED6FF-5DF2-4024-A536-815B4A9D62F4}" type="pres">
      <dgm:prSet presAssocID="{93026DCE-60FA-411B-948A-7942A00A01A3}" presName="aSpace2" presStyleCnt="0"/>
      <dgm:spPr/>
    </dgm:pt>
    <dgm:pt modelId="{0B680035-7F3B-44E0-9009-CCF4D37201D3}" type="pres">
      <dgm:prSet presAssocID="{FA264837-53C8-8B49-898E-43CC680FBB3D}" presName="childNode" presStyleLbl="node1" presStyleIdx="2" presStyleCnt="4">
        <dgm:presLayoutVars>
          <dgm:bulletEnabled val="1"/>
        </dgm:presLayoutVars>
      </dgm:prSet>
      <dgm:spPr/>
      <dgm:t>
        <a:bodyPr/>
        <a:lstStyle/>
        <a:p>
          <a:endParaRPr lang="en-US"/>
        </a:p>
      </dgm:t>
    </dgm:pt>
    <dgm:pt modelId="{D6AC4C2F-0EEE-4D51-AFEC-A0090040A587}" type="pres">
      <dgm:prSet presAssocID="{FA264837-53C8-8B49-898E-43CC680FBB3D}" presName="aSpace2" presStyleCnt="0"/>
      <dgm:spPr/>
    </dgm:pt>
    <dgm:pt modelId="{D3C47205-CB87-405C-909B-82A9E75FC052}" type="pres">
      <dgm:prSet presAssocID="{7235009A-3AA0-FE4D-BCFA-AFD89C30E530}" presName="childNode" presStyleLbl="node1" presStyleIdx="3" presStyleCnt="4">
        <dgm:presLayoutVars>
          <dgm:bulletEnabled val="1"/>
        </dgm:presLayoutVars>
      </dgm:prSet>
      <dgm:spPr/>
      <dgm:t>
        <a:bodyPr/>
        <a:lstStyle/>
        <a:p>
          <a:endParaRPr lang="en-US"/>
        </a:p>
      </dgm:t>
    </dgm:pt>
  </dgm:ptLst>
  <dgm:cxnLst>
    <dgm:cxn modelId="{C8AF977F-9303-42F7-BE74-EA653563F79E}" type="presOf" srcId="{FA264837-53C8-8B49-898E-43CC680FBB3D}" destId="{0B680035-7F3B-44E0-9009-CCF4D37201D3}" srcOrd="0" destOrd="0" presId="urn:microsoft.com/office/officeart/2005/8/layout/lProcess2"/>
    <dgm:cxn modelId="{99B9C86E-41A5-4A34-A092-D13AB59EEADE}" type="presOf" srcId="{68411C98-1594-844A-9636-37A764EB44DE}" destId="{D08511F0-73B5-40E2-AE12-BFB45F63D67D}" srcOrd="0" destOrd="0" presId="urn:microsoft.com/office/officeart/2005/8/layout/lProcess2"/>
    <dgm:cxn modelId="{E5B05945-50B6-4E5C-89D9-35CDFF0EA72B}" type="presOf" srcId="{93026DCE-60FA-411B-948A-7942A00A01A3}" destId="{6F4F195B-7F66-44A8-B5A9-39C7954C7797}" srcOrd="0" destOrd="0" presId="urn:microsoft.com/office/officeart/2005/8/layout/lProcess2"/>
    <dgm:cxn modelId="{6DFE30B3-F31D-4D5C-9A53-A40D9558632B}" srcId="{68411C98-1594-844A-9636-37A764EB44DE}" destId="{93026DCE-60FA-411B-948A-7942A00A01A3}" srcOrd="1" destOrd="0" parTransId="{3BF5A134-0006-4C3E-B9F8-BC8568ACC51C}" sibTransId="{75949526-8AF6-47CD-82FA-5A27479E6AA0}"/>
    <dgm:cxn modelId="{2C3BE59C-7979-4B1D-87D9-E40E75734FA6}" type="presOf" srcId="{7235009A-3AA0-FE4D-BCFA-AFD89C30E530}" destId="{D3C47205-CB87-405C-909B-82A9E75FC052}" srcOrd="0" destOrd="0" presId="urn:microsoft.com/office/officeart/2005/8/layout/lProcess2"/>
    <dgm:cxn modelId="{1CDE62EB-5AFC-4A55-9F3F-06726914FBCD}" type="presOf" srcId="{CBE199A4-8875-B046-ACDF-1CDD3B6A36DE}" destId="{86866CF9-BC93-40DD-B5EB-5BEB1BE33C15}" srcOrd="0" destOrd="0" presId="urn:microsoft.com/office/officeart/2005/8/layout/lProcess2"/>
    <dgm:cxn modelId="{D4559E65-3F8B-4700-9D8D-7BFA5EAD6DC1}" type="presOf" srcId="{39DA51B3-BC74-744C-BEE9-041F8B23AFB0}" destId="{5B381341-1A41-42CC-B632-2E5F52D282DC}" srcOrd="0" destOrd="0" presId="urn:microsoft.com/office/officeart/2005/8/layout/lProcess2"/>
    <dgm:cxn modelId="{3CCFC978-3B2E-4D77-BE96-5E1D0BA8BEC8}" type="presOf" srcId="{68411C98-1594-844A-9636-37A764EB44DE}" destId="{750C299A-8C2F-4658-8B6B-6E5F1B04DE39}" srcOrd="1" destOrd="0" presId="urn:microsoft.com/office/officeart/2005/8/layout/lProcess2"/>
    <dgm:cxn modelId="{41462551-89B1-B141-A354-FFC74F65E897}" srcId="{39DA51B3-BC74-744C-BEE9-041F8B23AFB0}" destId="{68411C98-1594-844A-9636-37A764EB44DE}" srcOrd="0" destOrd="0" parTransId="{C0EAD1D3-E21A-1440-A142-E94AA748D164}" sibTransId="{F728052D-84FA-614F-8050-FFF297AB725C}"/>
    <dgm:cxn modelId="{DB365360-AF79-B840-8EB7-67F6D82EDD18}" srcId="{68411C98-1594-844A-9636-37A764EB44DE}" destId="{FA264837-53C8-8B49-898E-43CC680FBB3D}" srcOrd="2" destOrd="0" parTransId="{93E0B772-4F60-A54B-A9B7-A69CBF5B1A1A}" sibTransId="{7EB30AE1-DD95-2545-A0E4-E0194B83928B}"/>
    <dgm:cxn modelId="{ABB3F612-8AB8-AC43-89FB-1EC49092EF99}" srcId="{68411C98-1594-844A-9636-37A764EB44DE}" destId="{7235009A-3AA0-FE4D-BCFA-AFD89C30E530}" srcOrd="3" destOrd="0" parTransId="{D2B54F4A-BD0C-844F-A2EE-FAB2EF1A6902}" sibTransId="{3A3DCE97-8116-C345-BD23-2ED68A48EF75}"/>
    <dgm:cxn modelId="{7D05437B-8B3F-904F-965C-5467C288F818}" srcId="{68411C98-1594-844A-9636-37A764EB44DE}" destId="{CBE199A4-8875-B046-ACDF-1CDD3B6A36DE}" srcOrd="0" destOrd="0" parTransId="{355589C2-5CC1-2246-AEF4-2AAF35A7D6BC}" sibTransId="{24EF3BF9-07EC-E844-949F-67F4737719E9}"/>
    <dgm:cxn modelId="{A7972B5C-8C1A-4342-B252-F273343850DF}" type="presParOf" srcId="{5B381341-1A41-42CC-B632-2E5F52D282DC}" destId="{69CCDB9B-D4A9-430E-BF32-1F58846E0EF5}" srcOrd="0" destOrd="0" presId="urn:microsoft.com/office/officeart/2005/8/layout/lProcess2"/>
    <dgm:cxn modelId="{0A9A8E7B-24C9-4CE1-B977-7EF3F9226E9D}" type="presParOf" srcId="{69CCDB9B-D4A9-430E-BF32-1F58846E0EF5}" destId="{D08511F0-73B5-40E2-AE12-BFB45F63D67D}" srcOrd="0" destOrd="0" presId="urn:microsoft.com/office/officeart/2005/8/layout/lProcess2"/>
    <dgm:cxn modelId="{3F5194D7-A872-40FB-AFA7-2F6BC6E93993}" type="presParOf" srcId="{69CCDB9B-D4A9-430E-BF32-1F58846E0EF5}" destId="{750C299A-8C2F-4658-8B6B-6E5F1B04DE39}" srcOrd="1" destOrd="0" presId="urn:microsoft.com/office/officeart/2005/8/layout/lProcess2"/>
    <dgm:cxn modelId="{0C61E6AA-2CCF-4783-8EAC-42F44679FF26}" type="presParOf" srcId="{69CCDB9B-D4A9-430E-BF32-1F58846E0EF5}" destId="{DCD7699E-F34F-48B2-BFFD-60753914C9B6}" srcOrd="2" destOrd="0" presId="urn:microsoft.com/office/officeart/2005/8/layout/lProcess2"/>
    <dgm:cxn modelId="{974351D8-B72A-4A45-9BEC-78F1A47DFE46}" type="presParOf" srcId="{DCD7699E-F34F-48B2-BFFD-60753914C9B6}" destId="{1951C390-9A9B-44A8-88F0-17A5A51A3244}" srcOrd="0" destOrd="0" presId="urn:microsoft.com/office/officeart/2005/8/layout/lProcess2"/>
    <dgm:cxn modelId="{6C65C0A4-0D4C-483C-8D15-7E2EB4FFA477}" type="presParOf" srcId="{1951C390-9A9B-44A8-88F0-17A5A51A3244}" destId="{86866CF9-BC93-40DD-B5EB-5BEB1BE33C15}" srcOrd="0" destOrd="0" presId="urn:microsoft.com/office/officeart/2005/8/layout/lProcess2"/>
    <dgm:cxn modelId="{8745D62B-AB92-4674-B4E8-43B16924AD04}" type="presParOf" srcId="{1951C390-9A9B-44A8-88F0-17A5A51A3244}" destId="{F4C4AC95-692D-4B7C-B5E4-7DDC930936CF}" srcOrd="1" destOrd="0" presId="urn:microsoft.com/office/officeart/2005/8/layout/lProcess2"/>
    <dgm:cxn modelId="{F01A73D1-DBE2-43BF-8956-AA8D3F71BD23}" type="presParOf" srcId="{1951C390-9A9B-44A8-88F0-17A5A51A3244}" destId="{6F4F195B-7F66-44A8-B5A9-39C7954C7797}" srcOrd="2" destOrd="0" presId="urn:microsoft.com/office/officeart/2005/8/layout/lProcess2"/>
    <dgm:cxn modelId="{88A20A24-9A00-420E-B672-10979D64A0DF}" type="presParOf" srcId="{1951C390-9A9B-44A8-88F0-17A5A51A3244}" destId="{71CED6FF-5DF2-4024-A536-815B4A9D62F4}" srcOrd="3" destOrd="0" presId="urn:microsoft.com/office/officeart/2005/8/layout/lProcess2"/>
    <dgm:cxn modelId="{B57D984D-2B70-4553-8087-698F87C18772}" type="presParOf" srcId="{1951C390-9A9B-44A8-88F0-17A5A51A3244}" destId="{0B680035-7F3B-44E0-9009-CCF4D37201D3}" srcOrd="4" destOrd="0" presId="urn:microsoft.com/office/officeart/2005/8/layout/lProcess2"/>
    <dgm:cxn modelId="{27C7D5F9-EB52-4BD0-ABCB-2F292F59C76A}" type="presParOf" srcId="{1951C390-9A9B-44A8-88F0-17A5A51A3244}" destId="{D6AC4C2F-0EEE-4D51-AFEC-A0090040A587}" srcOrd="5" destOrd="0" presId="urn:microsoft.com/office/officeart/2005/8/layout/lProcess2"/>
    <dgm:cxn modelId="{B3A0BE90-7B2C-4383-953D-8B59202E1039}" type="presParOf" srcId="{1951C390-9A9B-44A8-88F0-17A5A51A3244}" destId="{D3C47205-CB87-405C-909B-82A9E75FC052}" srcOrd="6" destOrd="0" presId="urn:microsoft.com/office/officeart/2005/8/layout/lProcess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9DA51B3-BC74-744C-BEE9-041F8B23AFB0}" type="doc">
      <dgm:prSet loTypeId="urn:microsoft.com/office/officeart/2005/8/layout/lProcess2" loCatId="list" qsTypeId="urn:microsoft.com/office/officeart/2005/8/quickstyle/simple3" qsCatId="simple" csTypeId="urn:microsoft.com/office/officeart/2005/8/colors/colorful2" csCatId="colorful" phldr="1"/>
      <dgm:spPr/>
      <dgm:t>
        <a:bodyPr/>
        <a:lstStyle/>
        <a:p>
          <a:endParaRPr lang="en-US"/>
        </a:p>
      </dgm:t>
    </dgm:pt>
    <dgm:pt modelId="{68411C98-1594-844A-9636-37A764EB44DE}">
      <dgm:prSet phldrT="[Text]"/>
      <dgm:spPr/>
      <dgm:t>
        <a:bodyPr/>
        <a:lstStyle/>
        <a:p>
          <a:r>
            <a:rPr lang="en-US" dirty="0"/>
            <a:t>Proteins include </a:t>
          </a:r>
        </a:p>
      </dgm:t>
    </dgm:pt>
    <dgm:pt modelId="{C0EAD1D3-E21A-1440-A142-E94AA748D164}" type="parTrans" cxnId="{41462551-89B1-B141-A354-FFC74F65E897}">
      <dgm:prSet/>
      <dgm:spPr/>
      <dgm:t>
        <a:bodyPr/>
        <a:lstStyle/>
        <a:p>
          <a:endParaRPr lang="en-US"/>
        </a:p>
      </dgm:t>
    </dgm:pt>
    <dgm:pt modelId="{F728052D-84FA-614F-8050-FFF297AB725C}" type="sibTrans" cxnId="{41462551-89B1-B141-A354-FFC74F65E897}">
      <dgm:prSet/>
      <dgm:spPr/>
      <dgm:t>
        <a:bodyPr/>
        <a:lstStyle/>
        <a:p>
          <a:endParaRPr lang="en-US"/>
        </a:p>
      </dgm:t>
    </dgm:pt>
    <dgm:pt modelId="{CBE199A4-8875-B046-ACDF-1CDD3B6A36DE}">
      <dgm:prSet phldrT="[Text]"/>
      <dgm:spPr/>
      <dgm:t>
        <a:bodyPr/>
        <a:lstStyle/>
        <a:p>
          <a:r>
            <a:rPr lang="en-US" dirty="0"/>
            <a:t>Cystatin C</a:t>
          </a:r>
        </a:p>
      </dgm:t>
    </dgm:pt>
    <dgm:pt modelId="{24EF3BF9-07EC-E844-949F-67F4737719E9}" type="sibTrans" cxnId="{7D05437B-8B3F-904F-965C-5467C288F818}">
      <dgm:prSet/>
      <dgm:spPr/>
      <dgm:t>
        <a:bodyPr/>
        <a:lstStyle/>
        <a:p>
          <a:endParaRPr lang="en-US"/>
        </a:p>
      </dgm:t>
    </dgm:pt>
    <dgm:pt modelId="{355589C2-5CC1-2246-AEF4-2AAF35A7D6BC}" type="parTrans" cxnId="{7D05437B-8B3F-904F-965C-5467C288F818}">
      <dgm:prSet/>
      <dgm:spPr/>
      <dgm:t>
        <a:bodyPr/>
        <a:lstStyle/>
        <a:p>
          <a:endParaRPr lang="en-US"/>
        </a:p>
      </dgm:t>
    </dgm:pt>
    <dgm:pt modelId="{93026DCE-60FA-411B-948A-7942A00A01A3}">
      <dgm:prSet phldrT="[Text]"/>
      <dgm:spPr/>
      <dgm:t>
        <a:bodyPr/>
        <a:lstStyle/>
        <a:p>
          <a:r>
            <a:rPr lang="en-US" dirty="0" smtClean="0"/>
            <a:t>BNP*</a:t>
          </a:r>
          <a:endParaRPr lang="en-US" dirty="0"/>
        </a:p>
      </dgm:t>
    </dgm:pt>
    <dgm:pt modelId="{75949526-8AF6-47CD-82FA-5A27479E6AA0}" type="sibTrans" cxnId="{6DFE30B3-F31D-4D5C-9A53-A40D9558632B}">
      <dgm:prSet/>
      <dgm:spPr/>
      <dgm:t>
        <a:bodyPr/>
        <a:lstStyle/>
        <a:p>
          <a:endParaRPr lang="en-US"/>
        </a:p>
      </dgm:t>
    </dgm:pt>
    <dgm:pt modelId="{3BF5A134-0006-4C3E-B9F8-BC8568ACC51C}" type="parTrans" cxnId="{6DFE30B3-F31D-4D5C-9A53-A40D9558632B}">
      <dgm:prSet/>
      <dgm:spPr/>
      <dgm:t>
        <a:bodyPr/>
        <a:lstStyle/>
        <a:p>
          <a:endParaRPr lang="en-US"/>
        </a:p>
      </dgm:t>
    </dgm:pt>
    <dgm:pt modelId="{FA264837-53C8-8B49-898E-43CC680FBB3D}">
      <dgm:prSet phldrT="[Text]"/>
      <dgm:spPr/>
      <dgm:t>
        <a:bodyPr/>
        <a:lstStyle/>
        <a:p>
          <a:r>
            <a:rPr lang="en-US" b="1" u="sng" dirty="0" smtClean="0"/>
            <a:t>PSA</a:t>
          </a:r>
          <a:r>
            <a:rPr lang="en-US" b="1" u="none" dirty="0" smtClean="0"/>
            <a:t>**</a:t>
          </a:r>
          <a:endParaRPr lang="en-US" u="none" dirty="0"/>
        </a:p>
      </dgm:t>
    </dgm:pt>
    <dgm:pt modelId="{7EB30AE1-DD95-2545-A0E4-E0194B83928B}" type="sibTrans" cxnId="{DB365360-AF79-B840-8EB7-67F6D82EDD18}">
      <dgm:prSet/>
      <dgm:spPr/>
      <dgm:t>
        <a:bodyPr/>
        <a:lstStyle/>
        <a:p>
          <a:endParaRPr lang="en-US"/>
        </a:p>
      </dgm:t>
    </dgm:pt>
    <dgm:pt modelId="{93E0B772-4F60-A54B-A9B7-A69CBF5B1A1A}" type="parTrans" cxnId="{DB365360-AF79-B840-8EB7-67F6D82EDD18}">
      <dgm:prSet/>
      <dgm:spPr/>
      <dgm:t>
        <a:bodyPr/>
        <a:lstStyle/>
        <a:p>
          <a:endParaRPr lang="en-US"/>
        </a:p>
      </dgm:t>
    </dgm:pt>
    <dgm:pt modelId="{7235009A-3AA0-FE4D-BCFA-AFD89C30E530}">
      <dgm:prSet phldrT="[Text]"/>
      <dgm:spPr>
        <a:blipFill rotWithShape="0">
          <a:blip xmlns:r="http://schemas.openxmlformats.org/officeDocument/2006/relationships" r:embed="rId1"/>
          <a:stretch>
            <a:fillRect t="-11864" b="-20339"/>
          </a:stretch>
        </a:blipFill>
      </dgm:spPr>
      <dgm:t>
        <a:bodyPr/>
        <a:lstStyle/>
        <a:p>
          <a:r>
            <a:rPr lang="en-US">
              <a:noFill/>
            </a:rPr>
            <a:t> </a:t>
          </a:r>
        </a:p>
      </dgm:t>
    </dgm:pt>
    <dgm:pt modelId="{3A3DCE97-8116-C345-BD23-2ED68A48EF75}" type="sibTrans" cxnId="{ABB3F612-8AB8-AC43-89FB-1EC49092EF99}">
      <dgm:prSet/>
      <dgm:spPr/>
      <dgm:t>
        <a:bodyPr/>
        <a:lstStyle/>
        <a:p>
          <a:endParaRPr lang="en-US"/>
        </a:p>
      </dgm:t>
    </dgm:pt>
    <dgm:pt modelId="{D2B54F4A-BD0C-844F-A2EE-FAB2EF1A6902}" type="parTrans" cxnId="{ABB3F612-8AB8-AC43-89FB-1EC49092EF99}">
      <dgm:prSet/>
      <dgm:spPr/>
      <dgm:t>
        <a:bodyPr/>
        <a:lstStyle/>
        <a:p>
          <a:endParaRPr lang="en-US"/>
        </a:p>
      </dgm:t>
    </dgm:pt>
    <dgm:pt modelId="{5B381341-1A41-42CC-B632-2E5F52D282DC}" type="pres">
      <dgm:prSet presAssocID="{39DA51B3-BC74-744C-BEE9-041F8B23AFB0}" presName="theList" presStyleCnt="0">
        <dgm:presLayoutVars>
          <dgm:dir/>
          <dgm:animLvl val="lvl"/>
          <dgm:resizeHandles val="exact"/>
        </dgm:presLayoutVars>
      </dgm:prSet>
      <dgm:spPr/>
      <dgm:t>
        <a:bodyPr/>
        <a:lstStyle/>
        <a:p>
          <a:endParaRPr lang="en-US"/>
        </a:p>
      </dgm:t>
    </dgm:pt>
    <dgm:pt modelId="{69CCDB9B-D4A9-430E-BF32-1F58846E0EF5}" type="pres">
      <dgm:prSet presAssocID="{68411C98-1594-844A-9636-37A764EB44DE}" presName="compNode" presStyleCnt="0"/>
      <dgm:spPr/>
    </dgm:pt>
    <dgm:pt modelId="{D08511F0-73B5-40E2-AE12-BFB45F63D67D}" type="pres">
      <dgm:prSet presAssocID="{68411C98-1594-844A-9636-37A764EB44DE}" presName="aNode" presStyleLbl="bgShp" presStyleIdx="0" presStyleCnt="1" custLinFactNeighborX="379" custLinFactNeighborY="-6716"/>
      <dgm:spPr/>
      <dgm:t>
        <a:bodyPr/>
        <a:lstStyle/>
        <a:p>
          <a:endParaRPr lang="en-US"/>
        </a:p>
      </dgm:t>
    </dgm:pt>
    <dgm:pt modelId="{750C299A-8C2F-4658-8B6B-6E5F1B04DE39}" type="pres">
      <dgm:prSet presAssocID="{68411C98-1594-844A-9636-37A764EB44DE}" presName="textNode" presStyleLbl="bgShp" presStyleIdx="0" presStyleCnt="1"/>
      <dgm:spPr/>
      <dgm:t>
        <a:bodyPr/>
        <a:lstStyle/>
        <a:p>
          <a:endParaRPr lang="en-US"/>
        </a:p>
      </dgm:t>
    </dgm:pt>
    <dgm:pt modelId="{DCD7699E-F34F-48B2-BFFD-60753914C9B6}" type="pres">
      <dgm:prSet presAssocID="{68411C98-1594-844A-9636-37A764EB44DE}" presName="compChildNode" presStyleCnt="0"/>
      <dgm:spPr/>
    </dgm:pt>
    <dgm:pt modelId="{1951C390-9A9B-44A8-88F0-17A5A51A3244}" type="pres">
      <dgm:prSet presAssocID="{68411C98-1594-844A-9636-37A764EB44DE}" presName="theInnerList" presStyleCnt="0"/>
      <dgm:spPr/>
    </dgm:pt>
    <dgm:pt modelId="{86866CF9-BC93-40DD-B5EB-5BEB1BE33C15}" type="pres">
      <dgm:prSet presAssocID="{CBE199A4-8875-B046-ACDF-1CDD3B6A36DE}" presName="childNode" presStyleLbl="node1" presStyleIdx="0" presStyleCnt="4">
        <dgm:presLayoutVars>
          <dgm:bulletEnabled val="1"/>
        </dgm:presLayoutVars>
      </dgm:prSet>
      <dgm:spPr/>
      <dgm:t>
        <a:bodyPr/>
        <a:lstStyle/>
        <a:p>
          <a:endParaRPr lang="en-US"/>
        </a:p>
      </dgm:t>
    </dgm:pt>
    <dgm:pt modelId="{F4C4AC95-692D-4B7C-B5E4-7DDC930936CF}" type="pres">
      <dgm:prSet presAssocID="{CBE199A4-8875-B046-ACDF-1CDD3B6A36DE}" presName="aSpace2" presStyleCnt="0"/>
      <dgm:spPr/>
    </dgm:pt>
    <dgm:pt modelId="{6F4F195B-7F66-44A8-B5A9-39C7954C7797}" type="pres">
      <dgm:prSet presAssocID="{93026DCE-60FA-411B-948A-7942A00A01A3}" presName="childNode" presStyleLbl="node1" presStyleIdx="1" presStyleCnt="4">
        <dgm:presLayoutVars>
          <dgm:bulletEnabled val="1"/>
        </dgm:presLayoutVars>
      </dgm:prSet>
      <dgm:spPr/>
      <dgm:t>
        <a:bodyPr/>
        <a:lstStyle/>
        <a:p>
          <a:endParaRPr lang="en-US"/>
        </a:p>
      </dgm:t>
    </dgm:pt>
    <dgm:pt modelId="{71CED6FF-5DF2-4024-A536-815B4A9D62F4}" type="pres">
      <dgm:prSet presAssocID="{93026DCE-60FA-411B-948A-7942A00A01A3}" presName="aSpace2" presStyleCnt="0"/>
      <dgm:spPr/>
    </dgm:pt>
    <dgm:pt modelId="{0B680035-7F3B-44E0-9009-CCF4D37201D3}" type="pres">
      <dgm:prSet presAssocID="{FA264837-53C8-8B49-898E-43CC680FBB3D}" presName="childNode" presStyleLbl="node1" presStyleIdx="2" presStyleCnt="4">
        <dgm:presLayoutVars>
          <dgm:bulletEnabled val="1"/>
        </dgm:presLayoutVars>
      </dgm:prSet>
      <dgm:spPr/>
      <dgm:t>
        <a:bodyPr/>
        <a:lstStyle/>
        <a:p>
          <a:endParaRPr lang="en-US"/>
        </a:p>
      </dgm:t>
    </dgm:pt>
    <dgm:pt modelId="{D6AC4C2F-0EEE-4D51-AFEC-A0090040A587}" type="pres">
      <dgm:prSet presAssocID="{FA264837-53C8-8B49-898E-43CC680FBB3D}" presName="aSpace2" presStyleCnt="0"/>
      <dgm:spPr/>
    </dgm:pt>
    <dgm:pt modelId="{D3C47205-CB87-405C-909B-82A9E75FC052}" type="pres">
      <dgm:prSet presAssocID="{7235009A-3AA0-FE4D-BCFA-AFD89C30E530}" presName="childNode" presStyleLbl="node1" presStyleIdx="3" presStyleCnt="4">
        <dgm:presLayoutVars>
          <dgm:bulletEnabled val="1"/>
        </dgm:presLayoutVars>
      </dgm:prSet>
      <dgm:spPr/>
      <dgm:t>
        <a:bodyPr/>
        <a:lstStyle/>
        <a:p>
          <a:endParaRPr lang="en-US"/>
        </a:p>
      </dgm:t>
    </dgm:pt>
  </dgm:ptLst>
  <dgm:cxnLst>
    <dgm:cxn modelId="{C8AF977F-9303-42F7-BE74-EA653563F79E}" type="presOf" srcId="{FA264837-53C8-8B49-898E-43CC680FBB3D}" destId="{0B680035-7F3B-44E0-9009-CCF4D37201D3}" srcOrd="0" destOrd="0" presId="urn:microsoft.com/office/officeart/2005/8/layout/lProcess2"/>
    <dgm:cxn modelId="{99B9C86E-41A5-4A34-A092-D13AB59EEADE}" type="presOf" srcId="{68411C98-1594-844A-9636-37A764EB44DE}" destId="{D08511F0-73B5-40E2-AE12-BFB45F63D67D}" srcOrd="0" destOrd="0" presId="urn:microsoft.com/office/officeart/2005/8/layout/lProcess2"/>
    <dgm:cxn modelId="{E5B05945-50B6-4E5C-89D9-35CDFF0EA72B}" type="presOf" srcId="{93026DCE-60FA-411B-948A-7942A00A01A3}" destId="{6F4F195B-7F66-44A8-B5A9-39C7954C7797}" srcOrd="0" destOrd="0" presId="urn:microsoft.com/office/officeart/2005/8/layout/lProcess2"/>
    <dgm:cxn modelId="{6DFE30B3-F31D-4D5C-9A53-A40D9558632B}" srcId="{68411C98-1594-844A-9636-37A764EB44DE}" destId="{93026DCE-60FA-411B-948A-7942A00A01A3}" srcOrd="1" destOrd="0" parTransId="{3BF5A134-0006-4C3E-B9F8-BC8568ACC51C}" sibTransId="{75949526-8AF6-47CD-82FA-5A27479E6AA0}"/>
    <dgm:cxn modelId="{2C3BE59C-7979-4B1D-87D9-E40E75734FA6}" type="presOf" srcId="{7235009A-3AA0-FE4D-BCFA-AFD89C30E530}" destId="{D3C47205-CB87-405C-909B-82A9E75FC052}" srcOrd="0" destOrd="0" presId="urn:microsoft.com/office/officeart/2005/8/layout/lProcess2"/>
    <dgm:cxn modelId="{1CDE62EB-5AFC-4A55-9F3F-06726914FBCD}" type="presOf" srcId="{CBE199A4-8875-B046-ACDF-1CDD3B6A36DE}" destId="{86866CF9-BC93-40DD-B5EB-5BEB1BE33C15}" srcOrd="0" destOrd="0" presId="urn:microsoft.com/office/officeart/2005/8/layout/lProcess2"/>
    <dgm:cxn modelId="{D4559E65-3F8B-4700-9D8D-7BFA5EAD6DC1}" type="presOf" srcId="{39DA51B3-BC74-744C-BEE9-041F8B23AFB0}" destId="{5B381341-1A41-42CC-B632-2E5F52D282DC}" srcOrd="0" destOrd="0" presId="urn:microsoft.com/office/officeart/2005/8/layout/lProcess2"/>
    <dgm:cxn modelId="{3CCFC978-3B2E-4D77-BE96-5E1D0BA8BEC8}" type="presOf" srcId="{68411C98-1594-844A-9636-37A764EB44DE}" destId="{750C299A-8C2F-4658-8B6B-6E5F1B04DE39}" srcOrd="1" destOrd="0" presId="urn:microsoft.com/office/officeart/2005/8/layout/lProcess2"/>
    <dgm:cxn modelId="{41462551-89B1-B141-A354-FFC74F65E897}" srcId="{39DA51B3-BC74-744C-BEE9-041F8B23AFB0}" destId="{68411C98-1594-844A-9636-37A764EB44DE}" srcOrd="0" destOrd="0" parTransId="{C0EAD1D3-E21A-1440-A142-E94AA748D164}" sibTransId="{F728052D-84FA-614F-8050-FFF297AB725C}"/>
    <dgm:cxn modelId="{DB365360-AF79-B840-8EB7-67F6D82EDD18}" srcId="{68411C98-1594-844A-9636-37A764EB44DE}" destId="{FA264837-53C8-8B49-898E-43CC680FBB3D}" srcOrd="2" destOrd="0" parTransId="{93E0B772-4F60-A54B-A9B7-A69CBF5B1A1A}" sibTransId="{7EB30AE1-DD95-2545-A0E4-E0194B83928B}"/>
    <dgm:cxn modelId="{ABB3F612-8AB8-AC43-89FB-1EC49092EF99}" srcId="{68411C98-1594-844A-9636-37A764EB44DE}" destId="{7235009A-3AA0-FE4D-BCFA-AFD89C30E530}" srcOrd="3" destOrd="0" parTransId="{D2B54F4A-BD0C-844F-A2EE-FAB2EF1A6902}" sibTransId="{3A3DCE97-8116-C345-BD23-2ED68A48EF75}"/>
    <dgm:cxn modelId="{7D05437B-8B3F-904F-965C-5467C288F818}" srcId="{68411C98-1594-844A-9636-37A764EB44DE}" destId="{CBE199A4-8875-B046-ACDF-1CDD3B6A36DE}" srcOrd="0" destOrd="0" parTransId="{355589C2-5CC1-2246-AEF4-2AAF35A7D6BC}" sibTransId="{24EF3BF9-07EC-E844-949F-67F4737719E9}"/>
    <dgm:cxn modelId="{A7972B5C-8C1A-4342-B252-F273343850DF}" type="presParOf" srcId="{5B381341-1A41-42CC-B632-2E5F52D282DC}" destId="{69CCDB9B-D4A9-430E-BF32-1F58846E0EF5}" srcOrd="0" destOrd="0" presId="urn:microsoft.com/office/officeart/2005/8/layout/lProcess2"/>
    <dgm:cxn modelId="{0A9A8E7B-24C9-4CE1-B977-7EF3F9226E9D}" type="presParOf" srcId="{69CCDB9B-D4A9-430E-BF32-1F58846E0EF5}" destId="{D08511F0-73B5-40E2-AE12-BFB45F63D67D}" srcOrd="0" destOrd="0" presId="urn:microsoft.com/office/officeart/2005/8/layout/lProcess2"/>
    <dgm:cxn modelId="{3F5194D7-A872-40FB-AFA7-2F6BC6E93993}" type="presParOf" srcId="{69CCDB9B-D4A9-430E-BF32-1F58846E0EF5}" destId="{750C299A-8C2F-4658-8B6B-6E5F1B04DE39}" srcOrd="1" destOrd="0" presId="urn:microsoft.com/office/officeart/2005/8/layout/lProcess2"/>
    <dgm:cxn modelId="{0C61E6AA-2CCF-4783-8EAC-42F44679FF26}" type="presParOf" srcId="{69CCDB9B-D4A9-430E-BF32-1F58846E0EF5}" destId="{DCD7699E-F34F-48B2-BFFD-60753914C9B6}" srcOrd="2" destOrd="0" presId="urn:microsoft.com/office/officeart/2005/8/layout/lProcess2"/>
    <dgm:cxn modelId="{974351D8-B72A-4A45-9BEC-78F1A47DFE46}" type="presParOf" srcId="{DCD7699E-F34F-48B2-BFFD-60753914C9B6}" destId="{1951C390-9A9B-44A8-88F0-17A5A51A3244}" srcOrd="0" destOrd="0" presId="urn:microsoft.com/office/officeart/2005/8/layout/lProcess2"/>
    <dgm:cxn modelId="{6C65C0A4-0D4C-483C-8D15-7E2EB4FFA477}" type="presParOf" srcId="{1951C390-9A9B-44A8-88F0-17A5A51A3244}" destId="{86866CF9-BC93-40DD-B5EB-5BEB1BE33C15}" srcOrd="0" destOrd="0" presId="urn:microsoft.com/office/officeart/2005/8/layout/lProcess2"/>
    <dgm:cxn modelId="{8745D62B-AB92-4674-B4E8-43B16924AD04}" type="presParOf" srcId="{1951C390-9A9B-44A8-88F0-17A5A51A3244}" destId="{F4C4AC95-692D-4B7C-B5E4-7DDC930936CF}" srcOrd="1" destOrd="0" presId="urn:microsoft.com/office/officeart/2005/8/layout/lProcess2"/>
    <dgm:cxn modelId="{F01A73D1-DBE2-43BF-8956-AA8D3F71BD23}" type="presParOf" srcId="{1951C390-9A9B-44A8-88F0-17A5A51A3244}" destId="{6F4F195B-7F66-44A8-B5A9-39C7954C7797}" srcOrd="2" destOrd="0" presId="urn:microsoft.com/office/officeart/2005/8/layout/lProcess2"/>
    <dgm:cxn modelId="{88A20A24-9A00-420E-B672-10979D64A0DF}" type="presParOf" srcId="{1951C390-9A9B-44A8-88F0-17A5A51A3244}" destId="{71CED6FF-5DF2-4024-A536-815B4A9D62F4}" srcOrd="3" destOrd="0" presId="urn:microsoft.com/office/officeart/2005/8/layout/lProcess2"/>
    <dgm:cxn modelId="{B57D984D-2B70-4553-8087-698F87C18772}" type="presParOf" srcId="{1951C390-9A9B-44A8-88F0-17A5A51A3244}" destId="{0B680035-7F3B-44E0-9009-CCF4D37201D3}" srcOrd="4" destOrd="0" presId="urn:microsoft.com/office/officeart/2005/8/layout/lProcess2"/>
    <dgm:cxn modelId="{27C7D5F9-EB52-4BD0-ABCB-2F292F59C76A}" type="presParOf" srcId="{1951C390-9A9B-44A8-88F0-17A5A51A3244}" destId="{D6AC4C2F-0EEE-4D51-AFEC-A0090040A587}" srcOrd="5" destOrd="0" presId="urn:microsoft.com/office/officeart/2005/8/layout/lProcess2"/>
    <dgm:cxn modelId="{B3A0BE90-7B2C-4383-953D-8B59202E1039}" type="presParOf" srcId="{1951C390-9A9B-44A8-88F0-17A5A51A3244}" destId="{D3C47205-CB87-405C-909B-82A9E75FC052}" srcOrd="6" destOrd="0" presId="urn:microsoft.com/office/officeart/2005/8/layout/lProcess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9DA51B3-BC74-744C-BEE9-041F8B23AFB0}" type="doc">
      <dgm:prSet loTypeId="urn:microsoft.com/office/officeart/2005/8/layout/lProcess2" loCatId="list" qsTypeId="urn:microsoft.com/office/officeart/2005/8/quickstyle/simple3" qsCatId="simple" csTypeId="urn:microsoft.com/office/officeart/2005/8/colors/colorful2" csCatId="colorful" phldr="1"/>
      <dgm:spPr/>
      <dgm:t>
        <a:bodyPr/>
        <a:lstStyle/>
        <a:p>
          <a:endParaRPr lang="en-US"/>
        </a:p>
      </dgm:t>
    </dgm:pt>
    <dgm:pt modelId="{68411C98-1594-844A-9636-37A764EB44DE}">
      <dgm:prSet phldrT="[Text]" custT="1"/>
      <dgm:spPr/>
      <dgm:t>
        <a:bodyPr/>
        <a:lstStyle/>
        <a:p>
          <a:r>
            <a:rPr lang="en-US" sz="2000" dirty="0"/>
            <a:t>Hormones include </a:t>
          </a:r>
        </a:p>
      </dgm:t>
    </dgm:pt>
    <dgm:pt modelId="{C0EAD1D3-E21A-1440-A142-E94AA748D164}" type="parTrans" cxnId="{41462551-89B1-B141-A354-FFC74F65E897}">
      <dgm:prSet/>
      <dgm:spPr/>
      <dgm:t>
        <a:bodyPr/>
        <a:lstStyle/>
        <a:p>
          <a:endParaRPr lang="en-US"/>
        </a:p>
      </dgm:t>
    </dgm:pt>
    <dgm:pt modelId="{F728052D-84FA-614F-8050-FFF297AB725C}" type="sibTrans" cxnId="{41462551-89B1-B141-A354-FFC74F65E897}">
      <dgm:prSet/>
      <dgm:spPr/>
      <dgm:t>
        <a:bodyPr/>
        <a:lstStyle/>
        <a:p>
          <a:endParaRPr lang="en-US"/>
        </a:p>
      </dgm:t>
    </dgm:pt>
    <dgm:pt modelId="{CBE199A4-8875-B046-ACDF-1CDD3B6A36DE}">
      <dgm:prSet phldrT="[Text]"/>
      <dgm:spPr/>
      <dgm:t>
        <a:bodyPr/>
        <a:lstStyle/>
        <a:p>
          <a:r>
            <a:rPr lang="en-US" dirty="0"/>
            <a:t>AMH</a:t>
          </a:r>
        </a:p>
      </dgm:t>
    </dgm:pt>
    <dgm:pt modelId="{24EF3BF9-07EC-E844-949F-67F4737719E9}" type="sibTrans" cxnId="{7D05437B-8B3F-904F-965C-5467C288F818}">
      <dgm:prSet/>
      <dgm:spPr/>
      <dgm:t>
        <a:bodyPr/>
        <a:lstStyle/>
        <a:p>
          <a:endParaRPr lang="en-US"/>
        </a:p>
      </dgm:t>
    </dgm:pt>
    <dgm:pt modelId="{355589C2-5CC1-2246-AEF4-2AAF35A7D6BC}" type="parTrans" cxnId="{7D05437B-8B3F-904F-965C-5467C288F818}">
      <dgm:prSet/>
      <dgm:spPr/>
      <dgm:t>
        <a:bodyPr/>
        <a:lstStyle/>
        <a:p>
          <a:endParaRPr lang="en-US"/>
        </a:p>
      </dgm:t>
    </dgm:pt>
    <dgm:pt modelId="{5B381341-1A41-42CC-B632-2E5F52D282DC}" type="pres">
      <dgm:prSet presAssocID="{39DA51B3-BC74-744C-BEE9-041F8B23AFB0}" presName="theList" presStyleCnt="0">
        <dgm:presLayoutVars>
          <dgm:dir/>
          <dgm:animLvl val="lvl"/>
          <dgm:resizeHandles val="exact"/>
        </dgm:presLayoutVars>
      </dgm:prSet>
      <dgm:spPr/>
      <dgm:t>
        <a:bodyPr/>
        <a:lstStyle/>
        <a:p>
          <a:endParaRPr lang="en-US"/>
        </a:p>
      </dgm:t>
    </dgm:pt>
    <dgm:pt modelId="{69CCDB9B-D4A9-430E-BF32-1F58846E0EF5}" type="pres">
      <dgm:prSet presAssocID="{68411C98-1594-844A-9636-37A764EB44DE}" presName="compNode" presStyleCnt="0"/>
      <dgm:spPr/>
    </dgm:pt>
    <dgm:pt modelId="{D08511F0-73B5-40E2-AE12-BFB45F63D67D}" type="pres">
      <dgm:prSet presAssocID="{68411C98-1594-844A-9636-37A764EB44DE}" presName="aNode" presStyleLbl="bgShp" presStyleIdx="0" presStyleCnt="1" custLinFactNeighborX="998" custLinFactNeighborY="-8503"/>
      <dgm:spPr/>
      <dgm:t>
        <a:bodyPr/>
        <a:lstStyle/>
        <a:p>
          <a:endParaRPr lang="en-US"/>
        </a:p>
      </dgm:t>
    </dgm:pt>
    <dgm:pt modelId="{750C299A-8C2F-4658-8B6B-6E5F1B04DE39}" type="pres">
      <dgm:prSet presAssocID="{68411C98-1594-844A-9636-37A764EB44DE}" presName="textNode" presStyleLbl="bgShp" presStyleIdx="0" presStyleCnt="1"/>
      <dgm:spPr/>
      <dgm:t>
        <a:bodyPr/>
        <a:lstStyle/>
        <a:p>
          <a:endParaRPr lang="en-US"/>
        </a:p>
      </dgm:t>
    </dgm:pt>
    <dgm:pt modelId="{DCD7699E-F34F-48B2-BFFD-60753914C9B6}" type="pres">
      <dgm:prSet presAssocID="{68411C98-1594-844A-9636-37A764EB44DE}" presName="compChildNode" presStyleCnt="0"/>
      <dgm:spPr/>
    </dgm:pt>
    <dgm:pt modelId="{1951C390-9A9B-44A8-88F0-17A5A51A3244}" type="pres">
      <dgm:prSet presAssocID="{68411C98-1594-844A-9636-37A764EB44DE}" presName="theInnerList" presStyleCnt="0"/>
      <dgm:spPr/>
    </dgm:pt>
    <dgm:pt modelId="{86866CF9-BC93-40DD-B5EB-5BEB1BE33C15}" type="pres">
      <dgm:prSet presAssocID="{CBE199A4-8875-B046-ACDF-1CDD3B6A36DE}" presName="childNode" presStyleLbl="node1" presStyleIdx="0" presStyleCnt="1" custScaleX="58881" custScaleY="31469">
        <dgm:presLayoutVars>
          <dgm:bulletEnabled val="1"/>
        </dgm:presLayoutVars>
      </dgm:prSet>
      <dgm:spPr/>
      <dgm:t>
        <a:bodyPr/>
        <a:lstStyle/>
        <a:p>
          <a:endParaRPr lang="en-US"/>
        </a:p>
      </dgm:t>
    </dgm:pt>
  </dgm:ptLst>
  <dgm:cxnLst>
    <dgm:cxn modelId="{7D05437B-8B3F-904F-965C-5467C288F818}" srcId="{68411C98-1594-844A-9636-37A764EB44DE}" destId="{CBE199A4-8875-B046-ACDF-1CDD3B6A36DE}" srcOrd="0" destOrd="0" parTransId="{355589C2-5CC1-2246-AEF4-2AAF35A7D6BC}" sibTransId="{24EF3BF9-07EC-E844-949F-67F4737719E9}"/>
    <dgm:cxn modelId="{99B9C86E-41A5-4A34-A092-D13AB59EEADE}" type="presOf" srcId="{68411C98-1594-844A-9636-37A764EB44DE}" destId="{D08511F0-73B5-40E2-AE12-BFB45F63D67D}" srcOrd="0" destOrd="0" presId="urn:microsoft.com/office/officeart/2005/8/layout/lProcess2"/>
    <dgm:cxn modelId="{3CCFC978-3B2E-4D77-BE96-5E1D0BA8BEC8}" type="presOf" srcId="{68411C98-1594-844A-9636-37A764EB44DE}" destId="{750C299A-8C2F-4658-8B6B-6E5F1B04DE39}" srcOrd="1" destOrd="0" presId="urn:microsoft.com/office/officeart/2005/8/layout/lProcess2"/>
    <dgm:cxn modelId="{41462551-89B1-B141-A354-FFC74F65E897}" srcId="{39DA51B3-BC74-744C-BEE9-041F8B23AFB0}" destId="{68411C98-1594-844A-9636-37A764EB44DE}" srcOrd="0" destOrd="0" parTransId="{C0EAD1D3-E21A-1440-A142-E94AA748D164}" sibTransId="{F728052D-84FA-614F-8050-FFF297AB725C}"/>
    <dgm:cxn modelId="{D4559E65-3F8B-4700-9D8D-7BFA5EAD6DC1}" type="presOf" srcId="{39DA51B3-BC74-744C-BEE9-041F8B23AFB0}" destId="{5B381341-1A41-42CC-B632-2E5F52D282DC}" srcOrd="0" destOrd="0" presId="urn:microsoft.com/office/officeart/2005/8/layout/lProcess2"/>
    <dgm:cxn modelId="{1CDE62EB-5AFC-4A55-9F3F-06726914FBCD}" type="presOf" srcId="{CBE199A4-8875-B046-ACDF-1CDD3B6A36DE}" destId="{86866CF9-BC93-40DD-B5EB-5BEB1BE33C15}" srcOrd="0" destOrd="0" presId="urn:microsoft.com/office/officeart/2005/8/layout/lProcess2"/>
    <dgm:cxn modelId="{A7972B5C-8C1A-4342-B252-F273343850DF}" type="presParOf" srcId="{5B381341-1A41-42CC-B632-2E5F52D282DC}" destId="{69CCDB9B-D4A9-430E-BF32-1F58846E0EF5}" srcOrd="0" destOrd="0" presId="urn:microsoft.com/office/officeart/2005/8/layout/lProcess2"/>
    <dgm:cxn modelId="{0A9A8E7B-24C9-4CE1-B977-7EF3F9226E9D}" type="presParOf" srcId="{69CCDB9B-D4A9-430E-BF32-1F58846E0EF5}" destId="{D08511F0-73B5-40E2-AE12-BFB45F63D67D}" srcOrd="0" destOrd="0" presId="urn:microsoft.com/office/officeart/2005/8/layout/lProcess2"/>
    <dgm:cxn modelId="{3F5194D7-A872-40FB-AFA7-2F6BC6E93993}" type="presParOf" srcId="{69CCDB9B-D4A9-430E-BF32-1F58846E0EF5}" destId="{750C299A-8C2F-4658-8B6B-6E5F1B04DE39}" srcOrd="1" destOrd="0" presId="urn:microsoft.com/office/officeart/2005/8/layout/lProcess2"/>
    <dgm:cxn modelId="{0C61E6AA-2CCF-4783-8EAC-42F44679FF26}" type="presParOf" srcId="{69CCDB9B-D4A9-430E-BF32-1F58846E0EF5}" destId="{DCD7699E-F34F-48B2-BFFD-60753914C9B6}" srcOrd="2" destOrd="0" presId="urn:microsoft.com/office/officeart/2005/8/layout/lProcess2"/>
    <dgm:cxn modelId="{974351D8-B72A-4A45-9BEC-78F1A47DFE46}" type="presParOf" srcId="{DCD7699E-F34F-48B2-BFFD-60753914C9B6}" destId="{1951C390-9A9B-44A8-88F0-17A5A51A3244}" srcOrd="0" destOrd="0" presId="urn:microsoft.com/office/officeart/2005/8/layout/lProcess2"/>
    <dgm:cxn modelId="{6C65C0A4-0D4C-483C-8D15-7E2EB4FFA477}" type="presParOf" srcId="{1951C390-9A9B-44A8-88F0-17A5A51A3244}" destId="{86866CF9-BC93-40DD-B5EB-5BEB1BE33C15}" srcOrd="0" destOrd="0" presId="urn:microsoft.com/office/officeart/2005/8/layout/lProcess2"/>
  </dgm:cxnLst>
  <dgm:bg/>
  <dgm:whole/>
  <dgm:extLst>
    <a:ext uri="http://schemas.microsoft.com/office/drawing/2008/diagram">
      <dsp:dataModelExt xmlns:dsp="http://schemas.microsoft.com/office/drawing/2008/diagram" relId="rId2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DA5C550-E086-4CF6-898C-4294C047B041}"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01D5FA4E-6600-44AD-AB60-6F72079AEEA2}">
      <dgm:prSet phldrT="[Text]"/>
      <dgm:spPr/>
      <dgm:t>
        <a:bodyPr/>
        <a:lstStyle/>
        <a:p>
          <a:r>
            <a:rPr lang="en-US" b="1" dirty="0"/>
            <a:t>Cause of </a:t>
          </a:r>
          <a:r>
            <a:rPr lang="en-US" altLang="en-US" b="1" dirty="0"/>
            <a:t>pancreatitis</a:t>
          </a:r>
          <a:r>
            <a:rPr lang="en-US" b="1" dirty="0"/>
            <a:t>    </a:t>
          </a:r>
        </a:p>
      </dgm:t>
    </dgm:pt>
    <dgm:pt modelId="{964E3907-9936-4E37-A633-A00CF276EDA0}" type="parTrans" cxnId="{26BB04CE-A5F2-47C1-ADD9-589AB92E5118}">
      <dgm:prSet/>
      <dgm:spPr/>
      <dgm:t>
        <a:bodyPr/>
        <a:lstStyle/>
        <a:p>
          <a:endParaRPr lang="en-US"/>
        </a:p>
      </dgm:t>
    </dgm:pt>
    <dgm:pt modelId="{4643341C-9753-4120-8AAF-28E2A157DB31}" type="sibTrans" cxnId="{26BB04CE-A5F2-47C1-ADD9-589AB92E5118}">
      <dgm:prSet/>
      <dgm:spPr/>
      <dgm:t>
        <a:bodyPr/>
        <a:lstStyle/>
        <a:p>
          <a:endParaRPr lang="en-US"/>
        </a:p>
      </dgm:t>
    </dgm:pt>
    <dgm:pt modelId="{6A71286A-FDCA-4300-8587-9E00FB9DA3FF}">
      <dgm:prSet phldrT="[Text]"/>
      <dgm:spPr/>
      <dgm:t>
        <a:bodyPr/>
        <a:lstStyle/>
        <a:p>
          <a:r>
            <a:rPr lang="en-US" altLang="en-US" dirty="0">
              <a:solidFill>
                <a:srgbClr val="FF0000"/>
              </a:solidFill>
            </a:rPr>
            <a:t>Obstruction of the pancreatic duct</a:t>
          </a:r>
          <a:endParaRPr lang="en-US" dirty="0">
            <a:solidFill>
              <a:srgbClr val="FF0000"/>
            </a:solidFill>
          </a:endParaRPr>
        </a:p>
      </dgm:t>
    </dgm:pt>
    <dgm:pt modelId="{561EE8B0-AAC9-4005-BE11-671F452A0F76}" type="parTrans" cxnId="{68714C44-F89E-4E57-AA91-BEA28FF671C5}">
      <dgm:prSet/>
      <dgm:spPr/>
      <dgm:t>
        <a:bodyPr/>
        <a:lstStyle/>
        <a:p>
          <a:endParaRPr lang="en-US"/>
        </a:p>
      </dgm:t>
    </dgm:pt>
    <dgm:pt modelId="{B6B49912-5A2F-4B7C-B522-1D62F4E2C96B}" type="sibTrans" cxnId="{68714C44-F89E-4E57-AA91-BEA28FF671C5}">
      <dgm:prSet/>
      <dgm:spPr/>
      <dgm:t>
        <a:bodyPr/>
        <a:lstStyle/>
        <a:p>
          <a:endParaRPr lang="en-US"/>
        </a:p>
      </dgm:t>
    </dgm:pt>
    <dgm:pt modelId="{3B258EE4-15DD-4DFD-8630-6DB90A224403}">
      <dgm:prSet phldrT="[Text]"/>
      <dgm:spPr/>
      <dgm:t>
        <a:bodyPr/>
        <a:lstStyle/>
        <a:p>
          <a:r>
            <a:rPr lang="en-US" altLang="en-US" dirty="0">
              <a:solidFill>
                <a:srgbClr val="FF0000"/>
              </a:solidFill>
              <a:ea typeface="ＭＳ Ｐゴシック" panose="020B0600070205080204" pitchFamily="34" charset="-128"/>
            </a:rPr>
            <a:t>Gallstones</a:t>
          </a:r>
          <a:endParaRPr lang="en-US" dirty="0">
            <a:solidFill>
              <a:srgbClr val="FF0000"/>
            </a:solidFill>
          </a:endParaRPr>
        </a:p>
      </dgm:t>
    </dgm:pt>
    <dgm:pt modelId="{AD71E530-E534-43EE-8025-CC7BE651EDCE}" type="parTrans" cxnId="{AAD6E779-BB6E-41F6-810B-86A6DF641D4F}">
      <dgm:prSet/>
      <dgm:spPr/>
      <dgm:t>
        <a:bodyPr/>
        <a:lstStyle/>
        <a:p>
          <a:endParaRPr lang="en-US"/>
        </a:p>
      </dgm:t>
    </dgm:pt>
    <dgm:pt modelId="{C9A5F13B-85C7-4E49-A493-A848055B060E}" type="sibTrans" cxnId="{AAD6E779-BB6E-41F6-810B-86A6DF641D4F}">
      <dgm:prSet/>
      <dgm:spPr/>
      <dgm:t>
        <a:bodyPr/>
        <a:lstStyle/>
        <a:p>
          <a:endParaRPr lang="en-US"/>
        </a:p>
      </dgm:t>
    </dgm:pt>
    <dgm:pt modelId="{FADD1795-054D-4636-B4AB-46C7AE76FCE7}">
      <dgm:prSet phldrT="[Text]"/>
      <dgm:spPr/>
      <dgm:t>
        <a:bodyPr/>
        <a:lstStyle/>
        <a:p>
          <a:r>
            <a:rPr lang="en-US" altLang="en-US" dirty="0">
              <a:solidFill>
                <a:srgbClr val="FF0000"/>
              </a:solidFill>
              <a:ea typeface="ＭＳ Ｐゴシック" panose="020B0600070205080204" pitchFamily="34" charset="-128"/>
            </a:rPr>
            <a:t>Alcohol abuse</a:t>
          </a:r>
          <a:endParaRPr lang="en-US" dirty="0">
            <a:solidFill>
              <a:srgbClr val="FF0000"/>
            </a:solidFill>
          </a:endParaRPr>
        </a:p>
      </dgm:t>
    </dgm:pt>
    <dgm:pt modelId="{ADEC8480-F530-44ED-A539-4E42532304B5}" type="parTrans" cxnId="{287552F7-B153-4A17-85EC-B25FA913CFDD}">
      <dgm:prSet/>
      <dgm:spPr/>
      <dgm:t>
        <a:bodyPr/>
        <a:lstStyle/>
        <a:p>
          <a:endParaRPr lang="en-US"/>
        </a:p>
      </dgm:t>
    </dgm:pt>
    <dgm:pt modelId="{CA9765B6-3F85-44AA-9417-D90992591F25}" type="sibTrans" cxnId="{287552F7-B153-4A17-85EC-B25FA913CFDD}">
      <dgm:prSet/>
      <dgm:spPr/>
      <dgm:t>
        <a:bodyPr/>
        <a:lstStyle/>
        <a:p>
          <a:endParaRPr lang="en-US"/>
        </a:p>
      </dgm:t>
    </dgm:pt>
    <dgm:pt modelId="{4F6C09FA-3F18-4BDA-9591-EE854784DBEF}" type="pres">
      <dgm:prSet presAssocID="{DDA5C550-E086-4CF6-898C-4294C047B041}" presName="Name0" presStyleCnt="0">
        <dgm:presLayoutVars>
          <dgm:orgChart val="1"/>
          <dgm:chPref val="1"/>
          <dgm:dir/>
          <dgm:animOne val="branch"/>
          <dgm:animLvl val="lvl"/>
          <dgm:resizeHandles/>
        </dgm:presLayoutVars>
      </dgm:prSet>
      <dgm:spPr/>
      <dgm:t>
        <a:bodyPr/>
        <a:lstStyle/>
        <a:p>
          <a:endParaRPr lang="en-US"/>
        </a:p>
      </dgm:t>
    </dgm:pt>
    <dgm:pt modelId="{9497D271-BAC4-4DB3-93A2-9319C600DF0F}" type="pres">
      <dgm:prSet presAssocID="{01D5FA4E-6600-44AD-AB60-6F72079AEEA2}" presName="hierRoot1" presStyleCnt="0">
        <dgm:presLayoutVars>
          <dgm:hierBranch val="init"/>
        </dgm:presLayoutVars>
      </dgm:prSet>
      <dgm:spPr/>
    </dgm:pt>
    <dgm:pt modelId="{8641D3E5-60CD-46AC-B07A-E9DE47B5D346}" type="pres">
      <dgm:prSet presAssocID="{01D5FA4E-6600-44AD-AB60-6F72079AEEA2}" presName="rootComposite1" presStyleCnt="0"/>
      <dgm:spPr/>
    </dgm:pt>
    <dgm:pt modelId="{DF4A793C-7ECE-4A39-B81E-0EE349B42817}" type="pres">
      <dgm:prSet presAssocID="{01D5FA4E-6600-44AD-AB60-6F72079AEEA2}" presName="rootText1" presStyleLbl="alignAcc1" presStyleIdx="0" presStyleCnt="0">
        <dgm:presLayoutVars>
          <dgm:chPref val="3"/>
        </dgm:presLayoutVars>
      </dgm:prSet>
      <dgm:spPr/>
      <dgm:t>
        <a:bodyPr/>
        <a:lstStyle/>
        <a:p>
          <a:endParaRPr lang="en-US"/>
        </a:p>
      </dgm:t>
    </dgm:pt>
    <dgm:pt modelId="{2E3D2B63-DACB-4489-9E2B-4427E1ED5297}" type="pres">
      <dgm:prSet presAssocID="{01D5FA4E-6600-44AD-AB60-6F72079AEEA2}" presName="topArc1" presStyleLbl="parChTrans1D1" presStyleIdx="0" presStyleCnt="8"/>
      <dgm:spPr/>
    </dgm:pt>
    <dgm:pt modelId="{896392A9-7F89-4D65-AEF1-54866D38FB46}" type="pres">
      <dgm:prSet presAssocID="{01D5FA4E-6600-44AD-AB60-6F72079AEEA2}" presName="bottomArc1" presStyleLbl="parChTrans1D1" presStyleIdx="1" presStyleCnt="8"/>
      <dgm:spPr/>
    </dgm:pt>
    <dgm:pt modelId="{DFB796E7-1053-4696-A824-E6F35AB1CF27}" type="pres">
      <dgm:prSet presAssocID="{01D5FA4E-6600-44AD-AB60-6F72079AEEA2}" presName="topConnNode1" presStyleLbl="node1" presStyleIdx="0" presStyleCnt="0"/>
      <dgm:spPr/>
      <dgm:t>
        <a:bodyPr/>
        <a:lstStyle/>
        <a:p>
          <a:endParaRPr lang="en-US"/>
        </a:p>
      </dgm:t>
    </dgm:pt>
    <dgm:pt modelId="{E690C28B-7D74-4578-ABDC-8141BA9D0286}" type="pres">
      <dgm:prSet presAssocID="{01D5FA4E-6600-44AD-AB60-6F72079AEEA2}" presName="hierChild2" presStyleCnt="0"/>
      <dgm:spPr/>
    </dgm:pt>
    <dgm:pt modelId="{E4AEAA0E-9F01-42FE-AA46-5F137AFEE562}" type="pres">
      <dgm:prSet presAssocID="{561EE8B0-AAC9-4005-BE11-671F452A0F76}" presName="Name28" presStyleLbl="parChTrans1D2" presStyleIdx="0" presStyleCnt="3"/>
      <dgm:spPr/>
      <dgm:t>
        <a:bodyPr/>
        <a:lstStyle/>
        <a:p>
          <a:endParaRPr lang="en-US"/>
        </a:p>
      </dgm:t>
    </dgm:pt>
    <dgm:pt modelId="{698CED1A-9349-4CC7-8994-1FFCD8551CB2}" type="pres">
      <dgm:prSet presAssocID="{6A71286A-FDCA-4300-8587-9E00FB9DA3FF}" presName="hierRoot2" presStyleCnt="0">
        <dgm:presLayoutVars>
          <dgm:hierBranch val="init"/>
        </dgm:presLayoutVars>
      </dgm:prSet>
      <dgm:spPr/>
    </dgm:pt>
    <dgm:pt modelId="{46875639-65F1-44E9-B1BF-C83F2E5E7A07}" type="pres">
      <dgm:prSet presAssocID="{6A71286A-FDCA-4300-8587-9E00FB9DA3FF}" presName="rootComposite2" presStyleCnt="0"/>
      <dgm:spPr/>
    </dgm:pt>
    <dgm:pt modelId="{169C2BF0-507D-4E2B-B1CA-C0FD851C2449}" type="pres">
      <dgm:prSet presAssocID="{6A71286A-FDCA-4300-8587-9E00FB9DA3FF}" presName="rootText2" presStyleLbl="alignAcc1" presStyleIdx="0" presStyleCnt="0">
        <dgm:presLayoutVars>
          <dgm:chPref val="3"/>
        </dgm:presLayoutVars>
      </dgm:prSet>
      <dgm:spPr/>
      <dgm:t>
        <a:bodyPr/>
        <a:lstStyle/>
        <a:p>
          <a:endParaRPr lang="en-US"/>
        </a:p>
      </dgm:t>
    </dgm:pt>
    <dgm:pt modelId="{42CCB207-0EB8-4DD9-8A6E-529E4FF780BA}" type="pres">
      <dgm:prSet presAssocID="{6A71286A-FDCA-4300-8587-9E00FB9DA3FF}" presName="topArc2" presStyleLbl="parChTrans1D1" presStyleIdx="2" presStyleCnt="8"/>
      <dgm:spPr/>
    </dgm:pt>
    <dgm:pt modelId="{C252C661-3975-418C-8CC7-9379FD00BB78}" type="pres">
      <dgm:prSet presAssocID="{6A71286A-FDCA-4300-8587-9E00FB9DA3FF}" presName="bottomArc2" presStyleLbl="parChTrans1D1" presStyleIdx="3" presStyleCnt="8"/>
      <dgm:spPr/>
    </dgm:pt>
    <dgm:pt modelId="{7321818F-B3FD-43E0-88FE-D61B78BF9F2E}" type="pres">
      <dgm:prSet presAssocID="{6A71286A-FDCA-4300-8587-9E00FB9DA3FF}" presName="topConnNode2" presStyleLbl="node2" presStyleIdx="0" presStyleCnt="0"/>
      <dgm:spPr/>
      <dgm:t>
        <a:bodyPr/>
        <a:lstStyle/>
        <a:p>
          <a:endParaRPr lang="en-US"/>
        </a:p>
      </dgm:t>
    </dgm:pt>
    <dgm:pt modelId="{163045B5-A630-4431-AE7F-56F8AF111217}" type="pres">
      <dgm:prSet presAssocID="{6A71286A-FDCA-4300-8587-9E00FB9DA3FF}" presName="hierChild4" presStyleCnt="0"/>
      <dgm:spPr/>
    </dgm:pt>
    <dgm:pt modelId="{13D79391-AA4C-41B7-AB2A-08F3F323DC01}" type="pres">
      <dgm:prSet presAssocID="{6A71286A-FDCA-4300-8587-9E00FB9DA3FF}" presName="hierChild5" presStyleCnt="0"/>
      <dgm:spPr/>
    </dgm:pt>
    <dgm:pt modelId="{BDBCC92B-464C-467F-B6AC-EE255470DD6A}" type="pres">
      <dgm:prSet presAssocID="{AD71E530-E534-43EE-8025-CC7BE651EDCE}" presName="Name28" presStyleLbl="parChTrans1D2" presStyleIdx="1" presStyleCnt="3"/>
      <dgm:spPr/>
      <dgm:t>
        <a:bodyPr/>
        <a:lstStyle/>
        <a:p>
          <a:endParaRPr lang="en-US"/>
        </a:p>
      </dgm:t>
    </dgm:pt>
    <dgm:pt modelId="{2CA96E55-FD6B-4295-8414-2AC68ADD82AE}" type="pres">
      <dgm:prSet presAssocID="{3B258EE4-15DD-4DFD-8630-6DB90A224403}" presName="hierRoot2" presStyleCnt="0">
        <dgm:presLayoutVars>
          <dgm:hierBranch val="init"/>
        </dgm:presLayoutVars>
      </dgm:prSet>
      <dgm:spPr/>
    </dgm:pt>
    <dgm:pt modelId="{A81C5819-1E24-45A8-9D6F-3420D2953C9A}" type="pres">
      <dgm:prSet presAssocID="{3B258EE4-15DD-4DFD-8630-6DB90A224403}" presName="rootComposite2" presStyleCnt="0"/>
      <dgm:spPr/>
    </dgm:pt>
    <dgm:pt modelId="{1FBF8867-1C89-40D4-8421-988E2AF0A33B}" type="pres">
      <dgm:prSet presAssocID="{3B258EE4-15DD-4DFD-8630-6DB90A224403}" presName="rootText2" presStyleLbl="alignAcc1" presStyleIdx="0" presStyleCnt="0">
        <dgm:presLayoutVars>
          <dgm:chPref val="3"/>
        </dgm:presLayoutVars>
      </dgm:prSet>
      <dgm:spPr/>
      <dgm:t>
        <a:bodyPr/>
        <a:lstStyle/>
        <a:p>
          <a:endParaRPr lang="en-US"/>
        </a:p>
      </dgm:t>
    </dgm:pt>
    <dgm:pt modelId="{59177A87-3B53-4284-8F76-A4FE26DC45BD}" type="pres">
      <dgm:prSet presAssocID="{3B258EE4-15DD-4DFD-8630-6DB90A224403}" presName="topArc2" presStyleLbl="parChTrans1D1" presStyleIdx="4" presStyleCnt="8"/>
      <dgm:spPr/>
    </dgm:pt>
    <dgm:pt modelId="{2321FE11-2387-4F57-B0D8-F6076E695A4D}" type="pres">
      <dgm:prSet presAssocID="{3B258EE4-15DD-4DFD-8630-6DB90A224403}" presName="bottomArc2" presStyleLbl="parChTrans1D1" presStyleIdx="5" presStyleCnt="8"/>
      <dgm:spPr/>
    </dgm:pt>
    <dgm:pt modelId="{73663181-0E20-46F2-BC45-4E06CFD76110}" type="pres">
      <dgm:prSet presAssocID="{3B258EE4-15DD-4DFD-8630-6DB90A224403}" presName="topConnNode2" presStyleLbl="node2" presStyleIdx="0" presStyleCnt="0"/>
      <dgm:spPr/>
      <dgm:t>
        <a:bodyPr/>
        <a:lstStyle/>
        <a:p>
          <a:endParaRPr lang="en-US"/>
        </a:p>
      </dgm:t>
    </dgm:pt>
    <dgm:pt modelId="{6424B4B6-050B-4D89-8DBD-33F17284AE44}" type="pres">
      <dgm:prSet presAssocID="{3B258EE4-15DD-4DFD-8630-6DB90A224403}" presName="hierChild4" presStyleCnt="0"/>
      <dgm:spPr/>
    </dgm:pt>
    <dgm:pt modelId="{192640B2-B8B6-4735-81FA-4DCC7C044DD0}" type="pres">
      <dgm:prSet presAssocID="{3B258EE4-15DD-4DFD-8630-6DB90A224403}" presName="hierChild5" presStyleCnt="0"/>
      <dgm:spPr/>
    </dgm:pt>
    <dgm:pt modelId="{07C0F311-34EB-48A3-A916-6C8F5A108C7F}" type="pres">
      <dgm:prSet presAssocID="{ADEC8480-F530-44ED-A539-4E42532304B5}" presName="Name28" presStyleLbl="parChTrans1D2" presStyleIdx="2" presStyleCnt="3"/>
      <dgm:spPr/>
      <dgm:t>
        <a:bodyPr/>
        <a:lstStyle/>
        <a:p>
          <a:endParaRPr lang="en-US"/>
        </a:p>
      </dgm:t>
    </dgm:pt>
    <dgm:pt modelId="{DB5998DE-73BC-4A2D-9785-DAD3964FC9BE}" type="pres">
      <dgm:prSet presAssocID="{FADD1795-054D-4636-B4AB-46C7AE76FCE7}" presName="hierRoot2" presStyleCnt="0">
        <dgm:presLayoutVars>
          <dgm:hierBranch val="init"/>
        </dgm:presLayoutVars>
      </dgm:prSet>
      <dgm:spPr/>
    </dgm:pt>
    <dgm:pt modelId="{73A6BE45-D178-4E20-80E9-016B506E63CE}" type="pres">
      <dgm:prSet presAssocID="{FADD1795-054D-4636-B4AB-46C7AE76FCE7}" presName="rootComposite2" presStyleCnt="0"/>
      <dgm:spPr/>
    </dgm:pt>
    <dgm:pt modelId="{011C6A87-5D0B-430D-8BD7-9E7488B2D557}" type="pres">
      <dgm:prSet presAssocID="{FADD1795-054D-4636-B4AB-46C7AE76FCE7}" presName="rootText2" presStyleLbl="alignAcc1" presStyleIdx="0" presStyleCnt="0">
        <dgm:presLayoutVars>
          <dgm:chPref val="3"/>
        </dgm:presLayoutVars>
      </dgm:prSet>
      <dgm:spPr/>
      <dgm:t>
        <a:bodyPr/>
        <a:lstStyle/>
        <a:p>
          <a:endParaRPr lang="en-US"/>
        </a:p>
      </dgm:t>
    </dgm:pt>
    <dgm:pt modelId="{98B3F005-2E02-477A-8F15-EA88271DA64B}" type="pres">
      <dgm:prSet presAssocID="{FADD1795-054D-4636-B4AB-46C7AE76FCE7}" presName="topArc2" presStyleLbl="parChTrans1D1" presStyleIdx="6" presStyleCnt="8"/>
      <dgm:spPr/>
    </dgm:pt>
    <dgm:pt modelId="{B7C4FA53-DEB6-4E9E-BC4D-2990517142DA}" type="pres">
      <dgm:prSet presAssocID="{FADD1795-054D-4636-B4AB-46C7AE76FCE7}" presName="bottomArc2" presStyleLbl="parChTrans1D1" presStyleIdx="7" presStyleCnt="8"/>
      <dgm:spPr/>
    </dgm:pt>
    <dgm:pt modelId="{D751D8D7-E41C-4A21-A5A2-7F610DE36991}" type="pres">
      <dgm:prSet presAssocID="{FADD1795-054D-4636-B4AB-46C7AE76FCE7}" presName="topConnNode2" presStyleLbl="node2" presStyleIdx="0" presStyleCnt="0"/>
      <dgm:spPr/>
      <dgm:t>
        <a:bodyPr/>
        <a:lstStyle/>
        <a:p>
          <a:endParaRPr lang="en-US"/>
        </a:p>
      </dgm:t>
    </dgm:pt>
    <dgm:pt modelId="{1ED1B583-4CAB-48BE-8BBE-F4A06B21F603}" type="pres">
      <dgm:prSet presAssocID="{FADD1795-054D-4636-B4AB-46C7AE76FCE7}" presName="hierChild4" presStyleCnt="0"/>
      <dgm:spPr/>
    </dgm:pt>
    <dgm:pt modelId="{5D9FB653-9AA6-49B7-8B38-D6195A2AF89F}" type="pres">
      <dgm:prSet presAssocID="{FADD1795-054D-4636-B4AB-46C7AE76FCE7}" presName="hierChild5" presStyleCnt="0"/>
      <dgm:spPr/>
    </dgm:pt>
    <dgm:pt modelId="{3F76D2C8-FF1A-4EC8-9BAA-82E86A5987B7}" type="pres">
      <dgm:prSet presAssocID="{01D5FA4E-6600-44AD-AB60-6F72079AEEA2}" presName="hierChild3" presStyleCnt="0"/>
      <dgm:spPr/>
    </dgm:pt>
  </dgm:ptLst>
  <dgm:cxnLst>
    <dgm:cxn modelId="{26BB04CE-A5F2-47C1-ADD9-589AB92E5118}" srcId="{DDA5C550-E086-4CF6-898C-4294C047B041}" destId="{01D5FA4E-6600-44AD-AB60-6F72079AEEA2}" srcOrd="0" destOrd="0" parTransId="{964E3907-9936-4E37-A633-A00CF276EDA0}" sibTransId="{4643341C-9753-4120-8AAF-28E2A157DB31}"/>
    <dgm:cxn modelId="{46176897-15F7-4851-ADBB-5A1F7205AA00}" type="presOf" srcId="{6A71286A-FDCA-4300-8587-9E00FB9DA3FF}" destId="{169C2BF0-507D-4E2B-B1CA-C0FD851C2449}" srcOrd="0" destOrd="0" presId="urn:microsoft.com/office/officeart/2008/layout/HalfCircleOrganizationChart"/>
    <dgm:cxn modelId="{6B79F1C6-43BB-47E9-A337-D13E300621C0}" type="presOf" srcId="{3B258EE4-15DD-4DFD-8630-6DB90A224403}" destId="{1FBF8867-1C89-40D4-8421-988E2AF0A33B}" srcOrd="0" destOrd="0" presId="urn:microsoft.com/office/officeart/2008/layout/HalfCircleOrganizationChart"/>
    <dgm:cxn modelId="{251EA469-0A43-4C3C-93E5-7F09AB7D9F7A}" type="presOf" srcId="{AD71E530-E534-43EE-8025-CC7BE651EDCE}" destId="{BDBCC92B-464C-467F-B6AC-EE255470DD6A}" srcOrd="0" destOrd="0" presId="urn:microsoft.com/office/officeart/2008/layout/HalfCircleOrganizationChart"/>
    <dgm:cxn modelId="{3FD54624-B6EA-41EE-97A9-BE9A1B3B7E85}" type="presOf" srcId="{3B258EE4-15DD-4DFD-8630-6DB90A224403}" destId="{73663181-0E20-46F2-BC45-4E06CFD76110}" srcOrd="1" destOrd="0" presId="urn:microsoft.com/office/officeart/2008/layout/HalfCircleOrganizationChart"/>
    <dgm:cxn modelId="{4EE1CD4C-82DC-46DC-81F2-742583B20755}" type="presOf" srcId="{01D5FA4E-6600-44AD-AB60-6F72079AEEA2}" destId="{DFB796E7-1053-4696-A824-E6F35AB1CF27}" srcOrd="1" destOrd="0" presId="urn:microsoft.com/office/officeart/2008/layout/HalfCircleOrganizationChart"/>
    <dgm:cxn modelId="{554FBA06-A545-4D43-B5E7-B77150004B64}" type="presOf" srcId="{561EE8B0-AAC9-4005-BE11-671F452A0F76}" destId="{E4AEAA0E-9F01-42FE-AA46-5F137AFEE562}" srcOrd="0" destOrd="0" presId="urn:microsoft.com/office/officeart/2008/layout/HalfCircleOrganizationChart"/>
    <dgm:cxn modelId="{AAD6E779-BB6E-41F6-810B-86A6DF641D4F}" srcId="{01D5FA4E-6600-44AD-AB60-6F72079AEEA2}" destId="{3B258EE4-15DD-4DFD-8630-6DB90A224403}" srcOrd="1" destOrd="0" parTransId="{AD71E530-E534-43EE-8025-CC7BE651EDCE}" sibTransId="{C9A5F13B-85C7-4E49-A493-A848055B060E}"/>
    <dgm:cxn modelId="{12C938F9-71C4-4846-9FCE-34E57A125AA9}" type="presOf" srcId="{6A71286A-FDCA-4300-8587-9E00FB9DA3FF}" destId="{7321818F-B3FD-43E0-88FE-D61B78BF9F2E}" srcOrd="1" destOrd="0" presId="urn:microsoft.com/office/officeart/2008/layout/HalfCircleOrganizationChart"/>
    <dgm:cxn modelId="{C2395134-9EB6-4DB0-9DFE-EA0758153677}" type="presOf" srcId="{DDA5C550-E086-4CF6-898C-4294C047B041}" destId="{4F6C09FA-3F18-4BDA-9591-EE854784DBEF}" srcOrd="0" destOrd="0" presId="urn:microsoft.com/office/officeart/2008/layout/HalfCircleOrganizationChart"/>
    <dgm:cxn modelId="{68714C44-F89E-4E57-AA91-BEA28FF671C5}" srcId="{01D5FA4E-6600-44AD-AB60-6F72079AEEA2}" destId="{6A71286A-FDCA-4300-8587-9E00FB9DA3FF}" srcOrd="0" destOrd="0" parTransId="{561EE8B0-AAC9-4005-BE11-671F452A0F76}" sibTransId="{B6B49912-5A2F-4B7C-B522-1D62F4E2C96B}"/>
    <dgm:cxn modelId="{CC10A75A-8FD4-484D-82EF-40EF2F8F7C22}" type="presOf" srcId="{ADEC8480-F530-44ED-A539-4E42532304B5}" destId="{07C0F311-34EB-48A3-A916-6C8F5A108C7F}" srcOrd="0" destOrd="0" presId="urn:microsoft.com/office/officeart/2008/layout/HalfCircleOrganizationChart"/>
    <dgm:cxn modelId="{287552F7-B153-4A17-85EC-B25FA913CFDD}" srcId="{01D5FA4E-6600-44AD-AB60-6F72079AEEA2}" destId="{FADD1795-054D-4636-B4AB-46C7AE76FCE7}" srcOrd="2" destOrd="0" parTransId="{ADEC8480-F530-44ED-A539-4E42532304B5}" sibTransId="{CA9765B6-3F85-44AA-9417-D90992591F25}"/>
    <dgm:cxn modelId="{9390F868-C446-43C5-A3D5-C9F3DC2785CB}" type="presOf" srcId="{01D5FA4E-6600-44AD-AB60-6F72079AEEA2}" destId="{DF4A793C-7ECE-4A39-B81E-0EE349B42817}" srcOrd="0" destOrd="0" presId="urn:microsoft.com/office/officeart/2008/layout/HalfCircleOrganizationChart"/>
    <dgm:cxn modelId="{03FA3B54-BE4F-491B-80A1-740C05E9A46E}" type="presOf" srcId="{FADD1795-054D-4636-B4AB-46C7AE76FCE7}" destId="{D751D8D7-E41C-4A21-A5A2-7F610DE36991}" srcOrd="1" destOrd="0" presId="urn:microsoft.com/office/officeart/2008/layout/HalfCircleOrganizationChart"/>
    <dgm:cxn modelId="{087BBE97-80D3-4115-B2B0-5F69456F307C}" type="presOf" srcId="{FADD1795-054D-4636-B4AB-46C7AE76FCE7}" destId="{011C6A87-5D0B-430D-8BD7-9E7488B2D557}" srcOrd="0" destOrd="0" presId="urn:microsoft.com/office/officeart/2008/layout/HalfCircleOrganizationChart"/>
    <dgm:cxn modelId="{BBFA0CD6-93AF-4DD3-9B2C-60B5BC41995E}" type="presParOf" srcId="{4F6C09FA-3F18-4BDA-9591-EE854784DBEF}" destId="{9497D271-BAC4-4DB3-93A2-9319C600DF0F}" srcOrd="0" destOrd="0" presId="urn:microsoft.com/office/officeart/2008/layout/HalfCircleOrganizationChart"/>
    <dgm:cxn modelId="{F17C6F71-3B64-4BCE-B7DD-61F403F42D3B}" type="presParOf" srcId="{9497D271-BAC4-4DB3-93A2-9319C600DF0F}" destId="{8641D3E5-60CD-46AC-B07A-E9DE47B5D346}" srcOrd="0" destOrd="0" presId="urn:microsoft.com/office/officeart/2008/layout/HalfCircleOrganizationChart"/>
    <dgm:cxn modelId="{0D1B3448-5255-4B63-92C2-B8DD7267E55D}" type="presParOf" srcId="{8641D3E5-60CD-46AC-B07A-E9DE47B5D346}" destId="{DF4A793C-7ECE-4A39-B81E-0EE349B42817}" srcOrd="0" destOrd="0" presId="urn:microsoft.com/office/officeart/2008/layout/HalfCircleOrganizationChart"/>
    <dgm:cxn modelId="{181A0DDA-7515-4778-9984-032C4BABB9BE}" type="presParOf" srcId="{8641D3E5-60CD-46AC-B07A-E9DE47B5D346}" destId="{2E3D2B63-DACB-4489-9E2B-4427E1ED5297}" srcOrd="1" destOrd="0" presId="urn:microsoft.com/office/officeart/2008/layout/HalfCircleOrganizationChart"/>
    <dgm:cxn modelId="{22A9AEF9-64E6-406A-807B-1FBC26DA5163}" type="presParOf" srcId="{8641D3E5-60CD-46AC-B07A-E9DE47B5D346}" destId="{896392A9-7F89-4D65-AEF1-54866D38FB46}" srcOrd="2" destOrd="0" presId="urn:microsoft.com/office/officeart/2008/layout/HalfCircleOrganizationChart"/>
    <dgm:cxn modelId="{BB6D6DC1-381C-4256-9F0E-E16132788646}" type="presParOf" srcId="{8641D3E5-60CD-46AC-B07A-E9DE47B5D346}" destId="{DFB796E7-1053-4696-A824-E6F35AB1CF27}" srcOrd="3" destOrd="0" presId="urn:microsoft.com/office/officeart/2008/layout/HalfCircleOrganizationChart"/>
    <dgm:cxn modelId="{970EBB2F-5927-4C7F-945C-05516A80BE9A}" type="presParOf" srcId="{9497D271-BAC4-4DB3-93A2-9319C600DF0F}" destId="{E690C28B-7D74-4578-ABDC-8141BA9D0286}" srcOrd="1" destOrd="0" presId="urn:microsoft.com/office/officeart/2008/layout/HalfCircleOrganizationChart"/>
    <dgm:cxn modelId="{356FCE14-75AC-410F-8811-C10EFB663CF6}" type="presParOf" srcId="{E690C28B-7D74-4578-ABDC-8141BA9D0286}" destId="{E4AEAA0E-9F01-42FE-AA46-5F137AFEE562}" srcOrd="0" destOrd="0" presId="urn:microsoft.com/office/officeart/2008/layout/HalfCircleOrganizationChart"/>
    <dgm:cxn modelId="{A29A1CC1-69C2-4859-9791-6D194E463DD7}" type="presParOf" srcId="{E690C28B-7D74-4578-ABDC-8141BA9D0286}" destId="{698CED1A-9349-4CC7-8994-1FFCD8551CB2}" srcOrd="1" destOrd="0" presId="urn:microsoft.com/office/officeart/2008/layout/HalfCircleOrganizationChart"/>
    <dgm:cxn modelId="{F5E787E0-19D6-46C0-A331-D28B847994CF}" type="presParOf" srcId="{698CED1A-9349-4CC7-8994-1FFCD8551CB2}" destId="{46875639-65F1-44E9-B1BF-C83F2E5E7A07}" srcOrd="0" destOrd="0" presId="urn:microsoft.com/office/officeart/2008/layout/HalfCircleOrganizationChart"/>
    <dgm:cxn modelId="{44A71931-E771-4DAB-989D-B21C113ADBB3}" type="presParOf" srcId="{46875639-65F1-44E9-B1BF-C83F2E5E7A07}" destId="{169C2BF0-507D-4E2B-B1CA-C0FD851C2449}" srcOrd="0" destOrd="0" presId="urn:microsoft.com/office/officeart/2008/layout/HalfCircleOrganizationChart"/>
    <dgm:cxn modelId="{D52E0B0E-4D2F-47EB-A2F9-BE04C266CB3B}" type="presParOf" srcId="{46875639-65F1-44E9-B1BF-C83F2E5E7A07}" destId="{42CCB207-0EB8-4DD9-8A6E-529E4FF780BA}" srcOrd="1" destOrd="0" presId="urn:microsoft.com/office/officeart/2008/layout/HalfCircleOrganizationChart"/>
    <dgm:cxn modelId="{6574DF5E-6776-4E50-91F5-0E6635AC50E9}" type="presParOf" srcId="{46875639-65F1-44E9-B1BF-C83F2E5E7A07}" destId="{C252C661-3975-418C-8CC7-9379FD00BB78}" srcOrd="2" destOrd="0" presId="urn:microsoft.com/office/officeart/2008/layout/HalfCircleOrganizationChart"/>
    <dgm:cxn modelId="{08DFE38B-B8EB-4EB8-A438-8F27EB8186E9}" type="presParOf" srcId="{46875639-65F1-44E9-B1BF-C83F2E5E7A07}" destId="{7321818F-B3FD-43E0-88FE-D61B78BF9F2E}" srcOrd="3" destOrd="0" presId="urn:microsoft.com/office/officeart/2008/layout/HalfCircleOrganizationChart"/>
    <dgm:cxn modelId="{06F2347F-24B5-480C-A05B-A8FC604A5F1B}" type="presParOf" srcId="{698CED1A-9349-4CC7-8994-1FFCD8551CB2}" destId="{163045B5-A630-4431-AE7F-56F8AF111217}" srcOrd="1" destOrd="0" presId="urn:microsoft.com/office/officeart/2008/layout/HalfCircleOrganizationChart"/>
    <dgm:cxn modelId="{2D6B97A3-7926-47A1-83EB-5A098F74B727}" type="presParOf" srcId="{698CED1A-9349-4CC7-8994-1FFCD8551CB2}" destId="{13D79391-AA4C-41B7-AB2A-08F3F323DC01}" srcOrd="2" destOrd="0" presId="urn:microsoft.com/office/officeart/2008/layout/HalfCircleOrganizationChart"/>
    <dgm:cxn modelId="{8B7C7D08-282D-464F-AE97-0B37A1098B46}" type="presParOf" srcId="{E690C28B-7D74-4578-ABDC-8141BA9D0286}" destId="{BDBCC92B-464C-467F-B6AC-EE255470DD6A}" srcOrd="2" destOrd="0" presId="urn:microsoft.com/office/officeart/2008/layout/HalfCircleOrganizationChart"/>
    <dgm:cxn modelId="{5191BAC1-D5B7-4964-BF76-C7E60DE456E8}" type="presParOf" srcId="{E690C28B-7D74-4578-ABDC-8141BA9D0286}" destId="{2CA96E55-FD6B-4295-8414-2AC68ADD82AE}" srcOrd="3" destOrd="0" presId="urn:microsoft.com/office/officeart/2008/layout/HalfCircleOrganizationChart"/>
    <dgm:cxn modelId="{BFB82164-8365-4746-AC53-D800C6E9499A}" type="presParOf" srcId="{2CA96E55-FD6B-4295-8414-2AC68ADD82AE}" destId="{A81C5819-1E24-45A8-9D6F-3420D2953C9A}" srcOrd="0" destOrd="0" presId="urn:microsoft.com/office/officeart/2008/layout/HalfCircleOrganizationChart"/>
    <dgm:cxn modelId="{8D940AE1-1CF8-4387-BDFD-1B23799C24CC}" type="presParOf" srcId="{A81C5819-1E24-45A8-9D6F-3420D2953C9A}" destId="{1FBF8867-1C89-40D4-8421-988E2AF0A33B}" srcOrd="0" destOrd="0" presId="urn:microsoft.com/office/officeart/2008/layout/HalfCircleOrganizationChart"/>
    <dgm:cxn modelId="{CDEA461D-5F3A-4CB0-BE42-7E7A905E3220}" type="presParOf" srcId="{A81C5819-1E24-45A8-9D6F-3420D2953C9A}" destId="{59177A87-3B53-4284-8F76-A4FE26DC45BD}" srcOrd="1" destOrd="0" presId="urn:microsoft.com/office/officeart/2008/layout/HalfCircleOrganizationChart"/>
    <dgm:cxn modelId="{A5584771-A57A-474A-B6BC-B752909420B3}" type="presParOf" srcId="{A81C5819-1E24-45A8-9D6F-3420D2953C9A}" destId="{2321FE11-2387-4F57-B0D8-F6076E695A4D}" srcOrd="2" destOrd="0" presId="urn:microsoft.com/office/officeart/2008/layout/HalfCircleOrganizationChart"/>
    <dgm:cxn modelId="{044E2C93-30FE-4C1B-8119-2AC8E2558D8A}" type="presParOf" srcId="{A81C5819-1E24-45A8-9D6F-3420D2953C9A}" destId="{73663181-0E20-46F2-BC45-4E06CFD76110}" srcOrd="3" destOrd="0" presId="urn:microsoft.com/office/officeart/2008/layout/HalfCircleOrganizationChart"/>
    <dgm:cxn modelId="{77924E8E-C023-46B4-97E0-57B6219B7FC7}" type="presParOf" srcId="{2CA96E55-FD6B-4295-8414-2AC68ADD82AE}" destId="{6424B4B6-050B-4D89-8DBD-33F17284AE44}" srcOrd="1" destOrd="0" presId="urn:microsoft.com/office/officeart/2008/layout/HalfCircleOrganizationChart"/>
    <dgm:cxn modelId="{B5D50B94-7883-4F86-B643-03A5FC48D59B}" type="presParOf" srcId="{2CA96E55-FD6B-4295-8414-2AC68ADD82AE}" destId="{192640B2-B8B6-4735-81FA-4DCC7C044DD0}" srcOrd="2" destOrd="0" presId="urn:microsoft.com/office/officeart/2008/layout/HalfCircleOrganizationChart"/>
    <dgm:cxn modelId="{871FB601-4137-4751-A2C3-37AB46FB2297}" type="presParOf" srcId="{E690C28B-7D74-4578-ABDC-8141BA9D0286}" destId="{07C0F311-34EB-48A3-A916-6C8F5A108C7F}" srcOrd="4" destOrd="0" presId="urn:microsoft.com/office/officeart/2008/layout/HalfCircleOrganizationChart"/>
    <dgm:cxn modelId="{41F40748-6B61-486E-8D06-BF6B83523A61}" type="presParOf" srcId="{E690C28B-7D74-4578-ABDC-8141BA9D0286}" destId="{DB5998DE-73BC-4A2D-9785-DAD3964FC9BE}" srcOrd="5" destOrd="0" presId="urn:microsoft.com/office/officeart/2008/layout/HalfCircleOrganizationChart"/>
    <dgm:cxn modelId="{7AB60AEC-DF63-446F-BC1A-978125289325}" type="presParOf" srcId="{DB5998DE-73BC-4A2D-9785-DAD3964FC9BE}" destId="{73A6BE45-D178-4E20-80E9-016B506E63CE}" srcOrd="0" destOrd="0" presId="urn:microsoft.com/office/officeart/2008/layout/HalfCircleOrganizationChart"/>
    <dgm:cxn modelId="{710DBB25-8666-4A00-835A-C3C1533945C5}" type="presParOf" srcId="{73A6BE45-D178-4E20-80E9-016B506E63CE}" destId="{011C6A87-5D0B-430D-8BD7-9E7488B2D557}" srcOrd="0" destOrd="0" presId="urn:microsoft.com/office/officeart/2008/layout/HalfCircleOrganizationChart"/>
    <dgm:cxn modelId="{EA247298-FC74-4D32-8301-5005B6C6C89E}" type="presParOf" srcId="{73A6BE45-D178-4E20-80E9-016B506E63CE}" destId="{98B3F005-2E02-477A-8F15-EA88271DA64B}" srcOrd="1" destOrd="0" presId="urn:microsoft.com/office/officeart/2008/layout/HalfCircleOrganizationChart"/>
    <dgm:cxn modelId="{24D95465-9269-47A8-9836-EB0CCB96E75B}" type="presParOf" srcId="{73A6BE45-D178-4E20-80E9-016B506E63CE}" destId="{B7C4FA53-DEB6-4E9E-BC4D-2990517142DA}" srcOrd="2" destOrd="0" presId="urn:microsoft.com/office/officeart/2008/layout/HalfCircleOrganizationChart"/>
    <dgm:cxn modelId="{213D7BA9-E3CC-46D6-9A79-447D2BED5A54}" type="presParOf" srcId="{73A6BE45-D178-4E20-80E9-016B506E63CE}" destId="{D751D8D7-E41C-4A21-A5A2-7F610DE36991}" srcOrd="3" destOrd="0" presId="urn:microsoft.com/office/officeart/2008/layout/HalfCircleOrganizationChart"/>
    <dgm:cxn modelId="{7FCEDA84-3A4E-4402-8D3B-23E699DE2513}" type="presParOf" srcId="{DB5998DE-73BC-4A2D-9785-DAD3964FC9BE}" destId="{1ED1B583-4CAB-48BE-8BBE-F4A06B21F603}" srcOrd="1" destOrd="0" presId="urn:microsoft.com/office/officeart/2008/layout/HalfCircleOrganizationChart"/>
    <dgm:cxn modelId="{50DDF5F6-6DD5-42F0-AC15-9DD47711ECB8}" type="presParOf" srcId="{DB5998DE-73BC-4A2D-9785-DAD3964FC9BE}" destId="{5D9FB653-9AA6-49B7-8B38-D6195A2AF89F}" srcOrd="2" destOrd="0" presId="urn:microsoft.com/office/officeart/2008/layout/HalfCircleOrganizationChart"/>
    <dgm:cxn modelId="{E576708A-FB4F-4EB1-BB81-4E02D174E390}" type="presParOf" srcId="{9497D271-BAC4-4DB3-93A2-9319C600DF0F}" destId="{3F76D2C8-FF1A-4EC8-9BAA-82E86A5987B7}"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8452607-D399-4901-A7E6-1FCA7E4AADE9}" type="doc">
      <dgm:prSet loTypeId="urn:microsoft.com/office/officeart/2005/8/layout/list1" loCatId="list" qsTypeId="urn:microsoft.com/office/officeart/2005/8/quickstyle/simple4" qsCatId="simple" csTypeId="urn:microsoft.com/office/officeart/2005/8/colors/colorful2" csCatId="colorful" phldr="1"/>
      <dgm:spPr/>
      <dgm:t>
        <a:bodyPr/>
        <a:lstStyle/>
        <a:p>
          <a:pPr rtl="1"/>
          <a:endParaRPr lang="ar-SA"/>
        </a:p>
      </dgm:t>
    </dgm:pt>
    <dgm:pt modelId="{7E32AD66-EBEB-4532-B144-1DF8F803E0D8}">
      <dgm:prSet phldrT="[نص]" custT="1"/>
      <dgm:spPr/>
      <dgm:t>
        <a:bodyPr/>
        <a:lstStyle/>
        <a:p>
          <a:pPr rtl="1"/>
          <a:r>
            <a:rPr lang="en-US" sz="2000" dirty="0"/>
            <a:t>Alcohol abuse</a:t>
          </a:r>
          <a:endParaRPr lang="ar-SA" sz="2000" dirty="0"/>
        </a:p>
      </dgm:t>
    </dgm:pt>
    <dgm:pt modelId="{4C8DBFA5-AD15-4352-9AE6-A8088734E1DB}" type="parTrans" cxnId="{405B2307-752E-48EA-AD64-4E806E65EBBB}">
      <dgm:prSet/>
      <dgm:spPr/>
      <dgm:t>
        <a:bodyPr/>
        <a:lstStyle/>
        <a:p>
          <a:pPr rtl="1"/>
          <a:endParaRPr lang="ar-SA"/>
        </a:p>
      </dgm:t>
    </dgm:pt>
    <dgm:pt modelId="{10265CA9-E777-4277-8BED-C46C6C48897F}" type="sibTrans" cxnId="{405B2307-752E-48EA-AD64-4E806E65EBBB}">
      <dgm:prSet/>
      <dgm:spPr/>
      <dgm:t>
        <a:bodyPr/>
        <a:lstStyle/>
        <a:p>
          <a:pPr rtl="1"/>
          <a:endParaRPr lang="ar-SA"/>
        </a:p>
      </dgm:t>
    </dgm:pt>
    <dgm:pt modelId="{9C35D269-3DF9-4B26-8A72-A7A8141F3119}">
      <dgm:prSet phldrT="[نص]" custT="1"/>
      <dgm:spPr/>
      <dgm:t>
        <a:bodyPr/>
        <a:lstStyle/>
        <a:p>
          <a:pPr rtl="1"/>
          <a:r>
            <a:rPr lang="en-US" sz="2000"/>
            <a:t>Medication</a:t>
          </a:r>
          <a:endParaRPr lang="ar-SA" sz="2000" dirty="0"/>
        </a:p>
      </dgm:t>
    </dgm:pt>
    <dgm:pt modelId="{43D90520-B933-4C4D-925A-0648A321F2A7}" type="parTrans" cxnId="{1373A754-0B7C-4919-BD91-81BC7BAE38B8}">
      <dgm:prSet/>
      <dgm:spPr/>
      <dgm:t>
        <a:bodyPr/>
        <a:lstStyle/>
        <a:p>
          <a:pPr rtl="1"/>
          <a:endParaRPr lang="ar-SA"/>
        </a:p>
      </dgm:t>
    </dgm:pt>
    <dgm:pt modelId="{FDAB5E99-78AF-4C58-875C-43EE18752018}" type="sibTrans" cxnId="{1373A754-0B7C-4919-BD91-81BC7BAE38B8}">
      <dgm:prSet/>
      <dgm:spPr/>
      <dgm:t>
        <a:bodyPr/>
        <a:lstStyle/>
        <a:p>
          <a:pPr rtl="1"/>
          <a:endParaRPr lang="ar-SA"/>
        </a:p>
      </dgm:t>
    </dgm:pt>
    <dgm:pt modelId="{A5EC7CAE-6FFA-4446-AA78-CE3E2E758236}">
      <dgm:prSet phldrT="[نص]" custT="1"/>
      <dgm:spPr/>
      <dgm:t>
        <a:bodyPr/>
        <a:lstStyle/>
        <a:p>
          <a:pPr rtl="1"/>
          <a:r>
            <a:rPr lang="en-US" sz="2000"/>
            <a:t>Chronic hepatitis B and C</a:t>
          </a:r>
          <a:endParaRPr lang="ar-SA" sz="2000" dirty="0"/>
        </a:p>
      </dgm:t>
    </dgm:pt>
    <dgm:pt modelId="{E95AE948-1868-4A2C-BA7E-BD3C4B885114}" type="parTrans" cxnId="{2A1A943E-2634-4295-BA99-7658C1610C48}">
      <dgm:prSet/>
      <dgm:spPr/>
      <dgm:t>
        <a:bodyPr/>
        <a:lstStyle/>
        <a:p>
          <a:pPr rtl="1"/>
          <a:endParaRPr lang="ar-SA"/>
        </a:p>
      </dgm:t>
    </dgm:pt>
    <dgm:pt modelId="{0DCDF380-DF8E-4C37-882E-A4FB6603373E}" type="sibTrans" cxnId="{2A1A943E-2634-4295-BA99-7658C1610C48}">
      <dgm:prSet/>
      <dgm:spPr/>
      <dgm:t>
        <a:bodyPr/>
        <a:lstStyle/>
        <a:p>
          <a:pPr rtl="1"/>
          <a:endParaRPr lang="ar-SA"/>
        </a:p>
      </dgm:t>
    </dgm:pt>
    <dgm:pt modelId="{2F1703D8-F217-4942-98CF-618B2C9933EF}">
      <dgm:prSet phldrT="[نص]" custT="1"/>
      <dgm:spPr/>
      <dgm:t>
        <a:bodyPr/>
        <a:lstStyle/>
        <a:p>
          <a:pPr rtl="1"/>
          <a:r>
            <a:rPr lang="en-US" sz="2000" dirty="0"/>
            <a:t>Malignancy</a:t>
          </a:r>
          <a:endParaRPr lang="ar-SA" sz="2000" dirty="0"/>
        </a:p>
      </dgm:t>
    </dgm:pt>
    <dgm:pt modelId="{F9BF7ECC-8CFC-44F0-A110-F8DD7D1A1A90}" type="parTrans" cxnId="{93A629D6-1E6F-430E-A0E8-5AF7DDFE38CF}">
      <dgm:prSet/>
      <dgm:spPr/>
      <dgm:t>
        <a:bodyPr/>
        <a:lstStyle/>
        <a:p>
          <a:pPr rtl="1"/>
          <a:endParaRPr lang="ar-SA"/>
        </a:p>
      </dgm:t>
    </dgm:pt>
    <dgm:pt modelId="{7E69A75B-D3E9-4784-B121-2B6989876408}" type="sibTrans" cxnId="{93A629D6-1E6F-430E-A0E8-5AF7DDFE38CF}">
      <dgm:prSet/>
      <dgm:spPr/>
      <dgm:t>
        <a:bodyPr/>
        <a:lstStyle/>
        <a:p>
          <a:pPr rtl="1"/>
          <a:endParaRPr lang="ar-SA"/>
        </a:p>
      </dgm:t>
    </dgm:pt>
    <dgm:pt modelId="{920A92E7-1EF6-4BCC-9B05-EF4278DA360E}">
      <dgm:prSet phldrT="[نص]" custT="1"/>
      <dgm:spPr/>
      <dgm:t>
        <a:bodyPr/>
        <a:lstStyle/>
        <a:p>
          <a:pPr rtl="1"/>
          <a:r>
            <a:rPr lang="en-US" sz="2000"/>
            <a:t>Wilson</a:t>
          </a:r>
          <a:r>
            <a:rPr lang="en-US" altLang="en-US" sz="2000"/>
            <a:t>’</a:t>
          </a:r>
          <a:r>
            <a:rPr lang="en-US" altLang="ja-JP" sz="2000"/>
            <a:t>s disease</a:t>
          </a:r>
          <a:endParaRPr lang="ar-SA" sz="2000" dirty="0"/>
        </a:p>
      </dgm:t>
    </dgm:pt>
    <dgm:pt modelId="{97A8B9CD-C909-4415-BE67-2E463AB5498C}" type="parTrans" cxnId="{2AD1225A-046C-4115-81F5-F35F83FB2575}">
      <dgm:prSet/>
      <dgm:spPr/>
      <dgm:t>
        <a:bodyPr/>
        <a:lstStyle/>
        <a:p>
          <a:pPr rtl="1"/>
          <a:endParaRPr lang="ar-SA"/>
        </a:p>
      </dgm:t>
    </dgm:pt>
    <dgm:pt modelId="{0FBB5E01-7C9B-4C5E-A8E6-E7DBEAA42F38}" type="sibTrans" cxnId="{2AD1225A-046C-4115-81F5-F35F83FB2575}">
      <dgm:prSet/>
      <dgm:spPr/>
      <dgm:t>
        <a:bodyPr/>
        <a:lstStyle/>
        <a:p>
          <a:pPr rtl="1"/>
          <a:endParaRPr lang="ar-SA"/>
        </a:p>
      </dgm:t>
    </dgm:pt>
    <dgm:pt modelId="{7B3B26E6-8679-4F7C-8CEF-06405CEF2AC9}">
      <dgm:prSet phldrT="[نص]" custT="1"/>
      <dgm:spPr/>
      <dgm:t>
        <a:bodyPr/>
        <a:lstStyle/>
        <a:p>
          <a:pPr rtl="1"/>
          <a:r>
            <a:rPr lang="en-US" sz="2000" dirty="0">
              <a:latin typeface="Symbol" pitchFamily="18" charset="2"/>
            </a:rPr>
            <a:t>a</a:t>
          </a:r>
          <a:r>
            <a:rPr lang="en-US" sz="2000" dirty="0"/>
            <a:t>1-antitrypsin deficiency </a:t>
          </a:r>
          <a:endParaRPr lang="ar-SA" sz="2000" dirty="0"/>
        </a:p>
      </dgm:t>
    </dgm:pt>
    <dgm:pt modelId="{5EBA1F27-87C2-49FB-8F15-918DBCB16928}" type="parTrans" cxnId="{0C5C8341-2913-42F2-A6DC-021B1726956D}">
      <dgm:prSet/>
      <dgm:spPr/>
      <dgm:t>
        <a:bodyPr/>
        <a:lstStyle/>
        <a:p>
          <a:pPr rtl="1"/>
          <a:endParaRPr lang="ar-SA"/>
        </a:p>
      </dgm:t>
    </dgm:pt>
    <dgm:pt modelId="{02ECA3E3-A089-4685-B364-FE49A97B25B5}" type="sibTrans" cxnId="{0C5C8341-2913-42F2-A6DC-021B1726956D}">
      <dgm:prSet/>
      <dgm:spPr/>
      <dgm:t>
        <a:bodyPr/>
        <a:lstStyle/>
        <a:p>
          <a:pPr rtl="1"/>
          <a:endParaRPr lang="ar-SA"/>
        </a:p>
      </dgm:t>
    </dgm:pt>
    <dgm:pt modelId="{2A2B687E-DF31-433D-BC0E-5C16021F7AF5}">
      <dgm:prSet custT="1"/>
      <dgm:spPr/>
      <dgm:t>
        <a:bodyPr/>
        <a:lstStyle/>
        <a:p>
          <a:pPr rtl="1"/>
          <a:r>
            <a:rPr lang="en-US" sz="2000"/>
            <a:t>Steatosis and steatohepatitis</a:t>
          </a:r>
          <a:endParaRPr lang="en-US" sz="2000" dirty="0"/>
        </a:p>
      </dgm:t>
    </dgm:pt>
    <dgm:pt modelId="{077430F5-22F6-4D54-A24B-3DF49B821C0A}" type="parTrans" cxnId="{B98668ED-F4D8-4868-9F8C-2501E69302DD}">
      <dgm:prSet/>
      <dgm:spPr/>
      <dgm:t>
        <a:bodyPr/>
        <a:lstStyle/>
        <a:p>
          <a:pPr rtl="1"/>
          <a:endParaRPr lang="ar-SA"/>
        </a:p>
      </dgm:t>
    </dgm:pt>
    <dgm:pt modelId="{E495CBF4-EBB6-49CD-AA9D-36634A49A448}" type="sibTrans" cxnId="{B98668ED-F4D8-4868-9F8C-2501E69302DD}">
      <dgm:prSet/>
      <dgm:spPr/>
      <dgm:t>
        <a:bodyPr/>
        <a:lstStyle/>
        <a:p>
          <a:pPr rtl="1"/>
          <a:endParaRPr lang="ar-SA"/>
        </a:p>
      </dgm:t>
    </dgm:pt>
    <dgm:pt modelId="{E628A6EC-1491-435A-9B41-FD4839064A32}">
      <dgm:prSet custT="1"/>
      <dgm:spPr/>
      <dgm:t>
        <a:bodyPr/>
        <a:lstStyle/>
        <a:p>
          <a:pPr rtl="1"/>
          <a:r>
            <a:rPr lang="en-US" sz="2000"/>
            <a:t>Autoimmune hepatitis</a:t>
          </a:r>
          <a:endParaRPr lang="en-US" sz="2000" dirty="0"/>
        </a:p>
      </dgm:t>
    </dgm:pt>
    <dgm:pt modelId="{693B31AF-241A-42BD-AB68-FD45CB7F2166}" type="parTrans" cxnId="{867B2D6C-01D7-4A03-BC69-4B23C34CA29F}">
      <dgm:prSet/>
      <dgm:spPr/>
      <dgm:t>
        <a:bodyPr/>
        <a:lstStyle/>
        <a:p>
          <a:pPr rtl="1"/>
          <a:endParaRPr lang="ar-SA"/>
        </a:p>
      </dgm:t>
    </dgm:pt>
    <dgm:pt modelId="{7A248388-D850-4D5F-8826-F6E1222A9D64}" type="sibTrans" cxnId="{867B2D6C-01D7-4A03-BC69-4B23C34CA29F}">
      <dgm:prSet/>
      <dgm:spPr/>
      <dgm:t>
        <a:bodyPr/>
        <a:lstStyle/>
        <a:p>
          <a:pPr rtl="1"/>
          <a:endParaRPr lang="ar-SA"/>
        </a:p>
      </dgm:t>
    </dgm:pt>
    <dgm:pt modelId="{26F2159F-5385-412E-B6C1-45A6189631A4}">
      <dgm:prSet phldrT="[نص]" custT="1"/>
      <dgm:spPr/>
      <dgm:t>
        <a:bodyPr/>
        <a:lstStyle/>
        <a:p>
          <a:pPr rtl="1"/>
          <a:r>
            <a:rPr lang="en-US" sz="2000"/>
            <a:t>Poisons and infectious agents</a:t>
          </a:r>
          <a:endParaRPr lang="ar-SA" sz="2000" dirty="0"/>
        </a:p>
      </dgm:t>
    </dgm:pt>
    <dgm:pt modelId="{E051BCD5-8D6A-43D2-B8A0-3F1A61E550CF}" type="parTrans" cxnId="{1A6A7696-9A3E-4A2A-BE28-12F61877B65F}">
      <dgm:prSet/>
      <dgm:spPr/>
      <dgm:t>
        <a:bodyPr/>
        <a:lstStyle/>
        <a:p>
          <a:pPr rtl="1"/>
          <a:endParaRPr lang="ar-SA"/>
        </a:p>
      </dgm:t>
    </dgm:pt>
    <dgm:pt modelId="{66D88437-49EC-4E96-9C35-D2D187BA721A}" type="sibTrans" cxnId="{1A6A7696-9A3E-4A2A-BE28-12F61877B65F}">
      <dgm:prSet/>
      <dgm:spPr/>
      <dgm:t>
        <a:bodyPr/>
        <a:lstStyle/>
        <a:p>
          <a:pPr rtl="1"/>
          <a:endParaRPr lang="ar-SA"/>
        </a:p>
      </dgm:t>
    </dgm:pt>
    <dgm:pt modelId="{6EA50B0F-7C47-2548-9274-3FDC716AF472}">
      <dgm:prSet custT="1"/>
      <dgm:spPr/>
      <dgm:t>
        <a:bodyPr/>
        <a:lstStyle/>
        <a:p>
          <a:r>
            <a:rPr lang="en-US" sz="1300" dirty="0" smtClean="0">
              <a:solidFill>
                <a:schemeClr val="tx1">
                  <a:lumMod val="50000"/>
                  <a:lumOff val="50000"/>
                </a:schemeClr>
              </a:solidFill>
            </a:rPr>
            <a:t>accumulation of copper in the liver.</a:t>
          </a:r>
          <a:endParaRPr lang="en-US" sz="1300" dirty="0">
            <a:solidFill>
              <a:schemeClr val="tx1">
                <a:lumMod val="50000"/>
                <a:lumOff val="50000"/>
              </a:schemeClr>
            </a:solidFill>
          </a:endParaRPr>
        </a:p>
      </dgm:t>
    </dgm:pt>
    <dgm:pt modelId="{125D1301-1FBD-1D48-9F72-2D7AFBD20861}" type="parTrans" cxnId="{75B31523-97C9-6546-B599-ED920500C4EE}">
      <dgm:prSet/>
      <dgm:spPr/>
      <dgm:t>
        <a:bodyPr/>
        <a:lstStyle/>
        <a:p>
          <a:endParaRPr lang="en-US"/>
        </a:p>
      </dgm:t>
    </dgm:pt>
    <dgm:pt modelId="{D33A3EE7-CC3C-A14B-87A6-66E1793CE597}" type="sibTrans" cxnId="{75B31523-97C9-6546-B599-ED920500C4EE}">
      <dgm:prSet/>
      <dgm:spPr/>
      <dgm:t>
        <a:bodyPr/>
        <a:lstStyle/>
        <a:p>
          <a:endParaRPr lang="en-US"/>
        </a:p>
      </dgm:t>
    </dgm:pt>
    <dgm:pt modelId="{BBEFF514-80A4-4D46-9E84-F3FD83DA3AF8}">
      <dgm:prSet custT="1"/>
      <dgm:spPr/>
      <dgm:t>
        <a:bodyPr/>
        <a:lstStyle/>
        <a:p>
          <a:r>
            <a:rPr lang="en-US" sz="1300" dirty="0" smtClean="0">
              <a:solidFill>
                <a:schemeClr val="tx1">
                  <a:lumMod val="50000"/>
                  <a:lumOff val="50000"/>
                </a:schemeClr>
              </a:solidFill>
            </a:rPr>
            <a:t>Steatosis is ‘Fatty liver‘ a condition in which Fatty acid accumulates in the liver</a:t>
          </a:r>
          <a:endParaRPr lang="en-US" sz="1300" dirty="0">
            <a:solidFill>
              <a:schemeClr val="tx1">
                <a:lumMod val="50000"/>
                <a:lumOff val="50000"/>
              </a:schemeClr>
            </a:solidFill>
          </a:endParaRPr>
        </a:p>
      </dgm:t>
    </dgm:pt>
    <dgm:pt modelId="{1E3FECF9-42EF-3945-9672-763BB1880329}" type="parTrans" cxnId="{7FF74EC4-90C4-BD48-9168-C46C37D8847D}">
      <dgm:prSet/>
      <dgm:spPr/>
      <dgm:t>
        <a:bodyPr/>
        <a:lstStyle/>
        <a:p>
          <a:endParaRPr lang="en-US"/>
        </a:p>
      </dgm:t>
    </dgm:pt>
    <dgm:pt modelId="{BBDD35C9-4525-C840-8DF8-2FC68C54C86A}" type="sibTrans" cxnId="{7FF74EC4-90C4-BD48-9168-C46C37D8847D}">
      <dgm:prSet/>
      <dgm:spPr/>
      <dgm:t>
        <a:bodyPr/>
        <a:lstStyle/>
        <a:p>
          <a:endParaRPr lang="en-US"/>
        </a:p>
      </dgm:t>
    </dgm:pt>
    <dgm:pt modelId="{8D0F8F43-F1E0-4C83-99B6-B7B92E79CB74}">
      <dgm:prSet custT="1"/>
      <dgm:spPr/>
      <dgm:t>
        <a:bodyPr/>
        <a:lstStyle/>
        <a:p>
          <a:r>
            <a:rPr lang="en-US" sz="1300" kern="1200" dirty="0" smtClean="0">
              <a:solidFill>
                <a:schemeClr val="tx1">
                  <a:lumMod val="50000"/>
                  <a:lumOff val="50000"/>
                </a:schemeClr>
              </a:solidFill>
              <a:latin typeface="Trebuchet MS"/>
              <a:ea typeface="+mn-ea"/>
              <a:cs typeface="+mn-cs"/>
            </a:rPr>
            <a:t>Protease</a:t>
          </a:r>
          <a:r>
            <a:rPr lang="en-US" sz="900" b="0" i="0" kern="1200" dirty="0" smtClean="0">
              <a:solidFill>
                <a:schemeClr val="tx1">
                  <a:lumMod val="50000"/>
                  <a:lumOff val="50000"/>
                </a:schemeClr>
              </a:solidFill>
            </a:rPr>
            <a:t> </a:t>
          </a:r>
          <a:r>
            <a:rPr lang="en-US" sz="1300" kern="1200" dirty="0" smtClean="0">
              <a:solidFill>
                <a:schemeClr val="tx1">
                  <a:lumMod val="50000"/>
                  <a:lumOff val="50000"/>
                </a:schemeClr>
              </a:solidFill>
              <a:latin typeface="Trebuchet MS"/>
              <a:ea typeface="+mn-ea"/>
              <a:cs typeface="+mn-cs"/>
            </a:rPr>
            <a:t>inhibitor</a:t>
          </a:r>
          <a:endParaRPr lang="en-US" sz="1300" kern="1200" dirty="0">
            <a:solidFill>
              <a:schemeClr val="tx1">
                <a:lumMod val="50000"/>
                <a:lumOff val="50000"/>
              </a:schemeClr>
            </a:solidFill>
            <a:latin typeface="Trebuchet MS"/>
            <a:ea typeface="+mn-ea"/>
            <a:cs typeface="+mn-cs"/>
          </a:endParaRPr>
        </a:p>
      </dgm:t>
    </dgm:pt>
    <dgm:pt modelId="{1DE6C78E-27D1-423C-80B7-545ECAD5C598}" type="parTrans" cxnId="{0EFA6509-00FB-4CAB-8E6D-F5A3C8EE01CC}">
      <dgm:prSet/>
      <dgm:spPr/>
      <dgm:t>
        <a:bodyPr/>
        <a:lstStyle/>
        <a:p>
          <a:endParaRPr lang="en-US"/>
        </a:p>
      </dgm:t>
    </dgm:pt>
    <dgm:pt modelId="{4276FFEA-09C3-4E01-9703-58163187A429}" type="sibTrans" cxnId="{0EFA6509-00FB-4CAB-8E6D-F5A3C8EE01CC}">
      <dgm:prSet/>
      <dgm:spPr/>
      <dgm:t>
        <a:bodyPr/>
        <a:lstStyle/>
        <a:p>
          <a:endParaRPr lang="en-US"/>
        </a:p>
      </dgm:t>
    </dgm:pt>
    <dgm:pt modelId="{BB40C3B4-79D8-4438-BA54-A93A9004A32A}" type="pres">
      <dgm:prSet presAssocID="{B8452607-D399-4901-A7E6-1FCA7E4AADE9}" presName="linear" presStyleCnt="0">
        <dgm:presLayoutVars>
          <dgm:dir/>
          <dgm:animLvl val="lvl"/>
          <dgm:resizeHandles val="exact"/>
        </dgm:presLayoutVars>
      </dgm:prSet>
      <dgm:spPr/>
      <dgm:t>
        <a:bodyPr/>
        <a:lstStyle/>
        <a:p>
          <a:endParaRPr lang="en-US"/>
        </a:p>
      </dgm:t>
    </dgm:pt>
    <dgm:pt modelId="{D93299E3-AB6F-4C0B-BD81-78341BAAC9EB}" type="pres">
      <dgm:prSet presAssocID="{7E32AD66-EBEB-4532-B144-1DF8F803E0D8}" presName="parentLin" presStyleCnt="0"/>
      <dgm:spPr/>
      <dgm:t>
        <a:bodyPr/>
        <a:lstStyle/>
        <a:p>
          <a:endParaRPr lang="en-US"/>
        </a:p>
      </dgm:t>
    </dgm:pt>
    <dgm:pt modelId="{5B24B2A9-C720-4641-B442-3FC4B4929775}" type="pres">
      <dgm:prSet presAssocID="{7E32AD66-EBEB-4532-B144-1DF8F803E0D8}" presName="parentLeftMargin" presStyleLbl="node1" presStyleIdx="0" presStyleCnt="9"/>
      <dgm:spPr/>
      <dgm:t>
        <a:bodyPr/>
        <a:lstStyle/>
        <a:p>
          <a:endParaRPr lang="en-US"/>
        </a:p>
      </dgm:t>
    </dgm:pt>
    <dgm:pt modelId="{6785F8A4-E5B6-40C2-AA9B-15D4C24D7CD0}" type="pres">
      <dgm:prSet presAssocID="{7E32AD66-EBEB-4532-B144-1DF8F803E0D8}" presName="parentText" presStyleLbl="node1" presStyleIdx="0" presStyleCnt="9">
        <dgm:presLayoutVars>
          <dgm:chMax val="0"/>
          <dgm:bulletEnabled val="1"/>
        </dgm:presLayoutVars>
      </dgm:prSet>
      <dgm:spPr/>
      <dgm:t>
        <a:bodyPr/>
        <a:lstStyle/>
        <a:p>
          <a:endParaRPr lang="en-US"/>
        </a:p>
      </dgm:t>
    </dgm:pt>
    <dgm:pt modelId="{2169592D-BA4D-4DB4-9971-F30ED8B8862B}" type="pres">
      <dgm:prSet presAssocID="{7E32AD66-EBEB-4532-B144-1DF8F803E0D8}" presName="negativeSpace" presStyleCnt="0"/>
      <dgm:spPr/>
      <dgm:t>
        <a:bodyPr/>
        <a:lstStyle/>
        <a:p>
          <a:endParaRPr lang="en-US"/>
        </a:p>
      </dgm:t>
    </dgm:pt>
    <dgm:pt modelId="{E92242D3-C48E-4339-9EC9-B700796FF311}" type="pres">
      <dgm:prSet presAssocID="{7E32AD66-EBEB-4532-B144-1DF8F803E0D8}" presName="childText" presStyleLbl="conFgAcc1" presStyleIdx="0" presStyleCnt="9">
        <dgm:presLayoutVars>
          <dgm:bulletEnabled val="1"/>
        </dgm:presLayoutVars>
      </dgm:prSet>
      <dgm:spPr/>
      <dgm:t>
        <a:bodyPr/>
        <a:lstStyle/>
        <a:p>
          <a:endParaRPr lang="en-US"/>
        </a:p>
      </dgm:t>
    </dgm:pt>
    <dgm:pt modelId="{C6847A8C-255F-45CE-9B73-D1AE6B49AFC7}" type="pres">
      <dgm:prSet presAssocID="{10265CA9-E777-4277-8BED-C46C6C48897F}" presName="spaceBetweenRectangles" presStyleCnt="0"/>
      <dgm:spPr/>
      <dgm:t>
        <a:bodyPr/>
        <a:lstStyle/>
        <a:p>
          <a:endParaRPr lang="en-US"/>
        </a:p>
      </dgm:t>
    </dgm:pt>
    <dgm:pt modelId="{A628DAAD-8D75-410D-90DC-C62BAF205702}" type="pres">
      <dgm:prSet presAssocID="{9C35D269-3DF9-4B26-8A72-A7A8141F3119}" presName="parentLin" presStyleCnt="0"/>
      <dgm:spPr/>
      <dgm:t>
        <a:bodyPr/>
        <a:lstStyle/>
        <a:p>
          <a:endParaRPr lang="en-US"/>
        </a:p>
      </dgm:t>
    </dgm:pt>
    <dgm:pt modelId="{D1EEEB97-F07A-4C16-9815-B85BD291A3C5}" type="pres">
      <dgm:prSet presAssocID="{9C35D269-3DF9-4B26-8A72-A7A8141F3119}" presName="parentLeftMargin" presStyleLbl="node1" presStyleIdx="0" presStyleCnt="9"/>
      <dgm:spPr/>
      <dgm:t>
        <a:bodyPr/>
        <a:lstStyle/>
        <a:p>
          <a:endParaRPr lang="en-US"/>
        </a:p>
      </dgm:t>
    </dgm:pt>
    <dgm:pt modelId="{F1F45156-104C-4498-B7FD-6980E50B8C07}" type="pres">
      <dgm:prSet presAssocID="{9C35D269-3DF9-4B26-8A72-A7A8141F3119}" presName="parentText" presStyleLbl="node1" presStyleIdx="1" presStyleCnt="9">
        <dgm:presLayoutVars>
          <dgm:chMax val="0"/>
          <dgm:bulletEnabled val="1"/>
        </dgm:presLayoutVars>
      </dgm:prSet>
      <dgm:spPr/>
      <dgm:t>
        <a:bodyPr/>
        <a:lstStyle/>
        <a:p>
          <a:endParaRPr lang="en-US"/>
        </a:p>
      </dgm:t>
    </dgm:pt>
    <dgm:pt modelId="{7DF7477A-B240-4999-9CEF-02364E154C74}" type="pres">
      <dgm:prSet presAssocID="{9C35D269-3DF9-4B26-8A72-A7A8141F3119}" presName="negativeSpace" presStyleCnt="0"/>
      <dgm:spPr/>
      <dgm:t>
        <a:bodyPr/>
        <a:lstStyle/>
        <a:p>
          <a:endParaRPr lang="en-US"/>
        </a:p>
      </dgm:t>
    </dgm:pt>
    <dgm:pt modelId="{F2ABD279-AF03-4830-812C-27B4167E3B85}" type="pres">
      <dgm:prSet presAssocID="{9C35D269-3DF9-4B26-8A72-A7A8141F3119}" presName="childText" presStyleLbl="conFgAcc1" presStyleIdx="1" presStyleCnt="9">
        <dgm:presLayoutVars>
          <dgm:bulletEnabled val="1"/>
        </dgm:presLayoutVars>
      </dgm:prSet>
      <dgm:spPr/>
      <dgm:t>
        <a:bodyPr/>
        <a:lstStyle/>
        <a:p>
          <a:endParaRPr lang="en-US"/>
        </a:p>
      </dgm:t>
    </dgm:pt>
    <dgm:pt modelId="{2055BF03-3B23-44B5-BDFE-74C6CFDF6D5B}" type="pres">
      <dgm:prSet presAssocID="{FDAB5E99-78AF-4C58-875C-43EE18752018}" presName="spaceBetweenRectangles" presStyleCnt="0"/>
      <dgm:spPr/>
      <dgm:t>
        <a:bodyPr/>
        <a:lstStyle/>
        <a:p>
          <a:endParaRPr lang="en-US"/>
        </a:p>
      </dgm:t>
    </dgm:pt>
    <dgm:pt modelId="{20F029A2-045D-44CF-8A0B-2712F5C84EDB}" type="pres">
      <dgm:prSet presAssocID="{A5EC7CAE-6FFA-4446-AA78-CE3E2E758236}" presName="parentLin" presStyleCnt="0"/>
      <dgm:spPr/>
      <dgm:t>
        <a:bodyPr/>
        <a:lstStyle/>
        <a:p>
          <a:endParaRPr lang="en-US"/>
        </a:p>
      </dgm:t>
    </dgm:pt>
    <dgm:pt modelId="{38CA417B-DFDC-4300-802C-2DB3C9C0882B}" type="pres">
      <dgm:prSet presAssocID="{A5EC7CAE-6FFA-4446-AA78-CE3E2E758236}" presName="parentLeftMargin" presStyleLbl="node1" presStyleIdx="1" presStyleCnt="9"/>
      <dgm:spPr/>
      <dgm:t>
        <a:bodyPr/>
        <a:lstStyle/>
        <a:p>
          <a:endParaRPr lang="en-US"/>
        </a:p>
      </dgm:t>
    </dgm:pt>
    <dgm:pt modelId="{FD6E81AC-38C0-431B-A286-9A5861E0DDD7}" type="pres">
      <dgm:prSet presAssocID="{A5EC7CAE-6FFA-4446-AA78-CE3E2E758236}" presName="parentText" presStyleLbl="node1" presStyleIdx="2" presStyleCnt="9">
        <dgm:presLayoutVars>
          <dgm:chMax val="0"/>
          <dgm:bulletEnabled val="1"/>
        </dgm:presLayoutVars>
      </dgm:prSet>
      <dgm:spPr/>
      <dgm:t>
        <a:bodyPr/>
        <a:lstStyle/>
        <a:p>
          <a:endParaRPr lang="en-US"/>
        </a:p>
      </dgm:t>
    </dgm:pt>
    <dgm:pt modelId="{DD44CAB0-CCF3-4781-8C87-CBF9E16086AA}" type="pres">
      <dgm:prSet presAssocID="{A5EC7CAE-6FFA-4446-AA78-CE3E2E758236}" presName="negativeSpace" presStyleCnt="0"/>
      <dgm:spPr/>
      <dgm:t>
        <a:bodyPr/>
        <a:lstStyle/>
        <a:p>
          <a:endParaRPr lang="en-US"/>
        </a:p>
      </dgm:t>
    </dgm:pt>
    <dgm:pt modelId="{EFED23D3-8E9D-4A56-9A88-85C9CADD7424}" type="pres">
      <dgm:prSet presAssocID="{A5EC7CAE-6FFA-4446-AA78-CE3E2E758236}" presName="childText" presStyleLbl="conFgAcc1" presStyleIdx="2" presStyleCnt="9">
        <dgm:presLayoutVars>
          <dgm:bulletEnabled val="1"/>
        </dgm:presLayoutVars>
      </dgm:prSet>
      <dgm:spPr/>
      <dgm:t>
        <a:bodyPr/>
        <a:lstStyle/>
        <a:p>
          <a:endParaRPr lang="en-US"/>
        </a:p>
      </dgm:t>
    </dgm:pt>
    <dgm:pt modelId="{B1F3E5A7-FE61-4D42-B0CB-39E273A473D4}" type="pres">
      <dgm:prSet presAssocID="{0DCDF380-DF8E-4C37-882E-A4FB6603373E}" presName="spaceBetweenRectangles" presStyleCnt="0"/>
      <dgm:spPr/>
      <dgm:t>
        <a:bodyPr/>
        <a:lstStyle/>
        <a:p>
          <a:endParaRPr lang="en-US"/>
        </a:p>
      </dgm:t>
    </dgm:pt>
    <dgm:pt modelId="{4E793785-4117-4002-9C7E-10CAD1E0BC10}" type="pres">
      <dgm:prSet presAssocID="{920A92E7-1EF6-4BCC-9B05-EF4278DA360E}" presName="parentLin" presStyleCnt="0"/>
      <dgm:spPr/>
      <dgm:t>
        <a:bodyPr/>
        <a:lstStyle/>
        <a:p>
          <a:endParaRPr lang="en-US"/>
        </a:p>
      </dgm:t>
    </dgm:pt>
    <dgm:pt modelId="{B4FDE931-1930-490F-8A6A-529BD9DEEBDE}" type="pres">
      <dgm:prSet presAssocID="{920A92E7-1EF6-4BCC-9B05-EF4278DA360E}" presName="parentLeftMargin" presStyleLbl="node1" presStyleIdx="2" presStyleCnt="9"/>
      <dgm:spPr/>
      <dgm:t>
        <a:bodyPr/>
        <a:lstStyle/>
        <a:p>
          <a:endParaRPr lang="en-US"/>
        </a:p>
      </dgm:t>
    </dgm:pt>
    <dgm:pt modelId="{9E55D3BD-08ED-4465-83A8-5E7F94217F7E}" type="pres">
      <dgm:prSet presAssocID="{920A92E7-1EF6-4BCC-9B05-EF4278DA360E}" presName="parentText" presStyleLbl="node1" presStyleIdx="3" presStyleCnt="9">
        <dgm:presLayoutVars>
          <dgm:chMax val="0"/>
          <dgm:bulletEnabled val="1"/>
        </dgm:presLayoutVars>
      </dgm:prSet>
      <dgm:spPr/>
      <dgm:t>
        <a:bodyPr/>
        <a:lstStyle/>
        <a:p>
          <a:endParaRPr lang="en-US"/>
        </a:p>
      </dgm:t>
    </dgm:pt>
    <dgm:pt modelId="{E4754075-C3E1-42EF-8C39-C752371A3051}" type="pres">
      <dgm:prSet presAssocID="{920A92E7-1EF6-4BCC-9B05-EF4278DA360E}" presName="negativeSpace" presStyleCnt="0"/>
      <dgm:spPr/>
      <dgm:t>
        <a:bodyPr/>
        <a:lstStyle/>
        <a:p>
          <a:endParaRPr lang="en-US"/>
        </a:p>
      </dgm:t>
    </dgm:pt>
    <dgm:pt modelId="{89377567-8893-43ED-B232-FABCCDDB3593}" type="pres">
      <dgm:prSet presAssocID="{920A92E7-1EF6-4BCC-9B05-EF4278DA360E}" presName="childText" presStyleLbl="conFgAcc1" presStyleIdx="3" presStyleCnt="9" custScaleY="80751">
        <dgm:presLayoutVars>
          <dgm:bulletEnabled val="1"/>
        </dgm:presLayoutVars>
      </dgm:prSet>
      <dgm:spPr/>
      <dgm:t>
        <a:bodyPr/>
        <a:lstStyle/>
        <a:p>
          <a:endParaRPr lang="en-US"/>
        </a:p>
      </dgm:t>
    </dgm:pt>
    <dgm:pt modelId="{72E13873-78A8-4AE8-B0B7-BD9AFA93FB69}" type="pres">
      <dgm:prSet presAssocID="{0FBB5E01-7C9B-4C5E-A8E6-E7DBEAA42F38}" presName="spaceBetweenRectangles" presStyleCnt="0"/>
      <dgm:spPr/>
      <dgm:t>
        <a:bodyPr/>
        <a:lstStyle/>
        <a:p>
          <a:endParaRPr lang="en-US"/>
        </a:p>
      </dgm:t>
    </dgm:pt>
    <dgm:pt modelId="{76419642-894C-4A22-A535-13EDB7B26750}" type="pres">
      <dgm:prSet presAssocID="{E628A6EC-1491-435A-9B41-FD4839064A32}" presName="parentLin" presStyleCnt="0"/>
      <dgm:spPr/>
      <dgm:t>
        <a:bodyPr/>
        <a:lstStyle/>
        <a:p>
          <a:endParaRPr lang="en-US"/>
        </a:p>
      </dgm:t>
    </dgm:pt>
    <dgm:pt modelId="{F3CA0C4A-4B7C-47B0-995B-DF1D9E6BE8A0}" type="pres">
      <dgm:prSet presAssocID="{E628A6EC-1491-435A-9B41-FD4839064A32}" presName="parentLeftMargin" presStyleLbl="node1" presStyleIdx="3" presStyleCnt="9"/>
      <dgm:spPr/>
      <dgm:t>
        <a:bodyPr/>
        <a:lstStyle/>
        <a:p>
          <a:endParaRPr lang="en-US"/>
        </a:p>
      </dgm:t>
    </dgm:pt>
    <dgm:pt modelId="{FA2B123A-9EAD-470B-A18D-BD832050C82D}" type="pres">
      <dgm:prSet presAssocID="{E628A6EC-1491-435A-9B41-FD4839064A32}" presName="parentText" presStyleLbl="node1" presStyleIdx="4" presStyleCnt="9">
        <dgm:presLayoutVars>
          <dgm:chMax val="0"/>
          <dgm:bulletEnabled val="1"/>
        </dgm:presLayoutVars>
      </dgm:prSet>
      <dgm:spPr/>
      <dgm:t>
        <a:bodyPr/>
        <a:lstStyle/>
        <a:p>
          <a:endParaRPr lang="en-US"/>
        </a:p>
      </dgm:t>
    </dgm:pt>
    <dgm:pt modelId="{FBED4025-877A-45E5-95FD-BF1EFE6D2E05}" type="pres">
      <dgm:prSet presAssocID="{E628A6EC-1491-435A-9B41-FD4839064A32}" presName="negativeSpace" presStyleCnt="0"/>
      <dgm:spPr/>
      <dgm:t>
        <a:bodyPr/>
        <a:lstStyle/>
        <a:p>
          <a:endParaRPr lang="en-US"/>
        </a:p>
      </dgm:t>
    </dgm:pt>
    <dgm:pt modelId="{C61C2C08-DD33-4549-8981-31CB6571F289}" type="pres">
      <dgm:prSet presAssocID="{E628A6EC-1491-435A-9B41-FD4839064A32}" presName="childText" presStyleLbl="conFgAcc1" presStyleIdx="4" presStyleCnt="9">
        <dgm:presLayoutVars>
          <dgm:bulletEnabled val="1"/>
        </dgm:presLayoutVars>
      </dgm:prSet>
      <dgm:spPr/>
      <dgm:t>
        <a:bodyPr/>
        <a:lstStyle/>
        <a:p>
          <a:endParaRPr lang="en-US"/>
        </a:p>
      </dgm:t>
    </dgm:pt>
    <dgm:pt modelId="{410A850C-81B8-4118-B7EB-1E39F8CE7BE8}" type="pres">
      <dgm:prSet presAssocID="{7A248388-D850-4D5F-8826-F6E1222A9D64}" presName="spaceBetweenRectangles" presStyleCnt="0"/>
      <dgm:spPr/>
      <dgm:t>
        <a:bodyPr/>
        <a:lstStyle/>
        <a:p>
          <a:endParaRPr lang="en-US"/>
        </a:p>
      </dgm:t>
    </dgm:pt>
    <dgm:pt modelId="{F4EBBBB9-F85E-4F9D-89BA-C20020CD088B}" type="pres">
      <dgm:prSet presAssocID="{2A2B687E-DF31-433D-BC0E-5C16021F7AF5}" presName="parentLin" presStyleCnt="0"/>
      <dgm:spPr/>
      <dgm:t>
        <a:bodyPr/>
        <a:lstStyle/>
        <a:p>
          <a:endParaRPr lang="en-US"/>
        </a:p>
      </dgm:t>
    </dgm:pt>
    <dgm:pt modelId="{FD789C93-9F42-4205-AB01-552D6532B226}" type="pres">
      <dgm:prSet presAssocID="{2A2B687E-DF31-433D-BC0E-5C16021F7AF5}" presName="parentLeftMargin" presStyleLbl="node1" presStyleIdx="4" presStyleCnt="9"/>
      <dgm:spPr/>
      <dgm:t>
        <a:bodyPr/>
        <a:lstStyle/>
        <a:p>
          <a:endParaRPr lang="en-US"/>
        </a:p>
      </dgm:t>
    </dgm:pt>
    <dgm:pt modelId="{353A337D-A990-41B5-B17C-E5FE287ABAB2}" type="pres">
      <dgm:prSet presAssocID="{2A2B687E-DF31-433D-BC0E-5C16021F7AF5}" presName="parentText" presStyleLbl="node1" presStyleIdx="5" presStyleCnt="9">
        <dgm:presLayoutVars>
          <dgm:chMax val="0"/>
          <dgm:bulletEnabled val="1"/>
        </dgm:presLayoutVars>
      </dgm:prSet>
      <dgm:spPr/>
      <dgm:t>
        <a:bodyPr/>
        <a:lstStyle/>
        <a:p>
          <a:endParaRPr lang="en-US"/>
        </a:p>
      </dgm:t>
    </dgm:pt>
    <dgm:pt modelId="{4932B7B5-5D87-4939-BE19-AC40803C28B2}" type="pres">
      <dgm:prSet presAssocID="{2A2B687E-DF31-433D-BC0E-5C16021F7AF5}" presName="negativeSpace" presStyleCnt="0"/>
      <dgm:spPr/>
      <dgm:t>
        <a:bodyPr/>
        <a:lstStyle/>
        <a:p>
          <a:endParaRPr lang="en-US"/>
        </a:p>
      </dgm:t>
    </dgm:pt>
    <dgm:pt modelId="{24297146-EC25-4205-A0C8-BEEF14580259}" type="pres">
      <dgm:prSet presAssocID="{2A2B687E-DF31-433D-BC0E-5C16021F7AF5}" presName="childText" presStyleLbl="conFgAcc1" presStyleIdx="5" presStyleCnt="9" custScaleY="103683">
        <dgm:presLayoutVars>
          <dgm:bulletEnabled val="1"/>
        </dgm:presLayoutVars>
      </dgm:prSet>
      <dgm:spPr/>
      <dgm:t>
        <a:bodyPr/>
        <a:lstStyle/>
        <a:p>
          <a:endParaRPr lang="en-US"/>
        </a:p>
      </dgm:t>
    </dgm:pt>
    <dgm:pt modelId="{F49AEB37-C4EA-47A8-A095-5B745D4BF688}" type="pres">
      <dgm:prSet presAssocID="{E495CBF4-EBB6-49CD-AA9D-36634A49A448}" presName="spaceBetweenRectangles" presStyleCnt="0"/>
      <dgm:spPr/>
      <dgm:t>
        <a:bodyPr/>
        <a:lstStyle/>
        <a:p>
          <a:endParaRPr lang="en-US"/>
        </a:p>
      </dgm:t>
    </dgm:pt>
    <dgm:pt modelId="{60B9959E-4058-4804-AF00-C8697E2DEC0C}" type="pres">
      <dgm:prSet presAssocID="{7B3B26E6-8679-4F7C-8CEF-06405CEF2AC9}" presName="parentLin" presStyleCnt="0"/>
      <dgm:spPr/>
      <dgm:t>
        <a:bodyPr/>
        <a:lstStyle/>
        <a:p>
          <a:endParaRPr lang="en-US"/>
        </a:p>
      </dgm:t>
    </dgm:pt>
    <dgm:pt modelId="{B0DA49FB-8FA6-4042-8BC9-033C66D595AA}" type="pres">
      <dgm:prSet presAssocID="{7B3B26E6-8679-4F7C-8CEF-06405CEF2AC9}" presName="parentLeftMargin" presStyleLbl="node1" presStyleIdx="5" presStyleCnt="9"/>
      <dgm:spPr/>
      <dgm:t>
        <a:bodyPr/>
        <a:lstStyle/>
        <a:p>
          <a:endParaRPr lang="en-US"/>
        </a:p>
      </dgm:t>
    </dgm:pt>
    <dgm:pt modelId="{B3922883-48ED-47A0-8958-954C0DAADD4C}" type="pres">
      <dgm:prSet presAssocID="{7B3B26E6-8679-4F7C-8CEF-06405CEF2AC9}" presName="parentText" presStyleLbl="node1" presStyleIdx="6" presStyleCnt="9">
        <dgm:presLayoutVars>
          <dgm:chMax val="0"/>
          <dgm:bulletEnabled val="1"/>
        </dgm:presLayoutVars>
      </dgm:prSet>
      <dgm:spPr/>
      <dgm:t>
        <a:bodyPr/>
        <a:lstStyle/>
        <a:p>
          <a:endParaRPr lang="en-US"/>
        </a:p>
      </dgm:t>
    </dgm:pt>
    <dgm:pt modelId="{1C00A694-24A6-483C-8E3A-E242F99C38D0}" type="pres">
      <dgm:prSet presAssocID="{7B3B26E6-8679-4F7C-8CEF-06405CEF2AC9}" presName="negativeSpace" presStyleCnt="0"/>
      <dgm:spPr/>
      <dgm:t>
        <a:bodyPr/>
        <a:lstStyle/>
        <a:p>
          <a:endParaRPr lang="en-US"/>
        </a:p>
      </dgm:t>
    </dgm:pt>
    <dgm:pt modelId="{FA9B640F-B98A-42AE-A468-6F6850D47A1C}" type="pres">
      <dgm:prSet presAssocID="{7B3B26E6-8679-4F7C-8CEF-06405CEF2AC9}" presName="childText" presStyleLbl="conFgAcc1" presStyleIdx="6" presStyleCnt="9">
        <dgm:presLayoutVars>
          <dgm:bulletEnabled val="1"/>
        </dgm:presLayoutVars>
      </dgm:prSet>
      <dgm:spPr/>
      <dgm:t>
        <a:bodyPr/>
        <a:lstStyle/>
        <a:p>
          <a:endParaRPr lang="en-US"/>
        </a:p>
      </dgm:t>
    </dgm:pt>
    <dgm:pt modelId="{DEBC3932-A7E7-4297-B1C4-E7479AF7E809}" type="pres">
      <dgm:prSet presAssocID="{02ECA3E3-A089-4685-B364-FE49A97B25B5}" presName="spaceBetweenRectangles" presStyleCnt="0"/>
      <dgm:spPr/>
      <dgm:t>
        <a:bodyPr/>
        <a:lstStyle/>
        <a:p>
          <a:endParaRPr lang="en-US"/>
        </a:p>
      </dgm:t>
    </dgm:pt>
    <dgm:pt modelId="{1028A1D6-5491-4174-A8F5-1554E6AAF96D}" type="pres">
      <dgm:prSet presAssocID="{2F1703D8-F217-4942-98CF-618B2C9933EF}" presName="parentLin" presStyleCnt="0"/>
      <dgm:spPr/>
      <dgm:t>
        <a:bodyPr/>
        <a:lstStyle/>
        <a:p>
          <a:endParaRPr lang="en-US"/>
        </a:p>
      </dgm:t>
    </dgm:pt>
    <dgm:pt modelId="{49AEEA32-9894-4357-B2F8-1B5F40136376}" type="pres">
      <dgm:prSet presAssocID="{2F1703D8-F217-4942-98CF-618B2C9933EF}" presName="parentLeftMargin" presStyleLbl="node1" presStyleIdx="6" presStyleCnt="9"/>
      <dgm:spPr/>
      <dgm:t>
        <a:bodyPr/>
        <a:lstStyle/>
        <a:p>
          <a:endParaRPr lang="en-US"/>
        </a:p>
      </dgm:t>
    </dgm:pt>
    <dgm:pt modelId="{847920CE-F92A-4460-9DB4-692EEB37E9A6}" type="pres">
      <dgm:prSet presAssocID="{2F1703D8-F217-4942-98CF-618B2C9933EF}" presName="parentText" presStyleLbl="node1" presStyleIdx="7" presStyleCnt="9">
        <dgm:presLayoutVars>
          <dgm:chMax val="0"/>
          <dgm:bulletEnabled val="1"/>
        </dgm:presLayoutVars>
      </dgm:prSet>
      <dgm:spPr/>
      <dgm:t>
        <a:bodyPr/>
        <a:lstStyle/>
        <a:p>
          <a:endParaRPr lang="en-US"/>
        </a:p>
      </dgm:t>
    </dgm:pt>
    <dgm:pt modelId="{D6F1ED57-5FF7-4B81-8848-16709A1F6748}" type="pres">
      <dgm:prSet presAssocID="{2F1703D8-F217-4942-98CF-618B2C9933EF}" presName="negativeSpace" presStyleCnt="0"/>
      <dgm:spPr/>
      <dgm:t>
        <a:bodyPr/>
        <a:lstStyle/>
        <a:p>
          <a:endParaRPr lang="en-US"/>
        </a:p>
      </dgm:t>
    </dgm:pt>
    <dgm:pt modelId="{2457D9E8-C714-48FD-BE09-DBAD3F61B20D}" type="pres">
      <dgm:prSet presAssocID="{2F1703D8-F217-4942-98CF-618B2C9933EF}" presName="childText" presStyleLbl="conFgAcc1" presStyleIdx="7" presStyleCnt="9">
        <dgm:presLayoutVars>
          <dgm:bulletEnabled val="1"/>
        </dgm:presLayoutVars>
      </dgm:prSet>
      <dgm:spPr/>
      <dgm:t>
        <a:bodyPr/>
        <a:lstStyle/>
        <a:p>
          <a:endParaRPr lang="en-US"/>
        </a:p>
      </dgm:t>
    </dgm:pt>
    <dgm:pt modelId="{0C8F7BE3-929E-4D50-89CC-A2AEA2B67A64}" type="pres">
      <dgm:prSet presAssocID="{7E69A75B-D3E9-4784-B121-2B6989876408}" presName="spaceBetweenRectangles" presStyleCnt="0"/>
      <dgm:spPr/>
      <dgm:t>
        <a:bodyPr/>
        <a:lstStyle/>
        <a:p>
          <a:endParaRPr lang="en-US"/>
        </a:p>
      </dgm:t>
    </dgm:pt>
    <dgm:pt modelId="{5D60A9C6-7FB3-4E4F-8D49-AF5235635832}" type="pres">
      <dgm:prSet presAssocID="{26F2159F-5385-412E-B6C1-45A6189631A4}" presName="parentLin" presStyleCnt="0"/>
      <dgm:spPr/>
      <dgm:t>
        <a:bodyPr/>
        <a:lstStyle/>
        <a:p>
          <a:endParaRPr lang="en-US"/>
        </a:p>
      </dgm:t>
    </dgm:pt>
    <dgm:pt modelId="{40B3E07D-4750-45DE-88FE-F271947FC12F}" type="pres">
      <dgm:prSet presAssocID="{26F2159F-5385-412E-B6C1-45A6189631A4}" presName="parentLeftMargin" presStyleLbl="node1" presStyleIdx="7" presStyleCnt="9"/>
      <dgm:spPr/>
      <dgm:t>
        <a:bodyPr/>
        <a:lstStyle/>
        <a:p>
          <a:endParaRPr lang="en-US"/>
        </a:p>
      </dgm:t>
    </dgm:pt>
    <dgm:pt modelId="{CA134580-0752-4C80-BC9C-AFE35DA7BA99}" type="pres">
      <dgm:prSet presAssocID="{26F2159F-5385-412E-B6C1-45A6189631A4}" presName="parentText" presStyleLbl="node1" presStyleIdx="8" presStyleCnt="9">
        <dgm:presLayoutVars>
          <dgm:chMax val="0"/>
          <dgm:bulletEnabled val="1"/>
        </dgm:presLayoutVars>
      </dgm:prSet>
      <dgm:spPr/>
      <dgm:t>
        <a:bodyPr/>
        <a:lstStyle/>
        <a:p>
          <a:endParaRPr lang="en-US"/>
        </a:p>
      </dgm:t>
    </dgm:pt>
    <dgm:pt modelId="{9ED9811E-A7A9-4DE8-9163-DF87871BADBC}" type="pres">
      <dgm:prSet presAssocID="{26F2159F-5385-412E-B6C1-45A6189631A4}" presName="negativeSpace" presStyleCnt="0"/>
      <dgm:spPr/>
      <dgm:t>
        <a:bodyPr/>
        <a:lstStyle/>
        <a:p>
          <a:endParaRPr lang="en-US"/>
        </a:p>
      </dgm:t>
    </dgm:pt>
    <dgm:pt modelId="{8C232BE4-540B-4BC9-9800-E0B6DFCA5E00}" type="pres">
      <dgm:prSet presAssocID="{26F2159F-5385-412E-B6C1-45A6189631A4}" presName="childText" presStyleLbl="conFgAcc1" presStyleIdx="8" presStyleCnt="9" custScaleY="90909">
        <dgm:presLayoutVars>
          <dgm:bulletEnabled val="1"/>
        </dgm:presLayoutVars>
      </dgm:prSet>
      <dgm:spPr/>
      <dgm:t>
        <a:bodyPr/>
        <a:lstStyle/>
        <a:p>
          <a:endParaRPr lang="en-US"/>
        </a:p>
      </dgm:t>
    </dgm:pt>
  </dgm:ptLst>
  <dgm:cxnLst>
    <dgm:cxn modelId="{2AD1225A-046C-4115-81F5-F35F83FB2575}" srcId="{B8452607-D399-4901-A7E6-1FCA7E4AADE9}" destId="{920A92E7-1EF6-4BCC-9B05-EF4278DA360E}" srcOrd="3" destOrd="0" parTransId="{97A8B9CD-C909-4415-BE67-2E463AB5498C}" sibTransId="{0FBB5E01-7C9B-4C5E-A8E6-E7DBEAA42F38}"/>
    <dgm:cxn modelId="{1373A754-0B7C-4919-BD91-81BC7BAE38B8}" srcId="{B8452607-D399-4901-A7E6-1FCA7E4AADE9}" destId="{9C35D269-3DF9-4B26-8A72-A7A8141F3119}" srcOrd="1" destOrd="0" parTransId="{43D90520-B933-4C4D-925A-0648A321F2A7}" sibTransId="{FDAB5E99-78AF-4C58-875C-43EE18752018}"/>
    <dgm:cxn modelId="{E56E4F2F-3AAD-4A99-B7CB-C0DECACC2FF7}" type="presOf" srcId="{E628A6EC-1491-435A-9B41-FD4839064A32}" destId="{FA2B123A-9EAD-470B-A18D-BD832050C82D}" srcOrd="1" destOrd="0" presId="urn:microsoft.com/office/officeart/2005/8/layout/list1"/>
    <dgm:cxn modelId="{7C34861B-B488-448D-8747-4DA373765C28}" type="presOf" srcId="{6EA50B0F-7C47-2548-9274-3FDC716AF472}" destId="{89377567-8893-43ED-B232-FABCCDDB3593}" srcOrd="0" destOrd="0" presId="urn:microsoft.com/office/officeart/2005/8/layout/list1"/>
    <dgm:cxn modelId="{F9D06D5D-3278-4FA7-AEA3-546A6671DB70}" type="presOf" srcId="{26F2159F-5385-412E-B6C1-45A6189631A4}" destId="{CA134580-0752-4C80-BC9C-AFE35DA7BA99}" srcOrd="1" destOrd="0" presId="urn:microsoft.com/office/officeart/2005/8/layout/list1"/>
    <dgm:cxn modelId="{0DF3FF43-5DB2-4AEC-A62C-85C34A2D56AC}" type="presOf" srcId="{B8452607-D399-4901-A7E6-1FCA7E4AADE9}" destId="{BB40C3B4-79D8-4438-BA54-A93A9004A32A}" srcOrd="0" destOrd="0" presId="urn:microsoft.com/office/officeart/2005/8/layout/list1"/>
    <dgm:cxn modelId="{93A629D6-1E6F-430E-A0E8-5AF7DDFE38CF}" srcId="{B8452607-D399-4901-A7E6-1FCA7E4AADE9}" destId="{2F1703D8-F217-4942-98CF-618B2C9933EF}" srcOrd="7" destOrd="0" parTransId="{F9BF7ECC-8CFC-44F0-A110-F8DD7D1A1A90}" sibTransId="{7E69A75B-D3E9-4784-B121-2B6989876408}"/>
    <dgm:cxn modelId="{B98668ED-F4D8-4868-9F8C-2501E69302DD}" srcId="{B8452607-D399-4901-A7E6-1FCA7E4AADE9}" destId="{2A2B687E-DF31-433D-BC0E-5C16021F7AF5}" srcOrd="5" destOrd="0" parTransId="{077430F5-22F6-4D54-A24B-3DF49B821C0A}" sibTransId="{E495CBF4-EBB6-49CD-AA9D-36634A49A448}"/>
    <dgm:cxn modelId="{E531CA68-D6EF-4493-95DA-394CCBFA6DDB}" type="presOf" srcId="{7B3B26E6-8679-4F7C-8CEF-06405CEF2AC9}" destId="{B0DA49FB-8FA6-4042-8BC9-033C66D595AA}" srcOrd="0" destOrd="0" presId="urn:microsoft.com/office/officeart/2005/8/layout/list1"/>
    <dgm:cxn modelId="{7F9DC959-BCBE-41C5-B5F7-F8F9F9A8E0BF}" type="presOf" srcId="{7E32AD66-EBEB-4532-B144-1DF8F803E0D8}" destId="{5B24B2A9-C720-4641-B442-3FC4B4929775}" srcOrd="0" destOrd="0" presId="urn:microsoft.com/office/officeart/2005/8/layout/list1"/>
    <dgm:cxn modelId="{CA5E4CB3-0648-4A73-969A-BA2F137AC1F8}" type="presOf" srcId="{26F2159F-5385-412E-B6C1-45A6189631A4}" destId="{40B3E07D-4750-45DE-88FE-F271947FC12F}" srcOrd="0" destOrd="0" presId="urn:microsoft.com/office/officeart/2005/8/layout/list1"/>
    <dgm:cxn modelId="{A2DBBC98-C740-4E7C-929C-464630517EAD}" type="presOf" srcId="{E628A6EC-1491-435A-9B41-FD4839064A32}" destId="{F3CA0C4A-4B7C-47B0-995B-DF1D9E6BE8A0}" srcOrd="0" destOrd="0" presId="urn:microsoft.com/office/officeart/2005/8/layout/list1"/>
    <dgm:cxn modelId="{C29D37AE-F3FB-46E3-9559-5B73131B7192}" type="presOf" srcId="{2A2B687E-DF31-433D-BC0E-5C16021F7AF5}" destId="{FD789C93-9F42-4205-AB01-552D6532B226}" srcOrd="0" destOrd="0" presId="urn:microsoft.com/office/officeart/2005/8/layout/list1"/>
    <dgm:cxn modelId="{307DAF78-CE2F-4425-80FC-0573BE061FA5}" type="presOf" srcId="{920A92E7-1EF6-4BCC-9B05-EF4278DA360E}" destId="{B4FDE931-1930-490F-8A6A-529BD9DEEBDE}" srcOrd="0" destOrd="0" presId="urn:microsoft.com/office/officeart/2005/8/layout/list1"/>
    <dgm:cxn modelId="{405B2307-752E-48EA-AD64-4E806E65EBBB}" srcId="{B8452607-D399-4901-A7E6-1FCA7E4AADE9}" destId="{7E32AD66-EBEB-4532-B144-1DF8F803E0D8}" srcOrd="0" destOrd="0" parTransId="{4C8DBFA5-AD15-4352-9AE6-A8088734E1DB}" sibTransId="{10265CA9-E777-4277-8BED-C46C6C48897F}"/>
    <dgm:cxn modelId="{3B22CE4B-647A-4028-9767-31053017C0EA}" type="presOf" srcId="{2F1703D8-F217-4942-98CF-618B2C9933EF}" destId="{847920CE-F92A-4460-9DB4-692EEB37E9A6}" srcOrd="1" destOrd="0" presId="urn:microsoft.com/office/officeart/2005/8/layout/list1"/>
    <dgm:cxn modelId="{2F4B51C3-C288-41CD-A879-D9031501A822}" type="presOf" srcId="{9C35D269-3DF9-4B26-8A72-A7A8141F3119}" destId="{D1EEEB97-F07A-4C16-9815-B85BD291A3C5}" srcOrd="0" destOrd="0" presId="urn:microsoft.com/office/officeart/2005/8/layout/list1"/>
    <dgm:cxn modelId="{E385DD56-09D3-46AD-8AE0-E555AE0DB858}" type="presOf" srcId="{A5EC7CAE-6FFA-4446-AA78-CE3E2E758236}" destId="{38CA417B-DFDC-4300-802C-2DB3C9C0882B}" srcOrd="0" destOrd="0" presId="urn:microsoft.com/office/officeart/2005/8/layout/list1"/>
    <dgm:cxn modelId="{9F41F315-24CD-4529-922C-DDAD760CDAB7}" type="presOf" srcId="{920A92E7-1EF6-4BCC-9B05-EF4278DA360E}" destId="{9E55D3BD-08ED-4465-83A8-5E7F94217F7E}" srcOrd="1" destOrd="0" presId="urn:microsoft.com/office/officeart/2005/8/layout/list1"/>
    <dgm:cxn modelId="{867B2D6C-01D7-4A03-BC69-4B23C34CA29F}" srcId="{B8452607-D399-4901-A7E6-1FCA7E4AADE9}" destId="{E628A6EC-1491-435A-9B41-FD4839064A32}" srcOrd="4" destOrd="0" parTransId="{693B31AF-241A-42BD-AB68-FD45CB7F2166}" sibTransId="{7A248388-D850-4D5F-8826-F6E1222A9D64}"/>
    <dgm:cxn modelId="{2A1A943E-2634-4295-BA99-7658C1610C48}" srcId="{B8452607-D399-4901-A7E6-1FCA7E4AADE9}" destId="{A5EC7CAE-6FFA-4446-AA78-CE3E2E758236}" srcOrd="2" destOrd="0" parTransId="{E95AE948-1868-4A2C-BA7E-BD3C4B885114}" sibTransId="{0DCDF380-DF8E-4C37-882E-A4FB6603373E}"/>
    <dgm:cxn modelId="{1C307F66-0B9F-4ED2-9801-01B391267DDF}" type="presOf" srcId="{7B3B26E6-8679-4F7C-8CEF-06405CEF2AC9}" destId="{B3922883-48ED-47A0-8958-954C0DAADD4C}" srcOrd="1" destOrd="0" presId="urn:microsoft.com/office/officeart/2005/8/layout/list1"/>
    <dgm:cxn modelId="{75B31523-97C9-6546-B599-ED920500C4EE}" srcId="{920A92E7-1EF6-4BCC-9B05-EF4278DA360E}" destId="{6EA50B0F-7C47-2548-9274-3FDC716AF472}" srcOrd="0" destOrd="0" parTransId="{125D1301-1FBD-1D48-9F72-2D7AFBD20861}" sibTransId="{D33A3EE7-CC3C-A14B-87A6-66E1793CE597}"/>
    <dgm:cxn modelId="{0C5C8341-2913-42F2-A6DC-021B1726956D}" srcId="{B8452607-D399-4901-A7E6-1FCA7E4AADE9}" destId="{7B3B26E6-8679-4F7C-8CEF-06405CEF2AC9}" srcOrd="6" destOrd="0" parTransId="{5EBA1F27-87C2-49FB-8F15-918DBCB16928}" sibTransId="{02ECA3E3-A089-4685-B364-FE49A97B25B5}"/>
    <dgm:cxn modelId="{02EEB363-4F53-4E9B-8FDD-70E727F57511}" type="presOf" srcId="{9C35D269-3DF9-4B26-8A72-A7A8141F3119}" destId="{F1F45156-104C-4498-B7FD-6980E50B8C07}" srcOrd="1" destOrd="0" presId="urn:microsoft.com/office/officeart/2005/8/layout/list1"/>
    <dgm:cxn modelId="{7FF74EC4-90C4-BD48-9168-C46C37D8847D}" srcId="{2A2B687E-DF31-433D-BC0E-5C16021F7AF5}" destId="{BBEFF514-80A4-4D46-9E84-F3FD83DA3AF8}" srcOrd="0" destOrd="0" parTransId="{1E3FECF9-42EF-3945-9672-763BB1880329}" sibTransId="{BBDD35C9-4525-C840-8DF8-2FC68C54C86A}"/>
    <dgm:cxn modelId="{9D09DF86-1012-4A68-9458-93B6C0E097F6}" type="presOf" srcId="{7E32AD66-EBEB-4532-B144-1DF8F803E0D8}" destId="{6785F8A4-E5B6-40C2-AA9B-15D4C24D7CD0}" srcOrd="1" destOrd="0" presId="urn:microsoft.com/office/officeart/2005/8/layout/list1"/>
    <dgm:cxn modelId="{DA0EA5AB-6452-4131-B240-C6212EE66A81}" type="presOf" srcId="{2F1703D8-F217-4942-98CF-618B2C9933EF}" destId="{49AEEA32-9894-4357-B2F8-1B5F40136376}" srcOrd="0" destOrd="0" presId="urn:microsoft.com/office/officeart/2005/8/layout/list1"/>
    <dgm:cxn modelId="{DA7DC35E-C0E1-4D86-B4E6-FE346FD78638}" type="presOf" srcId="{2A2B687E-DF31-433D-BC0E-5C16021F7AF5}" destId="{353A337D-A990-41B5-B17C-E5FE287ABAB2}" srcOrd="1" destOrd="0" presId="urn:microsoft.com/office/officeart/2005/8/layout/list1"/>
    <dgm:cxn modelId="{A6897C95-EDAB-49DF-8EE6-80D8096ED5A7}" type="presOf" srcId="{8D0F8F43-F1E0-4C83-99B6-B7B92E79CB74}" destId="{FA9B640F-B98A-42AE-A468-6F6850D47A1C}" srcOrd="0" destOrd="0" presId="urn:microsoft.com/office/officeart/2005/8/layout/list1"/>
    <dgm:cxn modelId="{1A6A7696-9A3E-4A2A-BE28-12F61877B65F}" srcId="{B8452607-D399-4901-A7E6-1FCA7E4AADE9}" destId="{26F2159F-5385-412E-B6C1-45A6189631A4}" srcOrd="8" destOrd="0" parTransId="{E051BCD5-8D6A-43D2-B8A0-3F1A61E550CF}" sibTransId="{66D88437-49EC-4E96-9C35-D2D187BA721A}"/>
    <dgm:cxn modelId="{67747BD0-C380-479A-B192-7250E4283A08}" type="presOf" srcId="{A5EC7CAE-6FFA-4446-AA78-CE3E2E758236}" destId="{FD6E81AC-38C0-431B-A286-9A5861E0DDD7}" srcOrd="1" destOrd="0" presId="urn:microsoft.com/office/officeart/2005/8/layout/list1"/>
    <dgm:cxn modelId="{13A8BE64-0369-4729-B006-6BB9B1DDEB4F}" type="presOf" srcId="{BBEFF514-80A4-4D46-9E84-F3FD83DA3AF8}" destId="{24297146-EC25-4205-A0C8-BEEF14580259}" srcOrd="0" destOrd="0" presId="urn:microsoft.com/office/officeart/2005/8/layout/list1"/>
    <dgm:cxn modelId="{0EFA6509-00FB-4CAB-8E6D-F5A3C8EE01CC}" srcId="{7B3B26E6-8679-4F7C-8CEF-06405CEF2AC9}" destId="{8D0F8F43-F1E0-4C83-99B6-B7B92E79CB74}" srcOrd="0" destOrd="0" parTransId="{1DE6C78E-27D1-423C-80B7-545ECAD5C598}" sibTransId="{4276FFEA-09C3-4E01-9703-58163187A429}"/>
    <dgm:cxn modelId="{1DE1D7AF-FECF-465D-BD91-B5C12A00D1EE}" type="presParOf" srcId="{BB40C3B4-79D8-4438-BA54-A93A9004A32A}" destId="{D93299E3-AB6F-4C0B-BD81-78341BAAC9EB}" srcOrd="0" destOrd="0" presId="urn:microsoft.com/office/officeart/2005/8/layout/list1"/>
    <dgm:cxn modelId="{57DD927C-E26E-45DF-AAA2-1FCC5221E174}" type="presParOf" srcId="{D93299E3-AB6F-4C0B-BD81-78341BAAC9EB}" destId="{5B24B2A9-C720-4641-B442-3FC4B4929775}" srcOrd="0" destOrd="0" presId="urn:microsoft.com/office/officeart/2005/8/layout/list1"/>
    <dgm:cxn modelId="{CBAD9AB8-95E8-4754-A5E5-EB69C6315D0E}" type="presParOf" srcId="{D93299E3-AB6F-4C0B-BD81-78341BAAC9EB}" destId="{6785F8A4-E5B6-40C2-AA9B-15D4C24D7CD0}" srcOrd="1" destOrd="0" presId="urn:microsoft.com/office/officeart/2005/8/layout/list1"/>
    <dgm:cxn modelId="{F75B1A54-BCE0-4D0C-AEAD-44B3BD8A270D}" type="presParOf" srcId="{BB40C3B4-79D8-4438-BA54-A93A9004A32A}" destId="{2169592D-BA4D-4DB4-9971-F30ED8B8862B}" srcOrd="1" destOrd="0" presId="urn:microsoft.com/office/officeart/2005/8/layout/list1"/>
    <dgm:cxn modelId="{993839E1-2557-42A2-9ACA-768B67085361}" type="presParOf" srcId="{BB40C3B4-79D8-4438-BA54-A93A9004A32A}" destId="{E92242D3-C48E-4339-9EC9-B700796FF311}" srcOrd="2" destOrd="0" presId="urn:microsoft.com/office/officeart/2005/8/layout/list1"/>
    <dgm:cxn modelId="{8181329B-2965-4AA0-B3E7-DA9B343B8FEC}" type="presParOf" srcId="{BB40C3B4-79D8-4438-BA54-A93A9004A32A}" destId="{C6847A8C-255F-45CE-9B73-D1AE6B49AFC7}" srcOrd="3" destOrd="0" presId="urn:microsoft.com/office/officeart/2005/8/layout/list1"/>
    <dgm:cxn modelId="{FF82DE9D-AD5E-4E04-AA7C-34687B502118}" type="presParOf" srcId="{BB40C3B4-79D8-4438-BA54-A93A9004A32A}" destId="{A628DAAD-8D75-410D-90DC-C62BAF205702}" srcOrd="4" destOrd="0" presId="urn:microsoft.com/office/officeart/2005/8/layout/list1"/>
    <dgm:cxn modelId="{D7AEBB18-4F94-400E-AFBB-711E6D8971D0}" type="presParOf" srcId="{A628DAAD-8D75-410D-90DC-C62BAF205702}" destId="{D1EEEB97-F07A-4C16-9815-B85BD291A3C5}" srcOrd="0" destOrd="0" presId="urn:microsoft.com/office/officeart/2005/8/layout/list1"/>
    <dgm:cxn modelId="{55330791-A34C-46A3-830C-555460BF9E28}" type="presParOf" srcId="{A628DAAD-8D75-410D-90DC-C62BAF205702}" destId="{F1F45156-104C-4498-B7FD-6980E50B8C07}" srcOrd="1" destOrd="0" presId="urn:microsoft.com/office/officeart/2005/8/layout/list1"/>
    <dgm:cxn modelId="{37064265-CEEC-4946-8E85-1D808B7237E5}" type="presParOf" srcId="{BB40C3B4-79D8-4438-BA54-A93A9004A32A}" destId="{7DF7477A-B240-4999-9CEF-02364E154C74}" srcOrd="5" destOrd="0" presId="urn:microsoft.com/office/officeart/2005/8/layout/list1"/>
    <dgm:cxn modelId="{78DBF00C-614D-46A5-914F-9CEEB38010D7}" type="presParOf" srcId="{BB40C3B4-79D8-4438-BA54-A93A9004A32A}" destId="{F2ABD279-AF03-4830-812C-27B4167E3B85}" srcOrd="6" destOrd="0" presId="urn:microsoft.com/office/officeart/2005/8/layout/list1"/>
    <dgm:cxn modelId="{585116E7-D8C8-4922-991E-E08B52C128B7}" type="presParOf" srcId="{BB40C3B4-79D8-4438-BA54-A93A9004A32A}" destId="{2055BF03-3B23-44B5-BDFE-74C6CFDF6D5B}" srcOrd="7" destOrd="0" presId="urn:microsoft.com/office/officeart/2005/8/layout/list1"/>
    <dgm:cxn modelId="{90068913-6833-4AB8-8865-0BB0C217DCEE}" type="presParOf" srcId="{BB40C3B4-79D8-4438-BA54-A93A9004A32A}" destId="{20F029A2-045D-44CF-8A0B-2712F5C84EDB}" srcOrd="8" destOrd="0" presId="urn:microsoft.com/office/officeart/2005/8/layout/list1"/>
    <dgm:cxn modelId="{3C6F0076-CEF0-4858-972D-09E07DF0708E}" type="presParOf" srcId="{20F029A2-045D-44CF-8A0B-2712F5C84EDB}" destId="{38CA417B-DFDC-4300-802C-2DB3C9C0882B}" srcOrd="0" destOrd="0" presId="urn:microsoft.com/office/officeart/2005/8/layout/list1"/>
    <dgm:cxn modelId="{ED7ADFF3-9ED5-4481-BFB9-4053F72E435A}" type="presParOf" srcId="{20F029A2-045D-44CF-8A0B-2712F5C84EDB}" destId="{FD6E81AC-38C0-431B-A286-9A5861E0DDD7}" srcOrd="1" destOrd="0" presId="urn:microsoft.com/office/officeart/2005/8/layout/list1"/>
    <dgm:cxn modelId="{859DB2AB-E643-40A3-88E8-647D31028F92}" type="presParOf" srcId="{BB40C3B4-79D8-4438-BA54-A93A9004A32A}" destId="{DD44CAB0-CCF3-4781-8C87-CBF9E16086AA}" srcOrd="9" destOrd="0" presId="urn:microsoft.com/office/officeart/2005/8/layout/list1"/>
    <dgm:cxn modelId="{2D7B66D1-04B6-41DC-8B49-EA4489146B5B}" type="presParOf" srcId="{BB40C3B4-79D8-4438-BA54-A93A9004A32A}" destId="{EFED23D3-8E9D-4A56-9A88-85C9CADD7424}" srcOrd="10" destOrd="0" presId="urn:microsoft.com/office/officeart/2005/8/layout/list1"/>
    <dgm:cxn modelId="{10A4DB4E-BEEE-472A-BF2B-69EF51A94D8C}" type="presParOf" srcId="{BB40C3B4-79D8-4438-BA54-A93A9004A32A}" destId="{B1F3E5A7-FE61-4D42-B0CB-39E273A473D4}" srcOrd="11" destOrd="0" presId="urn:microsoft.com/office/officeart/2005/8/layout/list1"/>
    <dgm:cxn modelId="{8FCF27B8-794C-4E70-9E1D-D02E90713FDC}" type="presParOf" srcId="{BB40C3B4-79D8-4438-BA54-A93A9004A32A}" destId="{4E793785-4117-4002-9C7E-10CAD1E0BC10}" srcOrd="12" destOrd="0" presId="urn:microsoft.com/office/officeart/2005/8/layout/list1"/>
    <dgm:cxn modelId="{FAFDBC1C-6CD8-4B44-BECB-7BA957ACD73E}" type="presParOf" srcId="{4E793785-4117-4002-9C7E-10CAD1E0BC10}" destId="{B4FDE931-1930-490F-8A6A-529BD9DEEBDE}" srcOrd="0" destOrd="0" presId="urn:microsoft.com/office/officeart/2005/8/layout/list1"/>
    <dgm:cxn modelId="{78F42702-2EAE-471D-89C3-3DDA48D7C542}" type="presParOf" srcId="{4E793785-4117-4002-9C7E-10CAD1E0BC10}" destId="{9E55D3BD-08ED-4465-83A8-5E7F94217F7E}" srcOrd="1" destOrd="0" presId="urn:microsoft.com/office/officeart/2005/8/layout/list1"/>
    <dgm:cxn modelId="{BC27E9EE-EA75-4C9C-AF72-9C74D49F8A43}" type="presParOf" srcId="{BB40C3B4-79D8-4438-BA54-A93A9004A32A}" destId="{E4754075-C3E1-42EF-8C39-C752371A3051}" srcOrd="13" destOrd="0" presId="urn:microsoft.com/office/officeart/2005/8/layout/list1"/>
    <dgm:cxn modelId="{DEC4F281-A042-46F4-ADAB-A69C670AA65E}" type="presParOf" srcId="{BB40C3B4-79D8-4438-BA54-A93A9004A32A}" destId="{89377567-8893-43ED-B232-FABCCDDB3593}" srcOrd="14" destOrd="0" presId="urn:microsoft.com/office/officeart/2005/8/layout/list1"/>
    <dgm:cxn modelId="{CDDF57D7-C69E-45F1-B140-99964CE64971}" type="presParOf" srcId="{BB40C3B4-79D8-4438-BA54-A93A9004A32A}" destId="{72E13873-78A8-4AE8-B0B7-BD9AFA93FB69}" srcOrd="15" destOrd="0" presId="urn:microsoft.com/office/officeart/2005/8/layout/list1"/>
    <dgm:cxn modelId="{7CEB36E1-7E92-4A7D-9C0A-D8D84D4C1A10}" type="presParOf" srcId="{BB40C3B4-79D8-4438-BA54-A93A9004A32A}" destId="{76419642-894C-4A22-A535-13EDB7B26750}" srcOrd="16" destOrd="0" presId="urn:microsoft.com/office/officeart/2005/8/layout/list1"/>
    <dgm:cxn modelId="{49FA5C15-B69C-44A6-A358-72739687B320}" type="presParOf" srcId="{76419642-894C-4A22-A535-13EDB7B26750}" destId="{F3CA0C4A-4B7C-47B0-995B-DF1D9E6BE8A0}" srcOrd="0" destOrd="0" presId="urn:microsoft.com/office/officeart/2005/8/layout/list1"/>
    <dgm:cxn modelId="{159F92A1-8C8D-4877-BF8B-620F0FAE2B22}" type="presParOf" srcId="{76419642-894C-4A22-A535-13EDB7B26750}" destId="{FA2B123A-9EAD-470B-A18D-BD832050C82D}" srcOrd="1" destOrd="0" presId="urn:microsoft.com/office/officeart/2005/8/layout/list1"/>
    <dgm:cxn modelId="{3357243B-32AF-4861-AFCC-B30B6B84984B}" type="presParOf" srcId="{BB40C3B4-79D8-4438-BA54-A93A9004A32A}" destId="{FBED4025-877A-45E5-95FD-BF1EFE6D2E05}" srcOrd="17" destOrd="0" presId="urn:microsoft.com/office/officeart/2005/8/layout/list1"/>
    <dgm:cxn modelId="{CBE52EF8-B295-479E-9563-1D432A888E95}" type="presParOf" srcId="{BB40C3B4-79D8-4438-BA54-A93A9004A32A}" destId="{C61C2C08-DD33-4549-8981-31CB6571F289}" srcOrd="18" destOrd="0" presId="urn:microsoft.com/office/officeart/2005/8/layout/list1"/>
    <dgm:cxn modelId="{F1880B30-15CF-4198-B9F1-0D93EA93AB2C}" type="presParOf" srcId="{BB40C3B4-79D8-4438-BA54-A93A9004A32A}" destId="{410A850C-81B8-4118-B7EB-1E39F8CE7BE8}" srcOrd="19" destOrd="0" presId="urn:microsoft.com/office/officeart/2005/8/layout/list1"/>
    <dgm:cxn modelId="{B7E5F86A-6199-4B0B-9A7C-72C368F98CE5}" type="presParOf" srcId="{BB40C3B4-79D8-4438-BA54-A93A9004A32A}" destId="{F4EBBBB9-F85E-4F9D-89BA-C20020CD088B}" srcOrd="20" destOrd="0" presId="urn:microsoft.com/office/officeart/2005/8/layout/list1"/>
    <dgm:cxn modelId="{EA36BF39-1894-4D41-B756-40D95C470CFC}" type="presParOf" srcId="{F4EBBBB9-F85E-4F9D-89BA-C20020CD088B}" destId="{FD789C93-9F42-4205-AB01-552D6532B226}" srcOrd="0" destOrd="0" presId="urn:microsoft.com/office/officeart/2005/8/layout/list1"/>
    <dgm:cxn modelId="{CDE64012-61DF-428C-A9FD-8C0103EDC1CA}" type="presParOf" srcId="{F4EBBBB9-F85E-4F9D-89BA-C20020CD088B}" destId="{353A337D-A990-41B5-B17C-E5FE287ABAB2}" srcOrd="1" destOrd="0" presId="urn:microsoft.com/office/officeart/2005/8/layout/list1"/>
    <dgm:cxn modelId="{CAE7F7AE-CF0D-4E0E-B70A-D44BF56DF020}" type="presParOf" srcId="{BB40C3B4-79D8-4438-BA54-A93A9004A32A}" destId="{4932B7B5-5D87-4939-BE19-AC40803C28B2}" srcOrd="21" destOrd="0" presId="urn:microsoft.com/office/officeart/2005/8/layout/list1"/>
    <dgm:cxn modelId="{660FF44A-5D4A-406C-B65C-81EF8959D99D}" type="presParOf" srcId="{BB40C3B4-79D8-4438-BA54-A93A9004A32A}" destId="{24297146-EC25-4205-A0C8-BEEF14580259}" srcOrd="22" destOrd="0" presId="urn:microsoft.com/office/officeart/2005/8/layout/list1"/>
    <dgm:cxn modelId="{10A7E021-291C-462F-848B-32286DFB3AF6}" type="presParOf" srcId="{BB40C3B4-79D8-4438-BA54-A93A9004A32A}" destId="{F49AEB37-C4EA-47A8-A095-5B745D4BF688}" srcOrd="23" destOrd="0" presId="urn:microsoft.com/office/officeart/2005/8/layout/list1"/>
    <dgm:cxn modelId="{699513F1-585B-46EE-8E25-ABEEFC20129E}" type="presParOf" srcId="{BB40C3B4-79D8-4438-BA54-A93A9004A32A}" destId="{60B9959E-4058-4804-AF00-C8697E2DEC0C}" srcOrd="24" destOrd="0" presId="urn:microsoft.com/office/officeart/2005/8/layout/list1"/>
    <dgm:cxn modelId="{9ED5C160-B5CA-4B27-A725-E5D7C7B04BD2}" type="presParOf" srcId="{60B9959E-4058-4804-AF00-C8697E2DEC0C}" destId="{B0DA49FB-8FA6-4042-8BC9-033C66D595AA}" srcOrd="0" destOrd="0" presId="urn:microsoft.com/office/officeart/2005/8/layout/list1"/>
    <dgm:cxn modelId="{52EFA68B-80C3-4BDB-84D0-FC3AFE419F00}" type="presParOf" srcId="{60B9959E-4058-4804-AF00-C8697E2DEC0C}" destId="{B3922883-48ED-47A0-8958-954C0DAADD4C}" srcOrd="1" destOrd="0" presId="urn:microsoft.com/office/officeart/2005/8/layout/list1"/>
    <dgm:cxn modelId="{58205F40-4F71-4495-B3CE-7F625F228420}" type="presParOf" srcId="{BB40C3B4-79D8-4438-BA54-A93A9004A32A}" destId="{1C00A694-24A6-483C-8E3A-E242F99C38D0}" srcOrd="25" destOrd="0" presId="urn:microsoft.com/office/officeart/2005/8/layout/list1"/>
    <dgm:cxn modelId="{00405CD9-E649-4700-AC1D-42C3E38138CF}" type="presParOf" srcId="{BB40C3B4-79D8-4438-BA54-A93A9004A32A}" destId="{FA9B640F-B98A-42AE-A468-6F6850D47A1C}" srcOrd="26" destOrd="0" presId="urn:microsoft.com/office/officeart/2005/8/layout/list1"/>
    <dgm:cxn modelId="{6454D085-D41D-4F26-A89E-78FBFE805395}" type="presParOf" srcId="{BB40C3B4-79D8-4438-BA54-A93A9004A32A}" destId="{DEBC3932-A7E7-4297-B1C4-E7479AF7E809}" srcOrd="27" destOrd="0" presId="urn:microsoft.com/office/officeart/2005/8/layout/list1"/>
    <dgm:cxn modelId="{1E1B6D02-D474-43DB-88E8-2FAE6DDDEC62}" type="presParOf" srcId="{BB40C3B4-79D8-4438-BA54-A93A9004A32A}" destId="{1028A1D6-5491-4174-A8F5-1554E6AAF96D}" srcOrd="28" destOrd="0" presId="urn:microsoft.com/office/officeart/2005/8/layout/list1"/>
    <dgm:cxn modelId="{C85EC9B0-E4EA-457A-94EF-9F7792204C7B}" type="presParOf" srcId="{1028A1D6-5491-4174-A8F5-1554E6AAF96D}" destId="{49AEEA32-9894-4357-B2F8-1B5F40136376}" srcOrd="0" destOrd="0" presId="urn:microsoft.com/office/officeart/2005/8/layout/list1"/>
    <dgm:cxn modelId="{D4C57D89-0309-4CDC-8C2D-29F5017E4BB1}" type="presParOf" srcId="{1028A1D6-5491-4174-A8F5-1554E6AAF96D}" destId="{847920CE-F92A-4460-9DB4-692EEB37E9A6}" srcOrd="1" destOrd="0" presId="urn:microsoft.com/office/officeart/2005/8/layout/list1"/>
    <dgm:cxn modelId="{91D27CCB-45FE-4D7E-A178-0C18F4AAF989}" type="presParOf" srcId="{BB40C3B4-79D8-4438-BA54-A93A9004A32A}" destId="{D6F1ED57-5FF7-4B81-8848-16709A1F6748}" srcOrd="29" destOrd="0" presId="urn:microsoft.com/office/officeart/2005/8/layout/list1"/>
    <dgm:cxn modelId="{9FFAF01A-83E0-4775-8331-6A92AE95EB48}" type="presParOf" srcId="{BB40C3B4-79D8-4438-BA54-A93A9004A32A}" destId="{2457D9E8-C714-48FD-BE09-DBAD3F61B20D}" srcOrd="30" destOrd="0" presId="urn:microsoft.com/office/officeart/2005/8/layout/list1"/>
    <dgm:cxn modelId="{5111F674-5E38-474B-9560-73C5E93509CE}" type="presParOf" srcId="{BB40C3B4-79D8-4438-BA54-A93A9004A32A}" destId="{0C8F7BE3-929E-4D50-89CC-A2AEA2B67A64}" srcOrd="31" destOrd="0" presId="urn:microsoft.com/office/officeart/2005/8/layout/list1"/>
    <dgm:cxn modelId="{D4DFE49C-DBD2-4318-BACB-DC4D72831A69}" type="presParOf" srcId="{BB40C3B4-79D8-4438-BA54-A93A9004A32A}" destId="{5D60A9C6-7FB3-4E4F-8D49-AF5235635832}" srcOrd="32" destOrd="0" presId="urn:microsoft.com/office/officeart/2005/8/layout/list1"/>
    <dgm:cxn modelId="{B4E9E8B1-E5F0-4096-9066-847B77E9DF6B}" type="presParOf" srcId="{5D60A9C6-7FB3-4E4F-8D49-AF5235635832}" destId="{40B3E07D-4750-45DE-88FE-F271947FC12F}" srcOrd="0" destOrd="0" presId="urn:microsoft.com/office/officeart/2005/8/layout/list1"/>
    <dgm:cxn modelId="{A281D007-C17A-4D16-95D0-573791E75F76}" type="presParOf" srcId="{5D60A9C6-7FB3-4E4F-8D49-AF5235635832}" destId="{CA134580-0752-4C80-BC9C-AFE35DA7BA99}" srcOrd="1" destOrd="0" presId="urn:microsoft.com/office/officeart/2005/8/layout/list1"/>
    <dgm:cxn modelId="{4195FA37-15AA-490E-A397-D3B2898B9745}" type="presParOf" srcId="{BB40C3B4-79D8-4438-BA54-A93A9004A32A}" destId="{9ED9811E-A7A9-4DE8-9163-DF87871BADBC}" srcOrd="33" destOrd="0" presId="urn:microsoft.com/office/officeart/2005/8/layout/list1"/>
    <dgm:cxn modelId="{0F4CE844-674F-4283-91C9-895D8733AEC2}" type="presParOf" srcId="{BB40C3B4-79D8-4438-BA54-A93A9004A32A}" destId="{8C232BE4-540B-4BC9-9800-E0B6DFCA5E00}" srcOrd="3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2A90CBD-9A34-8747-9A28-C5ED9A6A8004}" type="doc">
      <dgm:prSet loTypeId="urn:microsoft.com/office/officeart/2008/layout/VerticalCurvedList" loCatId="" qsTypeId="urn:microsoft.com/office/officeart/2005/8/quickstyle/simple4" qsCatId="simple" csTypeId="urn:microsoft.com/office/officeart/2005/8/colors/accent1_1" csCatId="accent1" phldr="1"/>
      <dgm:spPr/>
      <dgm:t>
        <a:bodyPr/>
        <a:lstStyle/>
        <a:p>
          <a:endParaRPr lang="en-US"/>
        </a:p>
      </dgm:t>
    </dgm:pt>
    <dgm:pt modelId="{9B03EB21-AFC2-4349-9583-A4AD9C31FD0F}">
      <dgm:prSet phldrT="[Text]"/>
      <dgm:spPr/>
      <dgm:t>
        <a:bodyPr/>
        <a:lstStyle/>
        <a:p>
          <a:r>
            <a:rPr lang="en-US" dirty="0"/>
            <a:t>A polypeptide hormone involved in </a:t>
          </a:r>
          <a:r>
            <a:rPr lang="en-US" b="1" dirty="0"/>
            <a:t>sexual differentiation of male embryo</a:t>
          </a:r>
        </a:p>
      </dgm:t>
    </dgm:pt>
    <dgm:pt modelId="{9BB6734E-5FFF-5340-91F2-D334042CBDC9}" type="parTrans" cxnId="{8B317D7C-54C6-1443-AD31-6CBDF617CE18}">
      <dgm:prSet/>
      <dgm:spPr/>
      <dgm:t>
        <a:bodyPr/>
        <a:lstStyle/>
        <a:p>
          <a:endParaRPr lang="en-US"/>
        </a:p>
      </dgm:t>
    </dgm:pt>
    <dgm:pt modelId="{51C478B5-9DAA-2040-8111-70B7CE96BAC9}" type="sibTrans" cxnId="{8B317D7C-54C6-1443-AD31-6CBDF617CE18}">
      <dgm:prSet/>
      <dgm:spPr/>
      <dgm:t>
        <a:bodyPr/>
        <a:lstStyle/>
        <a:p>
          <a:endParaRPr lang="en-US"/>
        </a:p>
      </dgm:t>
    </dgm:pt>
    <dgm:pt modelId="{CDBD6F4A-AFE3-3F44-8BE3-B5AA5EA8F844}">
      <dgm:prSet phldrT="[Text]"/>
      <dgm:spPr/>
      <dgm:t>
        <a:bodyPr/>
        <a:lstStyle/>
        <a:p>
          <a:r>
            <a:rPr lang="en-US" dirty="0"/>
            <a:t>Appears to be a </a:t>
          </a:r>
          <a:r>
            <a:rPr lang="en-US" b="1" dirty="0"/>
            <a:t>best marker </a:t>
          </a:r>
          <a:r>
            <a:rPr lang="en-US" dirty="0"/>
            <a:t>for estimating egg cell reserve in the </a:t>
          </a:r>
          <a:r>
            <a:rPr lang="en-US" dirty="0" smtClean="0"/>
            <a:t>ovaries (ovarian reserve testing)</a:t>
          </a:r>
          <a:endParaRPr lang="en-US" dirty="0"/>
        </a:p>
      </dgm:t>
    </dgm:pt>
    <dgm:pt modelId="{F1A322F2-B112-274D-B977-53D14BAE7802}" type="parTrans" cxnId="{C712F53E-9B2F-8948-B35B-39229067E372}">
      <dgm:prSet/>
      <dgm:spPr/>
      <dgm:t>
        <a:bodyPr/>
        <a:lstStyle/>
        <a:p>
          <a:endParaRPr lang="en-US"/>
        </a:p>
      </dgm:t>
    </dgm:pt>
    <dgm:pt modelId="{5FEA03DF-BAF3-4942-AFEA-D8BD44466A17}" type="sibTrans" cxnId="{C712F53E-9B2F-8948-B35B-39229067E372}">
      <dgm:prSet/>
      <dgm:spPr/>
      <dgm:t>
        <a:bodyPr/>
        <a:lstStyle/>
        <a:p>
          <a:endParaRPr lang="en-US"/>
        </a:p>
      </dgm:t>
    </dgm:pt>
    <dgm:pt modelId="{85FF27B5-DFE7-194F-ACA2-EAAEE0DF233D}">
      <dgm:prSet phldrT="[Text]"/>
      <dgm:spPr/>
      <dgm:t>
        <a:bodyPr/>
        <a:lstStyle/>
        <a:p>
          <a:r>
            <a:rPr lang="en-US"/>
            <a:t>In females it is produced by ovaries </a:t>
          </a:r>
          <a:endParaRPr lang="en-US" dirty="0"/>
        </a:p>
      </dgm:t>
    </dgm:pt>
    <dgm:pt modelId="{11D8D623-3484-C247-B30F-18C009944D58}" type="parTrans" cxnId="{FF43E64E-C8C7-174B-9705-EC6C0EA2D95F}">
      <dgm:prSet/>
      <dgm:spPr/>
      <dgm:t>
        <a:bodyPr/>
        <a:lstStyle/>
        <a:p>
          <a:endParaRPr lang="en-US"/>
        </a:p>
      </dgm:t>
    </dgm:pt>
    <dgm:pt modelId="{2943EF28-A022-614D-9578-C1F4C3DF4656}" type="sibTrans" cxnId="{FF43E64E-C8C7-174B-9705-EC6C0EA2D95F}">
      <dgm:prSet/>
      <dgm:spPr/>
      <dgm:t>
        <a:bodyPr/>
        <a:lstStyle/>
        <a:p>
          <a:pPr rtl="0"/>
          <a:endParaRPr lang="en-US"/>
        </a:p>
      </dgm:t>
    </dgm:pt>
    <dgm:pt modelId="{3BCF3797-4A85-C440-997E-8F35044F1667}">
      <dgm:prSet phldrT="[Text]"/>
      <dgm:spPr/>
      <dgm:t>
        <a:bodyPr/>
        <a:lstStyle/>
        <a:p>
          <a:r>
            <a:rPr lang="en-US"/>
            <a:t>Plasma AMH levels strongly correlate with number of growing follicles </a:t>
          </a:r>
          <a:endParaRPr lang="en-US" dirty="0"/>
        </a:p>
      </dgm:t>
    </dgm:pt>
    <dgm:pt modelId="{DC31AA98-2D9A-254C-9E95-B8A30EF2CD10}" type="parTrans" cxnId="{ADEC0334-4A24-8444-8629-D62ED41EA4E5}">
      <dgm:prSet/>
      <dgm:spPr/>
      <dgm:t>
        <a:bodyPr/>
        <a:lstStyle/>
        <a:p>
          <a:endParaRPr lang="en-US"/>
        </a:p>
      </dgm:t>
    </dgm:pt>
    <dgm:pt modelId="{D4501E18-9662-6D4A-88DC-A38C9A1A0317}" type="sibTrans" cxnId="{ADEC0334-4A24-8444-8629-D62ED41EA4E5}">
      <dgm:prSet/>
      <dgm:spPr/>
      <dgm:t>
        <a:bodyPr/>
        <a:lstStyle/>
        <a:p>
          <a:endParaRPr lang="en-US"/>
        </a:p>
      </dgm:t>
    </dgm:pt>
    <dgm:pt modelId="{09D0B125-12BB-1A48-B3B5-19BB43C419DA}">
      <dgm:prSet/>
      <dgm:spPr/>
      <dgm:t>
        <a:bodyPr/>
        <a:lstStyle/>
        <a:p>
          <a:r>
            <a:rPr lang="en-US"/>
            <a:t>Only growing follicles produce AMH </a:t>
          </a:r>
          <a:endParaRPr lang="en-US" dirty="0"/>
        </a:p>
      </dgm:t>
    </dgm:pt>
    <dgm:pt modelId="{D8F66BC6-973F-D547-9227-A7F65DDD60E5}" type="parTrans" cxnId="{5A383AA1-AB20-744F-A0F8-C0BA6DD93B81}">
      <dgm:prSet/>
      <dgm:spPr/>
      <dgm:t>
        <a:bodyPr/>
        <a:lstStyle/>
        <a:p>
          <a:endParaRPr lang="en-US"/>
        </a:p>
      </dgm:t>
    </dgm:pt>
    <dgm:pt modelId="{F0925D32-DCB1-B44F-A1F5-54ED350E125E}" type="sibTrans" cxnId="{5A383AA1-AB20-744F-A0F8-C0BA6DD93B81}">
      <dgm:prSet/>
      <dgm:spPr/>
      <dgm:t>
        <a:bodyPr/>
        <a:lstStyle/>
        <a:p>
          <a:endParaRPr lang="en-US"/>
        </a:p>
      </dgm:t>
    </dgm:pt>
    <dgm:pt modelId="{1B1BAEB2-D904-4D43-A632-02139178C721}">
      <dgm:prSet phldrT="[Text]"/>
      <dgm:spPr/>
      <dgm:t>
        <a:bodyPr/>
        <a:lstStyle/>
        <a:p>
          <a:r>
            <a:rPr lang="en-US"/>
            <a:t>Prevents premature depletion of ovarian follicles </a:t>
          </a:r>
          <a:endParaRPr lang="en-US" dirty="0"/>
        </a:p>
      </dgm:t>
    </dgm:pt>
    <dgm:pt modelId="{B7F6F323-AD4A-C245-A9FB-5C429AB6453D}" type="parTrans" cxnId="{498170D9-ECB7-8248-922C-771066839809}">
      <dgm:prSet/>
      <dgm:spPr/>
      <dgm:t>
        <a:bodyPr/>
        <a:lstStyle/>
        <a:p>
          <a:endParaRPr lang="en-US"/>
        </a:p>
      </dgm:t>
    </dgm:pt>
    <dgm:pt modelId="{525BBB06-D9C9-9A42-82ED-87DEE1725BFB}" type="sibTrans" cxnId="{498170D9-ECB7-8248-922C-771066839809}">
      <dgm:prSet/>
      <dgm:spPr/>
      <dgm:t>
        <a:bodyPr/>
        <a:lstStyle/>
        <a:p>
          <a:endParaRPr lang="en-US"/>
        </a:p>
      </dgm:t>
    </dgm:pt>
    <dgm:pt modelId="{6D8901E9-254E-D44E-B098-C4D98653E997}">
      <dgm:prSet phldrT="[Text]"/>
      <dgm:spPr/>
      <dgm:t>
        <a:bodyPr/>
        <a:lstStyle/>
        <a:p>
          <a:r>
            <a:rPr lang="en-US"/>
            <a:t>Helps assess female fertility</a:t>
          </a:r>
          <a:endParaRPr lang="en-US" dirty="0"/>
        </a:p>
      </dgm:t>
    </dgm:pt>
    <dgm:pt modelId="{2A0D65F3-3E1A-F449-8E32-6C158141417E}" type="parTrans" cxnId="{C92E7A50-908A-8742-A63D-86C146D95371}">
      <dgm:prSet/>
      <dgm:spPr/>
      <dgm:t>
        <a:bodyPr/>
        <a:lstStyle/>
        <a:p>
          <a:endParaRPr lang="en-US"/>
        </a:p>
      </dgm:t>
    </dgm:pt>
    <dgm:pt modelId="{AAF60935-B1E4-C54B-B342-F8E0B4BC8919}" type="sibTrans" cxnId="{C92E7A50-908A-8742-A63D-86C146D95371}">
      <dgm:prSet/>
      <dgm:spPr/>
      <dgm:t>
        <a:bodyPr/>
        <a:lstStyle/>
        <a:p>
          <a:endParaRPr lang="en-US"/>
        </a:p>
      </dgm:t>
    </dgm:pt>
    <dgm:pt modelId="{59436C1C-F6A1-254D-B7FD-E26C7BEDD224}" type="pres">
      <dgm:prSet presAssocID="{B2A90CBD-9A34-8747-9A28-C5ED9A6A8004}" presName="Name0" presStyleCnt="0">
        <dgm:presLayoutVars>
          <dgm:chMax val="7"/>
          <dgm:chPref val="7"/>
          <dgm:dir/>
        </dgm:presLayoutVars>
      </dgm:prSet>
      <dgm:spPr/>
      <dgm:t>
        <a:bodyPr/>
        <a:lstStyle/>
        <a:p>
          <a:endParaRPr lang="en-US"/>
        </a:p>
      </dgm:t>
    </dgm:pt>
    <dgm:pt modelId="{FD2E0CD5-F017-0C42-A85C-7526EF275393}" type="pres">
      <dgm:prSet presAssocID="{B2A90CBD-9A34-8747-9A28-C5ED9A6A8004}" presName="Name1" presStyleCnt="0"/>
      <dgm:spPr/>
    </dgm:pt>
    <dgm:pt modelId="{5CD6E90C-FBD9-FE41-B191-B6100A8C0623}" type="pres">
      <dgm:prSet presAssocID="{B2A90CBD-9A34-8747-9A28-C5ED9A6A8004}" presName="cycle" presStyleCnt="0"/>
      <dgm:spPr/>
    </dgm:pt>
    <dgm:pt modelId="{CF0DB469-EE5F-4F4F-AFAE-863F9A5B1A42}" type="pres">
      <dgm:prSet presAssocID="{B2A90CBD-9A34-8747-9A28-C5ED9A6A8004}" presName="srcNode" presStyleLbl="node1" presStyleIdx="0" presStyleCnt="7"/>
      <dgm:spPr/>
    </dgm:pt>
    <dgm:pt modelId="{B8DF6B9F-0F7A-4041-BA6E-42E97A2E5155}" type="pres">
      <dgm:prSet presAssocID="{B2A90CBD-9A34-8747-9A28-C5ED9A6A8004}" presName="conn" presStyleLbl="parChTrans1D2" presStyleIdx="0" presStyleCnt="1"/>
      <dgm:spPr/>
      <dgm:t>
        <a:bodyPr/>
        <a:lstStyle/>
        <a:p>
          <a:endParaRPr lang="en-US"/>
        </a:p>
      </dgm:t>
    </dgm:pt>
    <dgm:pt modelId="{7FCBC707-BF8D-CD42-AC3F-986C2541FA74}" type="pres">
      <dgm:prSet presAssocID="{B2A90CBD-9A34-8747-9A28-C5ED9A6A8004}" presName="extraNode" presStyleLbl="node1" presStyleIdx="0" presStyleCnt="7"/>
      <dgm:spPr/>
    </dgm:pt>
    <dgm:pt modelId="{8402A34E-ECFA-9D4C-B6EC-FEC2FEE9E4CE}" type="pres">
      <dgm:prSet presAssocID="{B2A90CBD-9A34-8747-9A28-C5ED9A6A8004}" presName="dstNode" presStyleLbl="node1" presStyleIdx="0" presStyleCnt="7"/>
      <dgm:spPr/>
    </dgm:pt>
    <dgm:pt modelId="{644C8C3E-D56D-DA40-84C4-BEE868B8B083}" type="pres">
      <dgm:prSet presAssocID="{9B03EB21-AFC2-4349-9583-A4AD9C31FD0F}" presName="text_1" presStyleLbl="node1" presStyleIdx="0" presStyleCnt="7">
        <dgm:presLayoutVars>
          <dgm:bulletEnabled val="1"/>
        </dgm:presLayoutVars>
      </dgm:prSet>
      <dgm:spPr/>
      <dgm:t>
        <a:bodyPr/>
        <a:lstStyle/>
        <a:p>
          <a:endParaRPr lang="en-US"/>
        </a:p>
      </dgm:t>
    </dgm:pt>
    <dgm:pt modelId="{F239EA78-3886-204A-8552-577C35A9AE1B}" type="pres">
      <dgm:prSet presAssocID="{9B03EB21-AFC2-4349-9583-A4AD9C31FD0F}" presName="accent_1" presStyleCnt="0"/>
      <dgm:spPr/>
    </dgm:pt>
    <dgm:pt modelId="{75B4019A-0E18-B945-B6BD-A53D6202CFB8}" type="pres">
      <dgm:prSet presAssocID="{9B03EB21-AFC2-4349-9583-A4AD9C31FD0F}" presName="accentRepeatNode" presStyleLbl="solidFgAcc1" presStyleIdx="0" presStyleCnt="7"/>
      <dgm:spPr/>
    </dgm:pt>
    <dgm:pt modelId="{8A0448E2-D9FF-6840-9B1E-3C740CB37F4C}" type="pres">
      <dgm:prSet presAssocID="{CDBD6F4A-AFE3-3F44-8BE3-B5AA5EA8F844}" presName="text_2" presStyleLbl="node1" presStyleIdx="1" presStyleCnt="7">
        <dgm:presLayoutVars>
          <dgm:bulletEnabled val="1"/>
        </dgm:presLayoutVars>
      </dgm:prSet>
      <dgm:spPr/>
      <dgm:t>
        <a:bodyPr/>
        <a:lstStyle/>
        <a:p>
          <a:endParaRPr lang="en-US"/>
        </a:p>
      </dgm:t>
    </dgm:pt>
    <dgm:pt modelId="{2699BFE0-6AED-5E43-9E9E-0865E57246A7}" type="pres">
      <dgm:prSet presAssocID="{CDBD6F4A-AFE3-3F44-8BE3-B5AA5EA8F844}" presName="accent_2" presStyleCnt="0"/>
      <dgm:spPr/>
    </dgm:pt>
    <dgm:pt modelId="{DBEACE75-953F-244E-82B6-715E6F8D4595}" type="pres">
      <dgm:prSet presAssocID="{CDBD6F4A-AFE3-3F44-8BE3-B5AA5EA8F844}" presName="accentRepeatNode" presStyleLbl="solidFgAcc1" presStyleIdx="1" presStyleCnt="7"/>
      <dgm:spPr/>
    </dgm:pt>
    <dgm:pt modelId="{BC9705DD-EC57-8146-BF30-D11DCF6F40E7}" type="pres">
      <dgm:prSet presAssocID="{85FF27B5-DFE7-194F-ACA2-EAAEE0DF233D}" presName="text_3" presStyleLbl="node1" presStyleIdx="2" presStyleCnt="7">
        <dgm:presLayoutVars>
          <dgm:bulletEnabled val="1"/>
        </dgm:presLayoutVars>
      </dgm:prSet>
      <dgm:spPr/>
      <dgm:t>
        <a:bodyPr/>
        <a:lstStyle/>
        <a:p>
          <a:endParaRPr lang="en-US"/>
        </a:p>
      </dgm:t>
    </dgm:pt>
    <dgm:pt modelId="{8E918682-F0AE-0C4C-8D83-03D9632E24A2}" type="pres">
      <dgm:prSet presAssocID="{85FF27B5-DFE7-194F-ACA2-EAAEE0DF233D}" presName="accent_3" presStyleCnt="0"/>
      <dgm:spPr/>
    </dgm:pt>
    <dgm:pt modelId="{594FDD2B-BA47-E04F-9EE6-7E481B51719C}" type="pres">
      <dgm:prSet presAssocID="{85FF27B5-DFE7-194F-ACA2-EAAEE0DF233D}" presName="accentRepeatNode" presStyleLbl="solidFgAcc1" presStyleIdx="2" presStyleCnt="7"/>
      <dgm:spPr/>
    </dgm:pt>
    <dgm:pt modelId="{C4B02AFC-B2C8-EB4E-B3B5-14856EB96354}" type="pres">
      <dgm:prSet presAssocID="{09D0B125-12BB-1A48-B3B5-19BB43C419DA}" presName="text_4" presStyleLbl="node1" presStyleIdx="3" presStyleCnt="7">
        <dgm:presLayoutVars>
          <dgm:bulletEnabled val="1"/>
        </dgm:presLayoutVars>
      </dgm:prSet>
      <dgm:spPr/>
      <dgm:t>
        <a:bodyPr/>
        <a:lstStyle/>
        <a:p>
          <a:endParaRPr lang="en-US"/>
        </a:p>
      </dgm:t>
    </dgm:pt>
    <dgm:pt modelId="{043AD2CD-E76B-234A-AC59-41108DF5FA62}" type="pres">
      <dgm:prSet presAssocID="{09D0B125-12BB-1A48-B3B5-19BB43C419DA}" presName="accent_4" presStyleCnt="0"/>
      <dgm:spPr/>
    </dgm:pt>
    <dgm:pt modelId="{CB8BB303-D1E2-C441-9BD5-6501ABF188B5}" type="pres">
      <dgm:prSet presAssocID="{09D0B125-12BB-1A48-B3B5-19BB43C419DA}" presName="accentRepeatNode" presStyleLbl="solidFgAcc1" presStyleIdx="3" presStyleCnt="7"/>
      <dgm:spPr/>
    </dgm:pt>
    <dgm:pt modelId="{0DE787AC-D96B-4049-BE07-E5732720AB4B}" type="pres">
      <dgm:prSet presAssocID="{1B1BAEB2-D904-4D43-A632-02139178C721}" presName="text_5" presStyleLbl="node1" presStyleIdx="4" presStyleCnt="7">
        <dgm:presLayoutVars>
          <dgm:bulletEnabled val="1"/>
        </dgm:presLayoutVars>
      </dgm:prSet>
      <dgm:spPr/>
      <dgm:t>
        <a:bodyPr/>
        <a:lstStyle/>
        <a:p>
          <a:endParaRPr lang="en-US"/>
        </a:p>
      </dgm:t>
    </dgm:pt>
    <dgm:pt modelId="{283E9DAD-686B-1E40-8174-D7CEB0B299E2}" type="pres">
      <dgm:prSet presAssocID="{1B1BAEB2-D904-4D43-A632-02139178C721}" presName="accent_5" presStyleCnt="0"/>
      <dgm:spPr/>
    </dgm:pt>
    <dgm:pt modelId="{6B104C46-DFA3-4149-80E3-18DF9654D50D}" type="pres">
      <dgm:prSet presAssocID="{1B1BAEB2-D904-4D43-A632-02139178C721}" presName="accentRepeatNode" presStyleLbl="solidFgAcc1" presStyleIdx="4" presStyleCnt="7"/>
      <dgm:spPr/>
    </dgm:pt>
    <dgm:pt modelId="{5F8FAB2D-647E-5042-B99F-BD6641F10694}" type="pres">
      <dgm:prSet presAssocID="{3BCF3797-4A85-C440-997E-8F35044F1667}" presName="text_6" presStyleLbl="node1" presStyleIdx="5" presStyleCnt="7">
        <dgm:presLayoutVars>
          <dgm:bulletEnabled val="1"/>
        </dgm:presLayoutVars>
      </dgm:prSet>
      <dgm:spPr/>
      <dgm:t>
        <a:bodyPr/>
        <a:lstStyle/>
        <a:p>
          <a:endParaRPr lang="en-US"/>
        </a:p>
      </dgm:t>
    </dgm:pt>
    <dgm:pt modelId="{F13CBE7D-C9F8-D242-B5D4-09BA3CC9C771}" type="pres">
      <dgm:prSet presAssocID="{3BCF3797-4A85-C440-997E-8F35044F1667}" presName="accent_6" presStyleCnt="0"/>
      <dgm:spPr/>
    </dgm:pt>
    <dgm:pt modelId="{751AB155-DCFA-FF4C-B991-8E13031BD131}" type="pres">
      <dgm:prSet presAssocID="{3BCF3797-4A85-C440-997E-8F35044F1667}" presName="accentRepeatNode" presStyleLbl="solidFgAcc1" presStyleIdx="5" presStyleCnt="7"/>
      <dgm:spPr/>
    </dgm:pt>
    <dgm:pt modelId="{0AECBCC5-6260-7748-8B3F-A23EB2B09227}" type="pres">
      <dgm:prSet presAssocID="{6D8901E9-254E-D44E-B098-C4D98653E997}" presName="text_7" presStyleLbl="node1" presStyleIdx="6" presStyleCnt="7">
        <dgm:presLayoutVars>
          <dgm:bulletEnabled val="1"/>
        </dgm:presLayoutVars>
      </dgm:prSet>
      <dgm:spPr/>
      <dgm:t>
        <a:bodyPr/>
        <a:lstStyle/>
        <a:p>
          <a:endParaRPr lang="en-US"/>
        </a:p>
      </dgm:t>
    </dgm:pt>
    <dgm:pt modelId="{A8F2B3D1-D1EC-314D-9D85-086F950374FF}" type="pres">
      <dgm:prSet presAssocID="{6D8901E9-254E-D44E-B098-C4D98653E997}" presName="accent_7" presStyleCnt="0"/>
      <dgm:spPr/>
    </dgm:pt>
    <dgm:pt modelId="{21BB9EF8-7390-7E44-9A30-6EA8BB32FDBE}" type="pres">
      <dgm:prSet presAssocID="{6D8901E9-254E-D44E-B098-C4D98653E997}" presName="accentRepeatNode" presStyleLbl="solidFgAcc1" presStyleIdx="6" presStyleCnt="7"/>
      <dgm:spPr/>
    </dgm:pt>
  </dgm:ptLst>
  <dgm:cxnLst>
    <dgm:cxn modelId="{B85F553B-6458-472F-8D61-5080F13CA908}" type="presOf" srcId="{B2A90CBD-9A34-8747-9A28-C5ED9A6A8004}" destId="{59436C1C-F6A1-254D-B7FD-E26C7BEDD224}" srcOrd="0" destOrd="0" presId="urn:microsoft.com/office/officeart/2008/layout/VerticalCurvedList"/>
    <dgm:cxn modelId="{C92E7A50-908A-8742-A63D-86C146D95371}" srcId="{B2A90CBD-9A34-8747-9A28-C5ED9A6A8004}" destId="{6D8901E9-254E-D44E-B098-C4D98653E997}" srcOrd="6" destOrd="0" parTransId="{2A0D65F3-3E1A-F449-8E32-6C158141417E}" sibTransId="{AAF60935-B1E4-C54B-B342-F8E0B4BC8919}"/>
    <dgm:cxn modelId="{4F9F6F5E-B2CA-47AC-AA09-89FBA3DD7207}" type="presOf" srcId="{6D8901E9-254E-D44E-B098-C4D98653E997}" destId="{0AECBCC5-6260-7748-8B3F-A23EB2B09227}" srcOrd="0" destOrd="0" presId="urn:microsoft.com/office/officeart/2008/layout/VerticalCurvedList"/>
    <dgm:cxn modelId="{498170D9-ECB7-8248-922C-771066839809}" srcId="{B2A90CBD-9A34-8747-9A28-C5ED9A6A8004}" destId="{1B1BAEB2-D904-4D43-A632-02139178C721}" srcOrd="4" destOrd="0" parTransId="{B7F6F323-AD4A-C245-A9FB-5C429AB6453D}" sibTransId="{525BBB06-D9C9-9A42-82ED-87DEE1725BFB}"/>
    <dgm:cxn modelId="{EA0D100F-A4D5-4E01-8349-9246E36EBAC5}" type="presOf" srcId="{3BCF3797-4A85-C440-997E-8F35044F1667}" destId="{5F8FAB2D-647E-5042-B99F-BD6641F10694}" srcOrd="0" destOrd="0" presId="urn:microsoft.com/office/officeart/2008/layout/VerticalCurvedList"/>
    <dgm:cxn modelId="{8E4A236D-76C3-47C2-B880-89063E14F17D}" type="presOf" srcId="{09D0B125-12BB-1A48-B3B5-19BB43C419DA}" destId="{C4B02AFC-B2C8-EB4E-B3B5-14856EB96354}" srcOrd="0" destOrd="0" presId="urn:microsoft.com/office/officeart/2008/layout/VerticalCurvedList"/>
    <dgm:cxn modelId="{553EF8AF-CDA2-45C5-AC8B-37A6F5669440}" type="presOf" srcId="{85FF27B5-DFE7-194F-ACA2-EAAEE0DF233D}" destId="{BC9705DD-EC57-8146-BF30-D11DCF6F40E7}" srcOrd="0" destOrd="0" presId="urn:microsoft.com/office/officeart/2008/layout/VerticalCurvedList"/>
    <dgm:cxn modelId="{5CD750BA-558D-4253-B0AD-806EB8C4AF1A}" type="presOf" srcId="{CDBD6F4A-AFE3-3F44-8BE3-B5AA5EA8F844}" destId="{8A0448E2-D9FF-6840-9B1E-3C740CB37F4C}" srcOrd="0" destOrd="0" presId="urn:microsoft.com/office/officeart/2008/layout/VerticalCurvedList"/>
    <dgm:cxn modelId="{5A383AA1-AB20-744F-A0F8-C0BA6DD93B81}" srcId="{B2A90CBD-9A34-8747-9A28-C5ED9A6A8004}" destId="{09D0B125-12BB-1A48-B3B5-19BB43C419DA}" srcOrd="3" destOrd="0" parTransId="{D8F66BC6-973F-D547-9227-A7F65DDD60E5}" sibTransId="{F0925D32-DCB1-B44F-A1F5-54ED350E125E}"/>
    <dgm:cxn modelId="{A8E4A60F-1244-4780-8638-3746D42BC715}" type="presOf" srcId="{51C478B5-9DAA-2040-8111-70B7CE96BAC9}" destId="{B8DF6B9F-0F7A-4041-BA6E-42E97A2E5155}" srcOrd="0" destOrd="0" presId="urn:microsoft.com/office/officeart/2008/layout/VerticalCurvedList"/>
    <dgm:cxn modelId="{9F944B7D-E476-4984-87BD-B54D62431DB7}" type="presOf" srcId="{1B1BAEB2-D904-4D43-A632-02139178C721}" destId="{0DE787AC-D96B-4049-BE07-E5732720AB4B}" srcOrd="0" destOrd="0" presId="urn:microsoft.com/office/officeart/2008/layout/VerticalCurvedList"/>
    <dgm:cxn modelId="{C712F53E-9B2F-8948-B35B-39229067E372}" srcId="{B2A90CBD-9A34-8747-9A28-C5ED9A6A8004}" destId="{CDBD6F4A-AFE3-3F44-8BE3-B5AA5EA8F844}" srcOrd="1" destOrd="0" parTransId="{F1A322F2-B112-274D-B977-53D14BAE7802}" sibTransId="{5FEA03DF-BAF3-4942-AFEA-D8BD44466A17}"/>
    <dgm:cxn modelId="{C5A6A94D-0EC3-43AA-A7D0-E97473C61673}" type="presOf" srcId="{9B03EB21-AFC2-4349-9583-A4AD9C31FD0F}" destId="{644C8C3E-D56D-DA40-84C4-BEE868B8B083}" srcOrd="0" destOrd="0" presId="urn:microsoft.com/office/officeart/2008/layout/VerticalCurvedList"/>
    <dgm:cxn modelId="{8B317D7C-54C6-1443-AD31-6CBDF617CE18}" srcId="{B2A90CBD-9A34-8747-9A28-C5ED9A6A8004}" destId="{9B03EB21-AFC2-4349-9583-A4AD9C31FD0F}" srcOrd="0" destOrd="0" parTransId="{9BB6734E-5FFF-5340-91F2-D334042CBDC9}" sibTransId="{51C478B5-9DAA-2040-8111-70B7CE96BAC9}"/>
    <dgm:cxn modelId="{ADEC0334-4A24-8444-8629-D62ED41EA4E5}" srcId="{B2A90CBD-9A34-8747-9A28-C5ED9A6A8004}" destId="{3BCF3797-4A85-C440-997E-8F35044F1667}" srcOrd="5" destOrd="0" parTransId="{DC31AA98-2D9A-254C-9E95-B8A30EF2CD10}" sibTransId="{D4501E18-9662-6D4A-88DC-A38C9A1A0317}"/>
    <dgm:cxn modelId="{FF43E64E-C8C7-174B-9705-EC6C0EA2D95F}" srcId="{B2A90CBD-9A34-8747-9A28-C5ED9A6A8004}" destId="{85FF27B5-DFE7-194F-ACA2-EAAEE0DF233D}" srcOrd="2" destOrd="0" parTransId="{11D8D623-3484-C247-B30F-18C009944D58}" sibTransId="{2943EF28-A022-614D-9578-C1F4C3DF4656}"/>
    <dgm:cxn modelId="{31207EFC-C021-456F-8948-A4962BDFF680}" type="presParOf" srcId="{59436C1C-F6A1-254D-B7FD-E26C7BEDD224}" destId="{FD2E0CD5-F017-0C42-A85C-7526EF275393}" srcOrd="0" destOrd="0" presId="urn:microsoft.com/office/officeart/2008/layout/VerticalCurvedList"/>
    <dgm:cxn modelId="{165F3F46-1D0E-480F-B683-8EF9B39C00FB}" type="presParOf" srcId="{FD2E0CD5-F017-0C42-A85C-7526EF275393}" destId="{5CD6E90C-FBD9-FE41-B191-B6100A8C0623}" srcOrd="0" destOrd="0" presId="urn:microsoft.com/office/officeart/2008/layout/VerticalCurvedList"/>
    <dgm:cxn modelId="{F5CBF665-8CEB-4169-BC11-3B6F9C078530}" type="presParOf" srcId="{5CD6E90C-FBD9-FE41-B191-B6100A8C0623}" destId="{CF0DB469-EE5F-4F4F-AFAE-863F9A5B1A42}" srcOrd="0" destOrd="0" presId="urn:microsoft.com/office/officeart/2008/layout/VerticalCurvedList"/>
    <dgm:cxn modelId="{AE8C3F22-F02B-4611-A101-63E25C120B03}" type="presParOf" srcId="{5CD6E90C-FBD9-FE41-B191-B6100A8C0623}" destId="{B8DF6B9F-0F7A-4041-BA6E-42E97A2E5155}" srcOrd="1" destOrd="0" presId="urn:microsoft.com/office/officeart/2008/layout/VerticalCurvedList"/>
    <dgm:cxn modelId="{4239CA3B-3AFF-4472-A30A-FDFEDBC11331}" type="presParOf" srcId="{5CD6E90C-FBD9-FE41-B191-B6100A8C0623}" destId="{7FCBC707-BF8D-CD42-AC3F-986C2541FA74}" srcOrd="2" destOrd="0" presId="urn:microsoft.com/office/officeart/2008/layout/VerticalCurvedList"/>
    <dgm:cxn modelId="{D908E376-6850-4961-AAC7-194C6C9A2764}" type="presParOf" srcId="{5CD6E90C-FBD9-FE41-B191-B6100A8C0623}" destId="{8402A34E-ECFA-9D4C-B6EC-FEC2FEE9E4CE}" srcOrd="3" destOrd="0" presId="urn:microsoft.com/office/officeart/2008/layout/VerticalCurvedList"/>
    <dgm:cxn modelId="{4BF0CB87-07E9-4B57-89E4-4F0741800892}" type="presParOf" srcId="{FD2E0CD5-F017-0C42-A85C-7526EF275393}" destId="{644C8C3E-D56D-DA40-84C4-BEE868B8B083}" srcOrd="1" destOrd="0" presId="urn:microsoft.com/office/officeart/2008/layout/VerticalCurvedList"/>
    <dgm:cxn modelId="{8E8ACC99-8042-49FC-83AB-90B22837920A}" type="presParOf" srcId="{FD2E0CD5-F017-0C42-A85C-7526EF275393}" destId="{F239EA78-3886-204A-8552-577C35A9AE1B}" srcOrd="2" destOrd="0" presId="urn:microsoft.com/office/officeart/2008/layout/VerticalCurvedList"/>
    <dgm:cxn modelId="{8F912F15-F920-4FD9-A279-BFA9CEF84577}" type="presParOf" srcId="{F239EA78-3886-204A-8552-577C35A9AE1B}" destId="{75B4019A-0E18-B945-B6BD-A53D6202CFB8}" srcOrd="0" destOrd="0" presId="urn:microsoft.com/office/officeart/2008/layout/VerticalCurvedList"/>
    <dgm:cxn modelId="{95EB60B2-845C-41C6-B05C-834EA474287E}" type="presParOf" srcId="{FD2E0CD5-F017-0C42-A85C-7526EF275393}" destId="{8A0448E2-D9FF-6840-9B1E-3C740CB37F4C}" srcOrd="3" destOrd="0" presId="urn:microsoft.com/office/officeart/2008/layout/VerticalCurvedList"/>
    <dgm:cxn modelId="{6A2EC0A5-8A84-4E35-BA66-13CF829B8999}" type="presParOf" srcId="{FD2E0CD5-F017-0C42-A85C-7526EF275393}" destId="{2699BFE0-6AED-5E43-9E9E-0865E57246A7}" srcOrd="4" destOrd="0" presId="urn:microsoft.com/office/officeart/2008/layout/VerticalCurvedList"/>
    <dgm:cxn modelId="{7595676E-B75E-4EBE-ADE6-6678E7CA641C}" type="presParOf" srcId="{2699BFE0-6AED-5E43-9E9E-0865E57246A7}" destId="{DBEACE75-953F-244E-82B6-715E6F8D4595}" srcOrd="0" destOrd="0" presId="urn:microsoft.com/office/officeart/2008/layout/VerticalCurvedList"/>
    <dgm:cxn modelId="{66EA5E45-F572-400F-A0ED-7C1D9EECB4AF}" type="presParOf" srcId="{FD2E0CD5-F017-0C42-A85C-7526EF275393}" destId="{BC9705DD-EC57-8146-BF30-D11DCF6F40E7}" srcOrd="5" destOrd="0" presId="urn:microsoft.com/office/officeart/2008/layout/VerticalCurvedList"/>
    <dgm:cxn modelId="{E34F9C00-E69B-4EB7-A2DB-2234BA56CB88}" type="presParOf" srcId="{FD2E0CD5-F017-0C42-A85C-7526EF275393}" destId="{8E918682-F0AE-0C4C-8D83-03D9632E24A2}" srcOrd="6" destOrd="0" presId="urn:microsoft.com/office/officeart/2008/layout/VerticalCurvedList"/>
    <dgm:cxn modelId="{9EA07BED-7D78-4078-86F1-F2DFA2FB283A}" type="presParOf" srcId="{8E918682-F0AE-0C4C-8D83-03D9632E24A2}" destId="{594FDD2B-BA47-E04F-9EE6-7E481B51719C}" srcOrd="0" destOrd="0" presId="urn:microsoft.com/office/officeart/2008/layout/VerticalCurvedList"/>
    <dgm:cxn modelId="{04D0D2F1-E0EF-4813-A52B-55A9449FDA57}" type="presParOf" srcId="{FD2E0CD5-F017-0C42-A85C-7526EF275393}" destId="{C4B02AFC-B2C8-EB4E-B3B5-14856EB96354}" srcOrd="7" destOrd="0" presId="urn:microsoft.com/office/officeart/2008/layout/VerticalCurvedList"/>
    <dgm:cxn modelId="{5568D88A-8550-4864-B3F9-A3F4173D2122}" type="presParOf" srcId="{FD2E0CD5-F017-0C42-A85C-7526EF275393}" destId="{043AD2CD-E76B-234A-AC59-41108DF5FA62}" srcOrd="8" destOrd="0" presId="urn:microsoft.com/office/officeart/2008/layout/VerticalCurvedList"/>
    <dgm:cxn modelId="{5E9E7B14-C8F8-4AEF-BA1A-F15900B7ECF5}" type="presParOf" srcId="{043AD2CD-E76B-234A-AC59-41108DF5FA62}" destId="{CB8BB303-D1E2-C441-9BD5-6501ABF188B5}" srcOrd="0" destOrd="0" presId="urn:microsoft.com/office/officeart/2008/layout/VerticalCurvedList"/>
    <dgm:cxn modelId="{3F8D4B97-CC0F-43D8-8918-F578BBB59BE3}" type="presParOf" srcId="{FD2E0CD5-F017-0C42-A85C-7526EF275393}" destId="{0DE787AC-D96B-4049-BE07-E5732720AB4B}" srcOrd="9" destOrd="0" presId="urn:microsoft.com/office/officeart/2008/layout/VerticalCurvedList"/>
    <dgm:cxn modelId="{765A0D0F-A2BA-421D-88C4-54997CBF382A}" type="presParOf" srcId="{FD2E0CD5-F017-0C42-A85C-7526EF275393}" destId="{283E9DAD-686B-1E40-8174-D7CEB0B299E2}" srcOrd="10" destOrd="0" presId="urn:microsoft.com/office/officeart/2008/layout/VerticalCurvedList"/>
    <dgm:cxn modelId="{30DFADDF-93FF-4719-A24F-A4798EA4DE69}" type="presParOf" srcId="{283E9DAD-686B-1E40-8174-D7CEB0B299E2}" destId="{6B104C46-DFA3-4149-80E3-18DF9654D50D}" srcOrd="0" destOrd="0" presId="urn:microsoft.com/office/officeart/2008/layout/VerticalCurvedList"/>
    <dgm:cxn modelId="{26E18039-A7C6-471A-B1E8-BD5F43C48FE6}" type="presParOf" srcId="{FD2E0CD5-F017-0C42-A85C-7526EF275393}" destId="{5F8FAB2D-647E-5042-B99F-BD6641F10694}" srcOrd="11" destOrd="0" presId="urn:microsoft.com/office/officeart/2008/layout/VerticalCurvedList"/>
    <dgm:cxn modelId="{E8153769-5B06-4208-94FC-960CC6449814}" type="presParOf" srcId="{FD2E0CD5-F017-0C42-A85C-7526EF275393}" destId="{F13CBE7D-C9F8-D242-B5D4-09BA3CC9C771}" srcOrd="12" destOrd="0" presId="urn:microsoft.com/office/officeart/2008/layout/VerticalCurvedList"/>
    <dgm:cxn modelId="{17BCD718-9880-452B-AC49-CD52FE090729}" type="presParOf" srcId="{F13CBE7D-C9F8-D242-B5D4-09BA3CC9C771}" destId="{751AB155-DCFA-FF4C-B991-8E13031BD131}" srcOrd="0" destOrd="0" presId="urn:microsoft.com/office/officeart/2008/layout/VerticalCurvedList"/>
    <dgm:cxn modelId="{21FE5B94-4E89-4777-B5D7-AA61B3E026A4}" type="presParOf" srcId="{FD2E0CD5-F017-0C42-A85C-7526EF275393}" destId="{0AECBCC5-6260-7748-8B3F-A23EB2B09227}" srcOrd="13" destOrd="0" presId="urn:microsoft.com/office/officeart/2008/layout/VerticalCurvedList"/>
    <dgm:cxn modelId="{BDC120A8-759D-4881-960B-E615A91D6434}" type="presParOf" srcId="{FD2E0CD5-F017-0C42-A85C-7526EF275393}" destId="{A8F2B3D1-D1EC-314D-9D85-086F950374FF}" srcOrd="14" destOrd="0" presId="urn:microsoft.com/office/officeart/2008/layout/VerticalCurvedList"/>
    <dgm:cxn modelId="{B6210254-171B-4379-9056-26A0FD15F101}" type="presParOf" srcId="{A8F2B3D1-D1EC-314D-9D85-086F950374FF}" destId="{21BB9EF8-7390-7E44-9A30-6EA8BB32FDB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3D3528-AB03-4DC4-8CAD-D9C2C03FD315}">
      <dsp:nvSpPr>
        <dsp:cNvPr id="0" name=""/>
        <dsp:cNvSpPr/>
      </dsp:nvSpPr>
      <dsp:spPr>
        <a:xfrm>
          <a:off x="1622376" y="3370943"/>
          <a:ext cx="2770501" cy="3061666"/>
        </a:xfrm>
        <a:custGeom>
          <a:avLst/>
          <a:gdLst/>
          <a:ahLst/>
          <a:cxnLst/>
          <a:rect l="0" t="0" r="0" b="0"/>
          <a:pathLst>
            <a:path>
              <a:moveTo>
                <a:pt x="0" y="0"/>
              </a:moveTo>
              <a:lnTo>
                <a:pt x="1385250" y="0"/>
              </a:lnTo>
              <a:lnTo>
                <a:pt x="1385250" y="3061666"/>
              </a:lnTo>
              <a:lnTo>
                <a:pt x="2770501" y="3061666"/>
              </a:lnTo>
            </a:path>
          </a:pathLst>
        </a:custGeom>
        <a:noFill/>
        <a:ln w="19050" cap="rnd"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rtl="1">
            <a:lnSpc>
              <a:spcPct val="90000"/>
            </a:lnSpc>
            <a:spcBef>
              <a:spcPct val="0"/>
            </a:spcBef>
            <a:spcAft>
              <a:spcPct val="35000"/>
            </a:spcAft>
          </a:pPr>
          <a:endParaRPr lang="ar-SA" sz="1400" kern="1200"/>
        </a:p>
      </dsp:txBody>
      <dsp:txXfrm>
        <a:off x="2904399" y="4798548"/>
        <a:ext cx="206455" cy="206455"/>
      </dsp:txXfrm>
    </dsp:sp>
    <dsp:sp modelId="{B061BA10-A595-4B6B-AA7E-3C1F90D2D358}">
      <dsp:nvSpPr>
        <dsp:cNvPr id="0" name=""/>
        <dsp:cNvSpPr/>
      </dsp:nvSpPr>
      <dsp:spPr>
        <a:xfrm>
          <a:off x="1622376" y="3370943"/>
          <a:ext cx="2770501" cy="2296249"/>
        </a:xfrm>
        <a:custGeom>
          <a:avLst/>
          <a:gdLst/>
          <a:ahLst/>
          <a:cxnLst/>
          <a:rect l="0" t="0" r="0" b="0"/>
          <a:pathLst>
            <a:path>
              <a:moveTo>
                <a:pt x="0" y="0"/>
              </a:moveTo>
              <a:lnTo>
                <a:pt x="1385250" y="0"/>
              </a:lnTo>
              <a:lnTo>
                <a:pt x="1385250" y="2296249"/>
              </a:lnTo>
              <a:lnTo>
                <a:pt x="2770501" y="2296249"/>
              </a:lnTo>
            </a:path>
          </a:pathLst>
        </a:custGeom>
        <a:noFill/>
        <a:ln w="19050" cap="rnd"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77850" rtl="1">
            <a:lnSpc>
              <a:spcPct val="90000"/>
            </a:lnSpc>
            <a:spcBef>
              <a:spcPct val="0"/>
            </a:spcBef>
            <a:spcAft>
              <a:spcPct val="35000"/>
            </a:spcAft>
          </a:pPr>
          <a:endParaRPr lang="ar-SA" sz="1300" kern="1200"/>
        </a:p>
      </dsp:txBody>
      <dsp:txXfrm>
        <a:off x="2917667" y="4429108"/>
        <a:ext cx="179919" cy="179919"/>
      </dsp:txXfrm>
    </dsp:sp>
    <dsp:sp modelId="{6F5D0620-ABDA-4BA3-94CD-7BCD064BE3A1}">
      <dsp:nvSpPr>
        <dsp:cNvPr id="0" name=""/>
        <dsp:cNvSpPr/>
      </dsp:nvSpPr>
      <dsp:spPr>
        <a:xfrm>
          <a:off x="1622376" y="3370943"/>
          <a:ext cx="2770501" cy="1530833"/>
        </a:xfrm>
        <a:custGeom>
          <a:avLst/>
          <a:gdLst/>
          <a:ahLst/>
          <a:cxnLst/>
          <a:rect l="0" t="0" r="0" b="0"/>
          <a:pathLst>
            <a:path>
              <a:moveTo>
                <a:pt x="0" y="0"/>
              </a:moveTo>
              <a:lnTo>
                <a:pt x="1385250" y="0"/>
              </a:lnTo>
              <a:lnTo>
                <a:pt x="1385250" y="1530833"/>
              </a:lnTo>
              <a:lnTo>
                <a:pt x="2770501" y="1530833"/>
              </a:lnTo>
            </a:path>
          </a:pathLst>
        </a:custGeom>
        <a:noFill/>
        <a:ln w="19050" cap="rnd"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rtl="1">
            <a:lnSpc>
              <a:spcPct val="90000"/>
            </a:lnSpc>
            <a:spcBef>
              <a:spcPct val="0"/>
            </a:spcBef>
            <a:spcAft>
              <a:spcPct val="35000"/>
            </a:spcAft>
          </a:pPr>
          <a:endParaRPr lang="ar-SA" sz="1100" kern="1200"/>
        </a:p>
      </dsp:txBody>
      <dsp:txXfrm>
        <a:off x="2928494" y="4057227"/>
        <a:ext cx="158265" cy="158265"/>
      </dsp:txXfrm>
    </dsp:sp>
    <dsp:sp modelId="{A2F81337-6743-4278-8D35-4FC0D070D322}">
      <dsp:nvSpPr>
        <dsp:cNvPr id="0" name=""/>
        <dsp:cNvSpPr/>
      </dsp:nvSpPr>
      <dsp:spPr>
        <a:xfrm>
          <a:off x="1622376" y="3370943"/>
          <a:ext cx="2770501" cy="765416"/>
        </a:xfrm>
        <a:custGeom>
          <a:avLst/>
          <a:gdLst/>
          <a:ahLst/>
          <a:cxnLst/>
          <a:rect l="0" t="0" r="0" b="0"/>
          <a:pathLst>
            <a:path>
              <a:moveTo>
                <a:pt x="0" y="0"/>
              </a:moveTo>
              <a:lnTo>
                <a:pt x="1385250" y="0"/>
              </a:lnTo>
              <a:lnTo>
                <a:pt x="1385250" y="765416"/>
              </a:lnTo>
              <a:lnTo>
                <a:pt x="2770501" y="765416"/>
              </a:lnTo>
            </a:path>
          </a:pathLst>
        </a:custGeom>
        <a:noFill/>
        <a:ln w="19050" cap="rnd"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rtl="1">
            <a:lnSpc>
              <a:spcPct val="90000"/>
            </a:lnSpc>
            <a:spcBef>
              <a:spcPct val="0"/>
            </a:spcBef>
            <a:spcAft>
              <a:spcPct val="35000"/>
            </a:spcAft>
          </a:pPr>
          <a:endParaRPr lang="ar-SA" sz="1000" kern="1200"/>
        </a:p>
      </dsp:txBody>
      <dsp:txXfrm>
        <a:off x="2935770" y="3681794"/>
        <a:ext cx="143714" cy="143714"/>
      </dsp:txXfrm>
    </dsp:sp>
    <dsp:sp modelId="{C9E85CCE-D3AC-43E9-9A8E-01203D21C0C5}">
      <dsp:nvSpPr>
        <dsp:cNvPr id="0" name=""/>
        <dsp:cNvSpPr/>
      </dsp:nvSpPr>
      <dsp:spPr>
        <a:xfrm>
          <a:off x="1622376" y="3325223"/>
          <a:ext cx="2786247" cy="91440"/>
        </a:xfrm>
        <a:custGeom>
          <a:avLst/>
          <a:gdLst/>
          <a:ahLst/>
          <a:cxnLst/>
          <a:rect l="0" t="0" r="0" b="0"/>
          <a:pathLst>
            <a:path>
              <a:moveTo>
                <a:pt x="0" y="45720"/>
              </a:moveTo>
              <a:lnTo>
                <a:pt x="1393123" y="45720"/>
              </a:lnTo>
              <a:lnTo>
                <a:pt x="1393123" y="92973"/>
              </a:lnTo>
              <a:lnTo>
                <a:pt x="2786247" y="92973"/>
              </a:lnTo>
            </a:path>
          </a:pathLst>
        </a:custGeom>
        <a:noFill/>
        <a:ln w="19050" cap="rnd"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rtl="1">
            <a:lnSpc>
              <a:spcPct val="90000"/>
            </a:lnSpc>
            <a:spcBef>
              <a:spcPct val="0"/>
            </a:spcBef>
            <a:spcAft>
              <a:spcPct val="35000"/>
            </a:spcAft>
          </a:pPr>
          <a:endParaRPr lang="ar-SA" sz="1000" kern="1200"/>
        </a:p>
      </dsp:txBody>
      <dsp:txXfrm>
        <a:off x="2945834" y="3301277"/>
        <a:ext cx="139332" cy="139332"/>
      </dsp:txXfrm>
    </dsp:sp>
    <dsp:sp modelId="{0BE8485D-49FE-4D19-8605-31257E4EBAD5}">
      <dsp:nvSpPr>
        <dsp:cNvPr id="0" name=""/>
        <dsp:cNvSpPr/>
      </dsp:nvSpPr>
      <dsp:spPr>
        <a:xfrm>
          <a:off x="1622376" y="2605526"/>
          <a:ext cx="2770501" cy="765416"/>
        </a:xfrm>
        <a:custGeom>
          <a:avLst/>
          <a:gdLst/>
          <a:ahLst/>
          <a:cxnLst/>
          <a:rect l="0" t="0" r="0" b="0"/>
          <a:pathLst>
            <a:path>
              <a:moveTo>
                <a:pt x="0" y="765416"/>
              </a:moveTo>
              <a:lnTo>
                <a:pt x="1385250" y="765416"/>
              </a:lnTo>
              <a:lnTo>
                <a:pt x="1385250" y="0"/>
              </a:lnTo>
              <a:lnTo>
                <a:pt x="2770501" y="0"/>
              </a:lnTo>
            </a:path>
          </a:pathLst>
        </a:custGeom>
        <a:noFill/>
        <a:ln w="19050" cap="rnd"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rtl="1">
            <a:lnSpc>
              <a:spcPct val="90000"/>
            </a:lnSpc>
            <a:spcBef>
              <a:spcPct val="0"/>
            </a:spcBef>
            <a:spcAft>
              <a:spcPct val="35000"/>
            </a:spcAft>
          </a:pPr>
          <a:endParaRPr lang="ar-SA" sz="1000" kern="1200"/>
        </a:p>
      </dsp:txBody>
      <dsp:txXfrm>
        <a:off x="2935770" y="2916378"/>
        <a:ext cx="143714" cy="143714"/>
      </dsp:txXfrm>
    </dsp:sp>
    <dsp:sp modelId="{9FEFF943-03F0-4392-8553-F0572F42EA5B}">
      <dsp:nvSpPr>
        <dsp:cNvPr id="0" name=""/>
        <dsp:cNvSpPr/>
      </dsp:nvSpPr>
      <dsp:spPr>
        <a:xfrm>
          <a:off x="1622376" y="1840110"/>
          <a:ext cx="2770501" cy="1530833"/>
        </a:xfrm>
        <a:custGeom>
          <a:avLst/>
          <a:gdLst/>
          <a:ahLst/>
          <a:cxnLst/>
          <a:rect l="0" t="0" r="0" b="0"/>
          <a:pathLst>
            <a:path>
              <a:moveTo>
                <a:pt x="0" y="1530833"/>
              </a:moveTo>
              <a:lnTo>
                <a:pt x="1385250" y="1530833"/>
              </a:lnTo>
              <a:lnTo>
                <a:pt x="1385250" y="0"/>
              </a:lnTo>
              <a:lnTo>
                <a:pt x="2770501" y="0"/>
              </a:lnTo>
            </a:path>
          </a:pathLst>
        </a:custGeom>
        <a:noFill/>
        <a:ln w="19050" cap="rnd"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rtl="1">
            <a:lnSpc>
              <a:spcPct val="90000"/>
            </a:lnSpc>
            <a:spcBef>
              <a:spcPct val="0"/>
            </a:spcBef>
            <a:spcAft>
              <a:spcPct val="35000"/>
            </a:spcAft>
          </a:pPr>
          <a:endParaRPr lang="ar-SA" sz="1100" kern="1200"/>
        </a:p>
      </dsp:txBody>
      <dsp:txXfrm>
        <a:off x="2928494" y="2526394"/>
        <a:ext cx="158265" cy="158265"/>
      </dsp:txXfrm>
    </dsp:sp>
    <dsp:sp modelId="{D430A625-4198-4811-8EC3-74CF8094EE7E}">
      <dsp:nvSpPr>
        <dsp:cNvPr id="0" name=""/>
        <dsp:cNvSpPr/>
      </dsp:nvSpPr>
      <dsp:spPr>
        <a:xfrm>
          <a:off x="1622376" y="1074693"/>
          <a:ext cx="2770501" cy="2296249"/>
        </a:xfrm>
        <a:custGeom>
          <a:avLst/>
          <a:gdLst/>
          <a:ahLst/>
          <a:cxnLst/>
          <a:rect l="0" t="0" r="0" b="0"/>
          <a:pathLst>
            <a:path>
              <a:moveTo>
                <a:pt x="0" y="2296249"/>
              </a:moveTo>
              <a:lnTo>
                <a:pt x="1385250" y="2296249"/>
              </a:lnTo>
              <a:lnTo>
                <a:pt x="1385250" y="0"/>
              </a:lnTo>
              <a:lnTo>
                <a:pt x="2770501" y="0"/>
              </a:lnTo>
            </a:path>
          </a:pathLst>
        </a:custGeom>
        <a:noFill/>
        <a:ln w="19050" cap="rnd"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77850" rtl="1">
            <a:lnSpc>
              <a:spcPct val="90000"/>
            </a:lnSpc>
            <a:spcBef>
              <a:spcPct val="0"/>
            </a:spcBef>
            <a:spcAft>
              <a:spcPct val="35000"/>
            </a:spcAft>
          </a:pPr>
          <a:endParaRPr lang="ar-SA" sz="1300" kern="1200"/>
        </a:p>
      </dsp:txBody>
      <dsp:txXfrm>
        <a:off x="2917667" y="2132858"/>
        <a:ext cx="179919" cy="179919"/>
      </dsp:txXfrm>
    </dsp:sp>
    <dsp:sp modelId="{D54B82CE-647B-4ADA-9E38-6955345D592D}">
      <dsp:nvSpPr>
        <dsp:cNvPr id="0" name=""/>
        <dsp:cNvSpPr/>
      </dsp:nvSpPr>
      <dsp:spPr>
        <a:xfrm>
          <a:off x="1622376" y="309277"/>
          <a:ext cx="2770501" cy="3061666"/>
        </a:xfrm>
        <a:custGeom>
          <a:avLst/>
          <a:gdLst/>
          <a:ahLst/>
          <a:cxnLst/>
          <a:rect l="0" t="0" r="0" b="0"/>
          <a:pathLst>
            <a:path>
              <a:moveTo>
                <a:pt x="0" y="3061666"/>
              </a:moveTo>
              <a:lnTo>
                <a:pt x="1385250" y="3061666"/>
              </a:lnTo>
              <a:lnTo>
                <a:pt x="1385250" y="0"/>
              </a:lnTo>
              <a:lnTo>
                <a:pt x="2770501" y="0"/>
              </a:lnTo>
            </a:path>
          </a:pathLst>
        </a:custGeom>
        <a:noFill/>
        <a:ln w="19050" cap="rnd"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rtl="1">
            <a:lnSpc>
              <a:spcPct val="90000"/>
            </a:lnSpc>
            <a:spcBef>
              <a:spcPct val="0"/>
            </a:spcBef>
            <a:spcAft>
              <a:spcPct val="35000"/>
            </a:spcAft>
          </a:pPr>
          <a:endParaRPr lang="ar-SA" sz="1400" kern="1200"/>
        </a:p>
      </dsp:txBody>
      <dsp:txXfrm>
        <a:off x="2904399" y="1736882"/>
        <a:ext cx="206455" cy="206455"/>
      </dsp:txXfrm>
    </dsp:sp>
    <dsp:sp modelId="{68AEE32F-66AB-4ACC-9E3C-FA32AFEFE75E}">
      <dsp:nvSpPr>
        <dsp:cNvPr id="0" name=""/>
        <dsp:cNvSpPr/>
      </dsp:nvSpPr>
      <dsp:spPr>
        <a:xfrm rot="16200000">
          <a:off x="-2378326" y="2559755"/>
          <a:ext cx="6379029" cy="1622376"/>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9210" tIns="29210" rIns="29210" bIns="29210" numCol="1" spcCol="1270" anchor="ctr" anchorCtr="0">
          <a:noAutofit/>
        </a:bodyPr>
        <a:lstStyle/>
        <a:p>
          <a:pPr lvl="0" algn="ctr" defTabSz="2044700" rtl="1">
            <a:lnSpc>
              <a:spcPct val="90000"/>
            </a:lnSpc>
            <a:spcBef>
              <a:spcPct val="0"/>
            </a:spcBef>
            <a:spcAft>
              <a:spcPct val="35000"/>
            </a:spcAft>
          </a:pPr>
          <a:r>
            <a:rPr lang="en-US" sz="4600" kern="1200" dirty="0"/>
            <a:t>Factors affecting serum biomarker levels</a:t>
          </a:r>
          <a:endParaRPr lang="ar-SA" sz="4600" kern="1200" dirty="0"/>
        </a:p>
      </dsp:txBody>
      <dsp:txXfrm>
        <a:off x="-2378326" y="2559755"/>
        <a:ext cx="6379029" cy="1622376"/>
      </dsp:txXfrm>
    </dsp:sp>
    <dsp:sp modelId="{6EAD0A72-067C-4F1C-9FAF-D09A7F591832}">
      <dsp:nvSpPr>
        <dsp:cNvPr id="0" name=""/>
        <dsp:cNvSpPr/>
      </dsp:nvSpPr>
      <dsp:spPr>
        <a:xfrm>
          <a:off x="4392878" y="3110"/>
          <a:ext cx="3717626" cy="612333"/>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1">
            <a:lnSpc>
              <a:spcPct val="90000"/>
            </a:lnSpc>
            <a:spcBef>
              <a:spcPct val="0"/>
            </a:spcBef>
            <a:spcAft>
              <a:spcPct val="35000"/>
            </a:spcAft>
          </a:pPr>
          <a:r>
            <a:rPr lang="en-US" sz="1900" kern="1200" dirty="0"/>
            <a:t>Cell damage</a:t>
          </a:r>
          <a:endParaRPr lang="ar-SA" sz="1900" kern="1200" dirty="0"/>
        </a:p>
      </dsp:txBody>
      <dsp:txXfrm>
        <a:off x="4392878" y="3110"/>
        <a:ext cx="3717626" cy="612333"/>
      </dsp:txXfrm>
    </dsp:sp>
    <dsp:sp modelId="{3ECD869E-0F3D-4746-8920-69EFF438FA31}">
      <dsp:nvSpPr>
        <dsp:cNvPr id="0" name=""/>
        <dsp:cNvSpPr/>
      </dsp:nvSpPr>
      <dsp:spPr>
        <a:xfrm>
          <a:off x="4392878" y="768527"/>
          <a:ext cx="3717626" cy="612333"/>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en-US" sz="1800" kern="1200" dirty="0"/>
            <a:t>Rate of biomarker synthesis and clearance</a:t>
          </a:r>
          <a:endParaRPr lang="ar-SA" sz="1800" kern="1200" dirty="0"/>
        </a:p>
      </dsp:txBody>
      <dsp:txXfrm>
        <a:off x="4392878" y="768527"/>
        <a:ext cx="3717626" cy="612333"/>
      </dsp:txXfrm>
    </dsp:sp>
    <dsp:sp modelId="{50DA6DB9-A07A-47E3-AB2C-D75DC13B823F}">
      <dsp:nvSpPr>
        <dsp:cNvPr id="0" name=""/>
        <dsp:cNvSpPr/>
      </dsp:nvSpPr>
      <dsp:spPr>
        <a:xfrm>
          <a:off x="4392878" y="1533943"/>
          <a:ext cx="3717626" cy="612333"/>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en-US" sz="1800" kern="1200" dirty="0"/>
            <a:t>Enzyme inhibitors</a:t>
          </a:r>
          <a:endParaRPr lang="ar-SA" sz="1800" kern="1200" dirty="0"/>
        </a:p>
      </dsp:txBody>
      <dsp:txXfrm>
        <a:off x="4392878" y="1533943"/>
        <a:ext cx="3717626" cy="612333"/>
      </dsp:txXfrm>
    </dsp:sp>
    <dsp:sp modelId="{06E1084B-C243-409C-AB2B-FECC12F82445}">
      <dsp:nvSpPr>
        <dsp:cNvPr id="0" name=""/>
        <dsp:cNvSpPr/>
      </dsp:nvSpPr>
      <dsp:spPr>
        <a:xfrm>
          <a:off x="4392878" y="2299360"/>
          <a:ext cx="3717626" cy="612333"/>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en-US" sz="1800" kern="1200" dirty="0"/>
            <a:t>Glucose deficiency</a:t>
          </a:r>
          <a:endParaRPr lang="ar-SA" sz="1800" kern="1200" dirty="0"/>
        </a:p>
      </dsp:txBody>
      <dsp:txXfrm>
        <a:off x="4392878" y="2299360"/>
        <a:ext cx="3717626" cy="612333"/>
      </dsp:txXfrm>
    </dsp:sp>
    <dsp:sp modelId="{08A6DB33-4CB2-4C95-9111-79BC02BE02C8}">
      <dsp:nvSpPr>
        <dsp:cNvPr id="0" name=""/>
        <dsp:cNvSpPr/>
      </dsp:nvSpPr>
      <dsp:spPr>
        <a:xfrm>
          <a:off x="4408624" y="3112030"/>
          <a:ext cx="3717626" cy="612333"/>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en-US" sz="1800" kern="1200" dirty="0"/>
            <a:t>Localized Hypoxia (less oxygen)</a:t>
          </a:r>
          <a:endParaRPr lang="ar-SA" sz="1800" kern="1200" dirty="0"/>
        </a:p>
      </dsp:txBody>
      <dsp:txXfrm>
        <a:off x="4408624" y="3112030"/>
        <a:ext cx="3717626" cy="612333"/>
      </dsp:txXfrm>
    </dsp:sp>
    <dsp:sp modelId="{1CF44326-5F08-463C-927D-6BB3BBE18D2C}">
      <dsp:nvSpPr>
        <dsp:cNvPr id="0" name=""/>
        <dsp:cNvSpPr/>
      </dsp:nvSpPr>
      <dsp:spPr>
        <a:xfrm>
          <a:off x="4392878" y="3830193"/>
          <a:ext cx="3717626" cy="612333"/>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en-US" sz="1800" kern="1200" dirty="0"/>
            <a:t>Ischemia (obstruction of blood vessels)</a:t>
          </a:r>
          <a:endParaRPr lang="ar-SA" sz="1800" kern="1200" dirty="0"/>
        </a:p>
      </dsp:txBody>
      <dsp:txXfrm>
        <a:off x="4392878" y="3830193"/>
        <a:ext cx="3717626" cy="612333"/>
      </dsp:txXfrm>
    </dsp:sp>
    <dsp:sp modelId="{A98744B0-2FD6-4080-B15B-BE6C9AF8283B}">
      <dsp:nvSpPr>
        <dsp:cNvPr id="0" name=""/>
        <dsp:cNvSpPr/>
      </dsp:nvSpPr>
      <dsp:spPr>
        <a:xfrm>
          <a:off x="4392878" y="4595609"/>
          <a:ext cx="3717626" cy="612333"/>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en-US" sz="1800" kern="1200" dirty="0"/>
            <a:t>Necrosis</a:t>
          </a:r>
          <a:endParaRPr lang="ar-SA" sz="1800" kern="1200" dirty="0"/>
        </a:p>
      </dsp:txBody>
      <dsp:txXfrm>
        <a:off x="4392878" y="4595609"/>
        <a:ext cx="3717626" cy="612333"/>
      </dsp:txXfrm>
    </dsp:sp>
    <dsp:sp modelId="{F255CBEE-D32A-4348-A511-DF5D3FB663F7}">
      <dsp:nvSpPr>
        <dsp:cNvPr id="0" name=""/>
        <dsp:cNvSpPr/>
      </dsp:nvSpPr>
      <dsp:spPr>
        <a:xfrm>
          <a:off x="4392878" y="5361026"/>
          <a:ext cx="3717626" cy="612333"/>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1">
            <a:lnSpc>
              <a:spcPct val="90000"/>
            </a:lnSpc>
            <a:spcBef>
              <a:spcPct val="0"/>
            </a:spcBef>
            <a:spcAft>
              <a:spcPct val="35000"/>
            </a:spcAft>
          </a:pPr>
          <a:r>
            <a:rPr lang="en-US" sz="1700" kern="1200" dirty="0"/>
            <a:t>Tissue infarction due to ischemic necrosis</a:t>
          </a:r>
          <a:endParaRPr lang="ar-SA" sz="1700" kern="1200" dirty="0"/>
        </a:p>
      </dsp:txBody>
      <dsp:txXfrm>
        <a:off x="4392878" y="5361026"/>
        <a:ext cx="3717626" cy="612333"/>
      </dsp:txXfrm>
    </dsp:sp>
    <dsp:sp modelId="{516F3C9D-AAAB-4962-A73C-D734C27B3676}">
      <dsp:nvSpPr>
        <dsp:cNvPr id="0" name=""/>
        <dsp:cNvSpPr/>
      </dsp:nvSpPr>
      <dsp:spPr>
        <a:xfrm>
          <a:off x="4392878" y="6126442"/>
          <a:ext cx="3717626" cy="612333"/>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1">
            <a:lnSpc>
              <a:spcPct val="90000"/>
            </a:lnSpc>
            <a:spcBef>
              <a:spcPct val="0"/>
            </a:spcBef>
            <a:spcAft>
              <a:spcPct val="35000"/>
            </a:spcAft>
          </a:pPr>
          <a:r>
            <a:rPr lang="en-US" sz="1700" kern="1200" dirty="0"/>
            <a:t>Myocardial infarction</a:t>
          </a:r>
          <a:endParaRPr lang="ar-SA" sz="1700" kern="1200" dirty="0"/>
        </a:p>
      </dsp:txBody>
      <dsp:txXfrm>
        <a:off x="4392878" y="6126442"/>
        <a:ext cx="3717626" cy="6123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28FA68-8A2B-5E43-B0DA-0AED846B99E1}">
      <dsp:nvSpPr>
        <dsp:cNvPr id="0" name=""/>
        <dsp:cNvSpPr/>
      </dsp:nvSpPr>
      <dsp:spPr>
        <a:xfrm>
          <a:off x="2200493" y="1025828"/>
          <a:ext cx="2152213" cy="2152213"/>
        </a:xfrm>
        <a:prstGeom prst="ellipse">
          <a:avLst/>
        </a:prstGeom>
        <a:gradFill rotWithShape="0">
          <a:gsLst>
            <a:gs pos="0">
              <a:schemeClr val="accent2">
                <a:alpha val="50000"/>
                <a:hueOff val="0"/>
                <a:satOff val="0"/>
                <a:lumOff val="0"/>
                <a:alphaOff val="0"/>
                <a:tint val="96000"/>
                <a:lumMod val="100000"/>
              </a:schemeClr>
            </a:gs>
            <a:gs pos="78000">
              <a:schemeClr val="accent2">
                <a:alpha val="50000"/>
                <a:hueOff val="0"/>
                <a:satOff val="0"/>
                <a:lumOff val="0"/>
                <a:alphaOff val="0"/>
                <a:shade val="94000"/>
                <a:lumMod val="94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Types</a:t>
          </a:r>
          <a:r>
            <a:rPr lang="en-US" sz="2300" kern="1200" baseline="0" dirty="0"/>
            <a:t> of biomarkers </a:t>
          </a:r>
          <a:endParaRPr lang="en-US" sz="2300" kern="1200" dirty="0"/>
        </a:p>
      </dsp:txBody>
      <dsp:txXfrm>
        <a:off x="2515677" y="1341012"/>
        <a:ext cx="1521845" cy="1521845"/>
      </dsp:txXfrm>
    </dsp:sp>
    <dsp:sp modelId="{A40BE3D0-7593-1047-8686-CB80C8DA4F13}">
      <dsp:nvSpPr>
        <dsp:cNvPr id="0" name=""/>
        <dsp:cNvSpPr/>
      </dsp:nvSpPr>
      <dsp:spPr>
        <a:xfrm>
          <a:off x="2738546" y="163665"/>
          <a:ext cx="1076106" cy="1076106"/>
        </a:xfrm>
        <a:prstGeom prst="ellipse">
          <a:avLst/>
        </a:prstGeom>
        <a:gradFill rotWithShape="0">
          <a:gsLst>
            <a:gs pos="0">
              <a:schemeClr val="accent3">
                <a:alpha val="50000"/>
                <a:hueOff val="0"/>
                <a:satOff val="0"/>
                <a:lumOff val="0"/>
                <a:alphaOff val="0"/>
                <a:tint val="96000"/>
                <a:lumMod val="100000"/>
              </a:schemeClr>
            </a:gs>
            <a:gs pos="78000">
              <a:schemeClr val="accent3">
                <a:alpha val="50000"/>
                <a:hueOff val="0"/>
                <a:satOff val="0"/>
                <a:lumOff val="0"/>
                <a:alphaOff val="0"/>
                <a:shade val="94000"/>
                <a:lumMod val="94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a:t>Enzymes </a:t>
          </a:r>
        </a:p>
      </dsp:txBody>
      <dsp:txXfrm>
        <a:off x="2896138" y="321257"/>
        <a:ext cx="760922" cy="760922"/>
      </dsp:txXfrm>
    </dsp:sp>
    <dsp:sp modelId="{5EE51017-B2F6-AD4C-8466-DFA500CEDD95}">
      <dsp:nvSpPr>
        <dsp:cNvPr id="0" name=""/>
        <dsp:cNvSpPr/>
      </dsp:nvSpPr>
      <dsp:spPr>
        <a:xfrm>
          <a:off x="3951169" y="2263990"/>
          <a:ext cx="1076106" cy="1076106"/>
        </a:xfrm>
        <a:prstGeom prst="ellipse">
          <a:avLst/>
        </a:prstGeom>
        <a:gradFill rotWithShape="0">
          <a:gsLst>
            <a:gs pos="0">
              <a:schemeClr val="accent4">
                <a:alpha val="50000"/>
                <a:hueOff val="0"/>
                <a:satOff val="0"/>
                <a:lumOff val="0"/>
                <a:alphaOff val="0"/>
                <a:tint val="96000"/>
                <a:lumMod val="100000"/>
              </a:schemeClr>
            </a:gs>
            <a:gs pos="78000">
              <a:schemeClr val="accent4">
                <a:alpha val="50000"/>
                <a:hueOff val="0"/>
                <a:satOff val="0"/>
                <a:lumOff val="0"/>
                <a:alphaOff val="0"/>
                <a:shade val="94000"/>
                <a:lumMod val="94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a:t>Proteins </a:t>
          </a:r>
        </a:p>
      </dsp:txBody>
      <dsp:txXfrm>
        <a:off x="4108761" y="2421582"/>
        <a:ext cx="760922" cy="760922"/>
      </dsp:txXfrm>
    </dsp:sp>
    <dsp:sp modelId="{38FEA343-2B1E-3940-9F65-B8E49F298D37}">
      <dsp:nvSpPr>
        <dsp:cNvPr id="0" name=""/>
        <dsp:cNvSpPr/>
      </dsp:nvSpPr>
      <dsp:spPr>
        <a:xfrm>
          <a:off x="1525923" y="2263990"/>
          <a:ext cx="1076106" cy="1076106"/>
        </a:xfrm>
        <a:prstGeom prst="ellipse">
          <a:avLst/>
        </a:prstGeom>
        <a:gradFill rotWithShape="0">
          <a:gsLst>
            <a:gs pos="0">
              <a:schemeClr val="accent5">
                <a:alpha val="50000"/>
                <a:hueOff val="0"/>
                <a:satOff val="0"/>
                <a:lumOff val="0"/>
                <a:alphaOff val="0"/>
                <a:tint val="96000"/>
                <a:lumMod val="100000"/>
              </a:schemeClr>
            </a:gs>
            <a:gs pos="78000">
              <a:schemeClr val="accent5">
                <a:alpha val="50000"/>
                <a:hueOff val="0"/>
                <a:satOff val="0"/>
                <a:lumOff val="0"/>
                <a:alphaOff val="0"/>
                <a:shade val="94000"/>
                <a:lumMod val="94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a:t>Hormones</a:t>
          </a:r>
        </a:p>
      </dsp:txBody>
      <dsp:txXfrm>
        <a:off x="1683515" y="2421582"/>
        <a:ext cx="760922" cy="7609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8511F0-73B5-40E2-AE12-BFB45F63D67D}">
      <dsp:nvSpPr>
        <dsp:cNvPr id="0" name=""/>
        <dsp:cNvSpPr/>
      </dsp:nvSpPr>
      <dsp:spPr>
        <a:xfrm>
          <a:off x="0" y="0"/>
          <a:ext cx="3032047" cy="226919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t>Enzymes include </a:t>
          </a:r>
        </a:p>
      </dsp:txBody>
      <dsp:txXfrm>
        <a:off x="0" y="0"/>
        <a:ext cx="3032047" cy="680757"/>
      </dsp:txXfrm>
    </dsp:sp>
    <dsp:sp modelId="{86866CF9-BC93-40DD-B5EB-5BEB1BE33C15}">
      <dsp:nvSpPr>
        <dsp:cNvPr id="0" name=""/>
        <dsp:cNvSpPr/>
      </dsp:nvSpPr>
      <dsp:spPr>
        <a:xfrm>
          <a:off x="303204" y="680813"/>
          <a:ext cx="2425638" cy="330573"/>
        </a:xfrm>
        <a:prstGeom prst="roundRect">
          <a:avLst>
            <a:gd name="adj" fmla="val 10000"/>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a:t>Amylase</a:t>
          </a:r>
        </a:p>
      </dsp:txBody>
      <dsp:txXfrm>
        <a:off x="312886" y="690495"/>
        <a:ext cx="2406274" cy="311209"/>
      </dsp:txXfrm>
    </dsp:sp>
    <dsp:sp modelId="{6F4F195B-7F66-44A8-B5A9-39C7954C7797}">
      <dsp:nvSpPr>
        <dsp:cNvPr id="0" name=""/>
        <dsp:cNvSpPr/>
      </dsp:nvSpPr>
      <dsp:spPr>
        <a:xfrm>
          <a:off x="303204" y="1062243"/>
          <a:ext cx="2425638" cy="330573"/>
        </a:xfrm>
        <a:prstGeom prst="roundRect">
          <a:avLst>
            <a:gd name="adj" fmla="val 10000"/>
          </a:avLst>
        </a:prstGeom>
        <a:gradFill rotWithShape="0">
          <a:gsLst>
            <a:gs pos="0">
              <a:schemeClr val="accent2">
                <a:hueOff val="-294232"/>
                <a:satOff val="1406"/>
                <a:lumOff val="1961"/>
                <a:alphaOff val="0"/>
                <a:tint val="65000"/>
                <a:lumMod val="110000"/>
              </a:schemeClr>
            </a:gs>
            <a:gs pos="88000">
              <a:schemeClr val="accent2">
                <a:hueOff val="-294232"/>
                <a:satOff val="1406"/>
                <a:lumOff val="1961"/>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a:t>Lipase</a:t>
          </a:r>
          <a:endParaRPr lang="en-US" sz="1200" kern="1200" dirty="0"/>
        </a:p>
      </dsp:txBody>
      <dsp:txXfrm>
        <a:off x="312886" y="1071925"/>
        <a:ext cx="2406274" cy="311209"/>
      </dsp:txXfrm>
    </dsp:sp>
    <dsp:sp modelId="{0B680035-7F3B-44E0-9009-CCF4D37201D3}">
      <dsp:nvSpPr>
        <dsp:cNvPr id="0" name=""/>
        <dsp:cNvSpPr/>
      </dsp:nvSpPr>
      <dsp:spPr>
        <a:xfrm>
          <a:off x="303204" y="1443674"/>
          <a:ext cx="2425638" cy="330573"/>
        </a:xfrm>
        <a:prstGeom prst="roundRect">
          <a:avLst>
            <a:gd name="adj" fmla="val 10000"/>
          </a:avLst>
        </a:prstGeom>
        <a:gradFill rotWithShape="0">
          <a:gsLst>
            <a:gs pos="0">
              <a:schemeClr val="accent2">
                <a:hueOff val="-588463"/>
                <a:satOff val="2812"/>
                <a:lumOff val="3922"/>
                <a:alphaOff val="0"/>
                <a:tint val="65000"/>
                <a:lumMod val="110000"/>
              </a:schemeClr>
            </a:gs>
            <a:gs pos="88000">
              <a:schemeClr val="accent2">
                <a:hueOff val="-588463"/>
                <a:satOff val="2812"/>
                <a:lumOff val="3922"/>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b="1" u="sng" kern="1200" dirty="0"/>
            <a:t>Al</a:t>
          </a:r>
          <a:r>
            <a:rPr lang="en-US" sz="1200" kern="1200" dirty="0"/>
            <a:t>anine</a:t>
          </a:r>
          <a:r>
            <a:rPr lang="en-US" sz="1200" kern="1200" baseline="0" dirty="0"/>
            <a:t> amino</a:t>
          </a:r>
          <a:r>
            <a:rPr lang="en-US" sz="1200" b="1" i="1" u="sng" kern="1200" baseline="0" dirty="0"/>
            <a:t>t</a:t>
          </a:r>
          <a:r>
            <a:rPr lang="en-US" sz="1200" kern="1200" baseline="0" dirty="0"/>
            <a:t>ransferase ( ALT) </a:t>
          </a:r>
          <a:endParaRPr lang="en-US" sz="1200" kern="1200" dirty="0"/>
        </a:p>
      </dsp:txBody>
      <dsp:txXfrm>
        <a:off x="312886" y="1453356"/>
        <a:ext cx="2406274" cy="311209"/>
      </dsp:txXfrm>
    </dsp:sp>
    <dsp:sp modelId="{D3C47205-CB87-405C-909B-82A9E75FC052}">
      <dsp:nvSpPr>
        <dsp:cNvPr id="0" name=""/>
        <dsp:cNvSpPr/>
      </dsp:nvSpPr>
      <dsp:spPr>
        <a:xfrm>
          <a:off x="303204" y="1825104"/>
          <a:ext cx="2425638" cy="330573"/>
        </a:xfrm>
        <a:prstGeom prst="roundRect">
          <a:avLst>
            <a:gd name="adj" fmla="val 10000"/>
          </a:avLst>
        </a:prstGeom>
        <a:gradFill rotWithShape="0">
          <a:gsLst>
            <a:gs pos="0">
              <a:schemeClr val="accent2">
                <a:hueOff val="-882695"/>
                <a:satOff val="4218"/>
                <a:lumOff val="5883"/>
                <a:alphaOff val="0"/>
                <a:tint val="65000"/>
                <a:lumMod val="110000"/>
              </a:schemeClr>
            </a:gs>
            <a:gs pos="88000">
              <a:schemeClr val="accent2">
                <a:hueOff val="-882695"/>
                <a:satOff val="4218"/>
                <a:lumOff val="5883"/>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b="1" u="sng" kern="1200" dirty="0"/>
            <a:t>As</a:t>
          </a:r>
          <a:r>
            <a:rPr lang="en-US" sz="1200" kern="1200" dirty="0"/>
            <a:t>partate amino</a:t>
          </a:r>
          <a:r>
            <a:rPr lang="en-US" sz="1200" b="1" u="sng" kern="1200" dirty="0"/>
            <a:t>t</a:t>
          </a:r>
          <a:r>
            <a:rPr lang="en-US" sz="1200" kern="1200" dirty="0"/>
            <a:t>ransferase (AST)</a:t>
          </a:r>
        </a:p>
      </dsp:txBody>
      <dsp:txXfrm>
        <a:off x="312886" y="1834786"/>
        <a:ext cx="2406274" cy="3112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8511F0-73B5-40E2-AE12-BFB45F63D67D}">
      <dsp:nvSpPr>
        <dsp:cNvPr id="0" name=""/>
        <dsp:cNvSpPr/>
      </dsp:nvSpPr>
      <dsp:spPr>
        <a:xfrm>
          <a:off x="0" y="0"/>
          <a:ext cx="3032047" cy="226919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a:t>Proteins include </a:t>
          </a:r>
        </a:p>
      </dsp:txBody>
      <dsp:txXfrm>
        <a:off x="0" y="0"/>
        <a:ext cx="3032047" cy="680757"/>
      </dsp:txXfrm>
    </dsp:sp>
    <dsp:sp modelId="{86866CF9-BC93-40DD-B5EB-5BEB1BE33C15}">
      <dsp:nvSpPr>
        <dsp:cNvPr id="0" name=""/>
        <dsp:cNvSpPr/>
      </dsp:nvSpPr>
      <dsp:spPr>
        <a:xfrm>
          <a:off x="303204" y="680813"/>
          <a:ext cx="2425638" cy="330573"/>
        </a:xfrm>
        <a:prstGeom prst="roundRect">
          <a:avLst>
            <a:gd name="adj" fmla="val 10000"/>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a:t>Cystatin C</a:t>
          </a:r>
        </a:p>
      </dsp:txBody>
      <dsp:txXfrm>
        <a:off x="312886" y="690495"/>
        <a:ext cx="2406274" cy="311209"/>
      </dsp:txXfrm>
    </dsp:sp>
    <dsp:sp modelId="{6F4F195B-7F66-44A8-B5A9-39C7954C7797}">
      <dsp:nvSpPr>
        <dsp:cNvPr id="0" name=""/>
        <dsp:cNvSpPr/>
      </dsp:nvSpPr>
      <dsp:spPr>
        <a:xfrm>
          <a:off x="303204" y="1062243"/>
          <a:ext cx="2425638" cy="330573"/>
        </a:xfrm>
        <a:prstGeom prst="roundRect">
          <a:avLst>
            <a:gd name="adj" fmla="val 10000"/>
          </a:avLst>
        </a:prstGeom>
        <a:gradFill rotWithShape="0">
          <a:gsLst>
            <a:gs pos="0">
              <a:schemeClr val="accent2">
                <a:hueOff val="-294232"/>
                <a:satOff val="1406"/>
                <a:lumOff val="1961"/>
                <a:alphaOff val="0"/>
                <a:tint val="65000"/>
                <a:lumMod val="110000"/>
              </a:schemeClr>
            </a:gs>
            <a:gs pos="88000">
              <a:schemeClr val="accent2">
                <a:hueOff val="-294232"/>
                <a:satOff val="1406"/>
                <a:lumOff val="1961"/>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BNP*</a:t>
          </a:r>
          <a:endParaRPr lang="en-US" sz="1800" kern="1200" dirty="0"/>
        </a:p>
      </dsp:txBody>
      <dsp:txXfrm>
        <a:off x="312886" y="1071925"/>
        <a:ext cx="2406274" cy="311209"/>
      </dsp:txXfrm>
    </dsp:sp>
    <dsp:sp modelId="{0B680035-7F3B-44E0-9009-CCF4D37201D3}">
      <dsp:nvSpPr>
        <dsp:cNvPr id="0" name=""/>
        <dsp:cNvSpPr/>
      </dsp:nvSpPr>
      <dsp:spPr>
        <a:xfrm>
          <a:off x="303204" y="1443674"/>
          <a:ext cx="2425638" cy="330573"/>
        </a:xfrm>
        <a:prstGeom prst="roundRect">
          <a:avLst>
            <a:gd name="adj" fmla="val 10000"/>
          </a:avLst>
        </a:prstGeom>
        <a:gradFill rotWithShape="0">
          <a:gsLst>
            <a:gs pos="0">
              <a:schemeClr val="accent2">
                <a:hueOff val="-588463"/>
                <a:satOff val="2812"/>
                <a:lumOff val="3922"/>
                <a:alphaOff val="0"/>
                <a:tint val="65000"/>
                <a:lumMod val="110000"/>
              </a:schemeClr>
            </a:gs>
            <a:gs pos="88000">
              <a:schemeClr val="accent2">
                <a:hueOff val="-588463"/>
                <a:satOff val="2812"/>
                <a:lumOff val="3922"/>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b="1" u="sng" kern="1200" dirty="0" smtClean="0"/>
            <a:t>PSA</a:t>
          </a:r>
          <a:r>
            <a:rPr lang="en-US" sz="1800" b="1" u="none" kern="1200" dirty="0" smtClean="0"/>
            <a:t>**</a:t>
          </a:r>
          <a:endParaRPr lang="en-US" sz="1800" u="none" kern="1200" dirty="0"/>
        </a:p>
      </dsp:txBody>
      <dsp:txXfrm>
        <a:off x="312886" y="1453356"/>
        <a:ext cx="2406274" cy="311209"/>
      </dsp:txXfrm>
    </dsp:sp>
    <dsp:sp modelId="{D3C47205-CB87-405C-909B-82A9E75FC052}">
      <dsp:nvSpPr>
        <dsp:cNvPr id="0" name=""/>
        <dsp:cNvSpPr/>
      </dsp:nvSpPr>
      <dsp:spPr>
        <a:xfrm>
          <a:off x="303204" y="1825104"/>
          <a:ext cx="2425638" cy="330573"/>
        </a:xfrm>
        <a:prstGeom prst="roundRect">
          <a:avLst>
            <a:gd name="adj" fmla="val 10000"/>
          </a:avLst>
        </a:prstGeom>
        <a:gradFill rotWithShape="0">
          <a:gsLst>
            <a:gs pos="0">
              <a:schemeClr val="accent2">
                <a:hueOff val="-882695"/>
                <a:satOff val="4218"/>
                <a:lumOff val="5883"/>
                <a:alphaOff val="0"/>
                <a:tint val="65000"/>
                <a:lumMod val="110000"/>
              </a:schemeClr>
            </a:gs>
            <a:gs pos="88000">
              <a:schemeClr val="accent2">
                <a:hueOff val="-882695"/>
                <a:satOff val="4218"/>
                <a:lumOff val="5883"/>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14:m xmlns:a14="http://schemas.microsoft.com/office/drawing/2010/main">
            <m:oMath xmlns:m="http://schemas.openxmlformats.org/officeDocument/2006/math">
              <m:r>
                <a:rPr lang="en-US" sz="1800" i="1" kern="1200" smtClean="0">
                  <a:latin typeface="Cambria Math" panose="02040503050406030204" pitchFamily="18" charset="0"/>
                </a:rPr>
                <m:t>∝</m:t>
              </m:r>
            </m:oMath>
          </a14:m>
          <a:r>
            <a:rPr lang="en-US" sz="1800" kern="1200" dirty="0"/>
            <a:t>-</a:t>
          </a:r>
          <a:r>
            <a:rPr lang="en-US" sz="1800" kern="1200" dirty="0" smtClean="0"/>
            <a:t>Fetoprotein***</a:t>
          </a:r>
          <a:endParaRPr lang="en-US" sz="1800" kern="1200" dirty="0"/>
        </a:p>
      </dsp:txBody>
      <dsp:txXfrm>
        <a:off x="312886" y="1834786"/>
        <a:ext cx="2406274" cy="311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8511F0-73B5-40E2-AE12-BFB45F63D67D}">
      <dsp:nvSpPr>
        <dsp:cNvPr id="0" name=""/>
        <dsp:cNvSpPr/>
      </dsp:nvSpPr>
      <dsp:spPr>
        <a:xfrm>
          <a:off x="0" y="0"/>
          <a:ext cx="3048000" cy="223181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Hormones include </a:t>
          </a:r>
        </a:p>
      </dsp:txBody>
      <dsp:txXfrm>
        <a:off x="0" y="0"/>
        <a:ext cx="3048000" cy="669543"/>
      </dsp:txXfrm>
    </dsp:sp>
    <dsp:sp modelId="{86866CF9-BC93-40DD-B5EB-5BEB1BE33C15}">
      <dsp:nvSpPr>
        <dsp:cNvPr id="0" name=""/>
        <dsp:cNvSpPr/>
      </dsp:nvSpPr>
      <dsp:spPr>
        <a:xfrm>
          <a:off x="806122" y="1166625"/>
          <a:ext cx="1435754" cy="456513"/>
        </a:xfrm>
        <a:prstGeom prst="roundRect">
          <a:avLst>
            <a:gd name="adj" fmla="val 10000"/>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r>
            <a:rPr lang="en-US" sz="2500" kern="1200" dirty="0"/>
            <a:t>AMH</a:t>
          </a:r>
        </a:p>
      </dsp:txBody>
      <dsp:txXfrm>
        <a:off x="819493" y="1179996"/>
        <a:ext cx="1409012" cy="4297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C0F311-34EB-48A3-A916-6C8F5A108C7F}">
      <dsp:nvSpPr>
        <dsp:cNvPr id="0" name=""/>
        <dsp:cNvSpPr/>
      </dsp:nvSpPr>
      <dsp:spPr>
        <a:xfrm>
          <a:off x="2483852" y="922598"/>
          <a:ext cx="1757343" cy="304993"/>
        </a:xfrm>
        <a:custGeom>
          <a:avLst/>
          <a:gdLst/>
          <a:ahLst/>
          <a:cxnLst/>
          <a:rect l="0" t="0" r="0" b="0"/>
          <a:pathLst>
            <a:path>
              <a:moveTo>
                <a:pt x="0" y="0"/>
              </a:moveTo>
              <a:lnTo>
                <a:pt x="0" y="152496"/>
              </a:lnTo>
              <a:lnTo>
                <a:pt x="1757343" y="152496"/>
              </a:lnTo>
              <a:lnTo>
                <a:pt x="1757343" y="304993"/>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BCC92B-464C-467F-B6AC-EE255470DD6A}">
      <dsp:nvSpPr>
        <dsp:cNvPr id="0" name=""/>
        <dsp:cNvSpPr/>
      </dsp:nvSpPr>
      <dsp:spPr>
        <a:xfrm>
          <a:off x="2438131" y="922598"/>
          <a:ext cx="91440" cy="304993"/>
        </a:xfrm>
        <a:custGeom>
          <a:avLst/>
          <a:gdLst/>
          <a:ahLst/>
          <a:cxnLst/>
          <a:rect l="0" t="0" r="0" b="0"/>
          <a:pathLst>
            <a:path>
              <a:moveTo>
                <a:pt x="45720" y="0"/>
              </a:moveTo>
              <a:lnTo>
                <a:pt x="45720" y="304993"/>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AEAA0E-9F01-42FE-AA46-5F137AFEE562}">
      <dsp:nvSpPr>
        <dsp:cNvPr id="0" name=""/>
        <dsp:cNvSpPr/>
      </dsp:nvSpPr>
      <dsp:spPr>
        <a:xfrm>
          <a:off x="726508" y="922598"/>
          <a:ext cx="1757343" cy="304993"/>
        </a:xfrm>
        <a:custGeom>
          <a:avLst/>
          <a:gdLst/>
          <a:ahLst/>
          <a:cxnLst/>
          <a:rect l="0" t="0" r="0" b="0"/>
          <a:pathLst>
            <a:path>
              <a:moveTo>
                <a:pt x="1757343" y="0"/>
              </a:moveTo>
              <a:lnTo>
                <a:pt x="1757343" y="152496"/>
              </a:lnTo>
              <a:lnTo>
                <a:pt x="0" y="152496"/>
              </a:lnTo>
              <a:lnTo>
                <a:pt x="0" y="304993"/>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3D2B63-DACB-4489-9E2B-4427E1ED5297}">
      <dsp:nvSpPr>
        <dsp:cNvPr id="0" name=""/>
        <dsp:cNvSpPr/>
      </dsp:nvSpPr>
      <dsp:spPr>
        <a:xfrm>
          <a:off x="2120764" y="196423"/>
          <a:ext cx="726174" cy="726174"/>
        </a:xfrm>
        <a:prstGeom prst="arc">
          <a:avLst>
            <a:gd name="adj1" fmla="val 13200000"/>
            <a:gd name="adj2" fmla="val 192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6392A9-7F89-4D65-AEF1-54866D38FB46}">
      <dsp:nvSpPr>
        <dsp:cNvPr id="0" name=""/>
        <dsp:cNvSpPr/>
      </dsp:nvSpPr>
      <dsp:spPr>
        <a:xfrm>
          <a:off x="2120764" y="196423"/>
          <a:ext cx="726174" cy="726174"/>
        </a:xfrm>
        <a:prstGeom prst="arc">
          <a:avLst>
            <a:gd name="adj1" fmla="val 2400000"/>
            <a:gd name="adj2" fmla="val 84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4A793C-7ECE-4A39-B81E-0EE349B42817}">
      <dsp:nvSpPr>
        <dsp:cNvPr id="0" name=""/>
        <dsp:cNvSpPr/>
      </dsp:nvSpPr>
      <dsp:spPr>
        <a:xfrm>
          <a:off x="1757677" y="327134"/>
          <a:ext cx="1452349" cy="464751"/>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1" kern="1200" dirty="0"/>
            <a:t>Cause of </a:t>
          </a:r>
          <a:r>
            <a:rPr lang="en-US" altLang="en-US" sz="1300" b="1" kern="1200" dirty="0"/>
            <a:t>pancreatitis</a:t>
          </a:r>
          <a:r>
            <a:rPr lang="en-US" sz="1300" b="1" kern="1200" dirty="0"/>
            <a:t>    </a:t>
          </a:r>
        </a:p>
      </dsp:txBody>
      <dsp:txXfrm>
        <a:off x="1757677" y="327134"/>
        <a:ext cx="1452349" cy="464751"/>
      </dsp:txXfrm>
    </dsp:sp>
    <dsp:sp modelId="{42CCB207-0EB8-4DD9-8A6E-529E4FF780BA}">
      <dsp:nvSpPr>
        <dsp:cNvPr id="0" name=""/>
        <dsp:cNvSpPr/>
      </dsp:nvSpPr>
      <dsp:spPr>
        <a:xfrm>
          <a:off x="363421" y="1227591"/>
          <a:ext cx="726174" cy="726174"/>
        </a:xfrm>
        <a:prstGeom prst="arc">
          <a:avLst>
            <a:gd name="adj1" fmla="val 13200000"/>
            <a:gd name="adj2" fmla="val 192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52C661-3975-418C-8CC7-9379FD00BB78}">
      <dsp:nvSpPr>
        <dsp:cNvPr id="0" name=""/>
        <dsp:cNvSpPr/>
      </dsp:nvSpPr>
      <dsp:spPr>
        <a:xfrm>
          <a:off x="363421" y="1227591"/>
          <a:ext cx="726174" cy="726174"/>
        </a:xfrm>
        <a:prstGeom prst="arc">
          <a:avLst>
            <a:gd name="adj1" fmla="val 2400000"/>
            <a:gd name="adj2" fmla="val 84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9C2BF0-507D-4E2B-B1CA-C0FD851C2449}">
      <dsp:nvSpPr>
        <dsp:cNvPr id="0" name=""/>
        <dsp:cNvSpPr/>
      </dsp:nvSpPr>
      <dsp:spPr>
        <a:xfrm>
          <a:off x="333" y="1358303"/>
          <a:ext cx="1452349" cy="464751"/>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altLang="en-US" sz="1300" kern="1200" dirty="0">
              <a:solidFill>
                <a:srgbClr val="FF0000"/>
              </a:solidFill>
            </a:rPr>
            <a:t>Obstruction of the pancreatic duct</a:t>
          </a:r>
          <a:endParaRPr lang="en-US" sz="1300" kern="1200" dirty="0">
            <a:solidFill>
              <a:srgbClr val="FF0000"/>
            </a:solidFill>
          </a:endParaRPr>
        </a:p>
      </dsp:txBody>
      <dsp:txXfrm>
        <a:off x="333" y="1358303"/>
        <a:ext cx="1452349" cy="464751"/>
      </dsp:txXfrm>
    </dsp:sp>
    <dsp:sp modelId="{59177A87-3B53-4284-8F76-A4FE26DC45BD}">
      <dsp:nvSpPr>
        <dsp:cNvPr id="0" name=""/>
        <dsp:cNvSpPr/>
      </dsp:nvSpPr>
      <dsp:spPr>
        <a:xfrm>
          <a:off x="2120764" y="1227591"/>
          <a:ext cx="726174" cy="726174"/>
        </a:xfrm>
        <a:prstGeom prst="arc">
          <a:avLst>
            <a:gd name="adj1" fmla="val 13200000"/>
            <a:gd name="adj2" fmla="val 192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21FE11-2387-4F57-B0D8-F6076E695A4D}">
      <dsp:nvSpPr>
        <dsp:cNvPr id="0" name=""/>
        <dsp:cNvSpPr/>
      </dsp:nvSpPr>
      <dsp:spPr>
        <a:xfrm>
          <a:off x="2120764" y="1227591"/>
          <a:ext cx="726174" cy="726174"/>
        </a:xfrm>
        <a:prstGeom prst="arc">
          <a:avLst>
            <a:gd name="adj1" fmla="val 2400000"/>
            <a:gd name="adj2" fmla="val 84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BF8867-1C89-40D4-8421-988E2AF0A33B}">
      <dsp:nvSpPr>
        <dsp:cNvPr id="0" name=""/>
        <dsp:cNvSpPr/>
      </dsp:nvSpPr>
      <dsp:spPr>
        <a:xfrm>
          <a:off x="1757677" y="1358303"/>
          <a:ext cx="1452349" cy="464751"/>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altLang="en-US" sz="1300" kern="1200" dirty="0">
              <a:solidFill>
                <a:srgbClr val="FF0000"/>
              </a:solidFill>
              <a:ea typeface="ＭＳ Ｐゴシック" panose="020B0600070205080204" pitchFamily="34" charset="-128"/>
            </a:rPr>
            <a:t>Gallstones</a:t>
          </a:r>
          <a:endParaRPr lang="en-US" sz="1300" kern="1200" dirty="0">
            <a:solidFill>
              <a:srgbClr val="FF0000"/>
            </a:solidFill>
          </a:endParaRPr>
        </a:p>
      </dsp:txBody>
      <dsp:txXfrm>
        <a:off x="1757677" y="1358303"/>
        <a:ext cx="1452349" cy="464751"/>
      </dsp:txXfrm>
    </dsp:sp>
    <dsp:sp modelId="{98B3F005-2E02-477A-8F15-EA88271DA64B}">
      <dsp:nvSpPr>
        <dsp:cNvPr id="0" name=""/>
        <dsp:cNvSpPr/>
      </dsp:nvSpPr>
      <dsp:spPr>
        <a:xfrm>
          <a:off x="3878107" y="1227591"/>
          <a:ext cx="726174" cy="726174"/>
        </a:xfrm>
        <a:prstGeom prst="arc">
          <a:avLst>
            <a:gd name="adj1" fmla="val 13200000"/>
            <a:gd name="adj2" fmla="val 192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C4FA53-DEB6-4E9E-BC4D-2990517142DA}">
      <dsp:nvSpPr>
        <dsp:cNvPr id="0" name=""/>
        <dsp:cNvSpPr/>
      </dsp:nvSpPr>
      <dsp:spPr>
        <a:xfrm>
          <a:off x="3878107" y="1227591"/>
          <a:ext cx="726174" cy="726174"/>
        </a:xfrm>
        <a:prstGeom prst="arc">
          <a:avLst>
            <a:gd name="adj1" fmla="val 2400000"/>
            <a:gd name="adj2" fmla="val 84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1C6A87-5D0B-430D-8BD7-9E7488B2D557}">
      <dsp:nvSpPr>
        <dsp:cNvPr id="0" name=""/>
        <dsp:cNvSpPr/>
      </dsp:nvSpPr>
      <dsp:spPr>
        <a:xfrm>
          <a:off x="3515020" y="1358303"/>
          <a:ext cx="1452349" cy="464751"/>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altLang="en-US" sz="1300" kern="1200" dirty="0">
              <a:solidFill>
                <a:srgbClr val="FF0000"/>
              </a:solidFill>
              <a:ea typeface="ＭＳ Ｐゴシック" panose="020B0600070205080204" pitchFamily="34" charset="-128"/>
            </a:rPr>
            <a:t>Alcohol abuse</a:t>
          </a:r>
          <a:endParaRPr lang="en-US" sz="1300" kern="1200" dirty="0">
            <a:solidFill>
              <a:srgbClr val="FF0000"/>
            </a:solidFill>
          </a:endParaRPr>
        </a:p>
      </dsp:txBody>
      <dsp:txXfrm>
        <a:off x="3515020" y="1358303"/>
        <a:ext cx="1452349" cy="46475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2242D3-C48E-4339-9EC9-B700796FF311}">
      <dsp:nvSpPr>
        <dsp:cNvPr id="0" name=""/>
        <dsp:cNvSpPr/>
      </dsp:nvSpPr>
      <dsp:spPr>
        <a:xfrm>
          <a:off x="0" y="305151"/>
          <a:ext cx="5248504" cy="226800"/>
        </a:xfrm>
        <a:prstGeom prst="rect">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785F8A4-E5B6-40C2-AA9B-15D4C24D7CD0}">
      <dsp:nvSpPr>
        <dsp:cNvPr id="0" name=""/>
        <dsp:cNvSpPr/>
      </dsp:nvSpPr>
      <dsp:spPr>
        <a:xfrm>
          <a:off x="262425" y="172311"/>
          <a:ext cx="3673952" cy="26568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8867" tIns="0" rIns="138867" bIns="0" numCol="1" spcCol="1270" anchor="ctr" anchorCtr="0">
          <a:noAutofit/>
        </a:bodyPr>
        <a:lstStyle/>
        <a:p>
          <a:pPr lvl="0" algn="l" defTabSz="889000" rtl="1">
            <a:lnSpc>
              <a:spcPct val="90000"/>
            </a:lnSpc>
            <a:spcBef>
              <a:spcPct val="0"/>
            </a:spcBef>
            <a:spcAft>
              <a:spcPct val="35000"/>
            </a:spcAft>
          </a:pPr>
          <a:r>
            <a:rPr lang="en-US" sz="2000" kern="1200" dirty="0"/>
            <a:t>Alcohol abuse</a:t>
          </a:r>
          <a:endParaRPr lang="ar-SA" sz="2000" kern="1200" dirty="0"/>
        </a:p>
      </dsp:txBody>
      <dsp:txXfrm>
        <a:off x="275394" y="185280"/>
        <a:ext cx="3648014" cy="239742"/>
      </dsp:txXfrm>
    </dsp:sp>
    <dsp:sp modelId="{F2ABD279-AF03-4830-812C-27B4167E3B85}">
      <dsp:nvSpPr>
        <dsp:cNvPr id="0" name=""/>
        <dsp:cNvSpPr/>
      </dsp:nvSpPr>
      <dsp:spPr>
        <a:xfrm>
          <a:off x="0" y="713391"/>
          <a:ext cx="5248504" cy="226800"/>
        </a:xfrm>
        <a:prstGeom prst="rect">
          <a:avLst/>
        </a:prstGeom>
        <a:solidFill>
          <a:schemeClr val="lt1">
            <a:alpha val="90000"/>
            <a:hueOff val="0"/>
            <a:satOff val="0"/>
            <a:lumOff val="0"/>
            <a:alphaOff val="0"/>
          </a:schemeClr>
        </a:solidFill>
        <a:ln w="12700" cap="rnd" cmpd="sng" algn="ctr">
          <a:solidFill>
            <a:schemeClr val="accent2">
              <a:hueOff val="-370536"/>
              <a:satOff val="1775"/>
              <a:lumOff val="1642"/>
              <a:alphaOff val="0"/>
            </a:schemeClr>
          </a:solidFill>
          <a:prstDash val="solid"/>
        </a:ln>
        <a:effectLst/>
      </dsp:spPr>
      <dsp:style>
        <a:lnRef idx="1">
          <a:scrgbClr r="0" g="0" b="0"/>
        </a:lnRef>
        <a:fillRef idx="1">
          <a:scrgbClr r="0" g="0" b="0"/>
        </a:fillRef>
        <a:effectRef idx="0">
          <a:scrgbClr r="0" g="0" b="0"/>
        </a:effectRef>
        <a:fontRef idx="minor"/>
      </dsp:style>
    </dsp:sp>
    <dsp:sp modelId="{F1F45156-104C-4498-B7FD-6980E50B8C07}">
      <dsp:nvSpPr>
        <dsp:cNvPr id="0" name=""/>
        <dsp:cNvSpPr/>
      </dsp:nvSpPr>
      <dsp:spPr>
        <a:xfrm>
          <a:off x="262425" y="580551"/>
          <a:ext cx="3673952" cy="265680"/>
        </a:xfrm>
        <a:prstGeom prst="roundRect">
          <a:avLst/>
        </a:prstGeom>
        <a:gradFill rotWithShape="0">
          <a:gsLst>
            <a:gs pos="0">
              <a:schemeClr val="accent2">
                <a:hueOff val="-370536"/>
                <a:satOff val="1775"/>
                <a:lumOff val="1642"/>
                <a:alphaOff val="0"/>
                <a:tint val="96000"/>
                <a:lumMod val="100000"/>
              </a:schemeClr>
            </a:gs>
            <a:gs pos="78000">
              <a:schemeClr val="accent2">
                <a:hueOff val="-370536"/>
                <a:satOff val="1775"/>
                <a:lumOff val="1642"/>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8867" tIns="0" rIns="138867" bIns="0" numCol="1" spcCol="1270" anchor="ctr" anchorCtr="0">
          <a:noAutofit/>
        </a:bodyPr>
        <a:lstStyle/>
        <a:p>
          <a:pPr lvl="0" algn="l" defTabSz="889000" rtl="1">
            <a:lnSpc>
              <a:spcPct val="90000"/>
            </a:lnSpc>
            <a:spcBef>
              <a:spcPct val="0"/>
            </a:spcBef>
            <a:spcAft>
              <a:spcPct val="35000"/>
            </a:spcAft>
          </a:pPr>
          <a:r>
            <a:rPr lang="en-US" sz="2000" kern="1200"/>
            <a:t>Medication</a:t>
          </a:r>
          <a:endParaRPr lang="ar-SA" sz="2000" kern="1200" dirty="0"/>
        </a:p>
      </dsp:txBody>
      <dsp:txXfrm>
        <a:off x="275394" y="593520"/>
        <a:ext cx="3648014" cy="239742"/>
      </dsp:txXfrm>
    </dsp:sp>
    <dsp:sp modelId="{EFED23D3-8E9D-4A56-9A88-85C9CADD7424}">
      <dsp:nvSpPr>
        <dsp:cNvPr id="0" name=""/>
        <dsp:cNvSpPr/>
      </dsp:nvSpPr>
      <dsp:spPr>
        <a:xfrm>
          <a:off x="0" y="1121631"/>
          <a:ext cx="5248504" cy="226800"/>
        </a:xfrm>
        <a:prstGeom prst="rect">
          <a:avLst/>
        </a:prstGeom>
        <a:solidFill>
          <a:schemeClr val="lt1">
            <a:alpha val="90000"/>
            <a:hueOff val="0"/>
            <a:satOff val="0"/>
            <a:lumOff val="0"/>
            <a:alphaOff val="0"/>
          </a:schemeClr>
        </a:solidFill>
        <a:ln w="12700" cap="rnd" cmpd="sng" algn="ctr">
          <a:solidFill>
            <a:schemeClr val="accent2">
              <a:hueOff val="-741071"/>
              <a:satOff val="3550"/>
              <a:lumOff val="3284"/>
              <a:alphaOff val="0"/>
            </a:schemeClr>
          </a:solidFill>
          <a:prstDash val="solid"/>
        </a:ln>
        <a:effectLst/>
      </dsp:spPr>
      <dsp:style>
        <a:lnRef idx="1">
          <a:scrgbClr r="0" g="0" b="0"/>
        </a:lnRef>
        <a:fillRef idx="1">
          <a:scrgbClr r="0" g="0" b="0"/>
        </a:fillRef>
        <a:effectRef idx="0">
          <a:scrgbClr r="0" g="0" b="0"/>
        </a:effectRef>
        <a:fontRef idx="minor"/>
      </dsp:style>
    </dsp:sp>
    <dsp:sp modelId="{FD6E81AC-38C0-431B-A286-9A5861E0DDD7}">
      <dsp:nvSpPr>
        <dsp:cNvPr id="0" name=""/>
        <dsp:cNvSpPr/>
      </dsp:nvSpPr>
      <dsp:spPr>
        <a:xfrm>
          <a:off x="262425" y="988791"/>
          <a:ext cx="3673952" cy="265680"/>
        </a:xfrm>
        <a:prstGeom prst="roundRect">
          <a:avLst/>
        </a:prstGeom>
        <a:gradFill rotWithShape="0">
          <a:gsLst>
            <a:gs pos="0">
              <a:schemeClr val="accent2">
                <a:hueOff val="-741071"/>
                <a:satOff val="3550"/>
                <a:lumOff val="3284"/>
                <a:alphaOff val="0"/>
                <a:tint val="96000"/>
                <a:lumMod val="100000"/>
              </a:schemeClr>
            </a:gs>
            <a:gs pos="78000">
              <a:schemeClr val="accent2">
                <a:hueOff val="-741071"/>
                <a:satOff val="3550"/>
                <a:lumOff val="328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8867" tIns="0" rIns="138867" bIns="0" numCol="1" spcCol="1270" anchor="ctr" anchorCtr="0">
          <a:noAutofit/>
        </a:bodyPr>
        <a:lstStyle/>
        <a:p>
          <a:pPr lvl="0" algn="l" defTabSz="889000" rtl="1">
            <a:lnSpc>
              <a:spcPct val="90000"/>
            </a:lnSpc>
            <a:spcBef>
              <a:spcPct val="0"/>
            </a:spcBef>
            <a:spcAft>
              <a:spcPct val="35000"/>
            </a:spcAft>
          </a:pPr>
          <a:r>
            <a:rPr lang="en-US" sz="2000" kern="1200"/>
            <a:t>Chronic hepatitis B and C</a:t>
          </a:r>
          <a:endParaRPr lang="ar-SA" sz="2000" kern="1200" dirty="0"/>
        </a:p>
      </dsp:txBody>
      <dsp:txXfrm>
        <a:off x="275394" y="1001760"/>
        <a:ext cx="3648014" cy="239742"/>
      </dsp:txXfrm>
    </dsp:sp>
    <dsp:sp modelId="{89377567-8893-43ED-B232-FABCCDDB3593}">
      <dsp:nvSpPr>
        <dsp:cNvPr id="0" name=""/>
        <dsp:cNvSpPr/>
      </dsp:nvSpPr>
      <dsp:spPr>
        <a:xfrm>
          <a:off x="0" y="1529871"/>
          <a:ext cx="5248504" cy="366286"/>
        </a:xfrm>
        <a:prstGeom prst="rect">
          <a:avLst/>
        </a:prstGeom>
        <a:solidFill>
          <a:schemeClr val="lt1">
            <a:alpha val="90000"/>
            <a:hueOff val="0"/>
            <a:satOff val="0"/>
            <a:lumOff val="0"/>
            <a:alphaOff val="0"/>
          </a:schemeClr>
        </a:solidFill>
        <a:ln w="12700" cap="rnd" cmpd="sng" algn="ctr">
          <a:solidFill>
            <a:schemeClr val="accent2">
              <a:hueOff val="-1111607"/>
              <a:satOff val="5325"/>
              <a:lumOff val="492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7342" tIns="187452" rIns="407342"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solidFill>
                <a:schemeClr val="tx1">
                  <a:lumMod val="50000"/>
                  <a:lumOff val="50000"/>
                </a:schemeClr>
              </a:solidFill>
            </a:rPr>
            <a:t>accumulation of copper in the liver.</a:t>
          </a:r>
          <a:endParaRPr lang="en-US" sz="1300" kern="1200" dirty="0">
            <a:solidFill>
              <a:schemeClr val="tx1">
                <a:lumMod val="50000"/>
                <a:lumOff val="50000"/>
              </a:schemeClr>
            </a:solidFill>
          </a:endParaRPr>
        </a:p>
      </dsp:txBody>
      <dsp:txXfrm>
        <a:off x="0" y="1529871"/>
        <a:ext cx="5248504" cy="366286"/>
      </dsp:txXfrm>
    </dsp:sp>
    <dsp:sp modelId="{9E55D3BD-08ED-4465-83A8-5E7F94217F7E}">
      <dsp:nvSpPr>
        <dsp:cNvPr id="0" name=""/>
        <dsp:cNvSpPr/>
      </dsp:nvSpPr>
      <dsp:spPr>
        <a:xfrm>
          <a:off x="262425" y="1397031"/>
          <a:ext cx="3673952" cy="265680"/>
        </a:xfrm>
        <a:prstGeom prst="roundRect">
          <a:avLst/>
        </a:prstGeom>
        <a:gradFill rotWithShape="0">
          <a:gsLst>
            <a:gs pos="0">
              <a:schemeClr val="accent2">
                <a:hueOff val="-1111607"/>
                <a:satOff val="5325"/>
                <a:lumOff val="4926"/>
                <a:alphaOff val="0"/>
                <a:tint val="96000"/>
                <a:lumMod val="100000"/>
              </a:schemeClr>
            </a:gs>
            <a:gs pos="78000">
              <a:schemeClr val="accent2">
                <a:hueOff val="-1111607"/>
                <a:satOff val="5325"/>
                <a:lumOff val="4926"/>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8867" tIns="0" rIns="138867" bIns="0" numCol="1" spcCol="1270" anchor="ctr" anchorCtr="0">
          <a:noAutofit/>
        </a:bodyPr>
        <a:lstStyle/>
        <a:p>
          <a:pPr lvl="0" algn="l" defTabSz="889000" rtl="1">
            <a:lnSpc>
              <a:spcPct val="90000"/>
            </a:lnSpc>
            <a:spcBef>
              <a:spcPct val="0"/>
            </a:spcBef>
            <a:spcAft>
              <a:spcPct val="35000"/>
            </a:spcAft>
          </a:pPr>
          <a:r>
            <a:rPr lang="en-US" sz="2000" kern="1200"/>
            <a:t>Wilson</a:t>
          </a:r>
          <a:r>
            <a:rPr lang="en-US" altLang="en-US" sz="2000" kern="1200"/>
            <a:t>’</a:t>
          </a:r>
          <a:r>
            <a:rPr lang="en-US" altLang="ja-JP" sz="2000" kern="1200"/>
            <a:t>s disease</a:t>
          </a:r>
          <a:endParaRPr lang="ar-SA" sz="2000" kern="1200" dirty="0"/>
        </a:p>
      </dsp:txBody>
      <dsp:txXfrm>
        <a:off x="275394" y="1410000"/>
        <a:ext cx="3648014" cy="239742"/>
      </dsp:txXfrm>
    </dsp:sp>
    <dsp:sp modelId="{C61C2C08-DD33-4549-8981-31CB6571F289}">
      <dsp:nvSpPr>
        <dsp:cNvPr id="0" name=""/>
        <dsp:cNvSpPr/>
      </dsp:nvSpPr>
      <dsp:spPr>
        <a:xfrm>
          <a:off x="0" y="2077598"/>
          <a:ext cx="5248504" cy="226800"/>
        </a:xfrm>
        <a:prstGeom prst="rect">
          <a:avLst/>
        </a:prstGeom>
        <a:solidFill>
          <a:schemeClr val="lt1">
            <a:alpha val="90000"/>
            <a:hueOff val="0"/>
            <a:satOff val="0"/>
            <a:lumOff val="0"/>
            <a:alphaOff val="0"/>
          </a:schemeClr>
        </a:solidFill>
        <a:ln w="12700" cap="rnd" cmpd="sng" algn="ctr">
          <a:solidFill>
            <a:schemeClr val="accent2">
              <a:hueOff val="-1482143"/>
              <a:satOff val="7100"/>
              <a:lumOff val="6569"/>
              <a:alphaOff val="0"/>
            </a:schemeClr>
          </a:solidFill>
          <a:prstDash val="solid"/>
        </a:ln>
        <a:effectLst/>
      </dsp:spPr>
      <dsp:style>
        <a:lnRef idx="1">
          <a:scrgbClr r="0" g="0" b="0"/>
        </a:lnRef>
        <a:fillRef idx="1">
          <a:scrgbClr r="0" g="0" b="0"/>
        </a:fillRef>
        <a:effectRef idx="0">
          <a:scrgbClr r="0" g="0" b="0"/>
        </a:effectRef>
        <a:fontRef idx="minor"/>
      </dsp:style>
    </dsp:sp>
    <dsp:sp modelId="{FA2B123A-9EAD-470B-A18D-BD832050C82D}">
      <dsp:nvSpPr>
        <dsp:cNvPr id="0" name=""/>
        <dsp:cNvSpPr/>
      </dsp:nvSpPr>
      <dsp:spPr>
        <a:xfrm>
          <a:off x="262425" y="1944758"/>
          <a:ext cx="3673952" cy="265680"/>
        </a:xfrm>
        <a:prstGeom prst="roundRect">
          <a:avLst/>
        </a:prstGeom>
        <a:gradFill rotWithShape="0">
          <a:gsLst>
            <a:gs pos="0">
              <a:schemeClr val="accent2">
                <a:hueOff val="-1482143"/>
                <a:satOff val="7100"/>
                <a:lumOff val="6569"/>
                <a:alphaOff val="0"/>
                <a:tint val="96000"/>
                <a:lumMod val="100000"/>
              </a:schemeClr>
            </a:gs>
            <a:gs pos="78000">
              <a:schemeClr val="accent2">
                <a:hueOff val="-1482143"/>
                <a:satOff val="7100"/>
                <a:lumOff val="656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8867" tIns="0" rIns="138867" bIns="0" numCol="1" spcCol="1270" anchor="ctr" anchorCtr="0">
          <a:noAutofit/>
        </a:bodyPr>
        <a:lstStyle/>
        <a:p>
          <a:pPr lvl="0" algn="l" defTabSz="889000" rtl="1">
            <a:lnSpc>
              <a:spcPct val="90000"/>
            </a:lnSpc>
            <a:spcBef>
              <a:spcPct val="0"/>
            </a:spcBef>
            <a:spcAft>
              <a:spcPct val="35000"/>
            </a:spcAft>
          </a:pPr>
          <a:r>
            <a:rPr lang="en-US" sz="2000" kern="1200"/>
            <a:t>Autoimmune hepatitis</a:t>
          </a:r>
          <a:endParaRPr lang="en-US" sz="2000" kern="1200" dirty="0"/>
        </a:p>
      </dsp:txBody>
      <dsp:txXfrm>
        <a:off x="275394" y="1957727"/>
        <a:ext cx="3648014" cy="239742"/>
      </dsp:txXfrm>
    </dsp:sp>
    <dsp:sp modelId="{24297146-EC25-4205-A0C8-BEEF14580259}">
      <dsp:nvSpPr>
        <dsp:cNvPr id="0" name=""/>
        <dsp:cNvSpPr/>
      </dsp:nvSpPr>
      <dsp:spPr>
        <a:xfrm>
          <a:off x="0" y="2485838"/>
          <a:ext cx="5248504" cy="661367"/>
        </a:xfrm>
        <a:prstGeom prst="rect">
          <a:avLst/>
        </a:prstGeom>
        <a:solidFill>
          <a:schemeClr val="lt1">
            <a:alpha val="90000"/>
            <a:hueOff val="0"/>
            <a:satOff val="0"/>
            <a:lumOff val="0"/>
            <a:alphaOff val="0"/>
          </a:schemeClr>
        </a:solidFill>
        <a:ln w="12700" cap="rnd" cmpd="sng" algn="ctr">
          <a:solidFill>
            <a:schemeClr val="accent2">
              <a:hueOff val="-1852679"/>
              <a:satOff val="8875"/>
              <a:lumOff val="821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7342" tIns="187452" rIns="407342"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solidFill>
                <a:schemeClr val="tx1">
                  <a:lumMod val="50000"/>
                  <a:lumOff val="50000"/>
                </a:schemeClr>
              </a:solidFill>
            </a:rPr>
            <a:t>Steatosis is ‘Fatty liver‘ a condition in which Fatty acid accumulates in the liver</a:t>
          </a:r>
          <a:endParaRPr lang="en-US" sz="1300" kern="1200" dirty="0">
            <a:solidFill>
              <a:schemeClr val="tx1">
                <a:lumMod val="50000"/>
                <a:lumOff val="50000"/>
              </a:schemeClr>
            </a:solidFill>
          </a:endParaRPr>
        </a:p>
      </dsp:txBody>
      <dsp:txXfrm>
        <a:off x="0" y="2485838"/>
        <a:ext cx="5248504" cy="661367"/>
      </dsp:txXfrm>
    </dsp:sp>
    <dsp:sp modelId="{353A337D-A990-41B5-B17C-E5FE287ABAB2}">
      <dsp:nvSpPr>
        <dsp:cNvPr id="0" name=""/>
        <dsp:cNvSpPr/>
      </dsp:nvSpPr>
      <dsp:spPr>
        <a:xfrm>
          <a:off x="262425" y="2352998"/>
          <a:ext cx="3673952" cy="265680"/>
        </a:xfrm>
        <a:prstGeom prst="roundRect">
          <a:avLst/>
        </a:prstGeom>
        <a:gradFill rotWithShape="0">
          <a:gsLst>
            <a:gs pos="0">
              <a:schemeClr val="accent2">
                <a:hueOff val="-1852679"/>
                <a:satOff val="8875"/>
                <a:lumOff val="8211"/>
                <a:alphaOff val="0"/>
                <a:tint val="96000"/>
                <a:lumMod val="100000"/>
              </a:schemeClr>
            </a:gs>
            <a:gs pos="78000">
              <a:schemeClr val="accent2">
                <a:hueOff val="-1852679"/>
                <a:satOff val="8875"/>
                <a:lumOff val="821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8867" tIns="0" rIns="138867" bIns="0" numCol="1" spcCol="1270" anchor="ctr" anchorCtr="0">
          <a:noAutofit/>
        </a:bodyPr>
        <a:lstStyle/>
        <a:p>
          <a:pPr lvl="0" algn="l" defTabSz="889000" rtl="1">
            <a:lnSpc>
              <a:spcPct val="90000"/>
            </a:lnSpc>
            <a:spcBef>
              <a:spcPct val="0"/>
            </a:spcBef>
            <a:spcAft>
              <a:spcPct val="35000"/>
            </a:spcAft>
          </a:pPr>
          <a:r>
            <a:rPr lang="en-US" sz="2000" kern="1200"/>
            <a:t>Steatosis and steatohepatitis</a:t>
          </a:r>
          <a:endParaRPr lang="en-US" sz="2000" kern="1200" dirty="0"/>
        </a:p>
      </dsp:txBody>
      <dsp:txXfrm>
        <a:off x="275394" y="2365967"/>
        <a:ext cx="3648014" cy="239742"/>
      </dsp:txXfrm>
    </dsp:sp>
    <dsp:sp modelId="{FA9B640F-B98A-42AE-A468-6F6850D47A1C}">
      <dsp:nvSpPr>
        <dsp:cNvPr id="0" name=""/>
        <dsp:cNvSpPr/>
      </dsp:nvSpPr>
      <dsp:spPr>
        <a:xfrm>
          <a:off x="0" y="3328646"/>
          <a:ext cx="5248504" cy="453600"/>
        </a:xfrm>
        <a:prstGeom prst="rect">
          <a:avLst/>
        </a:prstGeom>
        <a:solidFill>
          <a:schemeClr val="lt1">
            <a:alpha val="90000"/>
            <a:hueOff val="0"/>
            <a:satOff val="0"/>
            <a:lumOff val="0"/>
            <a:alphaOff val="0"/>
          </a:schemeClr>
        </a:solidFill>
        <a:ln w="12700" cap="rnd" cmpd="sng" algn="ctr">
          <a:solidFill>
            <a:schemeClr val="accent2">
              <a:hueOff val="-2223214"/>
              <a:satOff val="10650"/>
              <a:lumOff val="985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7342" tIns="187452" rIns="407342"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solidFill>
                <a:schemeClr val="tx1">
                  <a:lumMod val="50000"/>
                  <a:lumOff val="50000"/>
                </a:schemeClr>
              </a:solidFill>
              <a:latin typeface="Trebuchet MS"/>
              <a:ea typeface="+mn-ea"/>
              <a:cs typeface="+mn-cs"/>
            </a:rPr>
            <a:t>Protease</a:t>
          </a:r>
          <a:r>
            <a:rPr lang="en-US" sz="900" b="0" i="0" kern="1200" dirty="0" smtClean="0">
              <a:solidFill>
                <a:schemeClr val="tx1">
                  <a:lumMod val="50000"/>
                  <a:lumOff val="50000"/>
                </a:schemeClr>
              </a:solidFill>
            </a:rPr>
            <a:t> </a:t>
          </a:r>
          <a:r>
            <a:rPr lang="en-US" sz="1300" kern="1200" dirty="0" smtClean="0">
              <a:solidFill>
                <a:schemeClr val="tx1">
                  <a:lumMod val="50000"/>
                  <a:lumOff val="50000"/>
                </a:schemeClr>
              </a:solidFill>
              <a:latin typeface="Trebuchet MS"/>
              <a:ea typeface="+mn-ea"/>
              <a:cs typeface="+mn-cs"/>
            </a:rPr>
            <a:t>inhibitor</a:t>
          </a:r>
          <a:endParaRPr lang="en-US" sz="1300" kern="1200" dirty="0">
            <a:solidFill>
              <a:schemeClr val="tx1">
                <a:lumMod val="50000"/>
                <a:lumOff val="50000"/>
              </a:schemeClr>
            </a:solidFill>
            <a:latin typeface="Trebuchet MS"/>
            <a:ea typeface="+mn-ea"/>
            <a:cs typeface="+mn-cs"/>
          </a:endParaRPr>
        </a:p>
      </dsp:txBody>
      <dsp:txXfrm>
        <a:off x="0" y="3328646"/>
        <a:ext cx="5248504" cy="453600"/>
      </dsp:txXfrm>
    </dsp:sp>
    <dsp:sp modelId="{B3922883-48ED-47A0-8958-954C0DAADD4C}">
      <dsp:nvSpPr>
        <dsp:cNvPr id="0" name=""/>
        <dsp:cNvSpPr/>
      </dsp:nvSpPr>
      <dsp:spPr>
        <a:xfrm>
          <a:off x="262425" y="3195806"/>
          <a:ext cx="3673952" cy="265680"/>
        </a:xfrm>
        <a:prstGeom prst="roundRect">
          <a:avLst/>
        </a:prstGeom>
        <a:gradFill rotWithShape="0">
          <a:gsLst>
            <a:gs pos="0">
              <a:schemeClr val="accent2">
                <a:hueOff val="-2223214"/>
                <a:satOff val="10650"/>
                <a:lumOff val="9853"/>
                <a:alphaOff val="0"/>
                <a:tint val="96000"/>
                <a:lumMod val="100000"/>
              </a:schemeClr>
            </a:gs>
            <a:gs pos="78000">
              <a:schemeClr val="accent2">
                <a:hueOff val="-2223214"/>
                <a:satOff val="10650"/>
                <a:lumOff val="985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8867" tIns="0" rIns="138867" bIns="0" numCol="1" spcCol="1270" anchor="ctr" anchorCtr="0">
          <a:noAutofit/>
        </a:bodyPr>
        <a:lstStyle/>
        <a:p>
          <a:pPr lvl="0" algn="l" defTabSz="889000" rtl="1">
            <a:lnSpc>
              <a:spcPct val="90000"/>
            </a:lnSpc>
            <a:spcBef>
              <a:spcPct val="0"/>
            </a:spcBef>
            <a:spcAft>
              <a:spcPct val="35000"/>
            </a:spcAft>
          </a:pPr>
          <a:r>
            <a:rPr lang="en-US" sz="2000" kern="1200" dirty="0">
              <a:latin typeface="Symbol" pitchFamily="18" charset="2"/>
            </a:rPr>
            <a:t>a</a:t>
          </a:r>
          <a:r>
            <a:rPr lang="en-US" sz="2000" kern="1200" dirty="0"/>
            <a:t>1-antitrypsin deficiency </a:t>
          </a:r>
          <a:endParaRPr lang="ar-SA" sz="2000" kern="1200" dirty="0"/>
        </a:p>
      </dsp:txBody>
      <dsp:txXfrm>
        <a:off x="275394" y="3208775"/>
        <a:ext cx="3648014" cy="239742"/>
      </dsp:txXfrm>
    </dsp:sp>
    <dsp:sp modelId="{2457D9E8-C714-48FD-BE09-DBAD3F61B20D}">
      <dsp:nvSpPr>
        <dsp:cNvPr id="0" name=""/>
        <dsp:cNvSpPr/>
      </dsp:nvSpPr>
      <dsp:spPr>
        <a:xfrm>
          <a:off x="0" y="3963686"/>
          <a:ext cx="5248504" cy="226800"/>
        </a:xfrm>
        <a:prstGeom prst="rect">
          <a:avLst/>
        </a:prstGeom>
        <a:solidFill>
          <a:schemeClr val="lt1">
            <a:alpha val="90000"/>
            <a:hueOff val="0"/>
            <a:satOff val="0"/>
            <a:lumOff val="0"/>
            <a:alphaOff val="0"/>
          </a:schemeClr>
        </a:solidFill>
        <a:ln w="12700" cap="rnd" cmpd="sng" algn="ctr">
          <a:solidFill>
            <a:schemeClr val="accent2">
              <a:hueOff val="-2593750"/>
              <a:satOff val="12425"/>
              <a:lumOff val="11495"/>
              <a:alphaOff val="0"/>
            </a:schemeClr>
          </a:solidFill>
          <a:prstDash val="solid"/>
        </a:ln>
        <a:effectLst/>
      </dsp:spPr>
      <dsp:style>
        <a:lnRef idx="1">
          <a:scrgbClr r="0" g="0" b="0"/>
        </a:lnRef>
        <a:fillRef idx="1">
          <a:scrgbClr r="0" g="0" b="0"/>
        </a:fillRef>
        <a:effectRef idx="0">
          <a:scrgbClr r="0" g="0" b="0"/>
        </a:effectRef>
        <a:fontRef idx="minor"/>
      </dsp:style>
    </dsp:sp>
    <dsp:sp modelId="{847920CE-F92A-4460-9DB4-692EEB37E9A6}">
      <dsp:nvSpPr>
        <dsp:cNvPr id="0" name=""/>
        <dsp:cNvSpPr/>
      </dsp:nvSpPr>
      <dsp:spPr>
        <a:xfrm>
          <a:off x="262425" y="3830846"/>
          <a:ext cx="3673952" cy="265680"/>
        </a:xfrm>
        <a:prstGeom prst="roundRect">
          <a:avLst/>
        </a:prstGeom>
        <a:gradFill rotWithShape="0">
          <a:gsLst>
            <a:gs pos="0">
              <a:schemeClr val="accent2">
                <a:hueOff val="-2593750"/>
                <a:satOff val="12425"/>
                <a:lumOff val="11495"/>
                <a:alphaOff val="0"/>
                <a:tint val="96000"/>
                <a:lumMod val="100000"/>
              </a:schemeClr>
            </a:gs>
            <a:gs pos="78000">
              <a:schemeClr val="accent2">
                <a:hueOff val="-2593750"/>
                <a:satOff val="12425"/>
                <a:lumOff val="1149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8867" tIns="0" rIns="138867" bIns="0" numCol="1" spcCol="1270" anchor="ctr" anchorCtr="0">
          <a:noAutofit/>
        </a:bodyPr>
        <a:lstStyle/>
        <a:p>
          <a:pPr lvl="0" algn="l" defTabSz="889000" rtl="1">
            <a:lnSpc>
              <a:spcPct val="90000"/>
            </a:lnSpc>
            <a:spcBef>
              <a:spcPct val="0"/>
            </a:spcBef>
            <a:spcAft>
              <a:spcPct val="35000"/>
            </a:spcAft>
          </a:pPr>
          <a:r>
            <a:rPr lang="en-US" sz="2000" kern="1200" dirty="0"/>
            <a:t>Malignancy</a:t>
          </a:r>
          <a:endParaRPr lang="ar-SA" sz="2000" kern="1200" dirty="0"/>
        </a:p>
      </dsp:txBody>
      <dsp:txXfrm>
        <a:off x="275394" y="3843815"/>
        <a:ext cx="3648014" cy="239742"/>
      </dsp:txXfrm>
    </dsp:sp>
    <dsp:sp modelId="{8C232BE4-540B-4BC9-9800-E0B6DFCA5E00}">
      <dsp:nvSpPr>
        <dsp:cNvPr id="0" name=""/>
        <dsp:cNvSpPr/>
      </dsp:nvSpPr>
      <dsp:spPr>
        <a:xfrm>
          <a:off x="0" y="4371926"/>
          <a:ext cx="5248504" cy="206181"/>
        </a:xfrm>
        <a:prstGeom prst="rect">
          <a:avLst/>
        </a:prstGeom>
        <a:solidFill>
          <a:schemeClr val="lt1">
            <a:alpha val="90000"/>
            <a:hueOff val="0"/>
            <a:satOff val="0"/>
            <a:lumOff val="0"/>
            <a:alphaOff val="0"/>
          </a:schemeClr>
        </a:solidFill>
        <a:ln w="12700" cap="rnd" cmpd="sng" algn="ctr">
          <a:solidFill>
            <a:schemeClr val="accent2">
              <a:hueOff val="-2964286"/>
              <a:satOff val="14200"/>
              <a:lumOff val="13137"/>
              <a:alphaOff val="0"/>
            </a:schemeClr>
          </a:solidFill>
          <a:prstDash val="solid"/>
        </a:ln>
        <a:effectLst/>
      </dsp:spPr>
      <dsp:style>
        <a:lnRef idx="1">
          <a:scrgbClr r="0" g="0" b="0"/>
        </a:lnRef>
        <a:fillRef idx="1">
          <a:scrgbClr r="0" g="0" b="0"/>
        </a:fillRef>
        <a:effectRef idx="0">
          <a:scrgbClr r="0" g="0" b="0"/>
        </a:effectRef>
        <a:fontRef idx="minor"/>
      </dsp:style>
    </dsp:sp>
    <dsp:sp modelId="{CA134580-0752-4C80-BC9C-AFE35DA7BA99}">
      <dsp:nvSpPr>
        <dsp:cNvPr id="0" name=""/>
        <dsp:cNvSpPr/>
      </dsp:nvSpPr>
      <dsp:spPr>
        <a:xfrm>
          <a:off x="262425" y="4239086"/>
          <a:ext cx="3673952" cy="265680"/>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8867" tIns="0" rIns="138867" bIns="0" numCol="1" spcCol="1270" anchor="ctr" anchorCtr="0">
          <a:noAutofit/>
        </a:bodyPr>
        <a:lstStyle/>
        <a:p>
          <a:pPr lvl="0" algn="l" defTabSz="889000" rtl="1">
            <a:lnSpc>
              <a:spcPct val="90000"/>
            </a:lnSpc>
            <a:spcBef>
              <a:spcPct val="0"/>
            </a:spcBef>
            <a:spcAft>
              <a:spcPct val="35000"/>
            </a:spcAft>
          </a:pPr>
          <a:r>
            <a:rPr lang="en-US" sz="2000" kern="1200"/>
            <a:t>Poisons and infectious agents</a:t>
          </a:r>
          <a:endParaRPr lang="ar-SA" sz="2000" kern="1200" dirty="0"/>
        </a:p>
      </dsp:txBody>
      <dsp:txXfrm>
        <a:off x="275394" y="4252055"/>
        <a:ext cx="3648014" cy="23974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F6B9F-0F7A-4041-BA6E-42E97A2E5155}">
      <dsp:nvSpPr>
        <dsp:cNvPr id="0" name=""/>
        <dsp:cNvSpPr/>
      </dsp:nvSpPr>
      <dsp:spPr>
        <a:xfrm>
          <a:off x="-6262730" y="-958739"/>
          <a:ext cx="7460148" cy="7460148"/>
        </a:xfrm>
        <a:prstGeom prst="blockArc">
          <a:avLst>
            <a:gd name="adj1" fmla="val 18900000"/>
            <a:gd name="adj2" fmla="val 2700000"/>
            <a:gd name="adj3" fmla="val 290"/>
          </a:avLst>
        </a:prstGeom>
        <a:noFill/>
        <a:ln w="12700"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44C8C3E-D56D-DA40-84C4-BEE868B8B083}">
      <dsp:nvSpPr>
        <dsp:cNvPr id="0" name=""/>
        <dsp:cNvSpPr/>
      </dsp:nvSpPr>
      <dsp:spPr>
        <a:xfrm>
          <a:off x="388818" y="251969"/>
          <a:ext cx="7145464" cy="503717"/>
        </a:xfrm>
        <a:prstGeom prst="rect">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9826" tIns="38100" rIns="38100" bIns="38100" numCol="1" spcCol="1270" anchor="ctr" anchorCtr="0">
          <a:noAutofit/>
        </a:bodyPr>
        <a:lstStyle/>
        <a:p>
          <a:pPr lvl="0" algn="l" defTabSz="666750">
            <a:lnSpc>
              <a:spcPct val="90000"/>
            </a:lnSpc>
            <a:spcBef>
              <a:spcPct val="0"/>
            </a:spcBef>
            <a:spcAft>
              <a:spcPct val="35000"/>
            </a:spcAft>
          </a:pPr>
          <a:r>
            <a:rPr lang="en-US" sz="1500" kern="1200" dirty="0"/>
            <a:t>A polypeptide hormone involved in </a:t>
          </a:r>
          <a:r>
            <a:rPr lang="en-US" sz="1500" b="1" kern="1200" dirty="0"/>
            <a:t>sexual differentiation of male embryo</a:t>
          </a:r>
        </a:p>
      </dsp:txBody>
      <dsp:txXfrm>
        <a:off x="388818" y="251969"/>
        <a:ext cx="7145464" cy="503717"/>
      </dsp:txXfrm>
    </dsp:sp>
    <dsp:sp modelId="{75B4019A-0E18-B945-B6BD-A53D6202CFB8}">
      <dsp:nvSpPr>
        <dsp:cNvPr id="0" name=""/>
        <dsp:cNvSpPr/>
      </dsp:nvSpPr>
      <dsp:spPr>
        <a:xfrm>
          <a:off x="73994" y="189005"/>
          <a:ext cx="629647" cy="629647"/>
        </a:xfrm>
        <a:prstGeom prst="ellipse">
          <a:avLst/>
        </a:prstGeom>
        <a:solidFill>
          <a:schemeClr val="lt1">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A0448E2-D9FF-6840-9B1E-3C740CB37F4C}">
      <dsp:nvSpPr>
        <dsp:cNvPr id="0" name=""/>
        <dsp:cNvSpPr/>
      </dsp:nvSpPr>
      <dsp:spPr>
        <a:xfrm>
          <a:off x="844980" y="1007989"/>
          <a:ext cx="6689302" cy="503717"/>
        </a:xfrm>
        <a:prstGeom prst="rect">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9826" tIns="38100" rIns="38100" bIns="38100" numCol="1" spcCol="1270" anchor="ctr" anchorCtr="0">
          <a:noAutofit/>
        </a:bodyPr>
        <a:lstStyle/>
        <a:p>
          <a:pPr lvl="0" algn="l" defTabSz="666750">
            <a:lnSpc>
              <a:spcPct val="90000"/>
            </a:lnSpc>
            <a:spcBef>
              <a:spcPct val="0"/>
            </a:spcBef>
            <a:spcAft>
              <a:spcPct val="35000"/>
            </a:spcAft>
          </a:pPr>
          <a:r>
            <a:rPr lang="en-US" sz="1500" kern="1200" dirty="0"/>
            <a:t>Appears to be a </a:t>
          </a:r>
          <a:r>
            <a:rPr lang="en-US" sz="1500" b="1" kern="1200" dirty="0"/>
            <a:t>best marker </a:t>
          </a:r>
          <a:r>
            <a:rPr lang="en-US" sz="1500" kern="1200" dirty="0"/>
            <a:t>for estimating egg cell reserve in the </a:t>
          </a:r>
          <a:r>
            <a:rPr lang="en-US" sz="1500" kern="1200" dirty="0" smtClean="0"/>
            <a:t>ovaries (ovarian reserve testing)</a:t>
          </a:r>
          <a:endParaRPr lang="en-US" sz="1500" kern="1200" dirty="0"/>
        </a:p>
      </dsp:txBody>
      <dsp:txXfrm>
        <a:off x="844980" y="1007989"/>
        <a:ext cx="6689302" cy="503717"/>
      </dsp:txXfrm>
    </dsp:sp>
    <dsp:sp modelId="{DBEACE75-953F-244E-82B6-715E6F8D4595}">
      <dsp:nvSpPr>
        <dsp:cNvPr id="0" name=""/>
        <dsp:cNvSpPr/>
      </dsp:nvSpPr>
      <dsp:spPr>
        <a:xfrm>
          <a:off x="530156" y="945025"/>
          <a:ext cx="629647" cy="629647"/>
        </a:xfrm>
        <a:prstGeom prst="ellipse">
          <a:avLst/>
        </a:prstGeom>
        <a:solidFill>
          <a:schemeClr val="lt1">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C9705DD-EC57-8146-BF30-D11DCF6F40E7}">
      <dsp:nvSpPr>
        <dsp:cNvPr id="0" name=""/>
        <dsp:cNvSpPr/>
      </dsp:nvSpPr>
      <dsp:spPr>
        <a:xfrm>
          <a:off x="1094954" y="1763455"/>
          <a:ext cx="6439327" cy="503717"/>
        </a:xfrm>
        <a:prstGeom prst="rect">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9826" tIns="38100" rIns="38100" bIns="38100" numCol="1" spcCol="1270" anchor="ctr" anchorCtr="0">
          <a:noAutofit/>
        </a:bodyPr>
        <a:lstStyle/>
        <a:p>
          <a:pPr lvl="0" algn="l" defTabSz="666750">
            <a:lnSpc>
              <a:spcPct val="90000"/>
            </a:lnSpc>
            <a:spcBef>
              <a:spcPct val="0"/>
            </a:spcBef>
            <a:spcAft>
              <a:spcPct val="35000"/>
            </a:spcAft>
          </a:pPr>
          <a:r>
            <a:rPr lang="en-US" sz="1500" kern="1200"/>
            <a:t>In females it is produced by ovaries </a:t>
          </a:r>
          <a:endParaRPr lang="en-US" sz="1500" kern="1200" dirty="0"/>
        </a:p>
      </dsp:txBody>
      <dsp:txXfrm>
        <a:off x="1094954" y="1763455"/>
        <a:ext cx="6439327" cy="503717"/>
      </dsp:txXfrm>
    </dsp:sp>
    <dsp:sp modelId="{594FDD2B-BA47-E04F-9EE6-7E481B51719C}">
      <dsp:nvSpPr>
        <dsp:cNvPr id="0" name=""/>
        <dsp:cNvSpPr/>
      </dsp:nvSpPr>
      <dsp:spPr>
        <a:xfrm>
          <a:off x="780130" y="1700491"/>
          <a:ext cx="629647" cy="629647"/>
        </a:xfrm>
        <a:prstGeom prst="ellipse">
          <a:avLst/>
        </a:prstGeom>
        <a:solidFill>
          <a:schemeClr val="lt1">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4B02AFC-B2C8-EB4E-B3B5-14856EB96354}">
      <dsp:nvSpPr>
        <dsp:cNvPr id="0" name=""/>
        <dsp:cNvSpPr/>
      </dsp:nvSpPr>
      <dsp:spPr>
        <a:xfrm>
          <a:off x="1174768" y="2519476"/>
          <a:ext cx="6359513" cy="503717"/>
        </a:xfrm>
        <a:prstGeom prst="rect">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9826" tIns="38100" rIns="38100" bIns="38100" numCol="1" spcCol="1270" anchor="ctr" anchorCtr="0">
          <a:noAutofit/>
        </a:bodyPr>
        <a:lstStyle/>
        <a:p>
          <a:pPr lvl="0" algn="l" defTabSz="666750">
            <a:lnSpc>
              <a:spcPct val="90000"/>
            </a:lnSpc>
            <a:spcBef>
              <a:spcPct val="0"/>
            </a:spcBef>
            <a:spcAft>
              <a:spcPct val="35000"/>
            </a:spcAft>
          </a:pPr>
          <a:r>
            <a:rPr lang="en-US" sz="1500" kern="1200"/>
            <a:t>Only growing follicles produce AMH </a:t>
          </a:r>
          <a:endParaRPr lang="en-US" sz="1500" kern="1200" dirty="0"/>
        </a:p>
      </dsp:txBody>
      <dsp:txXfrm>
        <a:off x="1174768" y="2519476"/>
        <a:ext cx="6359513" cy="503717"/>
      </dsp:txXfrm>
    </dsp:sp>
    <dsp:sp modelId="{CB8BB303-D1E2-C441-9BD5-6501ABF188B5}">
      <dsp:nvSpPr>
        <dsp:cNvPr id="0" name=""/>
        <dsp:cNvSpPr/>
      </dsp:nvSpPr>
      <dsp:spPr>
        <a:xfrm>
          <a:off x="859945" y="2456511"/>
          <a:ext cx="629647" cy="629647"/>
        </a:xfrm>
        <a:prstGeom prst="ellipse">
          <a:avLst/>
        </a:prstGeom>
        <a:solidFill>
          <a:schemeClr val="lt1">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DE787AC-D96B-4049-BE07-E5732720AB4B}">
      <dsp:nvSpPr>
        <dsp:cNvPr id="0" name=""/>
        <dsp:cNvSpPr/>
      </dsp:nvSpPr>
      <dsp:spPr>
        <a:xfrm>
          <a:off x="1094954" y="3275496"/>
          <a:ext cx="6439327" cy="503717"/>
        </a:xfrm>
        <a:prstGeom prst="rect">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9826" tIns="38100" rIns="38100" bIns="38100" numCol="1" spcCol="1270" anchor="ctr" anchorCtr="0">
          <a:noAutofit/>
        </a:bodyPr>
        <a:lstStyle/>
        <a:p>
          <a:pPr lvl="0" algn="l" defTabSz="666750">
            <a:lnSpc>
              <a:spcPct val="90000"/>
            </a:lnSpc>
            <a:spcBef>
              <a:spcPct val="0"/>
            </a:spcBef>
            <a:spcAft>
              <a:spcPct val="35000"/>
            </a:spcAft>
          </a:pPr>
          <a:r>
            <a:rPr lang="en-US" sz="1500" kern="1200"/>
            <a:t>Prevents premature depletion of ovarian follicles </a:t>
          </a:r>
          <a:endParaRPr lang="en-US" sz="1500" kern="1200" dirty="0"/>
        </a:p>
      </dsp:txBody>
      <dsp:txXfrm>
        <a:off x="1094954" y="3275496"/>
        <a:ext cx="6439327" cy="503717"/>
      </dsp:txXfrm>
    </dsp:sp>
    <dsp:sp modelId="{6B104C46-DFA3-4149-80E3-18DF9654D50D}">
      <dsp:nvSpPr>
        <dsp:cNvPr id="0" name=""/>
        <dsp:cNvSpPr/>
      </dsp:nvSpPr>
      <dsp:spPr>
        <a:xfrm>
          <a:off x="780130" y="3212531"/>
          <a:ext cx="629647" cy="629647"/>
        </a:xfrm>
        <a:prstGeom prst="ellipse">
          <a:avLst/>
        </a:prstGeom>
        <a:solidFill>
          <a:schemeClr val="lt1">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F8FAB2D-647E-5042-B99F-BD6641F10694}">
      <dsp:nvSpPr>
        <dsp:cNvPr id="0" name=""/>
        <dsp:cNvSpPr/>
      </dsp:nvSpPr>
      <dsp:spPr>
        <a:xfrm>
          <a:off x="844980" y="4030962"/>
          <a:ext cx="6689302" cy="503717"/>
        </a:xfrm>
        <a:prstGeom prst="rect">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9826" tIns="38100" rIns="38100" bIns="38100" numCol="1" spcCol="1270" anchor="ctr" anchorCtr="0">
          <a:noAutofit/>
        </a:bodyPr>
        <a:lstStyle/>
        <a:p>
          <a:pPr lvl="0" algn="l" defTabSz="666750">
            <a:lnSpc>
              <a:spcPct val="90000"/>
            </a:lnSpc>
            <a:spcBef>
              <a:spcPct val="0"/>
            </a:spcBef>
            <a:spcAft>
              <a:spcPct val="35000"/>
            </a:spcAft>
          </a:pPr>
          <a:r>
            <a:rPr lang="en-US" sz="1500" kern="1200"/>
            <a:t>Plasma AMH levels strongly correlate with number of growing follicles </a:t>
          </a:r>
          <a:endParaRPr lang="en-US" sz="1500" kern="1200" dirty="0"/>
        </a:p>
      </dsp:txBody>
      <dsp:txXfrm>
        <a:off x="844980" y="4030962"/>
        <a:ext cx="6689302" cy="503717"/>
      </dsp:txXfrm>
    </dsp:sp>
    <dsp:sp modelId="{751AB155-DCFA-FF4C-B991-8E13031BD131}">
      <dsp:nvSpPr>
        <dsp:cNvPr id="0" name=""/>
        <dsp:cNvSpPr/>
      </dsp:nvSpPr>
      <dsp:spPr>
        <a:xfrm>
          <a:off x="530156" y="3967997"/>
          <a:ext cx="629647" cy="629647"/>
        </a:xfrm>
        <a:prstGeom prst="ellipse">
          <a:avLst/>
        </a:prstGeom>
        <a:solidFill>
          <a:schemeClr val="lt1">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AECBCC5-6260-7748-8B3F-A23EB2B09227}">
      <dsp:nvSpPr>
        <dsp:cNvPr id="0" name=""/>
        <dsp:cNvSpPr/>
      </dsp:nvSpPr>
      <dsp:spPr>
        <a:xfrm>
          <a:off x="388818" y="4786982"/>
          <a:ext cx="7145464" cy="503717"/>
        </a:xfrm>
        <a:prstGeom prst="rect">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9826" tIns="38100" rIns="38100" bIns="38100" numCol="1" spcCol="1270" anchor="ctr" anchorCtr="0">
          <a:noAutofit/>
        </a:bodyPr>
        <a:lstStyle/>
        <a:p>
          <a:pPr lvl="0" algn="l" defTabSz="666750">
            <a:lnSpc>
              <a:spcPct val="90000"/>
            </a:lnSpc>
            <a:spcBef>
              <a:spcPct val="0"/>
            </a:spcBef>
            <a:spcAft>
              <a:spcPct val="35000"/>
            </a:spcAft>
          </a:pPr>
          <a:r>
            <a:rPr lang="en-US" sz="1500" kern="1200"/>
            <a:t>Helps assess female fertility</a:t>
          </a:r>
          <a:endParaRPr lang="en-US" sz="1500" kern="1200" dirty="0"/>
        </a:p>
      </dsp:txBody>
      <dsp:txXfrm>
        <a:off x="388818" y="4786982"/>
        <a:ext cx="7145464" cy="503717"/>
      </dsp:txXfrm>
    </dsp:sp>
    <dsp:sp modelId="{21BB9EF8-7390-7E44-9A30-6EA8BB32FDBE}">
      <dsp:nvSpPr>
        <dsp:cNvPr id="0" name=""/>
        <dsp:cNvSpPr/>
      </dsp:nvSpPr>
      <dsp:spPr>
        <a:xfrm>
          <a:off x="73994" y="4724017"/>
          <a:ext cx="629647" cy="629647"/>
        </a:xfrm>
        <a:prstGeom prst="ellipse">
          <a:avLst/>
        </a:prstGeom>
        <a:solidFill>
          <a:schemeClr val="lt1">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73FF33E-5CC0-A540-9963-3E013122E62B}" type="datetimeFigureOut">
              <a:rPr lang="en-US" smtClean="0"/>
              <a:pPr/>
              <a:t>11/24/16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6D4A68-ED2B-674B-B8DB-9AC33E6EED6D}" type="slidenum">
              <a:rPr lang="en-US" smtClean="0"/>
              <a:pPr/>
              <a:t>‹#›</a:t>
            </a:fld>
            <a:endParaRPr lang="en-US"/>
          </a:p>
        </p:txBody>
      </p:sp>
    </p:spTree>
    <p:extLst>
      <p:ext uri="{BB962C8B-B14F-4D97-AF65-F5344CB8AC3E}">
        <p14:creationId xmlns:p14="http://schemas.microsoft.com/office/powerpoint/2010/main" val="21254451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0EDC41-870F-0B4D-9EE4-7FE44631AD41}" type="datetimeFigureOut">
              <a:rPr lang="en-US" smtClean="0"/>
              <a:pPr/>
              <a:t>11/24/16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6826CE-99B5-FF4E-8528-0E42BBEB3803}" type="slidenum">
              <a:rPr lang="en-US" smtClean="0"/>
              <a:pPr/>
              <a:t>‹#›</a:t>
            </a:fld>
            <a:endParaRPr lang="en-US"/>
          </a:p>
        </p:txBody>
      </p:sp>
    </p:spTree>
    <p:extLst>
      <p:ext uri="{BB962C8B-B14F-4D97-AF65-F5344CB8AC3E}">
        <p14:creationId xmlns:p14="http://schemas.microsoft.com/office/powerpoint/2010/main" val="1105747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5"/>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1"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1"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pPr/>
              <a:t>11/24/16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4" y="609601"/>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1"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5"/>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F8CE3E-7209-4942-A083-496569A4EBCF}" type="datetimeFigureOut">
              <a:rPr lang="en-US" altLang="en-US" smtClean="0">
                <a:solidFill>
                  <a:prstClr val="black">
                    <a:tint val="75000"/>
                  </a:prstClr>
                </a:solidFill>
              </a:rPr>
              <a:pPr/>
              <a:t>11/24/16</a:t>
            </a:fld>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FD7E03-5AE0-AC42-867D-E5D2C036147E}" type="slidenum">
              <a:rPr lang="en-US" altLang="en-US" smtClean="0">
                <a:solidFill>
                  <a:srgbClr val="90C226"/>
                </a:solidFill>
              </a:rPr>
              <a:pPr/>
              <a:t>‹#›</a:t>
            </a:fld>
            <a:endParaRPr lang="en-US" altLang="en-US">
              <a:solidFill>
                <a:srgbClr val="90C226"/>
              </a:solidFill>
            </a:endParaRPr>
          </a:p>
        </p:txBody>
      </p:sp>
    </p:spTree>
    <p:extLst>
      <p:ext uri="{BB962C8B-B14F-4D97-AF65-F5344CB8AC3E}">
        <p14:creationId xmlns:p14="http://schemas.microsoft.com/office/powerpoint/2010/main" val="350850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182FE-DB77-B448-B783-A2C03BADBC49}" type="datetimeFigureOut">
              <a:rPr lang="en-US" altLang="en-US" smtClean="0">
                <a:solidFill>
                  <a:prstClr val="black">
                    <a:tint val="75000"/>
                  </a:prstClr>
                </a:solidFill>
              </a:rPr>
              <a:pPr/>
              <a:t>11/24/16</a:t>
            </a:fld>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170719-56B0-E04E-B051-C4061CB8A8D2}" type="slidenum">
              <a:rPr lang="en-US" altLang="en-US" smtClean="0">
                <a:solidFill>
                  <a:srgbClr val="90C226"/>
                </a:solidFill>
              </a:rPr>
              <a:pPr/>
              <a:t>‹#›</a:t>
            </a:fld>
            <a:endParaRPr lang="en-US" altLang="en-US">
              <a:solidFill>
                <a:srgbClr val="90C226"/>
              </a:solidFill>
            </a:endParaRPr>
          </a:p>
        </p:txBody>
      </p:sp>
    </p:spTree>
    <p:extLst>
      <p:ext uri="{BB962C8B-B14F-4D97-AF65-F5344CB8AC3E}">
        <p14:creationId xmlns:p14="http://schemas.microsoft.com/office/powerpoint/2010/main" val="1380745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9"/>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3DF82B-8451-9A40-87DB-E8028D1C408F}" type="datetimeFigureOut">
              <a:rPr lang="en-US" altLang="en-US" smtClean="0">
                <a:solidFill>
                  <a:prstClr val="black">
                    <a:tint val="75000"/>
                  </a:prstClr>
                </a:solidFill>
              </a:rPr>
              <a:pPr/>
              <a:t>11/24/16</a:t>
            </a:fld>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518A9C-3F93-6D45-A398-2EDA0F89AB95}" type="slidenum">
              <a:rPr lang="en-US" altLang="en-US" smtClean="0">
                <a:solidFill>
                  <a:srgbClr val="90C226"/>
                </a:solidFill>
              </a:rPr>
              <a:pPr/>
              <a:t>‹#›</a:t>
            </a:fld>
            <a:endParaRPr lang="en-US" altLang="en-US">
              <a:solidFill>
                <a:srgbClr val="90C226"/>
              </a:solidFill>
            </a:endParaRPr>
          </a:p>
        </p:txBody>
      </p:sp>
    </p:spTree>
    <p:extLst>
      <p:ext uri="{BB962C8B-B14F-4D97-AF65-F5344CB8AC3E}">
        <p14:creationId xmlns:p14="http://schemas.microsoft.com/office/powerpoint/2010/main" val="2367889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5"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69" y="2160590"/>
            <a:ext cx="4184035"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F8AAED-DA67-7C4B-963A-8A4074052991}" type="datetimeFigureOut">
              <a:rPr lang="en-US" altLang="en-US" smtClean="0">
                <a:solidFill>
                  <a:prstClr val="black">
                    <a:tint val="75000"/>
                  </a:prstClr>
                </a:solidFill>
              </a:rPr>
              <a:pPr/>
              <a:t>11/24/16</a:t>
            </a:fld>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BF9B84-0259-6644-95ED-78F082424921}" type="slidenum">
              <a:rPr lang="en-US" altLang="en-US" smtClean="0">
                <a:solidFill>
                  <a:srgbClr val="90C226"/>
                </a:solidFill>
              </a:rPr>
              <a:pPr/>
              <a:t>‹#›</a:t>
            </a:fld>
            <a:endParaRPr lang="en-US" altLang="en-US">
              <a:solidFill>
                <a:srgbClr val="90C226"/>
              </a:solidFill>
            </a:endParaRPr>
          </a:p>
        </p:txBody>
      </p:sp>
    </p:spTree>
    <p:extLst>
      <p:ext uri="{BB962C8B-B14F-4D97-AF65-F5344CB8AC3E}">
        <p14:creationId xmlns:p14="http://schemas.microsoft.com/office/powerpoint/2010/main" val="39562792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6"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6" y="2737247"/>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5" y="2737247"/>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C57756-B43F-0943-85CD-1B5A596192C6}" type="datetimeFigureOut">
              <a:rPr lang="en-US" altLang="en-US" smtClean="0">
                <a:solidFill>
                  <a:prstClr val="black">
                    <a:tint val="75000"/>
                  </a:prstClr>
                </a:solidFill>
              </a:rPr>
              <a:pPr/>
              <a:t>11/24/16</a:t>
            </a:fld>
            <a:endParaRPr lang="en-US" alt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1C9722A-DB5B-9C4D-86DF-162A50BE34F9}" type="slidenum">
              <a:rPr lang="en-US" altLang="en-US" smtClean="0">
                <a:solidFill>
                  <a:srgbClr val="90C226"/>
                </a:solidFill>
              </a:rPr>
              <a:pPr/>
              <a:t>‹#›</a:t>
            </a:fld>
            <a:endParaRPr lang="en-US" altLang="en-US">
              <a:solidFill>
                <a:srgbClr val="90C226"/>
              </a:solidFill>
            </a:endParaRPr>
          </a:p>
        </p:txBody>
      </p:sp>
    </p:spTree>
    <p:extLst>
      <p:ext uri="{BB962C8B-B14F-4D97-AF65-F5344CB8AC3E}">
        <p14:creationId xmlns:p14="http://schemas.microsoft.com/office/powerpoint/2010/main" val="16362633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5D835F-7208-B545-BB1B-71A0C3BC4C62}" type="datetimeFigureOut">
              <a:rPr lang="en-US" altLang="en-US" smtClean="0">
                <a:solidFill>
                  <a:prstClr val="black">
                    <a:tint val="75000"/>
                  </a:prstClr>
                </a:solidFill>
              </a:rPr>
              <a:pPr/>
              <a:t>11/24/16</a:t>
            </a:fld>
            <a:endParaRPr lang="en-US" alt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A32190E-C5FC-0443-A2F8-274DC6BEF157}" type="slidenum">
              <a:rPr lang="en-US" altLang="en-US" smtClean="0">
                <a:solidFill>
                  <a:srgbClr val="90C226"/>
                </a:solidFill>
              </a:rPr>
              <a:pPr/>
              <a:t>‹#›</a:t>
            </a:fld>
            <a:endParaRPr lang="en-US" altLang="en-US">
              <a:solidFill>
                <a:srgbClr val="90C226"/>
              </a:solidFill>
            </a:endParaRPr>
          </a:p>
        </p:txBody>
      </p:sp>
    </p:spTree>
    <p:extLst>
      <p:ext uri="{BB962C8B-B14F-4D97-AF65-F5344CB8AC3E}">
        <p14:creationId xmlns:p14="http://schemas.microsoft.com/office/powerpoint/2010/main" val="1800585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B868CE-404A-B74F-A706-4287C9787C7F}" type="datetimeFigureOut">
              <a:rPr lang="en-US" altLang="en-US" smtClean="0">
                <a:solidFill>
                  <a:prstClr val="black">
                    <a:tint val="75000"/>
                  </a:prstClr>
                </a:solidFill>
              </a:rPr>
              <a:pPr/>
              <a:t>11/24/16</a:t>
            </a:fld>
            <a:endParaRPr lang="en-US" alt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4ADB6F-278E-C147-92C2-42B4BE346425}" type="slidenum">
              <a:rPr lang="en-US" altLang="en-US" smtClean="0">
                <a:solidFill>
                  <a:srgbClr val="90C226"/>
                </a:solidFill>
              </a:rPr>
              <a:pPr/>
              <a:t>‹#›</a:t>
            </a:fld>
            <a:endParaRPr lang="en-US" altLang="en-US">
              <a:solidFill>
                <a:srgbClr val="90C226"/>
              </a:solidFill>
            </a:endParaRPr>
          </a:p>
        </p:txBody>
      </p:sp>
    </p:spTree>
    <p:extLst>
      <p:ext uri="{BB962C8B-B14F-4D97-AF65-F5344CB8AC3E}">
        <p14:creationId xmlns:p14="http://schemas.microsoft.com/office/powerpoint/2010/main" val="34725153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2" y="514926"/>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5"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0AB5BC-FBC1-A642-ABBE-1EF64BE628BC}" type="datetimeFigureOut">
              <a:rPr lang="en-US" altLang="en-US" smtClean="0">
                <a:solidFill>
                  <a:prstClr val="black">
                    <a:tint val="75000"/>
                  </a:prstClr>
                </a:solidFill>
              </a:rPr>
              <a:pPr/>
              <a:t>11/24/16</a:t>
            </a:fld>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C9CA97-3E81-FB48-9E49-BE76B4497F3C}" type="slidenum">
              <a:rPr lang="en-US" altLang="en-US" smtClean="0">
                <a:solidFill>
                  <a:srgbClr val="90C226"/>
                </a:solidFill>
              </a:rPr>
              <a:pPr/>
              <a:t>‹#›</a:t>
            </a:fld>
            <a:endParaRPr lang="en-US" altLang="en-US">
              <a:solidFill>
                <a:srgbClr val="90C226"/>
              </a:solidFill>
            </a:endParaRPr>
          </a:p>
        </p:txBody>
      </p:sp>
    </p:spTree>
    <p:extLst>
      <p:ext uri="{BB962C8B-B14F-4D97-AF65-F5344CB8AC3E}">
        <p14:creationId xmlns:p14="http://schemas.microsoft.com/office/powerpoint/2010/main" val="35382536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5"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5"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2E5D85-18B7-AA46-8B5B-0B77CCB00750}" type="datetimeFigureOut">
              <a:rPr lang="en-US" altLang="en-US" smtClean="0">
                <a:solidFill>
                  <a:prstClr val="black">
                    <a:tint val="75000"/>
                  </a:prstClr>
                </a:solidFill>
              </a:rPr>
              <a:pPr/>
              <a:t>11/24/16</a:t>
            </a:fld>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827AF18-CCF0-3D40-84F1-1D1946E5C9DD}" type="slidenum">
              <a:rPr lang="en-US" altLang="en-US" smtClean="0">
                <a:solidFill>
                  <a:srgbClr val="90C226"/>
                </a:solidFill>
              </a:rPr>
              <a:pPr/>
              <a:t>‹#›</a:t>
            </a:fld>
            <a:endParaRPr lang="en-US" altLang="en-US">
              <a:solidFill>
                <a:srgbClr val="90C226"/>
              </a:solidFill>
            </a:endParaRPr>
          </a:p>
        </p:txBody>
      </p:sp>
    </p:spTree>
    <p:extLst>
      <p:ext uri="{BB962C8B-B14F-4D97-AF65-F5344CB8AC3E}">
        <p14:creationId xmlns:p14="http://schemas.microsoft.com/office/powerpoint/2010/main" val="7317394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7F2D2D-AE4C-0343-BC66-50D42FA71E8A}" type="datetimeFigureOut">
              <a:rPr lang="en-US" altLang="en-US" smtClean="0">
                <a:solidFill>
                  <a:prstClr val="black">
                    <a:tint val="75000"/>
                  </a:prstClr>
                </a:solidFill>
              </a:rPr>
              <a:pPr/>
              <a:t>11/24/16</a:t>
            </a:fld>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76DA6E-0A45-8B42-8DEF-5707E3E39EE2}" type="slidenum">
              <a:rPr lang="en-US" altLang="en-US" smtClean="0">
                <a:solidFill>
                  <a:srgbClr val="90C226"/>
                </a:solidFill>
              </a:rPr>
              <a:pPr/>
              <a:t>‹#›</a:t>
            </a:fld>
            <a:endParaRPr lang="en-US" altLang="en-US">
              <a:solidFill>
                <a:srgbClr val="90C226"/>
              </a:solidFill>
            </a:endParaRPr>
          </a:p>
        </p:txBody>
      </p:sp>
    </p:spTree>
    <p:extLst>
      <p:ext uri="{BB962C8B-B14F-4D97-AF65-F5344CB8AC3E}">
        <p14:creationId xmlns:p14="http://schemas.microsoft.com/office/powerpoint/2010/main" val="20964290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7F2D2D-AE4C-0343-BC66-50D42FA71E8A}" type="datetimeFigureOut">
              <a:rPr lang="en-US" altLang="en-US" smtClean="0">
                <a:solidFill>
                  <a:prstClr val="black">
                    <a:tint val="75000"/>
                  </a:prstClr>
                </a:solidFill>
              </a:rPr>
              <a:pPr/>
              <a:t>11/24/16</a:t>
            </a:fld>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76DA6E-0A45-8B42-8DEF-5707E3E39EE2}" type="slidenum">
              <a:rPr lang="en-US" altLang="en-US" smtClean="0">
                <a:solidFill>
                  <a:srgbClr val="90C226"/>
                </a:solidFill>
              </a:rPr>
              <a:pPr/>
              <a:t>‹#›</a:t>
            </a:fld>
            <a:endParaRPr lang="en-US" altLang="en-US">
              <a:solidFill>
                <a:srgbClr val="90C226"/>
              </a:solidFill>
            </a:endParaRPr>
          </a:p>
        </p:txBody>
      </p:sp>
      <p:sp>
        <p:nvSpPr>
          <p:cNvPr id="20" name="TextBox 19"/>
          <p:cNvSpPr txBox="1"/>
          <p:nvPr/>
        </p:nvSpPr>
        <p:spPr>
          <a:xfrm>
            <a:off x="541871" y="790378"/>
            <a:ext cx="609600" cy="584776"/>
          </a:xfrm>
          <a:prstGeom prst="rect">
            <a:avLst/>
          </a:prstGeom>
        </p:spPr>
        <p:txBody>
          <a:bodyPr vert="horz" lIns="68580" tIns="34290" rIns="68580" bIns="34290" rtlCol="0" anchor="ctr">
            <a:noAutofit/>
          </a:bodyPr>
          <a:lstStyle/>
          <a:p>
            <a:pPr defTabSz="914400" fontAlgn="base">
              <a:spcBef>
                <a:spcPct val="0"/>
              </a:spcBef>
              <a:spcAft>
                <a:spcPct val="0"/>
              </a:spcAft>
            </a:pPr>
            <a:r>
              <a:rPr lang="en-US" sz="8000" dirty="0">
                <a:ln w="3175" cmpd="sng">
                  <a:noFill/>
                </a:ln>
                <a:solidFill>
                  <a:srgbClr val="90C226">
                    <a:lumMod val="60000"/>
                    <a:lumOff val="40000"/>
                  </a:srgbClr>
                </a:solidFill>
                <a:latin typeface="Arial"/>
                <a:ea typeface="ＭＳ Ｐゴシック" charset="-128"/>
              </a:rPr>
              <a:t>“</a:t>
            </a:r>
          </a:p>
        </p:txBody>
      </p:sp>
      <p:sp>
        <p:nvSpPr>
          <p:cNvPr id="22" name="TextBox 21"/>
          <p:cNvSpPr txBox="1"/>
          <p:nvPr/>
        </p:nvSpPr>
        <p:spPr>
          <a:xfrm>
            <a:off x="8893011" y="2886556"/>
            <a:ext cx="609600" cy="584776"/>
          </a:xfrm>
          <a:prstGeom prst="rect">
            <a:avLst/>
          </a:prstGeom>
        </p:spPr>
        <p:txBody>
          <a:bodyPr vert="horz" lIns="68580" tIns="34290" rIns="68580" bIns="34290" rtlCol="0" anchor="ctr">
            <a:noAutofit/>
          </a:bodyPr>
          <a:lstStyle/>
          <a:p>
            <a:pPr defTabSz="914400" fontAlgn="base">
              <a:spcBef>
                <a:spcPct val="0"/>
              </a:spcBef>
              <a:spcAft>
                <a:spcPct val="0"/>
              </a:spcAft>
            </a:pPr>
            <a:r>
              <a:rPr lang="en-US" sz="8000" dirty="0">
                <a:ln w="3175" cmpd="sng">
                  <a:noFill/>
                </a:ln>
                <a:solidFill>
                  <a:srgbClr val="90C226">
                    <a:lumMod val="60000"/>
                    <a:lumOff val="40000"/>
                  </a:srgbClr>
                </a:solidFill>
                <a:latin typeface="Arial"/>
                <a:ea typeface="ＭＳ Ｐゴシック" charset="-128"/>
              </a:rPr>
              <a:t>”</a:t>
            </a:r>
            <a:endParaRPr lang="en-US" dirty="0">
              <a:solidFill>
                <a:srgbClr val="90C226">
                  <a:lumMod val="60000"/>
                  <a:lumOff val="40000"/>
                </a:srgbClr>
              </a:solidFill>
              <a:latin typeface="Arial"/>
              <a:ea typeface="ＭＳ Ｐゴシック" charset="-128"/>
            </a:endParaRPr>
          </a:p>
        </p:txBody>
      </p:sp>
    </p:spTree>
    <p:extLst>
      <p:ext uri="{BB962C8B-B14F-4D97-AF65-F5344CB8AC3E}">
        <p14:creationId xmlns:p14="http://schemas.microsoft.com/office/powerpoint/2010/main" val="24679451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7F2D2D-AE4C-0343-BC66-50D42FA71E8A}" type="datetimeFigureOut">
              <a:rPr lang="en-US" altLang="en-US" smtClean="0">
                <a:solidFill>
                  <a:prstClr val="black">
                    <a:tint val="75000"/>
                  </a:prstClr>
                </a:solidFill>
              </a:rPr>
              <a:pPr/>
              <a:t>11/24/16</a:t>
            </a:fld>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76DA6E-0A45-8B42-8DEF-5707E3E39EE2}" type="slidenum">
              <a:rPr lang="en-US" altLang="en-US" smtClean="0">
                <a:solidFill>
                  <a:srgbClr val="90C226"/>
                </a:solidFill>
              </a:rPr>
              <a:pPr/>
              <a:t>‹#›</a:t>
            </a:fld>
            <a:endParaRPr lang="en-US" altLang="en-US">
              <a:solidFill>
                <a:srgbClr val="90C226"/>
              </a:solidFill>
            </a:endParaRPr>
          </a:p>
        </p:txBody>
      </p:sp>
    </p:spTree>
    <p:extLst>
      <p:ext uri="{BB962C8B-B14F-4D97-AF65-F5344CB8AC3E}">
        <p14:creationId xmlns:p14="http://schemas.microsoft.com/office/powerpoint/2010/main" val="39201093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7F2D2D-AE4C-0343-BC66-50D42FA71E8A}" type="datetimeFigureOut">
              <a:rPr lang="en-US" altLang="en-US" smtClean="0">
                <a:solidFill>
                  <a:prstClr val="black">
                    <a:tint val="75000"/>
                  </a:prstClr>
                </a:solidFill>
              </a:rPr>
              <a:pPr/>
              <a:t>11/24/16</a:t>
            </a:fld>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76DA6E-0A45-8B42-8DEF-5707E3E39EE2}" type="slidenum">
              <a:rPr lang="en-US" altLang="en-US" smtClean="0">
                <a:solidFill>
                  <a:srgbClr val="90C226"/>
                </a:solidFill>
              </a:rPr>
              <a:pPr/>
              <a:t>‹#›</a:t>
            </a:fld>
            <a:endParaRPr lang="en-US" altLang="en-US">
              <a:solidFill>
                <a:srgbClr val="90C226"/>
              </a:solidFill>
            </a:endParaRPr>
          </a:p>
        </p:txBody>
      </p:sp>
      <p:sp>
        <p:nvSpPr>
          <p:cNvPr id="24" name="TextBox 23"/>
          <p:cNvSpPr txBox="1"/>
          <p:nvPr/>
        </p:nvSpPr>
        <p:spPr>
          <a:xfrm>
            <a:off x="541871" y="790378"/>
            <a:ext cx="609600" cy="584776"/>
          </a:xfrm>
          <a:prstGeom prst="rect">
            <a:avLst/>
          </a:prstGeom>
        </p:spPr>
        <p:txBody>
          <a:bodyPr vert="horz" lIns="68580" tIns="34290" rIns="68580" bIns="34290" rtlCol="0" anchor="ctr">
            <a:noAutofit/>
          </a:bodyPr>
          <a:lstStyle/>
          <a:p>
            <a:pPr defTabSz="914400" fontAlgn="base">
              <a:spcBef>
                <a:spcPct val="0"/>
              </a:spcBef>
              <a:spcAft>
                <a:spcPct val="0"/>
              </a:spcAft>
            </a:pPr>
            <a:r>
              <a:rPr lang="en-US" sz="8000" dirty="0">
                <a:ln w="3175" cmpd="sng">
                  <a:noFill/>
                </a:ln>
                <a:solidFill>
                  <a:srgbClr val="90C226">
                    <a:lumMod val="60000"/>
                    <a:lumOff val="40000"/>
                  </a:srgbClr>
                </a:solidFill>
                <a:latin typeface="Arial"/>
                <a:ea typeface="ＭＳ Ｐゴシック" charset="-128"/>
              </a:rPr>
              <a:t>“</a:t>
            </a:r>
          </a:p>
        </p:txBody>
      </p:sp>
      <p:sp>
        <p:nvSpPr>
          <p:cNvPr id="25" name="TextBox 24"/>
          <p:cNvSpPr txBox="1"/>
          <p:nvPr/>
        </p:nvSpPr>
        <p:spPr>
          <a:xfrm>
            <a:off x="8893011" y="2886556"/>
            <a:ext cx="609600" cy="584776"/>
          </a:xfrm>
          <a:prstGeom prst="rect">
            <a:avLst/>
          </a:prstGeom>
        </p:spPr>
        <p:txBody>
          <a:bodyPr vert="horz" lIns="68580" tIns="34290" rIns="68580" bIns="34290" rtlCol="0" anchor="ctr">
            <a:noAutofit/>
          </a:bodyPr>
          <a:lstStyle/>
          <a:p>
            <a:pPr defTabSz="914400" fontAlgn="base">
              <a:spcBef>
                <a:spcPct val="0"/>
              </a:spcBef>
              <a:spcAft>
                <a:spcPct val="0"/>
              </a:spcAft>
            </a:pPr>
            <a:r>
              <a:rPr lang="en-US" sz="8000" dirty="0">
                <a:ln w="3175" cmpd="sng">
                  <a:noFill/>
                </a:ln>
                <a:solidFill>
                  <a:srgbClr val="90C226">
                    <a:lumMod val="60000"/>
                    <a:lumOff val="40000"/>
                  </a:srgbClr>
                </a:solidFill>
                <a:latin typeface="Arial"/>
                <a:ea typeface="ＭＳ Ｐゴシック" charset="-128"/>
              </a:rPr>
              <a:t>”</a:t>
            </a:r>
          </a:p>
        </p:txBody>
      </p:sp>
    </p:spTree>
    <p:extLst>
      <p:ext uri="{BB962C8B-B14F-4D97-AF65-F5344CB8AC3E}">
        <p14:creationId xmlns:p14="http://schemas.microsoft.com/office/powerpoint/2010/main" val="2658771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9"/>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7F2D2D-AE4C-0343-BC66-50D42FA71E8A}" type="datetimeFigureOut">
              <a:rPr lang="en-US" altLang="en-US" smtClean="0">
                <a:solidFill>
                  <a:prstClr val="black">
                    <a:tint val="75000"/>
                  </a:prstClr>
                </a:solidFill>
              </a:rPr>
              <a:pPr/>
              <a:t>11/24/16</a:t>
            </a:fld>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76DA6E-0A45-8B42-8DEF-5707E3E39EE2}" type="slidenum">
              <a:rPr lang="en-US" altLang="en-US" smtClean="0">
                <a:solidFill>
                  <a:srgbClr val="90C226"/>
                </a:solidFill>
              </a:rPr>
              <a:pPr/>
              <a:t>‹#›</a:t>
            </a:fld>
            <a:endParaRPr lang="en-US" altLang="en-US">
              <a:solidFill>
                <a:srgbClr val="90C226"/>
              </a:solidFill>
            </a:endParaRPr>
          </a:p>
        </p:txBody>
      </p:sp>
    </p:spTree>
    <p:extLst>
      <p:ext uri="{BB962C8B-B14F-4D97-AF65-F5344CB8AC3E}">
        <p14:creationId xmlns:p14="http://schemas.microsoft.com/office/powerpoint/2010/main" val="31636832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312D61-7412-AD44-AB61-4A1C260E15A7}" type="datetimeFigureOut">
              <a:rPr lang="en-US" altLang="en-US" smtClean="0">
                <a:solidFill>
                  <a:prstClr val="black">
                    <a:tint val="75000"/>
                  </a:prstClr>
                </a:solidFill>
              </a:rPr>
              <a:pPr/>
              <a:t>11/24/16</a:t>
            </a:fld>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295E56-1D56-FE41-A51C-940E055AFB4E}" type="slidenum">
              <a:rPr lang="en-US" altLang="en-US" smtClean="0">
                <a:solidFill>
                  <a:srgbClr val="90C226"/>
                </a:solidFill>
              </a:rPr>
              <a:pPr/>
              <a:t>‹#›</a:t>
            </a:fld>
            <a:endParaRPr lang="en-US" altLang="en-US">
              <a:solidFill>
                <a:srgbClr val="90C226"/>
              </a:solidFill>
            </a:endParaRPr>
          </a:p>
        </p:txBody>
      </p:sp>
    </p:spTree>
    <p:extLst>
      <p:ext uri="{BB962C8B-B14F-4D97-AF65-F5344CB8AC3E}">
        <p14:creationId xmlns:p14="http://schemas.microsoft.com/office/powerpoint/2010/main" val="38579136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4" y="609601"/>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1"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F7B618-92C2-F840-A818-012613B2DCE5}" type="datetimeFigureOut">
              <a:rPr lang="en-US" altLang="en-US" smtClean="0">
                <a:solidFill>
                  <a:prstClr val="black">
                    <a:tint val="75000"/>
                  </a:prstClr>
                </a:solidFill>
              </a:rPr>
              <a:pPr/>
              <a:t>11/24/16</a:t>
            </a:fld>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51FE28-3E7C-AF42-944D-E65C183958D9}" type="slidenum">
              <a:rPr lang="en-US" altLang="en-US" smtClean="0">
                <a:solidFill>
                  <a:srgbClr val="90C226"/>
                </a:solidFill>
              </a:rPr>
              <a:pPr/>
              <a:t>‹#›</a:t>
            </a:fld>
            <a:endParaRPr lang="en-US" altLang="en-US">
              <a:solidFill>
                <a:srgbClr val="90C226"/>
              </a:solidFill>
            </a:endParaRPr>
          </a:p>
        </p:txBody>
      </p:sp>
    </p:spTree>
    <p:extLst>
      <p:ext uri="{BB962C8B-B14F-4D97-AF65-F5344CB8AC3E}">
        <p14:creationId xmlns:p14="http://schemas.microsoft.com/office/powerpoint/2010/main" val="39245179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11/24/16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0038742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11/24/16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4708365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11/24/16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5720046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solidFill>
                  <a:prstClr val="black">
                    <a:tint val="75000"/>
                  </a:prstClr>
                </a:solidFill>
              </a:rPr>
              <a:pPr/>
              <a:t>11/24/16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F9F0C5-380F-41C2-899A-BAC0F0927E16}"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3188097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tint val="75000"/>
                  </a:prstClr>
                </a:solidFill>
              </a:rPr>
              <a:pPr/>
              <a:t>11/24/16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4051716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tint val="75000"/>
                  </a:prstClr>
                </a:solidFill>
              </a:rPr>
              <a:pPr/>
              <a:t>11/24/16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0993245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tint val="75000"/>
                  </a:prstClr>
                </a:solidFill>
              </a:rPr>
              <a:pPr/>
              <a:t>11/24/16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228774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5"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69" y="2160590"/>
            <a:ext cx="4184035"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pPr/>
              <a:t>11/24/16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solidFill>
                  <a:prstClr val="black">
                    <a:tint val="75000"/>
                  </a:prstClr>
                </a:solidFill>
              </a:rPr>
              <a:pPr/>
              <a:t>11/24/16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9954A3-9DFD-4C44-94BA-B95130A3BA1C}"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9344039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11/24/16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3684621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11/24/16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7311921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11/24/16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25778626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11/24/16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1489680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11/24/16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6700013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11/24/16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5231602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solidFill>
                  <a:prstClr val="black">
                    <a:tint val="75000"/>
                  </a:prstClr>
                </a:solidFill>
              </a:rPr>
              <a:pPr/>
              <a:t>11/24/16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9333C77-0158-454C-844F-B7AB9BD7DAD4}"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5075639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11/24/16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466793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6"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6" y="2737247"/>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5" y="2737247"/>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11/24/16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11/24/16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11/24/16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2" y="514926"/>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5"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pPr/>
              <a:t>11/24/16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5"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5"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2" Type="http://schemas.openxmlformats.org/officeDocument/2006/relationships/slideLayout" Target="../slideLayouts/slideLayout28.xml"/><Relationship Id="rId13" Type="http://schemas.openxmlformats.org/officeDocument/2006/relationships/slideLayout" Target="../slideLayouts/slideLayout29.xml"/><Relationship Id="rId14" Type="http://schemas.openxmlformats.org/officeDocument/2006/relationships/slideLayout" Target="../slideLayouts/slideLayout30.xml"/><Relationship Id="rId15" Type="http://schemas.openxmlformats.org/officeDocument/2006/relationships/slideLayout" Target="../slideLayouts/slideLayout31.xml"/><Relationship Id="rId16" Type="http://schemas.openxmlformats.org/officeDocument/2006/relationships/slideLayout" Target="../slideLayouts/slideLayout32.xml"/><Relationship Id="rId17" Type="http://schemas.openxmlformats.org/officeDocument/2006/relationships/theme" Target="../theme/theme2.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9" Type="http://schemas.openxmlformats.org/officeDocument/2006/relationships/slideLayout" Target="../slideLayouts/slideLayout25.xml"/><Relationship Id="rId10"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3.xml"/><Relationship Id="rId12" Type="http://schemas.openxmlformats.org/officeDocument/2006/relationships/slideLayout" Target="../slideLayouts/slideLayout44.xml"/><Relationship Id="rId13" Type="http://schemas.openxmlformats.org/officeDocument/2006/relationships/slideLayout" Target="../slideLayouts/slideLayout45.xml"/><Relationship Id="rId14" Type="http://schemas.openxmlformats.org/officeDocument/2006/relationships/slideLayout" Target="../slideLayouts/slideLayout46.xml"/><Relationship Id="rId15" Type="http://schemas.openxmlformats.org/officeDocument/2006/relationships/slideLayout" Target="../slideLayouts/slideLayout47.xml"/><Relationship Id="rId16" Type="http://schemas.openxmlformats.org/officeDocument/2006/relationships/slideLayout" Target="../slideLayouts/slideLayout48.xml"/><Relationship Id="rId17" Type="http://schemas.openxmlformats.org/officeDocument/2006/relationships/theme" Target="../theme/theme3.xml"/><Relationship Id="rId1" Type="http://schemas.openxmlformats.org/officeDocument/2006/relationships/slideLayout" Target="../slideLayouts/slideLayout33.xml"/><Relationship Id="rId2" Type="http://schemas.openxmlformats.org/officeDocument/2006/relationships/slideLayout" Target="../slideLayouts/slideLayout34.xml"/><Relationship Id="rId3" Type="http://schemas.openxmlformats.org/officeDocument/2006/relationships/slideLayout" Target="../slideLayouts/slideLayout35.xml"/><Relationship Id="rId4" Type="http://schemas.openxmlformats.org/officeDocument/2006/relationships/slideLayout" Target="../slideLayouts/slideLayout36.xml"/><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 Id="rId9" Type="http://schemas.openxmlformats.org/officeDocument/2006/relationships/slideLayout" Target="../slideLayouts/slideLayout41.xml"/><Relationship Id="rId10"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5"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5" y="2160590"/>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11/24/16</a:t>
            </a:fld>
            <a:endParaRPr lang="en-US" dirty="0"/>
          </a:p>
        </p:txBody>
      </p:sp>
      <p:sp>
        <p:nvSpPr>
          <p:cNvPr id="5" name="Footer Placeholder 4"/>
          <p:cNvSpPr>
            <a:spLocks noGrp="1"/>
          </p:cNvSpPr>
          <p:nvPr>
            <p:ph type="ftr" sz="quarter" idx="3"/>
          </p:nvPr>
        </p:nvSpPr>
        <p:spPr>
          <a:xfrm>
            <a:off x="677335" y="6041364"/>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4" y="6041364"/>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5"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5" y="2160590"/>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fontAlgn="base">
              <a:spcBef>
                <a:spcPct val="0"/>
              </a:spcBef>
              <a:spcAft>
                <a:spcPct val="0"/>
              </a:spcAft>
            </a:pPr>
            <a:fld id="{AF7F2D2D-AE4C-0343-BC66-50D42FA71E8A}" type="datetimeFigureOut">
              <a:rPr lang="en-US" altLang="en-US" smtClean="0">
                <a:solidFill>
                  <a:prstClr val="black">
                    <a:tint val="75000"/>
                  </a:prstClr>
                </a:solidFill>
                <a:latin typeface="Arial" charset="0"/>
                <a:ea typeface="ＭＳ Ｐゴシック" charset="-128"/>
              </a:rPr>
              <a:pPr defTabSz="914400" fontAlgn="base">
                <a:spcBef>
                  <a:spcPct val="0"/>
                </a:spcBef>
                <a:spcAft>
                  <a:spcPct val="0"/>
                </a:spcAft>
              </a:pPr>
              <a:t>11/24/16</a:t>
            </a:fld>
            <a:endParaRPr lang="en-US" altLang="en-US">
              <a:solidFill>
                <a:prstClr val="black">
                  <a:tint val="75000"/>
                </a:prstClr>
              </a:solidFill>
              <a:latin typeface="Arial" charset="0"/>
              <a:ea typeface="ＭＳ Ｐゴシック" charset="-128"/>
            </a:endParaRPr>
          </a:p>
        </p:txBody>
      </p:sp>
      <p:sp>
        <p:nvSpPr>
          <p:cNvPr id="5" name="Footer Placeholder 4"/>
          <p:cNvSpPr>
            <a:spLocks noGrp="1"/>
          </p:cNvSpPr>
          <p:nvPr>
            <p:ph type="ftr" sz="quarter" idx="3"/>
          </p:nvPr>
        </p:nvSpPr>
        <p:spPr>
          <a:xfrm>
            <a:off x="677335" y="6041364"/>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fontAlgn="base">
              <a:spcBef>
                <a:spcPct val="0"/>
              </a:spcBef>
              <a:spcAft>
                <a:spcPct val="0"/>
              </a:spcAft>
              <a:defRPr/>
            </a:pPr>
            <a:endParaRPr lang="en-US">
              <a:solidFill>
                <a:prstClr val="black">
                  <a:tint val="75000"/>
                </a:prstClr>
              </a:solidFill>
              <a:latin typeface="Arial" charset="0"/>
              <a:ea typeface="ＭＳ Ｐゴシック" charset="-128"/>
            </a:endParaRPr>
          </a:p>
        </p:txBody>
      </p:sp>
      <p:sp>
        <p:nvSpPr>
          <p:cNvPr id="6" name="Slide Number Placeholder 5"/>
          <p:cNvSpPr>
            <a:spLocks noGrp="1"/>
          </p:cNvSpPr>
          <p:nvPr>
            <p:ph type="sldNum" sz="quarter" idx="4"/>
          </p:nvPr>
        </p:nvSpPr>
        <p:spPr>
          <a:xfrm>
            <a:off x="8590664" y="6041364"/>
            <a:ext cx="683339" cy="365125"/>
          </a:xfrm>
          <a:prstGeom prst="rect">
            <a:avLst/>
          </a:prstGeom>
        </p:spPr>
        <p:txBody>
          <a:bodyPr vert="horz" lIns="91440" tIns="45720" rIns="91440" bIns="45720" rtlCol="0" anchor="ctr"/>
          <a:lstStyle>
            <a:lvl1pPr algn="r">
              <a:defRPr sz="900">
                <a:solidFill>
                  <a:schemeClr val="accent1"/>
                </a:solidFill>
              </a:defRPr>
            </a:lvl1pPr>
          </a:lstStyle>
          <a:p>
            <a:pPr defTabSz="914400" fontAlgn="base">
              <a:spcBef>
                <a:spcPct val="0"/>
              </a:spcBef>
              <a:spcAft>
                <a:spcPct val="0"/>
              </a:spcAft>
            </a:pPr>
            <a:fld id="{FA76DA6E-0A45-8B42-8DEF-5707E3E39EE2}" type="slidenum">
              <a:rPr lang="en-US" altLang="en-US" smtClean="0">
                <a:solidFill>
                  <a:srgbClr val="90C226"/>
                </a:solidFill>
                <a:latin typeface="Arial" charset="0"/>
                <a:ea typeface="ＭＳ Ｐゴシック" charset="-128"/>
              </a:rPr>
              <a:pPr defTabSz="914400" fontAlgn="base">
                <a:spcBef>
                  <a:spcPct val="0"/>
                </a:spcBef>
                <a:spcAft>
                  <a:spcPct val="0"/>
                </a:spcAft>
              </a:pPr>
              <a:t>‹#›</a:t>
            </a:fld>
            <a:endParaRPr lang="en-US" altLang="en-US">
              <a:solidFill>
                <a:srgbClr val="90C226"/>
              </a:solidFill>
              <a:latin typeface="Arial" charset="0"/>
              <a:ea typeface="ＭＳ Ｐゴシック" charset="-128"/>
            </a:endParaRPr>
          </a:p>
        </p:txBody>
      </p:sp>
    </p:spTree>
    <p:extLst>
      <p:ext uri="{BB962C8B-B14F-4D97-AF65-F5344CB8AC3E}">
        <p14:creationId xmlns:p14="http://schemas.microsoft.com/office/powerpoint/2010/main" val="168164482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solidFill>
                  <a:prstClr val="black">
                    <a:tint val="75000"/>
                  </a:prstClr>
                </a:solidFill>
              </a:rPr>
              <a:pPr/>
              <a:t>11/24/16</a:t>
            </a:fld>
            <a:endParaRPr lang="en-US" dirty="0">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55384961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7" Type="http://schemas.openxmlformats.org/officeDocument/2006/relationships/image" Target="../media/image7.png"/><Relationship Id="rId8" Type="http://schemas.openxmlformats.org/officeDocument/2006/relationships/image" Target="../media/image5.jpeg"/><Relationship Id="rId1" Type="http://schemas.openxmlformats.org/officeDocument/2006/relationships/slideLayout" Target="../slideLayouts/slideLayout34.xml"/><Relationship Id="rId2" Type="http://schemas.openxmlformats.org/officeDocument/2006/relationships/diagramData" Target="../diagrams/data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34.xml"/><Relationship Id="rId2" Type="http://schemas.openxmlformats.org/officeDocument/2006/relationships/diagramData" Target="../diagrams/data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34.xml"/><Relationship Id="rId2" Type="http://schemas.openxmlformats.org/officeDocument/2006/relationships/diagramData" Target="../diagrams/data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5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6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hyperlink" Target="mailto:Biochemistryteam436@gmail.com" TargetMode="External"/><Relationship Id="rId3" Type="http://schemas.openxmlformats.org/officeDocument/2006/relationships/hyperlink" Target="https://twitter.com/436biochemtea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9" Type="http://schemas.openxmlformats.org/officeDocument/2006/relationships/diagramQuickStyle" Target="../diagrams/quickStyle3.xml"/><Relationship Id="rId20" Type="http://schemas.openxmlformats.org/officeDocument/2006/relationships/diagramColors" Target="../diagrams/colors4.xml"/><Relationship Id="rId21" Type="http://schemas.openxmlformats.org/officeDocument/2006/relationships/diagramData" Target="../diagrams/data6.xml"/><Relationship Id="rId22" Type="http://schemas.openxmlformats.org/officeDocument/2006/relationships/diagramLayout" Target="../diagrams/layout5.xml"/><Relationship Id="rId23" Type="http://schemas.openxmlformats.org/officeDocument/2006/relationships/diagramQuickStyle" Target="../diagrams/quickStyle5.xml"/><Relationship Id="rId24" Type="http://schemas.openxmlformats.org/officeDocument/2006/relationships/diagramColors" Target="../diagrams/colors5.xml"/><Relationship Id="rId25" Type="http://schemas.microsoft.com/office/2007/relationships/diagramDrawing" Target="../diagrams/drawing5.xml"/><Relationship Id="rId26" Type="http://schemas.openxmlformats.org/officeDocument/2006/relationships/image" Target="../media/image6.png"/><Relationship Id="rId10" Type="http://schemas.openxmlformats.org/officeDocument/2006/relationships/diagramColors" Target="../diagrams/colors3.xml"/><Relationship Id="rId11" Type="http://schemas.microsoft.com/office/2007/relationships/diagramDrawing" Target="../diagrams/drawing3.xml"/><Relationship Id="rId12" Type="http://schemas.openxmlformats.org/officeDocument/2006/relationships/diagramData" Target="../diagrams/data4.xml"/><Relationship Id="rId13" Type="http://schemas.openxmlformats.org/officeDocument/2006/relationships/diagramLayout" Target="../diagrams/layout4.xml"/><Relationship Id="rId14" Type="http://schemas.openxmlformats.org/officeDocument/2006/relationships/diagramQuickStyle" Target="../diagrams/quickStyle4.xml"/><Relationship Id="rId15" Type="http://schemas.openxmlformats.org/officeDocument/2006/relationships/diagramColors" Target="../diagrams/colors4.xml"/><Relationship Id="rId16" Type="http://schemas.microsoft.com/office/2007/relationships/diagramDrawing" Target="../diagrams/drawing4.xml"/><Relationship Id="rId17" Type="http://schemas.openxmlformats.org/officeDocument/2006/relationships/diagramData" Target="../diagrams/data5.xml"/><Relationship Id="rId18" Type="http://schemas.openxmlformats.org/officeDocument/2006/relationships/diagramLayout" Target="../diagrams/layout4.xml"/><Relationship Id="rId19" Type="http://schemas.openxmlformats.org/officeDocument/2006/relationships/diagramQuickStyle" Target="../diagrams/quickStyle4.xml"/><Relationship Id="rId1" Type="http://schemas.openxmlformats.org/officeDocument/2006/relationships/slideLayout" Target="../slideLayouts/slideLayout7.xml"/><Relationship Id="rId2" Type="http://schemas.openxmlformats.org/officeDocument/2006/relationships/diagramData" Target="../diagrams/data2.xml"/><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diagramData" Target="../diagrams/data3.xml"/><Relationship Id="rId8"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0175" y="2018301"/>
            <a:ext cx="10611825" cy="1072779"/>
          </a:xfrm>
        </p:spPr>
        <p:txBody>
          <a:bodyPr/>
          <a:lstStyle/>
          <a:p>
            <a:r>
              <a:rPr lang="en-US" sz="6000" b="1" dirty="0"/>
              <a:t>Biochemical markers</a:t>
            </a:r>
            <a:endParaRPr lang="ar-SA" sz="6000" b="1" dirty="0"/>
          </a:p>
        </p:txBody>
      </p:sp>
      <p:sp>
        <p:nvSpPr>
          <p:cNvPr id="3" name="Subtitle 2"/>
          <p:cNvSpPr>
            <a:spLocks noGrp="1"/>
          </p:cNvSpPr>
          <p:nvPr>
            <p:ph type="subTitle" idx="1"/>
          </p:nvPr>
        </p:nvSpPr>
        <p:spPr>
          <a:xfrm>
            <a:off x="914401" y="4648202"/>
            <a:ext cx="2580737" cy="1290179"/>
          </a:xfrm>
        </p:spPr>
        <p:txBody>
          <a:bodyPr>
            <a:noAutofit/>
          </a:bodyPr>
          <a:lstStyle/>
          <a:p>
            <a:pPr algn="l"/>
            <a:r>
              <a:rPr lang="en-US" b="1" dirty="0">
                <a:solidFill>
                  <a:schemeClr val="accent1"/>
                </a:solidFill>
                <a:latin typeface="+mj-lt"/>
                <a:ea typeface="+mj-ea"/>
                <a:cs typeface="+mj-cs"/>
              </a:rPr>
              <a:t>– Color Index:</a:t>
            </a:r>
          </a:p>
          <a:p>
            <a:pPr marL="214313" indent="-214313" algn="l">
              <a:buClr>
                <a:srgbClr val="FF0000"/>
              </a:buClr>
              <a:buFont typeface="Wingdings" panose="05000000000000000000" pitchFamily="2" charset="2"/>
              <a:buChar char="§"/>
            </a:pPr>
            <a:r>
              <a:rPr lang="en-US" dirty="0">
                <a:solidFill>
                  <a:srgbClr val="FF0000"/>
                </a:solidFill>
                <a:latin typeface="+mj-lt"/>
                <a:ea typeface="+mj-ea"/>
                <a:cs typeface="+mj-cs"/>
              </a:rPr>
              <a:t>Important</a:t>
            </a:r>
            <a:r>
              <a:rPr lang="en-US" b="1" dirty="0">
                <a:solidFill>
                  <a:srgbClr val="FF0000"/>
                </a:solidFill>
                <a:latin typeface="+mj-lt"/>
                <a:ea typeface="+mj-ea"/>
                <a:cs typeface="+mj-cs"/>
              </a:rPr>
              <a:t>.</a:t>
            </a:r>
          </a:p>
          <a:p>
            <a:pPr marL="214313" indent="-214313" algn="l">
              <a:buClr>
                <a:schemeClr val="tx1">
                  <a:lumMod val="50000"/>
                  <a:lumOff val="50000"/>
                </a:schemeClr>
              </a:buClr>
              <a:buFont typeface="Wingdings" panose="05000000000000000000" pitchFamily="2" charset="2"/>
              <a:buChar char="§"/>
            </a:pPr>
            <a:r>
              <a:rPr lang="en-US" dirty="0">
                <a:solidFill>
                  <a:schemeClr val="bg1">
                    <a:lumMod val="50000"/>
                  </a:schemeClr>
                </a:solidFill>
                <a:latin typeface="+mj-lt"/>
                <a:ea typeface="+mj-ea"/>
                <a:cs typeface="+mj-cs"/>
              </a:rPr>
              <a:t>Extra Information.</a:t>
            </a:r>
          </a:p>
          <a:p>
            <a:pPr marL="214313" indent="-214313" algn="l">
              <a:buClr>
                <a:schemeClr val="tx1">
                  <a:lumMod val="95000"/>
                  <a:lumOff val="5000"/>
                </a:schemeClr>
              </a:buClr>
              <a:buFont typeface="Wingdings" panose="05000000000000000000" pitchFamily="2" charset="2"/>
              <a:buChar char="§"/>
            </a:pPr>
            <a:r>
              <a:rPr lang="en-US" b="1" dirty="0">
                <a:solidFill>
                  <a:schemeClr val="tx1"/>
                </a:solidFill>
                <a:latin typeface="+mj-lt"/>
                <a:ea typeface="+mj-ea"/>
                <a:cs typeface="+mj-cs"/>
              </a:rPr>
              <a:t>Doctors slides</a:t>
            </a:r>
            <a:r>
              <a:rPr lang="en-US" b="1" dirty="0" smtClean="0">
                <a:solidFill>
                  <a:schemeClr val="tx1"/>
                </a:solidFill>
                <a:latin typeface="+mj-lt"/>
                <a:ea typeface="+mj-ea"/>
                <a:cs typeface="+mj-cs"/>
              </a:rPr>
              <a:t>.</a:t>
            </a:r>
            <a:endParaRPr lang="en-US" b="1" dirty="0">
              <a:solidFill>
                <a:schemeClr val="tx1"/>
              </a:solidFill>
              <a:latin typeface="+mj-lt"/>
              <a:ea typeface="+mj-ea"/>
              <a:cs typeface="+mj-cs"/>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1" y="734566"/>
            <a:ext cx="1844807" cy="713234"/>
          </a:xfrm>
          <a:prstGeom prst="rect">
            <a:avLst/>
          </a:prstGeom>
        </p:spPr>
      </p:pic>
      <p:sp>
        <p:nvSpPr>
          <p:cNvPr id="5" name="TextBox 4"/>
          <p:cNvSpPr txBox="1"/>
          <p:nvPr/>
        </p:nvSpPr>
        <p:spPr>
          <a:xfrm>
            <a:off x="4810666" y="5392589"/>
            <a:ext cx="2070340" cy="300082"/>
          </a:xfrm>
          <a:prstGeom prst="rect">
            <a:avLst/>
          </a:prstGeom>
          <a:noFill/>
        </p:spPr>
        <p:txBody>
          <a:bodyPr wrap="square" rtlCol="0">
            <a:spAutoFit/>
          </a:bodyPr>
          <a:lstStyle/>
          <a:p>
            <a:r>
              <a:rPr lang="en-US" sz="1350" dirty="0">
                <a:solidFill>
                  <a:srgbClr val="92D050"/>
                </a:solidFill>
              </a:rPr>
              <a:t>436 Biochemistry team</a:t>
            </a:r>
          </a:p>
        </p:txBody>
      </p:sp>
      <p:pic>
        <p:nvPicPr>
          <p:cNvPr id="7" name="صورة 6" descr="bio logo 436.png"/>
          <p:cNvPicPr>
            <a:picLocks noChangeAspect="1"/>
          </p:cNvPicPr>
          <p:nvPr/>
        </p:nvPicPr>
        <p:blipFill>
          <a:blip r:embed="rId3"/>
          <a:stretch>
            <a:fillRect/>
          </a:stretch>
        </p:blipFill>
        <p:spPr>
          <a:xfrm>
            <a:off x="7128551" y="523968"/>
            <a:ext cx="1524132" cy="1494333"/>
          </a:xfrm>
          <a:prstGeom prst="rect">
            <a:avLst/>
          </a:prstGeom>
        </p:spPr>
      </p:pic>
    </p:spTree>
    <p:extLst>
      <p:ext uri="{BB962C8B-B14F-4D97-AF65-F5344CB8AC3E}">
        <p14:creationId xmlns:p14="http://schemas.microsoft.com/office/powerpoint/2010/main" val="690699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77200" y="0"/>
            <a:ext cx="41148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33400" y="5949608"/>
            <a:ext cx="10803325" cy="738664"/>
          </a:xfrm>
          <a:prstGeom prst="rect">
            <a:avLst/>
          </a:prstGeom>
          <a:ln>
            <a:prstDash val="sysDot"/>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a:solidFill>
                  <a:prstClr val="white">
                    <a:lumMod val="50000"/>
                  </a:prstClr>
                </a:solidFill>
              </a:rPr>
              <a:t>Gallstones are a common cause of pancreatitis. Gallstones, produced in the gallbladder, can block the bile duct, stopping pancreatic enzymes from traveling to the small intestine and forcing them back into the pancreas. The enzymes then begin to irritate the cells of the pancreas, causing the inflammation associated with pancreatitis.</a:t>
            </a:r>
          </a:p>
        </p:txBody>
      </p:sp>
      <p:sp>
        <p:nvSpPr>
          <p:cNvPr id="4" name="Title 3"/>
          <p:cNvSpPr>
            <a:spLocks noGrp="1"/>
          </p:cNvSpPr>
          <p:nvPr>
            <p:ph type="title"/>
          </p:nvPr>
        </p:nvSpPr>
        <p:spPr>
          <a:xfrm>
            <a:off x="1295400" y="181255"/>
            <a:ext cx="8596668" cy="641230"/>
          </a:xfrm>
        </p:spPr>
        <p:txBody>
          <a:bodyPr>
            <a:noAutofit/>
          </a:bodyPr>
          <a:lstStyle/>
          <a:p>
            <a:pPr algn="ctr"/>
            <a:r>
              <a:rPr lang="en-US" sz="2400" b="1" dirty="0">
                <a:solidFill>
                  <a:schemeClr val="accent2">
                    <a:lumMod val="75000"/>
                  </a:schemeClr>
                </a:solidFill>
              </a:rPr>
              <a:t>Enzymes: Amylase and Lipase</a:t>
            </a:r>
            <a:br>
              <a:rPr lang="en-US" sz="2400" b="1" dirty="0">
                <a:solidFill>
                  <a:schemeClr val="accent2">
                    <a:lumMod val="75000"/>
                  </a:schemeClr>
                </a:solidFill>
              </a:rPr>
            </a:br>
            <a:endParaRPr lang="en-US" sz="2400" b="1" dirty="0">
              <a:solidFill>
                <a:schemeClr val="accent2">
                  <a:lumMod val="75000"/>
                </a:schemeClr>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534353567"/>
              </p:ext>
            </p:extLst>
          </p:nvPr>
        </p:nvGraphicFramePr>
        <p:xfrm>
          <a:off x="7315200" y="345688"/>
          <a:ext cx="4967704" cy="2150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17253" y="726115"/>
            <a:ext cx="7391400" cy="1200329"/>
          </a:xfrm>
          <a:prstGeom prst="rect">
            <a:avLst/>
          </a:prstGeom>
          <a:noFill/>
        </p:spPr>
        <p:txBody>
          <a:bodyPr wrap="square" rtlCol="0">
            <a:spAutoFit/>
          </a:bodyPr>
          <a:lstStyle/>
          <a:p>
            <a:pPr marL="285750" indent="-285750">
              <a:buFont typeface="Wingdings" charset="2"/>
              <a:buChar char="v"/>
            </a:pPr>
            <a:r>
              <a:rPr lang="en-US" altLang="en-US" b="1" dirty="0">
                <a:solidFill>
                  <a:prstClr val="black"/>
                </a:solidFill>
                <a:ea typeface="ＭＳ Ｐゴシック" panose="020B0600070205080204" pitchFamily="34" charset="-128"/>
              </a:rPr>
              <a:t>Acute pancreatitis: t</a:t>
            </a:r>
            <a:r>
              <a:rPr lang="en-US" altLang="en-US" dirty="0">
                <a:solidFill>
                  <a:prstClr val="black"/>
                </a:solidFill>
                <a:ea typeface="ＭＳ Ｐゴシック" panose="020B0600070205080204" pitchFamily="34" charset="-128"/>
              </a:rPr>
              <a:t>he inflammation of pancreas</a:t>
            </a:r>
          </a:p>
          <a:p>
            <a:pPr marL="285750" indent="-285750">
              <a:buFont typeface="Wingdings" charset="2"/>
              <a:buChar char="v"/>
            </a:pPr>
            <a:r>
              <a:rPr lang="en-US" altLang="en-US" dirty="0" smtClean="0">
                <a:solidFill>
                  <a:prstClr val="black"/>
                </a:solidFill>
                <a:ea typeface="ＭＳ Ｐゴシック" panose="020B0600070205080204" pitchFamily="34" charset="-128"/>
              </a:rPr>
              <a:t>There </a:t>
            </a:r>
            <a:r>
              <a:rPr lang="en-US" altLang="en-US" dirty="0">
                <a:solidFill>
                  <a:prstClr val="black"/>
                </a:solidFill>
                <a:ea typeface="ＭＳ Ｐゴシック" panose="020B0600070205080204" pitchFamily="34" charset="-128"/>
              </a:rPr>
              <a:t>is </a:t>
            </a:r>
            <a:r>
              <a:rPr lang="en-US" altLang="en-US" u="sng" dirty="0">
                <a:solidFill>
                  <a:prstClr val="black"/>
                </a:solidFill>
                <a:ea typeface="ＭＳ Ｐゴシック" panose="020B0600070205080204" pitchFamily="34" charset="-128"/>
              </a:rPr>
              <a:t>abnormal release </a:t>
            </a:r>
            <a:r>
              <a:rPr lang="en-US" altLang="en-US" dirty="0">
                <a:solidFill>
                  <a:prstClr val="black"/>
                </a:solidFill>
                <a:ea typeface="ＭＳ Ｐゴシック" panose="020B0600070205080204" pitchFamily="34" charset="-128"/>
              </a:rPr>
              <a:t>and </a:t>
            </a:r>
            <a:r>
              <a:rPr lang="en-US" altLang="en-US" u="sng" dirty="0">
                <a:solidFill>
                  <a:prstClr val="black"/>
                </a:solidFill>
                <a:ea typeface="ＭＳ Ｐゴシック" panose="020B0600070205080204" pitchFamily="34" charset="-128"/>
              </a:rPr>
              <a:t>premature activation </a:t>
            </a:r>
            <a:r>
              <a:rPr lang="en-US" altLang="en-US" dirty="0">
                <a:solidFill>
                  <a:prstClr val="black"/>
                </a:solidFill>
                <a:ea typeface="ＭＳ Ｐゴシック" panose="020B0600070205080204" pitchFamily="34" charset="-128"/>
              </a:rPr>
              <a:t>of pancreatic enzymes (for example amylase, lipase)</a:t>
            </a:r>
          </a:p>
          <a:p>
            <a:pPr marL="285750" indent="-285750">
              <a:buFont typeface="Wingdings" charset="2"/>
              <a:buChar char="v"/>
            </a:pPr>
            <a:r>
              <a:rPr lang="en-US" altLang="en-US" dirty="0">
                <a:solidFill>
                  <a:srgbClr val="FF0000"/>
                </a:solidFill>
                <a:ea typeface="ＭＳ Ｐゴシック" panose="020B0600070205080204" pitchFamily="34" charset="-128"/>
              </a:rPr>
              <a:t>Diagnosis conducted by </a:t>
            </a:r>
            <a:r>
              <a:rPr lang="en-US" altLang="en-US" b="1" dirty="0">
                <a:solidFill>
                  <a:srgbClr val="FF0000"/>
                </a:solidFill>
                <a:ea typeface="ＭＳ Ｐゴシック" panose="020B0600070205080204" pitchFamily="34" charset="-128"/>
              </a:rPr>
              <a:t>measuring</a:t>
            </a:r>
            <a:r>
              <a:rPr lang="en-US" altLang="en-US" dirty="0">
                <a:solidFill>
                  <a:srgbClr val="FF0000"/>
                </a:solidFill>
                <a:ea typeface="ＭＳ Ｐゴシック" panose="020B0600070205080204" pitchFamily="34" charset="-128"/>
              </a:rPr>
              <a:t> pancreatic enzymes</a:t>
            </a:r>
          </a:p>
        </p:txBody>
      </p:sp>
      <p:graphicFrame>
        <p:nvGraphicFramePr>
          <p:cNvPr id="6" name="Content Placeholder 3"/>
          <p:cNvGraphicFramePr>
            <a:graphicFrameLocks/>
          </p:cNvGraphicFramePr>
          <p:nvPr>
            <p:extLst>
              <p:ext uri="{D42A27DB-BD31-4B8C-83A1-F6EECF244321}">
                <p14:modId xmlns:p14="http://schemas.microsoft.com/office/powerpoint/2010/main" val="1301394124"/>
              </p:ext>
            </p:extLst>
          </p:nvPr>
        </p:nvGraphicFramePr>
        <p:xfrm>
          <a:off x="288524" y="2016909"/>
          <a:ext cx="6814352" cy="2235884"/>
        </p:xfrm>
        <a:graphic>
          <a:graphicData uri="http://schemas.openxmlformats.org/drawingml/2006/table">
            <a:tbl>
              <a:tblPr firstRow="1" bandRow="1">
                <a:tableStyleId>{5C22544A-7EE6-4342-B048-85BDC9FD1C3A}</a:tableStyleId>
              </a:tblPr>
              <a:tblGrid>
                <a:gridCol w="2097818">
                  <a:extLst>
                    <a:ext uri="{9D8B030D-6E8A-4147-A177-3AD203B41FA5}">
                      <a16:colId xmlns="" xmlns:a16="http://schemas.microsoft.com/office/drawing/2014/main" val="3143743203"/>
                    </a:ext>
                  </a:extLst>
                </a:gridCol>
                <a:gridCol w="2100641">
                  <a:extLst>
                    <a:ext uri="{9D8B030D-6E8A-4147-A177-3AD203B41FA5}">
                      <a16:colId xmlns="" xmlns:a16="http://schemas.microsoft.com/office/drawing/2014/main" val="3807844389"/>
                    </a:ext>
                  </a:extLst>
                </a:gridCol>
                <a:gridCol w="2615893">
                  <a:extLst>
                    <a:ext uri="{9D8B030D-6E8A-4147-A177-3AD203B41FA5}">
                      <a16:colId xmlns="" xmlns:a16="http://schemas.microsoft.com/office/drawing/2014/main" val="2378595915"/>
                    </a:ext>
                  </a:extLst>
                </a:gridCol>
              </a:tblGrid>
              <a:tr h="427701">
                <a:tc>
                  <a:txBody>
                    <a:bodyPr/>
                    <a:lstStyle/>
                    <a:p>
                      <a:pPr algn="ctr"/>
                      <a:r>
                        <a:rPr lang="en-US" sz="1400" dirty="0"/>
                        <a:t>During pancreatitis</a:t>
                      </a:r>
                    </a:p>
                  </a:txBody>
                  <a:tcPr anchor="ctr"/>
                </a:tc>
                <a:tc>
                  <a:txBody>
                    <a:bodyPr/>
                    <a:lstStyle/>
                    <a:p>
                      <a:pPr algn="ctr"/>
                      <a:r>
                        <a:rPr lang="en-US" sz="1400" dirty="0"/>
                        <a:t>Amylase</a:t>
                      </a:r>
                    </a:p>
                  </a:txBody>
                  <a:tcPr anchor="ctr"/>
                </a:tc>
                <a:tc>
                  <a:txBody>
                    <a:bodyPr/>
                    <a:lstStyle/>
                    <a:p>
                      <a:pPr algn="ctr"/>
                      <a:r>
                        <a:rPr lang="en-US" sz="1400" dirty="0"/>
                        <a:t>Lipase</a:t>
                      </a:r>
                    </a:p>
                  </a:txBody>
                  <a:tcPr anchor="ctr"/>
                </a:tc>
                <a:extLst>
                  <a:ext uri="{0D108BD9-81ED-4DB2-BD59-A6C34878D82A}">
                    <a16:rowId xmlns="" xmlns:a16="http://schemas.microsoft.com/office/drawing/2014/main" val="3178955556"/>
                  </a:ext>
                </a:extLst>
              </a:tr>
              <a:tr h="537307">
                <a:tc>
                  <a:txBody>
                    <a:bodyPr/>
                    <a:lstStyle/>
                    <a:p>
                      <a:pPr algn="ctr"/>
                      <a:r>
                        <a:rPr lang="en-US" sz="1400" dirty="0"/>
                        <a:t>Level in plasma compared to normal</a:t>
                      </a:r>
                    </a:p>
                  </a:txBody>
                  <a:tcPr anchor="ctr"/>
                </a:tc>
                <a:tc>
                  <a:txBody>
                    <a:bodyPr/>
                    <a:lstStyle/>
                    <a:p>
                      <a:pPr algn="ctr"/>
                      <a:r>
                        <a:rPr lang="en-US" sz="1400" dirty="0"/>
                        <a:t>10 times</a:t>
                      </a:r>
                    </a:p>
                  </a:txBody>
                  <a:tcPr anchor="ctr"/>
                </a:tc>
                <a:tc>
                  <a:txBody>
                    <a:bodyPr/>
                    <a:lstStyle/>
                    <a:p>
                      <a:pPr algn="ctr"/>
                      <a:r>
                        <a:rPr lang="en-US" sz="1400" dirty="0">
                          <a:solidFill>
                            <a:schemeClr val="bg1">
                              <a:lumMod val="50000"/>
                            </a:schemeClr>
                          </a:solidFill>
                        </a:rPr>
                        <a:t>2 times</a:t>
                      </a:r>
                    </a:p>
                  </a:txBody>
                  <a:tcPr anchor="ctr"/>
                </a:tc>
                <a:extLst>
                  <a:ext uri="{0D108BD9-81ED-4DB2-BD59-A6C34878D82A}">
                    <a16:rowId xmlns="" xmlns:a16="http://schemas.microsoft.com/office/drawing/2014/main" val="843501952"/>
                  </a:ext>
                </a:extLst>
              </a:tr>
              <a:tr h="738224">
                <a:tc>
                  <a:txBody>
                    <a:bodyPr/>
                    <a:lstStyle/>
                    <a:p>
                      <a:pPr algn="ctr"/>
                      <a:r>
                        <a:rPr lang="en-US" sz="1400" dirty="0"/>
                        <a:t>Required</a:t>
                      </a:r>
                      <a:r>
                        <a:rPr lang="en-US" sz="1400" baseline="0" dirty="0"/>
                        <a:t> time to appear in </a:t>
                      </a:r>
                      <a:r>
                        <a:rPr lang="en-US" sz="1400" baseline="0" dirty="0" smtClean="0"/>
                        <a:t>serum</a:t>
                      </a:r>
                      <a:endParaRPr lang="en-US" sz="1400" dirty="0"/>
                    </a:p>
                  </a:txBody>
                  <a:tcPr anchor="ctr"/>
                </a:tc>
                <a:tc>
                  <a:txBody>
                    <a:bodyPr/>
                    <a:lstStyle/>
                    <a:p>
                      <a:pPr algn="ctr"/>
                      <a:r>
                        <a:rPr lang="en-US" sz="1400" dirty="0"/>
                        <a:t>2-12 hour after abdominal pain </a:t>
                      </a:r>
                      <a:r>
                        <a:rPr lang="en-US" sz="1400" dirty="0" smtClean="0">
                          <a:solidFill>
                            <a:schemeClr val="bg1">
                              <a:lumMod val="65000"/>
                            </a:schemeClr>
                          </a:solidFill>
                        </a:rPr>
                        <a:t>(onset</a:t>
                      </a:r>
                      <a:r>
                        <a:rPr lang="en-US" sz="1400" baseline="0" dirty="0" smtClean="0">
                          <a:solidFill>
                            <a:schemeClr val="bg1">
                              <a:lumMod val="65000"/>
                            </a:schemeClr>
                          </a:solidFill>
                        </a:rPr>
                        <a:t> </a:t>
                      </a:r>
                      <a:r>
                        <a:rPr lang="en-US" sz="1400" baseline="0" dirty="0">
                          <a:solidFill>
                            <a:schemeClr val="bg1">
                              <a:lumMod val="65000"/>
                            </a:schemeClr>
                          </a:solidFill>
                        </a:rPr>
                        <a:t>symptom</a:t>
                      </a:r>
                      <a:r>
                        <a:rPr lang="en-US" sz="1400" baseline="0" dirty="0" smtClean="0">
                          <a:solidFill>
                            <a:schemeClr val="bg1">
                              <a:lumMod val="65000"/>
                            </a:schemeClr>
                          </a:solidFill>
                        </a:rPr>
                        <a:t>) </a:t>
                      </a:r>
                      <a:r>
                        <a:rPr lang="en-US" sz="1400" baseline="0" dirty="0" smtClean="0">
                          <a:solidFill>
                            <a:schemeClr val="tx1"/>
                          </a:solidFill>
                        </a:rPr>
                        <a:t>and returns to normal in 2-3 days</a:t>
                      </a:r>
                      <a:endParaRPr lang="en-US" sz="1400" dirty="0">
                        <a:solidFill>
                          <a:schemeClr val="tx1"/>
                        </a:solidFill>
                      </a:endParaRPr>
                    </a:p>
                  </a:txBody>
                  <a:tcPr anchor="ctr"/>
                </a:tc>
                <a:tc>
                  <a:txBody>
                    <a:bodyPr/>
                    <a:lstStyle/>
                    <a:p>
                      <a:pPr algn="ctr"/>
                      <a:r>
                        <a:rPr lang="en-US" sz="1400" dirty="0"/>
                        <a:t>4-8 hours and remain for      8-14 days</a:t>
                      </a:r>
                    </a:p>
                  </a:txBody>
                  <a:tcPr anchor="ctr"/>
                </a:tc>
                <a:extLst>
                  <a:ext uri="{0D108BD9-81ED-4DB2-BD59-A6C34878D82A}">
                    <a16:rowId xmlns="" xmlns:a16="http://schemas.microsoft.com/office/drawing/2014/main" val="1310068313"/>
                  </a:ext>
                </a:extLst>
              </a:tr>
              <a:tr h="32599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en-US" sz="1400" dirty="0">
                          <a:ea typeface="ＭＳ Ｐゴシック" panose="020B0600070205080204" pitchFamily="34" charset="-128"/>
                        </a:rPr>
                        <a:t>Specificity </a:t>
                      </a:r>
                      <a:endParaRPr lang="en-US" altLang="en-US" sz="1400" dirty="0">
                        <a:solidFill>
                          <a:schemeClr val="tx1"/>
                        </a:solidFill>
                        <a:ea typeface="ＭＳ Ｐゴシック" panose="020B0600070205080204" pitchFamily="34" charset="-128"/>
                      </a:endParaRPr>
                    </a:p>
                  </a:txBody>
                  <a:tcPr anchor="ctr"/>
                </a:tc>
                <a:tc>
                  <a:txBody>
                    <a:bodyPr/>
                    <a:lstStyle/>
                    <a:p>
                      <a:pPr algn="ctr"/>
                      <a:r>
                        <a:rPr lang="en-US" sz="1400" dirty="0"/>
                        <a:t>low</a:t>
                      </a:r>
                    </a:p>
                  </a:txBody>
                  <a:tcPr anchor="ctr"/>
                </a:tc>
                <a:tc>
                  <a:txBody>
                    <a:bodyPr/>
                    <a:lstStyle/>
                    <a:p>
                      <a:pPr algn="ctr"/>
                      <a:r>
                        <a:rPr lang="en-US" sz="1400" dirty="0">
                          <a:solidFill>
                            <a:srgbClr val="FF0000"/>
                          </a:solidFill>
                        </a:rPr>
                        <a:t>high</a:t>
                      </a:r>
                    </a:p>
                  </a:txBody>
                  <a:tcPr anchor="ctr"/>
                </a:tc>
                <a:extLst>
                  <a:ext uri="{0D108BD9-81ED-4DB2-BD59-A6C34878D82A}">
                    <a16:rowId xmlns="" xmlns:a16="http://schemas.microsoft.com/office/drawing/2014/main" val="3044783127"/>
                  </a:ext>
                </a:extLst>
              </a:tr>
            </a:tbl>
          </a:graphicData>
        </a:graphic>
      </p:graphicFrame>
      <mc:AlternateContent xmlns:mc="http://schemas.openxmlformats.org/markup-compatibility/2006" xmlns:a14="http://schemas.microsoft.com/office/drawing/2010/main">
        <mc:Choice Requires="a14">
          <p:sp>
            <p:nvSpPr>
              <p:cNvPr id="7" name="TextBox 6"/>
              <p:cNvSpPr txBox="1"/>
              <p:nvPr/>
            </p:nvSpPr>
            <p:spPr>
              <a:xfrm>
                <a:off x="162561" y="4340811"/>
                <a:ext cx="9983214" cy="1754326"/>
              </a:xfrm>
              <a:prstGeom prst="rect">
                <a:avLst/>
              </a:prstGeom>
              <a:noFill/>
            </p:spPr>
            <p:txBody>
              <a:bodyPr wrap="square" rtlCol="0">
                <a:spAutoFit/>
              </a:bodyPr>
              <a:lstStyle/>
              <a:p>
                <a:pPr marL="285750" indent="-285750">
                  <a:buFont typeface="Wingdings" charset="2"/>
                  <a:buChar char="v"/>
                </a:pPr>
                <a:r>
                  <a:rPr lang="en-US" dirty="0" smtClean="0">
                    <a:solidFill>
                      <a:prstClr val="black"/>
                    </a:solidFill>
                  </a:rPr>
                  <a:t>Measurement of amylase and lipase give </a:t>
                </a:r>
                <a:r>
                  <a:rPr lang="en-US" dirty="0">
                    <a:solidFill>
                      <a:srgbClr val="FF0000"/>
                    </a:solidFill>
                  </a:rPr>
                  <a:t>90-95% accuracy </a:t>
                </a:r>
                <a:r>
                  <a:rPr lang="en-US" dirty="0">
                    <a:solidFill>
                      <a:prstClr val="black"/>
                    </a:solidFill>
                  </a:rPr>
                  <a:t>in the diagnosis of acute pancreatitis and abdominal </a:t>
                </a:r>
                <a:r>
                  <a:rPr lang="en-US" dirty="0" smtClean="0">
                    <a:solidFill>
                      <a:prstClr val="black"/>
                    </a:solidFill>
                  </a:rPr>
                  <a:t>pain.</a:t>
                </a:r>
                <a:endParaRPr lang="en-US" dirty="0">
                  <a:solidFill>
                    <a:prstClr val="black"/>
                  </a:solidFill>
                </a:endParaRPr>
              </a:p>
              <a:p>
                <a:pPr marL="285750" indent="-285750">
                  <a:buFont typeface="Wingdings" charset="2"/>
                  <a:buChar char="v"/>
                </a:pPr>
                <a:r>
                  <a:rPr lang="en-US" altLang="en-US" dirty="0">
                    <a:solidFill>
                      <a:prstClr val="black"/>
                    </a:solidFill>
                    <a:ea typeface="ＭＳ Ｐゴシック" panose="020B0600070205080204" pitchFamily="34" charset="-128"/>
                  </a:rPr>
                  <a:t>Amylase test has low specificity because </a:t>
                </a:r>
                <a:r>
                  <a:rPr lang="en-US" altLang="en-US" dirty="0" smtClean="0">
                    <a:solidFill>
                      <a:prstClr val="black"/>
                    </a:solidFill>
                    <a:ea typeface="ＭＳ Ｐゴシック" panose="020B0600070205080204" pitchFamily="34" charset="-128"/>
                  </a:rPr>
                  <a:t>elevated serum </a:t>
                </a:r>
                <a:r>
                  <a:rPr lang="en-US" altLang="en-US" dirty="0">
                    <a:solidFill>
                      <a:prstClr val="black"/>
                    </a:solidFill>
                    <a:ea typeface="ＭＳ Ｐゴシック" panose="020B0600070205080204" pitchFamily="34" charset="-128"/>
                  </a:rPr>
                  <a:t>amylase level </a:t>
                </a:r>
                <a14:m>
                  <m:oMath xmlns:m="http://schemas.openxmlformats.org/officeDocument/2006/math">
                    <m:r>
                      <a:rPr lang="en-US" altLang="en-US" i="1" dirty="0">
                        <a:solidFill>
                          <a:prstClr val="black"/>
                        </a:solidFill>
                        <a:latin typeface="Cambria Math" charset="0"/>
                        <a:ea typeface="Cambria Math" charset="0"/>
                        <a:cs typeface="Cambria Math" charset="0"/>
                      </a:rPr>
                      <m:t>↑ </m:t>
                    </m:r>
                  </m:oMath>
                </a14:m>
                <a:r>
                  <a:rPr lang="en-US" altLang="en-US" dirty="0">
                    <a:solidFill>
                      <a:prstClr val="black"/>
                    </a:solidFill>
                    <a:ea typeface="ＭＳ Ｐゴシック" panose="020B0600070205080204" pitchFamily="34" charset="-128"/>
                  </a:rPr>
                  <a:t>is present in other </a:t>
                </a:r>
                <a:r>
                  <a:rPr lang="en-US" altLang="en-US" dirty="0" smtClean="0">
                    <a:solidFill>
                      <a:prstClr val="black"/>
                    </a:solidFill>
                    <a:ea typeface="ＭＳ Ｐゴシック" panose="020B0600070205080204" pitchFamily="34" charset="-128"/>
                  </a:rPr>
                  <a:t>diseases. Lipase elevated </a:t>
                </a:r>
                <a:r>
                  <a:rPr lang="en-US" altLang="en-US" b="1" dirty="0" smtClean="0">
                    <a:solidFill>
                      <a:prstClr val="black"/>
                    </a:solidFill>
                    <a:ea typeface="ＭＳ Ｐゴシック" panose="020B0600070205080204" pitchFamily="34" charset="-128"/>
                  </a:rPr>
                  <a:t>ONLY</a:t>
                </a:r>
                <a:r>
                  <a:rPr lang="en-US" altLang="en-US" dirty="0" smtClean="0">
                    <a:solidFill>
                      <a:prstClr val="black"/>
                    </a:solidFill>
                    <a:ea typeface="ＭＳ Ｐゴシック" panose="020B0600070205080204" pitchFamily="34" charset="-128"/>
                  </a:rPr>
                  <a:t> in </a:t>
                </a:r>
                <a:r>
                  <a:rPr lang="en-US" altLang="en-US" b="1" dirty="0">
                    <a:solidFill>
                      <a:prstClr val="black"/>
                    </a:solidFill>
                    <a:ea typeface="ＭＳ Ｐゴシック" panose="020B0600070205080204" pitchFamily="34" charset="-128"/>
                  </a:rPr>
                  <a:t>Acute </a:t>
                </a:r>
                <a:r>
                  <a:rPr lang="en-US" altLang="en-US" b="1" dirty="0" smtClean="0">
                    <a:solidFill>
                      <a:prstClr val="black"/>
                    </a:solidFill>
                    <a:ea typeface="ＭＳ Ｐゴシック" panose="020B0600070205080204" pitchFamily="34" charset="-128"/>
                  </a:rPr>
                  <a:t>pancreatitis.</a:t>
                </a:r>
                <a:endParaRPr lang="en-US" altLang="en-US" dirty="0">
                  <a:solidFill>
                    <a:prstClr val="black"/>
                  </a:solidFill>
                  <a:ea typeface="ＭＳ Ｐゴシック" panose="020B0600070205080204" pitchFamily="34" charset="-128"/>
                </a:endParaRPr>
              </a:p>
              <a:p>
                <a:pPr marL="285750" indent="-285750">
                  <a:buFont typeface="Wingdings" charset="2"/>
                  <a:buChar char="v"/>
                </a:pPr>
                <a:r>
                  <a:rPr lang="en-US" altLang="en-US" dirty="0">
                    <a:solidFill>
                      <a:prstClr val="black"/>
                    </a:solidFill>
                    <a:ea typeface="ＭＳ Ｐゴシック" panose="020B0600070205080204" pitchFamily="34" charset="-128"/>
                  </a:rPr>
                  <a:t>Free amylase (unbound form) is rapidly cleared by the </a:t>
                </a:r>
                <a:r>
                  <a:rPr lang="en-US" altLang="en-US" dirty="0" smtClean="0">
                    <a:solidFill>
                      <a:prstClr val="black"/>
                    </a:solidFill>
                    <a:ea typeface="ＭＳ Ｐゴシック" panose="020B0600070205080204" pitchFamily="34" charset="-128"/>
                  </a:rPr>
                  <a:t>kidneys.</a:t>
                </a:r>
                <a:endParaRPr lang="en-US" altLang="en-US" dirty="0">
                  <a:solidFill>
                    <a:prstClr val="black"/>
                  </a:solidFill>
                  <a:ea typeface="ＭＳ Ｐゴシック" panose="020B0600070205080204" pitchFamily="34" charset="-128"/>
                </a:endParaRPr>
              </a:p>
              <a:p>
                <a:pPr marL="285750" indent="-285750">
                  <a:buFont typeface="Wingdings" charset="2"/>
                  <a:buChar char="v"/>
                </a:pPr>
                <a:endParaRPr lang="en-US" dirty="0">
                  <a:solidFill>
                    <a:prstClr val="black"/>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62561" y="4340811"/>
                <a:ext cx="9983214" cy="1754326"/>
              </a:xfrm>
              <a:prstGeom prst="rect">
                <a:avLst/>
              </a:prstGeom>
              <a:blipFill rotWithShape="0">
                <a:blip r:embed="rId7"/>
                <a:stretch>
                  <a:fillRect l="-428" t="-2083"/>
                </a:stretch>
              </a:blipFill>
            </p:spPr>
            <p:txBody>
              <a:bodyPr/>
              <a:lstStyle/>
              <a:p>
                <a:r>
                  <a:rPr lang="en-US">
                    <a:noFill/>
                  </a:rPr>
                  <a:t> </a:t>
                </a:r>
              </a:p>
            </p:txBody>
          </p:sp>
        </mc:Fallback>
      </mc:AlternateContent>
      <p:pic>
        <p:nvPicPr>
          <p:cNvPr id="3074" name="Picture 2" descr="Image result for pancreatiti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75125" y="2495878"/>
            <a:ext cx="30480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969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1483570" y="11291"/>
            <a:ext cx="8596668" cy="462456"/>
          </a:xfrm>
        </p:spPr>
        <p:txBody>
          <a:bodyPr vert="horz" lIns="91440" tIns="45720" rIns="91440" bIns="45720" rtlCol="0" anchor="t">
            <a:noAutofit/>
          </a:bodyPr>
          <a:lstStyle/>
          <a:p>
            <a:pPr algn="ctr"/>
            <a:r>
              <a:rPr lang="en-US" sz="2400" b="1" dirty="0">
                <a:solidFill>
                  <a:schemeClr val="accent2">
                    <a:lumMod val="75000"/>
                  </a:schemeClr>
                </a:solidFill>
              </a:rPr>
              <a:t>Enzymes: ALT and AST </a:t>
            </a:r>
            <a:endParaRPr lang="ar-SA" sz="2400" b="1" dirty="0">
              <a:solidFill>
                <a:schemeClr val="accent2">
                  <a:lumMod val="75000"/>
                </a:schemeClr>
              </a:solidFill>
            </a:endParaRPr>
          </a:p>
        </p:txBody>
      </p:sp>
      <p:sp>
        <p:nvSpPr>
          <p:cNvPr id="5" name="مربع نص 4"/>
          <p:cNvSpPr txBox="1"/>
          <p:nvPr/>
        </p:nvSpPr>
        <p:spPr>
          <a:xfrm>
            <a:off x="120541" y="582994"/>
            <a:ext cx="6704005" cy="1815882"/>
          </a:xfrm>
          <a:prstGeom prst="rect">
            <a:avLst/>
          </a:prstGeom>
          <a:noFill/>
        </p:spPr>
        <p:txBody>
          <a:bodyPr wrap="square" rtlCol="1">
            <a:spAutoFit/>
          </a:bodyPr>
          <a:lstStyle/>
          <a:p>
            <a:pPr algn="just"/>
            <a:r>
              <a:rPr lang="en-US" sz="1600" dirty="0">
                <a:solidFill>
                  <a:schemeClr val="tx1">
                    <a:lumMod val="50000"/>
                    <a:lumOff val="50000"/>
                  </a:schemeClr>
                </a:solidFill>
              </a:rPr>
              <a:t>ALT (</a:t>
            </a:r>
            <a:r>
              <a:rPr lang="en-US" sz="1600" dirty="0">
                <a:solidFill>
                  <a:schemeClr val="tx1">
                    <a:lumMod val="50000"/>
                    <a:lumOff val="50000"/>
                  </a:schemeClr>
                </a:solidFill>
                <a:ea typeface="ＭＳ Ｐゴシック" charset="0"/>
              </a:rPr>
              <a:t>Alanine amino-transferase) and AST (Aspartate amino-transferase) are tissue-specific biomarkers. Which means they are normally found in the serum in LOW levels, when there is a condition or a disease in the </a:t>
            </a:r>
            <a:r>
              <a:rPr lang="en-US" sz="1600" dirty="0" smtClean="0">
                <a:solidFill>
                  <a:schemeClr val="tx1">
                    <a:lumMod val="50000"/>
                    <a:lumOff val="50000"/>
                  </a:schemeClr>
                </a:solidFill>
                <a:ea typeface="ＭＳ Ｐゴシック" charset="0"/>
              </a:rPr>
              <a:t>liver (cell damage) </a:t>
            </a:r>
            <a:r>
              <a:rPr lang="en-US" sz="1600" dirty="0">
                <a:solidFill>
                  <a:schemeClr val="tx1">
                    <a:lumMod val="50000"/>
                    <a:lumOff val="50000"/>
                  </a:schemeClr>
                </a:solidFill>
                <a:ea typeface="ＭＳ Ｐゴシック" charset="0"/>
              </a:rPr>
              <a:t>“or any other tissues have those biomarkers“ there will </a:t>
            </a:r>
            <a:r>
              <a:rPr lang="en-US" sz="1600" dirty="0" smtClean="0">
                <a:solidFill>
                  <a:schemeClr val="tx1">
                    <a:lumMod val="50000"/>
                    <a:lumOff val="50000"/>
                  </a:schemeClr>
                </a:solidFill>
                <a:ea typeface="ＭＳ Ｐゴシック" charset="0"/>
              </a:rPr>
              <a:t>be</a:t>
            </a:r>
            <a:r>
              <a:rPr lang="ar-SA" sz="1600" dirty="0" smtClean="0">
                <a:solidFill>
                  <a:schemeClr val="tx1">
                    <a:lumMod val="50000"/>
                    <a:lumOff val="50000"/>
                  </a:schemeClr>
                </a:solidFill>
                <a:ea typeface="ＭＳ Ｐゴシック" charset="0"/>
              </a:rPr>
              <a:t> </a:t>
            </a:r>
            <a:r>
              <a:rPr lang="en-US" sz="1600" dirty="0">
                <a:solidFill>
                  <a:schemeClr val="tx1">
                    <a:lumMod val="50000"/>
                    <a:lumOff val="50000"/>
                  </a:schemeClr>
                </a:solidFill>
                <a:ea typeface="ＭＳ Ｐゴシック" charset="0"/>
              </a:rPr>
              <a:t>HIGH serum levels of ALT &amp; AST. </a:t>
            </a:r>
          </a:p>
          <a:p>
            <a:pPr algn="just"/>
            <a:endParaRPr lang="en-US" sz="1600" b="1" dirty="0" smtClean="0">
              <a:solidFill>
                <a:prstClr val="black"/>
              </a:solidFill>
            </a:endParaRPr>
          </a:p>
          <a:p>
            <a:pPr algn="just"/>
            <a:r>
              <a:rPr lang="en-US" sz="1600" b="1" dirty="0" smtClean="0">
                <a:solidFill>
                  <a:prstClr val="black"/>
                </a:solidFill>
              </a:rPr>
              <a:t>High </a:t>
            </a:r>
            <a:r>
              <a:rPr lang="en-US" sz="1600" b="1" dirty="0">
                <a:solidFill>
                  <a:prstClr val="black"/>
                </a:solidFill>
              </a:rPr>
              <a:t>serum ALT and AST levels in liver diseases are due to:</a:t>
            </a:r>
            <a:endParaRPr lang="ar-SA" sz="1600" b="1" dirty="0">
              <a:solidFill>
                <a:prstClr val="black"/>
              </a:solidFill>
            </a:endParaRPr>
          </a:p>
        </p:txBody>
      </p:sp>
      <p:graphicFrame>
        <p:nvGraphicFramePr>
          <p:cNvPr id="6" name="رسم تخطيطي 6"/>
          <p:cNvGraphicFramePr/>
          <p:nvPr>
            <p:extLst>
              <p:ext uri="{D42A27DB-BD31-4B8C-83A1-F6EECF244321}">
                <p14:modId xmlns:p14="http://schemas.microsoft.com/office/powerpoint/2010/main" val="3227807872"/>
              </p:ext>
            </p:extLst>
          </p:nvPr>
        </p:nvGraphicFramePr>
        <p:xfrm>
          <a:off x="533400" y="2209800"/>
          <a:ext cx="5248504" cy="4750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8" name="جدول 2"/>
          <p:cNvGraphicFramePr>
            <a:graphicFrameLocks noGrp="1"/>
          </p:cNvGraphicFramePr>
          <p:nvPr>
            <p:extLst>
              <p:ext uri="{D42A27DB-BD31-4B8C-83A1-F6EECF244321}">
                <p14:modId xmlns:p14="http://schemas.microsoft.com/office/powerpoint/2010/main" val="2493085366"/>
              </p:ext>
            </p:extLst>
          </p:nvPr>
        </p:nvGraphicFramePr>
        <p:xfrm>
          <a:off x="6856176" y="1371600"/>
          <a:ext cx="5309010" cy="4383333"/>
        </p:xfrm>
        <a:graphic>
          <a:graphicData uri="http://schemas.openxmlformats.org/drawingml/2006/table">
            <a:tbl>
              <a:tblPr rtl="1" firstRow="1" bandRow="1">
                <a:tableStyleId>{0505E3EF-67EA-436B-97B2-0124C06EBD24}</a:tableStyleId>
              </a:tblPr>
              <a:tblGrid>
                <a:gridCol w="2654505">
                  <a:extLst>
                    <a:ext uri="{9D8B030D-6E8A-4147-A177-3AD203B41FA5}">
                      <a16:colId xmlns="" xmlns:a16="http://schemas.microsoft.com/office/drawing/2014/main" val="20000"/>
                    </a:ext>
                  </a:extLst>
                </a:gridCol>
                <a:gridCol w="2654505">
                  <a:extLst>
                    <a:ext uri="{9D8B030D-6E8A-4147-A177-3AD203B41FA5}">
                      <a16:colId xmlns="" xmlns:a16="http://schemas.microsoft.com/office/drawing/2014/main" val="20001"/>
                    </a:ext>
                  </a:extLst>
                </a:gridCol>
              </a:tblGrid>
              <a:tr h="371546">
                <a:tc gridSpan="2">
                  <a:txBody>
                    <a:bodyPr/>
                    <a:lstStyle/>
                    <a:p>
                      <a:pPr algn="ctr" rtl="1"/>
                      <a:r>
                        <a:rPr lang="en-US" sz="2000" dirty="0" smtClean="0"/>
                        <a:t>Markers</a:t>
                      </a:r>
                      <a:r>
                        <a:rPr lang="en-US" sz="2000" baseline="0" dirty="0" smtClean="0"/>
                        <a:t> used in hepatocellular necrosis</a:t>
                      </a:r>
                      <a:endParaRPr lang="ar-SA" sz="2000" dirty="0"/>
                    </a:p>
                  </a:txBody>
                  <a:tcPr anchor="ctr"/>
                </a:tc>
                <a:tc hMerge="1">
                  <a:txBody>
                    <a:bodyPr/>
                    <a:lstStyle/>
                    <a:p>
                      <a:pPr algn="ctr" rtl="1"/>
                      <a:endParaRPr lang="ar-SA" sz="2000" dirty="0"/>
                    </a:p>
                  </a:txBody>
                  <a:tcPr anchor="ctr"/>
                </a:tc>
              </a:tr>
              <a:tr h="913456">
                <a:tc>
                  <a:txBody>
                    <a:bodyPr/>
                    <a:lstStyle/>
                    <a:p>
                      <a:pPr algn="ctr" rtl="1"/>
                      <a:r>
                        <a:rPr lang="en-US" sz="2000" dirty="0"/>
                        <a:t>AST</a:t>
                      </a:r>
                      <a:endParaRPr lang="ar-SA" sz="2000" dirty="0"/>
                    </a:p>
                  </a:txBody>
                  <a:tcPr anchor="ctr"/>
                </a:tc>
                <a:tc>
                  <a:txBody>
                    <a:bodyPr/>
                    <a:lstStyle/>
                    <a:p>
                      <a:pPr algn="ctr" rtl="1"/>
                      <a:r>
                        <a:rPr lang="en-US" sz="2000" dirty="0"/>
                        <a:t>ALT</a:t>
                      </a:r>
                      <a:endParaRPr lang="ar-SA" sz="2000" dirty="0"/>
                    </a:p>
                  </a:txBody>
                  <a:tcPr anchor="ctr"/>
                </a:tc>
                <a:extLst>
                  <a:ext uri="{0D108BD9-81ED-4DB2-BD59-A6C34878D82A}">
                    <a16:rowId xmlns="" xmlns:a16="http://schemas.microsoft.com/office/drawing/2014/main" val="10000"/>
                  </a:ext>
                </a:extLst>
              </a:tr>
              <a:tr h="644793">
                <a:tc>
                  <a:txBody>
                    <a:bodyPr/>
                    <a:lstStyle/>
                    <a:p>
                      <a:pPr algn="ctr" rtl="1"/>
                      <a:r>
                        <a:rPr lang="en-US" sz="1400" dirty="0"/>
                        <a:t>LOW</a:t>
                      </a:r>
                      <a:r>
                        <a:rPr lang="en-US" sz="1400" baseline="0" dirty="0"/>
                        <a:t> SPECEFIC </a:t>
                      </a:r>
                      <a:endParaRPr lang="ar-SA" sz="1400" dirty="0"/>
                    </a:p>
                  </a:txBody>
                  <a:tcPr anchor="ctr"/>
                </a:tc>
                <a:tc>
                  <a:txBody>
                    <a:bodyPr/>
                    <a:lstStyle/>
                    <a:p>
                      <a:pPr algn="ctr" rtl="1"/>
                      <a:r>
                        <a:rPr lang="ar-SA" sz="1400" dirty="0"/>
                        <a:t> </a:t>
                      </a:r>
                      <a:r>
                        <a:rPr lang="en-US" sz="1400" dirty="0"/>
                        <a:t>HIGH SPECEFIC</a:t>
                      </a:r>
                      <a:endParaRPr lang="ar-SA" sz="1400" dirty="0"/>
                    </a:p>
                  </a:txBody>
                  <a:tcPr anchor="ctr"/>
                </a:tc>
                <a:extLst>
                  <a:ext uri="{0D108BD9-81ED-4DB2-BD59-A6C34878D82A}">
                    <a16:rowId xmlns="" xmlns:a16="http://schemas.microsoft.com/office/drawing/2014/main" val="10001"/>
                  </a:ext>
                </a:extLst>
              </a:tr>
              <a:tr h="1128388">
                <a:tc>
                  <a:txBody>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lang="en-US" sz="1400" b="1" dirty="0" smtClean="0"/>
                        <a:t>Produced</a:t>
                      </a:r>
                      <a:r>
                        <a:rPr lang="en-US" sz="1400" b="1" baseline="0" dirty="0" smtClean="0"/>
                        <a:t> by:</a:t>
                      </a:r>
                    </a:p>
                    <a:p>
                      <a:pPr marL="0" marR="0" lvl="0" indent="0" algn="ctr" defTabSz="457200" rtl="1" eaLnBrk="1" fontAlgn="auto" latinLnBrk="0" hangingPunct="1">
                        <a:lnSpc>
                          <a:spcPct val="100000"/>
                        </a:lnSpc>
                        <a:spcBef>
                          <a:spcPts val="0"/>
                        </a:spcBef>
                        <a:spcAft>
                          <a:spcPts val="0"/>
                        </a:spcAft>
                        <a:buClrTx/>
                        <a:buSzTx/>
                        <a:buFontTx/>
                        <a:buNone/>
                        <a:tabLst/>
                        <a:defRPr/>
                      </a:pPr>
                      <a:endParaRPr lang="en-US" sz="1050" b="1" baseline="0" dirty="0" smtClean="0"/>
                    </a:p>
                    <a:p>
                      <a:pPr algn="ctr" rtl="1"/>
                      <a:r>
                        <a:rPr lang="en-US" sz="1400" dirty="0" smtClean="0"/>
                        <a:t>Heart</a:t>
                      </a:r>
                      <a:r>
                        <a:rPr lang="en-US" sz="1400" dirty="0"/>
                        <a:t>, liver, skeletal muscle</a:t>
                      </a:r>
                      <a:r>
                        <a:rPr lang="en-US" sz="1400" baseline="0" dirty="0"/>
                        <a:t>, kidney and small amount in </a:t>
                      </a:r>
                      <a:r>
                        <a:rPr lang="en-US" sz="1400" baseline="0" dirty="0" smtClean="0"/>
                        <a:t>RBC *erythrocytes*.</a:t>
                      </a:r>
                      <a:endParaRPr lang="ar-SA" sz="1400" dirty="0"/>
                    </a:p>
                  </a:txBody>
                  <a:tcPr anchor="ctr"/>
                </a:tc>
                <a:tc>
                  <a:txBody>
                    <a:bodyPr/>
                    <a:lstStyle/>
                    <a:p>
                      <a:pPr algn="ctr" rtl="1"/>
                      <a:r>
                        <a:rPr lang="en-US" sz="1400" b="1" dirty="0" smtClean="0"/>
                        <a:t>Produced</a:t>
                      </a:r>
                      <a:r>
                        <a:rPr lang="en-US" sz="1400" b="1" baseline="0" dirty="0" smtClean="0"/>
                        <a:t> by:</a:t>
                      </a:r>
                    </a:p>
                    <a:p>
                      <a:pPr algn="ctr" rtl="1"/>
                      <a:endParaRPr lang="en-US" sz="1050" b="1" baseline="0" dirty="0" smtClean="0"/>
                    </a:p>
                    <a:p>
                      <a:pPr algn="ctr" rtl="1"/>
                      <a:r>
                        <a:rPr lang="en-US" sz="1400" dirty="0" smtClean="0"/>
                        <a:t>Mostly</a:t>
                      </a:r>
                      <a:r>
                        <a:rPr lang="en-US" sz="1400" baseline="0" dirty="0" smtClean="0"/>
                        <a:t> </a:t>
                      </a:r>
                      <a:r>
                        <a:rPr lang="en-US" sz="1400" baseline="0" dirty="0"/>
                        <a:t>in liver, small amounts in heart.</a:t>
                      </a:r>
                      <a:endParaRPr lang="ar-SA" sz="1400" dirty="0"/>
                    </a:p>
                  </a:txBody>
                  <a:tcPr anchor="ctr"/>
                </a:tc>
                <a:extLst>
                  <a:ext uri="{0D108BD9-81ED-4DB2-BD59-A6C34878D82A}">
                    <a16:rowId xmlns="" xmlns:a16="http://schemas.microsoft.com/office/drawing/2014/main" val="10002"/>
                  </a:ext>
                </a:extLst>
              </a:tr>
              <a:tr h="1300456">
                <a:tc>
                  <a:txBody>
                    <a:bodyPr/>
                    <a:lstStyle/>
                    <a:p>
                      <a:pPr algn="ctr" rtl="1"/>
                      <a:r>
                        <a:rPr lang="en-US" sz="1400" dirty="0"/>
                        <a:t>Major</a:t>
                      </a:r>
                      <a:r>
                        <a:rPr lang="en-US" sz="1400" baseline="0" dirty="0"/>
                        <a:t> </a:t>
                      </a:r>
                      <a:r>
                        <a:rPr lang="en-US" sz="1400" baseline="0" dirty="0" smtClean="0"/>
                        <a:t>diagnosis </a:t>
                      </a:r>
                      <a:r>
                        <a:rPr lang="en-US" sz="1400" b="1" dirty="0" smtClean="0"/>
                        <a:t>*elevated in*</a:t>
                      </a:r>
                      <a:r>
                        <a:rPr lang="en-US" sz="1400" baseline="0" dirty="0" smtClean="0"/>
                        <a:t>: (</a:t>
                      </a:r>
                      <a:r>
                        <a:rPr lang="en-US" sz="1400" kern="1200" dirty="0" smtClean="0"/>
                        <a:t>High serum activity)</a:t>
                      </a:r>
                    </a:p>
                    <a:p>
                      <a:pPr algn="ctr" rtl="1"/>
                      <a:endParaRPr lang="en-US" sz="1050" baseline="0" dirty="0" smtClean="0"/>
                    </a:p>
                    <a:p>
                      <a:pPr algn="ctr" rtl="1"/>
                      <a:r>
                        <a:rPr lang="en-US" sz="1400" baseline="0" dirty="0" smtClean="0"/>
                        <a:t> liver, skeletal muscle, heart diseases and hemolysis.</a:t>
                      </a:r>
                      <a:endParaRPr lang="ar-SA" sz="1400" dirty="0"/>
                    </a:p>
                  </a:txBody>
                  <a:tcPr anchor="ctr"/>
                </a:tc>
                <a:tc>
                  <a:txBody>
                    <a:bodyPr/>
                    <a:lstStyle/>
                    <a:p>
                      <a:pPr algn="ctr" rtl="1"/>
                      <a:r>
                        <a:rPr lang="en-US" sz="1400" dirty="0"/>
                        <a:t>Major </a:t>
                      </a:r>
                      <a:r>
                        <a:rPr lang="en-US" sz="1400" dirty="0" smtClean="0"/>
                        <a:t>diagnosis </a:t>
                      </a:r>
                      <a:r>
                        <a:rPr lang="en-US" sz="1400" b="1" dirty="0" smtClean="0"/>
                        <a:t>*elevated in*</a:t>
                      </a:r>
                      <a:r>
                        <a:rPr lang="en-US" sz="1400" b="1" baseline="0" dirty="0" smtClean="0"/>
                        <a:t>:</a:t>
                      </a:r>
                    </a:p>
                    <a:p>
                      <a:pPr algn="ctr" rtl="1"/>
                      <a:endParaRPr lang="en-US" sz="1050" baseline="0" dirty="0" smtClean="0"/>
                    </a:p>
                    <a:p>
                      <a:pPr algn="ctr" rtl="1"/>
                      <a:r>
                        <a:rPr lang="en-US" sz="1400" baseline="0" dirty="0" smtClean="0"/>
                        <a:t> </a:t>
                      </a:r>
                      <a:r>
                        <a:rPr lang="en-US" sz="1400" baseline="0" dirty="0"/>
                        <a:t>liver diseases.</a:t>
                      </a:r>
                      <a:endParaRPr lang="ar-SA" sz="1400" dirty="0"/>
                    </a:p>
                  </a:txBody>
                  <a:tcPr anchor="ctr"/>
                </a:tc>
                <a:extLst>
                  <a:ext uri="{0D108BD9-81ED-4DB2-BD59-A6C34878D82A}">
                    <a16:rowId xmlns="" xmlns:a16="http://schemas.microsoft.com/office/drawing/2014/main" val="10003"/>
                  </a:ext>
                </a:extLst>
              </a:tr>
            </a:tbl>
          </a:graphicData>
        </a:graphic>
      </p:graphicFrame>
      <p:sp>
        <p:nvSpPr>
          <p:cNvPr id="20" name="مربع نص 3"/>
          <p:cNvSpPr txBox="1"/>
          <p:nvPr/>
        </p:nvSpPr>
        <p:spPr>
          <a:xfrm>
            <a:off x="7260805" y="5895540"/>
            <a:ext cx="4235773" cy="738664"/>
          </a:xfrm>
          <a:prstGeom prst="rect">
            <a:avLst/>
          </a:prstGeom>
          <a:ln>
            <a:prstDash val="sysDot"/>
          </a:ln>
        </p:spPr>
        <p:style>
          <a:lnRef idx="2">
            <a:schemeClr val="dk1"/>
          </a:lnRef>
          <a:fillRef idx="1">
            <a:schemeClr val="lt1"/>
          </a:fillRef>
          <a:effectRef idx="0">
            <a:schemeClr val="dk1"/>
          </a:effectRef>
          <a:fontRef idx="minor">
            <a:schemeClr val="dk1"/>
          </a:fontRef>
        </p:style>
        <p:txBody>
          <a:bodyPr wrap="square" rtlCol="1">
            <a:spAutoFit/>
          </a:bodyPr>
          <a:lstStyle/>
          <a:p>
            <a:r>
              <a:rPr lang="en-US" sz="1400" dirty="0">
                <a:solidFill>
                  <a:schemeClr val="tx1">
                    <a:lumMod val="50000"/>
                    <a:lumOff val="50000"/>
                  </a:schemeClr>
                </a:solidFill>
              </a:rPr>
              <a:t>Hemolysis means the RBC’s lysis. As AST can be found in small amounts in RBC’S that means when RBC’S are </a:t>
            </a:r>
            <a:r>
              <a:rPr lang="en-US" sz="1400" dirty="0" err="1">
                <a:solidFill>
                  <a:schemeClr val="tx1">
                    <a:lumMod val="50000"/>
                    <a:lumOff val="50000"/>
                  </a:schemeClr>
                </a:solidFill>
              </a:rPr>
              <a:t>lysed</a:t>
            </a:r>
            <a:r>
              <a:rPr lang="en-US" sz="1400" dirty="0">
                <a:solidFill>
                  <a:schemeClr val="tx1">
                    <a:lumMod val="50000"/>
                    <a:lumOff val="50000"/>
                  </a:schemeClr>
                </a:solidFill>
              </a:rPr>
              <a:t> AST will be found in the serum</a:t>
            </a:r>
            <a:endParaRPr lang="ar-SA" sz="1400" dirty="0">
              <a:solidFill>
                <a:schemeClr val="tx1">
                  <a:lumMod val="50000"/>
                  <a:lumOff val="50000"/>
                </a:schemeClr>
              </a:solidFill>
            </a:endParaRPr>
          </a:p>
        </p:txBody>
      </p:sp>
    </p:spTree>
    <p:extLst>
      <p:ext uri="{BB962C8B-B14F-4D97-AF65-F5344CB8AC3E}">
        <p14:creationId xmlns:p14="http://schemas.microsoft.com/office/powerpoint/2010/main" val="2361799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90317" y="0"/>
            <a:ext cx="3401683" cy="6858000"/>
          </a:xfrm>
          <a:prstGeom prst="rect">
            <a:avLst/>
          </a:prstGeom>
          <a:solidFill>
            <a:schemeClr val="bg1"/>
          </a:solidFill>
        </p:spPr>
        <p:txBody>
          <a:bodyPr wrap="square" rtlCol="0">
            <a:spAutoFit/>
          </a:bodyPr>
          <a:lstStyle/>
          <a:p>
            <a:endParaRPr lang="en-US" dirty="0">
              <a:solidFill>
                <a:prstClr val="black"/>
              </a:solidFill>
            </a:endParaRPr>
          </a:p>
        </p:txBody>
      </p:sp>
      <mc:AlternateContent xmlns:mc="http://schemas.openxmlformats.org/markup-compatibility/2006">
        <mc:Choice xmlns:a14="http://schemas.microsoft.com/office/drawing/2010/main" Requires="a14">
          <p:graphicFrame>
            <p:nvGraphicFramePr>
              <p:cNvPr id="4" name="Table 3"/>
              <p:cNvGraphicFramePr>
                <a:graphicFrameLocks noGrp="1"/>
              </p:cNvGraphicFramePr>
              <p:nvPr>
                <p:extLst>
                  <p:ext uri="{D42A27DB-BD31-4B8C-83A1-F6EECF244321}">
                    <p14:modId xmlns:p14="http://schemas.microsoft.com/office/powerpoint/2010/main" val="1283094703"/>
                  </p:ext>
                </p:extLst>
              </p:nvPr>
            </p:nvGraphicFramePr>
            <p:xfrm>
              <a:off x="98474" y="434000"/>
              <a:ext cx="11943471" cy="4847281"/>
            </p:xfrm>
            <a:graphic>
              <a:graphicData uri="http://schemas.openxmlformats.org/drawingml/2006/table">
                <a:tbl>
                  <a:tblPr firstRow="1" bandRow="1">
                    <a:tableStyleId>{5C22544A-7EE6-4342-B048-85BDC9FD1C3A}</a:tableStyleId>
                  </a:tblPr>
                  <a:tblGrid>
                    <a:gridCol w="3253346">
                      <a:extLst>
                        <a:ext uri="{9D8B030D-6E8A-4147-A177-3AD203B41FA5}">
                          <a16:colId xmlns="" xmlns:a16="http://schemas.microsoft.com/office/drawing/2014/main" val="20000"/>
                        </a:ext>
                      </a:extLst>
                    </a:gridCol>
                    <a:gridCol w="2865160">
                      <a:extLst>
                        <a:ext uri="{9D8B030D-6E8A-4147-A177-3AD203B41FA5}">
                          <a16:colId xmlns="" xmlns:a16="http://schemas.microsoft.com/office/drawing/2014/main" val="20001"/>
                        </a:ext>
                      </a:extLst>
                    </a:gridCol>
                    <a:gridCol w="2889548">
                      <a:extLst>
                        <a:ext uri="{9D8B030D-6E8A-4147-A177-3AD203B41FA5}">
                          <a16:colId xmlns="" xmlns:a16="http://schemas.microsoft.com/office/drawing/2014/main" val="20002"/>
                        </a:ext>
                      </a:extLst>
                    </a:gridCol>
                    <a:gridCol w="2935417">
                      <a:extLst>
                        <a:ext uri="{9D8B030D-6E8A-4147-A177-3AD203B41FA5}">
                          <a16:colId xmlns="" xmlns:a16="http://schemas.microsoft.com/office/drawing/2014/main" val="20003"/>
                        </a:ext>
                      </a:extLst>
                    </a:gridCol>
                  </a:tblGrid>
                  <a:tr h="622286">
                    <a:tc gridSpan="4">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dirty="0"/>
                            <a:t>Proteins as biomarkers</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 xmlns:a16="http://schemas.microsoft.com/office/drawing/2014/main" val="10000"/>
                      </a:ext>
                    </a:extLst>
                  </a:tr>
                  <a:tr h="68779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kern="1200" dirty="0"/>
                            <a:t>Cystatin C</a:t>
                          </a:r>
                          <a:endParaRPr lang="en-US" sz="1600" b="1" kern="1200" dirty="0">
                            <a:solidFill>
                              <a:srgbClr val="002060"/>
                            </a:solidFill>
                            <a:latin typeface="+mn-lt"/>
                            <a:ea typeface="+mn-ea"/>
                            <a:cs typeface="+mn-cs"/>
                          </a:endParaRPr>
                        </a:p>
                      </a:txBody>
                      <a:tcPr anchor="ctr"/>
                    </a:tc>
                    <a:tc>
                      <a:txBody>
                        <a:bodyPr/>
                        <a:lstStyle/>
                        <a:p>
                          <a:pPr marL="0" algn="ctr" defTabSz="457200" rtl="0" eaLnBrk="1" latinLnBrk="0" hangingPunct="1"/>
                          <a:r>
                            <a:rPr lang="en-US" sz="1800" kern="1200" dirty="0"/>
                            <a:t>B-type </a:t>
                          </a:r>
                          <a:r>
                            <a:rPr lang="en-US" sz="1800" kern="1200" dirty="0" err="1"/>
                            <a:t>natriuretic</a:t>
                          </a:r>
                          <a:r>
                            <a:rPr lang="en-US" sz="1800" kern="1200" dirty="0"/>
                            <a:t>** peptide (BNP)</a:t>
                          </a:r>
                          <a:endParaRPr lang="en-US" sz="1800" b="1" kern="1200" dirty="0">
                            <a:solidFill>
                              <a:srgbClr val="002060"/>
                            </a:solidFill>
                            <a:latin typeface="+mn-lt"/>
                            <a:ea typeface="+mn-ea"/>
                            <a:cs typeface="+mn-cs"/>
                          </a:endParaRPr>
                        </a:p>
                      </a:txBody>
                      <a:tcPr anchor="ctr"/>
                    </a:tc>
                    <a:tc>
                      <a:txBody>
                        <a:bodyPr/>
                        <a:lstStyle/>
                        <a:p>
                          <a:pPr algn="ctr"/>
                          <a:r>
                            <a:rPr lang="en-US" sz="1800" dirty="0"/>
                            <a:t> Prostate Specific Antigen (PSA) </a:t>
                          </a:r>
                          <a:r>
                            <a:rPr lang="en-US" sz="1400" kern="1200" dirty="0"/>
                            <a:t>(Tumor</a:t>
                          </a:r>
                          <a:r>
                            <a:rPr lang="en-US" sz="1400" kern="1200" baseline="0" dirty="0"/>
                            <a:t> marker)</a:t>
                          </a:r>
                          <a:endParaRPr lang="en-US" dirty="0">
                            <a:solidFill>
                              <a:srgbClr val="002060"/>
                            </a:solidFill>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1800" i="1" kern="1200" dirty="0" smtClean="0">
                                  <a:solidFill>
                                    <a:schemeClr val="tx1"/>
                                  </a:solidFill>
                                  <a:latin typeface="Cambria Math" charset="0"/>
                                  <a:ea typeface="Cambria Math" charset="0"/>
                                  <a:cs typeface="Cambria Math" charset="0"/>
                                </a:rPr>
                                <m:t>∝</m:t>
                              </m:r>
                            </m:oMath>
                          </a14:m>
                          <a:r>
                            <a:rPr lang="en-US" sz="1800" kern="1200" dirty="0"/>
                            <a:t>-Fetoprotein:</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kern="1200" dirty="0"/>
                            <a:t>(Tumor</a:t>
                          </a:r>
                          <a:r>
                            <a:rPr lang="en-US" sz="1400" kern="1200" baseline="0" dirty="0"/>
                            <a:t> marker)</a:t>
                          </a:r>
                          <a:endParaRPr lang="en-US" sz="1800" b="1" kern="1200" dirty="0">
                            <a:solidFill>
                              <a:srgbClr val="002060"/>
                            </a:solidFill>
                            <a:latin typeface="+mn-lt"/>
                            <a:ea typeface="+mn-ea"/>
                            <a:cs typeface="+mn-cs"/>
                          </a:endParaRPr>
                        </a:p>
                      </a:txBody>
                      <a:tcPr anchor="ctr"/>
                    </a:tc>
                    <a:extLst>
                      <a:ext uri="{0D108BD9-81ED-4DB2-BD59-A6C34878D82A}">
                        <a16:rowId xmlns="" xmlns:a16="http://schemas.microsoft.com/office/drawing/2014/main" val="10001"/>
                      </a:ext>
                    </a:extLst>
                  </a:tr>
                  <a:tr h="3537205">
                    <a:tc>
                      <a:txBody>
                        <a:bodyPr/>
                        <a:lstStyle/>
                        <a:p>
                          <a:pPr lvl="0"/>
                          <a:r>
                            <a:rPr lang="en-US" sz="1400" b="0" dirty="0"/>
                            <a:t>• A cysteine protease inhibitor mainly </a:t>
                          </a:r>
                          <a:r>
                            <a:rPr lang="en-US" sz="1400" b="0" dirty="0">
                              <a:solidFill>
                                <a:srgbClr val="FF0000"/>
                              </a:solidFill>
                            </a:rPr>
                            <a:t>produced by all nucleated cells</a:t>
                          </a:r>
                          <a:r>
                            <a:rPr lang="en-US" sz="1400" b="0" dirty="0"/>
                            <a:t> of the body.</a:t>
                          </a:r>
                        </a:p>
                        <a:p>
                          <a:pPr lvl="0"/>
                          <a:r>
                            <a:rPr lang="en-US" sz="1400" b="0" dirty="0"/>
                            <a:t>• Useful biomarker </a:t>
                          </a:r>
                          <a:r>
                            <a:rPr lang="en-US" sz="1400" b="0" dirty="0">
                              <a:solidFill>
                                <a:srgbClr val="FF0000"/>
                              </a:solidFill>
                            </a:rPr>
                            <a:t>for measuring glomerular filtration rate(GFR</a:t>
                          </a:r>
                          <a:r>
                            <a:rPr lang="en-US" sz="1400" b="0" dirty="0" smtClean="0">
                              <a:solidFill>
                                <a:srgbClr val="FF0000"/>
                              </a:solidFill>
                            </a:rPr>
                            <a:t>)**** </a:t>
                          </a:r>
                          <a:r>
                            <a:rPr lang="en-US" sz="1400" b="0" dirty="0">
                              <a:solidFill>
                                <a:srgbClr val="FF0000"/>
                              </a:solidFill>
                            </a:rPr>
                            <a:t>in assessing kidney function.</a:t>
                          </a:r>
                        </a:p>
                        <a:p>
                          <a:pPr lvl="0"/>
                          <a:r>
                            <a:rPr lang="en-US" sz="1400" b="0" dirty="0"/>
                            <a:t>• Unlike creatinine, its serum conc. is </a:t>
                          </a:r>
                          <a:r>
                            <a:rPr lang="en-US" sz="1400" b="0" dirty="0">
                              <a:solidFill>
                                <a:srgbClr val="FF0000"/>
                              </a:solidFill>
                            </a:rPr>
                            <a:t>independent</a:t>
                          </a:r>
                          <a:r>
                            <a:rPr lang="en-US" sz="1400" b="0" dirty="0"/>
                            <a:t> of gender,age or muscle mass*</a:t>
                          </a:r>
                        </a:p>
                        <a:p>
                          <a:pPr lvl="0"/>
                          <a:r>
                            <a:rPr lang="en-US" sz="1400" b="0" dirty="0"/>
                            <a:t>•High levels of serum cystatin C indicates</a:t>
                          </a:r>
                          <a:r>
                            <a:rPr lang="en-US" sz="1400" b="0" baseline="0" dirty="0"/>
                            <a:t> </a:t>
                          </a:r>
                          <a:r>
                            <a:rPr lang="en-US" sz="1400" b="0" baseline="0" dirty="0" smtClean="0">
                              <a:solidFill>
                                <a:srgbClr val="FF0000"/>
                              </a:solidFill>
                            </a:rPr>
                            <a:t>kidney (renal) </a:t>
                          </a:r>
                          <a:r>
                            <a:rPr lang="en-US" sz="1400" dirty="0">
                              <a:solidFill>
                                <a:srgbClr val="FF0000"/>
                              </a:solidFill>
                            </a:rPr>
                            <a:t>failure </a:t>
                          </a:r>
                          <a:endParaRPr lang="en-US" sz="1400" b="0" dirty="0">
                            <a:solidFill>
                              <a:srgbClr val="FF0000"/>
                            </a:solidFill>
                          </a:endParaRPr>
                        </a:p>
                        <a:p>
                          <a:pPr lvl="0"/>
                          <a:r>
                            <a:rPr lang="en-US" sz="1400" b="0" dirty="0"/>
                            <a:t>•Clinically used as a marker for:</a:t>
                          </a:r>
                        </a:p>
                        <a:p>
                          <a:pPr lvl="0"/>
                          <a:r>
                            <a:rPr lang="en-US" sz="1400" b="0" dirty="0"/>
                            <a:t>1- detecting </a:t>
                          </a:r>
                          <a:r>
                            <a:rPr lang="en-US" sz="1400" b="0" dirty="0">
                              <a:solidFill>
                                <a:srgbClr val="FF0000"/>
                              </a:solidFill>
                            </a:rPr>
                            <a:t>earlykidney</a:t>
                          </a:r>
                          <a:r>
                            <a:rPr lang="en-US" sz="1400" b="0" dirty="0"/>
                            <a:t> disease.</a:t>
                          </a:r>
                          <a:endParaRPr lang="en-US" sz="1400" b="0" baseline="0" dirty="0"/>
                        </a:p>
                        <a:p>
                          <a:pPr lvl="0"/>
                          <a:r>
                            <a:rPr lang="en-US" sz="1400" b="0" dirty="0"/>
                            <a:t>2- </a:t>
                          </a:r>
                          <a:r>
                            <a:rPr lang="en-US" sz="1400" b="0"/>
                            <a:t>monitoring </a:t>
                          </a:r>
                          <a:r>
                            <a:rPr lang="en-US" sz="1400" b="0" smtClean="0">
                              <a:solidFill>
                                <a:srgbClr val="FF0000"/>
                              </a:solidFill>
                            </a:rPr>
                            <a:t>kidney transplantation </a:t>
                          </a:r>
                          <a:r>
                            <a:rPr lang="en-US" sz="1400" b="0" baseline="0" dirty="0" smtClean="0">
                              <a:solidFill>
                                <a:schemeClr val="tx1"/>
                              </a:solidFill>
                            </a:rPr>
                            <a:t>&amp; </a:t>
                          </a:r>
                          <a:r>
                            <a:rPr lang="en-US" sz="1400" dirty="0" smtClean="0">
                              <a:solidFill>
                                <a:srgbClr val="FF0000"/>
                              </a:solidFill>
                            </a:rPr>
                            <a:t>acute </a:t>
                          </a:r>
                          <a:r>
                            <a:rPr lang="en-US" sz="1400" dirty="0">
                              <a:solidFill>
                                <a:srgbClr val="FF0000"/>
                              </a:solidFill>
                            </a:rPr>
                            <a:t>kidney injury</a:t>
                          </a:r>
                          <a:endParaRPr lang="en-US" sz="1400" b="0" dirty="0">
                            <a:solidFill>
                              <a:srgbClr val="FF0000"/>
                            </a:solidFill>
                          </a:endParaRPr>
                        </a:p>
                      </a:txBody>
                      <a:tcPr/>
                    </a:tc>
                    <a:tc>
                      <a:txBody>
                        <a:bodyPr/>
                        <a:lstStyle/>
                        <a:p>
                          <a:r>
                            <a:rPr lang="en-US" sz="1400" b="0" kern="1200" dirty="0">
                              <a:solidFill>
                                <a:schemeClr val="dk1"/>
                              </a:solidFill>
                              <a:latin typeface="+mn-lt"/>
                              <a:ea typeface="+mn-ea"/>
                              <a:cs typeface="+mn-cs"/>
                            </a:rPr>
                            <a:t>• A peptide </a:t>
                          </a:r>
                          <a:r>
                            <a:rPr lang="en-US" sz="1400" b="0" kern="1200" dirty="0">
                              <a:solidFill>
                                <a:srgbClr val="FF0000"/>
                              </a:solidFill>
                              <a:latin typeface="+mn-lt"/>
                              <a:ea typeface="+mn-ea"/>
                              <a:cs typeface="+mn-cs"/>
                            </a:rPr>
                            <a:t>secreted mainly in the cardiac ventricles </a:t>
                          </a:r>
                          <a:r>
                            <a:rPr lang="en-US" sz="1400" b="0" kern="1200" dirty="0">
                              <a:solidFill>
                                <a:schemeClr val="dk1"/>
                              </a:solidFill>
                              <a:latin typeface="+mn-lt"/>
                              <a:ea typeface="+mn-ea"/>
                              <a:cs typeface="+mn-cs"/>
                            </a:rPr>
                            <a:t>in response to cardiac-expansion and pressure overload.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latin typeface="+mn-lt"/>
                              <a:ea typeface="+mn-ea"/>
                              <a:cs typeface="+mn-cs"/>
                            </a:rPr>
                            <a:t>• </a:t>
                          </a:r>
                          <a:r>
                            <a:rPr lang="en-US" sz="1400" b="0" kern="1200" dirty="0">
                              <a:solidFill>
                                <a:srgbClr val="FF0000"/>
                              </a:solidFill>
                              <a:latin typeface="+mn-lt"/>
                              <a:ea typeface="+mn-ea"/>
                              <a:cs typeface="+mn-cs"/>
                            </a:rPr>
                            <a:t>High</a:t>
                          </a:r>
                          <a:r>
                            <a:rPr lang="en-US" sz="1400" b="0" kern="1200" dirty="0">
                              <a:solidFill>
                                <a:schemeClr val="dk1"/>
                              </a:solidFill>
                              <a:latin typeface="+mn-lt"/>
                              <a:ea typeface="+mn-ea"/>
                              <a:cs typeface="+mn-cs"/>
                            </a:rPr>
                            <a:t> serum levels </a:t>
                          </a:r>
                          <a:r>
                            <a:rPr lang="en-US" sz="1400" b="0" kern="1200" dirty="0">
                              <a:solidFill>
                                <a:schemeClr val="tx1">
                                  <a:lumMod val="50000"/>
                                  <a:lumOff val="50000"/>
                                </a:schemeClr>
                              </a:solidFill>
                              <a:latin typeface="+mn-lt"/>
                              <a:ea typeface="+mn-ea"/>
                              <a:cs typeface="+mn-cs"/>
                            </a:rPr>
                            <a:t>(abnormal) </a:t>
                          </a:r>
                          <a:r>
                            <a:rPr lang="en-US" sz="1400" b="0" kern="1200" dirty="0">
                              <a:solidFill>
                                <a:schemeClr val="dk1"/>
                              </a:solidFill>
                              <a:latin typeface="+mn-lt"/>
                              <a:ea typeface="+mn-ea"/>
                              <a:cs typeface="+mn-cs"/>
                            </a:rPr>
                            <a:t>are observed in </a:t>
                          </a:r>
                          <a:r>
                            <a:rPr lang="en-US" sz="1400" b="0" kern="1200" dirty="0">
                              <a:solidFill>
                                <a:srgbClr val="FF0000"/>
                              </a:solidFill>
                              <a:latin typeface="+mn-lt"/>
                              <a:ea typeface="+mn-ea"/>
                              <a:cs typeface="+mn-cs"/>
                            </a:rPr>
                            <a:t>congestive</a:t>
                          </a:r>
                          <a:r>
                            <a:rPr lang="ar-SA" sz="1400" b="0" kern="1200" dirty="0">
                              <a:solidFill>
                                <a:srgbClr val="FF0000"/>
                              </a:solidFill>
                              <a:latin typeface="+mn-lt"/>
                              <a:ea typeface="+mn-ea"/>
                              <a:cs typeface="+mn-cs"/>
                            </a:rPr>
                            <a:t> </a:t>
                          </a:r>
                          <a:r>
                            <a:rPr lang="en-US" sz="1400" b="0" kern="1200" dirty="0" err="1">
                              <a:solidFill>
                                <a:srgbClr val="FF0000"/>
                              </a:solidFill>
                              <a:latin typeface="+mn-lt"/>
                              <a:ea typeface="+mn-ea"/>
                              <a:cs typeface="+mn-cs"/>
                            </a:rPr>
                            <a:t>heartfailure</a:t>
                          </a:r>
                          <a:r>
                            <a:rPr lang="en-US" sz="1400" b="0" kern="1200" dirty="0">
                              <a:solidFill>
                                <a:schemeClr val="dk1"/>
                              </a:solidFill>
                              <a:latin typeface="+mn-lt"/>
                              <a:ea typeface="+mn-ea"/>
                              <a:cs typeface="+mn-cs"/>
                            </a:rPr>
                            <a:t>.</a:t>
                          </a:r>
                        </a:p>
                        <a:p>
                          <a:r>
                            <a:rPr lang="ar-SA" sz="1400" b="0" kern="1200" dirty="0">
                              <a:solidFill>
                                <a:srgbClr val="FF0000"/>
                              </a:solidFill>
                              <a:latin typeface="+mn-lt"/>
                              <a:ea typeface="+mn-ea"/>
                              <a:cs typeface="+mn-cs"/>
                            </a:rPr>
                            <a:t>  </a:t>
                          </a:r>
                          <a:r>
                            <a:rPr lang="ar-SA" sz="1400" b="0" kern="1200" dirty="0">
                              <a:solidFill>
                                <a:schemeClr val="tx1">
                                  <a:lumMod val="50000"/>
                                  <a:lumOff val="50000"/>
                                </a:schemeClr>
                              </a:solidFill>
                              <a:latin typeface="+mn-lt"/>
                              <a:ea typeface="+mn-ea"/>
                              <a:cs typeface="+mn-cs"/>
                            </a:rPr>
                            <a:t>(فشل القلب الاحتقاني)</a:t>
                          </a:r>
                          <a:r>
                            <a:rPr lang="ar-SA" sz="1400" b="0" kern="1200" baseline="0" dirty="0">
                              <a:solidFill>
                                <a:schemeClr val="tx1">
                                  <a:lumMod val="50000"/>
                                  <a:lumOff val="50000"/>
                                </a:schemeClr>
                              </a:solidFill>
                              <a:latin typeface="+mn-lt"/>
                              <a:ea typeface="+mn-ea"/>
                              <a:cs typeface="+mn-cs"/>
                            </a:rPr>
                            <a:t> </a:t>
                          </a:r>
                        </a:p>
                        <a:p>
                          <a:r>
                            <a:rPr lang="en-US" sz="1400" b="0" kern="1200" dirty="0">
                              <a:solidFill>
                                <a:schemeClr val="dk1"/>
                              </a:solidFill>
                              <a:latin typeface="+mn-lt"/>
                              <a:ea typeface="+mn-ea"/>
                              <a:cs typeface="+mn-cs"/>
                            </a:rPr>
                            <a:t>• It can be used to differentiate patients</a:t>
                          </a:r>
                          <a:r>
                            <a:rPr lang="ar-SA" sz="1400" b="0" kern="1200" dirty="0">
                              <a:solidFill>
                                <a:schemeClr val="dk1"/>
                              </a:solidFill>
                              <a:latin typeface="+mn-lt"/>
                              <a:ea typeface="+mn-ea"/>
                              <a:cs typeface="+mn-cs"/>
                            </a:rPr>
                            <a:t> </a:t>
                          </a:r>
                          <a:r>
                            <a:rPr lang="en-US" sz="1400" b="0" kern="1200" dirty="0">
                              <a:solidFill>
                                <a:schemeClr val="dk1"/>
                              </a:solidFill>
                              <a:latin typeface="+mn-lt"/>
                              <a:ea typeface="+mn-ea"/>
                              <a:cs typeface="+mn-cs"/>
                            </a:rPr>
                            <a:t>whose</a:t>
                          </a:r>
                          <a:r>
                            <a:rPr lang="ar-SA" sz="1400" b="0" kern="1200" dirty="0">
                              <a:solidFill>
                                <a:schemeClr val="dk1"/>
                              </a:solidFill>
                              <a:latin typeface="+mn-lt"/>
                              <a:ea typeface="+mn-ea"/>
                              <a:cs typeface="+mn-cs"/>
                            </a:rPr>
                            <a:t> </a:t>
                          </a:r>
                          <a:r>
                            <a:rPr lang="en-US" sz="1400" b="0" kern="1200" dirty="0">
                              <a:solidFill>
                                <a:schemeClr val="dk1"/>
                              </a:solidFill>
                              <a:latin typeface="+mn-lt"/>
                              <a:ea typeface="+mn-ea"/>
                              <a:cs typeface="+mn-cs"/>
                            </a:rPr>
                            <a:t>symptoms are due to heart failure </a:t>
                          </a:r>
                          <a:r>
                            <a:rPr lang="en-US" sz="1400" b="0" kern="1200" dirty="0">
                              <a:solidFill>
                                <a:schemeClr val="tx1">
                                  <a:lumMod val="50000"/>
                                  <a:lumOff val="50000"/>
                                </a:schemeClr>
                              </a:solidFill>
                              <a:latin typeface="+mn-lt"/>
                              <a:ea typeface="+mn-ea"/>
                              <a:cs typeface="+mn-cs"/>
                            </a:rPr>
                            <a:t>(very high) </a:t>
                          </a:r>
                          <a:r>
                            <a:rPr lang="en-US" sz="1400" b="0" kern="1200" dirty="0">
                              <a:solidFill>
                                <a:schemeClr val="dk1"/>
                              </a:solidFill>
                              <a:latin typeface="+mn-lt"/>
                              <a:ea typeface="+mn-ea"/>
                              <a:cs typeface="+mn-cs"/>
                            </a:rPr>
                            <a:t>from those</a:t>
                          </a:r>
                          <a:r>
                            <a:rPr lang="ar-SA" sz="1400" b="0" kern="1200" dirty="0">
                              <a:solidFill>
                                <a:schemeClr val="dk1"/>
                              </a:solidFill>
                              <a:latin typeface="+mn-lt"/>
                              <a:ea typeface="+mn-ea"/>
                              <a:cs typeface="+mn-cs"/>
                            </a:rPr>
                            <a:t> </a:t>
                          </a:r>
                          <a:r>
                            <a:rPr lang="en-US" sz="1400" b="0" kern="1200" dirty="0">
                              <a:solidFill>
                                <a:schemeClr val="dk1"/>
                              </a:solidFill>
                              <a:latin typeface="+mn-lt"/>
                              <a:ea typeface="+mn-ea"/>
                              <a:cs typeface="+mn-cs"/>
                            </a:rPr>
                            <a:t>whose</a:t>
                          </a:r>
                          <a:r>
                            <a:rPr lang="ar-SA" sz="1400" b="0" kern="1200" dirty="0">
                              <a:solidFill>
                                <a:schemeClr val="dk1"/>
                              </a:solidFill>
                              <a:latin typeface="+mn-lt"/>
                              <a:ea typeface="+mn-ea"/>
                              <a:cs typeface="+mn-cs"/>
                            </a:rPr>
                            <a:t> </a:t>
                          </a:r>
                          <a:r>
                            <a:rPr lang="en-US" sz="1400" b="0" kern="1200" dirty="0">
                              <a:solidFill>
                                <a:schemeClr val="dk1"/>
                              </a:solidFill>
                              <a:latin typeface="+mn-lt"/>
                              <a:ea typeface="+mn-ea"/>
                              <a:cs typeface="+mn-cs"/>
                            </a:rPr>
                            <a:t>symptoms are due to other causes such as</a:t>
                          </a:r>
                          <a:r>
                            <a:rPr lang="ar-SA" sz="1400" b="0" kern="1200" dirty="0">
                              <a:solidFill>
                                <a:schemeClr val="dk1"/>
                              </a:solidFill>
                              <a:latin typeface="+mn-lt"/>
                              <a:ea typeface="+mn-ea"/>
                              <a:cs typeface="+mn-cs"/>
                            </a:rPr>
                            <a:t> </a:t>
                          </a:r>
                          <a:r>
                            <a:rPr lang="en-US" sz="1400" b="0" kern="1200" dirty="0">
                              <a:solidFill>
                                <a:schemeClr val="dk1"/>
                              </a:solidFill>
                              <a:latin typeface="+mn-lt"/>
                              <a:ea typeface="+mn-ea"/>
                              <a:cs typeface="+mn-cs"/>
                            </a:rPr>
                            <a:t>pulmonary disease </a:t>
                          </a:r>
                          <a:r>
                            <a:rPr lang="en-US" sz="1400" b="0" kern="1200" dirty="0">
                              <a:solidFill>
                                <a:schemeClr val="tx1">
                                  <a:lumMod val="50000"/>
                                  <a:lumOff val="50000"/>
                                </a:schemeClr>
                              </a:solidFill>
                              <a:latin typeface="+mn-lt"/>
                              <a:ea typeface="+mn-ea"/>
                              <a:cs typeface="+mn-cs"/>
                            </a:rPr>
                            <a:t>(slightly high)</a:t>
                          </a:r>
                          <a:r>
                            <a:rPr lang="en-US" sz="1400" b="0" kern="1200" dirty="0">
                              <a:solidFill>
                                <a:schemeClr val="tx1"/>
                              </a:solidFill>
                              <a:latin typeface="+mn-lt"/>
                              <a:ea typeface="+mn-ea"/>
                              <a:cs typeface="+mn-cs"/>
                            </a:rPr>
                            <a:t>.</a:t>
                          </a:r>
                        </a:p>
                      </a:txBody>
                      <a:tcPr/>
                    </a:tc>
                    <a:tc>
                      <a:txBody>
                        <a:bodyPr/>
                        <a:lstStyle/>
                        <a:p>
                          <a:pPr lvl="0" algn="l"/>
                          <a:r>
                            <a:rPr lang="en-US" sz="1400" b="0" dirty="0"/>
                            <a:t>• </a:t>
                          </a:r>
                          <a:r>
                            <a:rPr lang="en-US" sz="1400" b="0" dirty="0" smtClean="0"/>
                            <a:t>A</a:t>
                          </a:r>
                          <a:r>
                            <a:rPr lang="en-US" sz="1400" b="0" baseline="0" dirty="0" smtClean="0"/>
                            <a:t> serine protease*** enzyme also called </a:t>
                          </a:r>
                          <a:r>
                            <a:rPr lang="en-US" sz="1400" b="0" baseline="0" dirty="0" err="1" smtClean="0"/>
                            <a:t>kallikrein</a:t>
                          </a:r>
                          <a:r>
                            <a:rPr lang="en-US" sz="1400" b="0" baseline="0" dirty="0" smtClean="0"/>
                            <a:t> </a:t>
                          </a:r>
                          <a:r>
                            <a:rPr lang="az-Cyrl-AZ" sz="1400" b="0" baseline="0" dirty="0" smtClean="0"/>
                            <a:t>ІІІ</a:t>
                          </a:r>
                          <a:r>
                            <a:rPr lang="en-US" sz="1400" b="0" baseline="0" dirty="0" smtClean="0"/>
                            <a:t>, </a:t>
                          </a:r>
                          <a:r>
                            <a:rPr lang="en-US" sz="1400" b="0" baseline="0" dirty="0" err="1" smtClean="0"/>
                            <a:t>seminin</a:t>
                          </a:r>
                          <a:r>
                            <a:rPr lang="en-US" sz="1400" b="0" baseline="0" dirty="0" smtClean="0"/>
                            <a:t>.</a:t>
                          </a:r>
                          <a:endParaRPr lang="en-US" sz="1400" b="0" dirty="0" smtClean="0"/>
                        </a:p>
                        <a:p>
                          <a:pPr marL="285750" lvl="0" indent="-285750" algn="l">
                            <a:buFont typeface="Arial" panose="020B0604020202020204" pitchFamily="34" charset="0"/>
                            <a:buChar char="•"/>
                          </a:pPr>
                          <a:r>
                            <a:rPr lang="en-US" sz="1400" b="0" dirty="0" smtClean="0">
                              <a:solidFill>
                                <a:srgbClr val="FF0000"/>
                              </a:solidFill>
                            </a:rPr>
                            <a:t>Produced </a:t>
                          </a:r>
                          <a:r>
                            <a:rPr lang="en-US" sz="1400" b="0" dirty="0">
                              <a:solidFill>
                                <a:srgbClr val="FF0000"/>
                              </a:solidFill>
                            </a:rPr>
                            <a:t>by prostate </a:t>
                          </a:r>
                          <a:r>
                            <a:rPr lang="en-US" sz="1400" b="0" dirty="0" smtClean="0">
                              <a:solidFill>
                                <a:srgbClr val="FF0000"/>
                              </a:solidFill>
                            </a:rPr>
                            <a:t>gland</a:t>
                          </a:r>
                          <a:endParaRPr lang="en-US" sz="1400" b="0" dirty="0">
                            <a:solidFill>
                              <a:schemeClr val="tx2"/>
                            </a:solidFill>
                          </a:endParaRPr>
                        </a:p>
                        <a:p>
                          <a:pPr lvl="0" algn="l"/>
                          <a:r>
                            <a:rPr lang="en-US" sz="1400" b="0" dirty="0"/>
                            <a:t>• PSA level is used as a </a:t>
                          </a:r>
                          <a:r>
                            <a:rPr lang="en-US" sz="1400" b="0" dirty="0">
                              <a:solidFill>
                                <a:srgbClr val="FF0000"/>
                              </a:solidFill>
                            </a:rPr>
                            <a:t>tumor marker </a:t>
                          </a:r>
                          <a:r>
                            <a:rPr lang="en-US" sz="1400" b="0" dirty="0"/>
                            <a:t>to aid diagnosis and for </a:t>
                          </a:r>
                          <a:r>
                            <a:rPr lang="en-US" sz="1400" b="0" dirty="0">
                              <a:solidFill>
                                <a:srgbClr val="FF0000"/>
                              </a:solidFill>
                            </a:rPr>
                            <a:t>monitoring</a:t>
                          </a:r>
                          <a:r>
                            <a:rPr lang="en-US" sz="1400" b="0" dirty="0"/>
                            <a:t> in patients with </a:t>
                          </a:r>
                          <a:r>
                            <a:rPr lang="en-US" sz="1400" b="0" dirty="0">
                              <a:solidFill>
                                <a:srgbClr val="FF0000"/>
                              </a:solidFill>
                            </a:rPr>
                            <a:t>prostatic</a:t>
                          </a:r>
                          <a:r>
                            <a:rPr lang="en-US" sz="1400" b="0" dirty="0"/>
                            <a:t> cancer</a:t>
                          </a:r>
                          <a:r>
                            <a:rPr lang="en-US" sz="1400" b="0" dirty="0" smtClean="0"/>
                            <a:t>.</a:t>
                          </a:r>
                        </a:p>
                        <a:p>
                          <a:pPr marL="285750" lvl="0" indent="-285750" algn="l">
                            <a:buFont typeface="Arial" panose="020B0604020202020204" pitchFamily="34" charset="0"/>
                            <a:buChar char="•"/>
                          </a:pPr>
                          <a:r>
                            <a:rPr lang="en-US" sz="1400" b="0" dirty="0" smtClean="0"/>
                            <a:t>Liquefies ejaculate.</a:t>
                          </a:r>
                          <a:endParaRPr lang="en-US" sz="1400" b="0" dirty="0"/>
                        </a:p>
                        <a:p>
                          <a:pPr lvl="0" algn="l">
                            <a:buFont typeface="Arial" pitchFamily="34" charset="0"/>
                            <a:buChar char="•"/>
                          </a:pPr>
                          <a:r>
                            <a:rPr lang="en-US" sz="1400" b="0" kern="1200" dirty="0" smtClean="0">
                              <a:solidFill>
                                <a:schemeClr val="dk1"/>
                              </a:solidFill>
                              <a:latin typeface="+mn-lt"/>
                              <a:ea typeface="+mn-ea"/>
                              <a:cs typeface="+mn-cs"/>
                            </a:rPr>
                            <a:t> Less </a:t>
                          </a:r>
                          <a:r>
                            <a:rPr lang="en-US" sz="1400" b="0" kern="1200" dirty="0">
                              <a:solidFill>
                                <a:schemeClr val="dk1"/>
                              </a:solidFill>
                              <a:latin typeface="+mn-lt"/>
                              <a:ea typeface="+mn-ea"/>
                              <a:cs typeface="+mn-cs"/>
                            </a:rPr>
                            <a:t>specific in diagnosis</a:t>
                          </a:r>
                        </a:p>
                        <a:p>
                          <a:pPr lvl="0" algn="l"/>
                          <a:r>
                            <a:rPr lang="en-US" sz="1400" b="0" dirty="0"/>
                            <a:t>• </a:t>
                          </a:r>
                          <a:r>
                            <a:rPr lang="en-US" sz="1400" b="0" dirty="0">
                              <a:solidFill>
                                <a:srgbClr val="FF0000"/>
                              </a:solidFill>
                            </a:rPr>
                            <a:t>High</a:t>
                          </a:r>
                          <a:r>
                            <a:rPr lang="en-US" sz="1400" b="0" dirty="0"/>
                            <a:t> serum levels </a:t>
                          </a:r>
                          <a:r>
                            <a:rPr lang="en-US" sz="1400" b="0" dirty="0">
                              <a:solidFill>
                                <a:schemeClr val="tx1">
                                  <a:lumMod val="50000"/>
                                  <a:lumOff val="50000"/>
                                </a:schemeClr>
                              </a:solidFill>
                            </a:rPr>
                            <a:t>(abnormal) </a:t>
                          </a:r>
                          <a:r>
                            <a:rPr lang="en-US" sz="1400" b="0" dirty="0"/>
                            <a:t>are also observed in:</a:t>
                          </a:r>
                        </a:p>
                        <a:p>
                          <a:pPr lvl="0" algn="l">
                            <a:buFont typeface="Wingdings" pitchFamily="2" charset="2"/>
                            <a:buChar char="v"/>
                          </a:pPr>
                          <a:r>
                            <a:rPr lang="en-US" sz="1400" b="0" dirty="0"/>
                            <a:t> Benign </a:t>
                          </a:r>
                          <a:r>
                            <a:rPr lang="en-US" sz="1400" b="0" dirty="0">
                              <a:solidFill>
                                <a:srgbClr val="FF0000"/>
                              </a:solidFill>
                            </a:rPr>
                            <a:t>prostatic</a:t>
                          </a:r>
                          <a:r>
                            <a:rPr lang="en-US" sz="1400" b="0" dirty="0"/>
                            <a:t> hyperplasia (BPH)</a:t>
                          </a:r>
                        </a:p>
                        <a:p>
                          <a:pPr lvl="0" algn="l">
                            <a:buFont typeface="Wingdings" pitchFamily="2" charset="2"/>
                            <a:buChar char="v"/>
                          </a:pPr>
                          <a:r>
                            <a:rPr lang="en-US" sz="1400" b="0" dirty="0">
                              <a:solidFill>
                                <a:srgbClr val="FF0000"/>
                              </a:solidFill>
                            </a:rPr>
                            <a:t>Prostatic</a:t>
                          </a:r>
                          <a:r>
                            <a:rPr lang="en-US" sz="1400" b="0" dirty="0"/>
                            <a:t>inflammation /infection</a:t>
                          </a:r>
                        </a:p>
                      </a:txBody>
                      <a:tcPr/>
                    </a:tc>
                    <a:tc>
                      <a:txBody>
                        <a:bodyPr/>
                        <a:lstStyle/>
                        <a:p>
                          <a:pPr lvl="0"/>
                          <a:r>
                            <a:rPr lang="en-US" sz="1400" b="0" dirty="0" smtClean="0"/>
                            <a:t>• It </a:t>
                          </a:r>
                          <a:r>
                            <a:rPr lang="en-US" sz="1400" b="0" dirty="0"/>
                            <a:t>is </a:t>
                          </a:r>
                          <a:r>
                            <a:rPr lang="en-US" sz="1400" b="0" dirty="0">
                              <a:solidFill>
                                <a:srgbClr val="FF0000"/>
                              </a:solidFill>
                            </a:rPr>
                            <a:t>produced by the fetal liver, </a:t>
                          </a:r>
                          <a:r>
                            <a:rPr lang="en-US" sz="1400" b="0" kern="1200" dirty="0">
                              <a:solidFill>
                                <a:schemeClr val="dk1"/>
                              </a:solidFill>
                              <a:latin typeface="+mn-lt"/>
                              <a:ea typeface="+mn-ea"/>
                              <a:cs typeface="+mn-cs"/>
                            </a:rPr>
                            <a:t>plasma levels </a:t>
                          </a:r>
                          <a:r>
                            <a:rPr lang="en-US" sz="1400" b="0" kern="1200" dirty="0">
                              <a:solidFill>
                                <a:srgbClr val="FF0000"/>
                              </a:solidFill>
                              <a:latin typeface="+mn-lt"/>
                              <a:ea typeface="+mn-ea"/>
                              <a:cs typeface="+mn-cs"/>
                            </a:rPr>
                            <a:t>decrease</a:t>
                          </a:r>
                          <a:r>
                            <a:rPr lang="en-US" sz="1400" b="0" kern="1200" dirty="0">
                              <a:solidFill>
                                <a:schemeClr val="dk1"/>
                              </a:solidFill>
                              <a:latin typeface="+mn-lt"/>
                              <a:ea typeface="+mn-ea"/>
                              <a:cs typeface="+mn-cs"/>
                            </a:rPr>
                            <a:t> rapidly after birth</a:t>
                          </a:r>
                          <a:r>
                            <a:rPr lang="en-US" sz="1400" b="0" dirty="0"/>
                            <a:t>→ in newborn babies α-fetoprotein levels are very low.</a:t>
                          </a:r>
                        </a:p>
                        <a:p>
                          <a:pPr lvl="0"/>
                          <a:r>
                            <a:rPr lang="en-US" sz="1400" b="0" dirty="0"/>
                            <a:t>• It remains</a:t>
                          </a:r>
                          <a:r>
                            <a:rPr lang="en-US" sz="1400" b="0" dirty="0">
                              <a:solidFill>
                                <a:srgbClr val="FF0000"/>
                              </a:solidFill>
                            </a:rPr>
                            <a:t> low </a:t>
                          </a:r>
                          <a:r>
                            <a:rPr lang="en-US" sz="1400" b="0" dirty="0"/>
                            <a:t>under </a:t>
                          </a:r>
                          <a:r>
                            <a:rPr lang="en-US" sz="1400" b="0" dirty="0">
                              <a:solidFill>
                                <a:srgbClr val="FF0000"/>
                              </a:solidFill>
                            </a:rPr>
                            <a:t>normal</a:t>
                          </a:r>
                          <a:r>
                            <a:rPr lang="en-US" sz="1400" b="0" dirty="0"/>
                            <a:t> conditions.</a:t>
                          </a:r>
                        </a:p>
                        <a:p>
                          <a:pPr lvl="0"/>
                          <a:r>
                            <a:rPr lang="en-US" sz="1400" b="0" dirty="0"/>
                            <a:t>• </a:t>
                          </a:r>
                          <a:r>
                            <a:rPr lang="en-US" sz="1400" b="0" dirty="0">
                              <a:solidFill>
                                <a:srgbClr val="FF0000"/>
                              </a:solidFill>
                            </a:rPr>
                            <a:t>High conc. </a:t>
                          </a:r>
                          <a:r>
                            <a:rPr lang="en-US" sz="1400" b="0" dirty="0">
                              <a:solidFill>
                                <a:schemeClr val="tx1">
                                  <a:lumMod val="50000"/>
                                  <a:lumOff val="50000"/>
                                </a:schemeClr>
                              </a:solidFill>
                            </a:rPr>
                            <a:t>(abnormal) </a:t>
                          </a:r>
                          <a:r>
                            <a:rPr lang="en-US" sz="1400" b="0" dirty="0"/>
                            <a:t>are observed in:</a:t>
                          </a:r>
                        </a:p>
                        <a:p>
                          <a:pPr lvl="0"/>
                          <a:r>
                            <a:rPr lang="en-US" sz="1400" b="0" dirty="0"/>
                            <a:t>➢ hepatocellular </a:t>
                          </a:r>
                          <a:r>
                            <a:rPr lang="en-US" sz="1400" b="0" dirty="0" smtClean="0">
                              <a:solidFill>
                                <a:srgbClr val="FF0000"/>
                              </a:solidFill>
                            </a:rPr>
                            <a:t>carcinomas </a:t>
                          </a:r>
                          <a:r>
                            <a:rPr lang="en-US" sz="1400" b="0" dirty="0" smtClean="0"/>
                            <a:t>(</a:t>
                          </a:r>
                          <a:r>
                            <a:rPr lang="en-US" sz="1400" b="0" dirty="0"/>
                            <a:t>hepatoma)</a:t>
                          </a:r>
                        </a:p>
                        <a:p>
                          <a:pPr lvl="0"/>
                          <a:r>
                            <a:rPr lang="en-US" sz="1400" b="0" dirty="0"/>
                            <a:t>➢ testicular </a:t>
                          </a:r>
                          <a:r>
                            <a:rPr lang="en-US" sz="1400" b="0" dirty="0">
                              <a:solidFill>
                                <a:srgbClr val="FF0000"/>
                              </a:solidFill>
                            </a:rPr>
                            <a:t>carcinomas</a:t>
                          </a:r>
                          <a:r>
                            <a:rPr lang="en-US" sz="1400" b="0" dirty="0"/>
                            <a:t>.</a:t>
                          </a:r>
                        </a:p>
                        <a:p>
                          <a:pPr lvl="0"/>
                          <a:r>
                            <a:rPr lang="en-US" sz="1400" b="0" dirty="0"/>
                            <a:t>➢ GI tract </a:t>
                          </a:r>
                          <a:r>
                            <a:rPr lang="en-US" sz="1400" b="0" dirty="0">
                              <a:solidFill>
                                <a:srgbClr val="FF0000"/>
                              </a:solidFill>
                            </a:rPr>
                            <a:t>carcinomas</a:t>
                          </a:r>
                          <a:r>
                            <a:rPr lang="en-US" sz="1400" b="0" dirty="0"/>
                            <a:t>.</a:t>
                          </a:r>
                        </a:p>
                        <a:p>
                          <a:pPr marL="0" lvl="0" indent="0" algn="l" rtl="0">
                            <a:buFont typeface="Arial" pitchFamily="34" charset="0"/>
                            <a:buNone/>
                          </a:pPr>
                          <a:r>
                            <a:rPr lang="en-US" sz="1400" b="0" dirty="0"/>
                            <a:t>• high conc. Are also found in </a:t>
                          </a:r>
                          <a:r>
                            <a:rPr lang="en-US" sz="1400" b="0" dirty="0" smtClean="0"/>
                            <a:t>benign (non-cancerous) </a:t>
                          </a:r>
                          <a:r>
                            <a:rPr lang="en-US" sz="1400" b="0" dirty="0"/>
                            <a:t>conditions e.g. hepatitis,</a:t>
                          </a:r>
                        </a:p>
                        <a:p>
                          <a:pPr marL="0" lvl="0" indent="0" algn="l" rtl="0">
                            <a:buFont typeface="Arial" pitchFamily="34" charset="0"/>
                            <a:buNone/>
                          </a:pPr>
                          <a:r>
                            <a:rPr lang="en-US" sz="1400" b="0" dirty="0"/>
                            <a:t>So</a:t>
                          </a:r>
                          <a:r>
                            <a:rPr lang="en-US" sz="1400" b="0" baseline="0" dirty="0"/>
                            <a:t> it is </a:t>
                          </a:r>
                          <a:r>
                            <a:rPr lang="en-US" sz="1400" b="0" baseline="0" dirty="0" smtClean="0">
                              <a:solidFill>
                                <a:srgbClr val="FF0000"/>
                              </a:solidFill>
                            </a:rPr>
                            <a:t>non-specific </a:t>
                          </a:r>
                          <a:r>
                            <a:rPr lang="en-US" sz="1400" b="0" baseline="0" dirty="0" smtClean="0">
                              <a:solidFill>
                                <a:schemeClr val="tx1"/>
                              </a:solidFill>
                            </a:rPr>
                            <a:t>marker</a:t>
                          </a:r>
                          <a:r>
                            <a:rPr lang="en-US" sz="1400" b="0" baseline="0" dirty="0" smtClean="0">
                              <a:solidFill>
                                <a:srgbClr val="FF0000"/>
                              </a:solidFill>
                            </a:rPr>
                            <a:t>.</a:t>
                          </a:r>
                          <a:endParaRPr lang="en-US" sz="1400" b="0" dirty="0">
                            <a:solidFill>
                              <a:srgbClr val="FF0000"/>
                            </a:solidFill>
                          </a:endParaRPr>
                        </a:p>
                      </a:txBody>
                      <a:tcPr/>
                    </a:tc>
                    <a:extLst>
                      <a:ext uri="{0D108BD9-81ED-4DB2-BD59-A6C34878D82A}">
                        <a16:rowId xmlns="" xmlns:a16="http://schemas.microsoft.com/office/drawing/2014/main" val="10002"/>
                      </a:ext>
                    </a:extLst>
                  </a:tr>
                </a:tbl>
              </a:graphicData>
            </a:graphic>
          </p:graphicFrame>
        </mc:Choice>
        <mc:Fallback>
          <p:graphicFrame>
            <p:nvGraphicFramePr>
              <p:cNvPr id="4" name="Table 3"/>
              <p:cNvGraphicFramePr>
                <a:graphicFrameLocks noGrp="1"/>
              </p:cNvGraphicFramePr>
              <p:nvPr>
                <p:extLst>
                  <p:ext uri="{D42A27DB-BD31-4B8C-83A1-F6EECF244321}">
                    <p14:modId xmlns:p14="http://schemas.microsoft.com/office/powerpoint/2010/main" val="1283094703"/>
                  </p:ext>
                </p:extLst>
              </p:nvPr>
            </p:nvGraphicFramePr>
            <p:xfrm>
              <a:off x="98474" y="434000"/>
              <a:ext cx="11943471" cy="4847281"/>
            </p:xfrm>
            <a:graphic>
              <a:graphicData uri="http://schemas.openxmlformats.org/drawingml/2006/table">
                <a:tbl>
                  <a:tblPr firstRow="1" bandRow="1">
                    <a:tableStyleId>{5C22544A-7EE6-4342-B048-85BDC9FD1C3A}</a:tableStyleId>
                  </a:tblPr>
                  <a:tblGrid>
                    <a:gridCol w="3253346">
                      <a:extLst>
                        <a:ext uri="{9D8B030D-6E8A-4147-A177-3AD203B41FA5}">
                          <a16:colId xmlns="" xmlns:a16="http://schemas.microsoft.com/office/drawing/2014/main" xmlns:a14="http://schemas.microsoft.com/office/drawing/2010/main" val="20000"/>
                        </a:ext>
                      </a:extLst>
                    </a:gridCol>
                    <a:gridCol w="2865160">
                      <a:extLst>
                        <a:ext uri="{9D8B030D-6E8A-4147-A177-3AD203B41FA5}">
                          <a16:colId xmlns="" xmlns:a16="http://schemas.microsoft.com/office/drawing/2014/main" xmlns:a14="http://schemas.microsoft.com/office/drawing/2010/main" val="20001"/>
                        </a:ext>
                      </a:extLst>
                    </a:gridCol>
                    <a:gridCol w="2889548">
                      <a:extLst>
                        <a:ext uri="{9D8B030D-6E8A-4147-A177-3AD203B41FA5}">
                          <a16:colId xmlns="" xmlns:a16="http://schemas.microsoft.com/office/drawing/2014/main" xmlns:a14="http://schemas.microsoft.com/office/drawing/2010/main" val="20002"/>
                        </a:ext>
                      </a:extLst>
                    </a:gridCol>
                    <a:gridCol w="2935417">
                      <a:extLst>
                        <a:ext uri="{9D8B030D-6E8A-4147-A177-3AD203B41FA5}">
                          <a16:colId xmlns="" xmlns:a16="http://schemas.microsoft.com/office/drawing/2014/main" xmlns:a14="http://schemas.microsoft.com/office/drawing/2010/main" val="20003"/>
                        </a:ext>
                      </a:extLst>
                    </a:gridCol>
                  </a:tblGrid>
                  <a:tr h="622286">
                    <a:tc gridSpan="4">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dirty="0"/>
                            <a:t>Proteins as biomarkers</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 xmlns:a16="http://schemas.microsoft.com/office/drawing/2014/main" xmlns:a14="http://schemas.microsoft.com/office/drawing/2010/main" val="10000"/>
                      </a:ext>
                    </a:extLst>
                  </a:tr>
                  <a:tr h="68779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kern="1200" dirty="0"/>
                            <a:t>Cystatin C</a:t>
                          </a:r>
                          <a:endParaRPr lang="en-US" sz="1600" b="1" kern="1200" dirty="0">
                            <a:solidFill>
                              <a:srgbClr val="002060"/>
                            </a:solidFill>
                            <a:latin typeface="+mn-lt"/>
                            <a:ea typeface="+mn-ea"/>
                            <a:cs typeface="+mn-cs"/>
                          </a:endParaRPr>
                        </a:p>
                      </a:txBody>
                      <a:tcPr anchor="ctr"/>
                    </a:tc>
                    <a:tc>
                      <a:txBody>
                        <a:bodyPr/>
                        <a:lstStyle/>
                        <a:p>
                          <a:pPr marL="0" algn="ctr" defTabSz="457200" rtl="0" eaLnBrk="1" latinLnBrk="0" hangingPunct="1"/>
                          <a:r>
                            <a:rPr lang="en-US" sz="1800" kern="1200" dirty="0"/>
                            <a:t>B-type </a:t>
                          </a:r>
                          <a:r>
                            <a:rPr lang="en-US" sz="1800" kern="1200" dirty="0" err="1"/>
                            <a:t>natriuretic</a:t>
                          </a:r>
                          <a:r>
                            <a:rPr lang="en-US" sz="1800" kern="1200" dirty="0"/>
                            <a:t>** peptide (BNP)</a:t>
                          </a:r>
                          <a:endParaRPr lang="en-US" sz="1800" b="1" kern="1200" dirty="0">
                            <a:solidFill>
                              <a:srgbClr val="002060"/>
                            </a:solidFill>
                            <a:latin typeface="+mn-lt"/>
                            <a:ea typeface="+mn-ea"/>
                            <a:cs typeface="+mn-cs"/>
                          </a:endParaRPr>
                        </a:p>
                      </a:txBody>
                      <a:tcPr anchor="ctr"/>
                    </a:tc>
                    <a:tc>
                      <a:txBody>
                        <a:bodyPr/>
                        <a:lstStyle/>
                        <a:p>
                          <a:pPr algn="ctr"/>
                          <a:r>
                            <a:rPr lang="en-US" sz="1800" dirty="0"/>
                            <a:t> Prostate Specific Antigen (PSA) </a:t>
                          </a:r>
                          <a:r>
                            <a:rPr lang="en-US" sz="1400" kern="1200" dirty="0"/>
                            <a:t>(Tumor</a:t>
                          </a:r>
                          <a:r>
                            <a:rPr lang="en-US" sz="1400" kern="1200" baseline="0" dirty="0"/>
                            <a:t> marker)</a:t>
                          </a:r>
                          <a:endParaRPr lang="en-US" dirty="0">
                            <a:solidFill>
                              <a:srgbClr val="002060"/>
                            </a:solidFill>
                          </a:endParaRPr>
                        </a:p>
                      </a:txBody>
                      <a:tcPr anchor="ctr"/>
                    </a:tc>
                    <a:tc>
                      <a:txBody>
                        <a:bodyPr/>
                        <a:lstStyle/>
                        <a:p>
                          <a:endParaRPr lang="en-US"/>
                        </a:p>
                      </a:txBody>
                      <a:tcPr anchor="ctr">
                        <a:blipFill rotWithShape="0">
                          <a:blip r:embed="rId2"/>
                          <a:stretch>
                            <a:fillRect l="-306846" t="-101770" r="-830" b="-517699"/>
                          </a:stretch>
                        </a:blipFill>
                      </a:tcPr>
                    </a:tc>
                    <a:extLst>
                      <a:ext uri="{0D108BD9-81ED-4DB2-BD59-A6C34878D82A}">
                        <a16:rowId xmlns="" xmlns:a16="http://schemas.microsoft.com/office/drawing/2014/main" xmlns:a14="http://schemas.microsoft.com/office/drawing/2010/main" val="10001"/>
                      </a:ext>
                    </a:extLst>
                  </a:tr>
                  <a:tr h="3537205">
                    <a:tc>
                      <a:txBody>
                        <a:bodyPr/>
                        <a:lstStyle/>
                        <a:p>
                          <a:pPr lvl="0"/>
                          <a:r>
                            <a:rPr lang="en-US" sz="1400" b="0" dirty="0"/>
                            <a:t>• A cysteine protease inhibitor mainly </a:t>
                          </a:r>
                          <a:r>
                            <a:rPr lang="en-US" sz="1400" b="0" dirty="0">
                              <a:solidFill>
                                <a:srgbClr val="FF0000"/>
                              </a:solidFill>
                            </a:rPr>
                            <a:t>produced by all nucleated cells</a:t>
                          </a:r>
                          <a:r>
                            <a:rPr lang="en-US" sz="1400" b="0" dirty="0"/>
                            <a:t> of the body.</a:t>
                          </a:r>
                        </a:p>
                        <a:p>
                          <a:pPr lvl="0"/>
                          <a:r>
                            <a:rPr lang="en-US" sz="1400" b="0" dirty="0"/>
                            <a:t>• Useful biomarker </a:t>
                          </a:r>
                          <a:r>
                            <a:rPr lang="en-US" sz="1400" b="0" dirty="0">
                              <a:solidFill>
                                <a:srgbClr val="FF0000"/>
                              </a:solidFill>
                            </a:rPr>
                            <a:t>for measuring glomerular filtration rate(GFR</a:t>
                          </a:r>
                          <a:r>
                            <a:rPr lang="en-US" sz="1400" b="0" dirty="0" smtClean="0">
                              <a:solidFill>
                                <a:srgbClr val="FF0000"/>
                              </a:solidFill>
                            </a:rPr>
                            <a:t>)**** </a:t>
                          </a:r>
                          <a:r>
                            <a:rPr lang="en-US" sz="1400" b="0" dirty="0">
                              <a:solidFill>
                                <a:srgbClr val="FF0000"/>
                              </a:solidFill>
                            </a:rPr>
                            <a:t>in assessing kidney function.</a:t>
                          </a:r>
                        </a:p>
                        <a:p>
                          <a:pPr lvl="0"/>
                          <a:r>
                            <a:rPr lang="en-US" sz="1400" b="0" dirty="0"/>
                            <a:t>• Unlike creatinine, its serum conc. is </a:t>
                          </a:r>
                          <a:r>
                            <a:rPr lang="en-US" sz="1400" b="0" dirty="0">
                              <a:solidFill>
                                <a:srgbClr val="FF0000"/>
                              </a:solidFill>
                            </a:rPr>
                            <a:t>independent</a:t>
                          </a:r>
                          <a:r>
                            <a:rPr lang="en-US" sz="1400" b="0" dirty="0"/>
                            <a:t> of gender,age or muscle mass*</a:t>
                          </a:r>
                        </a:p>
                        <a:p>
                          <a:pPr lvl="0"/>
                          <a:r>
                            <a:rPr lang="en-US" sz="1400" b="0" dirty="0"/>
                            <a:t>•High levels of serum cystatin C indicates</a:t>
                          </a:r>
                          <a:r>
                            <a:rPr lang="en-US" sz="1400" b="0" baseline="0" dirty="0"/>
                            <a:t> </a:t>
                          </a:r>
                          <a:r>
                            <a:rPr lang="en-US" sz="1400" b="0" baseline="0" dirty="0" smtClean="0">
                              <a:solidFill>
                                <a:srgbClr val="FF0000"/>
                              </a:solidFill>
                            </a:rPr>
                            <a:t>kidney (renal) </a:t>
                          </a:r>
                          <a:r>
                            <a:rPr lang="en-US" sz="1400" dirty="0">
                              <a:solidFill>
                                <a:srgbClr val="FF0000"/>
                              </a:solidFill>
                            </a:rPr>
                            <a:t>failure </a:t>
                          </a:r>
                          <a:endParaRPr lang="en-US" sz="1400" b="0" dirty="0">
                            <a:solidFill>
                              <a:srgbClr val="FF0000"/>
                            </a:solidFill>
                          </a:endParaRPr>
                        </a:p>
                        <a:p>
                          <a:pPr lvl="0"/>
                          <a:r>
                            <a:rPr lang="en-US" sz="1400" b="0" dirty="0"/>
                            <a:t>•Clinically used as a marker for:</a:t>
                          </a:r>
                        </a:p>
                        <a:p>
                          <a:pPr lvl="0"/>
                          <a:r>
                            <a:rPr lang="en-US" sz="1400" b="0" dirty="0"/>
                            <a:t>1- detecting </a:t>
                          </a:r>
                          <a:r>
                            <a:rPr lang="en-US" sz="1400" b="0" dirty="0">
                              <a:solidFill>
                                <a:srgbClr val="FF0000"/>
                              </a:solidFill>
                            </a:rPr>
                            <a:t>earlykidney</a:t>
                          </a:r>
                          <a:r>
                            <a:rPr lang="en-US" sz="1400" b="0" dirty="0"/>
                            <a:t> disease.</a:t>
                          </a:r>
                          <a:endParaRPr lang="en-US" sz="1400" b="0" baseline="0" dirty="0"/>
                        </a:p>
                        <a:p>
                          <a:pPr lvl="0"/>
                          <a:r>
                            <a:rPr lang="en-US" sz="1400" b="0" dirty="0"/>
                            <a:t>2- </a:t>
                          </a:r>
                          <a:r>
                            <a:rPr lang="en-US" sz="1400" b="0"/>
                            <a:t>monitoring </a:t>
                          </a:r>
                          <a:r>
                            <a:rPr lang="en-US" sz="1400" b="0" smtClean="0">
                              <a:solidFill>
                                <a:srgbClr val="FF0000"/>
                              </a:solidFill>
                            </a:rPr>
                            <a:t>kidney transplantation </a:t>
                          </a:r>
                          <a:r>
                            <a:rPr lang="en-US" sz="1400" b="0" baseline="0" dirty="0" smtClean="0">
                              <a:solidFill>
                                <a:schemeClr val="tx1"/>
                              </a:solidFill>
                            </a:rPr>
                            <a:t>&amp; </a:t>
                          </a:r>
                          <a:r>
                            <a:rPr lang="en-US" sz="1400" dirty="0" smtClean="0">
                              <a:solidFill>
                                <a:srgbClr val="FF0000"/>
                              </a:solidFill>
                            </a:rPr>
                            <a:t>acute </a:t>
                          </a:r>
                          <a:r>
                            <a:rPr lang="en-US" sz="1400" dirty="0">
                              <a:solidFill>
                                <a:srgbClr val="FF0000"/>
                              </a:solidFill>
                            </a:rPr>
                            <a:t>kidney injury</a:t>
                          </a:r>
                          <a:endParaRPr lang="en-US" sz="1400" b="0" dirty="0">
                            <a:solidFill>
                              <a:srgbClr val="FF0000"/>
                            </a:solidFill>
                          </a:endParaRPr>
                        </a:p>
                      </a:txBody>
                      <a:tcPr/>
                    </a:tc>
                    <a:tc>
                      <a:txBody>
                        <a:bodyPr/>
                        <a:lstStyle/>
                        <a:p>
                          <a:r>
                            <a:rPr lang="en-US" sz="1400" b="0" kern="1200" dirty="0">
                              <a:solidFill>
                                <a:schemeClr val="dk1"/>
                              </a:solidFill>
                              <a:latin typeface="+mn-lt"/>
                              <a:ea typeface="+mn-ea"/>
                              <a:cs typeface="+mn-cs"/>
                            </a:rPr>
                            <a:t>• A peptide </a:t>
                          </a:r>
                          <a:r>
                            <a:rPr lang="en-US" sz="1400" b="0" kern="1200" dirty="0">
                              <a:solidFill>
                                <a:srgbClr val="FF0000"/>
                              </a:solidFill>
                              <a:latin typeface="+mn-lt"/>
                              <a:ea typeface="+mn-ea"/>
                              <a:cs typeface="+mn-cs"/>
                            </a:rPr>
                            <a:t>secreted mainly in the cardiac ventricles </a:t>
                          </a:r>
                          <a:r>
                            <a:rPr lang="en-US" sz="1400" b="0" kern="1200" dirty="0">
                              <a:solidFill>
                                <a:schemeClr val="dk1"/>
                              </a:solidFill>
                              <a:latin typeface="+mn-lt"/>
                              <a:ea typeface="+mn-ea"/>
                              <a:cs typeface="+mn-cs"/>
                            </a:rPr>
                            <a:t>in response to cardiac-expansion and pressure overload.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latin typeface="+mn-lt"/>
                              <a:ea typeface="+mn-ea"/>
                              <a:cs typeface="+mn-cs"/>
                            </a:rPr>
                            <a:t>• </a:t>
                          </a:r>
                          <a:r>
                            <a:rPr lang="en-US" sz="1400" b="0" kern="1200" dirty="0">
                              <a:solidFill>
                                <a:srgbClr val="FF0000"/>
                              </a:solidFill>
                              <a:latin typeface="+mn-lt"/>
                              <a:ea typeface="+mn-ea"/>
                              <a:cs typeface="+mn-cs"/>
                            </a:rPr>
                            <a:t>High</a:t>
                          </a:r>
                          <a:r>
                            <a:rPr lang="en-US" sz="1400" b="0" kern="1200" dirty="0">
                              <a:solidFill>
                                <a:schemeClr val="dk1"/>
                              </a:solidFill>
                              <a:latin typeface="+mn-lt"/>
                              <a:ea typeface="+mn-ea"/>
                              <a:cs typeface="+mn-cs"/>
                            </a:rPr>
                            <a:t> serum levels </a:t>
                          </a:r>
                          <a:r>
                            <a:rPr lang="en-US" sz="1400" b="0" kern="1200" dirty="0">
                              <a:solidFill>
                                <a:schemeClr val="tx1">
                                  <a:lumMod val="50000"/>
                                  <a:lumOff val="50000"/>
                                </a:schemeClr>
                              </a:solidFill>
                              <a:latin typeface="+mn-lt"/>
                              <a:ea typeface="+mn-ea"/>
                              <a:cs typeface="+mn-cs"/>
                            </a:rPr>
                            <a:t>(abnormal) </a:t>
                          </a:r>
                          <a:r>
                            <a:rPr lang="en-US" sz="1400" b="0" kern="1200" dirty="0">
                              <a:solidFill>
                                <a:schemeClr val="dk1"/>
                              </a:solidFill>
                              <a:latin typeface="+mn-lt"/>
                              <a:ea typeface="+mn-ea"/>
                              <a:cs typeface="+mn-cs"/>
                            </a:rPr>
                            <a:t>are observed in </a:t>
                          </a:r>
                          <a:r>
                            <a:rPr lang="en-US" sz="1400" b="0" kern="1200" dirty="0">
                              <a:solidFill>
                                <a:srgbClr val="FF0000"/>
                              </a:solidFill>
                              <a:latin typeface="+mn-lt"/>
                              <a:ea typeface="+mn-ea"/>
                              <a:cs typeface="+mn-cs"/>
                            </a:rPr>
                            <a:t>congestive</a:t>
                          </a:r>
                          <a:r>
                            <a:rPr lang="ar-SA" sz="1400" b="0" kern="1200" dirty="0">
                              <a:solidFill>
                                <a:srgbClr val="FF0000"/>
                              </a:solidFill>
                              <a:latin typeface="+mn-lt"/>
                              <a:ea typeface="+mn-ea"/>
                              <a:cs typeface="+mn-cs"/>
                            </a:rPr>
                            <a:t> </a:t>
                          </a:r>
                          <a:r>
                            <a:rPr lang="en-US" sz="1400" b="0" kern="1200" dirty="0" err="1">
                              <a:solidFill>
                                <a:srgbClr val="FF0000"/>
                              </a:solidFill>
                              <a:latin typeface="+mn-lt"/>
                              <a:ea typeface="+mn-ea"/>
                              <a:cs typeface="+mn-cs"/>
                            </a:rPr>
                            <a:t>heartfailure</a:t>
                          </a:r>
                          <a:r>
                            <a:rPr lang="en-US" sz="1400" b="0" kern="1200" dirty="0">
                              <a:solidFill>
                                <a:schemeClr val="dk1"/>
                              </a:solidFill>
                              <a:latin typeface="+mn-lt"/>
                              <a:ea typeface="+mn-ea"/>
                              <a:cs typeface="+mn-cs"/>
                            </a:rPr>
                            <a:t>.</a:t>
                          </a:r>
                        </a:p>
                        <a:p>
                          <a:r>
                            <a:rPr lang="ar-SA" sz="1400" b="0" kern="1200" dirty="0">
                              <a:solidFill>
                                <a:srgbClr val="FF0000"/>
                              </a:solidFill>
                              <a:latin typeface="+mn-lt"/>
                              <a:ea typeface="+mn-ea"/>
                              <a:cs typeface="+mn-cs"/>
                            </a:rPr>
                            <a:t>  </a:t>
                          </a:r>
                          <a:r>
                            <a:rPr lang="ar-SA" sz="1400" b="0" kern="1200" dirty="0">
                              <a:solidFill>
                                <a:schemeClr val="tx1">
                                  <a:lumMod val="50000"/>
                                  <a:lumOff val="50000"/>
                                </a:schemeClr>
                              </a:solidFill>
                              <a:latin typeface="+mn-lt"/>
                              <a:ea typeface="+mn-ea"/>
                              <a:cs typeface="+mn-cs"/>
                            </a:rPr>
                            <a:t>(فشل القلب الاحتقاني)</a:t>
                          </a:r>
                          <a:r>
                            <a:rPr lang="ar-SA" sz="1400" b="0" kern="1200" baseline="0" dirty="0">
                              <a:solidFill>
                                <a:schemeClr val="tx1">
                                  <a:lumMod val="50000"/>
                                  <a:lumOff val="50000"/>
                                </a:schemeClr>
                              </a:solidFill>
                              <a:latin typeface="+mn-lt"/>
                              <a:ea typeface="+mn-ea"/>
                              <a:cs typeface="+mn-cs"/>
                            </a:rPr>
                            <a:t> </a:t>
                          </a:r>
                        </a:p>
                        <a:p>
                          <a:r>
                            <a:rPr lang="en-US" sz="1400" b="0" kern="1200" dirty="0">
                              <a:solidFill>
                                <a:schemeClr val="dk1"/>
                              </a:solidFill>
                              <a:latin typeface="+mn-lt"/>
                              <a:ea typeface="+mn-ea"/>
                              <a:cs typeface="+mn-cs"/>
                            </a:rPr>
                            <a:t>• It can be used to differentiate patients</a:t>
                          </a:r>
                          <a:r>
                            <a:rPr lang="ar-SA" sz="1400" b="0" kern="1200" dirty="0">
                              <a:solidFill>
                                <a:schemeClr val="dk1"/>
                              </a:solidFill>
                              <a:latin typeface="+mn-lt"/>
                              <a:ea typeface="+mn-ea"/>
                              <a:cs typeface="+mn-cs"/>
                            </a:rPr>
                            <a:t> </a:t>
                          </a:r>
                          <a:r>
                            <a:rPr lang="en-US" sz="1400" b="0" kern="1200" dirty="0">
                              <a:solidFill>
                                <a:schemeClr val="dk1"/>
                              </a:solidFill>
                              <a:latin typeface="+mn-lt"/>
                              <a:ea typeface="+mn-ea"/>
                              <a:cs typeface="+mn-cs"/>
                            </a:rPr>
                            <a:t>whose</a:t>
                          </a:r>
                          <a:r>
                            <a:rPr lang="ar-SA" sz="1400" b="0" kern="1200" dirty="0">
                              <a:solidFill>
                                <a:schemeClr val="dk1"/>
                              </a:solidFill>
                              <a:latin typeface="+mn-lt"/>
                              <a:ea typeface="+mn-ea"/>
                              <a:cs typeface="+mn-cs"/>
                            </a:rPr>
                            <a:t> </a:t>
                          </a:r>
                          <a:r>
                            <a:rPr lang="en-US" sz="1400" b="0" kern="1200" dirty="0">
                              <a:solidFill>
                                <a:schemeClr val="dk1"/>
                              </a:solidFill>
                              <a:latin typeface="+mn-lt"/>
                              <a:ea typeface="+mn-ea"/>
                              <a:cs typeface="+mn-cs"/>
                            </a:rPr>
                            <a:t>symptoms are due to heart failure </a:t>
                          </a:r>
                          <a:r>
                            <a:rPr lang="en-US" sz="1400" b="0" kern="1200" dirty="0">
                              <a:solidFill>
                                <a:schemeClr val="tx1">
                                  <a:lumMod val="50000"/>
                                  <a:lumOff val="50000"/>
                                </a:schemeClr>
                              </a:solidFill>
                              <a:latin typeface="+mn-lt"/>
                              <a:ea typeface="+mn-ea"/>
                              <a:cs typeface="+mn-cs"/>
                            </a:rPr>
                            <a:t>(very high) </a:t>
                          </a:r>
                          <a:r>
                            <a:rPr lang="en-US" sz="1400" b="0" kern="1200" dirty="0">
                              <a:solidFill>
                                <a:schemeClr val="dk1"/>
                              </a:solidFill>
                              <a:latin typeface="+mn-lt"/>
                              <a:ea typeface="+mn-ea"/>
                              <a:cs typeface="+mn-cs"/>
                            </a:rPr>
                            <a:t>from those</a:t>
                          </a:r>
                          <a:r>
                            <a:rPr lang="ar-SA" sz="1400" b="0" kern="1200" dirty="0">
                              <a:solidFill>
                                <a:schemeClr val="dk1"/>
                              </a:solidFill>
                              <a:latin typeface="+mn-lt"/>
                              <a:ea typeface="+mn-ea"/>
                              <a:cs typeface="+mn-cs"/>
                            </a:rPr>
                            <a:t> </a:t>
                          </a:r>
                          <a:r>
                            <a:rPr lang="en-US" sz="1400" b="0" kern="1200" dirty="0">
                              <a:solidFill>
                                <a:schemeClr val="dk1"/>
                              </a:solidFill>
                              <a:latin typeface="+mn-lt"/>
                              <a:ea typeface="+mn-ea"/>
                              <a:cs typeface="+mn-cs"/>
                            </a:rPr>
                            <a:t>whose</a:t>
                          </a:r>
                          <a:r>
                            <a:rPr lang="ar-SA" sz="1400" b="0" kern="1200" dirty="0">
                              <a:solidFill>
                                <a:schemeClr val="dk1"/>
                              </a:solidFill>
                              <a:latin typeface="+mn-lt"/>
                              <a:ea typeface="+mn-ea"/>
                              <a:cs typeface="+mn-cs"/>
                            </a:rPr>
                            <a:t> </a:t>
                          </a:r>
                          <a:r>
                            <a:rPr lang="en-US" sz="1400" b="0" kern="1200" dirty="0">
                              <a:solidFill>
                                <a:schemeClr val="dk1"/>
                              </a:solidFill>
                              <a:latin typeface="+mn-lt"/>
                              <a:ea typeface="+mn-ea"/>
                              <a:cs typeface="+mn-cs"/>
                            </a:rPr>
                            <a:t>symptoms are due to other causes such as</a:t>
                          </a:r>
                          <a:r>
                            <a:rPr lang="ar-SA" sz="1400" b="0" kern="1200" dirty="0">
                              <a:solidFill>
                                <a:schemeClr val="dk1"/>
                              </a:solidFill>
                              <a:latin typeface="+mn-lt"/>
                              <a:ea typeface="+mn-ea"/>
                              <a:cs typeface="+mn-cs"/>
                            </a:rPr>
                            <a:t> </a:t>
                          </a:r>
                          <a:r>
                            <a:rPr lang="en-US" sz="1400" b="0" kern="1200" dirty="0">
                              <a:solidFill>
                                <a:schemeClr val="dk1"/>
                              </a:solidFill>
                              <a:latin typeface="+mn-lt"/>
                              <a:ea typeface="+mn-ea"/>
                              <a:cs typeface="+mn-cs"/>
                            </a:rPr>
                            <a:t>pulmonary disease </a:t>
                          </a:r>
                          <a:r>
                            <a:rPr lang="en-US" sz="1400" b="0" kern="1200" dirty="0">
                              <a:solidFill>
                                <a:schemeClr val="tx1">
                                  <a:lumMod val="50000"/>
                                  <a:lumOff val="50000"/>
                                </a:schemeClr>
                              </a:solidFill>
                              <a:latin typeface="+mn-lt"/>
                              <a:ea typeface="+mn-ea"/>
                              <a:cs typeface="+mn-cs"/>
                            </a:rPr>
                            <a:t>(slightly high)</a:t>
                          </a:r>
                          <a:r>
                            <a:rPr lang="en-US" sz="1400" b="0" kern="1200" dirty="0">
                              <a:solidFill>
                                <a:schemeClr val="tx1"/>
                              </a:solidFill>
                              <a:latin typeface="+mn-lt"/>
                              <a:ea typeface="+mn-ea"/>
                              <a:cs typeface="+mn-cs"/>
                            </a:rPr>
                            <a:t>.</a:t>
                          </a:r>
                        </a:p>
                      </a:txBody>
                      <a:tcPr/>
                    </a:tc>
                    <a:tc>
                      <a:txBody>
                        <a:bodyPr/>
                        <a:lstStyle/>
                        <a:p>
                          <a:pPr lvl="0" algn="l"/>
                          <a:r>
                            <a:rPr lang="en-US" sz="1400" b="0" dirty="0"/>
                            <a:t>• </a:t>
                          </a:r>
                          <a:r>
                            <a:rPr lang="en-US" sz="1400" b="0" dirty="0" smtClean="0"/>
                            <a:t>A</a:t>
                          </a:r>
                          <a:r>
                            <a:rPr lang="en-US" sz="1400" b="0" baseline="0" dirty="0" smtClean="0"/>
                            <a:t> serine protease*** enzyme also called </a:t>
                          </a:r>
                          <a:r>
                            <a:rPr lang="en-US" sz="1400" b="0" baseline="0" dirty="0" err="1" smtClean="0"/>
                            <a:t>kallikrein</a:t>
                          </a:r>
                          <a:r>
                            <a:rPr lang="en-US" sz="1400" b="0" baseline="0" dirty="0" smtClean="0"/>
                            <a:t> </a:t>
                          </a:r>
                          <a:r>
                            <a:rPr lang="az-Cyrl-AZ" sz="1400" b="0" baseline="0" dirty="0" smtClean="0"/>
                            <a:t>ІІІ</a:t>
                          </a:r>
                          <a:r>
                            <a:rPr lang="en-US" sz="1400" b="0" baseline="0" dirty="0" smtClean="0"/>
                            <a:t>, </a:t>
                          </a:r>
                          <a:r>
                            <a:rPr lang="en-US" sz="1400" b="0" baseline="0" dirty="0" err="1" smtClean="0"/>
                            <a:t>seminin</a:t>
                          </a:r>
                          <a:r>
                            <a:rPr lang="en-US" sz="1400" b="0" baseline="0" dirty="0" smtClean="0"/>
                            <a:t>.</a:t>
                          </a:r>
                          <a:endParaRPr lang="en-US" sz="1400" b="0" dirty="0" smtClean="0"/>
                        </a:p>
                        <a:p>
                          <a:pPr marL="285750" lvl="0" indent="-285750" algn="l">
                            <a:buFont typeface="Arial" panose="020B0604020202020204" pitchFamily="34" charset="0"/>
                            <a:buChar char="•"/>
                          </a:pPr>
                          <a:r>
                            <a:rPr lang="en-US" sz="1400" b="0" dirty="0" smtClean="0">
                              <a:solidFill>
                                <a:srgbClr val="FF0000"/>
                              </a:solidFill>
                            </a:rPr>
                            <a:t>Produced </a:t>
                          </a:r>
                          <a:r>
                            <a:rPr lang="en-US" sz="1400" b="0" dirty="0">
                              <a:solidFill>
                                <a:srgbClr val="FF0000"/>
                              </a:solidFill>
                            </a:rPr>
                            <a:t>by prostate </a:t>
                          </a:r>
                          <a:r>
                            <a:rPr lang="en-US" sz="1400" b="0" dirty="0" smtClean="0">
                              <a:solidFill>
                                <a:srgbClr val="FF0000"/>
                              </a:solidFill>
                            </a:rPr>
                            <a:t>gland</a:t>
                          </a:r>
                          <a:endParaRPr lang="en-US" sz="1400" b="0" dirty="0">
                            <a:solidFill>
                              <a:schemeClr val="tx2"/>
                            </a:solidFill>
                          </a:endParaRPr>
                        </a:p>
                        <a:p>
                          <a:pPr lvl="0" algn="l"/>
                          <a:r>
                            <a:rPr lang="en-US" sz="1400" b="0" dirty="0"/>
                            <a:t>• PSA level is used as a </a:t>
                          </a:r>
                          <a:r>
                            <a:rPr lang="en-US" sz="1400" b="0" dirty="0">
                              <a:solidFill>
                                <a:srgbClr val="FF0000"/>
                              </a:solidFill>
                            </a:rPr>
                            <a:t>tumor marker </a:t>
                          </a:r>
                          <a:r>
                            <a:rPr lang="en-US" sz="1400" b="0" dirty="0"/>
                            <a:t>to aid diagnosis and for </a:t>
                          </a:r>
                          <a:r>
                            <a:rPr lang="en-US" sz="1400" b="0" dirty="0">
                              <a:solidFill>
                                <a:srgbClr val="FF0000"/>
                              </a:solidFill>
                            </a:rPr>
                            <a:t>monitoring</a:t>
                          </a:r>
                          <a:r>
                            <a:rPr lang="en-US" sz="1400" b="0" dirty="0"/>
                            <a:t> in patients with </a:t>
                          </a:r>
                          <a:r>
                            <a:rPr lang="en-US" sz="1400" b="0" dirty="0">
                              <a:solidFill>
                                <a:srgbClr val="FF0000"/>
                              </a:solidFill>
                            </a:rPr>
                            <a:t>prostatic</a:t>
                          </a:r>
                          <a:r>
                            <a:rPr lang="en-US" sz="1400" b="0" dirty="0"/>
                            <a:t> cancer</a:t>
                          </a:r>
                          <a:r>
                            <a:rPr lang="en-US" sz="1400" b="0" dirty="0" smtClean="0"/>
                            <a:t>.</a:t>
                          </a:r>
                        </a:p>
                        <a:p>
                          <a:pPr marL="285750" lvl="0" indent="-285750" algn="l">
                            <a:buFont typeface="Arial" panose="020B0604020202020204" pitchFamily="34" charset="0"/>
                            <a:buChar char="•"/>
                          </a:pPr>
                          <a:r>
                            <a:rPr lang="en-US" sz="1400" b="0" dirty="0" smtClean="0"/>
                            <a:t>Liquefies ejaculate.</a:t>
                          </a:r>
                          <a:endParaRPr lang="en-US" sz="1400" b="0" dirty="0"/>
                        </a:p>
                        <a:p>
                          <a:pPr lvl="0" algn="l">
                            <a:buFont typeface="Arial" pitchFamily="34" charset="0"/>
                            <a:buChar char="•"/>
                          </a:pPr>
                          <a:r>
                            <a:rPr lang="en-US" sz="1400" b="0" kern="1200" dirty="0" smtClean="0">
                              <a:solidFill>
                                <a:schemeClr val="dk1"/>
                              </a:solidFill>
                              <a:latin typeface="+mn-lt"/>
                              <a:ea typeface="+mn-ea"/>
                              <a:cs typeface="+mn-cs"/>
                            </a:rPr>
                            <a:t> Less </a:t>
                          </a:r>
                          <a:r>
                            <a:rPr lang="en-US" sz="1400" b="0" kern="1200" dirty="0">
                              <a:solidFill>
                                <a:schemeClr val="dk1"/>
                              </a:solidFill>
                              <a:latin typeface="+mn-lt"/>
                              <a:ea typeface="+mn-ea"/>
                              <a:cs typeface="+mn-cs"/>
                            </a:rPr>
                            <a:t>specific in diagnosis</a:t>
                          </a:r>
                        </a:p>
                        <a:p>
                          <a:pPr lvl="0" algn="l"/>
                          <a:r>
                            <a:rPr lang="en-US" sz="1400" b="0" dirty="0"/>
                            <a:t>• </a:t>
                          </a:r>
                          <a:r>
                            <a:rPr lang="en-US" sz="1400" b="0" dirty="0">
                              <a:solidFill>
                                <a:srgbClr val="FF0000"/>
                              </a:solidFill>
                            </a:rPr>
                            <a:t>High</a:t>
                          </a:r>
                          <a:r>
                            <a:rPr lang="en-US" sz="1400" b="0" dirty="0"/>
                            <a:t> serum levels </a:t>
                          </a:r>
                          <a:r>
                            <a:rPr lang="en-US" sz="1400" b="0" dirty="0">
                              <a:solidFill>
                                <a:schemeClr val="tx1">
                                  <a:lumMod val="50000"/>
                                  <a:lumOff val="50000"/>
                                </a:schemeClr>
                              </a:solidFill>
                            </a:rPr>
                            <a:t>(abnormal) </a:t>
                          </a:r>
                          <a:r>
                            <a:rPr lang="en-US" sz="1400" b="0" dirty="0"/>
                            <a:t>are also observed in:</a:t>
                          </a:r>
                        </a:p>
                        <a:p>
                          <a:pPr lvl="0" algn="l">
                            <a:buFont typeface="Wingdings" pitchFamily="2" charset="2"/>
                            <a:buChar char="v"/>
                          </a:pPr>
                          <a:r>
                            <a:rPr lang="en-US" sz="1400" b="0" dirty="0"/>
                            <a:t> Benign </a:t>
                          </a:r>
                          <a:r>
                            <a:rPr lang="en-US" sz="1400" b="0" dirty="0">
                              <a:solidFill>
                                <a:srgbClr val="FF0000"/>
                              </a:solidFill>
                            </a:rPr>
                            <a:t>prostatic</a:t>
                          </a:r>
                          <a:r>
                            <a:rPr lang="en-US" sz="1400" b="0" dirty="0"/>
                            <a:t> hyperplasia (BPH)</a:t>
                          </a:r>
                        </a:p>
                        <a:p>
                          <a:pPr lvl="0" algn="l">
                            <a:buFont typeface="Wingdings" pitchFamily="2" charset="2"/>
                            <a:buChar char="v"/>
                          </a:pPr>
                          <a:r>
                            <a:rPr lang="en-US" sz="1400" b="0" dirty="0">
                              <a:solidFill>
                                <a:srgbClr val="FF0000"/>
                              </a:solidFill>
                            </a:rPr>
                            <a:t>Prostatic</a:t>
                          </a:r>
                          <a:r>
                            <a:rPr lang="en-US" sz="1400" b="0" dirty="0"/>
                            <a:t>inflammation /infection</a:t>
                          </a:r>
                        </a:p>
                      </a:txBody>
                      <a:tcPr/>
                    </a:tc>
                    <a:tc>
                      <a:txBody>
                        <a:bodyPr/>
                        <a:lstStyle/>
                        <a:p>
                          <a:pPr lvl="0"/>
                          <a:r>
                            <a:rPr lang="en-US" sz="1400" b="0" dirty="0" smtClean="0"/>
                            <a:t>• It </a:t>
                          </a:r>
                          <a:r>
                            <a:rPr lang="en-US" sz="1400" b="0" dirty="0"/>
                            <a:t>is </a:t>
                          </a:r>
                          <a:r>
                            <a:rPr lang="en-US" sz="1400" b="0" dirty="0">
                              <a:solidFill>
                                <a:srgbClr val="FF0000"/>
                              </a:solidFill>
                            </a:rPr>
                            <a:t>produced by the fetal liver, </a:t>
                          </a:r>
                          <a:r>
                            <a:rPr lang="en-US" sz="1400" b="0" kern="1200" dirty="0">
                              <a:solidFill>
                                <a:schemeClr val="dk1"/>
                              </a:solidFill>
                              <a:latin typeface="+mn-lt"/>
                              <a:ea typeface="+mn-ea"/>
                              <a:cs typeface="+mn-cs"/>
                            </a:rPr>
                            <a:t>plasma levels </a:t>
                          </a:r>
                          <a:r>
                            <a:rPr lang="en-US" sz="1400" b="0" kern="1200" dirty="0">
                              <a:solidFill>
                                <a:srgbClr val="FF0000"/>
                              </a:solidFill>
                              <a:latin typeface="+mn-lt"/>
                              <a:ea typeface="+mn-ea"/>
                              <a:cs typeface="+mn-cs"/>
                            </a:rPr>
                            <a:t>decrease</a:t>
                          </a:r>
                          <a:r>
                            <a:rPr lang="en-US" sz="1400" b="0" kern="1200" dirty="0">
                              <a:solidFill>
                                <a:schemeClr val="dk1"/>
                              </a:solidFill>
                              <a:latin typeface="+mn-lt"/>
                              <a:ea typeface="+mn-ea"/>
                              <a:cs typeface="+mn-cs"/>
                            </a:rPr>
                            <a:t> rapidly after birth</a:t>
                          </a:r>
                          <a:r>
                            <a:rPr lang="en-US" sz="1400" b="0" dirty="0"/>
                            <a:t>→ in newborn babies α-fetoprotein levels are very low.</a:t>
                          </a:r>
                        </a:p>
                        <a:p>
                          <a:pPr lvl="0"/>
                          <a:r>
                            <a:rPr lang="en-US" sz="1400" b="0" dirty="0"/>
                            <a:t>• It remains</a:t>
                          </a:r>
                          <a:r>
                            <a:rPr lang="en-US" sz="1400" b="0" dirty="0">
                              <a:solidFill>
                                <a:srgbClr val="FF0000"/>
                              </a:solidFill>
                            </a:rPr>
                            <a:t> low </a:t>
                          </a:r>
                          <a:r>
                            <a:rPr lang="en-US" sz="1400" b="0" dirty="0"/>
                            <a:t>under </a:t>
                          </a:r>
                          <a:r>
                            <a:rPr lang="en-US" sz="1400" b="0" dirty="0">
                              <a:solidFill>
                                <a:srgbClr val="FF0000"/>
                              </a:solidFill>
                            </a:rPr>
                            <a:t>normal</a:t>
                          </a:r>
                          <a:r>
                            <a:rPr lang="en-US" sz="1400" b="0" dirty="0"/>
                            <a:t> conditions.</a:t>
                          </a:r>
                        </a:p>
                        <a:p>
                          <a:pPr lvl="0"/>
                          <a:r>
                            <a:rPr lang="en-US" sz="1400" b="0" dirty="0"/>
                            <a:t>• </a:t>
                          </a:r>
                          <a:r>
                            <a:rPr lang="en-US" sz="1400" b="0" dirty="0">
                              <a:solidFill>
                                <a:srgbClr val="FF0000"/>
                              </a:solidFill>
                            </a:rPr>
                            <a:t>High conc. </a:t>
                          </a:r>
                          <a:r>
                            <a:rPr lang="en-US" sz="1400" b="0" dirty="0">
                              <a:solidFill>
                                <a:schemeClr val="tx1">
                                  <a:lumMod val="50000"/>
                                  <a:lumOff val="50000"/>
                                </a:schemeClr>
                              </a:solidFill>
                            </a:rPr>
                            <a:t>(abnormal) </a:t>
                          </a:r>
                          <a:r>
                            <a:rPr lang="en-US" sz="1400" b="0" dirty="0"/>
                            <a:t>are observed in:</a:t>
                          </a:r>
                        </a:p>
                        <a:p>
                          <a:pPr lvl="0"/>
                          <a:r>
                            <a:rPr lang="en-US" sz="1400" b="0" dirty="0"/>
                            <a:t>➢ hepatocellular </a:t>
                          </a:r>
                          <a:r>
                            <a:rPr lang="en-US" sz="1400" b="0" dirty="0" smtClean="0">
                              <a:solidFill>
                                <a:srgbClr val="FF0000"/>
                              </a:solidFill>
                            </a:rPr>
                            <a:t>carcinomas </a:t>
                          </a:r>
                          <a:r>
                            <a:rPr lang="en-US" sz="1400" b="0" dirty="0" smtClean="0"/>
                            <a:t>(</a:t>
                          </a:r>
                          <a:r>
                            <a:rPr lang="en-US" sz="1400" b="0" dirty="0"/>
                            <a:t>hepatoma)</a:t>
                          </a:r>
                        </a:p>
                        <a:p>
                          <a:pPr lvl="0"/>
                          <a:r>
                            <a:rPr lang="en-US" sz="1400" b="0" dirty="0"/>
                            <a:t>➢ testicular </a:t>
                          </a:r>
                          <a:r>
                            <a:rPr lang="en-US" sz="1400" b="0" dirty="0">
                              <a:solidFill>
                                <a:srgbClr val="FF0000"/>
                              </a:solidFill>
                            </a:rPr>
                            <a:t>carcinomas</a:t>
                          </a:r>
                          <a:r>
                            <a:rPr lang="en-US" sz="1400" b="0" dirty="0"/>
                            <a:t>.</a:t>
                          </a:r>
                        </a:p>
                        <a:p>
                          <a:pPr lvl="0"/>
                          <a:r>
                            <a:rPr lang="en-US" sz="1400" b="0" dirty="0"/>
                            <a:t>➢ GI tract </a:t>
                          </a:r>
                          <a:r>
                            <a:rPr lang="en-US" sz="1400" b="0" dirty="0">
                              <a:solidFill>
                                <a:srgbClr val="FF0000"/>
                              </a:solidFill>
                            </a:rPr>
                            <a:t>carcinomas</a:t>
                          </a:r>
                          <a:r>
                            <a:rPr lang="en-US" sz="1400" b="0" dirty="0"/>
                            <a:t>.</a:t>
                          </a:r>
                        </a:p>
                        <a:p>
                          <a:pPr marL="0" lvl="0" indent="0" algn="l" rtl="0">
                            <a:buFont typeface="Arial" pitchFamily="34" charset="0"/>
                            <a:buNone/>
                          </a:pPr>
                          <a:r>
                            <a:rPr lang="en-US" sz="1400" b="0" dirty="0"/>
                            <a:t>• high conc. Are also found in </a:t>
                          </a:r>
                          <a:r>
                            <a:rPr lang="en-US" sz="1400" b="0" dirty="0" smtClean="0"/>
                            <a:t>benign (non-cancerous) </a:t>
                          </a:r>
                          <a:r>
                            <a:rPr lang="en-US" sz="1400" b="0" dirty="0"/>
                            <a:t>conditions e.g. hepatitis,</a:t>
                          </a:r>
                        </a:p>
                        <a:p>
                          <a:pPr marL="0" lvl="0" indent="0" algn="l" rtl="0">
                            <a:buFont typeface="Arial" pitchFamily="34" charset="0"/>
                            <a:buNone/>
                          </a:pPr>
                          <a:r>
                            <a:rPr lang="en-US" sz="1400" b="0" dirty="0"/>
                            <a:t>So</a:t>
                          </a:r>
                          <a:r>
                            <a:rPr lang="en-US" sz="1400" b="0" baseline="0" dirty="0"/>
                            <a:t> it is </a:t>
                          </a:r>
                          <a:r>
                            <a:rPr lang="en-US" sz="1400" b="0" baseline="0" dirty="0" smtClean="0">
                              <a:solidFill>
                                <a:srgbClr val="FF0000"/>
                              </a:solidFill>
                            </a:rPr>
                            <a:t>non-specific </a:t>
                          </a:r>
                          <a:r>
                            <a:rPr lang="en-US" sz="1400" b="0" baseline="0" dirty="0" smtClean="0">
                              <a:solidFill>
                                <a:schemeClr val="tx1"/>
                              </a:solidFill>
                            </a:rPr>
                            <a:t>marker</a:t>
                          </a:r>
                          <a:r>
                            <a:rPr lang="en-US" sz="1400" b="0" baseline="0" dirty="0" smtClean="0">
                              <a:solidFill>
                                <a:srgbClr val="FF0000"/>
                              </a:solidFill>
                            </a:rPr>
                            <a:t>.</a:t>
                          </a:r>
                          <a:endParaRPr lang="en-US" sz="1400" b="0" dirty="0">
                            <a:solidFill>
                              <a:srgbClr val="FF0000"/>
                            </a:solidFill>
                          </a:endParaRPr>
                        </a:p>
                      </a:txBody>
                      <a:tcPr/>
                    </a:tc>
                    <a:extLst>
                      <a:ext uri="{0D108BD9-81ED-4DB2-BD59-A6C34878D82A}">
                        <a16:rowId xmlns="" xmlns:a16="http://schemas.microsoft.com/office/drawing/2014/main" xmlns:a14="http://schemas.microsoft.com/office/drawing/2010/main" val="10002"/>
                      </a:ext>
                    </a:extLst>
                  </a:tr>
                </a:tbl>
              </a:graphicData>
            </a:graphic>
          </p:graphicFrame>
        </mc:Fallback>
      </mc:AlternateContent>
      <p:sp>
        <p:nvSpPr>
          <p:cNvPr id="6" name="Rectangle 5"/>
          <p:cNvSpPr/>
          <p:nvPr/>
        </p:nvSpPr>
        <p:spPr>
          <a:xfrm>
            <a:off x="3583325" y="110835"/>
            <a:ext cx="5025350" cy="646331"/>
          </a:xfrm>
          <a:prstGeom prst="rect">
            <a:avLst/>
          </a:prstGeom>
        </p:spPr>
        <p:txBody>
          <a:bodyPr vert="horz" lIns="91440" tIns="45720" rIns="91440" bIns="45720" rtlCol="0" anchor="t">
            <a:noAutofit/>
          </a:bodyPr>
          <a:lstStyle/>
          <a:p>
            <a:pPr algn="ctr">
              <a:spcBef>
                <a:spcPct val="0"/>
              </a:spcBef>
            </a:pPr>
            <a:endParaRPr lang="en-US" sz="3600" dirty="0">
              <a:solidFill>
                <a:srgbClr val="90C226"/>
              </a:solidFill>
            </a:endParaRPr>
          </a:p>
        </p:txBody>
      </p:sp>
      <p:sp>
        <p:nvSpPr>
          <p:cNvPr id="7" name="TextBox 6"/>
          <p:cNvSpPr txBox="1"/>
          <p:nvPr/>
        </p:nvSpPr>
        <p:spPr>
          <a:xfrm>
            <a:off x="228600" y="5562600"/>
            <a:ext cx="7709413" cy="1169551"/>
          </a:xfrm>
          <a:prstGeom prst="rect">
            <a:avLst/>
          </a:prstGeom>
          <a:ln>
            <a:prstDash val="sysDot"/>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a:solidFill>
                  <a:prstClr val="black">
                    <a:lumMod val="50000"/>
                    <a:lumOff val="50000"/>
                  </a:prstClr>
                </a:solidFill>
              </a:rPr>
              <a:t>*Muscle mass affects serum and urinary </a:t>
            </a:r>
            <a:r>
              <a:rPr lang="en-US" sz="1400" dirty="0" err="1">
                <a:solidFill>
                  <a:prstClr val="black">
                    <a:lumMod val="50000"/>
                    <a:lumOff val="50000"/>
                  </a:prstClr>
                </a:solidFill>
              </a:rPr>
              <a:t>creatinine</a:t>
            </a:r>
            <a:r>
              <a:rPr lang="en-US" sz="1400" dirty="0">
                <a:solidFill>
                  <a:prstClr val="black">
                    <a:lumMod val="50000"/>
                    <a:lumOff val="50000"/>
                  </a:prstClr>
                </a:solidFill>
              </a:rPr>
              <a:t> but not </a:t>
            </a:r>
            <a:r>
              <a:rPr lang="en-US" sz="1400" dirty="0" err="1">
                <a:solidFill>
                  <a:prstClr val="black">
                    <a:lumMod val="50000"/>
                    <a:lumOff val="50000"/>
                  </a:prstClr>
                </a:solidFill>
              </a:rPr>
              <a:t>cystatin</a:t>
            </a:r>
            <a:r>
              <a:rPr lang="en-US" sz="1400" dirty="0">
                <a:solidFill>
                  <a:prstClr val="black">
                    <a:lumMod val="50000"/>
                    <a:lumOff val="50000"/>
                  </a:prstClr>
                </a:solidFill>
              </a:rPr>
              <a:t> C; therefore, the use of </a:t>
            </a:r>
            <a:r>
              <a:rPr lang="en-US" sz="1400" dirty="0" err="1">
                <a:solidFill>
                  <a:prstClr val="black">
                    <a:lumMod val="50000"/>
                    <a:lumOff val="50000"/>
                  </a:prstClr>
                </a:solidFill>
              </a:rPr>
              <a:t>cystatin</a:t>
            </a:r>
            <a:r>
              <a:rPr lang="en-US" sz="1400" dirty="0">
                <a:solidFill>
                  <a:prstClr val="black">
                    <a:lumMod val="50000"/>
                    <a:lumOff val="50000"/>
                  </a:prstClr>
                </a:solidFill>
              </a:rPr>
              <a:t> may represent a more adequate alternative to assess renal function in healthy individuals.</a:t>
            </a:r>
          </a:p>
          <a:p>
            <a:r>
              <a:rPr lang="en-US" sz="1400" dirty="0">
                <a:solidFill>
                  <a:prstClr val="black">
                    <a:lumMod val="50000"/>
                    <a:lumOff val="50000"/>
                  </a:prstClr>
                </a:solidFill>
              </a:rPr>
              <a:t>**</a:t>
            </a:r>
            <a:r>
              <a:rPr lang="en-US" sz="1400" dirty="0" err="1">
                <a:solidFill>
                  <a:prstClr val="black">
                    <a:lumMod val="50000"/>
                    <a:lumOff val="50000"/>
                  </a:prstClr>
                </a:solidFill>
              </a:rPr>
              <a:t>Natriuretic</a:t>
            </a:r>
            <a:r>
              <a:rPr lang="en-US" sz="1400" dirty="0">
                <a:solidFill>
                  <a:prstClr val="black">
                    <a:lumMod val="50000"/>
                    <a:lumOff val="50000"/>
                  </a:prstClr>
                </a:solidFill>
              </a:rPr>
              <a:t> is release Na through urine.</a:t>
            </a:r>
          </a:p>
          <a:p>
            <a:pPr>
              <a:buFont typeface="Arial" pitchFamily="34" charset="0"/>
              <a:buChar char="•"/>
            </a:pPr>
            <a:r>
              <a:rPr lang="en-US" sz="1400" dirty="0">
                <a:solidFill>
                  <a:prstClr val="black">
                    <a:lumMod val="50000"/>
                    <a:lumOff val="50000"/>
                  </a:prstClr>
                </a:solidFill>
              </a:rPr>
              <a:t> All markers are low in normal condition and become high with disease *abnormal condition* </a:t>
            </a:r>
          </a:p>
        </p:txBody>
      </p:sp>
      <p:sp>
        <p:nvSpPr>
          <p:cNvPr id="2" name="TextBox 1"/>
          <p:cNvSpPr txBox="1"/>
          <p:nvPr/>
        </p:nvSpPr>
        <p:spPr>
          <a:xfrm>
            <a:off x="8146549" y="5557001"/>
            <a:ext cx="3962400" cy="1015663"/>
          </a:xfrm>
          <a:prstGeom prst="rect">
            <a:avLst/>
          </a:prstGeom>
          <a:ln>
            <a:prstDash val="sysDot"/>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dirty="0" smtClean="0">
                <a:solidFill>
                  <a:schemeClr val="tx1">
                    <a:lumMod val="50000"/>
                    <a:lumOff val="50000"/>
                  </a:schemeClr>
                </a:solidFill>
              </a:rPr>
              <a:t>***Protease</a:t>
            </a:r>
            <a:r>
              <a:rPr lang="en-US" sz="1200" b="1" dirty="0">
                <a:solidFill>
                  <a:schemeClr val="tx1">
                    <a:lumMod val="50000"/>
                    <a:lumOff val="50000"/>
                  </a:schemeClr>
                </a:solidFill>
              </a:rPr>
              <a:t>: </a:t>
            </a:r>
            <a:r>
              <a:rPr lang="en-US" sz="1200" dirty="0">
                <a:solidFill>
                  <a:schemeClr val="tx1">
                    <a:lumMod val="50000"/>
                    <a:lumOff val="50000"/>
                  </a:schemeClr>
                </a:solidFill>
              </a:rPr>
              <a:t>enzyme that </a:t>
            </a:r>
            <a:r>
              <a:rPr lang="en-US" sz="1200" dirty="0" smtClean="0">
                <a:solidFill>
                  <a:schemeClr val="tx1">
                    <a:lumMod val="50000"/>
                    <a:lumOff val="50000"/>
                  </a:schemeClr>
                </a:solidFill>
              </a:rPr>
              <a:t>performs </a:t>
            </a:r>
            <a:r>
              <a:rPr lang="en-US" sz="1200" dirty="0">
                <a:solidFill>
                  <a:schemeClr val="tx1">
                    <a:lumMod val="50000"/>
                    <a:lumOff val="50000"/>
                  </a:schemeClr>
                </a:solidFill>
              </a:rPr>
              <a:t>protein catabolism by hydrolysis of the peptide bonds </a:t>
            </a:r>
          </a:p>
          <a:p>
            <a:r>
              <a:rPr lang="en-US" sz="1200" b="1" dirty="0" smtClean="0">
                <a:solidFill>
                  <a:schemeClr val="tx1">
                    <a:lumMod val="50000"/>
                    <a:lumOff val="50000"/>
                  </a:schemeClr>
                </a:solidFill>
              </a:rPr>
              <a:t>****glomerular </a:t>
            </a:r>
            <a:r>
              <a:rPr lang="en-US" sz="1200" b="1" dirty="0">
                <a:solidFill>
                  <a:schemeClr val="tx1">
                    <a:lumMod val="50000"/>
                    <a:lumOff val="50000"/>
                  </a:schemeClr>
                </a:solidFill>
              </a:rPr>
              <a:t>filtration rate(GFR): </a:t>
            </a:r>
            <a:r>
              <a:rPr lang="en-US" sz="1200" b="1" dirty="0" smtClean="0">
                <a:solidFill>
                  <a:schemeClr val="tx1">
                    <a:lumMod val="50000"/>
                    <a:lumOff val="50000"/>
                  </a:schemeClr>
                </a:solidFill>
              </a:rPr>
              <a:t>t</a:t>
            </a:r>
            <a:r>
              <a:rPr lang="en-US" sz="1200" dirty="0" smtClean="0">
                <a:solidFill>
                  <a:schemeClr val="tx1">
                    <a:lumMod val="50000"/>
                    <a:lumOff val="50000"/>
                  </a:schemeClr>
                </a:solidFill>
              </a:rPr>
              <a:t>he </a:t>
            </a:r>
            <a:r>
              <a:rPr lang="en-US" sz="1200" dirty="0">
                <a:solidFill>
                  <a:schemeClr val="tx1">
                    <a:lumMod val="50000"/>
                    <a:lumOff val="50000"/>
                  </a:schemeClr>
                </a:solidFill>
              </a:rPr>
              <a:t>volume of fluid filtered from the renal (kidney) glomerular capillaries into the Bowman's capsule per unit time </a:t>
            </a:r>
          </a:p>
        </p:txBody>
      </p:sp>
    </p:spTree>
    <p:extLst>
      <p:ext uri="{BB962C8B-B14F-4D97-AF65-F5344CB8AC3E}">
        <p14:creationId xmlns:p14="http://schemas.microsoft.com/office/powerpoint/2010/main" val="2629225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العنوان 1"/>
          <p:cNvSpPr>
            <a:spLocks noGrp="1"/>
          </p:cNvSpPr>
          <p:nvPr>
            <p:ph type="title"/>
          </p:nvPr>
        </p:nvSpPr>
        <p:spPr>
          <a:xfrm>
            <a:off x="685800" y="71444"/>
            <a:ext cx="8596668" cy="1320800"/>
          </a:xfrm>
        </p:spPr>
        <p:txBody>
          <a:bodyPr vert="horz" lIns="91440" tIns="45720" rIns="91440" bIns="45720" rtlCol="0" anchor="t">
            <a:noAutofit/>
          </a:bodyPr>
          <a:lstStyle/>
          <a:p>
            <a:pPr algn="ctr"/>
            <a:r>
              <a:rPr lang="en-US" dirty="0"/>
              <a:t>Hormones as biomarkers:</a:t>
            </a:r>
            <a:br>
              <a:rPr lang="en-US" dirty="0"/>
            </a:br>
            <a:r>
              <a:rPr lang="en-US" dirty="0"/>
              <a:t>Anti-</a:t>
            </a:r>
            <a:r>
              <a:rPr lang="en-US" dirty="0" err="1"/>
              <a:t>Mullerian</a:t>
            </a:r>
            <a:r>
              <a:rPr lang="en-US" dirty="0"/>
              <a:t> hormone (AMH) </a:t>
            </a:r>
            <a:br>
              <a:rPr lang="en-US" dirty="0"/>
            </a:br>
            <a:endParaRPr lang="ar-SA" dirty="0"/>
          </a:p>
        </p:txBody>
      </p:sp>
      <p:graphicFrame>
        <p:nvGraphicFramePr>
          <p:cNvPr id="2" name="Diagram 1"/>
          <p:cNvGraphicFramePr/>
          <p:nvPr>
            <p:extLst>
              <p:ext uri="{D42A27DB-BD31-4B8C-83A1-F6EECF244321}">
                <p14:modId xmlns:p14="http://schemas.microsoft.com/office/powerpoint/2010/main" val="667345595"/>
              </p:ext>
            </p:extLst>
          </p:nvPr>
        </p:nvGraphicFramePr>
        <p:xfrm>
          <a:off x="11723" y="1252026"/>
          <a:ext cx="7608277" cy="55426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8001000" y="1447800"/>
            <a:ext cx="2743200" cy="2462213"/>
          </a:xfrm>
          <a:prstGeom prst="rect">
            <a:avLst/>
          </a:prstGeom>
          <a:solidFill>
            <a:schemeClr val="bg1"/>
          </a:solidFill>
          <a:ln>
            <a:solidFill>
              <a:schemeClr val="tx1"/>
            </a:solidFill>
            <a:prstDash val="sysDash"/>
          </a:ln>
        </p:spPr>
        <p:txBody>
          <a:bodyPr wrap="square" rtlCol="0">
            <a:spAutoFit/>
          </a:bodyPr>
          <a:lstStyle/>
          <a:p>
            <a:r>
              <a:rPr lang="en-US" sz="1400" dirty="0">
                <a:solidFill>
                  <a:schemeClr val="tx1">
                    <a:lumMod val="50000"/>
                    <a:lumOff val="50000"/>
                  </a:schemeClr>
                </a:solidFill>
              </a:rPr>
              <a:t>Women are born with their lifetime supply of eggs, and these gradually decrease in both quality and quantity with age. </a:t>
            </a:r>
            <a:r>
              <a:rPr lang="en-US" sz="1400" b="1" dirty="0">
                <a:solidFill>
                  <a:schemeClr val="tx1">
                    <a:lumMod val="50000"/>
                    <a:lumOff val="50000"/>
                  </a:schemeClr>
                </a:solidFill>
              </a:rPr>
              <a:t>Anti</a:t>
            </a:r>
            <a:r>
              <a:rPr lang="en-US" sz="1400" dirty="0">
                <a:solidFill>
                  <a:schemeClr val="tx1">
                    <a:lumMod val="50000"/>
                    <a:lumOff val="50000"/>
                  </a:schemeClr>
                </a:solidFill>
              </a:rPr>
              <a:t>-</a:t>
            </a:r>
            <a:r>
              <a:rPr lang="en-US" sz="1400" b="1" dirty="0" err="1">
                <a:solidFill>
                  <a:schemeClr val="tx1">
                    <a:lumMod val="50000"/>
                    <a:lumOff val="50000"/>
                  </a:schemeClr>
                </a:solidFill>
              </a:rPr>
              <a:t>Mullerian</a:t>
            </a:r>
            <a:r>
              <a:rPr lang="en-US" sz="1400" b="1" dirty="0">
                <a:solidFill>
                  <a:schemeClr val="tx1">
                    <a:lumMod val="50000"/>
                    <a:lumOff val="50000"/>
                  </a:schemeClr>
                </a:solidFill>
              </a:rPr>
              <a:t> Hormone</a:t>
            </a:r>
            <a:r>
              <a:rPr lang="en-US" sz="1400" dirty="0">
                <a:solidFill>
                  <a:schemeClr val="tx1">
                    <a:lumMod val="50000"/>
                    <a:lumOff val="50000"/>
                  </a:schemeClr>
                </a:solidFill>
              </a:rPr>
              <a:t> (</a:t>
            </a:r>
            <a:r>
              <a:rPr lang="en-US" sz="1400" b="1" dirty="0">
                <a:solidFill>
                  <a:schemeClr val="tx1">
                    <a:lumMod val="50000"/>
                    <a:lumOff val="50000"/>
                  </a:schemeClr>
                </a:solidFill>
              </a:rPr>
              <a:t>AMH</a:t>
            </a:r>
            <a:r>
              <a:rPr lang="en-US" sz="1400" dirty="0">
                <a:solidFill>
                  <a:schemeClr val="tx1">
                    <a:lumMod val="50000"/>
                    <a:lumOff val="50000"/>
                  </a:schemeClr>
                </a:solidFill>
              </a:rPr>
              <a:t>) is a </a:t>
            </a:r>
            <a:r>
              <a:rPr lang="en-US" sz="1400" b="1" dirty="0">
                <a:solidFill>
                  <a:schemeClr val="tx1">
                    <a:lumMod val="50000"/>
                    <a:lumOff val="50000"/>
                  </a:schemeClr>
                </a:solidFill>
              </a:rPr>
              <a:t>hormone</a:t>
            </a:r>
            <a:r>
              <a:rPr lang="en-US" sz="1400" dirty="0">
                <a:solidFill>
                  <a:schemeClr val="tx1">
                    <a:lumMod val="50000"/>
                    <a:lumOff val="50000"/>
                  </a:schemeClr>
                </a:solidFill>
              </a:rPr>
              <a:t> secreted by cells in developing egg sacs (follicles). The level of </a:t>
            </a:r>
            <a:r>
              <a:rPr lang="en-US" sz="1400" b="1" dirty="0">
                <a:solidFill>
                  <a:schemeClr val="tx1">
                    <a:lumMod val="50000"/>
                    <a:lumOff val="50000"/>
                  </a:schemeClr>
                </a:solidFill>
              </a:rPr>
              <a:t>AMH</a:t>
            </a:r>
            <a:r>
              <a:rPr lang="en-US" sz="1400" dirty="0">
                <a:solidFill>
                  <a:schemeClr val="tx1">
                    <a:lumMod val="50000"/>
                    <a:lumOff val="50000"/>
                  </a:schemeClr>
                </a:solidFill>
              </a:rPr>
              <a:t> in a woman's blood is generally a good indicator of her ovarian reserve</a:t>
            </a:r>
          </a:p>
        </p:txBody>
      </p:sp>
    </p:spTree>
    <p:extLst>
      <p:ext uri="{BB962C8B-B14F-4D97-AF65-F5344CB8AC3E}">
        <p14:creationId xmlns:p14="http://schemas.microsoft.com/office/powerpoint/2010/main" val="4111654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3581400"/>
            <a:ext cx="8534400" cy="3170099"/>
          </a:xfrm>
          <a:prstGeom prst="rect">
            <a:avLst/>
          </a:prstGeom>
          <a:ln>
            <a:solidFill>
              <a:schemeClr val="accent2">
                <a:lumMod val="50000"/>
              </a:schemeClr>
            </a:solidFill>
            <a:prstDash val="dash"/>
          </a:ln>
        </p:spPr>
        <p:style>
          <a:lnRef idx="2">
            <a:schemeClr val="accent3"/>
          </a:lnRef>
          <a:fillRef idx="1">
            <a:schemeClr val="lt1"/>
          </a:fillRef>
          <a:effectRef idx="0">
            <a:schemeClr val="accent3"/>
          </a:effectRef>
          <a:fontRef idx="minor">
            <a:schemeClr val="dk1"/>
          </a:fontRef>
        </p:style>
        <p:txBody>
          <a:bodyPr wrap="square">
            <a:spAutoFit/>
          </a:bodyPr>
          <a:lstStyle/>
          <a:p>
            <a:r>
              <a:rPr lang="en-US" sz="4000" dirty="0">
                <a:solidFill>
                  <a:schemeClr val="accent2">
                    <a:lumMod val="75000"/>
                  </a:schemeClr>
                </a:solidFill>
                <a:latin typeface="+mj-lt"/>
              </a:rPr>
              <a:t>Case</a:t>
            </a:r>
            <a:r>
              <a:rPr lang="en-US" sz="4000" dirty="0" smtClean="0">
                <a:solidFill>
                  <a:schemeClr val="accent2">
                    <a:lumMod val="75000"/>
                  </a:schemeClr>
                </a:solidFill>
                <a:latin typeface="+mj-lt"/>
              </a:rPr>
              <a:t>:</a:t>
            </a:r>
          </a:p>
          <a:p>
            <a:endParaRPr lang="en-US" sz="1400" dirty="0">
              <a:solidFill>
                <a:srgbClr val="203864"/>
              </a:solidFill>
              <a:latin typeface="font000000001de3549d"/>
            </a:endParaRPr>
          </a:p>
          <a:p>
            <a:r>
              <a:rPr lang="en-US" dirty="0">
                <a:solidFill>
                  <a:srgbClr val="000000"/>
                </a:solidFill>
                <a:latin typeface="font000000001de3549d"/>
              </a:rPr>
              <a:t>A GP was called to see a 21-year-old female student </a:t>
            </a:r>
            <a:r>
              <a:rPr lang="en-US" dirty="0" smtClean="0">
                <a:solidFill>
                  <a:srgbClr val="000000"/>
                </a:solidFill>
                <a:latin typeface="font000000001de3549d"/>
              </a:rPr>
              <a:t>who had </a:t>
            </a:r>
            <a:r>
              <a:rPr lang="en-US" dirty="0">
                <a:solidFill>
                  <a:srgbClr val="000000"/>
                </a:solidFill>
                <a:latin typeface="font000000001de3549d"/>
              </a:rPr>
              <a:t>been complaining a flu-like illness for two days, </a:t>
            </a:r>
            <a:r>
              <a:rPr lang="en-US" dirty="0" smtClean="0">
                <a:solidFill>
                  <a:srgbClr val="000000"/>
                </a:solidFill>
                <a:latin typeface="font000000001de3549d"/>
              </a:rPr>
              <a:t>with symptoms </a:t>
            </a:r>
            <a:r>
              <a:rPr lang="en-US" dirty="0">
                <a:solidFill>
                  <a:srgbClr val="000000"/>
                </a:solidFill>
                <a:latin typeface="font000000001de3549d"/>
              </a:rPr>
              <a:t>of fever, vomiting and abdominal tenderness in </a:t>
            </a:r>
            <a:r>
              <a:rPr lang="en-US" dirty="0" smtClean="0">
                <a:solidFill>
                  <a:srgbClr val="000000"/>
                </a:solidFill>
                <a:latin typeface="font000000001de3549d"/>
              </a:rPr>
              <a:t>the right </a:t>
            </a:r>
            <a:r>
              <a:rPr lang="en-US" dirty="0">
                <a:solidFill>
                  <a:srgbClr val="000000"/>
                </a:solidFill>
                <a:latin typeface="font000000001de3549d"/>
              </a:rPr>
              <a:t>upper quadrant. On examination she was </a:t>
            </a:r>
            <a:r>
              <a:rPr lang="en-US" dirty="0" smtClean="0">
                <a:solidFill>
                  <a:srgbClr val="000000"/>
                </a:solidFill>
                <a:latin typeface="font000000001de3549d"/>
              </a:rPr>
              <a:t>jaundiced, moreover</a:t>
            </a:r>
            <a:r>
              <a:rPr lang="en-US" dirty="0">
                <a:solidFill>
                  <a:srgbClr val="000000"/>
                </a:solidFill>
                <a:latin typeface="font000000001de3549d"/>
              </a:rPr>
              <a:t>; the liver was enlarged and tender. A blood </a:t>
            </a:r>
            <a:r>
              <a:rPr lang="en-US" dirty="0" smtClean="0">
                <a:solidFill>
                  <a:srgbClr val="000000"/>
                </a:solidFill>
                <a:latin typeface="font000000001de3549d"/>
              </a:rPr>
              <a:t>was taken </a:t>
            </a:r>
            <a:r>
              <a:rPr lang="en-US" dirty="0">
                <a:solidFill>
                  <a:srgbClr val="000000"/>
                </a:solidFill>
                <a:latin typeface="font000000001de3549d"/>
              </a:rPr>
              <a:t>for liver function tests which </a:t>
            </a:r>
            <a:r>
              <a:rPr lang="en-US" dirty="0">
                <a:solidFill>
                  <a:srgbClr val="FF0000"/>
                </a:solidFill>
                <a:latin typeface="font000000001de3549d"/>
              </a:rPr>
              <a:t>showed elevated </a:t>
            </a:r>
            <a:r>
              <a:rPr lang="en-US" dirty="0" smtClean="0">
                <a:solidFill>
                  <a:srgbClr val="FF0000"/>
                </a:solidFill>
                <a:latin typeface="font000000001de3549d"/>
              </a:rPr>
              <a:t>ALT </a:t>
            </a:r>
            <a:r>
              <a:rPr lang="en-US" dirty="0" smtClean="0">
                <a:solidFill>
                  <a:srgbClr val="000000"/>
                </a:solidFill>
                <a:latin typeface="font000000001de3549d"/>
              </a:rPr>
              <a:t>(alanine </a:t>
            </a:r>
            <a:r>
              <a:rPr lang="en-US" dirty="0">
                <a:solidFill>
                  <a:srgbClr val="000000"/>
                </a:solidFill>
                <a:latin typeface="font000000001de3549d"/>
              </a:rPr>
              <a:t>aminotransferase) </a:t>
            </a:r>
            <a:r>
              <a:rPr lang="en-US" dirty="0">
                <a:solidFill>
                  <a:srgbClr val="FF0000"/>
                </a:solidFill>
                <a:latin typeface="font000000001de3549d"/>
              </a:rPr>
              <a:t>and AST </a:t>
            </a:r>
            <a:r>
              <a:rPr lang="en-US" dirty="0">
                <a:solidFill>
                  <a:srgbClr val="000000"/>
                </a:solidFill>
                <a:latin typeface="font000000001de3549d"/>
              </a:rPr>
              <a:t>(</a:t>
            </a:r>
            <a:r>
              <a:rPr lang="en-US" dirty="0" smtClean="0">
                <a:solidFill>
                  <a:srgbClr val="000000"/>
                </a:solidFill>
                <a:latin typeface="font000000001de3549d"/>
              </a:rPr>
              <a:t>aspartate aminotransferase</a:t>
            </a:r>
            <a:r>
              <a:rPr lang="en-US" dirty="0">
                <a:solidFill>
                  <a:srgbClr val="000000"/>
                </a:solidFill>
                <a:latin typeface="font000000001de3549d"/>
              </a:rPr>
              <a:t>)</a:t>
            </a:r>
          </a:p>
          <a:p>
            <a:r>
              <a:rPr lang="en-US" dirty="0">
                <a:solidFill>
                  <a:srgbClr val="000000"/>
                </a:solidFill>
                <a:latin typeface="font000000001de3549d"/>
              </a:rPr>
              <a:t>❑ What is the most likely diagnosis?</a:t>
            </a:r>
          </a:p>
          <a:p>
            <a:r>
              <a:rPr lang="en-US" sz="2000" dirty="0">
                <a:solidFill>
                  <a:srgbClr val="FF0000"/>
                </a:solidFill>
                <a:latin typeface="font000000001de3549d"/>
              </a:rPr>
              <a:t>Acute Hepatitis</a:t>
            </a:r>
            <a:endParaRPr lang="en-US" dirty="0"/>
          </a:p>
        </p:txBody>
      </p:sp>
      <p:sp>
        <p:nvSpPr>
          <p:cNvPr id="5" name="Rectangle 4"/>
          <p:cNvSpPr/>
          <p:nvPr/>
        </p:nvSpPr>
        <p:spPr>
          <a:xfrm>
            <a:off x="2133600" y="304800"/>
            <a:ext cx="6096000" cy="523220"/>
          </a:xfrm>
          <a:prstGeom prst="rect">
            <a:avLst/>
          </a:prstGeom>
        </p:spPr>
        <p:txBody>
          <a:bodyPr>
            <a:spAutoFit/>
          </a:bodyPr>
          <a:lstStyle/>
          <a:p>
            <a:r>
              <a:rPr lang="en-US" sz="2800" dirty="0">
                <a:solidFill>
                  <a:srgbClr val="7030A1"/>
                </a:solidFill>
                <a:latin typeface="font000000001de3549d"/>
              </a:rPr>
              <a:t>Anti-</a:t>
            </a:r>
            <a:r>
              <a:rPr lang="en-US" sz="2800" dirty="0" err="1">
                <a:solidFill>
                  <a:srgbClr val="7030A1"/>
                </a:solidFill>
                <a:latin typeface="font000000001de3549d"/>
              </a:rPr>
              <a:t>Mullerian</a:t>
            </a:r>
            <a:r>
              <a:rPr lang="en-US" sz="2800" dirty="0">
                <a:solidFill>
                  <a:srgbClr val="7030A1"/>
                </a:solidFill>
                <a:latin typeface="font000000001de3549d"/>
              </a:rPr>
              <a:t> hormone (AMH</a:t>
            </a:r>
            <a:r>
              <a:rPr lang="en-US" sz="2800" dirty="0" smtClean="0">
                <a:solidFill>
                  <a:srgbClr val="7030A1"/>
                </a:solidFill>
                <a:latin typeface="font000000001de3549d"/>
              </a:rPr>
              <a:t>)</a:t>
            </a:r>
            <a:endParaRPr lang="en-US" sz="2800" dirty="0">
              <a:solidFill>
                <a:srgbClr val="7030A1"/>
              </a:solidFill>
              <a:latin typeface="font000000001de3549d"/>
            </a:endParaRPr>
          </a:p>
        </p:txBody>
      </p:sp>
      <p:sp>
        <p:nvSpPr>
          <p:cNvPr id="6" name="Rectangle 5"/>
          <p:cNvSpPr/>
          <p:nvPr/>
        </p:nvSpPr>
        <p:spPr>
          <a:xfrm>
            <a:off x="838200" y="2340114"/>
            <a:ext cx="3124200" cy="923330"/>
          </a:xfrm>
          <a:prstGeom prst="rect">
            <a:avLst/>
          </a:prstGeom>
          <a:ln>
            <a:prstDash val="sysDot"/>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dirty="0">
                <a:solidFill>
                  <a:srgbClr val="00B150"/>
                </a:solidFill>
                <a:latin typeface="font000000001de3549d"/>
              </a:rPr>
              <a:t>High </a:t>
            </a:r>
            <a:r>
              <a:rPr lang="en-US" dirty="0">
                <a:solidFill>
                  <a:srgbClr val="000000"/>
                </a:solidFill>
                <a:latin typeface="font000000001de3549d"/>
              </a:rPr>
              <a:t>levels in </a:t>
            </a:r>
            <a:r>
              <a:rPr lang="en-US" dirty="0" smtClean="0">
                <a:solidFill>
                  <a:srgbClr val="000000"/>
                </a:solidFill>
                <a:latin typeface="font000000001de3549d"/>
              </a:rPr>
              <a:t>women with Polycystic ovarian syndrome </a:t>
            </a:r>
            <a:r>
              <a:rPr lang="en-US" dirty="0" smtClean="0">
                <a:solidFill>
                  <a:srgbClr val="00B150"/>
                </a:solidFill>
                <a:latin typeface="font000000001de3549d"/>
              </a:rPr>
              <a:t>(PCOS</a:t>
            </a:r>
            <a:r>
              <a:rPr lang="en-US" dirty="0">
                <a:solidFill>
                  <a:srgbClr val="00B150"/>
                </a:solidFill>
                <a:latin typeface="font000000001de3549d"/>
              </a:rPr>
              <a:t>)</a:t>
            </a:r>
          </a:p>
        </p:txBody>
      </p:sp>
      <p:sp>
        <p:nvSpPr>
          <p:cNvPr id="7" name="Rectangle 6"/>
          <p:cNvSpPr/>
          <p:nvPr/>
        </p:nvSpPr>
        <p:spPr>
          <a:xfrm>
            <a:off x="5715000" y="2325217"/>
            <a:ext cx="2743200" cy="907941"/>
          </a:xfrm>
          <a:prstGeom prst="rect">
            <a:avLst/>
          </a:prstGeom>
          <a:ln w="19050">
            <a:solidFill>
              <a:schemeClr val="accent2"/>
            </a:solidFill>
            <a:prstDash val="sysDot"/>
          </a:ln>
        </p:spPr>
        <p:txBody>
          <a:bodyPr wrap="square">
            <a:spAutoFit/>
          </a:bodyPr>
          <a:lstStyle/>
          <a:p>
            <a:pPr algn="ctr"/>
            <a:endParaRPr lang="en-US" sz="600" dirty="0" smtClean="0">
              <a:solidFill>
                <a:srgbClr val="00B1F1"/>
              </a:solidFill>
              <a:latin typeface="font000000001de3549d"/>
            </a:endParaRPr>
          </a:p>
          <a:p>
            <a:pPr algn="ctr"/>
            <a:r>
              <a:rPr lang="en-US" dirty="0" smtClean="0">
                <a:solidFill>
                  <a:srgbClr val="00B1F1"/>
                </a:solidFill>
                <a:latin typeface="font000000001de3549d"/>
              </a:rPr>
              <a:t>Low </a:t>
            </a:r>
            <a:r>
              <a:rPr lang="en-US" dirty="0">
                <a:solidFill>
                  <a:srgbClr val="000000"/>
                </a:solidFill>
                <a:latin typeface="font000000001de3549d"/>
              </a:rPr>
              <a:t>levels in </a:t>
            </a:r>
            <a:r>
              <a:rPr lang="en-US" dirty="0" smtClean="0">
                <a:solidFill>
                  <a:srgbClr val="000000"/>
                </a:solidFill>
                <a:latin typeface="font000000001de3549d"/>
              </a:rPr>
              <a:t>women with </a:t>
            </a:r>
            <a:r>
              <a:rPr lang="en-US" dirty="0" smtClean="0">
                <a:solidFill>
                  <a:srgbClr val="00B1F1"/>
                </a:solidFill>
                <a:latin typeface="font000000001de3549d"/>
              </a:rPr>
              <a:t>ovarian dysfunction</a:t>
            </a:r>
          </a:p>
          <a:p>
            <a:pPr algn="ctr"/>
            <a:endParaRPr lang="en-US" sz="1100" dirty="0"/>
          </a:p>
        </p:txBody>
      </p:sp>
      <p:cxnSp>
        <p:nvCxnSpPr>
          <p:cNvPr id="13" name="Straight Connector 12"/>
          <p:cNvCxnSpPr/>
          <p:nvPr/>
        </p:nvCxnSpPr>
        <p:spPr>
          <a:xfrm flipV="1">
            <a:off x="4648200" y="762000"/>
            <a:ext cx="0" cy="762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286000" y="1524000"/>
            <a:ext cx="48006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086600" y="1524000"/>
            <a:ext cx="0" cy="762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286000" y="1524000"/>
            <a:ext cx="0" cy="762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9068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932937526"/>
                  </p:ext>
                </p:extLst>
              </p:nvPr>
            </p:nvGraphicFramePr>
            <p:xfrm>
              <a:off x="1" y="7137"/>
              <a:ext cx="12191998" cy="6850862"/>
            </p:xfrm>
            <a:graphic>
              <a:graphicData uri="http://schemas.openxmlformats.org/drawingml/2006/table">
                <a:tbl>
                  <a:tblPr rtl="1" firstRow="1" bandRow="1">
                    <a:tableStyleId>{5C22544A-7EE6-4342-B048-85BDC9FD1C3A}</a:tableStyleId>
                  </a:tblPr>
                  <a:tblGrid>
                    <a:gridCol w="2042944">
                      <a:extLst>
                        <a:ext uri="{9D8B030D-6E8A-4147-A177-3AD203B41FA5}">
                          <a16:colId xmlns="" xmlns:a16="http://schemas.microsoft.com/office/drawing/2014/main" val="20000"/>
                        </a:ext>
                      </a:extLst>
                    </a:gridCol>
                    <a:gridCol w="3513304">
                      <a:extLst>
                        <a:ext uri="{9D8B030D-6E8A-4147-A177-3AD203B41FA5}">
                          <a16:colId xmlns="" xmlns:a16="http://schemas.microsoft.com/office/drawing/2014/main" val="20001"/>
                        </a:ext>
                      </a:extLst>
                    </a:gridCol>
                    <a:gridCol w="1698624">
                      <a:extLst>
                        <a:ext uri="{9D8B030D-6E8A-4147-A177-3AD203B41FA5}">
                          <a16:colId xmlns="" xmlns:a16="http://schemas.microsoft.com/office/drawing/2014/main" val="20002"/>
                        </a:ext>
                      </a:extLst>
                    </a:gridCol>
                    <a:gridCol w="1603375">
                      <a:extLst>
                        <a:ext uri="{9D8B030D-6E8A-4147-A177-3AD203B41FA5}">
                          <a16:colId xmlns="" xmlns:a16="http://schemas.microsoft.com/office/drawing/2014/main" val="20003"/>
                        </a:ext>
                      </a:extLst>
                    </a:gridCol>
                    <a:gridCol w="1489319">
                      <a:extLst>
                        <a:ext uri="{9D8B030D-6E8A-4147-A177-3AD203B41FA5}">
                          <a16:colId xmlns="" xmlns:a16="http://schemas.microsoft.com/office/drawing/2014/main" val="20004"/>
                        </a:ext>
                      </a:extLst>
                    </a:gridCol>
                    <a:gridCol w="1844432">
                      <a:extLst>
                        <a:ext uri="{9D8B030D-6E8A-4147-A177-3AD203B41FA5}">
                          <a16:colId xmlns="" xmlns:a16="http://schemas.microsoft.com/office/drawing/2014/main" val="20005"/>
                        </a:ext>
                      </a:extLst>
                    </a:gridCol>
                  </a:tblGrid>
                  <a:tr h="653246">
                    <a:tc>
                      <a:txBody>
                        <a:bodyPr/>
                        <a:lstStyle/>
                        <a:p>
                          <a:pPr algn="ctr" rtl="1"/>
                          <a:r>
                            <a:rPr lang="en-US" dirty="0"/>
                            <a:t>Produce by </a:t>
                          </a:r>
                          <a:endParaRPr lang="ar-SA" dirty="0"/>
                        </a:p>
                      </a:txBody>
                      <a:tcPr anchor="ctr"/>
                    </a:tc>
                    <a:tc>
                      <a:txBody>
                        <a:bodyPr/>
                        <a:lstStyle/>
                        <a:p>
                          <a:pPr algn="ctr" rtl="1"/>
                          <a:r>
                            <a:rPr lang="en-US" dirty="0"/>
                            <a:t>Disease</a:t>
                          </a:r>
                          <a:endParaRPr lang="ar-SA" dirty="0"/>
                        </a:p>
                      </a:txBody>
                      <a:tcPr anchor="ctr"/>
                    </a:tc>
                    <a:tc>
                      <a:txBody>
                        <a:bodyPr/>
                        <a:lstStyle/>
                        <a:p>
                          <a:pPr algn="ctr" rtl="1"/>
                          <a:r>
                            <a:rPr lang="en-US" dirty="0"/>
                            <a:t>Abnormal</a:t>
                          </a:r>
                          <a:r>
                            <a:rPr lang="en-US" baseline="0" dirty="0"/>
                            <a:t> levels</a:t>
                          </a:r>
                          <a:endParaRPr lang="ar-SA" dirty="0"/>
                        </a:p>
                      </a:txBody>
                      <a:tcPr anchor="ctr"/>
                    </a:tc>
                    <a:tc>
                      <a:txBody>
                        <a:bodyPr/>
                        <a:lstStyle/>
                        <a:p>
                          <a:pPr algn="ctr" rtl="1"/>
                          <a:r>
                            <a:rPr lang="en-US" dirty="0"/>
                            <a:t>Specificity</a:t>
                          </a:r>
                          <a:endParaRPr lang="ar-SA" dirty="0"/>
                        </a:p>
                      </a:txBody>
                      <a:tcPr anchor="ctr"/>
                    </a:tc>
                    <a:tc>
                      <a:txBody>
                        <a:bodyPr/>
                        <a:lstStyle/>
                        <a:p>
                          <a:pPr marL="0" algn="ctr" defTabSz="457200" rtl="0" eaLnBrk="1" latinLnBrk="0" hangingPunct="1"/>
                          <a:r>
                            <a:rPr lang="en-US" sz="1800" b="1" kern="1200" dirty="0">
                              <a:solidFill>
                                <a:schemeClr val="lt1"/>
                              </a:solidFill>
                              <a:latin typeface="+mn-lt"/>
                              <a:ea typeface="+mn-ea"/>
                              <a:cs typeface="+mn-cs"/>
                            </a:rPr>
                            <a:t>Type</a:t>
                          </a:r>
                          <a:endParaRPr lang="ar-SA" sz="1800" b="1" kern="1200" dirty="0">
                            <a:solidFill>
                              <a:schemeClr val="lt1"/>
                            </a:solidFill>
                            <a:latin typeface="+mn-lt"/>
                            <a:ea typeface="+mn-ea"/>
                            <a:cs typeface="+mn-cs"/>
                          </a:endParaRPr>
                        </a:p>
                      </a:txBody>
                      <a:tcPr anchor="ctr"/>
                    </a:tc>
                    <a:tc>
                      <a:txBody>
                        <a:bodyPr/>
                        <a:lstStyle/>
                        <a:p>
                          <a:pPr algn="ctr" rtl="1"/>
                          <a:r>
                            <a:rPr lang="en-US" sz="1800" b="1" kern="1200" dirty="0">
                              <a:solidFill>
                                <a:schemeClr val="lt1"/>
                              </a:solidFill>
                              <a:latin typeface="+mn-lt"/>
                              <a:ea typeface="+mn-ea"/>
                              <a:cs typeface="+mn-cs"/>
                            </a:rPr>
                            <a:t>Biomarkers</a:t>
                          </a:r>
                          <a:endParaRPr lang="ar-SA" sz="1800" b="1" kern="1200" dirty="0">
                            <a:solidFill>
                              <a:schemeClr val="lt1"/>
                            </a:solidFill>
                            <a:latin typeface="+mn-lt"/>
                            <a:ea typeface="+mn-ea"/>
                            <a:cs typeface="+mn-cs"/>
                          </a:endParaRPr>
                        </a:p>
                      </a:txBody>
                      <a:tcPr anchor="ctr"/>
                    </a:tc>
                    <a:extLst>
                      <a:ext uri="{0D108BD9-81ED-4DB2-BD59-A6C34878D82A}">
                        <a16:rowId xmlns="" xmlns:a16="http://schemas.microsoft.com/office/drawing/2014/main" val="10000"/>
                      </a:ext>
                    </a:extLst>
                  </a:tr>
                  <a:tr h="653246">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t>Due</a:t>
                          </a:r>
                          <a:r>
                            <a:rPr lang="en-US" baseline="0" dirty="0"/>
                            <a:t> to </a:t>
                          </a:r>
                          <a:r>
                            <a:rPr lang="en-US" sz="1800" kern="1200" dirty="0">
                              <a:solidFill>
                                <a:schemeClr val="dk1"/>
                              </a:solidFill>
                              <a:effectLst/>
                              <a:latin typeface="+mn-lt"/>
                              <a:ea typeface="+mn-ea"/>
                              <a:cs typeface="+mn-cs"/>
                            </a:rPr>
                            <a:t>acute pancreatitis </a:t>
                          </a:r>
                          <a:endParaRPr lang="en-US" dirty="0"/>
                        </a:p>
                        <a:p>
                          <a:pPr marL="0" algn="ctr" defTabSz="457200" rtl="0" eaLnBrk="1" latinLnBrk="0" hangingPunct="1"/>
                          <a:endParaRPr lang="ar-SA"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Acute pancreatitis &amp; other diseases </a:t>
                          </a:r>
                          <a:endParaRPr lang="en-US" dirty="0"/>
                        </a:p>
                      </a:txBody>
                      <a:tcPr anchor="ctr"/>
                    </a:tc>
                    <a:tc>
                      <a:txBody>
                        <a:bodyPr/>
                        <a:lstStyle/>
                        <a:p>
                          <a:pPr marL="0" algn="ctr" defTabSz="457200" rtl="0" eaLnBrk="1" latinLnBrk="0" hangingPunct="1"/>
                          <a:r>
                            <a:rPr lang="en-US" dirty="0"/>
                            <a:t>Very high</a:t>
                          </a:r>
                          <a:endParaRPr lang="ar-SA" dirty="0"/>
                        </a:p>
                      </a:txBody>
                      <a:tcPr anchor="ctr"/>
                    </a:tc>
                    <a:tc>
                      <a:txBody>
                        <a:bodyPr/>
                        <a:lstStyle/>
                        <a:p>
                          <a:pPr marL="0" algn="ctr" defTabSz="457200" rtl="0" eaLnBrk="1" latinLnBrk="0" hangingPunct="1"/>
                          <a:r>
                            <a:rPr lang="en-US" dirty="0"/>
                            <a:t>Low</a:t>
                          </a:r>
                          <a:endParaRPr lang="ar-SA" dirty="0"/>
                        </a:p>
                      </a:txBody>
                      <a:tcPr anchor="ctr"/>
                    </a:tc>
                    <a:tc rowSpan="4">
                      <a:txBody>
                        <a:bodyPr/>
                        <a:lstStyle/>
                        <a:p>
                          <a:pPr marL="0" algn="ctr" defTabSz="457200" rtl="0" eaLnBrk="1" latinLnBrk="0" hangingPunct="1"/>
                          <a:r>
                            <a:rPr lang="en-US" dirty="0"/>
                            <a:t>Enzyme</a:t>
                          </a:r>
                          <a:endParaRPr lang="ar-SA" dirty="0"/>
                        </a:p>
                      </a:txBody>
                      <a:tcPr anchor="ctr"/>
                    </a:tc>
                    <a:tc>
                      <a:txBody>
                        <a:bodyPr/>
                        <a:lstStyle/>
                        <a:p>
                          <a:pPr algn="ctr" rtl="1"/>
                          <a:r>
                            <a:rPr lang="en-US" dirty="0">
                              <a:solidFill>
                                <a:schemeClr val="accent2"/>
                              </a:solidFill>
                            </a:rPr>
                            <a:t>Amylase</a:t>
                          </a:r>
                          <a:endParaRPr lang="ar-SA" dirty="0">
                            <a:solidFill>
                              <a:schemeClr val="accent2"/>
                            </a:solidFill>
                          </a:endParaRPr>
                        </a:p>
                      </a:txBody>
                      <a:tcPr anchor="ctr"/>
                    </a:tc>
                    <a:extLst>
                      <a:ext uri="{0D108BD9-81ED-4DB2-BD59-A6C34878D82A}">
                        <a16:rowId xmlns="" xmlns:a16="http://schemas.microsoft.com/office/drawing/2014/main" val="10001"/>
                      </a:ext>
                    </a:extLst>
                  </a:tr>
                  <a:tr h="479418">
                    <a:tc vMerge="1">
                      <a:txBody>
                        <a:bodyPr/>
                        <a:lstStyle/>
                        <a:p>
                          <a:pPr rtl="1"/>
                          <a:endParaRPr lang="ar-SA" dirty="0"/>
                        </a:p>
                      </a:txBody>
                      <a:tcPr/>
                    </a:tc>
                    <a:tc>
                      <a:txBody>
                        <a:bodyPr/>
                        <a:lstStyle/>
                        <a:p>
                          <a:pPr marL="0" algn="ctr" defTabSz="457200" rtl="0" eaLnBrk="1" latinLnBrk="0" hangingPunct="1"/>
                          <a:r>
                            <a:rPr lang="en-US" sz="1800" kern="1200" dirty="0">
                              <a:solidFill>
                                <a:schemeClr val="dk1"/>
                              </a:solidFill>
                              <a:effectLst/>
                              <a:latin typeface="+mn-lt"/>
                              <a:ea typeface="+mn-ea"/>
                              <a:cs typeface="+mn-cs"/>
                            </a:rPr>
                            <a:t>Acute pancreatitis </a:t>
                          </a:r>
                          <a:endParaRPr lang="ar-SA" dirty="0"/>
                        </a:p>
                      </a:txBody>
                      <a:tcPr anchor="ctr"/>
                    </a:tc>
                    <a:tc rowSpan="5">
                      <a:txBody>
                        <a:bodyPr/>
                        <a:lstStyle/>
                        <a:p>
                          <a:pPr marL="0" algn="ctr" defTabSz="457200" rtl="0" eaLnBrk="1" latinLnBrk="0" hangingPunct="1"/>
                          <a:r>
                            <a:rPr lang="en-US" sz="2200" kern="1200" dirty="0">
                              <a:solidFill>
                                <a:schemeClr val="dk1"/>
                              </a:solidFill>
                              <a:effectLst/>
                              <a:latin typeface="+mn-lt"/>
                              <a:ea typeface="+mn-ea"/>
                              <a:cs typeface="+mn-cs"/>
                            </a:rPr>
                            <a:t>High </a:t>
                          </a:r>
                          <a:endParaRPr lang="ar-SA" sz="2200" dirty="0"/>
                        </a:p>
                      </a:txBody>
                      <a:tcPr anchor="ctr"/>
                    </a:tc>
                    <a:tc>
                      <a:txBody>
                        <a:bodyPr/>
                        <a:lstStyle/>
                        <a:p>
                          <a:pPr marL="0" algn="ctr" defTabSz="457200" rtl="0" eaLnBrk="1" latinLnBrk="0" hangingPunct="1"/>
                          <a:r>
                            <a:rPr lang="en-US" dirty="0"/>
                            <a:t>High</a:t>
                          </a:r>
                          <a:endParaRPr lang="ar-SA" dirty="0"/>
                        </a:p>
                      </a:txBody>
                      <a:tcPr anchor="ctr"/>
                    </a:tc>
                    <a:tc vMerge="1">
                      <a:txBody>
                        <a:bodyPr/>
                        <a:lstStyle/>
                        <a:p>
                          <a:pPr marL="0" algn="l" defTabSz="457200" rtl="0" eaLnBrk="1" latinLnBrk="0" hangingPunct="1"/>
                          <a:endParaRPr lang="ar-SA" dirty="0"/>
                        </a:p>
                      </a:txBody>
                      <a:tcPr/>
                    </a:tc>
                    <a:tc>
                      <a:txBody>
                        <a:bodyPr/>
                        <a:lstStyle/>
                        <a:p>
                          <a:pPr algn="ctr" rtl="1"/>
                          <a:r>
                            <a:rPr lang="en-US" dirty="0">
                              <a:solidFill>
                                <a:schemeClr val="accent2"/>
                              </a:solidFill>
                            </a:rPr>
                            <a:t>Lipase </a:t>
                          </a:r>
                          <a:endParaRPr lang="ar-SA" dirty="0">
                            <a:solidFill>
                              <a:schemeClr val="accent2"/>
                            </a:solidFill>
                          </a:endParaRPr>
                        </a:p>
                      </a:txBody>
                      <a:tcPr anchor="ctr"/>
                    </a:tc>
                    <a:extLst>
                      <a:ext uri="{0D108BD9-81ED-4DB2-BD59-A6C34878D82A}">
                        <a16:rowId xmlns="" xmlns:a16="http://schemas.microsoft.com/office/drawing/2014/main" val="10002"/>
                      </a:ext>
                    </a:extLst>
                  </a:tr>
                  <a:tr h="479418">
                    <a:tc rowSpan="2">
                      <a:txBody>
                        <a:bodyPr/>
                        <a:lstStyle/>
                        <a:p>
                          <a:pPr marL="0" algn="ctr" defTabSz="457200" rtl="0" eaLnBrk="1" latinLnBrk="0" hangingPunct="1"/>
                          <a:r>
                            <a:rPr lang="en-US" dirty="0"/>
                            <a:t>Liver</a:t>
                          </a:r>
                          <a:endParaRPr lang="ar-SA" dirty="0"/>
                        </a:p>
                      </a:txBody>
                      <a:tcPr anchor="ctr"/>
                    </a:tc>
                    <a:tc>
                      <a:txBody>
                        <a:bodyPr/>
                        <a:lstStyle/>
                        <a:p>
                          <a:pPr marL="0" algn="ctr" defTabSz="457200" rtl="0" eaLnBrk="1" latinLnBrk="0" hangingPunct="1"/>
                          <a:r>
                            <a:rPr lang="en-US" sz="1800" baseline="0" dirty="0"/>
                            <a:t>Liver diseases</a:t>
                          </a:r>
                          <a:endParaRPr lang="ar-SA" dirty="0"/>
                        </a:p>
                      </a:txBody>
                      <a:tcPr anchor="ctr"/>
                    </a:tc>
                    <a:tc vMerge="1">
                      <a:txBody>
                        <a:bodyPr/>
                        <a:lstStyle/>
                        <a:p>
                          <a:pPr marL="0" algn="l" defTabSz="457200" rtl="0" eaLnBrk="1" latinLnBrk="0" hangingPunct="1"/>
                          <a:endParaRPr lang="ar-SA" dirty="0"/>
                        </a:p>
                      </a:txBody>
                      <a:tcPr/>
                    </a:tc>
                    <a:tc>
                      <a:txBody>
                        <a:bodyPr/>
                        <a:lstStyle/>
                        <a:p>
                          <a:pPr marL="0" algn="ctr" defTabSz="457200" rtl="0" eaLnBrk="1" latinLnBrk="0" hangingPunct="1"/>
                          <a:r>
                            <a:rPr lang="en-US" dirty="0"/>
                            <a:t>High</a:t>
                          </a:r>
                          <a:endParaRPr lang="ar-SA" dirty="0"/>
                        </a:p>
                      </a:txBody>
                      <a:tcPr anchor="ctr"/>
                    </a:tc>
                    <a:tc vMerge="1">
                      <a:txBody>
                        <a:bodyPr/>
                        <a:lstStyle/>
                        <a:p>
                          <a:pPr marL="0" algn="l" defTabSz="457200" rtl="0" eaLnBrk="1" latinLnBrk="0" hangingPunct="1"/>
                          <a:endParaRPr lang="ar-SA" dirty="0"/>
                        </a:p>
                      </a:txBody>
                      <a:tcPr/>
                    </a:tc>
                    <a:tc>
                      <a:txBody>
                        <a:bodyPr/>
                        <a:lstStyle/>
                        <a:p>
                          <a:pPr marL="0" algn="ctr" defTabSz="457200" rtl="0" eaLnBrk="1" latinLnBrk="0" hangingPunct="1"/>
                          <a:r>
                            <a:rPr lang="en-US" dirty="0">
                              <a:solidFill>
                                <a:schemeClr val="accent2"/>
                              </a:solidFill>
                            </a:rPr>
                            <a:t>ALT</a:t>
                          </a:r>
                          <a:endParaRPr lang="ar-SA" dirty="0">
                            <a:solidFill>
                              <a:schemeClr val="accent2"/>
                            </a:solidFill>
                          </a:endParaRPr>
                        </a:p>
                      </a:txBody>
                      <a:tcPr anchor="ctr"/>
                    </a:tc>
                    <a:extLst>
                      <a:ext uri="{0D108BD9-81ED-4DB2-BD59-A6C34878D82A}">
                        <a16:rowId xmlns="" xmlns:a16="http://schemas.microsoft.com/office/drawing/2014/main" val="10003"/>
                      </a:ext>
                    </a:extLst>
                  </a:tr>
                  <a:tr h="479418">
                    <a:tc vMerge="1">
                      <a:txBody>
                        <a:bodyPr/>
                        <a:lstStyle/>
                        <a:p>
                          <a:pPr rtl="1"/>
                          <a:endParaRPr lang="ar-SA" dirty="0"/>
                        </a:p>
                      </a:txBody>
                      <a:tcPr/>
                    </a:tc>
                    <a:tc>
                      <a:txBody>
                        <a:bodyPr/>
                        <a:lstStyle/>
                        <a:p>
                          <a:pPr marL="0" algn="ctr" defTabSz="457200" rtl="0" eaLnBrk="1" latinLnBrk="0" hangingPunct="1"/>
                          <a:r>
                            <a:rPr lang="en-US" sz="1800" baseline="0" dirty="0"/>
                            <a:t>Liver &amp; muscle diseases</a:t>
                          </a:r>
                          <a:endParaRPr lang="ar-SA" dirty="0"/>
                        </a:p>
                      </a:txBody>
                      <a:tcPr anchor="ctr"/>
                    </a:tc>
                    <a:tc vMerge="1">
                      <a:txBody>
                        <a:bodyPr/>
                        <a:lstStyle/>
                        <a:p>
                          <a:pPr marL="0" algn="l" defTabSz="457200" rtl="0" eaLnBrk="1" latinLnBrk="0" hangingPunct="1"/>
                          <a:endParaRPr lang="ar-SA" dirty="0"/>
                        </a:p>
                      </a:txBody>
                      <a:tcPr/>
                    </a:tc>
                    <a:tc>
                      <a:txBody>
                        <a:bodyPr/>
                        <a:lstStyle/>
                        <a:p>
                          <a:pPr marL="0" algn="ctr" defTabSz="457200" rtl="0" eaLnBrk="1" latinLnBrk="0" hangingPunct="1"/>
                          <a:r>
                            <a:rPr lang="en-US" dirty="0"/>
                            <a:t>Low</a:t>
                          </a:r>
                          <a:endParaRPr lang="ar-SA" dirty="0"/>
                        </a:p>
                      </a:txBody>
                      <a:tcPr anchor="ctr"/>
                    </a:tc>
                    <a:tc vMerge="1">
                      <a:txBody>
                        <a:bodyPr/>
                        <a:lstStyle/>
                        <a:p>
                          <a:pPr marL="0" algn="l" defTabSz="457200" rtl="0" eaLnBrk="1" latinLnBrk="0" hangingPunct="1"/>
                          <a:endParaRPr lang="ar-SA" dirty="0"/>
                        </a:p>
                      </a:txBody>
                      <a:tcPr/>
                    </a:tc>
                    <a:tc>
                      <a:txBody>
                        <a:bodyPr/>
                        <a:lstStyle/>
                        <a:p>
                          <a:pPr marL="0" algn="ctr" defTabSz="457200" rtl="0" eaLnBrk="1" latinLnBrk="0" hangingPunct="1"/>
                          <a:r>
                            <a:rPr lang="en-US" dirty="0">
                              <a:solidFill>
                                <a:schemeClr val="accent2"/>
                              </a:solidFill>
                            </a:rPr>
                            <a:t>AST</a:t>
                          </a:r>
                          <a:endParaRPr lang="ar-SA" dirty="0">
                            <a:solidFill>
                              <a:schemeClr val="accent2"/>
                            </a:solidFill>
                          </a:endParaRPr>
                        </a:p>
                      </a:txBody>
                      <a:tcPr anchor="ctr"/>
                    </a:tc>
                    <a:extLst>
                      <a:ext uri="{0D108BD9-81ED-4DB2-BD59-A6C34878D82A}">
                        <a16:rowId xmlns="" xmlns:a16="http://schemas.microsoft.com/office/drawing/2014/main" val="10004"/>
                      </a:ext>
                    </a:extLst>
                  </a:tr>
                  <a:tr h="65324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All nucleated cells </a:t>
                          </a:r>
                          <a:endParaRPr lang="en-US" dirty="0">
                            <a:effectLst/>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Renal diseases</a:t>
                          </a:r>
                          <a:endParaRPr lang="en-US" dirty="0">
                            <a:effectLst/>
                          </a:endParaRPr>
                        </a:p>
                      </a:txBody>
                      <a:tcPr anchor="ctr"/>
                    </a:tc>
                    <a:tc vMerge="1">
                      <a:txBody>
                        <a:bodyPr/>
                        <a:lstStyle/>
                        <a:p>
                          <a:pPr marL="0" algn="l" defTabSz="457200" rtl="0" eaLnBrk="1" latinLnBrk="0" hangingPunct="1"/>
                          <a:endParaRPr lang="ar-SA" dirty="0"/>
                        </a:p>
                      </a:txBody>
                      <a:tcPr/>
                    </a:tc>
                    <a:tc>
                      <a:txBody>
                        <a:bodyPr/>
                        <a:lstStyle/>
                        <a:p>
                          <a:pPr marL="0" algn="ctr" defTabSz="457200" rtl="0" eaLnBrk="1" latinLnBrk="0" hangingPunct="1"/>
                          <a:r>
                            <a:rPr lang="en-US" dirty="0"/>
                            <a:t>--------</a:t>
                          </a:r>
                          <a:endParaRPr lang="ar-SA" dirty="0"/>
                        </a:p>
                      </a:txBody>
                      <a:tcPr anchor="ctr"/>
                    </a:tc>
                    <a:tc rowSpan="5">
                      <a:txBody>
                        <a:bodyPr/>
                        <a:lstStyle/>
                        <a:p>
                          <a:pPr marL="0" algn="ctr" defTabSz="457200" rtl="0" eaLnBrk="1" latinLnBrk="0" hangingPunct="1"/>
                          <a:r>
                            <a:rPr lang="en-US" dirty="0"/>
                            <a:t>Protein</a:t>
                          </a:r>
                          <a:endParaRPr lang="ar-SA"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accent2"/>
                              </a:solidFill>
                            </a:rPr>
                            <a:t>Cystatin C</a:t>
                          </a:r>
                          <a:endParaRPr lang="en-US" sz="1800" b="1" kern="1200" dirty="0">
                            <a:solidFill>
                              <a:schemeClr val="accent2"/>
                            </a:solidFill>
                            <a:latin typeface="+mn-lt"/>
                            <a:ea typeface="+mn-ea"/>
                            <a:cs typeface="+mn-cs"/>
                          </a:endParaRPr>
                        </a:p>
                      </a:txBody>
                      <a:tcPr anchor="ctr"/>
                    </a:tc>
                    <a:extLst>
                      <a:ext uri="{0D108BD9-81ED-4DB2-BD59-A6C34878D82A}">
                        <a16:rowId xmlns="" xmlns:a16="http://schemas.microsoft.com/office/drawing/2014/main" val="10005"/>
                      </a:ext>
                    </a:extLst>
                  </a:tr>
                  <a:tr h="93320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Cardiac expansion and pressure overload </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Congestive heart failure</a:t>
                          </a:r>
                          <a:endParaRPr lang="en-US" dirty="0">
                            <a:effectLst/>
                          </a:endParaRPr>
                        </a:p>
                      </a:txBody>
                      <a:tcPr anchor="ctr"/>
                    </a:tc>
                    <a:tc vMerge="1">
                      <a:txBody>
                        <a:bodyPr/>
                        <a:lstStyle/>
                        <a:p>
                          <a:pPr marL="0" algn="l" defTabSz="457200" rtl="0" eaLnBrk="1" latinLnBrk="0" hangingPunct="1"/>
                          <a:endParaRPr lang="ar-SA" dirty="0"/>
                        </a:p>
                      </a:txBody>
                      <a:tcPr/>
                    </a:tc>
                    <a:tc>
                      <a:txBody>
                        <a:bodyPr/>
                        <a:lstStyle/>
                        <a:p>
                          <a:pPr marL="0" algn="ctr" defTabSz="457200" rtl="0" eaLnBrk="1" latinLnBrk="0" hangingPunct="1"/>
                          <a:r>
                            <a:rPr lang="en-US" dirty="0"/>
                            <a:t>--------</a:t>
                          </a:r>
                          <a:endParaRPr lang="ar-SA" dirty="0"/>
                        </a:p>
                      </a:txBody>
                      <a:tcPr anchor="ctr"/>
                    </a:tc>
                    <a:tc vMerge="1">
                      <a:txBody>
                        <a:bodyPr/>
                        <a:lstStyle/>
                        <a:p>
                          <a:pPr marL="0" algn="l" defTabSz="457200" rtl="0" eaLnBrk="1" latinLnBrk="0" hangingPunct="1"/>
                          <a:endParaRPr lang="ar-SA"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accent2"/>
                              </a:solidFill>
                            </a:rPr>
                            <a:t>BNP</a:t>
                          </a:r>
                          <a:endParaRPr lang="en-US" sz="1800" b="1" kern="1200" dirty="0">
                            <a:solidFill>
                              <a:schemeClr val="accent2"/>
                            </a:solidFill>
                            <a:latin typeface="+mn-lt"/>
                            <a:ea typeface="+mn-ea"/>
                            <a:cs typeface="+mn-cs"/>
                          </a:endParaRPr>
                        </a:p>
                        <a:p>
                          <a:pPr marL="0" algn="ctr" defTabSz="457200" rtl="0" eaLnBrk="1" latinLnBrk="0" hangingPunct="1"/>
                          <a:endParaRPr lang="ar-SA" dirty="0">
                            <a:solidFill>
                              <a:schemeClr val="accent2"/>
                            </a:solidFill>
                          </a:endParaRPr>
                        </a:p>
                      </a:txBody>
                      <a:tcPr anchor="ctr"/>
                    </a:tc>
                    <a:extLst>
                      <a:ext uri="{0D108BD9-81ED-4DB2-BD59-A6C34878D82A}">
                        <a16:rowId xmlns="" xmlns:a16="http://schemas.microsoft.com/office/drawing/2014/main" val="10006"/>
                      </a:ext>
                    </a:extLst>
                  </a:tr>
                  <a:tr h="93320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Prostate gland </a:t>
                          </a:r>
                          <a:endParaRPr lang="en-US" dirty="0">
                            <a:effectLst/>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-BPH</a:t>
                          </a:r>
                          <a:br>
                            <a:rPr lang="en-US" sz="1800" kern="1200" dirty="0">
                              <a:solidFill>
                                <a:schemeClr val="dk1"/>
                              </a:solidFill>
                              <a:effectLst/>
                              <a:latin typeface="+mn-lt"/>
                              <a:ea typeface="+mn-ea"/>
                              <a:cs typeface="+mn-cs"/>
                            </a:rPr>
                          </a:br>
                          <a:r>
                            <a:rPr lang="en-US" sz="1800" kern="1200" dirty="0">
                              <a:solidFill>
                                <a:schemeClr val="dk1"/>
                              </a:solidFill>
                              <a:effectLst/>
                              <a:latin typeface="+mn-lt"/>
                              <a:ea typeface="+mn-ea"/>
                              <a:cs typeface="+mn-cs"/>
                            </a:rPr>
                            <a:t>-Prostatic inflammation or infection </a:t>
                          </a:r>
                          <a:endParaRPr lang="en-US" dirty="0">
                            <a:effectLst/>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Very high </a:t>
                          </a:r>
                          <a:endParaRPr lang="en-US" dirty="0">
                            <a:effectLst/>
                          </a:endParaRPr>
                        </a:p>
                        <a:p>
                          <a:pPr marL="0" algn="ctr" defTabSz="457200" rtl="0" eaLnBrk="1" latinLnBrk="0" hangingPunct="1"/>
                          <a:endParaRPr lang="ar-SA" dirty="0"/>
                        </a:p>
                      </a:txBody>
                      <a:tcPr anchor="ctr"/>
                    </a:tc>
                    <a:tc>
                      <a:txBody>
                        <a:bodyPr/>
                        <a:lstStyle/>
                        <a:p>
                          <a:pPr marL="0" algn="ctr" defTabSz="457200" rtl="0" eaLnBrk="1" latinLnBrk="0" hangingPunct="1"/>
                          <a:r>
                            <a:rPr lang="en-US" dirty="0"/>
                            <a:t>Low</a:t>
                          </a:r>
                          <a:endParaRPr lang="ar-SA" dirty="0"/>
                        </a:p>
                      </a:txBody>
                      <a:tcPr anchor="ctr"/>
                    </a:tc>
                    <a:tc vMerge="1">
                      <a:txBody>
                        <a:bodyPr/>
                        <a:lstStyle/>
                        <a:p>
                          <a:pPr marL="0" algn="l" defTabSz="457200" rtl="0" eaLnBrk="1" latinLnBrk="0" hangingPunct="1"/>
                          <a:endParaRPr lang="ar-SA" dirty="0"/>
                        </a:p>
                      </a:txBody>
                      <a:tcPr/>
                    </a:tc>
                    <a:tc rowSpan="2">
                      <a:txBody>
                        <a:bodyPr/>
                        <a:lstStyle/>
                        <a:p>
                          <a:pPr marL="0" algn="ctr" defTabSz="457200" rtl="0" eaLnBrk="1" latinLnBrk="0" hangingPunct="1"/>
                          <a:r>
                            <a:rPr lang="en-US" sz="1800" dirty="0">
                              <a:solidFill>
                                <a:schemeClr val="accent2"/>
                              </a:solidFill>
                            </a:rPr>
                            <a:t>PSA</a:t>
                          </a:r>
                          <a:endParaRPr lang="ar-SA" dirty="0">
                            <a:solidFill>
                              <a:schemeClr val="accent2"/>
                            </a:solidFill>
                          </a:endParaRPr>
                        </a:p>
                      </a:txBody>
                      <a:tcPr anchor="ctr"/>
                    </a:tc>
                    <a:extLst>
                      <a:ext uri="{0D108BD9-81ED-4DB2-BD59-A6C34878D82A}">
                        <a16:rowId xmlns="" xmlns:a16="http://schemas.microsoft.com/office/drawing/2014/main" val="10007"/>
                      </a:ext>
                    </a:extLst>
                  </a:tr>
                  <a:tr h="112344">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Fetal liver </a:t>
                          </a:r>
                          <a:endParaRPr lang="en-US" dirty="0">
                            <a:effectLst/>
                          </a:endParaRPr>
                        </a:p>
                        <a:p>
                          <a:pPr algn="ctr"/>
                          <a:endParaRPr lang="en-US" dirty="0"/>
                        </a:p>
                      </a:txBody>
                      <a:tcPr anchor="ctr"/>
                    </a:tc>
                    <a:tc rowSpan="2">
                      <a:txBody>
                        <a:bodyPr/>
                        <a:lstStyle/>
                        <a:p>
                          <a:pPr marL="0" indent="0" algn="ctr">
                            <a:buFont typeface="Arial" charset="0"/>
                            <a:buNone/>
                          </a:pPr>
                          <a:r>
                            <a:rPr lang="en-US" sz="1800" kern="1200" dirty="0">
                              <a:solidFill>
                                <a:schemeClr val="dk1"/>
                              </a:solidFill>
                              <a:effectLst/>
                              <a:latin typeface="+mn-lt"/>
                              <a:ea typeface="+mn-ea"/>
                              <a:cs typeface="+mn-cs"/>
                            </a:rPr>
                            <a:t>-hepatoma </a:t>
                          </a:r>
                          <a:endParaRPr lang="en-US" dirty="0">
                            <a:effectLst/>
                          </a:endParaRPr>
                        </a:p>
                        <a:p>
                          <a:pPr algn="ctr"/>
                          <a:r>
                            <a:rPr lang="en-US" sz="1800" kern="1200" dirty="0">
                              <a:solidFill>
                                <a:schemeClr val="dk1"/>
                              </a:solidFill>
                              <a:effectLst/>
                              <a:latin typeface="+mn-lt"/>
                              <a:ea typeface="+mn-ea"/>
                              <a:cs typeface="+mn-cs"/>
                            </a:rPr>
                            <a:t>-Testiclar carcinomas </a:t>
                          </a:r>
                          <a:endParaRPr lang="en-US" dirty="0">
                            <a:effectLst/>
                          </a:endParaRPr>
                        </a:p>
                        <a:p>
                          <a:pPr algn="ctr"/>
                          <a:r>
                            <a:rPr lang="en-US" sz="1800" kern="1200" dirty="0">
                              <a:solidFill>
                                <a:schemeClr val="dk1"/>
                              </a:solidFill>
                              <a:effectLst/>
                              <a:latin typeface="+mn-lt"/>
                              <a:ea typeface="+mn-ea"/>
                              <a:cs typeface="+mn-cs"/>
                            </a:rPr>
                            <a:t>-GI tract carcinomas </a:t>
                          </a:r>
                          <a:endParaRPr lang="en-US" dirty="0">
                            <a:effectLst/>
                          </a:endParaRPr>
                        </a:p>
                      </a:txBody>
                      <a:tcPr anchor="ctr"/>
                    </a:tc>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High </a:t>
                          </a:r>
                          <a:endParaRPr lang="en-US" dirty="0">
                            <a:effectLst/>
                          </a:endParaRPr>
                        </a:p>
                        <a:p>
                          <a:pPr marL="0" algn="ctr" defTabSz="457200" rtl="0" eaLnBrk="1" latinLnBrk="0" hangingPunct="1"/>
                          <a:endParaRPr lang="ar-SA" dirty="0"/>
                        </a:p>
                      </a:txBody>
                      <a:tcPr anchor="ctr"/>
                    </a:tc>
                    <a:tc rowSpan="2">
                      <a:txBody>
                        <a:bodyPr/>
                        <a:lstStyle/>
                        <a:p>
                          <a:pPr marL="0" algn="ctr" defTabSz="457200" rtl="0" eaLnBrk="1" latinLnBrk="0" hangingPunct="1"/>
                          <a:r>
                            <a:rPr lang="en-US" dirty="0"/>
                            <a:t>Low</a:t>
                          </a:r>
                          <a:endParaRPr lang="ar-SA" dirty="0"/>
                        </a:p>
                      </a:txBody>
                      <a:tcPr anchor="ct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0008"/>
                      </a:ext>
                    </a:extLst>
                  </a:tr>
                  <a:tr h="820864">
                    <a:tc vMerge="1">
                      <a:txBody>
                        <a:bodyPr/>
                        <a:lstStyle/>
                        <a:p>
                          <a:pPr rtl="1"/>
                          <a:endParaRPr lang="ar-SA"/>
                        </a:p>
                      </a:txBody>
                      <a:tcPr/>
                    </a:tc>
                    <a:tc vMerge="1">
                      <a:txBody>
                        <a:bodyPr/>
                        <a:lstStyle/>
                        <a:p>
                          <a:pPr marL="0" algn="l" defTabSz="457200" rtl="0" eaLnBrk="1" latinLnBrk="0" hangingPunct="1"/>
                          <a:endParaRPr lang="ar-SA" dirty="0"/>
                        </a:p>
                      </a:txBody>
                      <a:tcPr/>
                    </a:tc>
                    <a:tc vMerge="1">
                      <a:txBody>
                        <a:bodyPr/>
                        <a:lstStyle/>
                        <a:p>
                          <a:pPr marL="0" algn="l" defTabSz="457200" rtl="0" eaLnBrk="1" latinLnBrk="0" hangingPunct="1"/>
                          <a:endParaRPr lang="ar-SA" dirty="0"/>
                        </a:p>
                      </a:txBody>
                      <a:tcPr/>
                    </a:tc>
                    <a:tc vMerge="1">
                      <a:txBody>
                        <a:bodyPr/>
                        <a:lstStyle/>
                        <a:p>
                          <a:pPr marL="0" algn="l" defTabSz="457200" rtl="0" eaLnBrk="1" latinLnBrk="0" hangingPunct="1"/>
                          <a:endParaRPr lang="ar-SA" dirty="0"/>
                        </a:p>
                      </a:txBody>
                      <a:tcPr/>
                    </a:tc>
                    <a:tc vMerge="1">
                      <a:txBody>
                        <a:bodyPr/>
                        <a:lstStyle/>
                        <a:p>
                          <a:pPr marL="0" algn="l" defTabSz="457200" rtl="0" eaLnBrk="1" latinLnBrk="0" hangingPunct="1"/>
                          <a:endParaRPr lang="ar-SA" dirty="0"/>
                        </a:p>
                      </a:txBody>
                      <a:tcPr/>
                    </a:tc>
                    <a:tc>
                      <a:txBody>
                        <a:bodyPr/>
                        <a:lstStyle/>
                        <a:p>
                          <a:pPr marL="0" algn="ctr" defTabSz="457200" rtl="0" eaLnBrk="1" latinLnBrk="0" hangingPunct="1"/>
                          <a14:m>
                            <m:oMath xmlns:m="http://schemas.openxmlformats.org/officeDocument/2006/math">
                              <m:r>
                                <a:rPr lang="en-US" sz="1800" i="1" kern="1200" dirty="0" smtClean="0">
                                  <a:solidFill>
                                    <a:schemeClr val="accent2"/>
                                  </a:solidFill>
                                  <a:latin typeface="Cambria Math" charset="0"/>
                                  <a:ea typeface="Cambria Math" charset="0"/>
                                  <a:cs typeface="Cambria Math" charset="0"/>
                                </a:rPr>
                                <m:t>∝</m:t>
                              </m:r>
                            </m:oMath>
                          </a14:m>
                          <a:r>
                            <a:rPr lang="en-US" sz="1800" kern="1200" dirty="0">
                              <a:solidFill>
                                <a:schemeClr val="accent2"/>
                              </a:solidFill>
                            </a:rPr>
                            <a:t>-Fetoprotein</a:t>
                          </a:r>
                          <a:endParaRPr lang="ar-SA" dirty="0">
                            <a:solidFill>
                              <a:schemeClr val="accent2"/>
                            </a:solidFill>
                          </a:endParaRPr>
                        </a:p>
                      </a:txBody>
                      <a:tcPr anchor="ctr"/>
                    </a:tc>
                    <a:extLst>
                      <a:ext uri="{0D108BD9-81ED-4DB2-BD59-A6C34878D82A}">
                        <a16:rowId xmlns="" xmlns:a16="http://schemas.microsoft.com/office/drawing/2014/main" val="10009"/>
                      </a:ext>
                    </a:extLst>
                  </a:tr>
                  <a:tr h="65324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Ovaries (</a:t>
                          </a:r>
                          <a:r>
                            <a:rPr lang="en-US" dirty="0">
                              <a:solidFill>
                                <a:schemeClr val="tx1"/>
                              </a:solidFill>
                            </a:rPr>
                            <a:t>growing follicles</a:t>
                          </a:r>
                          <a:r>
                            <a:rPr lang="en-US" dirty="0">
                              <a:solidFill>
                                <a:schemeClr val="dk1"/>
                              </a:solidFill>
                            </a:rPr>
                            <a:t>)</a:t>
                          </a:r>
                          <a:endParaRPr lang="en-US" sz="1800" kern="1200" dirty="0">
                            <a:solidFill>
                              <a:schemeClr val="dk1"/>
                            </a:solidFill>
                            <a:effectLst/>
                            <a:latin typeface="+mn-lt"/>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-Estimating egg cell reserve</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-Assessing female fertility</a:t>
                          </a:r>
                        </a:p>
                      </a:txBody>
                      <a:tcPr anchor="ctr"/>
                    </a:tc>
                    <a:tc>
                      <a:txBody>
                        <a:bodyPr/>
                        <a:lstStyle/>
                        <a:p>
                          <a:pPr marL="0" algn="ctr" defTabSz="457200" rtl="0" eaLnBrk="1" latinLnBrk="0" hangingPunct="1"/>
                          <a:r>
                            <a:rPr lang="en-US" dirty="0"/>
                            <a:t>--------</a:t>
                          </a:r>
                          <a:endParaRPr lang="ar-SA" dirty="0"/>
                        </a:p>
                      </a:txBody>
                      <a:tcPr anchor="ctr"/>
                    </a:tc>
                    <a:tc>
                      <a:txBody>
                        <a:bodyPr/>
                        <a:lstStyle/>
                        <a:p>
                          <a:pPr marL="0" algn="ctr" defTabSz="457200" rtl="0" eaLnBrk="1" latinLnBrk="0" hangingPunct="1"/>
                          <a:r>
                            <a:rPr lang="en-US" dirty="0"/>
                            <a:t>--------</a:t>
                          </a:r>
                          <a:endParaRPr lang="ar-SA" dirty="0"/>
                        </a:p>
                      </a:txBody>
                      <a:tcPr anchor="ctr"/>
                    </a:tc>
                    <a:tc>
                      <a:txBody>
                        <a:bodyPr/>
                        <a:lstStyle/>
                        <a:p>
                          <a:pPr marL="0" algn="ctr" defTabSz="457200" rtl="0" eaLnBrk="1" latinLnBrk="0" hangingPunct="1"/>
                          <a:r>
                            <a:rPr lang="en-US" dirty="0"/>
                            <a:t>Hormone</a:t>
                          </a:r>
                          <a:endParaRPr lang="ar-SA" dirty="0"/>
                        </a:p>
                      </a:txBody>
                      <a:tcPr anchor="ctr"/>
                    </a:tc>
                    <a:tc>
                      <a:txBody>
                        <a:bodyPr/>
                        <a:lstStyle/>
                        <a:p>
                          <a:pPr marL="0" algn="ctr" defTabSz="457200" rtl="0" eaLnBrk="1" latinLnBrk="0" hangingPunct="1"/>
                          <a:r>
                            <a:rPr lang="en-US" dirty="0">
                              <a:solidFill>
                                <a:schemeClr val="accent2"/>
                              </a:solidFill>
                            </a:rPr>
                            <a:t>AMH</a:t>
                          </a:r>
                          <a:endParaRPr lang="ar-SA" dirty="0">
                            <a:solidFill>
                              <a:schemeClr val="accent2"/>
                            </a:solidFill>
                          </a:endParaRPr>
                        </a:p>
                      </a:txBody>
                      <a:tcPr anchor="ctr"/>
                    </a:tc>
                    <a:extLst>
                      <a:ext uri="{0D108BD9-81ED-4DB2-BD59-A6C34878D82A}">
                        <a16:rowId xmlns="" xmlns:a16="http://schemas.microsoft.com/office/drawing/2014/main" val="10010"/>
                      </a:ext>
                    </a:extLst>
                  </a:tr>
                </a:tbl>
              </a:graphicData>
            </a:graphic>
          </p:graphicFrame>
        </mc:Choice>
        <mc:Fallback xmlns="">
          <p:graphicFrame>
            <p:nvGraphicFramePr>
              <p:cNvPr id="4" name="Table 3"/>
              <p:cNvGraphicFramePr>
                <a:graphicFrameLocks noGrp="1"/>
              </p:cNvGraphicFramePr>
              <p:nvPr>
                <p:extLst>
                  <p:ext uri="{D42A27DB-BD31-4B8C-83A1-F6EECF244321}">
                    <p14:modId xmlns:a14="http://schemas.microsoft.com/office/drawing/2010/main" xmlns="" xmlns:p14="http://schemas.microsoft.com/office/powerpoint/2010/main" val="243071553"/>
                  </p:ext>
                </p:extLst>
              </p:nvPr>
            </p:nvGraphicFramePr>
            <p:xfrm>
              <a:off x="1" y="7137"/>
              <a:ext cx="12191998" cy="6850862"/>
            </p:xfrm>
            <a:graphic>
              <a:graphicData uri="http://schemas.openxmlformats.org/drawingml/2006/table">
                <a:tbl>
                  <a:tblPr rtl="1" firstRow="1" bandRow="1">
                    <a:tableStyleId>{5C22544A-7EE6-4342-B048-85BDC9FD1C3A}</a:tableStyleId>
                  </a:tblPr>
                  <a:tblGrid>
                    <a:gridCol w="2042944"/>
                    <a:gridCol w="3513304"/>
                    <a:gridCol w="1698624"/>
                    <a:gridCol w="1603375"/>
                    <a:gridCol w="1489319"/>
                    <a:gridCol w="1844432"/>
                  </a:tblGrid>
                  <a:tr h="653246">
                    <a:tc>
                      <a:txBody>
                        <a:bodyPr/>
                        <a:lstStyle/>
                        <a:p>
                          <a:pPr algn="ctr" rtl="1"/>
                          <a:r>
                            <a:rPr lang="en-US" dirty="0" smtClean="0"/>
                            <a:t>Produce by </a:t>
                          </a:r>
                          <a:endParaRPr lang="ar-SA" dirty="0"/>
                        </a:p>
                      </a:txBody>
                      <a:tcPr anchor="ctr"/>
                    </a:tc>
                    <a:tc>
                      <a:txBody>
                        <a:bodyPr/>
                        <a:lstStyle/>
                        <a:p>
                          <a:pPr algn="ctr" rtl="1"/>
                          <a:r>
                            <a:rPr lang="en-US" dirty="0" smtClean="0"/>
                            <a:t>Disease</a:t>
                          </a:r>
                          <a:endParaRPr lang="ar-SA" dirty="0"/>
                        </a:p>
                      </a:txBody>
                      <a:tcPr anchor="ctr"/>
                    </a:tc>
                    <a:tc>
                      <a:txBody>
                        <a:bodyPr/>
                        <a:lstStyle/>
                        <a:p>
                          <a:pPr algn="ctr" rtl="1"/>
                          <a:r>
                            <a:rPr lang="en-US" dirty="0" smtClean="0"/>
                            <a:t>Abnormal</a:t>
                          </a:r>
                          <a:r>
                            <a:rPr lang="en-US" baseline="0" dirty="0" smtClean="0"/>
                            <a:t> levels</a:t>
                          </a:r>
                          <a:endParaRPr lang="ar-SA" dirty="0"/>
                        </a:p>
                      </a:txBody>
                      <a:tcPr anchor="ctr"/>
                    </a:tc>
                    <a:tc>
                      <a:txBody>
                        <a:bodyPr/>
                        <a:lstStyle/>
                        <a:p>
                          <a:pPr algn="ctr" rtl="1"/>
                          <a:r>
                            <a:rPr lang="en-US" dirty="0" smtClean="0"/>
                            <a:t>Specificity</a:t>
                          </a:r>
                          <a:endParaRPr lang="ar-SA" dirty="0"/>
                        </a:p>
                      </a:txBody>
                      <a:tcPr anchor="ctr"/>
                    </a:tc>
                    <a:tc>
                      <a:txBody>
                        <a:bodyPr/>
                        <a:lstStyle/>
                        <a:p>
                          <a:pPr marL="0" algn="ctr" defTabSz="457200" rtl="0" eaLnBrk="1" latinLnBrk="0" hangingPunct="1"/>
                          <a:r>
                            <a:rPr lang="en-US" sz="1800" b="1" kern="1200" dirty="0" smtClean="0">
                              <a:solidFill>
                                <a:schemeClr val="lt1"/>
                              </a:solidFill>
                              <a:latin typeface="+mn-lt"/>
                              <a:ea typeface="+mn-ea"/>
                              <a:cs typeface="+mn-cs"/>
                            </a:rPr>
                            <a:t>Type</a:t>
                          </a:r>
                          <a:endParaRPr lang="ar-SA" sz="1800" b="1" kern="1200" dirty="0" smtClean="0">
                            <a:solidFill>
                              <a:schemeClr val="lt1"/>
                            </a:solidFill>
                            <a:latin typeface="+mn-lt"/>
                            <a:ea typeface="+mn-ea"/>
                            <a:cs typeface="+mn-cs"/>
                          </a:endParaRPr>
                        </a:p>
                      </a:txBody>
                      <a:tcPr anchor="ctr"/>
                    </a:tc>
                    <a:tc>
                      <a:txBody>
                        <a:bodyPr/>
                        <a:lstStyle/>
                        <a:p>
                          <a:pPr algn="ctr" rtl="1"/>
                          <a:r>
                            <a:rPr lang="en-US" sz="1800" b="1" kern="1200" dirty="0" smtClean="0">
                              <a:solidFill>
                                <a:schemeClr val="lt1"/>
                              </a:solidFill>
                              <a:latin typeface="+mn-lt"/>
                              <a:ea typeface="+mn-ea"/>
                              <a:cs typeface="+mn-cs"/>
                            </a:rPr>
                            <a:t>Biomarkers</a:t>
                          </a:r>
                          <a:endParaRPr lang="ar-SA" sz="1800" b="1" kern="1200" dirty="0" smtClean="0">
                            <a:solidFill>
                              <a:schemeClr val="lt1"/>
                            </a:solidFill>
                            <a:latin typeface="+mn-lt"/>
                            <a:ea typeface="+mn-ea"/>
                            <a:cs typeface="+mn-cs"/>
                          </a:endParaRPr>
                        </a:p>
                      </a:txBody>
                      <a:tcPr anchor="ctr"/>
                    </a:tc>
                  </a:tr>
                  <a:tr h="653246">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Due</a:t>
                          </a:r>
                          <a:r>
                            <a:rPr lang="en-US" baseline="0" dirty="0" smtClean="0"/>
                            <a:t> to </a:t>
                          </a:r>
                          <a:r>
                            <a:rPr lang="en-US" sz="1800" kern="1200" dirty="0" smtClean="0">
                              <a:solidFill>
                                <a:schemeClr val="dk1"/>
                              </a:solidFill>
                              <a:effectLst/>
                              <a:latin typeface="+mn-lt"/>
                              <a:ea typeface="+mn-ea"/>
                              <a:cs typeface="+mn-cs"/>
                            </a:rPr>
                            <a:t>acute pancreatitis </a:t>
                          </a:r>
                          <a:endParaRPr lang="en-US" dirty="0" smtClean="0"/>
                        </a:p>
                        <a:p>
                          <a:pPr marL="0" algn="ctr" defTabSz="457200" rtl="0" eaLnBrk="1" latinLnBrk="0" hangingPunct="1"/>
                          <a:endParaRPr lang="ar-SA"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Acute pancreatitis &amp; other diseases </a:t>
                          </a:r>
                          <a:endParaRPr lang="en-US" dirty="0" smtClean="0"/>
                        </a:p>
                      </a:txBody>
                      <a:tcPr anchor="ctr"/>
                    </a:tc>
                    <a:tc>
                      <a:txBody>
                        <a:bodyPr/>
                        <a:lstStyle/>
                        <a:p>
                          <a:pPr marL="0" algn="ctr" defTabSz="457200" rtl="0" eaLnBrk="1" latinLnBrk="0" hangingPunct="1"/>
                          <a:r>
                            <a:rPr lang="en-US" dirty="0" smtClean="0"/>
                            <a:t>Very high</a:t>
                          </a:r>
                          <a:endParaRPr lang="ar-SA" dirty="0"/>
                        </a:p>
                      </a:txBody>
                      <a:tcPr anchor="ctr"/>
                    </a:tc>
                    <a:tc>
                      <a:txBody>
                        <a:bodyPr/>
                        <a:lstStyle/>
                        <a:p>
                          <a:pPr marL="0" algn="ctr" defTabSz="457200" rtl="0" eaLnBrk="1" latinLnBrk="0" hangingPunct="1"/>
                          <a:r>
                            <a:rPr lang="en-US" dirty="0" smtClean="0"/>
                            <a:t>Low</a:t>
                          </a:r>
                          <a:endParaRPr lang="ar-SA" dirty="0"/>
                        </a:p>
                      </a:txBody>
                      <a:tcPr anchor="ctr"/>
                    </a:tc>
                    <a:tc rowSpan="4">
                      <a:txBody>
                        <a:bodyPr/>
                        <a:lstStyle/>
                        <a:p>
                          <a:pPr marL="0" algn="ctr" defTabSz="457200" rtl="0" eaLnBrk="1" latinLnBrk="0" hangingPunct="1"/>
                          <a:r>
                            <a:rPr lang="en-US" dirty="0" smtClean="0"/>
                            <a:t>Enzyme</a:t>
                          </a:r>
                          <a:endParaRPr lang="ar-SA" dirty="0"/>
                        </a:p>
                      </a:txBody>
                      <a:tcPr anchor="ctr"/>
                    </a:tc>
                    <a:tc>
                      <a:txBody>
                        <a:bodyPr/>
                        <a:lstStyle/>
                        <a:p>
                          <a:pPr algn="ctr" rtl="1"/>
                          <a:r>
                            <a:rPr lang="en-US" dirty="0" smtClean="0">
                              <a:solidFill>
                                <a:schemeClr val="accent2"/>
                              </a:solidFill>
                            </a:rPr>
                            <a:t>Amylase</a:t>
                          </a:r>
                          <a:endParaRPr lang="ar-SA" dirty="0">
                            <a:solidFill>
                              <a:schemeClr val="accent2"/>
                            </a:solidFill>
                          </a:endParaRPr>
                        </a:p>
                      </a:txBody>
                      <a:tcPr anchor="ctr"/>
                    </a:tc>
                  </a:tr>
                  <a:tr h="479418">
                    <a:tc vMerge="1">
                      <a:txBody>
                        <a:bodyPr/>
                        <a:lstStyle/>
                        <a:p>
                          <a:pPr rtl="1"/>
                          <a:endParaRPr lang="ar-SA" dirty="0"/>
                        </a:p>
                      </a:txBody>
                      <a:tcPr/>
                    </a:tc>
                    <a:tc>
                      <a:txBody>
                        <a:bodyPr/>
                        <a:lstStyle/>
                        <a:p>
                          <a:pPr marL="0" algn="ctr" defTabSz="457200" rtl="0" eaLnBrk="1" latinLnBrk="0" hangingPunct="1"/>
                          <a:r>
                            <a:rPr lang="en-US" sz="1800" kern="1200" dirty="0" smtClean="0">
                              <a:solidFill>
                                <a:schemeClr val="dk1"/>
                              </a:solidFill>
                              <a:effectLst/>
                              <a:latin typeface="+mn-lt"/>
                              <a:ea typeface="+mn-ea"/>
                              <a:cs typeface="+mn-cs"/>
                            </a:rPr>
                            <a:t>Acute pancreatitis </a:t>
                          </a:r>
                          <a:endParaRPr lang="ar-SA" dirty="0"/>
                        </a:p>
                      </a:txBody>
                      <a:tcPr anchor="ctr"/>
                    </a:tc>
                    <a:tc rowSpan="5">
                      <a:txBody>
                        <a:bodyPr/>
                        <a:lstStyle/>
                        <a:p>
                          <a:pPr marL="0" algn="ctr" defTabSz="457200" rtl="0" eaLnBrk="1" latinLnBrk="0" hangingPunct="1"/>
                          <a:r>
                            <a:rPr lang="en-US" sz="2200" kern="1200" dirty="0" smtClean="0">
                              <a:solidFill>
                                <a:schemeClr val="dk1"/>
                              </a:solidFill>
                              <a:effectLst/>
                              <a:latin typeface="+mn-lt"/>
                              <a:ea typeface="+mn-ea"/>
                              <a:cs typeface="+mn-cs"/>
                            </a:rPr>
                            <a:t>High </a:t>
                          </a:r>
                          <a:endParaRPr lang="ar-SA" sz="2200" dirty="0"/>
                        </a:p>
                      </a:txBody>
                      <a:tcPr anchor="ctr"/>
                    </a:tc>
                    <a:tc>
                      <a:txBody>
                        <a:bodyPr/>
                        <a:lstStyle/>
                        <a:p>
                          <a:pPr marL="0" algn="ctr" defTabSz="457200" rtl="0" eaLnBrk="1" latinLnBrk="0" hangingPunct="1"/>
                          <a:r>
                            <a:rPr lang="en-US" dirty="0" smtClean="0"/>
                            <a:t>High</a:t>
                          </a:r>
                          <a:endParaRPr lang="ar-SA" dirty="0"/>
                        </a:p>
                      </a:txBody>
                      <a:tcPr anchor="ctr"/>
                    </a:tc>
                    <a:tc vMerge="1">
                      <a:txBody>
                        <a:bodyPr/>
                        <a:lstStyle/>
                        <a:p>
                          <a:pPr marL="0" algn="l" defTabSz="457200" rtl="0" eaLnBrk="1" latinLnBrk="0" hangingPunct="1"/>
                          <a:endParaRPr lang="ar-SA" dirty="0"/>
                        </a:p>
                      </a:txBody>
                      <a:tcPr/>
                    </a:tc>
                    <a:tc>
                      <a:txBody>
                        <a:bodyPr/>
                        <a:lstStyle/>
                        <a:p>
                          <a:pPr algn="ctr" rtl="1"/>
                          <a:r>
                            <a:rPr lang="en-US" dirty="0" smtClean="0">
                              <a:solidFill>
                                <a:schemeClr val="accent2"/>
                              </a:solidFill>
                            </a:rPr>
                            <a:t>Lipase </a:t>
                          </a:r>
                          <a:endParaRPr lang="ar-SA" dirty="0">
                            <a:solidFill>
                              <a:schemeClr val="accent2"/>
                            </a:solidFill>
                          </a:endParaRPr>
                        </a:p>
                      </a:txBody>
                      <a:tcPr anchor="ctr"/>
                    </a:tc>
                  </a:tr>
                  <a:tr h="479418">
                    <a:tc rowSpan="2">
                      <a:txBody>
                        <a:bodyPr/>
                        <a:lstStyle/>
                        <a:p>
                          <a:pPr marL="0" algn="ctr" defTabSz="457200" rtl="0" eaLnBrk="1" latinLnBrk="0" hangingPunct="1"/>
                          <a:r>
                            <a:rPr lang="en-US" dirty="0" smtClean="0"/>
                            <a:t>Liver</a:t>
                          </a:r>
                          <a:endParaRPr lang="ar-SA" dirty="0"/>
                        </a:p>
                      </a:txBody>
                      <a:tcPr anchor="ctr"/>
                    </a:tc>
                    <a:tc>
                      <a:txBody>
                        <a:bodyPr/>
                        <a:lstStyle/>
                        <a:p>
                          <a:pPr marL="0" algn="ctr" defTabSz="457200" rtl="0" eaLnBrk="1" latinLnBrk="0" hangingPunct="1"/>
                          <a:r>
                            <a:rPr lang="en-US" sz="1800" baseline="0" dirty="0" smtClean="0"/>
                            <a:t>Liver diseases</a:t>
                          </a:r>
                          <a:endParaRPr lang="ar-SA" dirty="0"/>
                        </a:p>
                      </a:txBody>
                      <a:tcPr anchor="ctr"/>
                    </a:tc>
                    <a:tc vMerge="1">
                      <a:txBody>
                        <a:bodyPr/>
                        <a:lstStyle/>
                        <a:p>
                          <a:pPr marL="0" algn="l" defTabSz="457200" rtl="0" eaLnBrk="1" latinLnBrk="0" hangingPunct="1"/>
                          <a:endParaRPr lang="ar-SA" dirty="0"/>
                        </a:p>
                      </a:txBody>
                      <a:tcPr/>
                    </a:tc>
                    <a:tc>
                      <a:txBody>
                        <a:bodyPr/>
                        <a:lstStyle/>
                        <a:p>
                          <a:pPr marL="0" algn="ctr" defTabSz="457200" rtl="0" eaLnBrk="1" latinLnBrk="0" hangingPunct="1"/>
                          <a:r>
                            <a:rPr lang="en-US" dirty="0" smtClean="0"/>
                            <a:t>High</a:t>
                          </a:r>
                          <a:endParaRPr lang="ar-SA" dirty="0"/>
                        </a:p>
                      </a:txBody>
                      <a:tcPr anchor="ctr"/>
                    </a:tc>
                    <a:tc vMerge="1">
                      <a:txBody>
                        <a:bodyPr/>
                        <a:lstStyle/>
                        <a:p>
                          <a:pPr marL="0" algn="l" defTabSz="457200" rtl="0" eaLnBrk="1" latinLnBrk="0" hangingPunct="1"/>
                          <a:endParaRPr lang="ar-SA" dirty="0"/>
                        </a:p>
                      </a:txBody>
                      <a:tcPr/>
                    </a:tc>
                    <a:tc>
                      <a:txBody>
                        <a:bodyPr/>
                        <a:lstStyle/>
                        <a:p>
                          <a:pPr marL="0" algn="ctr" defTabSz="457200" rtl="0" eaLnBrk="1" latinLnBrk="0" hangingPunct="1"/>
                          <a:r>
                            <a:rPr lang="en-US" dirty="0" smtClean="0">
                              <a:solidFill>
                                <a:schemeClr val="accent2"/>
                              </a:solidFill>
                            </a:rPr>
                            <a:t>ALT</a:t>
                          </a:r>
                          <a:endParaRPr lang="ar-SA" dirty="0">
                            <a:solidFill>
                              <a:schemeClr val="accent2"/>
                            </a:solidFill>
                          </a:endParaRPr>
                        </a:p>
                      </a:txBody>
                      <a:tcPr anchor="ctr"/>
                    </a:tc>
                  </a:tr>
                  <a:tr h="479418">
                    <a:tc vMerge="1">
                      <a:txBody>
                        <a:bodyPr/>
                        <a:lstStyle/>
                        <a:p>
                          <a:pPr rtl="1"/>
                          <a:endParaRPr lang="ar-SA" dirty="0"/>
                        </a:p>
                      </a:txBody>
                      <a:tcPr/>
                    </a:tc>
                    <a:tc>
                      <a:txBody>
                        <a:bodyPr/>
                        <a:lstStyle/>
                        <a:p>
                          <a:pPr marL="0" algn="ctr" defTabSz="457200" rtl="0" eaLnBrk="1" latinLnBrk="0" hangingPunct="1"/>
                          <a:r>
                            <a:rPr lang="en-US" sz="1800" baseline="0" dirty="0" smtClean="0"/>
                            <a:t>Liver &amp; muscle diseases</a:t>
                          </a:r>
                          <a:endParaRPr lang="ar-SA" dirty="0"/>
                        </a:p>
                      </a:txBody>
                      <a:tcPr anchor="ctr"/>
                    </a:tc>
                    <a:tc vMerge="1">
                      <a:txBody>
                        <a:bodyPr/>
                        <a:lstStyle/>
                        <a:p>
                          <a:pPr marL="0" algn="l" defTabSz="457200" rtl="0" eaLnBrk="1" latinLnBrk="0" hangingPunct="1"/>
                          <a:endParaRPr lang="ar-SA" dirty="0"/>
                        </a:p>
                      </a:txBody>
                      <a:tcPr/>
                    </a:tc>
                    <a:tc>
                      <a:txBody>
                        <a:bodyPr/>
                        <a:lstStyle/>
                        <a:p>
                          <a:pPr marL="0" algn="ctr" defTabSz="457200" rtl="0" eaLnBrk="1" latinLnBrk="0" hangingPunct="1"/>
                          <a:r>
                            <a:rPr lang="en-US" dirty="0" smtClean="0"/>
                            <a:t>Low</a:t>
                          </a:r>
                          <a:endParaRPr lang="ar-SA" dirty="0"/>
                        </a:p>
                      </a:txBody>
                      <a:tcPr anchor="ctr"/>
                    </a:tc>
                    <a:tc vMerge="1">
                      <a:txBody>
                        <a:bodyPr/>
                        <a:lstStyle/>
                        <a:p>
                          <a:pPr marL="0" algn="l" defTabSz="457200" rtl="0" eaLnBrk="1" latinLnBrk="0" hangingPunct="1"/>
                          <a:endParaRPr lang="ar-SA" dirty="0"/>
                        </a:p>
                      </a:txBody>
                      <a:tcPr/>
                    </a:tc>
                    <a:tc>
                      <a:txBody>
                        <a:bodyPr/>
                        <a:lstStyle/>
                        <a:p>
                          <a:pPr marL="0" algn="ctr" defTabSz="457200" rtl="0" eaLnBrk="1" latinLnBrk="0" hangingPunct="1"/>
                          <a:r>
                            <a:rPr lang="en-US" dirty="0" smtClean="0">
                              <a:solidFill>
                                <a:schemeClr val="accent2"/>
                              </a:solidFill>
                            </a:rPr>
                            <a:t>AST</a:t>
                          </a:r>
                          <a:endParaRPr lang="ar-SA" dirty="0">
                            <a:solidFill>
                              <a:schemeClr val="accent2"/>
                            </a:solidFill>
                          </a:endParaRPr>
                        </a:p>
                      </a:txBody>
                      <a:tcPr anchor="ctr"/>
                    </a:tc>
                  </a:tr>
                  <a:tr h="65324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All nucleated cells </a:t>
                          </a:r>
                          <a:endParaRPr lang="en-US" dirty="0" smtClean="0">
                            <a:effectLst/>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Renal diseases</a:t>
                          </a:r>
                          <a:endParaRPr lang="en-US" dirty="0" smtClean="0">
                            <a:effectLst/>
                          </a:endParaRPr>
                        </a:p>
                      </a:txBody>
                      <a:tcPr anchor="ctr"/>
                    </a:tc>
                    <a:tc vMerge="1">
                      <a:txBody>
                        <a:bodyPr/>
                        <a:lstStyle/>
                        <a:p>
                          <a:pPr marL="0" algn="l" defTabSz="457200" rtl="0" eaLnBrk="1" latinLnBrk="0" hangingPunct="1"/>
                          <a:endParaRPr lang="ar-SA" dirty="0"/>
                        </a:p>
                      </a:txBody>
                      <a:tcPr/>
                    </a:tc>
                    <a:tc>
                      <a:txBody>
                        <a:bodyPr/>
                        <a:lstStyle/>
                        <a:p>
                          <a:pPr marL="0" algn="ctr" defTabSz="457200" rtl="0" eaLnBrk="1" latinLnBrk="0" hangingPunct="1"/>
                          <a:r>
                            <a:rPr lang="en-US" dirty="0" smtClean="0"/>
                            <a:t>--------</a:t>
                          </a:r>
                          <a:endParaRPr lang="ar-SA" dirty="0"/>
                        </a:p>
                      </a:txBody>
                      <a:tcPr anchor="ctr"/>
                    </a:tc>
                    <a:tc rowSpan="5">
                      <a:txBody>
                        <a:bodyPr/>
                        <a:lstStyle/>
                        <a:p>
                          <a:pPr marL="0" algn="ctr" defTabSz="457200" rtl="0" eaLnBrk="1" latinLnBrk="0" hangingPunct="1"/>
                          <a:r>
                            <a:rPr lang="en-US" dirty="0" smtClean="0"/>
                            <a:t>Protein</a:t>
                          </a:r>
                          <a:endParaRPr lang="ar-SA"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accent2"/>
                              </a:solidFill>
                            </a:rPr>
                            <a:t>Cystatin C</a:t>
                          </a:r>
                          <a:endParaRPr lang="en-US" sz="1800" b="1" kern="1200" dirty="0" smtClean="0">
                            <a:solidFill>
                              <a:schemeClr val="accent2"/>
                            </a:solidFill>
                            <a:latin typeface="+mn-lt"/>
                            <a:ea typeface="+mn-ea"/>
                            <a:cs typeface="+mn-cs"/>
                          </a:endParaRPr>
                        </a:p>
                      </a:txBody>
                      <a:tcPr anchor="ctr"/>
                    </a:tc>
                  </a:tr>
                  <a:tr h="93320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Cardiac expansion and pressure overload </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Congestive heart failure</a:t>
                          </a:r>
                          <a:endParaRPr lang="en-US" dirty="0" smtClean="0">
                            <a:effectLst/>
                          </a:endParaRPr>
                        </a:p>
                      </a:txBody>
                      <a:tcPr anchor="ctr"/>
                    </a:tc>
                    <a:tc vMerge="1">
                      <a:txBody>
                        <a:bodyPr/>
                        <a:lstStyle/>
                        <a:p>
                          <a:pPr marL="0" algn="l" defTabSz="457200" rtl="0" eaLnBrk="1" latinLnBrk="0" hangingPunct="1"/>
                          <a:endParaRPr lang="ar-SA" dirty="0"/>
                        </a:p>
                      </a:txBody>
                      <a:tcPr/>
                    </a:tc>
                    <a:tc>
                      <a:txBody>
                        <a:bodyPr/>
                        <a:lstStyle/>
                        <a:p>
                          <a:pPr marL="0" algn="ctr" defTabSz="457200" rtl="0" eaLnBrk="1" latinLnBrk="0" hangingPunct="1"/>
                          <a:r>
                            <a:rPr lang="en-US" dirty="0" smtClean="0"/>
                            <a:t>--------</a:t>
                          </a:r>
                          <a:endParaRPr lang="ar-SA" dirty="0"/>
                        </a:p>
                      </a:txBody>
                      <a:tcPr anchor="ctr"/>
                    </a:tc>
                    <a:tc vMerge="1">
                      <a:txBody>
                        <a:bodyPr/>
                        <a:lstStyle/>
                        <a:p>
                          <a:pPr marL="0" algn="l" defTabSz="457200" rtl="0" eaLnBrk="1" latinLnBrk="0" hangingPunct="1"/>
                          <a:endParaRPr lang="ar-SA"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accent2"/>
                              </a:solidFill>
                            </a:rPr>
                            <a:t>BNP</a:t>
                          </a:r>
                          <a:endParaRPr lang="en-US" sz="1800" b="1" kern="1200" dirty="0" smtClean="0">
                            <a:solidFill>
                              <a:schemeClr val="accent2"/>
                            </a:solidFill>
                            <a:latin typeface="+mn-lt"/>
                            <a:ea typeface="+mn-ea"/>
                            <a:cs typeface="+mn-cs"/>
                          </a:endParaRPr>
                        </a:p>
                        <a:p>
                          <a:pPr marL="0" algn="ctr" defTabSz="457200" rtl="0" eaLnBrk="1" latinLnBrk="0" hangingPunct="1"/>
                          <a:endParaRPr lang="ar-SA" dirty="0">
                            <a:solidFill>
                              <a:schemeClr val="accent2"/>
                            </a:solidFill>
                          </a:endParaRPr>
                        </a:p>
                      </a:txBody>
                      <a:tcPr anchor="ctr"/>
                    </a:tc>
                  </a:tr>
                  <a:tr h="93320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Prostate gland </a:t>
                          </a:r>
                          <a:endParaRPr lang="en-US" dirty="0" smtClean="0">
                            <a:effectLst/>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-BPH</a:t>
                          </a:r>
                          <a:br>
                            <a:rPr lang="en-US" sz="1800" kern="1200" dirty="0" smtClean="0">
                              <a:solidFill>
                                <a:schemeClr val="dk1"/>
                              </a:solidFill>
                              <a:effectLst/>
                              <a:latin typeface="+mn-lt"/>
                              <a:ea typeface="+mn-ea"/>
                              <a:cs typeface="+mn-cs"/>
                            </a:rPr>
                          </a:br>
                          <a:r>
                            <a:rPr lang="en-US" sz="1800" kern="1200" dirty="0" smtClean="0">
                              <a:solidFill>
                                <a:schemeClr val="dk1"/>
                              </a:solidFill>
                              <a:effectLst/>
                              <a:latin typeface="+mn-lt"/>
                              <a:ea typeface="+mn-ea"/>
                              <a:cs typeface="+mn-cs"/>
                            </a:rPr>
                            <a:t>-Prostatic inflammation or infection </a:t>
                          </a:r>
                          <a:endParaRPr lang="en-US" dirty="0" smtClean="0">
                            <a:effectLst/>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Very high </a:t>
                          </a:r>
                          <a:endParaRPr lang="en-US" dirty="0" smtClean="0">
                            <a:effectLst/>
                          </a:endParaRPr>
                        </a:p>
                        <a:p>
                          <a:pPr marL="0" algn="ctr" defTabSz="457200" rtl="0" eaLnBrk="1" latinLnBrk="0" hangingPunct="1"/>
                          <a:endParaRPr lang="ar-SA" dirty="0"/>
                        </a:p>
                      </a:txBody>
                      <a:tcPr anchor="ctr"/>
                    </a:tc>
                    <a:tc>
                      <a:txBody>
                        <a:bodyPr/>
                        <a:lstStyle/>
                        <a:p>
                          <a:pPr marL="0" algn="ctr" defTabSz="457200" rtl="0" eaLnBrk="1" latinLnBrk="0" hangingPunct="1"/>
                          <a:r>
                            <a:rPr lang="en-US" dirty="0" smtClean="0"/>
                            <a:t>Low</a:t>
                          </a:r>
                          <a:endParaRPr lang="ar-SA" dirty="0"/>
                        </a:p>
                      </a:txBody>
                      <a:tcPr anchor="ctr"/>
                    </a:tc>
                    <a:tc vMerge="1">
                      <a:txBody>
                        <a:bodyPr/>
                        <a:lstStyle/>
                        <a:p>
                          <a:pPr marL="0" algn="l" defTabSz="457200" rtl="0" eaLnBrk="1" latinLnBrk="0" hangingPunct="1"/>
                          <a:endParaRPr lang="ar-SA" dirty="0"/>
                        </a:p>
                      </a:txBody>
                      <a:tcPr/>
                    </a:tc>
                    <a:tc rowSpan="2">
                      <a:txBody>
                        <a:bodyPr/>
                        <a:lstStyle/>
                        <a:p>
                          <a:pPr marL="0" algn="ctr" defTabSz="457200" rtl="0" eaLnBrk="1" latinLnBrk="0" hangingPunct="1"/>
                          <a:r>
                            <a:rPr lang="en-US" sz="1800" dirty="0" smtClean="0">
                              <a:solidFill>
                                <a:schemeClr val="accent2"/>
                              </a:solidFill>
                            </a:rPr>
                            <a:t>PSA</a:t>
                          </a:r>
                          <a:endParaRPr lang="ar-SA" dirty="0">
                            <a:solidFill>
                              <a:schemeClr val="accent2"/>
                            </a:solidFill>
                          </a:endParaRPr>
                        </a:p>
                      </a:txBody>
                      <a:tcPr anchor="ctr"/>
                    </a:tc>
                  </a:tr>
                  <a:tr h="112344">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Fetal liver </a:t>
                          </a:r>
                          <a:endParaRPr lang="en-US" dirty="0" smtClean="0">
                            <a:effectLst/>
                          </a:endParaRPr>
                        </a:p>
                        <a:p>
                          <a:pPr algn="ctr"/>
                          <a:endParaRPr lang="en-US" dirty="0"/>
                        </a:p>
                      </a:txBody>
                      <a:tcPr anchor="ctr"/>
                    </a:tc>
                    <a:tc rowSpan="2">
                      <a:txBody>
                        <a:bodyPr/>
                        <a:lstStyle/>
                        <a:p>
                          <a:pPr marL="0" indent="0" algn="ctr">
                            <a:buFont typeface="Arial" charset="0"/>
                            <a:buNone/>
                          </a:pPr>
                          <a:r>
                            <a:rPr lang="en-US" sz="1800" kern="1200" dirty="0" smtClean="0">
                              <a:solidFill>
                                <a:schemeClr val="dk1"/>
                              </a:solidFill>
                              <a:effectLst/>
                              <a:latin typeface="+mn-lt"/>
                              <a:ea typeface="+mn-ea"/>
                              <a:cs typeface="+mn-cs"/>
                            </a:rPr>
                            <a:t>-hepatoma </a:t>
                          </a:r>
                          <a:endParaRPr lang="en-US" dirty="0" smtClean="0">
                            <a:effectLst/>
                          </a:endParaRPr>
                        </a:p>
                        <a:p>
                          <a:pPr algn="ctr"/>
                          <a:r>
                            <a:rPr lang="en-US" sz="1800" kern="1200" dirty="0" smtClean="0">
                              <a:solidFill>
                                <a:schemeClr val="dk1"/>
                              </a:solidFill>
                              <a:effectLst/>
                              <a:latin typeface="+mn-lt"/>
                              <a:ea typeface="+mn-ea"/>
                              <a:cs typeface="+mn-cs"/>
                            </a:rPr>
                            <a:t>-Testiclar carcinomas </a:t>
                          </a:r>
                          <a:endParaRPr lang="en-US" dirty="0" smtClean="0">
                            <a:effectLst/>
                          </a:endParaRPr>
                        </a:p>
                        <a:p>
                          <a:pPr algn="ctr"/>
                          <a:r>
                            <a:rPr lang="en-US" sz="1800" kern="1200" dirty="0" smtClean="0">
                              <a:solidFill>
                                <a:schemeClr val="dk1"/>
                              </a:solidFill>
                              <a:effectLst/>
                              <a:latin typeface="+mn-lt"/>
                              <a:ea typeface="+mn-ea"/>
                              <a:cs typeface="+mn-cs"/>
                            </a:rPr>
                            <a:t>-GI tract carcinomas </a:t>
                          </a:r>
                          <a:endParaRPr lang="en-US" dirty="0" smtClean="0">
                            <a:effectLst/>
                          </a:endParaRPr>
                        </a:p>
                      </a:txBody>
                      <a:tcPr anchor="ctr"/>
                    </a:tc>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High </a:t>
                          </a:r>
                          <a:endParaRPr lang="en-US" dirty="0" smtClean="0">
                            <a:effectLst/>
                          </a:endParaRPr>
                        </a:p>
                        <a:p>
                          <a:pPr marL="0" algn="ctr" defTabSz="457200" rtl="0" eaLnBrk="1" latinLnBrk="0" hangingPunct="1"/>
                          <a:endParaRPr lang="ar-SA" dirty="0"/>
                        </a:p>
                      </a:txBody>
                      <a:tcPr anchor="ctr"/>
                    </a:tc>
                    <a:tc rowSpan="2">
                      <a:txBody>
                        <a:bodyPr/>
                        <a:lstStyle/>
                        <a:p>
                          <a:pPr marL="0" algn="ctr" defTabSz="457200" rtl="0" eaLnBrk="1" latinLnBrk="0" hangingPunct="1"/>
                          <a:r>
                            <a:rPr lang="en-US" dirty="0" smtClean="0"/>
                            <a:t>Low</a:t>
                          </a:r>
                          <a:endParaRPr lang="ar-SA" dirty="0"/>
                        </a:p>
                      </a:txBody>
                      <a:tcPr anchor="ctr"/>
                    </a:tc>
                    <a:tc vMerge="1">
                      <a:txBody>
                        <a:bodyPr/>
                        <a:lstStyle/>
                        <a:p>
                          <a:endParaRPr lang="en-US"/>
                        </a:p>
                      </a:txBody>
                      <a:tcPr/>
                    </a:tc>
                    <a:tc vMerge="1">
                      <a:txBody>
                        <a:bodyPr/>
                        <a:lstStyle/>
                        <a:p>
                          <a:endParaRPr lang="en-US"/>
                        </a:p>
                      </a:txBody>
                      <a:tcPr/>
                    </a:tc>
                  </a:tr>
                  <a:tr h="820864">
                    <a:tc vMerge="1">
                      <a:txBody>
                        <a:bodyPr/>
                        <a:lstStyle/>
                        <a:p>
                          <a:pPr rtl="1"/>
                          <a:endParaRPr lang="ar-SA"/>
                        </a:p>
                      </a:txBody>
                      <a:tcPr/>
                    </a:tc>
                    <a:tc vMerge="1">
                      <a:txBody>
                        <a:bodyPr/>
                        <a:lstStyle/>
                        <a:p>
                          <a:pPr marL="0" algn="l" defTabSz="457200" rtl="0" eaLnBrk="1" latinLnBrk="0" hangingPunct="1"/>
                          <a:endParaRPr lang="ar-SA" dirty="0"/>
                        </a:p>
                      </a:txBody>
                      <a:tcPr/>
                    </a:tc>
                    <a:tc vMerge="1">
                      <a:txBody>
                        <a:bodyPr/>
                        <a:lstStyle/>
                        <a:p>
                          <a:pPr marL="0" algn="l" defTabSz="457200" rtl="0" eaLnBrk="1" latinLnBrk="0" hangingPunct="1"/>
                          <a:endParaRPr lang="ar-SA" dirty="0"/>
                        </a:p>
                      </a:txBody>
                      <a:tcPr/>
                    </a:tc>
                    <a:tc vMerge="1">
                      <a:txBody>
                        <a:bodyPr/>
                        <a:lstStyle/>
                        <a:p>
                          <a:pPr marL="0" algn="l" defTabSz="457200" rtl="0" eaLnBrk="1" latinLnBrk="0" hangingPunct="1"/>
                          <a:endParaRPr lang="ar-SA" dirty="0"/>
                        </a:p>
                      </a:txBody>
                      <a:tcPr/>
                    </a:tc>
                    <a:tc vMerge="1">
                      <a:txBody>
                        <a:bodyPr/>
                        <a:lstStyle/>
                        <a:p>
                          <a:pPr marL="0" algn="l" defTabSz="457200" rtl="0" eaLnBrk="1" latinLnBrk="0" hangingPunct="1"/>
                          <a:endParaRPr lang="ar-SA" dirty="0"/>
                        </a:p>
                      </a:txBody>
                      <a:tcPr/>
                    </a:tc>
                    <a:tc>
                      <a:txBody>
                        <a:bodyPr/>
                        <a:lstStyle/>
                        <a:p>
                          <a:endParaRPr lang="en-US"/>
                        </a:p>
                      </a:txBody>
                      <a:tcPr anchor="ctr">
                        <a:blipFill rotWithShape="0">
                          <a:blip r:embed="rId2"/>
                          <a:stretch>
                            <a:fillRect l="-560726" t="-657037" r="-1650" b="-89630"/>
                          </a:stretch>
                        </a:blipFill>
                      </a:tcPr>
                    </a:tc>
                  </a:tr>
                  <a:tr h="65324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Ovaries (</a:t>
                          </a:r>
                          <a:r>
                            <a:rPr lang="en-US" dirty="0" smtClean="0">
                              <a:solidFill>
                                <a:schemeClr val="tx1"/>
                              </a:solidFill>
                            </a:rPr>
                            <a:t>growing follicles</a:t>
                          </a:r>
                          <a:r>
                            <a:rPr lang="en-US" dirty="0" smtClean="0">
                              <a:solidFill>
                                <a:schemeClr val="dk1"/>
                              </a:solidFill>
                            </a:rPr>
                            <a:t>)</a:t>
                          </a:r>
                          <a:endParaRPr lang="en-US" sz="1800" kern="1200" dirty="0" smtClean="0">
                            <a:solidFill>
                              <a:schemeClr val="dk1"/>
                            </a:solidFill>
                            <a:effectLst/>
                            <a:latin typeface="+mn-lt"/>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-Estimating egg cell reserve</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-Assessing female fertility</a:t>
                          </a:r>
                        </a:p>
                      </a:txBody>
                      <a:tcPr anchor="ctr"/>
                    </a:tc>
                    <a:tc>
                      <a:txBody>
                        <a:bodyPr/>
                        <a:lstStyle/>
                        <a:p>
                          <a:pPr marL="0" algn="ctr" defTabSz="457200" rtl="0" eaLnBrk="1" latinLnBrk="0" hangingPunct="1"/>
                          <a:r>
                            <a:rPr lang="en-US" dirty="0" smtClean="0"/>
                            <a:t>--------</a:t>
                          </a:r>
                          <a:endParaRPr lang="ar-SA" dirty="0"/>
                        </a:p>
                      </a:txBody>
                      <a:tcPr anchor="ctr"/>
                    </a:tc>
                    <a:tc>
                      <a:txBody>
                        <a:bodyPr/>
                        <a:lstStyle/>
                        <a:p>
                          <a:pPr marL="0" algn="ctr" defTabSz="457200" rtl="0" eaLnBrk="1" latinLnBrk="0" hangingPunct="1"/>
                          <a:r>
                            <a:rPr lang="en-US" dirty="0" smtClean="0"/>
                            <a:t>--------</a:t>
                          </a:r>
                          <a:endParaRPr lang="ar-SA" dirty="0"/>
                        </a:p>
                      </a:txBody>
                      <a:tcPr anchor="ctr"/>
                    </a:tc>
                    <a:tc>
                      <a:txBody>
                        <a:bodyPr/>
                        <a:lstStyle/>
                        <a:p>
                          <a:pPr marL="0" algn="ctr" defTabSz="457200" rtl="0" eaLnBrk="1" latinLnBrk="0" hangingPunct="1"/>
                          <a:r>
                            <a:rPr lang="en-US" dirty="0" smtClean="0"/>
                            <a:t>Hormone</a:t>
                          </a:r>
                          <a:endParaRPr lang="ar-SA" dirty="0"/>
                        </a:p>
                      </a:txBody>
                      <a:tcPr anchor="ctr"/>
                    </a:tc>
                    <a:tc>
                      <a:txBody>
                        <a:bodyPr/>
                        <a:lstStyle/>
                        <a:p>
                          <a:pPr marL="0" algn="ctr" defTabSz="457200" rtl="0" eaLnBrk="1" latinLnBrk="0" hangingPunct="1"/>
                          <a:r>
                            <a:rPr lang="en-US" dirty="0" smtClean="0">
                              <a:solidFill>
                                <a:schemeClr val="accent2"/>
                              </a:solidFill>
                            </a:rPr>
                            <a:t>AMH</a:t>
                          </a:r>
                          <a:endParaRPr lang="ar-SA" dirty="0">
                            <a:solidFill>
                              <a:schemeClr val="accent2"/>
                            </a:solidFill>
                          </a:endParaRPr>
                        </a:p>
                      </a:txBody>
                      <a:tcPr anchor="ctr"/>
                    </a:tc>
                  </a:tr>
                </a:tbl>
              </a:graphicData>
            </a:graphic>
          </p:graphicFrame>
        </mc:Fallback>
      </mc:AlternateContent>
    </p:spTree>
    <p:extLst>
      <p:ext uri="{BB962C8B-B14F-4D97-AF65-F5344CB8AC3E}">
        <p14:creationId xmlns:p14="http://schemas.microsoft.com/office/powerpoint/2010/main" val="36597670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466" y="-19170"/>
            <a:ext cx="8596668" cy="1320800"/>
          </a:xfrm>
        </p:spPr>
        <p:txBody>
          <a:bodyPr/>
          <a:lstStyle/>
          <a:p>
            <a:pPr algn="ctr"/>
            <a:r>
              <a:rPr lang="en-US" u="sng" dirty="0" smtClean="0">
                <a:solidFill>
                  <a:schemeClr val="accent2">
                    <a:lumMod val="75000"/>
                  </a:schemeClr>
                </a:solidFill>
              </a:rPr>
              <a:t>Quiz</a:t>
            </a:r>
            <a:r>
              <a:rPr lang="en-US" dirty="0" smtClean="0">
                <a:solidFill>
                  <a:schemeClr val="accent2">
                    <a:lumMod val="75000"/>
                  </a:schemeClr>
                </a:solidFill>
              </a:rPr>
              <a:t>:</a:t>
            </a:r>
            <a:endParaRPr lang="en-US" dirty="0">
              <a:solidFill>
                <a:schemeClr val="accent2">
                  <a:lumMod val="75000"/>
                </a:schemeClr>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13287" y="685800"/>
                <a:ext cx="8596668" cy="5430984"/>
              </a:xfrm>
            </p:spPr>
            <p:txBody>
              <a:bodyPr>
                <a:normAutofit/>
              </a:bodyPr>
              <a:lstStyle/>
              <a:p>
                <a:pPr marL="0" indent="0">
                  <a:buNone/>
                </a:pPr>
                <a:r>
                  <a:rPr lang="en-US" dirty="0"/>
                  <a:t>1-Which one of these is biomarker indicate renal disease?</a:t>
                </a:r>
              </a:p>
              <a:p>
                <a:pPr marL="0" indent="0">
                  <a:buNone/>
                </a:pPr>
                <a:r>
                  <a:rPr lang="en-US" dirty="0"/>
                  <a:t>A- BNP                          B- Cystatin C           C- </a:t>
                </a:r>
                <a14:m>
                  <m:oMath xmlns:m="http://schemas.openxmlformats.org/officeDocument/2006/math">
                    <m:r>
                      <a:rPr lang="en-US" dirty="0">
                        <a:latin typeface="Cambria Math" charset="0"/>
                      </a:rPr>
                      <m:t>∝</m:t>
                    </m:r>
                  </m:oMath>
                </a14:m>
                <a:r>
                  <a:rPr lang="en-US" dirty="0"/>
                  <a:t>-Fetoprotein</a:t>
                </a:r>
              </a:p>
              <a:p>
                <a:pPr marL="0" indent="0">
                  <a:buNone/>
                </a:pPr>
                <a:endParaRPr lang="en-US" dirty="0"/>
              </a:p>
              <a:p>
                <a:pPr marL="0" indent="0">
                  <a:buNone/>
                </a:pPr>
                <a:r>
                  <a:rPr lang="en-US" dirty="0"/>
                  <a:t>2-What is the major diagnose of </a:t>
                </a:r>
                <a:r>
                  <a:rPr lang="en-US" dirty="0">
                    <a:solidFill>
                      <a:schemeClr val="tx1"/>
                    </a:solidFill>
                    <a:ea typeface="ＭＳ Ｐゴシック" charset="0"/>
                  </a:rPr>
                  <a:t>high</a:t>
                </a:r>
                <a:r>
                  <a:rPr lang="en-US" dirty="0">
                    <a:ea typeface="ＭＳ Ｐゴシック" charset="0"/>
                  </a:rPr>
                  <a:t>serum levels of ALT?</a:t>
                </a:r>
              </a:p>
              <a:p>
                <a:pPr marL="0" indent="0">
                  <a:buNone/>
                </a:pPr>
                <a:r>
                  <a:rPr lang="en-US" dirty="0"/>
                  <a:t>A- Muscle diseases       B- Liver diseases           C- Both are possible</a:t>
                </a:r>
              </a:p>
              <a:p>
                <a:pPr marL="0" indent="0">
                  <a:buNone/>
                </a:pPr>
                <a:endParaRPr lang="en-US" dirty="0"/>
              </a:p>
              <a:p>
                <a:pPr marL="0" indent="0">
                  <a:buNone/>
                </a:pPr>
                <a:r>
                  <a:rPr lang="en-US" dirty="0"/>
                  <a:t>3-Which one of these is low specificity biomarkers? </a:t>
                </a:r>
              </a:p>
              <a:p>
                <a:pPr marL="0" indent="0">
                  <a:buNone/>
                </a:pPr>
                <a:r>
                  <a:rPr lang="en-US" dirty="0"/>
                  <a:t>A- Lipase                      B- ALT           C- </a:t>
                </a:r>
                <a14:m>
                  <m:oMath xmlns:m="http://schemas.openxmlformats.org/officeDocument/2006/math">
                    <m:r>
                      <a:rPr lang="en-US" dirty="0">
                        <a:latin typeface="Cambria Math"/>
                      </a:rPr>
                      <m:t>∝</m:t>
                    </m:r>
                  </m:oMath>
                </a14:m>
                <a:r>
                  <a:rPr lang="en-US" dirty="0"/>
                  <a:t>-Fetoprotein</a:t>
                </a:r>
                <a:endParaRPr lang="ar-SA" dirty="0"/>
              </a:p>
              <a:p>
                <a:pPr marL="0" indent="0">
                  <a:buNone/>
                </a:pPr>
                <a:endParaRPr lang="en-US" dirty="0"/>
              </a:p>
              <a:p>
                <a:pPr marL="0" indent="0">
                  <a:buNone/>
                </a:pPr>
                <a:r>
                  <a:rPr lang="en-US" dirty="0"/>
                  <a:t>4- What are the roles of AMH?</a:t>
                </a:r>
              </a:p>
              <a:p>
                <a:pPr marL="0" indent="0">
                  <a:buNone/>
                </a:pPr>
                <a:r>
                  <a:rPr lang="en-US" dirty="0">
                    <a:solidFill>
                      <a:schemeClr val="accent2"/>
                    </a:solidFill>
                  </a:rPr>
                  <a:t>Slide (13) 1</a:t>
                </a:r>
                <a:r>
                  <a:rPr lang="en-US" baseline="30000" dirty="0">
                    <a:solidFill>
                      <a:schemeClr val="accent2"/>
                    </a:solidFill>
                  </a:rPr>
                  <a:t>st</a:t>
                </a:r>
                <a:r>
                  <a:rPr lang="en-US" dirty="0">
                    <a:solidFill>
                      <a:schemeClr val="accent2"/>
                    </a:solidFill>
                  </a:rPr>
                  <a:t>&amp; 5</a:t>
                </a:r>
                <a:r>
                  <a:rPr lang="en-US" baseline="30000" dirty="0">
                    <a:solidFill>
                      <a:schemeClr val="accent2"/>
                    </a:solidFill>
                  </a:rPr>
                  <a:t>th</a:t>
                </a:r>
                <a:r>
                  <a:rPr lang="en-US" dirty="0">
                    <a:solidFill>
                      <a:schemeClr val="accent2"/>
                    </a:solidFill>
                  </a:rPr>
                  <a:t>points</a:t>
                </a:r>
              </a:p>
              <a:p>
                <a:pPr marL="0" lvl="0" indent="0">
                  <a:buNone/>
                </a:pPr>
                <a:r>
                  <a:rPr lang="en-US" dirty="0"/>
                  <a:t>5-What are the Causes of </a:t>
                </a:r>
                <a:r>
                  <a:rPr lang="en-US" altLang="en-US" dirty="0"/>
                  <a:t>pancreatitis?</a:t>
                </a:r>
                <a:endParaRPr lang="en-US" dirty="0"/>
              </a:p>
              <a:p>
                <a:pPr marL="0" indent="0">
                  <a:buNone/>
                </a:pPr>
                <a:r>
                  <a:rPr lang="en-US" dirty="0">
                    <a:solidFill>
                      <a:schemeClr val="accent2"/>
                    </a:solidFill>
                  </a:rPr>
                  <a:t>Slide (10)</a:t>
                </a:r>
              </a:p>
              <a:p>
                <a:pPr marL="0" indent="0">
                  <a:buNone/>
                </a:pPr>
                <a:endParaRPr lang="ar-SA"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13287" y="685800"/>
                <a:ext cx="8596668" cy="5430984"/>
              </a:xfrm>
              <a:blipFill rotWithShape="0">
                <a:blip r:embed="rId2"/>
                <a:stretch>
                  <a:fillRect l="-638" t="-787"/>
                </a:stretch>
              </a:blipFill>
            </p:spPr>
            <p:txBody>
              <a:bodyPr/>
              <a:lstStyle/>
              <a:p>
                <a:r>
                  <a:rPr lang="en-US">
                    <a:noFill/>
                  </a:rPr>
                  <a:t> </a:t>
                </a:r>
              </a:p>
            </p:txBody>
          </p:sp>
        </mc:Fallback>
      </mc:AlternateContent>
      <p:sp>
        <p:nvSpPr>
          <p:cNvPr id="5" name="TextBox 4"/>
          <p:cNvSpPr txBox="1"/>
          <p:nvPr/>
        </p:nvSpPr>
        <p:spPr>
          <a:xfrm rot="10800000">
            <a:off x="10549244" y="1104424"/>
            <a:ext cx="529312" cy="1754326"/>
          </a:xfrm>
          <a:prstGeom prst="rect">
            <a:avLst/>
          </a:prstGeom>
          <a:noFill/>
        </p:spPr>
        <p:txBody>
          <a:bodyPr wrap="none" rtlCol="0">
            <a:spAutoFit/>
          </a:bodyPr>
          <a:lstStyle/>
          <a:p>
            <a:pPr>
              <a:lnSpc>
                <a:spcPct val="200000"/>
              </a:lnSpc>
            </a:pPr>
            <a:r>
              <a:rPr lang="en-US" dirty="0">
                <a:solidFill>
                  <a:prstClr val="black"/>
                </a:solidFill>
              </a:rPr>
              <a:t>1-B</a:t>
            </a:r>
          </a:p>
          <a:p>
            <a:pPr>
              <a:lnSpc>
                <a:spcPct val="200000"/>
              </a:lnSpc>
            </a:pPr>
            <a:r>
              <a:rPr lang="en-US" dirty="0">
                <a:solidFill>
                  <a:prstClr val="black"/>
                </a:solidFill>
              </a:rPr>
              <a:t>2-B</a:t>
            </a:r>
          </a:p>
          <a:p>
            <a:pPr>
              <a:lnSpc>
                <a:spcPct val="200000"/>
              </a:lnSpc>
            </a:pPr>
            <a:r>
              <a:rPr lang="en-US" dirty="0">
                <a:solidFill>
                  <a:prstClr val="black"/>
                </a:solidFill>
              </a:rPr>
              <a:t>3-C</a:t>
            </a:r>
          </a:p>
        </p:txBody>
      </p:sp>
      <p:sp>
        <p:nvSpPr>
          <p:cNvPr id="6" name="TextBox 5"/>
          <p:cNvSpPr txBox="1"/>
          <p:nvPr/>
        </p:nvSpPr>
        <p:spPr>
          <a:xfrm>
            <a:off x="2819400" y="6052313"/>
            <a:ext cx="4114800" cy="769441"/>
          </a:xfrm>
          <a:prstGeom prst="rect">
            <a:avLst/>
          </a:prstGeom>
          <a:ln>
            <a:prstDash val="sysDash"/>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rtl="1"/>
            <a:r>
              <a:rPr lang="ar-SA" sz="2600" b="1" dirty="0">
                <a:solidFill>
                  <a:prstClr val="black"/>
                </a:solidFill>
                <a:latin typeface="Baghdad" charset="-78"/>
                <a:ea typeface="Baghdad" charset="-78"/>
                <a:cs typeface="Baghdad" charset="-78"/>
              </a:rPr>
              <a:t>نتمنى لكم التوفيق والنجاح</a:t>
            </a:r>
            <a:r>
              <a:rPr lang="en-US" sz="2600" b="1" dirty="0">
                <a:solidFill>
                  <a:prstClr val="black"/>
                </a:solidFill>
                <a:latin typeface="Baghdad" charset="-78"/>
                <a:ea typeface="Baghdad" charset="-78"/>
                <a:cs typeface="Baghdad" charset="-78"/>
              </a:rPr>
              <a:t>!</a:t>
            </a:r>
            <a:endParaRPr lang="en-US" dirty="0">
              <a:solidFill>
                <a:srgbClr val="54A021"/>
              </a:solidFill>
            </a:endParaRPr>
          </a:p>
          <a:p>
            <a:pPr algn="ctr" rtl="1"/>
            <a:r>
              <a:rPr lang="en-US" dirty="0">
                <a:solidFill>
                  <a:srgbClr val="92D050"/>
                </a:solidFill>
              </a:rPr>
              <a:t>436 Biochemistry team</a:t>
            </a:r>
          </a:p>
        </p:txBody>
      </p:sp>
    </p:spTree>
    <p:extLst>
      <p:ext uri="{BB962C8B-B14F-4D97-AF65-F5344CB8AC3E}">
        <p14:creationId xmlns:p14="http://schemas.microsoft.com/office/powerpoint/2010/main" val="36138235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29173" y="5600317"/>
            <a:ext cx="2607582" cy="1169551"/>
          </a:xfrm>
          <a:prstGeom prst="rect">
            <a:avLst/>
          </a:prstGeom>
          <a:noFill/>
        </p:spPr>
        <p:txBody>
          <a:bodyPr wrap="square" rtlCol="0">
            <a:spAutoFit/>
          </a:bodyPr>
          <a:lstStyle/>
          <a:p>
            <a:r>
              <a:rPr lang="en-US" sz="2600" b="1" dirty="0">
                <a:solidFill>
                  <a:srgbClr val="549E39">
                    <a:lumMod val="75000"/>
                  </a:srgbClr>
                </a:solidFill>
              </a:rPr>
              <a:t>-Team leaders:</a:t>
            </a:r>
            <a:endParaRPr lang="ar-SA" sz="2600" b="1" dirty="0">
              <a:solidFill>
                <a:srgbClr val="549E39">
                  <a:lumMod val="75000"/>
                </a:srgbClr>
              </a:solidFill>
            </a:endParaRPr>
          </a:p>
          <a:p>
            <a:endParaRPr lang="en-US" sz="800" b="1" dirty="0">
              <a:solidFill>
                <a:srgbClr val="549E39">
                  <a:lumMod val="75000"/>
                </a:srgbClr>
              </a:solidFill>
            </a:endParaRPr>
          </a:p>
          <a:p>
            <a:pPr algn="ctr"/>
            <a:r>
              <a:rPr lang="ar-SA" b="1" dirty="0">
                <a:solidFill>
                  <a:prstClr val="black">
                    <a:lumMod val="75000"/>
                    <a:lumOff val="25000"/>
                  </a:prstClr>
                </a:solidFill>
              </a:rPr>
              <a:t>نوره السهلي.</a:t>
            </a:r>
          </a:p>
          <a:p>
            <a:pPr algn="ctr"/>
            <a:r>
              <a:rPr lang="ar-SA" b="1" dirty="0">
                <a:solidFill>
                  <a:prstClr val="black">
                    <a:lumMod val="75000"/>
                    <a:lumOff val="25000"/>
                  </a:prstClr>
                </a:solidFill>
              </a:rPr>
              <a:t>عبدالله المانع.</a:t>
            </a:r>
            <a:endParaRPr lang="en-US" b="1" dirty="0">
              <a:solidFill>
                <a:prstClr val="black">
                  <a:lumMod val="75000"/>
                  <a:lumOff val="25000"/>
                </a:prstClr>
              </a:solidFill>
            </a:endParaRPr>
          </a:p>
        </p:txBody>
      </p:sp>
      <p:sp>
        <p:nvSpPr>
          <p:cNvPr id="6" name="TextBox 5"/>
          <p:cNvSpPr txBox="1"/>
          <p:nvPr/>
        </p:nvSpPr>
        <p:spPr>
          <a:xfrm>
            <a:off x="818882" y="5184679"/>
            <a:ext cx="3881887" cy="1461939"/>
          </a:xfrm>
          <a:prstGeom prst="rect">
            <a:avLst/>
          </a:prstGeom>
          <a:noFill/>
        </p:spPr>
        <p:txBody>
          <a:bodyPr wrap="square" rtlCol="0">
            <a:spAutoFit/>
          </a:bodyPr>
          <a:lstStyle/>
          <a:p>
            <a:pPr algn="ctr"/>
            <a:r>
              <a:rPr lang="en-US" sz="2800" b="1" u="sng" dirty="0">
                <a:solidFill>
                  <a:srgbClr val="549E39">
                    <a:lumMod val="75000"/>
                  </a:srgbClr>
                </a:solidFill>
              </a:rPr>
              <a:t>-Contact us:</a:t>
            </a:r>
            <a:endParaRPr lang="en-US" sz="800" b="1" u="sng" dirty="0">
              <a:solidFill>
                <a:srgbClr val="549E39">
                  <a:lumMod val="75000"/>
                </a:srgbClr>
              </a:solidFill>
            </a:endParaRPr>
          </a:p>
          <a:p>
            <a:pPr algn="ctr"/>
            <a:endParaRPr lang="en-US" sz="700" b="1" u="sng" dirty="0">
              <a:solidFill>
                <a:srgbClr val="549E39">
                  <a:lumMod val="75000"/>
                </a:srgbClr>
              </a:solidFill>
            </a:endParaRPr>
          </a:p>
          <a:p>
            <a:pPr algn="ctr"/>
            <a:r>
              <a:rPr lang="en-US" dirty="0">
                <a:solidFill>
                  <a:prstClr val="black"/>
                </a:solidFill>
                <a:hlinkClick r:id="rId2"/>
              </a:rPr>
              <a:t>Biochemistryteam436@gmail.com</a:t>
            </a:r>
            <a:endParaRPr lang="en-US" dirty="0">
              <a:solidFill>
                <a:prstClr val="black"/>
              </a:solidFill>
            </a:endParaRPr>
          </a:p>
          <a:p>
            <a:pPr algn="ctr"/>
            <a:endParaRPr lang="en-US" dirty="0">
              <a:solidFill>
                <a:prstClr val="black"/>
              </a:solidFill>
            </a:endParaRPr>
          </a:p>
          <a:p>
            <a:pPr algn="ctr"/>
            <a:r>
              <a:rPr lang="en-US" dirty="0">
                <a:solidFill>
                  <a:prstClr val="black"/>
                </a:solidFill>
                <a:hlinkClick r:id="rId3"/>
              </a:rPr>
              <a:t>twitter.com/436biochemteam</a:t>
            </a:r>
            <a:endParaRPr lang="en-US" dirty="0">
              <a:solidFill>
                <a:prstClr val="black"/>
              </a:solidFill>
            </a:endParaRPr>
          </a:p>
        </p:txBody>
      </p:sp>
      <p:sp>
        <p:nvSpPr>
          <p:cNvPr id="8" name="Content Placeholder 7"/>
          <p:cNvSpPr txBox="1">
            <a:spLocks/>
          </p:cNvSpPr>
          <p:nvPr/>
        </p:nvSpPr>
        <p:spPr>
          <a:xfrm>
            <a:off x="5098473" y="222253"/>
            <a:ext cx="4668982" cy="513945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Clr>
                <a:srgbClr val="90C226"/>
              </a:buClr>
            </a:pPr>
            <a:r>
              <a:rPr lang="en-US" sz="2800" b="1" dirty="0">
                <a:solidFill>
                  <a:prstClr val="black">
                    <a:lumMod val="75000"/>
                    <a:lumOff val="25000"/>
                  </a:prstClr>
                </a:solidFill>
              </a:rPr>
              <a:t> Boys team members:</a:t>
            </a:r>
            <a:endParaRPr lang="ar-SA" sz="2800" b="1" dirty="0">
              <a:solidFill>
                <a:prstClr val="black">
                  <a:lumMod val="75000"/>
                  <a:lumOff val="25000"/>
                </a:prstClr>
              </a:solidFill>
            </a:endParaRPr>
          </a:p>
          <a:p>
            <a:pPr>
              <a:buClr>
                <a:srgbClr val="90C226"/>
              </a:buClr>
            </a:pPr>
            <a:endParaRPr lang="en-US" sz="600" b="1" dirty="0">
              <a:solidFill>
                <a:prstClr val="black">
                  <a:lumMod val="75000"/>
                  <a:lumOff val="25000"/>
                </a:prstClr>
              </a:solidFill>
            </a:endParaRPr>
          </a:p>
          <a:p>
            <a:pPr marL="0" indent="0" algn="ctr">
              <a:buClr>
                <a:srgbClr val="90C226"/>
              </a:buClr>
              <a:buFont typeface="Wingdings 3" charset="2"/>
              <a:buNone/>
            </a:pPr>
            <a:r>
              <a:rPr lang="ar-SA" sz="2000" b="1" dirty="0">
                <a:solidFill>
                  <a:prstClr val="black">
                    <a:lumMod val="75000"/>
                    <a:lumOff val="25000"/>
                  </a:prstClr>
                </a:solidFill>
              </a:rPr>
              <a:t>1- محمد المهوس</a:t>
            </a:r>
          </a:p>
          <a:p>
            <a:pPr marL="0" indent="0" algn="ctr">
              <a:buClr>
                <a:srgbClr val="90C226"/>
              </a:buClr>
              <a:buFont typeface="Wingdings 3" charset="2"/>
              <a:buNone/>
            </a:pPr>
            <a:r>
              <a:rPr lang="ar-SA" sz="2000" b="1" dirty="0">
                <a:solidFill>
                  <a:prstClr val="black">
                    <a:lumMod val="75000"/>
                    <a:lumOff val="25000"/>
                  </a:prstClr>
                </a:solidFill>
              </a:rPr>
              <a:t>2- حمد الحسون</a:t>
            </a:r>
          </a:p>
          <a:p>
            <a:pPr marL="0" indent="0" algn="ctr">
              <a:buClr>
                <a:srgbClr val="90C226"/>
              </a:buClr>
              <a:buFont typeface="Wingdings 3" charset="2"/>
              <a:buNone/>
            </a:pPr>
            <a:r>
              <a:rPr lang="ar-SA" sz="2000" b="1" dirty="0">
                <a:solidFill>
                  <a:prstClr val="black">
                    <a:lumMod val="75000"/>
                    <a:lumOff val="25000"/>
                  </a:prstClr>
                </a:solidFill>
              </a:rPr>
              <a:t>3-محمد حكمي</a:t>
            </a:r>
          </a:p>
          <a:p>
            <a:pPr marL="0" indent="0" algn="ctr">
              <a:buClr>
                <a:srgbClr val="90C226"/>
              </a:buClr>
              <a:buFont typeface="Wingdings 3" charset="2"/>
              <a:buNone/>
            </a:pPr>
            <a:r>
              <a:rPr lang="ar-SA" sz="2000" b="1" dirty="0">
                <a:solidFill>
                  <a:prstClr val="black">
                    <a:lumMod val="75000"/>
                    <a:lumOff val="25000"/>
                  </a:prstClr>
                </a:solidFill>
              </a:rPr>
              <a:t>4- محمد حبيب</a:t>
            </a:r>
          </a:p>
          <a:p>
            <a:pPr marL="0" indent="0" algn="ctr">
              <a:buClr>
                <a:srgbClr val="90C226"/>
              </a:buClr>
              <a:buFont typeface="Wingdings 3" charset="2"/>
              <a:buNone/>
            </a:pPr>
            <a:r>
              <a:rPr lang="ar-SA" sz="2000" b="1" dirty="0">
                <a:solidFill>
                  <a:prstClr val="black">
                    <a:lumMod val="75000"/>
                    <a:lumOff val="25000"/>
                  </a:prstClr>
                </a:solidFill>
              </a:rPr>
              <a:t>5- فهد العتيبي</a:t>
            </a:r>
          </a:p>
          <a:p>
            <a:pPr marL="0" indent="0" algn="ctr">
              <a:buClr>
                <a:srgbClr val="90C226"/>
              </a:buClr>
              <a:buFont typeface="Wingdings 3" charset="2"/>
              <a:buNone/>
            </a:pPr>
            <a:r>
              <a:rPr lang="ar-SA" sz="2000" b="1" dirty="0">
                <a:solidFill>
                  <a:prstClr val="black">
                    <a:lumMod val="75000"/>
                    <a:lumOff val="25000"/>
                  </a:prstClr>
                </a:solidFill>
              </a:rPr>
              <a:t>6- هشام القوسي</a:t>
            </a:r>
          </a:p>
          <a:p>
            <a:pPr marL="0" indent="0" algn="ctr">
              <a:buClr>
                <a:srgbClr val="90C226"/>
              </a:buClr>
              <a:buFont typeface="Wingdings 3" charset="2"/>
              <a:buNone/>
            </a:pPr>
            <a:r>
              <a:rPr lang="ar-SA" sz="2000" b="1" dirty="0">
                <a:solidFill>
                  <a:prstClr val="black">
                    <a:lumMod val="75000"/>
                    <a:lumOff val="25000"/>
                  </a:prstClr>
                </a:solidFill>
              </a:rPr>
              <a:t>7- عبدالعزيز الصومالي</a:t>
            </a:r>
          </a:p>
          <a:p>
            <a:pPr marL="0" indent="0" algn="ctr">
              <a:buClr>
                <a:srgbClr val="90C226"/>
              </a:buClr>
              <a:buFont typeface="Wingdings 3" charset="2"/>
              <a:buNone/>
            </a:pPr>
            <a:r>
              <a:rPr lang="ar-SA" sz="2000" b="1" dirty="0">
                <a:solidFill>
                  <a:prstClr val="black">
                    <a:lumMod val="75000"/>
                    <a:lumOff val="25000"/>
                  </a:prstClr>
                </a:solidFill>
              </a:rPr>
              <a:t>8- محمد العسيري</a:t>
            </a:r>
          </a:p>
          <a:p>
            <a:pPr marL="0" indent="0" algn="ctr">
              <a:buClr>
                <a:srgbClr val="90C226"/>
              </a:buClr>
              <a:buFont typeface="Wingdings 3" charset="2"/>
              <a:buNone/>
            </a:pPr>
            <a:r>
              <a:rPr lang="ar-SA" sz="2000" b="1" dirty="0">
                <a:solidFill>
                  <a:prstClr val="black">
                    <a:lumMod val="75000"/>
                    <a:lumOff val="25000"/>
                  </a:prstClr>
                </a:solidFill>
              </a:rPr>
              <a:t>- خالد القحطاني</a:t>
            </a:r>
            <a:r>
              <a:rPr lang="en-US" sz="2000" b="1" dirty="0">
                <a:solidFill>
                  <a:prstClr val="black">
                    <a:lumMod val="75000"/>
                    <a:lumOff val="25000"/>
                  </a:prstClr>
                </a:solidFill>
              </a:rPr>
              <a:t>9</a:t>
            </a:r>
            <a:endParaRPr lang="ar-SA" sz="2000" b="1" dirty="0">
              <a:solidFill>
                <a:prstClr val="black">
                  <a:lumMod val="75000"/>
                  <a:lumOff val="25000"/>
                </a:prstClr>
              </a:solidFill>
            </a:endParaRPr>
          </a:p>
          <a:p>
            <a:pPr marL="0" indent="0" algn="ctr">
              <a:buClr>
                <a:srgbClr val="90C226"/>
              </a:buClr>
              <a:buFont typeface="Wingdings 3" charset="2"/>
              <a:buNone/>
            </a:pPr>
            <a:r>
              <a:rPr lang="ar-SA" sz="2000" b="1" dirty="0">
                <a:solidFill>
                  <a:prstClr val="black">
                    <a:lumMod val="75000"/>
                    <a:lumOff val="25000"/>
                  </a:prstClr>
                </a:solidFill>
              </a:rPr>
              <a:t>- طلال </a:t>
            </a:r>
            <a:r>
              <a:rPr lang="ar-SA" sz="2000" b="1" dirty="0" err="1">
                <a:solidFill>
                  <a:prstClr val="black">
                    <a:lumMod val="75000"/>
                    <a:lumOff val="25000"/>
                  </a:prstClr>
                </a:solidFill>
              </a:rPr>
              <a:t>الطخيم</a:t>
            </a:r>
            <a:r>
              <a:rPr lang="ar-SA" sz="2000" b="1" dirty="0">
                <a:solidFill>
                  <a:prstClr val="black">
                    <a:lumMod val="75000"/>
                    <a:lumOff val="25000"/>
                  </a:prstClr>
                </a:solidFill>
              </a:rPr>
              <a:t> </a:t>
            </a:r>
            <a:r>
              <a:rPr lang="en-US" sz="2000" b="1" dirty="0">
                <a:solidFill>
                  <a:prstClr val="black">
                    <a:lumMod val="75000"/>
                    <a:lumOff val="25000"/>
                  </a:prstClr>
                </a:solidFill>
              </a:rPr>
              <a:t>10</a:t>
            </a:r>
            <a:endParaRPr lang="ar-SA" sz="2000" b="1" dirty="0">
              <a:solidFill>
                <a:prstClr val="black">
                  <a:lumMod val="75000"/>
                  <a:lumOff val="25000"/>
                </a:prstClr>
              </a:solidFill>
            </a:endParaRPr>
          </a:p>
          <a:p>
            <a:pPr marL="0" indent="0" algn="ctr">
              <a:buClr>
                <a:srgbClr val="90C226"/>
              </a:buClr>
              <a:buFont typeface="Wingdings 3" charset="2"/>
              <a:buNone/>
            </a:pPr>
            <a:endParaRPr lang="ar-SA" b="1" dirty="0">
              <a:solidFill>
                <a:prstClr val="black">
                  <a:lumMod val="75000"/>
                  <a:lumOff val="25000"/>
                </a:prstClr>
              </a:solidFill>
            </a:endParaRPr>
          </a:p>
        </p:txBody>
      </p:sp>
      <p:sp>
        <p:nvSpPr>
          <p:cNvPr id="7" name="Content Placeholder 7"/>
          <p:cNvSpPr txBox="1">
            <a:spLocks/>
          </p:cNvSpPr>
          <p:nvPr/>
        </p:nvSpPr>
        <p:spPr>
          <a:xfrm>
            <a:off x="730370" y="1905000"/>
            <a:ext cx="4668982" cy="145414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Clr>
                <a:srgbClr val="90C226"/>
              </a:buClr>
            </a:pPr>
            <a:r>
              <a:rPr lang="en-US" sz="2800" b="1" dirty="0">
                <a:solidFill>
                  <a:prstClr val="black">
                    <a:lumMod val="75000"/>
                    <a:lumOff val="25000"/>
                  </a:prstClr>
                </a:solidFill>
              </a:rPr>
              <a:t> girls team members</a:t>
            </a:r>
            <a:r>
              <a:rPr lang="ar-SA" sz="2800" b="1" dirty="0">
                <a:solidFill>
                  <a:prstClr val="black">
                    <a:lumMod val="75000"/>
                    <a:lumOff val="25000"/>
                  </a:prstClr>
                </a:solidFill>
              </a:rPr>
              <a:t>:</a:t>
            </a:r>
            <a:endParaRPr lang="en-US" sz="600" b="1" dirty="0">
              <a:solidFill>
                <a:prstClr val="black">
                  <a:lumMod val="75000"/>
                  <a:lumOff val="25000"/>
                </a:prstClr>
              </a:solidFill>
            </a:endParaRPr>
          </a:p>
          <a:p>
            <a:pPr marL="0" indent="0" algn="ctr">
              <a:buClr>
                <a:srgbClr val="90C226"/>
              </a:buClr>
              <a:buNone/>
            </a:pPr>
            <a:r>
              <a:rPr lang="ar-SA" sz="2000" b="1" dirty="0">
                <a:solidFill>
                  <a:prstClr val="black">
                    <a:lumMod val="75000"/>
                    <a:lumOff val="25000"/>
                  </a:prstClr>
                </a:solidFill>
              </a:rPr>
              <a:t>1- نوره الشبيب.</a:t>
            </a:r>
          </a:p>
          <a:p>
            <a:pPr marL="0" indent="0" algn="ctr">
              <a:buClr>
                <a:srgbClr val="90C226"/>
              </a:buClr>
              <a:buFont typeface="Wingdings 3" charset="2"/>
              <a:buNone/>
            </a:pPr>
            <a:endParaRPr lang="ar-SA" b="1" dirty="0">
              <a:solidFill>
                <a:prstClr val="black">
                  <a:lumMod val="75000"/>
                  <a:lumOff val="25000"/>
                </a:prstClr>
              </a:solidFill>
            </a:endParaRPr>
          </a:p>
        </p:txBody>
      </p:sp>
    </p:spTree>
    <p:extLst>
      <p:ext uri="{BB962C8B-B14F-4D97-AF65-F5344CB8AC3E}">
        <p14:creationId xmlns:p14="http://schemas.microsoft.com/office/powerpoint/2010/main" val="6853454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a:normAutofit/>
          </a:bodyPr>
          <a:lstStyle/>
          <a:p>
            <a:pPr algn="l" defTabSz="457200" rtl="0" eaLnBrk="1" latinLnBrk="0" hangingPunct="1">
              <a:spcBef>
                <a:spcPct val="0"/>
              </a:spcBef>
              <a:buNone/>
            </a:pPr>
            <a:r>
              <a:rPr lang="en-US" sz="4800" dirty="0">
                <a:ea typeface="Arial Rounded MT Bold" charset="0"/>
                <a:cs typeface="Arial Rounded MT Bold" charset="0"/>
              </a:rPr>
              <a:t>Objectives</a:t>
            </a:r>
            <a:r>
              <a:rPr lang="en-US" sz="4800" dirty="0">
                <a:latin typeface="Arial Rounded MT Bold" charset="0"/>
                <a:ea typeface="Arial Rounded MT Bold" charset="0"/>
                <a:cs typeface="Arial Rounded MT Bold" charset="0"/>
              </a:rPr>
              <a:t> :</a:t>
            </a:r>
            <a:endParaRPr lang="ar-SA" sz="4800" dirty="0">
              <a:latin typeface="Arial Rounded MT Bold" charset="0"/>
              <a:ea typeface="Arial Rounded MT Bold" charset="0"/>
              <a:cs typeface="Arial Rounded MT Bold" charset="0"/>
            </a:endParaRPr>
          </a:p>
        </p:txBody>
      </p:sp>
      <p:sp>
        <p:nvSpPr>
          <p:cNvPr id="4" name="عنصر نائب للمحتوى 3"/>
          <p:cNvSpPr>
            <a:spLocks noGrp="1"/>
          </p:cNvSpPr>
          <p:nvPr>
            <p:ph idx="1"/>
          </p:nvPr>
        </p:nvSpPr>
        <p:spPr>
          <a:xfrm>
            <a:off x="677335" y="2286002"/>
            <a:ext cx="8596668" cy="3880773"/>
          </a:xfrm>
        </p:spPr>
        <p:txBody>
          <a:bodyPr>
            <a:noAutofit/>
          </a:bodyPr>
          <a:lstStyle/>
          <a:p>
            <a:pPr algn="l" rtl="0">
              <a:buFont typeface="Wingdings" charset="2"/>
              <a:buChar char="v"/>
            </a:pPr>
            <a:r>
              <a:rPr lang="en-US" sz="2600" dirty="0">
                <a:latin typeface="+mj-lt"/>
                <a:ea typeface="Arial Rounded MT Bold" charset="0"/>
                <a:cs typeface="Arial Rounded MT Bold" charset="0"/>
              </a:rPr>
              <a:t>Comprehend the importance &amp; diagnostic qualities of various biomarkers .</a:t>
            </a:r>
          </a:p>
          <a:p>
            <a:pPr algn="l" rtl="0">
              <a:buFont typeface="Wingdings" charset="2"/>
              <a:buChar char="v"/>
            </a:pPr>
            <a:r>
              <a:rPr lang="en-US" sz="2600" dirty="0">
                <a:latin typeface="+mj-lt"/>
                <a:ea typeface="Arial Rounded MT Bold" charset="0"/>
                <a:cs typeface="Arial Rounded MT Bold" charset="0"/>
              </a:rPr>
              <a:t>Understand the importance of different biomarkers in the diagnosis, treatment, &amp; follow up of a disease .</a:t>
            </a:r>
          </a:p>
          <a:p>
            <a:pPr algn="l" rtl="0">
              <a:buFont typeface="Wingdings" charset="2"/>
              <a:buChar char="v"/>
            </a:pPr>
            <a:r>
              <a:rPr lang="en-US" sz="2600" dirty="0">
                <a:latin typeface="+mj-lt"/>
                <a:ea typeface="Arial Rounded MT Bold" charset="0"/>
                <a:cs typeface="Arial Rounded MT Bold" charset="0"/>
              </a:rPr>
              <a:t>Recognize the types of biomarkers &amp; their use in specific diseases such as heart, cancer, liver, kidney, &amp; pancreatic diseases .</a:t>
            </a:r>
          </a:p>
          <a:p>
            <a:pPr algn="l" defTabSz="457200" rtl="0" eaLnBrk="1" latinLnBrk="0" hangingPunct="1">
              <a:spcBef>
                <a:spcPts val="1000"/>
              </a:spcBef>
              <a:spcAft>
                <a:spcPts val="0"/>
              </a:spcAft>
              <a:buClr>
                <a:schemeClr val="accent1"/>
              </a:buClr>
              <a:buSzPct val="80000"/>
              <a:buFont typeface="Wingdings" charset="2"/>
              <a:buChar char="v"/>
            </a:pPr>
            <a:endParaRPr lang="ar-SA" sz="2600" dirty="0">
              <a:latin typeface="+mj-lt"/>
              <a:ea typeface="Arial Rounded MT Bold" charset="0"/>
              <a:cs typeface="Arial Rounded MT Bold" charset="0"/>
            </a:endParaRPr>
          </a:p>
        </p:txBody>
      </p:sp>
    </p:spTree>
    <p:extLst>
      <p:ext uri="{BB962C8B-B14F-4D97-AF65-F5344CB8AC3E}">
        <p14:creationId xmlns:p14="http://schemas.microsoft.com/office/powerpoint/2010/main" val="330227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2689" y="-480374"/>
            <a:ext cx="7766936" cy="1646302"/>
          </a:xfrm>
        </p:spPr>
        <p:txBody>
          <a:bodyPr/>
          <a:lstStyle/>
          <a:p>
            <a:r>
              <a:rPr lang="en-US" dirty="0"/>
              <a:t>What is biomarkers?</a:t>
            </a:r>
          </a:p>
        </p:txBody>
      </p:sp>
      <p:sp>
        <p:nvSpPr>
          <p:cNvPr id="3" name="Subtitle 2"/>
          <p:cNvSpPr>
            <a:spLocks noGrp="1"/>
          </p:cNvSpPr>
          <p:nvPr>
            <p:ph type="subTitle" idx="1"/>
          </p:nvPr>
        </p:nvSpPr>
        <p:spPr>
          <a:xfrm>
            <a:off x="1043161" y="1397879"/>
            <a:ext cx="7766936" cy="1096899"/>
          </a:xfrm>
        </p:spPr>
        <p:txBody>
          <a:bodyPr>
            <a:noAutofit/>
          </a:bodyPr>
          <a:lstStyle/>
          <a:p>
            <a:pPr marL="342900" indent="-342900" algn="l">
              <a:buFont typeface="Arial" charset="0"/>
              <a:buChar char="•"/>
            </a:pPr>
            <a:r>
              <a:rPr lang="en-US" sz="2200" dirty="0">
                <a:solidFill>
                  <a:schemeClr val="tx1"/>
                </a:solidFill>
              </a:rPr>
              <a:t>A biological molecule found in blood ,and other body fluids, or tissues that </a:t>
            </a:r>
            <a:r>
              <a:rPr lang="en-US" sz="2200" b="1" dirty="0">
                <a:solidFill>
                  <a:schemeClr val="tx1"/>
                </a:solidFill>
              </a:rPr>
              <a:t>indicates</a:t>
            </a:r>
            <a:r>
              <a:rPr lang="en-US" sz="2200" dirty="0">
                <a:solidFill>
                  <a:schemeClr val="tx1"/>
                </a:solidFill>
              </a:rPr>
              <a:t> a normal or abnormal process such as a disease or a condition .</a:t>
            </a:r>
          </a:p>
          <a:p>
            <a:pPr marL="342900" indent="-342900" algn="l">
              <a:buFont typeface="Arial" charset="0"/>
              <a:buChar char="•"/>
            </a:pPr>
            <a:r>
              <a:rPr lang="en-US" sz="2200" dirty="0">
                <a:solidFill>
                  <a:schemeClr val="tx1"/>
                </a:solidFill>
              </a:rPr>
              <a:t>A biomarker is measured to follow up a disease or treatment .</a:t>
            </a:r>
          </a:p>
          <a:p>
            <a:pPr marL="342900" indent="-342900" algn="l">
              <a:buFont typeface="Arial" charset="0"/>
              <a:buChar char="•"/>
            </a:pPr>
            <a:endParaRPr lang="en-US" sz="2200" dirty="0">
              <a:solidFill>
                <a:schemeClr val="tx1"/>
              </a:solidFill>
            </a:endParaRPr>
          </a:p>
        </p:txBody>
      </p:sp>
      <p:sp>
        <p:nvSpPr>
          <p:cNvPr id="4" name="TextBox 3"/>
          <p:cNvSpPr txBox="1"/>
          <p:nvPr/>
        </p:nvSpPr>
        <p:spPr>
          <a:xfrm>
            <a:off x="2617939" y="3678678"/>
            <a:ext cx="4617380" cy="584775"/>
          </a:xfrm>
          <a:prstGeom prst="rect">
            <a:avLst/>
          </a:prstGeom>
          <a:noFill/>
        </p:spPr>
        <p:txBody>
          <a:bodyPr wrap="square" rtlCol="0">
            <a:spAutoFit/>
          </a:bodyPr>
          <a:lstStyle/>
          <a:p>
            <a:r>
              <a:rPr lang="en-US" sz="3200" b="1" dirty="0">
                <a:solidFill>
                  <a:schemeClr val="accent1"/>
                </a:solidFill>
              </a:rPr>
              <a:t>Diagnosis &amp; Prognosis</a:t>
            </a:r>
          </a:p>
        </p:txBody>
      </p:sp>
      <p:sp>
        <p:nvSpPr>
          <p:cNvPr id="5" name="TextBox 4"/>
          <p:cNvSpPr txBox="1"/>
          <p:nvPr/>
        </p:nvSpPr>
        <p:spPr>
          <a:xfrm>
            <a:off x="1506497" y="4584602"/>
            <a:ext cx="7821223" cy="1200329"/>
          </a:xfrm>
          <a:prstGeom prst="rect">
            <a:avLst/>
          </a:prstGeom>
          <a:noFill/>
        </p:spPr>
        <p:txBody>
          <a:bodyPr wrap="square" rtlCol="0">
            <a:spAutoFit/>
          </a:bodyPr>
          <a:lstStyle/>
          <a:p>
            <a:pPr marL="285750" indent="-285750">
              <a:buFont typeface="Arial" charset="0"/>
              <a:buChar char="•"/>
            </a:pPr>
            <a:r>
              <a:rPr lang="en-US" dirty="0">
                <a:solidFill>
                  <a:schemeClr val="accent1"/>
                </a:solidFill>
              </a:rPr>
              <a:t>Diagnosis</a:t>
            </a:r>
            <a:r>
              <a:rPr lang="en-US" dirty="0"/>
              <a:t>: Identification of a disease </a:t>
            </a:r>
            <a:r>
              <a:rPr lang="en-US"/>
              <a:t>from its </a:t>
            </a:r>
            <a:r>
              <a:rPr lang="en-US" dirty="0"/>
              <a:t>signs and symptoms .</a:t>
            </a:r>
          </a:p>
          <a:p>
            <a:endParaRPr lang="en-US" dirty="0"/>
          </a:p>
          <a:p>
            <a:pPr marL="285750" indent="-285750">
              <a:buFont typeface="Arial" charset="0"/>
              <a:buChar char="•"/>
            </a:pPr>
            <a:r>
              <a:rPr lang="en-US" dirty="0">
                <a:solidFill>
                  <a:schemeClr val="accent1"/>
                </a:solidFill>
              </a:rPr>
              <a:t>Prognosis</a:t>
            </a:r>
            <a:r>
              <a:rPr lang="en-US" dirty="0"/>
              <a:t>: The future outcome of a disease .</a:t>
            </a:r>
          </a:p>
          <a:p>
            <a:endParaRPr lang="en-US" dirty="0"/>
          </a:p>
        </p:txBody>
      </p:sp>
      <p:pic>
        <p:nvPicPr>
          <p:cNvPr id="1026" name="Picture 2" descr="Image result for biomarker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1242678"/>
            <a:ext cx="3105150" cy="31813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606216" y="6168611"/>
            <a:ext cx="4023184" cy="338554"/>
          </a:xfrm>
          <a:prstGeom prst="rect">
            <a:avLst/>
          </a:prstGeom>
          <a:noFill/>
          <a:ln>
            <a:solidFill>
              <a:schemeClr val="tx1"/>
            </a:solidFill>
            <a:prstDash val="sysDash"/>
          </a:ln>
        </p:spPr>
        <p:txBody>
          <a:bodyPr wrap="square" rtlCol="0">
            <a:spAutoFit/>
          </a:bodyPr>
          <a:lstStyle/>
          <a:p>
            <a:r>
              <a:rPr lang="ar-SA" sz="1600" dirty="0" smtClean="0">
                <a:solidFill>
                  <a:schemeClr val="tx1">
                    <a:lumMod val="50000"/>
                    <a:lumOff val="50000"/>
                  </a:schemeClr>
                </a:solidFill>
              </a:rPr>
              <a:t>*هناك إختلافات بين سلايدز الطلاب والطالبات.</a:t>
            </a:r>
            <a:endParaRPr lang="en-US" sz="1600" dirty="0">
              <a:solidFill>
                <a:schemeClr val="tx1">
                  <a:lumMod val="50000"/>
                  <a:lumOff val="50000"/>
                </a:schemeClr>
              </a:solidFill>
            </a:endParaRPr>
          </a:p>
        </p:txBody>
      </p:sp>
    </p:spTree>
    <p:extLst>
      <p:ext uri="{BB962C8B-B14F-4D97-AF65-F5344CB8AC3E}">
        <p14:creationId xmlns:p14="http://schemas.microsoft.com/office/powerpoint/2010/main" val="1031818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1895" y="350807"/>
            <a:ext cx="8872108" cy="1219200"/>
          </a:xfrm>
        </p:spPr>
        <p:txBody>
          <a:bodyPr>
            <a:normAutofit/>
          </a:bodyPr>
          <a:lstStyle/>
          <a:p>
            <a:r>
              <a:rPr lang="en-US" sz="2800" dirty="0"/>
              <a:t>Most common body fluids (</a:t>
            </a:r>
            <a:r>
              <a:rPr lang="en-US" sz="2800" dirty="0">
                <a:solidFill>
                  <a:srgbClr val="FF0000"/>
                </a:solidFill>
              </a:rPr>
              <a:t>Samples</a:t>
            </a:r>
            <a:r>
              <a:rPr lang="en-US" sz="2800" dirty="0"/>
              <a:t>) for measurement of biomarkers are :</a:t>
            </a:r>
          </a:p>
        </p:txBody>
      </p:sp>
      <p:sp>
        <p:nvSpPr>
          <p:cNvPr id="5" name="Content Placeholder 4"/>
          <p:cNvSpPr>
            <a:spLocks noGrp="1"/>
          </p:cNvSpPr>
          <p:nvPr>
            <p:ph idx="1"/>
          </p:nvPr>
        </p:nvSpPr>
        <p:spPr>
          <a:xfrm>
            <a:off x="677335" y="1570008"/>
            <a:ext cx="8596668" cy="4471355"/>
          </a:xfrm>
        </p:spPr>
        <p:txBody>
          <a:bodyPr/>
          <a:lstStyle/>
          <a:p>
            <a:pPr>
              <a:buFont typeface="+mj-lt"/>
              <a:buAutoNum type="arabicPeriod"/>
            </a:pPr>
            <a:r>
              <a:rPr lang="en-US" dirty="0">
                <a:solidFill>
                  <a:schemeClr val="tx1"/>
                </a:solidFill>
              </a:rPr>
              <a:t>Serum </a:t>
            </a:r>
          </a:p>
          <a:p>
            <a:pPr>
              <a:buFont typeface="+mj-lt"/>
              <a:buAutoNum type="arabicPeriod"/>
            </a:pPr>
            <a:r>
              <a:rPr lang="en-US" dirty="0">
                <a:solidFill>
                  <a:schemeClr val="tx1"/>
                </a:solidFill>
              </a:rPr>
              <a:t>Plasma </a:t>
            </a:r>
          </a:p>
          <a:p>
            <a:pPr>
              <a:buFont typeface="+mj-lt"/>
              <a:buAutoNum type="arabicPeriod"/>
            </a:pPr>
            <a:r>
              <a:rPr lang="en-US" dirty="0">
                <a:solidFill>
                  <a:schemeClr val="tx1"/>
                </a:solidFill>
              </a:rPr>
              <a:t>Urine </a:t>
            </a:r>
          </a:p>
        </p:txBody>
      </p:sp>
      <p:sp>
        <p:nvSpPr>
          <p:cNvPr id="6" name="Rectangle 5"/>
          <p:cNvSpPr/>
          <p:nvPr/>
        </p:nvSpPr>
        <p:spPr>
          <a:xfrm>
            <a:off x="4070199" y="1325592"/>
            <a:ext cx="5529532" cy="1270961"/>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r>
              <a:rPr lang="en-US" dirty="0">
                <a:solidFill>
                  <a:schemeClr val="bg1">
                    <a:lumMod val="65000"/>
                  </a:schemeClr>
                </a:solidFill>
              </a:rPr>
              <a:t>What is the difference between Serum and Plasma ?</a:t>
            </a:r>
          </a:p>
          <a:p>
            <a:r>
              <a:rPr lang="en-US" dirty="0">
                <a:solidFill>
                  <a:schemeClr val="bg1">
                    <a:lumMod val="65000"/>
                  </a:schemeClr>
                </a:solidFill>
              </a:rPr>
              <a:t>They are the same , but plasma has coagulation factors and serum has no coagulation factors.</a:t>
            </a:r>
          </a:p>
        </p:txBody>
      </p:sp>
      <p:sp>
        <p:nvSpPr>
          <p:cNvPr id="7" name="Right Arrow 6"/>
          <p:cNvSpPr/>
          <p:nvPr/>
        </p:nvSpPr>
        <p:spPr>
          <a:xfrm rot="10800000">
            <a:off x="2208362" y="1771289"/>
            <a:ext cx="1647647" cy="517585"/>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8" name="Rounded Rectangle 7"/>
          <p:cNvSpPr/>
          <p:nvPr/>
        </p:nvSpPr>
        <p:spPr>
          <a:xfrm>
            <a:off x="2592308" y="3012052"/>
            <a:ext cx="3976777" cy="99203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a:t>Biomarkers can be either :</a:t>
            </a:r>
          </a:p>
        </p:txBody>
      </p:sp>
      <p:cxnSp>
        <p:nvCxnSpPr>
          <p:cNvPr id="13" name="Elbow Connector 12"/>
          <p:cNvCxnSpPr/>
          <p:nvPr/>
        </p:nvCxnSpPr>
        <p:spPr>
          <a:xfrm rot="5400000">
            <a:off x="3122695" y="3590091"/>
            <a:ext cx="1044000" cy="187200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a:xfrm rot="16200000" flipH="1">
            <a:off x="4994695" y="3590089"/>
            <a:ext cx="1044000" cy="187200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1220640" y="5168948"/>
            <a:ext cx="2976113" cy="106803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a:solidFill>
                  <a:srgbClr val="FF0000"/>
                </a:solidFill>
              </a:rPr>
              <a:t>Plasma specific </a:t>
            </a:r>
          </a:p>
        </p:txBody>
      </p:sp>
      <p:sp>
        <p:nvSpPr>
          <p:cNvPr id="19" name="Rounded Rectangle 18"/>
          <p:cNvSpPr/>
          <p:nvPr/>
        </p:nvSpPr>
        <p:spPr>
          <a:xfrm>
            <a:off x="4921210" y="5168948"/>
            <a:ext cx="2976113" cy="106803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a:solidFill>
                  <a:srgbClr val="FF0000"/>
                </a:solidFill>
              </a:rPr>
              <a:t>Tissue specific</a:t>
            </a:r>
          </a:p>
        </p:txBody>
      </p:sp>
      <p:sp>
        <p:nvSpPr>
          <p:cNvPr id="11" name="TextBox 15"/>
          <p:cNvSpPr txBox="1"/>
          <p:nvPr/>
        </p:nvSpPr>
        <p:spPr>
          <a:xfrm>
            <a:off x="3200468" y="6353332"/>
            <a:ext cx="2760453"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92D050"/>
                </a:solidFill>
              </a:rPr>
              <a:t>436 Biochemistry team</a:t>
            </a:r>
          </a:p>
        </p:txBody>
      </p:sp>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6329" y="685800"/>
            <a:ext cx="2057400" cy="2057400"/>
          </a:xfrm>
          <a:prstGeom prst="rect">
            <a:avLst/>
          </a:prstGeom>
          <a:noFill/>
          <a:extLst>
            <a:ext uri="{909E8E84-426E-40DD-AFC4-6F175D3DCCD1}">
              <a14:hiddenFill xmlns:a14="http://schemas.microsoft.com/office/drawing/2010/main">
                <a:solidFill>
                  <a:srgbClr val="FFFFFF"/>
                </a:solidFill>
              </a14:hiddenFill>
            </a:ext>
          </a:extLst>
        </p:spPr>
      </p:pic>
    </p:spTree>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31322" y="228600"/>
            <a:ext cx="4226943" cy="3743864"/>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r>
              <a:rPr lang="en-US" sz="2400" b="1" dirty="0">
                <a:solidFill>
                  <a:srgbClr val="FF0000"/>
                </a:solidFill>
              </a:rPr>
              <a:t>Plasma-specific Biomarkers</a:t>
            </a:r>
            <a:r>
              <a:rPr lang="en-US" sz="2400" b="1" dirty="0" smtClean="0">
                <a:solidFill>
                  <a:srgbClr val="FF0000"/>
                </a:solidFill>
              </a:rPr>
              <a:t>:</a:t>
            </a:r>
          </a:p>
          <a:p>
            <a:endParaRPr lang="en-US" sz="400" b="1" dirty="0" smtClean="0">
              <a:solidFill>
                <a:srgbClr val="FF0000"/>
              </a:solidFill>
            </a:endParaRPr>
          </a:p>
          <a:p>
            <a:endParaRPr lang="en-US" sz="800" b="1" dirty="0">
              <a:solidFill>
                <a:srgbClr val="FF0000"/>
              </a:solidFill>
            </a:endParaRPr>
          </a:p>
          <a:p>
            <a:pPr marL="342900" indent="-342900">
              <a:buFont typeface="Arial" panose="020B0604020202020204" pitchFamily="34" charset="0"/>
              <a:buChar char="•"/>
            </a:pPr>
            <a:r>
              <a:rPr lang="en-US" sz="2000" dirty="0">
                <a:solidFill>
                  <a:schemeClr val="tx1"/>
                </a:solidFill>
              </a:rPr>
              <a:t>Normally present in Plasma .</a:t>
            </a:r>
          </a:p>
          <a:p>
            <a:r>
              <a:rPr lang="en-US" sz="1400" dirty="0">
                <a:solidFill>
                  <a:schemeClr val="bg1">
                    <a:lumMod val="65000"/>
                  </a:schemeClr>
                </a:solidFill>
              </a:rPr>
              <a:t>(can be present in tissues in low amount or totally absent ).</a:t>
            </a:r>
          </a:p>
          <a:p>
            <a:pPr marL="342900" indent="-342900">
              <a:buFont typeface="Arial" panose="020B0604020202020204" pitchFamily="34" charset="0"/>
              <a:buChar char="•"/>
            </a:pPr>
            <a:r>
              <a:rPr lang="en-US" sz="2000" dirty="0">
                <a:solidFill>
                  <a:schemeClr val="tx1"/>
                </a:solidFill>
              </a:rPr>
              <a:t>Perform their functions in blood.</a:t>
            </a:r>
          </a:p>
          <a:p>
            <a:pPr marL="342900" indent="-342900">
              <a:buFont typeface="Arial" panose="020B0604020202020204" pitchFamily="34" charset="0"/>
              <a:buChar char="•"/>
            </a:pPr>
            <a:r>
              <a:rPr lang="en-US" sz="2000" dirty="0">
                <a:solidFill>
                  <a:schemeClr val="tx1"/>
                </a:solidFill>
              </a:rPr>
              <a:t>High </a:t>
            </a:r>
            <a:r>
              <a:rPr lang="en-US" sz="2000" dirty="0" smtClean="0">
                <a:solidFill>
                  <a:schemeClr val="tx1"/>
                </a:solidFill>
              </a:rPr>
              <a:t>level of activity </a:t>
            </a:r>
            <a:r>
              <a:rPr lang="en-US" sz="2000" dirty="0">
                <a:solidFill>
                  <a:schemeClr val="tx1"/>
                </a:solidFill>
              </a:rPr>
              <a:t>in plasma than in tissue cells .</a:t>
            </a:r>
          </a:p>
          <a:p>
            <a:pPr marL="342900" indent="-342900">
              <a:buFont typeface="Arial" panose="020B0604020202020204" pitchFamily="34" charset="0"/>
              <a:buChar char="•"/>
            </a:pPr>
            <a:r>
              <a:rPr lang="en-US" sz="2000" b="1" dirty="0">
                <a:solidFill>
                  <a:schemeClr val="tx1"/>
                </a:solidFill>
              </a:rPr>
              <a:t>Examples</a:t>
            </a:r>
            <a:r>
              <a:rPr lang="en-US" sz="2000" dirty="0">
                <a:solidFill>
                  <a:schemeClr val="tx1"/>
                </a:solidFill>
              </a:rPr>
              <a:t> : </a:t>
            </a:r>
          </a:p>
          <a:p>
            <a:pPr marL="342900" indent="-342900">
              <a:buFont typeface="Arial" panose="020B0604020202020204" pitchFamily="34" charset="0"/>
              <a:buChar char="•"/>
            </a:pPr>
            <a:r>
              <a:rPr lang="en-US" sz="2000" dirty="0">
                <a:solidFill>
                  <a:schemeClr val="tx1"/>
                </a:solidFill>
              </a:rPr>
              <a:t>Blood clotting enzymes (</a:t>
            </a:r>
            <a:r>
              <a:rPr lang="en-US" sz="2000" dirty="0" smtClean="0">
                <a:solidFill>
                  <a:schemeClr val="tx1"/>
                </a:solidFill>
              </a:rPr>
              <a:t>thrombin), cholinesterase, etc. </a:t>
            </a:r>
            <a:endParaRPr lang="en-US" sz="2000" dirty="0">
              <a:solidFill>
                <a:schemeClr val="tx1"/>
              </a:solidFill>
            </a:endParaRPr>
          </a:p>
        </p:txBody>
      </p:sp>
      <p:sp>
        <p:nvSpPr>
          <p:cNvPr id="8" name="Content Placeholder 7"/>
          <p:cNvSpPr>
            <a:spLocks noGrp="1"/>
          </p:cNvSpPr>
          <p:nvPr>
            <p:ph sz="half" idx="2"/>
          </p:nvPr>
        </p:nvSpPr>
        <p:spPr>
          <a:xfrm>
            <a:off x="5059178" y="230038"/>
            <a:ext cx="4288826" cy="3742426"/>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normAutofit/>
          </a:bodyPr>
          <a:lstStyle/>
          <a:p>
            <a:pPr marL="0" indent="0">
              <a:buNone/>
            </a:pPr>
            <a:r>
              <a:rPr lang="en-US" sz="2400" b="1" dirty="0">
                <a:solidFill>
                  <a:srgbClr val="FF0000"/>
                </a:solidFill>
              </a:rPr>
              <a:t>Tissue-specific </a:t>
            </a:r>
            <a:r>
              <a:rPr lang="en-US" sz="2400" b="1" dirty="0" smtClean="0">
                <a:solidFill>
                  <a:srgbClr val="FF0000"/>
                </a:solidFill>
              </a:rPr>
              <a:t>biomarkers:</a:t>
            </a:r>
            <a:r>
              <a:rPr lang="en-US" sz="2400" b="1" dirty="0" smtClean="0">
                <a:solidFill>
                  <a:schemeClr val="tx1">
                    <a:lumMod val="50000"/>
                    <a:lumOff val="50000"/>
                  </a:schemeClr>
                </a:solidFill>
              </a:rPr>
              <a:t>*</a:t>
            </a:r>
          </a:p>
          <a:p>
            <a:pPr marL="0" indent="0">
              <a:buNone/>
            </a:pPr>
            <a:endParaRPr lang="en-US" sz="100" b="1" dirty="0" smtClean="0">
              <a:solidFill>
                <a:srgbClr val="FF0000"/>
              </a:solidFill>
            </a:endParaRPr>
          </a:p>
          <a:p>
            <a:pPr>
              <a:buClrTx/>
              <a:buFont typeface="Arial" panose="020B0604020202020204" pitchFamily="34" charset="0"/>
              <a:buChar char="•"/>
            </a:pPr>
            <a:r>
              <a:rPr lang="en-US" sz="2000" dirty="0">
                <a:solidFill>
                  <a:schemeClr val="tx1"/>
                </a:solidFill>
              </a:rPr>
              <a:t>Present inside the cell .</a:t>
            </a:r>
          </a:p>
          <a:p>
            <a:pPr>
              <a:buClrTx/>
              <a:buFont typeface="Arial" panose="020B0604020202020204" pitchFamily="34" charset="0"/>
              <a:buChar char="•"/>
            </a:pPr>
            <a:r>
              <a:rPr lang="en-US" sz="2000" dirty="0" smtClean="0"/>
              <a:t>A </a:t>
            </a:r>
            <a:r>
              <a:rPr lang="en-US" sz="2000" dirty="0"/>
              <a:t>low concentration can be detected in plasma due to cellular </a:t>
            </a:r>
            <a:r>
              <a:rPr lang="en-US" sz="2000" dirty="0" smtClean="0"/>
              <a:t>turnover.</a:t>
            </a:r>
            <a:endParaRPr lang="en-US" sz="2000" dirty="0">
              <a:solidFill>
                <a:schemeClr val="tx1"/>
              </a:solidFill>
            </a:endParaRPr>
          </a:p>
          <a:p>
            <a:pPr>
              <a:buClrTx/>
              <a:buFont typeface="Arial" panose="020B0604020202020204" pitchFamily="34" charset="0"/>
              <a:buChar char="•"/>
            </a:pPr>
            <a:r>
              <a:rPr lang="en-US" sz="2000" dirty="0">
                <a:solidFill>
                  <a:schemeClr val="tx1"/>
                </a:solidFill>
              </a:rPr>
              <a:t>Released into body fluids in high conc. Due to :</a:t>
            </a:r>
          </a:p>
          <a:p>
            <a:pPr marL="457200" indent="-457200">
              <a:buClrTx/>
              <a:buFont typeface="+mj-lt"/>
              <a:buAutoNum type="arabicPeriod"/>
            </a:pPr>
            <a:r>
              <a:rPr lang="en-US" sz="2000" dirty="0">
                <a:solidFill>
                  <a:srgbClr val="FF0000"/>
                </a:solidFill>
              </a:rPr>
              <a:t>Cell </a:t>
            </a:r>
            <a:r>
              <a:rPr lang="en-US" sz="2000" dirty="0" smtClean="0">
                <a:solidFill>
                  <a:srgbClr val="FF0000"/>
                </a:solidFill>
              </a:rPr>
              <a:t>damage*.</a:t>
            </a:r>
            <a:endParaRPr lang="en-US" sz="2000" dirty="0">
              <a:solidFill>
                <a:srgbClr val="FF0000"/>
              </a:solidFill>
            </a:endParaRPr>
          </a:p>
          <a:p>
            <a:pPr marL="457200" indent="-457200">
              <a:buClrTx/>
              <a:buFont typeface="+mj-lt"/>
              <a:buAutoNum type="arabicPeriod"/>
            </a:pPr>
            <a:r>
              <a:rPr lang="en-US" sz="2000" dirty="0">
                <a:solidFill>
                  <a:schemeClr val="tx1"/>
                </a:solidFill>
              </a:rPr>
              <a:t>Defective cell membrane.</a:t>
            </a:r>
          </a:p>
        </p:txBody>
      </p:sp>
      <p:sp>
        <p:nvSpPr>
          <p:cNvPr id="9" name="Rectangle 8"/>
          <p:cNvSpPr/>
          <p:nvPr/>
        </p:nvSpPr>
        <p:spPr>
          <a:xfrm>
            <a:off x="431322" y="4572000"/>
            <a:ext cx="3988278" cy="1447800"/>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bg1">
                    <a:lumMod val="50000"/>
                  </a:schemeClr>
                </a:solidFill>
              </a:rPr>
              <a:t>When Tissue-specific biomarkers are released to body fluids , it will help us diagnose which part of the body has the problem (for </a:t>
            </a:r>
            <a:r>
              <a:rPr lang="en-US" sz="1400" dirty="0" smtClean="0">
                <a:solidFill>
                  <a:schemeClr val="bg1">
                    <a:lumMod val="50000"/>
                  </a:schemeClr>
                </a:solidFill>
              </a:rPr>
              <a:t>example: </a:t>
            </a:r>
            <a:r>
              <a:rPr lang="en-US" sz="1400" dirty="0">
                <a:solidFill>
                  <a:schemeClr val="bg1">
                    <a:lumMod val="50000"/>
                  </a:schemeClr>
                </a:solidFill>
              </a:rPr>
              <a:t>if the patient has a heart attack or kidney </a:t>
            </a:r>
            <a:r>
              <a:rPr lang="en-US" sz="1400" dirty="0" smtClean="0">
                <a:solidFill>
                  <a:schemeClr val="bg1">
                    <a:lumMod val="50000"/>
                  </a:schemeClr>
                </a:solidFill>
              </a:rPr>
              <a:t>failure)</a:t>
            </a:r>
            <a:endParaRPr lang="en-US" sz="1400" dirty="0">
              <a:solidFill>
                <a:schemeClr val="bg1">
                  <a:lumMod val="50000"/>
                </a:schemeClr>
              </a:solidFill>
            </a:endParaRPr>
          </a:p>
        </p:txBody>
      </p:sp>
      <p:sp>
        <p:nvSpPr>
          <p:cNvPr id="2" name="Rectangle 1"/>
          <p:cNvSpPr/>
          <p:nvPr/>
        </p:nvSpPr>
        <p:spPr>
          <a:xfrm>
            <a:off x="4996132" y="4114800"/>
            <a:ext cx="4648200" cy="2677656"/>
          </a:xfrm>
          <a:prstGeom prst="rect">
            <a:avLst/>
          </a:prstGeom>
        </p:spPr>
        <p:txBody>
          <a:bodyPr wrap="square">
            <a:spAutoFit/>
          </a:bodyPr>
          <a:lstStyle/>
          <a:p>
            <a:r>
              <a:rPr lang="en-US" sz="2000" dirty="0" smtClean="0">
                <a:solidFill>
                  <a:srgbClr val="FF0000"/>
                </a:solidFill>
                <a:latin typeface="font000000001de3549d"/>
              </a:rPr>
              <a:t>*Cell </a:t>
            </a:r>
            <a:r>
              <a:rPr lang="en-US" sz="2000" dirty="0">
                <a:solidFill>
                  <a:srgbClr val="FF0000"/>
                </a:solidFill>
                <a:latin typeface="font000000001de3549d"/>
              </a:rPr>
              <a:t>damage can be due to</a:t>
            </a:r>
            <a:r>
              <a:rPr lang="en-US" sz="2000" dirty="0" smtClean="0">
                <a:solidFill>
                  <a:srgbClr val="FF0000"/>
                </a:solidFill>
                <a:latin typeface="font000000001de3549d"/>
              </a:rPr>
              <a:t>:</a:t>
            </a:r>
          </a:p>
          <a:p>
            <a:endParaRPr lang="en-US" sz="1000" dirty="0">
              <a:solidFill>
                <a:srgbClr val="FF0000"/>
              </a:solidFill>
              <a:latin typeface="font000000001de3549d"/>
            </a:endParaRPr>
          </a:p>
          <a:p>
            <a:r>
              <a:rPr lang="en-US" dirty="0">
                <a:solidFill>
                  <a:srgbClr val="000000"/>
                </a:solidFill>
                <a:latin typeface="font000000001de3549d"/>
              </a:rPr>
              <a:t>1- Tissue inflammation, </a:t>
            </a:r>
            <a:r>
              <a:rPr lang="en-US" dirty="0">
                <a:solidFill>
                  <a:srgbClr val="2E75B7"/>
                </a:solidFill>
                <a:latin typeface="font000000001de3549d"/>
              </a:rPr>
              <a:t>example:</a:t>
            </a:r>
          </a:p>
          <a:p>
            <a:r>
              <a:rPr lang="en-US" dirty="0">
                <a:solidFill>
                  <a:srgbClr val="7F7F7F"/>
                </a:solidFill>
                <a:latin typeface="font000000001de3549d"/>
              </a:rPr>
              <a:t>-ALT* in liver disease (e.g. acute hepatitis)</a:t>
            </a:r>
          </a:p>
          <a:p>
            <a:r>
              <a:rPr lang="en-US" dirty="0">
                <a:solidFill>
                  <a:srgbClr val="7F7F7F"/>
                </a:solidFill>
                <a:latin typeface="font000000001de3549d"/>
              </a:rPr>
              <a:t>-Amylase in acute pancreatitis</a:t>
            </a:r>
          </a:p>
          <a:p>
            <a:r>
              <a:rPr lang="en-US" dirty="0">
                <a:solidFill>
                  <a:srgbClr val="000000"/>
                </a:solidFill>
                <a:latin typeface="font000000001de3549d"/>
              </a:rPr>
              <a:t>2- Ischemia → hypoxia → infarction →</a:t>
            </a:r>
          </a:p>
          <a:p>
            <a:r>
              <a:rPr lang="en-US" dirty="0">
                <a:solidFill>
                  <a:srgbClr val="FF0000"/>
                </a:solidFill>
                <a:latin typeface="font000000001de3549d"/>
              </a:rPr>
              <a:t>↑ plasma [Troponin] </a:t>
            </a:r>
            <a:r>
              <a:rPr lang="en-US" dirty="0">
                <a:solidFill>
                  <a:srgbClr val="000000"/>
                </a:solidFill>
                <a:latin typeface="font000000001de3549d"/>
              </a:rPr>
              <a:t>in myocardial</a:t>
            </a:r>
          </a:p>
          <a:p>
            <a:r>
              <a:rPr lang="en-US" dirty="0" smtClean="0">
                <a:solidFill>
                  <a:srgbClr val="000000"/>
                </a:solidFill>
                <a:latin typeface="font000000001de3549d"/>
              </a:rPr>
              <a:t>Infarction</a:t>
            </a:r>
          </a:p>
          <a:p>
            <a:endParaRPr lang="en-US" dirty="0">
              <a:solidFill>
                <a:srgbClr val="000000"/>
              </a:solidFill>
              <a:latin typeface="font000000001de3549d"/>
            </a:endParaRPr>
          </a:p>
          <a:p>
            <a:r>
              <a:rPr lang="en-US" sz="1200" dirty="0">
                <a:solidFill>
                  <a:srgbClr val="000000"/>
                </a:solidFill>
                <a:latin typeface="font000000001de3549d"/>
              </a:rPr>
              <a:t>ALT*: alanine aminotransferase</a:t>
            </a:r>
            <a:endParaRPr lang="en-US" dirty="0"/>
          </a:p>
        </p:txBody>
      </p:sp>
    </p:spTree>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76713" y="914400"/>
            <a:ext cx="9105295" cy="5357812"/>
          </a:xfrm>
        </p:spPr>
        <p:txBody>
          <a:bodyPr>
            <a:normAutofit/>
          </a:bodyPr>
          <a:lstStyle/>
          <a:p>
            <a:r>
              <a:rPr lang="en-US" sz="2400" dirty="0">
                <a:solidFill>
                  <a:schemeClr val="tx1"/>
                </a:solidFill>
              </a:rPr>
              <a:t>Intracellular enzymes are present only in their cells of origin</a:t>
            </a:r>
          </a:p>
          <a:p>
            <a:endParaRPr lang="en-US" sz="1100" dirty="0">
              <a:solidFill>
                <a:schemeClr val="tx1"/>
              </a:solidFill>
            </a:endParaRPr>
          </a:p>
          <a:p>
            <a:r>
              <a:rPr lang="en-US" sz="2400" dirty="0">
                <a:solidFill>
                  <a:schemeClr val="tx1"/>
                </a:solidFill>
              </a:rPr>
              <a:t>Some are secretory enzymes are secreted by:</a:t>
            </a:r>
          </a:p>
          <a:p>
            <a:pPr marL="0" indent="0">
              <a:buNone/>
            </a:pPr>
            <a:r>
              <a:rPr lang="en-US" sz="2400" b="1" dirty="0">
                <a:solidFill>
                  <a:schemeClr val="tx1"/>
                </a:solidFill>
              </a:rPr>
              <a:t> </a:t>
            </a:r>
            <a:r>
              <a:rPr lang="en-US" sz="2400" b="1" dirty="0" smtClean="0">
                <a:solidFill>
                  <a:schemeClr val="tx1"/>
                </a:solidFill>
              </a:rPr>
              <a:t>salivary </a:t>
            </a:r>
            <a:r>
              <a:rPr lang="en-US" sz="2400" b="1" dirty="0">
                <a:solidFill>
                  <a:schemeClr val="tx1"/>
                </a:solidFill>
              </a:rPr>
              <a:t>glands</a:t>
            </a:r>
            <a:r>
              <a:rPr lang="en-US" sz="2400" dirty="0">
                <a:solidFill>
                  <a:schemeClr val="tx1"/>
                </a:solidFill>
              </a:rPr>
              <a:t>, </a:t>
            </a:r>
            <a:r>
              <a:rPr lang="en-US" sz="2400" b="1" dirty="0">
                <a:solidFill>
                  <a:schemeClr val="tx1"/>
                </a:solidFill>
              </a:rPr>
              <a:t>gastric mucosa </a:t>
            </a:r>
            <a:r>
              <a:rPr lang="en-US" sz="2400" dirty="0">
                <a:solidFill>
                  <a:schemeClr val="tx1"/>
                </a:solidFill>
              </a:rPr>
              <a:t>and </a:t>
            </a:r>
            <a:r>
              <a:rPr lang="en-US" sz="2400" b="1" dirty="0">
                <a:solidFill>
                  <a:schemeClr val="tx1"/>
                </a:solidFill>
              </a:rPr>
              <a:t>pancreas</a:t>
            </a:r>
            <a:r>
              <a:rPr lang="en-US" sz="2400" dirty="0">
                <a:solidFill>
                  <a:schemeClr val="tx1"/>
                </a:solidFill>
              </a:rPr>
              <a:t> </a:t>
            </a:r>
          </a:p>
          <a:p>
            <a:endParaRPr lang="en-US" sz="1100" dirty="0">
              <a:solidFill>
                <a:schemeClr val="tx1"/>
              </a:solidFill>
            </a:endParaRPr>
          </a:p>
          <a:p>
            <a:r>
              <a:rPr lang="en-US" sz="2400" b="1" dirty="0">
                <a:solidFill>
                  <a:schemeClr val="tx1"/>
                </a:solidFill>
              </a:rPr>
              <a:t>In disease</a:t>
            </a:r>
            <a:r>
              <a:rPr lang="en-US" sz="2400" dirty="0">
                <a:solidFill>
                  <a:schemeClr val="tx1"/>
                </a:solidFill>
              </a:rPr>
              <a:t>: plasma levels of secretory enzymes </a:t>
            </a:r>
            <a:r>
              <a:rPr lang="en-US" sz="2400" b="1" dirty="0">
                <a:solidFill>
                  <a:schemeClr val="tx1"/>
                </a:solidFill>
              </a:rPr>
              <a:t>increase</a:t>
            </a:r>
            <a:r>
              <a:rPr lang="en-US" sz="2400" dirty="0">
                <a:solidFill>
                  <a:schemeClr val="tx1"/>
                </a:solidFill>
              </a:rPr>
              <a:t> when their cells are damaged</a:t>
            </a:r>
          </a:p>
          <a:p>
            <a:endParaRPr lang="en-US" sz="1100" dirty="0">
              <a:solidFill>
                <a:schemeClr val="tx1"/>
              </a:solidFill>
            </a:endParaRPr>
          </a:p>
          <a:p>
            <a:r>
              <a:rPr lang="en-US" sz="2400" dirty="0">
                <a:solidFill>
                  <a:schemeClr val="tx1"/>
                </a:solidFill>
              </a:rPr>
              <a:t>The diagnosis of organ disease is done by measurement of enzymes of that tissue</a:t>
            </a:r>
          </a:p>
          <a:p>
            <a:pPr marL="0" indent="0" algn="ctr">
              <a:buNone/>
            </a:pPr>
            <a:r>
              <a:rPr lang="ar-SA" sz="1600" dirty="0">
                <a:solidFill>
                  <a:schemeClr val="tx1">
                    <a:lumMod val="50000"/>
                    <a:lumOff val="50000"/>
                  </a:schemeClr>
                </a:solidFill>
              </a:rPr>
              <a:t>( عند تشخيص المرض يتم قياس الانزيمات في الانسجة ) </a:t>
            </a:r>
            <a:endParaRPr lang="en-US" sz="1600" dirty="0">
              <a:solidFill>
                <a:schemeClr val="tx1">
                  <a:lumMod val="50000"/>
                  <a:lumOff val="50000"/>
                </a:schemeClr>
              </a:solidFill>
            </a:endParaRPr>
          </a:p>
        </p:txBody>
      </p:sp>
    </p:spTree>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عنصر نائب للمحتوى 12"/>
          <p:cNvGraphicFramePr>
            <a:graphicFrameLocks noGrp="1"/>
          </p:cNvGraphicFramePr>
          <p:nvPr>
            <p:ph idx="1"/>
            <p:extLst>
              <p:ext uri="{D42A27DB-BD31-4B8C-83A1-F6EECF244321}">
                <p14:modId xmlns:p14="http://schemas.microsoft.com/office/powerpoint/2010/main" val="2947395811"/>
              </p:ext>
            </p:extLst>
          </p:nvPr>
        </p:nvGraphicFramePr>
        <p:xfrm>
          <a:off x="533400" y="116112"/>
          <a:ext cx="10479315" cy="6741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idx="4294967295"/>
          </p:nvPr>
        </p:nvSpPr>
        <p:spPr>
          <a:xfrm>
            <a:off x="102974" y="287813"/>
            <a:ext cx="10518288" cy="619197"/>
          </a:xfrm>
        </p:spPr>
        <p:txBody>
          <a:bodyPr>
            <a:normAutofit/>
          </a:bodyPr>
          <a:lstStyle/>
          <a:p>
            <a:pPr eaLnBrk="1" hangingPunct="1"/>
            <a:r>
              <a:rPr lang="en-US" altLang="en-US" sz="2800" b="1" dirty="0" smtClean="0">
                <a:solidFill>
                  <a:schemeClr val="accent2">
                    <a:lumMod val="75000"/>
                  </a:schemeClr>
                </a:solidFill>
                <a:ea typeface="ＭＳ Ｐゴシック" charset="-128"/>
              </a:rPr>
              <a:t>#Qualities </a:t>
            </a:r>
            <a:r>
              <a:rPr lang="en-US" altLang="en-US" sz="2800" b="1" dirty="0">
                <a:solidFill>
                  <a:schemeClr val="accent2">
                    <a:lumMod val="75000"/>
                  </a:schemeClr>
                </a:solidFill>
                <a:ea typeface="ＭＳ Ｐゴシック" charset="-128"/>
              </a:rPr>
              <a:t>of a good biomarker:</a:t>
            </a:r>
          </a:p>
          <a:p>
            <a:pPr eaLnBrk="1" hangingPunct="1"/>
            <a:endParaRPr lang="en-US" altLang="en-US" sz="2800" dirty="0">
              <a:solidFill>
                <a:schemeClr val="accent2">
                  <a:lumMod val="75000"/>
                </a:schemeClr>
              </a:solidFill>
              <a:ea typeface="ＭＳ Ｐゴシック" charset="-128"/>
            </a:endParaRPr>
          </a:p>
        </p:txBody>
      </p:sp>
      <p:sp>
        <p:nvSpPr>
          <p:cNvPr id="4" name="Oval 3"/>
          <p:cNvSpPr>
            <a:spLocks/>
          </p:cNvSpPr>
          <p:nvPr/>
        </p:nvSpPr>
        <p:spPr>
          <a:xfrm>
            <a:off x="533399" y="1219199"/>
            <a:ext cx="1981201" cy="1617213"/>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dirty="0">
                <a:solidFill>
                  <a:schemeClr val="tx1"/>
                </a:solidFill>
              </a:rPr>
              <a:t>Able to </a:t>
            </a:r>
            <a:r>
              <a:rPr lang="en-US" dirty="0">
                <a:solidFill>
                  <a:srgbClr val="FF0000"/>
                </a:solidFill>
              </a:rPr>
              <a:t>accurately diagnose</a:t>
            </a:r>
            <a:r>
              <a:rPr lang="en-US" dirty="0">
                <a:solidFill>
                  <a:srgbClr val="54A021"/>
                </a:solidFill>
              </a:rPr>
              <a:t> </a:t>
            </a:r>
            <a:r>
              <a:rPr lang="en-US" dirty="0">
                <a:solidFill>
                  <a:schemeClr val="tx1"/>
                </a:solidFill>
              </a:rPr>
              <a:t>a</a:t>
            </a:r>
            <a:r>
              <a:rPr lang="en-US" dirty="0">
                <a:solidFill>
                  <a:srgbClr val="54A021"/>
                </a:solidFill>
              </a:rPr>
              <a:t> </a:t>
            </a:r>
            <a:r>
              <a:rPr lang="en-US" dirty="0">
                <a:solidFill>
                  <a:schemeClr val="tx1"/>
                </a:solidFill>
              </a:rPr>
              <a:t>disease</a:t>
            </a:r>
          </a:p>
        </p:txBody>
      </p:sp>
      <p:sp>
        <p:nvSpPr>
          <p:cNvPr id="11" name="Oval 10"/>
          <p:cNvSpPr/>
          <p:nvPr/>
        </p:nvSpPr>
        <p:spPr>
          <a:xfrm>
            <a:off x="2808062" y="1219199"/>
            <a:ext cx="2068737" cy="1617213"/>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defRPr/>
            </a:pPr>
            <a:r>
              <a:rPr lang="en-US" dirty="0">
                <a:solidFill>
                  <a:srgbClr val="54A021"/>
                </a:solidFill>
              </a:rPr>
              <a:t>  </a:t>
            </a:r>
            <a:r>
              <a:rPr lang="en-US" dirty="0">
                <a:solidFill>
                  <a:schemeClr val="tx1"/>
                </a:solidFill>
              </a:rPr>
              <a:t>Able</a:t>
            </a:r>
            <a:r>
              <a:rPr lang="en-US" dirty="0">
                <a:solidFill>
                  <a:srgbClr val="54A021"/>
                </a:solidFill>
              </a:rPr>
              <a:t> </a:t>
            </a:r>
            <a:r>
              <a:rPr lang="en-US" dirty="0">
                <a:solidFill>
                  <a:schemeClr val="tx1"/>
                </a:solidFill>
              </a:rPr>
              <a:t>to</a:t>
            </a:r>
            <a:r>
              <a:rPr lang="en-US" dirty="0">
                <a:solidFill>
                  <a:srgbClr val="54A021"/>
                </a:solidFill>
              </a:rPr>
              <a:t>      </a:t>
            </a:r>
            <a:r>
              <a:rPr lang="en-US" dirty="0">
                <a:solidFill>
                  <a:srgbClr val="FF0000"/>
                </a:solidFill>
              </a:rPr>
              <a:t>accurately         predict </a:t>
            </a:r>
          </a:p>
          <a:p>
            <a:pPr algn="ctr" defTabSz="914400" fontAlgn="base">
              <a:spcBef>
                <a:spcPct val="0"/>
              </a:spcBef>
              <a:spcAft>
                <a:spcPct val="0"/>
              </a:spcAft>
              <a:defRPr/>
            </a:pPr>
            <a:r>
              <a:rPr lang="en-US" dirty="0">
                <a:solidFill>
                  <a:srgbClr val="FF0000"/>
                </a:solidFill>
              </a:rPr>
              <a:t>prognosis</a:t>
            </a:r>
            <a:r>
              <a:rPr lang="en-US" dirty="0">
                <a:solidFill>
                  <a:srgbClr val="54A021"/>
                </a:solidFill>
              </a:rPr>
              <a:t> </a:t>
            </a:r>
            <a:r>
              <a:rPr lang="en-US" dirty="0">
                <a:solidFill>
                  <a:schemeClr val="tx1"/>
                </a:solidFill>
              </a:rPr>
              <a:t>of a disease</a:t>
            </a:r>
          </a:p>
        </p:txBody>
      </p:sp>
      <p:sp>
        <p:nvSpPr>
          <p:cNvPr id="12" name="Oval 11"/>
          <p:cNvSpPr/>
          <p:nvPr/>
        </p:nvSpPr>
        <p:spPr>
          <a:xfrm>
            <a:off x="5188164" y="1219199"/>
            <a:ext cx="1984248" cy="1618488"/>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defRPr/>
            </a:pPr>
            <a:r>
              <a:rPr lang="en-US" dirty="0">
                <a:solidFill>
                  <a:srgbClr val="FF0000"/>
                </a:solidFill>
              </a:rPr>
              <a:t>Compliant</a:t>
            </a:r>
            <a:r>
              <a:rPr lang="en-US" dirty="0">
                <a:solidFill>
                  <a:prstClr val="white">
                    <a:lumMod val="50000"/>
                  </a:prstClr>
                </a:solidFill>
              </a:rPr>
              <a:t>*</a:t>
            </a:r>
            <a:endParaRPr lang="en-US" dirty="0">
              <a:solidFill>
                <a:srgbClr val="54A021"/>
              </a:solidFill>
            </a:endParaRPr>
          </a:p>
          <a:p>
            <a:pPr algn="ctr" defTabSz="914400" fontAlgn="base">
              <a:spcBef>
                <a:spcPct val="0"/>
              </a:spcBef>
              <a:spcAft>
                <a:spcPct val="0"/>
              </a:spcAft>
              <a:defRPr/>
            </a:pPr>
            <a:r>
              <a:rPr lang="en-US" dirty="0">
                <a:solidFill>
                  <a:schemeClr val="tx1"/>
                </a:solidFill>
              </a:rPr>
              <a:t>with treatment follow up</a:t>
            </a:r>
          </a:p>
        </p:txBody>
      </p:sp>
      <p:sp>
        <p:nvSpPr>
          <p:cNvPr id="7" name="Oval 6"/>
          <p:cNvSpPr>
            <a:spLocks/>
          </p:cNvSpPr>
          <p:nvPr/>
        </p:nvSpPr>
        <p:spPr>
          <a:xfrm>
            <a:off x="7585832" y="1219199"/>
            <a:ext cx="1984248" cy="1618488"/>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dirty="0">
                <a:solidFill>
                  <a:srgbClr val="FF0000"/>
                </a:solidFill>
              </a:rPr>
              <a:t>Easily obtainable</a:t>
            </a:r>
            <a:r>
              <a:rPr lang="en-US" dirty="0">
                <a:solidFill>
                  <a:srgbClr val="54A021"/>
                </a:solidFill>
              </a:rPr>
              <a:t> </a:t>
            </a:r>
            <a:r>
              <a:rPr lang="en-US" dirty="0">
                <a:solidFill>
                  <a:schemeClr val="tx1"/>
                </a:solidFill>
              </a:rPr>
              <a:t>from blood, urine, etc</a:t>
            </a:r>
          </a:p>
        </p:txBody>
      </p:sp>
      <p:sp>
        <p:nvSpPr>
          <p:cNvPr id="15" name="Title 1"/>
          <p:cNvSpPr txBox="1">
            <a:spLocks/>
          </p:cNvSpPr>
          <p:nvPr/>
        </p:nvSpPr>
        <p:spPr>
          <a:xfrm>
            <a:off x="102974" y="3744308"/>
            <a:ext cx="10518288" cy="46659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base">
              <a:spcAft>
                <a:spcPct val="0"/>
              </a:spcAft>
            </a:pPr>
            <a:r>
              <a:rPr lang="en-US" altLang="en-US" sz="2800" b="1" dirty="0">
                <a:solidFill>
                  <a:schemeClr val="accent2">
                    <a:lumMod val="75000"/>
                  </a:schemeClr>
                </a:solidFill>
                <a:ea typeface="ＭＳ Ｐゴシック" charset="-128"/>
              </a:rPr>
              <a:t>#</a:t>
            </a:r>
            <a:r>
              <a:rPr lang="en-US" altLang="en-US" sz="2800" b="1" dirty="0" smtClean="0">
                <a:solidFill>
                  <a:schemeClr val="accent2">
                    <a:lumMod val="75000"/>
                  </a:schemeClr>
                </a:solidFill>
                <a:ea typeface="ＭＳ Ｐゴシック" charset="-128"/>
              </a:rPr>
              <a:t>Qualities (Criteria) </a:t>
            </a:r>
            <a:r>
              <a:rPr lang="en-US" altLang="en-US" sz="2800" b="1" dirty="0">
                <a:solidFill>
                  <a:schemeClr val="accent2">
                    <a:lumMod val="75000"/>
                  </a:schemeClr>
                </a:solidFill>
                <a:ea typeface="ＭＳ Ｐゴシック" charset="-128"/>
              </a:rPr>
              <a:t>of a good biomarker assay:</a:t>
            </a:r>
            <a:endParaRPr lang="en-US" sz="2800" b="1" dirty="0">
              <a:solidFill>
                <a:schemeClr val="accent2">
                  <a:lumMod val="75000"/>
                </a:schemeClr>
              </a:solidFill>
              <a:ea typeface="ＭＳ Ｐゴシック" charset="-128"/>
            </a:endParaRPr>
          </a:p>
          <a:p>
            <a:endParaRPr lang="en-US" altLang="en-US" sz="900" dirty="0">
              <a:solidFill>
                <a:prstClr val="white">
                  <a:lumMod val="50000"/>
                </a:prstClr>
              </a:solidFill>
              <a:ea typeface="ＭＳ Ｐゴシック" charset="-128"/>
            </a:endParaRPr>
          </a:p>
        </p:txBody>
      </p:sp>
      <p:sp>
        <p:nvSpPr>
          <p:cNvPr id="16" name="Oval 15"/>
          <p:cNvSpPr/>
          <p:nvPr/>
        </p:nvSpPr>
        <p:spPr>
          <a:xfrm>
            <a:off x="377378" y="4932768"/>
            <a:ext cx="2651760" cy="164592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base">
              <a:spcBef>
                <a:spcPct val="0"/>
              </a:spcBef>
              <a:spcAft>
                <a:spcPct val="0"/>
              </a:spcAft>
            </a:pPr>
            <a:r>
              <a:rPr lang="en-US" altLang="en-US" dirty="0" smtClean="0">
                <a:solidFill>
                  <a:srgbClr val="FF0000"/>
                </a:solidFill>
                <a:ea typeface="ＭＳ Ｐゴシック" charset="-128"/>
              </a:rPr>
              <a:t>Rapid *Robust*</a:t>
            </a:r>
            <a:r>
              <a:rPr lang="en-US" altLang="en-US" dirty="0" smtClean="0">
                <a:solidFill>
                  <a:srgbClr val="54A021"/>
                </a:solidFill>
                <a:ea typeface="ＭＳ Ｐゴシック" charset="-128"/>
              </a:rPr>
              <a:t> </a:t>
            </a:r>
            <a:r>
              <a:rPr lang="en-US" altLang="en-US" dirty="0">
                <a:solidFill>
                  <a:srgbClr val="54A021"/>
                </a:solidFill>
                <a:ea typeface="ＭＳ Ｐゴシック" charset="-128"/>
              </a:rPr>
              <a:t>to deliver results faster</a:t>
            </a:r>
          </a:p>
        </p:txBody>
      </p:sp>
      <p:sp>
        <p:nvSpPr>
          <p:cNvPr id="17" name="Oval 16"/>
          <p:cNvSpPr/>
          <p:nvPr/>
        </p:nvSpPr>
        <p:spPr>
          <a:xfrm>
            <a:off x="3271861" y="4932768"/>
            <a:ext cx="2651760" cy="164592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base">
              <a:spcBef>
                <a:spcPct val="0"/>
              </a:spcBef>
              <a:spcAft>
                <a:spcPct val="0"/>
              </a:spcAft>
            </a:pPr>
            <a:r>
              <a:rPr lang="en-US" dirty="0">
                <a:solidFill>
                  <a:srgbClr val="54A021"/>
                </a:solidFill>
              </a:rPr>
              <a:t> </a:t>
            </a:r>
            <a:r>
              <a:rPr lang="en-US" altLang="en-US" dirty="0">
                <a:solidFill>
                  <a:srgbClr val="FF0000"/>
                </a:solidFill>
                <a:ea typeface="ＭＳ Ｐゴシック" charset="-128"/>
              </a:rPr>
              <a:t>Sensitive</a:t>
            </a:r>
            <a:r>
              <a:rPr lang="en-US" altLang="en-US" dirty="0">
                <a:solidFill>
                  <a:srgbClr val="54A021"/>
                </a:solidFill>
                <a:ea typeface="ＭＳ Ｐゴシック" charset="-128"/>
              </a:rPr>
              <a:t>:</a:t>
            </a:r>
            <a:endParaRPr lang="en-US" altLang="en-US" dirty="0">
              <a:solidFill>
                <a:srgbClr val="00B050"/>
              </a:solidFill>
              <a:ea typeface="ＭＳ Ｐゴシック" charset="-128"/>
            </a:endParaRPr>
          </a:p>
          <a:p>
            <a:pPr defTabSz="914400" fontAlgn="base">
              <a:spcBef>
                <a:spcPct val="0"/>
              </a:spcBef>
              <a:spcAft>
                <a:spcPct val="0"/>
              </a:spcAft>
            </a:pPr>
            <a:r>
              <a:rPr lang="en-US" altLang="en-US" dirty="0">
                <a:solidFill>
                  <a:srgbClr val="54A021"/>
                </a:solidFill>
                <a:ea typeface="ＭＳ Ｐゴシック" charset="-128"/>
              </a:rPr>
              <a:t>able to  detect small quantities of a marker</a:t>
            </a:r>
          </a:p>
        </p:txBody>
      </p:sp>
      <p:sp>
        <p:nvSpPr>
          <p:cNvPr id="18" name="Oval 17"/>
          <p:cNvSpPr/>
          <p:nvPr/>
        </p:nvSpPr>
        <p:spPr>
          <a:xfrm>
            <a:off x="6259952" y="4942559"/>
            <a:ext cx="2651760" cy="164592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base">
              <a:spcBef>
                <a:spcPct val="0"/>
              </a:spcBef>
              <a:spcAft>
                <a:spcPct val="0"/>
              </a:spcAft>
            </a:pPr>
            <a:r>
              <a:rPr lang="en-US" dirty="0">
                <a:solidFill>
                  <a:srgbClr val="54A021"/>
                </a:solidFill>
              </a:rPr>
              <a:t> </a:t>
            </a:r>
            <a:r>
              <a:rPr lang="en-US" altLang="en-US" dirty="0">
                <a:solidFill>
                  <a:srgbClr val="FF0000"/>
                </a:solidFill>
                <a:ea typeface="ＭＳ Ｐゴシック" charset="-128"/>
              </a:rPr>
              <a:t>Specific</a:t>
            </a:r>
            <a:r>
              <a:rPr lang="en-US" altLang="en-US" dirty="0">
                <a:solidFill>
                  <a:srgbClr val="54A021"/>
                </a:solidFill>
                <a:ea typeface="ＭＳ Ｐゴシック" charset="-128"/>
              </a:rPr>
              <a:t>:</a:t>
            </a:r>
          </a:p>
          <a:p>
            <a:pPr defTabSz="914400" fontAlgn="base">
              <a:spcBef>
                <a:spcPct val="0"/>
              </a:spcBef>
              <a:spcAft>
                <a:spcPct val="0"/>
              </a:spcAft>
            </a:pPr>
            <a:r>
              <a:rPr lang="en-US" altLang="en-US" dirty="0">
                <a:solidFill>
                  <a:srgbClr val="54A021"/>
                </a:solidFill>
                <a:ea typeface="ＭＳ Ｐゴシック" charset="-128"/>
              </a:rPr>
              <a:t>Able to detect only the marker of interest</a:t>
            </a:r>
          </a:p>
        </p:txBody>
      </p:sp>
      <p:sp>
        <p:nvSpPr>
          <p:cNvPr id="13" name="TextBox 12"/>
          <p:cNvSpPr txBox="1"/>
          <p:nvPr/>
        </p:nvSpPr>
        <p:spPr>
          <a:xfrm>
            <a:off x="188343" y="3032607"/>
            <a:ext cx="9641457" cy="569387"/>
          </a:xfrm>
          <a:prstGeom prst="rect">
            <a:avLst/>
          </a:prstGeom>
          <a:noFill/>
        </p:spPr>
        <p:txBody>
          <a:bodyPr wrap="square" rtlCol="0">
            <a:spAutoFit/>
          </a:bodyPr>
          <a:lstStyle/>
          <a:p>
            <a:pPr defTabSz="914400" fontAlgn="base">
              <a:spcBef>
                <a:spcPct val="0"/>
              </a:spcBef>
              <a:spcAft>
                <a:spcPct val="0"/>
              </a:spcAft>
            </a:pPr>
            <a:r>
              <a:rPr lang="en-US" sz="1600" dirty="0">
                <a:solidFill>
                  <a:prstClr val="white">
                    <a:lumMod val="50000"/>
                  </a:prstClr>
                </a:solidFill>
                <a:latin typeface="Arial" charset="0"/>
                <a:ea typeface="ＭＳ Ｐゴシック" charset="-128"/>
              </a:rPr>
              <a:t>*</a:t>
            </a:r>
            <a:r>
              <a:rPr lang="en-US" sz="1500" dirty="0">
                <a:solidFill>
                  <a:prstClr val="white">
                    <a:lumMod val="50000"/>
                  </a:prstClr>
                </a:solidFill>
                <a:latin typeface="Arial" charset="0"/>
                <a:ea typeface="ＭＳ Ｐゴシック" charset="-128"/>
              </a:rPr>
              <a:t>This means it changes after treatment</a:t>
            </a:r>
            <a:r>
              <a:rPr lang="en-US" sz="1500" dirty="0">
                <a:solidFill>
                  <a:prstClr val="black"/>
                </a:solidFill>
                <a:latin typeface="Arial" charset="0"/>
                <a:ea typeface="ＭＳ Ｐゴシック" charset="-128"/>
              </a:rPr>
              <a:t> </a:t>
            </a:r>
            <a:r>
              <a:rPr lang="en-US" sz="1500" dirty="0">
                <a:solidFill>
                  <a:prstClr val="white">
                    <a:lumMod val="50000"/>
                  </a:prstClr>
                </a:solidFill>
                <a:latin typeface="Arial" charset="0"/>
                <a:ea typeface="ＭＳ Ｐゴシック" charset="-128"/>
              </a:rPr>
              <a:t>which allows us to </a:t>
            </a:r>
            <a:r>
              <a:rPr lang="en-US" sz="1500" dirty="0" smtClean="0">
                <a:solidFill>
                  <a:prstClr val="white">
                    <a:lumMod val="50000"/>
                  </a:prstClr>
                </a:solidFill>
                <a:latin typeface="Arial" charset="0"/>
                <a:ea typeface="ＭＳ Ｐゴシック" charset="-128"/>
              </a:rPr>
              <a:t>evaluate the </a:t>
            </a:r>
            <a:r>
              <a:rPr lang="en-US" sz="1500" dirty="0">
                <a:solidFill>
                  <a:prstClr val="white">
                    <a:lumMod val="50000"/>
                  </a:prstClr>
                </a:solidFill>
                <a:latin typeface="Arial" charset="0"/>
                <a:ea typeface="ＭＳ Ｐゴシック" charset="-128"/>
              </a:rPr>
              <a:t>progress (weather the treatment working or </a:t>
            </a:r>
            <a:r>
              <a:rPr lang="en-US" sz="1500" dirty="0" smtClean="0">
                <a:solidFill>
                  <a:prstClr val="white">
                    <a:lumMod val="50000"/>
                  </a:prstClr>
                </a:solidFill>
                <a:latin typeface="Arial" charset="0"/>
                <a:ea typeface="ＭＳ Ｐゴシック" charset="-128"/>
              </a:rPr>
              <a:t>not) and </a:t>
            </a:r>
            <a:r>
              <a:rPr lang="en-US" sz="1500" dirty="0">
                <a:solidFill>
                  <a:prstClr val="white">
                    <a:lumMod val="50000"/>
                  </a:prstClr>
                </a:solidFill>
                <a:latin typeface="Arial" charset="0"/>
                <a:ea typeface="ＭＳ Ｐゴシック" charset="-128"/>
              </a:rPr>
              <a:t>predict prognosis </a:t>
            </a:r>
            <a:endParaRPr lang="en-US" sz="1500" dirty="0">
              <a:solidFill>
                <a:prstClr val="black"/>
              </a:solidFill>
              <a:latin typeface="Arial" charset="0"/>
              <a:ea typeface="ＭＳ Ｐゴシック" charset="-128"/>
            </a:endParaRPr>
          </a:p>
        </p:txBody>
      </p:sp>
      <p:sp>
        <p:nvSpPr>
          <p:cNvPr id="2" name="TextBox 1"/>
          <p:cNvSpPr txBox="1"/>
          <p:nvPr/>
        </p:nvSpPr>
        <p:spPr>
          <a:xfrm>
            <a:off x="152400" y="4318181"/>
            <a:ext cx="11361836" cy="646331"/>
          </a:xfrm>
          <a:prstGeom prst="rect">
            <a:avLst/>
          </a:prstGeom>
          <a:noFill/>
        </p:spPr>
        <p:txBody>
          <a:bodyPr wrap="square" rtlCol="0">
            <a:spAutoFit/>
          </a:bodyPr>
          <a:lstStyle/>
          <a:p>
            <a:pPr defTabSz="914400" fontAlgn="base">
              <a:spcBef>
                <a:spcPct val="0"/>
              </a:spcBef>
              <a:spcAft>
                <a:spcPct val="0"/>
              </a:spcAft>
            </a:pPr>
            <a:r>
              <a:rPr lang="en-US" dirty="0">
                <a:solidFill>
                  <a:srgbClr val="EBEBEB">
                    <a:lumMod val="50000"/>
                  </a:srgbClr>
                </a:solidFill>
                <a:latin typeface="Arial" charset="0"/>
                <a:ea typeface="ＭＳ Ｐゴシック" charset="-128"/>
              </a:rPr>
              <a:t>*Assay means a </a:t>
            </a:r>
            <a:r>
              <a:rPr lang="en-US" dirty="0" smtClean="0">
                <a:solidFill>
                  <a:srgbClr val="EBEBEB">
                    <a:lumMod val="50000"/>
                  </a:srgbClr>
                </a:solidFill>
                <a:latin typeface="Arial" charset="0"/>
                <a:ea typeface="ＭＳ Ｐゴシック" charset="-128"/>
              </a:rPr>
              <a:t>test, </a:t>
            </a:r>
            <a:r>
              <a:rPr lang="en-US" dirty="0">
                <a:solidFill>
                  <a:srgbClr val="EBEBEB">
                    <a:lumMod val="50000"/>
                  </a:srgbClr>
                </a:solidFill>
                <a:latin typeface="Arial" charset="0"/>
                <a:ea typeface="ＭＳ Ｐゴシック" charset="-128"/>
              </a:rPr>
              <a:t>So a biomarker assay is a test that measures a biomarker </a:t>
            </a:r>
          </a:p>
          <a:p>
            <a:pPr defTabSz="914400" fontAlgn="base">
              <a:spcBef>
                <a:spcPct val="0"/>
              </a:spcBef>
              <a:spcAft>
                <a:spcPct val="0"/>
              </a:spcAft>
            </a:pPr>
            <a:endParaRPr lang="en-US" dirty="0">
              <a:solidFill>
                <a:prstClr val="black"/>
              </a:solidFill>
              <a:latin typeface="Arial" charset="0"/>
              <a:ea typeface="ＭＳ Ｐゴシック" charset="-128"/>
            </a:endParaRPr>
          </a:p>
        </p:txBody>
      </p:sp>
    </p:spTree>
    <p:extLst>
      <p:ext uri="{BB962C8B-B14F-4D97-AF65-F5344CB8AC3E}">
        <p14:creationId xmlns:p14="http://schemas.microsoft.com/office/powerpoint/2010/main" val="2721770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459167426"/>
              </p:ext>
            </p:extLst>
          </p:nvPr>
        </p:nvGraphicFramePr>
        <p:xfrm>
          <a:off x="4114800" y="1437"/>
          <a:ext cx="6553200" cy="3503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381000" y="1122041"/>
            <a:ext cx="4572000" cy="1261884"/>
          </a:xfrm>
          <a:prstGeom prst="rect">
            <a:avLst/>
          </a:prstGeom>
          <a:noFill/>
        </p:spPr>
        <p:txBody>
          <a:bodyPr wrap="square" rtlCol="0">
            <a:spAutoFit/>
          </a:bodyPr>
          <a:lstStyle/>
          <a:p>
            <a:pPr algn="ctr"/>
            <a:r>
              <a:rPr lang="en-US" sz="2800" b="1" dirty="0">
                <a:solidFill>
                  <a:schemeClr val="accent2">
                    <a:lumMod val="75000"/>
                  </a:schemeClr>
                </a:solidFill>
              </a:rPr>
              <a:t>Enzymes as biomarkers </a:t>
            </a:r>
          </a:p>
          <a:p>
            <a:endParaRPr lang="en-US" sz="1600" dirty="0"/>
          </a:p>
          <a:p>
            <a:r>
              <a:rPr lang="en-US" sz="1600" dirty="0"/>
              <a:t>Enzymes are clinically used for the </a:t>
            </a:r>
            <a:r>
              <a:rPr lang="en-US" sz="1600" dirty="0">
                <a:solidFill>
                  <a:srgbClr val="FF0000"/>
                </a:solidFill>
              </a:rPr>
              <a:t>diagnosis</a:t>
            </a:r>
            <a:r>
              <a:rPr lang="en-US" sz="1600" dirty="0"/>
              <a:t> and </a:t>
            </a:r>
            <a:r>
              <a:rPr lang="en-US" sz="1600" dirty="0">
                <a:solidFill>
                  <a:srgbClr val="FF0000"/>
                </a:solidFill>
              </a:rPr>
              <a:t>prognosis</a:t>
            </a:r>
            <a:r>
              <a:rPr lang="en-US" sz="1600" dirty="0"/>
              <a:t> of various diseases</a:t>
            </a:r>
          </a:p>
        </p:txBody>
      </p:sp>
      <p:graphicFrame>
        <p:nvGraphicFramePr>
          <p:cNvPr id="7" name="Diagram 6"/>
          <p:cNvGraphicFramePr/>
          <p:nvPr>
            <p:extLst>
              <p:ext uri="{D42A27DB-BD31-4B8C-83A1-F6EECF244321}">
                <p14:modId xmlns:p14="http://schemas.microsoft.com/office/powerpoint/2010/main" val="303676799"/>
              </p:ext>
            </p:extLst>
          </p:nvPr>
        </p:nvGraphicFramePr>
        <p:xfrm>
          <a:off x="922376" y="3962400"/>
          <a:ext cx="3032048" cy="226919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TextBox 7"/>
          <p:cNvSpPr txBox="1"/>
          <p:nvPr/>
        </p:nvSpPr>
        <p:spPr>
          <a:xfrm>
            <a:off x="8775700" y="198711"/>
            <a:ext cx="3175000" cy="923330"/>
          </a:xfrm>
          <a:prstGeom prst="rect">
            <a:avLst/>
          </a:prstGeom>
          <a:noFill/>
        </p:spPr>
        <p:txBody>
          <a:bodyPr wrap="square" rtlCol="0">
            <a:spAutoFit/>
          </a:bodyPr>
          <a:lstStyle/>
          <a:p>
            <a:endParaRPr lang="en-GB" dirty="0"/>
          </a:p>
          <a:p>
            <a:endParaRPr lang="en-GB" dirty="0"/>
          </a:p>
          <a:p>
            <a:endParaRPr lang="en-GB" dirty="0"/>
          </a:p>
        </p:txBody>
      </p:sp>
      <mc:AlternateContent xmlns:mc="http://schemas.openxmlformats.org/markup-compatibility/2006" xmlns:a14="http://schemas.microsoft.com/office/drawing/2010/main">
        <mc:Choice Requires="a14">
          <p:graphicFrame>
            <p:nvGraphicFramePr>
              <p:cNvPr id="9" name="Diagram 8"/>
              <p:cNvGraphicFramePr/>
              <p:nvPr>
                <p:extLst>
                  <p:ext uri="{D42A27DB-BD31-4B8C-83A1-F6EECF244321}">
                    <p14:modId xmlns:p14="http://schemas.microsoft.com/office/powerpoint/2010/main" val="1158972930"/>
                  </p:ext>
                </p:extLst>
              </p:nvPr>
            </p:nvGraphicFramePr>
            <p:xfrm>
              <a:off x="4751294" y="3962400"/>
              <a:ext cx="3032048" cy="226919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mc:Choice>
        <mc:Fallback xmlns="">
          <p:graphicFrame>
            <p:nvGraphicFramePr>
              <p:cNvPr id="9" name="Diagram 8"/>
              <p:cNvGraphicFramePr/>
              <p:nvPr>
                <p:extLst>
                  <p:ext uri="{D42A27DB-BD31-4B8C-83A1-F6EECF244321}">
                    <p14:modId xmlns:p14="http://schemas.microsoft.com/office/powerpoint/2010/main" val="1158972930"/>
                  </p:ext>
                </p:extLst>
              </p:nvPr>
            </p:nvGraphicFramePr>
            <p:xfrm>
              <a:off x="4751294" y="3962400"/>
              <a:ext cx="3032048" cy="2269193"/>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mc:Fallback>
      </mc:AlternateContent>
      <p:graphicFrame>
        <p:nvGraphicFramePr>
          <p:cNvPr id="10" name="Diagram 9"/>
          <p:cNvGraphicFramePr/>
          <p:nvPr>
            <p:extLst>
              <p:ext uri="{D42A27DB-BD31-4B8C-83A1-F6EECF244321}">
                <p14:modId xmlns:p14="http://schemas.microsoft.com/office/powerpoint/2010/main" val="1452767660"/>
              </p:ext>
            </p:extLst>
          </p:nvPr>
        </p:nvGraphicFramePr>
        <p:xfrm>
          <a:off x="8853577" y="3999781"/>
          <a:ext cx="3048000" cy="2231812"/>
        </p:xfrm>
        <a:graphic>
          <a:graphicData uri="http://schemas.openxmlformats.org/drawingml/2006/diagram">
            <dgm:relIds xmlns:dgm="http://schemas.openxmlformats.org/drawingml/2006/diagram" xmlns:r="http://schemas.openxmlformats.org/officeDocument/2006/relationships" r:dm="rId21" r:lo="rId22" r:qs="rId23" r:cs="rId24"/>
          </a:graphicData>
        </a:graphic>
      </p:graphicFrame>
      <p:sp>
        <p:nvSpPr>
          <p:cNvPr id="3" name="Rectangle 2"/>
          <p:cNvSpPr/>
          <p:nvPr/>
        </p:nvSpPr>
        <p:spPr>
          <a:xfrm>
            <a:off x="578169" y="6349439"/>
            <a:ext cx="2858475" cy="307777"/>
          </a:xfrm>
          <a:prstGeom prst="rect">
            <a:avLst/>
          </a:prstGeom>
        </p:spPr>
        <p:txBody>
          <a:bodyPr wrap="none">
            <a:spAutoFit/>
          </a:bodyPr>
          <a:lstStyle/>
          <a:p>
            <a:pPr algn="ctr"/>
            <a:r>
              <a:rPr lang="en-US" sz="1400" dirty="0" smtClean="0"/>
              <a:t>*B-type natriuretic </a:t>
            </a:r>
            <a:r>
              <a:rPr lang="en-US" sz="1400" dirty="0"/>
              <a:t>peptide (BNP)</a:t>
            </a:r>
            <a:endParaRPr lang="en-US" sz="1400" b="1" dirty="0">
              <a:solidFill>
                <a:srgbClr val="002060"/>
              </a:solidFill>
            </a:endParaRPr>
          </a:p>
        </p:txBody>
      </p:sp>
      <p:sp>
        <p:nvSpPr>
          <p:cNvPr id="5" name="Rectangle 4"/>
          <p:cNvSpPr/>
          <p:nvPr/>
        </p:nvSpPr>
        <p:spPr>
          <a:xfrm>
            <a:off x="3436644" y="6348613"/>
            <a:ext cx="4146648" cy="307777"/>
          </a:xfrm>
          <a:prstGeom prst="rect">
            <a:avLst/>
          </a:prstGeom>
        </p:spPr>
        <p:txBody>
          <a:bodyPr wrap="none">
            <a:spAutoFit/>
          </a:bodyPr>
          <a:lstStyle/>
          <a:p>
            <a:pPr algn="ctr"/>
            <a:r>
              <a:rPr lang="en-US" sz="1400" dirty="0"/>
              <a:t> </a:t>
            </a:r>
            <a:r>
              <a:rPr lang="en-US" sz="1400" dirty="0" smtClean="0"/>
              <a:t>**Prostate </a:t>
            </a:r>
            <a:r>
              <a:rPr lang="en-US" sz="1400" dirty="0"/>
              <a:t>Specific Antigen (PSA</a:t>
            </a:r>
            <a:r>
              <a:rPr lang="en-US" sz="1400" dirty="0" smtClean="0"/>
              <a:t>) (tumor marker)</a:t>
            </a:r>
            <a:endParaRPr lang="en-US" sz="1400" dirty="0">
              <a:solidFill>
                <a:srgbClr val="002060"/>
              </a:solidFill>
            </a:endParaRPr>
          </a:p>
        </p:txBody>
      </p:sp>
      <mc:AlternateContent xmlns:mc="http://schemas.openxmlformats.org/markup-compatibility/2006" xmlns:a14="http://schemas.microsoft.com/office/drawing/2010/main">
        <mc:Choice Requires="a14">
          <p:sp>
            <p:nvSpPr>
              <p:cNvPr id="6" name="Rectangle 5"/>
              <p:cNvSpPr/>
              <p:nvPr/>
            </p:nvSpPr>
            <p:spPr>
              <a:xfrm>
                <a:off x="7583292" y="6338335"/>
                <a:ext cx="3488647" cy="307777"/>
              </a:xfrm>
              <a:prstGeom prst="rect">
                <a:avLst/>
              </a:prstGeom>
            </p:spPr>
            <p:txBody>
              <a:bodyPr wrap="none">
                <a:spAutoFit/>
              </a:bodyPr>
              <a:lstStyle/>
              <a:p>
                <a:pPr lvl="0"/>
                <a:r>
                  <a:rPr lang="en-US" sz="1400" dirty="0" smtClean="0"/>
                  <a:t>***</a:t>
                </a:r>
                <a14:m>
                  <m:oMath xmlns:m="http://schemas.openxmlformats.org/officeDocument/2006/math">
                    <m:r>
                      <a:rPr lang="en-US" sz="1400" i="1">
                        <a:latin typeface="Cambria Math" panose="02040503050406030204" pitchFamily="18" charset="0"/>
                      </a:rPr>
                      <m:t>∝</m:t>
                    </m:r>
                  </m:oMath>
                </a14:m>
                <a:r>
                  <a:rPr lang="en-US" sz="1400" dirty="0"/>
                  <a:t>-</a:t>
                </a:r>
                <a:r>
                  <a:rPr lang="en-US" sz="1400" dirty="0" smtClean="0"/>
                  <a:t>Fetoprotein is also (tumor marker)</a:t>
                </a:r>
                <a:endParaRPr lang="en-US" sz="1400" dirty="0"/>
              </a:p>
            </p:txBody>
          </p:sp>
        </mc:Choice>
        <mc:Fallback xmlns="">
          <p:sp>
            <p:nvSpPr>
              <p:cNvPr id="6" name="Rectangle 5"/>
              <p:cNvSpPr>
                <a:spLocks noRot="1" noChangeAspect="1" noMove="1" noResize="1" noEditPoints="1" noAdjustHandles="1" noChangeArrowheads="1" noChangeShapeType="1" noTextEdit="1"/>
              </p:cNvSpPr>
              <p:nvPr/>
            </p:nvSpPr>
            <p:spPr>
              <a:xfrm>
                <a:off x="7583292" y="6338335"/>
                <a:ext cx="3488647" cy="307777"/>
              </a:xfrm>
              <a:prstGeom prst="rect">
                <a:avLst/>
              </a:prstGeom>
              <a:blipFill rotWithShape="0">
                <a:blip r:embed="rId26"/>
                <a:stretch>
                  <a:fillRect l="-524" t="-6000" b="-18000"/>
                </a:stretch>
              </a:blipFill>
            </p:spPr>
            <p:txBody>
              <a:bodyPr/>
              <a:lstStyle/>
              <a:p>
                <a:r>
                  <a:rPr lang="en-US">
                    <a:noFill/>
                  </a:rPr>
                  <a:t> </a:t>
                </a:r>
              </a:p>
            </p:txBody>
          </p:sp>
        </mc:Fallback>
      </mc:AlternateContent>
    </p:spTree>
    <p:extLst/>
  </p:cSld>
  <p:clrMapOvr>
    <a:masterClrMapping/>
  </p:clrMapOvr>
</p:sld>
</file>

<file path=ppt/theme/theme1.xml><?xml version="1.0" encoding="utf-8"?>
<a:theme xmlns:a="http://schemas.openxmlformats.org/drawingml/2006/main" name="Facet">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2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{A8636FFB-0AA5-F748-A5F6-35305A0EAC3F}tf16392406</Template>
  <TotalTime>1373</TotalTime>
  <Words>1973</Words>
  <Application>Microsoft Macintosh PowerPoint</Application>
  <PresentationFormat>Widescreen</PresentationFormat>
  <Paragraphs>319</Paragraphs>
  <Slides>17</Slides>
  <Notes>0</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17</vt:i4>
      </vt:variant>
    </vt:vector>
  </HeadingPairs>
  <TitlesOfParts>
    <vt:vector size="32" baseType="lpstr">
      <vt:lpstr>Arial Rounded MT Bold</vt:lpstr>
      <vt:lpstr>Baghdad</vt:lpstr>
      <vt:lpstr>Calibri</vt:lpstr>
      <vt:lpstr>Cambria Math</vt:lpstr>
      <vt:lpstr>font000000001de3549d</vt:lpstr>
      <vt:lpstr>ＭＳ Ｐゴシック</vt:lpstr>
      <vt:lpstr>Symbol</vt:lpstr>
      <vt:lpstr>Tahoma</vt:lpstr>
      <vt:lpstr>Trebuchet MS</vt:lpstr>
      <vt:lpstr>Wingdings</vt:lpstr>
      <vt:lpstr>Wingdings 3</vt:lpstr>
      <vt:lpstr>Arial</vt:lpstr>
      <vt:lpstr>Facet</vt:lpstr>
      <vt:lpstr>1_Facet</vt:lpstr>
      <vt:lpstr>2_Facet</vt:lpstr>
      <vt:lpstr>Biochemical markers</vt:lpstr>
      <vt:lpstr>Objectives :</vt:lpstr>
      <vt:lpstr>What is biomarkers?</vt:lpstr>
      <vt:lpstr>Most common body fluids (Samples) for measurement of biomarkers are :</vt:lpstr>
      <vt:lpstr>PowerPoint Presentation</vt:lpstr>
      <vt:lpstr>PowerPoint Presentation</vt:lpstr>
      <vt:lpstr>PowerPoint Presentation</vt:lpstr>
      <vt:lpstr>#Qualities of a good biomarker: </vt:lpstr>
      <vt:lpstr>PowerPoint Presentation</vt:lpstr>
      <vt:lpstr>Enzymes: Amylase and Lipase </vt:lpstr>
      <vt:lpstr>Enzymes: ALT and AST </vt:lpstr>
      <vt:lpstr>PowerPoint Presentation</vt:lpstr>
      <vt:lpstr>Hormones as biomarkers: Anti-Mullerian hormone (AMH)  </vt:lpstr>
      <vt:lpstr>PowerPoint Presentation</vt:lpstr>
      <vt:lpstr>PowerPoint Presentation</vt:lpstr>
      <vt:lpstr>Quiz:</vt:lpstr>
      <vt:lpstr>PowerPoint Presentation</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طلال</dc:creator>
  <cp:lastModifiedBy>شوق</cp:lastModifiedBy>
  <cp:revision>223</cp:revision>
  <dcterms:created xsi:type="dcterms:W3CDTF">2016-11-08T19:03:27Z</dcterms:created>
  <dcterms:modified xsi:type="dcterms:W3CDTF">2016-11-24T15:10:43Z</dcterms:modified>
</cp:coreProperties>
</file>