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9" r:id="rId2"/>
    <p:sldId id="269" r:id="rId3"/>
    <p:sldId id="270" r:id="rId4"/>
    <p:sldId id="271" r:id="rId5"/>
    <p:sldId id="272" r:id="rId6"/>
    <p:sldId id="273" r:id="rId7"/>
    <p:sldId id="274" r:id="rId8"/>
    <p:sldId id="275" r:id="rId9"/>
    <p:sldId id="276" r:id="rId10"/>
    <p:sldId id="278" r:id="rId11"/>
    <p:sldId id="279" r:id="rId12"/>
    <p:sldId id="280" r:id="rId13"/>
    <p:sldId id="281" r:id="rId14"/>
    <p:sldId id="282" r:id="rId15"/>
    <p:sldId id="283" r:id="rId16"/>
    <p:sldId id="260" r:id="rId17"/>
    <p:sldId id="261" r:id="rId18"/>
    <p:sldId id="262" r:id="rId19"/>
    <p:sldId id="263" r:id="rId20"/>
    <p:sldId id="264" r:id="rId21"/>
    <p:sldId id="265" r:id="rId22"/>
    <p:sldId id="266" r:id="rId23"/>
    <p:sldId id="284" r:id="rId24"/>
    <p:sldId id="267" r:id="rId25"/>
    <p:sldId id="268"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592"/>
  </p:normalViewPr>
  <p:slideViewPr>
    <p:cSldViewPr snapToGrid="0">
      <p:cViewPr>
        <p:scale>
          <a:sx n="92" d="100"/>
          <a:sy n="92" d="100"/>
        </p:scale>
        <p:origin x="816"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D3A39-D43E-4E5D-90EE-5C93ADA24319}"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F57D56DC-BF34-4C2B-A39D-F3C0105975B9}">
      <dgm:prSet phldrT="[Text]" custT="1"/>
      <dgm:spPr/>
      <dgm:t>
        <a:bodyPr/>
        <a:lstStyle/>
        <a:p>
          <a:r>
            <a:rPr lang="en-US" sz="2800" b="1" smtClean="0"/>
            <a:t>What are proteins?</a:t>
          </a:r>
          <a:endParaRPr lang="en-US" sz="2800" b="1" dirty="0"/>
        </a:p>
      </dgm:t>
    </dgm:pt>
    <dgm:pt modelId="{226CF57A-9CB9-41AA-A9B2-557A99F8E513}" type="parTrans" cxnId="{0F9374AC-2EF4-4C82-BE4E-D25FABDA7293}">
      <dgm:prSet/>
      <dgm:spPr/>
      <dgm:t>
        <a:bodyPr/>
        <a:lstStyle/>
        <a:p>
          <a:endParaRPr lang="en-US" sz="2000"/>
        </a:p>
      </dgm:t>
    </dgm:pt>
    <dgm:pt modelId="{5F984C45-A5D7-4FBD-9AEE-DE59D3C2BB26}" type="sibTrans" cxnId="{0F9374AC-2EF4-4C82-BE4E-D25FABDA7293}">
      <dgm:prSet/>
      <dgm:spPr/>
      <dgm:t>
        <a:bodyPr/>
        <a:lstStyle/>
        <a:p>
          <a:endParaRPr lang="en-US" sz="2000"/>
        </a:p>
      </dgm:t>
    </dgm:pt>
    <dgm:pt modelId="{CE20E5E6-6FB2-4415-A26A-11D68F1E0C57}">
      <dgm:prSet phldrT="[Text]" custT="1"/>
      <dgm:spPr/>
      <dgm:t>
        <a:bodyPr/>
        <a:lstStyle/>
        <a:p>
          <a:r>
            <a:rPr lang="en-US" sz="2000" smtClean="0"/>
            <a:t>They are large, complex molecules</a:t>
          </a:r>
          <a:endParaRPr lang="en-US" sz="2000" dirty="0"/>
        </a:p>
      </dgm:t>
    </dgm:pt>
    <dgm:pt modelId="{F3262566-9393-4986-A83D-26F47C6095D2}" type="parTrans" cxnId="{1409E21B-4371-4337-998F-A7B786677DF9}">
      <dgm:prSet/>
      <dgm:spPr/>
      <dgm:t>
        <a:bodyPr/>
        <a:lstStyle/>
        <a:p>
          <a:endParaRPr lang="en-US" sz="2000"/>
        </a:p>
      </dgm:t>
    </dgm:pt>
    <dgm:pt modelId="{DE48A6B7-128C-40A2-B6AA-7F969A2AE0F3}" type="sibTrans" cxnId="{1409E21B-4371-4337-998F-A7B786677DF9}">
      <dgm:prSet/>
      <dgm:spPr/>
      <dgm:t>
        <a:bodyPr/>
        <a:lstStyle/>
        <a:p>
          <a:endParaRPr lang="en-US" sz="2000"/>
        </a:p>
      </dgm:t>
    </dgm:pt>
    <dgm:pt modelId="{EDABE8EF-2500-4B23-A0E7-4CD9AB9BB231}">
      <dgm:prSet phldrT="[Text]" custT="1"/>
      <dgm:spPr/>
      <dgm:t>
        <a:bodyPr/>
        <a:lstStyle/>
        <a:p>
          <a:r>
            <a:rPr lang="en-US" sz="2000" smtClean="0"/>
            <a:t>Play many critical roles in the body</a:t>
          </a:r>
          <a:endParaRPr lang="en-US" sz="2000" dirty="0"/>
        </a:p>
      </dgm:t>
    </dgm:pt>
    <dgm:pt modelId="{C5AF80AD-AE70-4127-B276-8FB3EFA1ECA9}" type="parTrans" cxnId="{27F46FAC-4752-4B5F-A2AF-63C382648213}">
      <dgm:prSet/>
      <dgm:spPr/>
      <dgm:t>
        <a:bodyPr/>
        <a:lstStyle/>
        <a:p>
          <a:endParaRPr lang="en-US" sz="2000"/>
        </a:p>
      </dgm:t>
    </dgm:pt>
    <dgm:pt modelId="{5051FF2D-2F40-4C1B-B521-E1A0CFB5271D}" type="sibTrans" cxnId="{27F46FAC-4752-4B5F-A2AF-63C382648213}">
      <dgm:prSet/>
      <dgm:spPr/>
      <dgm:t>
        <a:bodyPr/>
        <a:lstStyle/>
        <a:p>
          <a:endParaRPr lang="en-US" sz="2000"/>
        </a:p>
      </dgm:t>
    </dgm:pt>
    <dgm:pt modelId="{55A7111B-431A-4181-B90A-6EEEBB2BA088}">
      <dgm:prSet phldrT="[Text]" custT="1"/>
      <dgm:spPr/>
      <dgm:t>
        <a:bodyPr/>
        <a:lstStyle/>
        <a:p>
          <a:r>
            <a:rPr lang="en-US" sz="2000" smtClean="0"/>
            <a:t>They do most of work in the cell</a:t>
          </a:r>
          <a:endParaRPr lang="en-US" sz="2000" dirty="0"/>
        </a:p>
      </dgm:t>
    </dgm:pt>
    <dgm:pt modelId="{C8BCF048-EA28-4DBD-B8CA-0366A5B5935A}" type="parTrans" cxnId="{B4A2785B-65CD-4CCC-802F-89CFE498A57E}">
      <dgm:prSet/>
      <dgm:spPr/>
      <dgm:t>
        <a:bodyPr/>
        <a:lstStyle/>
        <a:p>
          <a:endParaRPr lang="en-US" sz="2000"/>
        </a:p>
      </dgm:t>
    </dgm:pt>
    <dgm:pt modelId="{88FF3F08-DB7D-4EE3-8610-E44EA3E14E80}" type="sibTrans" cxnId="{B4A2785B-65CD-4CCC-802F-89CFE498A57E}">
      <dgm:prSet/>
      <dgm:spPr/>
      <dgm:t>
        <a:bodyPr/>
        <a:lstStyle/>
        <a:p>
          <a:endParaRPr lang="en-US" sz="2000"/>
        </a:p>
      </dgm:t>
    </dgm:pt>
    <dgm:pt modelId="{3E0F72F2-1F93-44A4-8E9B-0E8A93B8BEC3}">
      <dgm:prSet custT="1"/>
      <dgm:spPr/>
      <dgm:t>
        <a:bodyPr/>
        <a:lstStyle/>
        <a:p>
          <a:r>
            <a:rPr lang="en-US" sz="2000" dirty="0" smtClean="0"/>
            <a:t>they are made up of hundreds or thousands of </a:t>
          </a:r>
          <a:r>
            <a:rPr lang="en-US" sz="2000" dirty="0" smtClean="0">
              <a:solidFill>
                <a:srgbClr val="FF0000"/>
              </a:solidFill>
            </a:rPr>
            <a:t>smaller units called amino </a:t>
          </a:r>
          <a:r>
            <a:rPr lang="en-US" sz="2000" dirty="0" smtClean="0"/>
            <a:t>acids which are attached to one another in long chains by a </a:t>
          </a:r>
          <a:r>
            <a:rPr lang="en-US" sz="2000" dirty="0" smtClean="0">
              <a:solidFill>
                <a:srgbClr val="FF0000"/>
              </a:solidFill>
            </a:rPr>
            <a:t>peptide bond.</a:t>
          </a:r>
          <a:endParaRPr lang="en-US" sz="2000" dirty="0">
            <a:solidFill>
              <a:srgbClr val="FF0000"/>
            </a:solidFill>
          </a:endParaRPr>
        </a:p>
      </dgm:t>
    </dgm:pt>
    <dgm:pt modelId="{791F7FFC-82A0-40C1-800B-5B03CDB7D58A}" type="parTrans" cxnId="{A87C3F91-02D2-4724-9E94-2DDE30F2C531}">
      <dgm:prSet/>
      <dgm:spPr/>
      <dgm:t>
        <a:bodyPr/>
        <a:lstStyle/>
        <a:p>
          <a:endParaRPr lang="en-US" sz="2000"/>
        </a:p>
      </dgm:t>
    </dgm:pt>
    <dgm:pt modelId="{5CA3F099-4CC8-4947-A99F-6F6CBDD0AA4C}" type="sibTrans" cxnId="{A87C3F91-02D2-4724-9E94-2DDE30F2C531}">
      <dgm:prSet/>
      <dgm:spPr/>
      <dgm:t>
        <a:bodyPr/>
        <a:lstStyle/>
        <a:p>
          <a:endParaRPr lang="en-US" sz="2000"/>
        </a:p>
      </dgm:t>
    </dgm:pt>
    <dgm:pt modelId="{2541B9C3-0F89-4292-8DA1-BD4776AD5B9A}">
      <dgm:prSet custT="1"/>
      <dgm:spPr/>
      <dgm:t>
        <a:bodyPr/>
        <a:lstStyle/>
        <a:p>
          <a:r>
            <a:rPr lang="en-US" sz="2000" smtClean="0"/>
            <a:t>They are required for the structure, function and regulation of the body’s tissues and organs</a:t>
          </a:r>
          <a:endParaRPr lang="en-US" sz="2000" dirty="0"/>
        </a:p>
      </dgm:t>
    </dgm:pt>
    <dgm:pt modelId="{C3F47B8A-F507-4FAD-BFE4-AA8D290C5080}" type="parTrans" cxnId="{3B3224B1-984B-4271-84DD-39DDE74519B9}">
      <dgm:prSet/>
      <dgm:spPr/>
      <dgm:t>
        <a:bodyPr/>
        <a:lstStyle/>
        <a:p>
          <a:endParaRPr lang="en-US" sz="2000"/>
        </a:p>
      </dgm:t>
    </dgm:pt>
    <dgm:pt modelId="{8BA56F39-C041-4735-91D1-3EB205A73E70}" type="sibTrans" cxnId="{3B3224B1-984B-4271-84DD-39DDE74519B9}">
      <dgm:prSet/>
      <dgm:spPr/>
      <dgm:t>
        <a:bodyPr/>
        <a:lstStyle/>
        <a:p>
          <a:endParaRPr lang="en-US" sz="2000"/>
        </a:p>
      </dgm:t>
    </dgm:pt>
    <dgm:pt modelId="{B0448AB0-5A94-4F8F-99D6-F19282BF531B}" type="pres">
      <dgm:prSet presAssocID="{DA5D3A39-D43E-4E5D-90EE-5C93ADA24319}" presName="hierChild1" presStyleCnt="0">
        <dgm:presLayoutVars>
          <dgm:orgChart val="1"/>
          <dgm:chPref val="1"/>
          <dgm:dir/>
          <dgm:animOne val="branch"/>
          <dgm:animLvl val="lvl"/>
          <dgm:resizeHandles/>
        </dgm:presLayoutVars>
      </dgm:prSet>
      <dgm:spPr/>
      <dgm:t>
        <a:bodyPr/>
        <a:lstStyle/>
        <a:p>
          <a:endParaRPr lang="en-US"/>
        </a:p>
      </dgm:t>
    </dgm:pt>
    <dgm:pt modelId="{D1D81BEA-A80E-4036-94FD-DD39DA17BA2A}" type="pres">
      <dgm:prSet presAssocID="{F57D56DC-BF34-4C2B-A39D-F3C0105975B9}" presName="hierRoot1" presStyleCnt="0">
        <dgm:presLayoutVars>
          <dgm:hierBranch val="init"/>
        </dgm:presLayoutVars>
      </dgm:prSet>
      <dgm:spPr/>
      <dgm:t>
        <a:bodyPr/>
        <a:lstStyle/>
        <a:p>
          <a:endParaRPr lang="en-US"/>
        </a:p>
      </dgm:t>
    </dgm:pt>
    <dgm:pt modelId="{76772682-5E00-4C01-A3A0-EBE8E9C0FF26}" type="pres">
      <dgm:prSet presAssocID="{F57D56DC-BF34-4C2B-A39D-F3C0105975B9}" presName="rootComposite1" presStyleCnt="0"/>
      <dgm:spPr/>
      <dgm:t>
        <a:bodyPr/>
        <a:lstStyle/>
        <a:p>
          <a:endParaRPr lang="en-US"/>
        </a:p>
      </dgm:t>
    </dgm:pt>
    <dgm:pt modelId="{E7E1A31E-64BD-4954-97AD-3D96DB046BE9}" type="pres">
      <dgm:prSet presAssocID="{F57D56DC-BF34-4C2B-A39D-F3C0105975B9}" presName="rootText1" presStyleLbl="node0" presStyleIdx="0" presStyleCnt="1" custScaleX="247081" custScaleY="195019">
        <dgm:presLayoutVars>
          <dgm:chPref val="3"/>
        </dgm:presLayoutVars>
      </dgm:prSet>
      <dgm:spPr/>
      <dgm:t>
        <a:bodyPr/>
        <a:lstStyle/>
        <a:p>
          <a:endParaRPr lang="en-US"/>
        </a:p>
      </dgm:t>
    </dgm:pt>
    <dgm:pt modelId="{A03BDF3E-12A0-46BE-9333-97B6526DAF36}" type="pres">
      <dgm:prSet presAssocID="{F57D56DC-BF34-4C2B-A39D-F3C0105975B9}" presName="rootConnector1" presStyleLbl="node1" presStyleIdx="0" presStyleCnt="0"/>
      <dgm:spPr/>
      <dgm:t>
        <a:bodyPr/>
        <a:lstStyle/>
        <a:p>
          <a:endParaRPr lang="en-US"/>
        </a:p>
      </dgm:t>
    </dgm:pt>
    <dgm:pt modelId="{6BA0F449-05DF-4407-AEE9-A8ABF8A3E2CB}" type="pres">
      <dgm:prSet presAssocID="{F57D56DC-BF34-4C2B-A39D-F3C0105975B9}" presName="hierChild2" presStyleCnt="0"/>
      <dgm:spPr/>
      <dgm:t>
        <a:bodyPr/>
        <a:lstStyle/>
        <a:p>
          <a:endParaRPr lang="en-US"/>
        </a:p>
      </dgm:t>
    </dgm:pt>
    <dgm:pt modelId="{1B0A0F84-9961-4D72-8002-464972797B31}" type="pres">
      <dgm:prSet presAssocID="{F3262566-9393-4986-A83D-26F47C6095D2}" presName="Name37" presStyleLbl="parChTrans1D2" presStyleIdx="0" presStyleCnt="5"/>
      <dgm:spPr/>
      <dgm:t>
        <a:bodyPr/>
        <a:lstStyle/>
        <a:p>
          <a:endParaRPr lang="en-US"/>
        </a:p>
      </dgm:t>
    </dgm:pt>
    <dgm:pt modelId="{668B20A4-9D88-4EC7-8B8B-1AEFDB62B2DC}" type="pres">
      <dgm:prSet presAssocID="{CE20E5E6-6FB2-4415-A26A-11D68F1E0C57}" presName="hierRoot2" presStyleCnt="0">
        <dgm:presLayoutVars>
          <dgm:hierBranch val="init"/>
        </dgm:presLayoutVars>
      </dgm:prSet>
      <dgm:spPr/>
      <dgm:t>
        <a:bodyPr/>
        <a:lstStyle/>
        <a:p>
          <a:endParaRPr lang="en-US"/>
        </a:p>
      </dgm:t>
    </dgm:pt>
    <dgm:pt modelId="{38B13B31-A3AF-4A29-9140-4BFF4F074EF3}" type="pres">
      <dgm:prSet presAssocID="{CE20E5E6-6FB2-4415-A26A-11D68F1E0C57}" presName="rootComposite" presStyleCnt="0"/>
      <dgm:spPr/>
      <dgm:t>
        <a:bodyPr/>
        <a:lstStyle/>
        <a:p>
          <a:endParaRPr lang="en-US"/>
        </a:p>
      </dgm:t>
    </dgm:pt>
    <dgm:pt modelId="{768433FC-CE4A-436E-982B-D9FF077C63E1}" type="pres">
      <dgm:prSet presAssocID="{CE20E5E6-6FB2-4415-A26A-11D68F1E0C57}" presName="rootText" presStyleLbl="node2" presStyleIdx="0" presStyleCnt="5" custScaleX="173931" custScaleY="283242">
        <dgm:presLayoutVars>
          <dgm:chPref val="3"/>
        </dgm:presLayoutVars>
      </dgm:prSet>
      <dgm:spPr/>
      <dgm:t>
        <a:bodyPr/>
        <a:lstStyle/>
        <a:p>
          <a:endParaRPr lang="en-US"/>
        </a:p>
      </dgm:t>
    </dgm:pt>
    <dgm:pt modelId="{B8C2608C-D5CB-4DCE-BB04-DE95479EF9C3}" type="pres">
      <dgm:prSet presAssocID="{CE20E5E6-6FB2-4415-A26A-11D68F1E0C57}" presName="rootConnector" presStyleLbl="node2" presStyleIdx="0" presStyleCnt="5"/>
      <dgm:spPr/>
      <dgm:t>
        <a:bodyPr/>
        <a:lstStyle/>
        <a:p>
          <a:endParaRPr lang="en-US"/>
        </a:p>
      </dgm:t>
    </dgm:pt>
    <dgm:pt modelId="{41F04106-B11F-4C0D-BE35-5F4A3DB111DA}" type="pres">
      <dgm:prSet presAssocID="{CE20E5E6-6FB2-4415-A26A-11D68F1E0C57}" presName="hierChild4" presStyleCnt="0"/>
      <dgm:spPr/>
      <dgm:t>
        <a:bodyPr/>
        <a:lstStyle/>
        <a:p>
          <a:endParaRPr lang="en-US"/>
        </a:p>
      </dgm:t>
    </dgm:pt>
    <dgm:pt modelId="{9EED1D08-3276-434A-9120-EF997FC6A48A}" type="pres">
      <dgm:prSet presAssocID="{CE20E5E6-6FB2-4415-A26A-11D68F1E0C57}" presName="hierChild5" presStyleCnt="0"/>
      <dgm:spPr/>
      <dgm:t>
        <a:bodyPr/>
        <a:lstStyle/>
        <a:p>
          <a:endParaRPr lang="en-US"/>
        </a:p>
      </dgm:t>
    </dgm:pt>
    <dgm:pt modelId="{1E53C288-2EC9-4BFF-8522-01A7AD889996}" type="pres">
      <dgm:prSet presAssocID="{C5AF80AD-AE70-4127-B276-8FB3EFA1ECA9}" presName="Name37" presStyleLbl="parChTrans1D2" presStyleIdx="1" presStyleCnt="5"/>
      <dgm:spPr/>
      <dgm:t>
        <a:bodyPr/>
        <a:lstStyle/>
        <a:p>
          <a:endParaRPr lang="en-US"/>
        </a:p>
      </dgm:t>
    </dgm:pt>
    <dgm:pt modelId="{9681F443-E4A9-4204-8606-2831DD87D572}" type="pres">
      <dgm:prSet presAssocID="{EDABE8EF-2500-4B23-A0E7-4CD9AB9BB231}" presName="hierRoot2" presStyleCnt="0">
        <dgm:presLayoutVars>
          <dgm:hierBranch val="init"/>
        </dgm:presLayoutVars>
      </dgm:prSet>
      <dgm:spPr/>
      <dgm:t>
        <a:bodyPr/>
        <a:lstStyle/>
        <a:p>
          <a:endParaRPr lang="en-US"/>
        </a:p>
      </dgm:t>
    </dgm:pt>
    <dgm:pt modelId="{9399C170-85D7-475B-AFA4-8A7260B11FCA}" type="pres">
      <dgm:prSet presAssocID="{EDABE8EF-2500-4B23-A0E7-4CD9AB9BB231}" presName="rootComposite" presStyleCnt="0"/>
      <dgm:spPr/>
      <dgm:t>
        <a:bodyPr/>
        <a:lstStyle/>
        <a:p>
          <a:endParaRPr lang="en-US"/>
        </a:p>
      </dgm:t>
    </dgm:pt>
    <dgm:pt modelId="{78AE442F-2BE1-4E47-9D98-0EA10641286C}" type="pres">
      <dgm:prSet presAssocID="{EDABE8EF-2500-4B23-A0E7-4CD9AB9BB231}" presName="rootText" presStyleLbl="node2" presStyleIdx="1" presStyleCnt="5" custScaleX="141818" custScaleY="273487">
        <dgm:presLayoutVars>
          <dgm:chPref val="3"/>
        </dgm:presLayoutVars>
      </dgm:prSet>
      <dgm:spPr/>
      <dgm:t>
        <a:bodyPr/>
        <a:lstStyle/>
        <a:p>
          <a:endParaRPr lang="en-US"/>
        </a:p>
      </dgm:t>
    </dgm:pt>
    <dgm:pt modelId="{2FDAF98F-D08C-4AEC-9E07-22248CF2B456}" type="pres">
      <dgm:prSet presAssocID="{EDABE8EF-2500-4B23-A0E7-4CD9AB9BB231}" presName="rootConnector" presStyleLbl="node2" presStyleIdx="1" presStyleCnt="5"/>
      <dgm:spPr/>
      <dgm:t>
        <a:bodyPr/>
        <a:lstStyle/>
        <a:p>
          <a:endParaRPr lang="en-US"/>
        </a:p>
      </dgm:t>
    </dgm:pt>
    <dgm:pt modelId="{9B9B8AB6-6619-4BD5-86FB-5FB0D13B83E6}" type="pres">
      <dgm:prSet presAssocID="{EDABE8EF-2500-4B23-A0E7-4CD9AB9BB231}" presName="hierChild4" presStyleCnt="0"/>
      <dgm:spPr/>
      <dgm:t>
        <a:bodyPr/>
        <a:lstStyle/>
        <a:p>
          <a:endParaRPr lang="en-US"/>
        </a:p>
      </dgm:t>
    </dgm:pt>
    <dgm:pt modelId="{E7A4C15F-66B4-43F5-A769-E0A7D6C7E6D5}" type="pres">
      <dgm:prSet presAssocID="{EDABE8EF-2500-4B23-A0E7-4CD9AB9BB231}" presName="hierChild5" presStyleCnt="0"/>
      <dgm:spPr/>
      <dgm:t>
        <a:bodyPr/>
        <a:lstStyle/>
        <a:p>
          <a:endParaRPr lang="en-US"/>
        </a:p>
      </dgm:t>
    </dgm:pt>
    <dgm:pt modelId="{E10A9182-9ADC-4109-AC91-B48D396C2735}" type="pres">
      <dgm:prSet presAssocID="{C8BCF048-EA28-4DBD-B8CA-0366A5B5935A}" presName="Name37" presStyleLbl="parChTrans1D2" presStyleIdx="2" presStyleCnt="5"/>
      <dgm:spPr/>
      <dgm:t>
        <a:bodyPr/>
        <a:lstStyle/>
        <a:p>
          <a:endParaRPr lang="en-US"/>
        </a:p>
      </dgm:t>
    </dgm:pt>
    <dgm:pt modelId="{33F9C235-7101-451F-902F-06198F2D4173}" type="pres">
      <dgm:prSet presAssocID="{55A7111B-431A-4181-B90A-6EEEBB2BA088}" presName="hierRoot2" presStyleCnt="0">
        <dgm:presLayoutVars>
          <dgm:hierBranch val="init"/>
        </dgm:presLayoutVars>
      </dgm:prSet>
      <dgm:spPr/>
      <dgm:t>
        <a:bodyPr/>
        <a:lstStyle/>
        <a:p>
          <a:endParaRPr lang="en-US"/>
        </a:p>
      </dgm:t>
    </dgm:pt>
    <dgm:pt modelId="{5724DF22-B2A0-494C-AF42-9A197C0D2087}" type="pres">
      <dgm:prSet presAssocID="{55A7111B-431A-4181-B90A-6EEEBB2BA088}" presName="rootComposite" presStyleCnt="0"/>
      <dgm:spPr/>
      <dgm:t>
        <a:bodyPr/>
        <a:lstStyle/>
        <a:p>
          <a:endParaRPr lang="en-US"/>
        </a:p>
      </dgm:t>
    </dgm:pt>
    <dgm:pt modelId="{66101CD7-F9F5-4DEB-8F19-595986CA1C7D}" type="pres">
      <dgm:prSet presAssocID="{55A7111B-431A-4181-B90A-6EEEBB2BA088}" presName="rootText" presStyleLbl="node2" presStyleIdx="2" presStyleCnt="5" custScaleX="127233" custScaleY="284211">
        <dgm:presLayoutVars>
          <dgm:chPref val="3"/>
        </dgm:presLayoutVars>
      </dgm:prSet>
      <dgm:spPr/>
      <dgm:t>
        <a:bodyPr/>
        <a:lstStyle/>
        <a:p>
          <a:endParaRPr lang="en-US"/>
        </a:p>
      </dgm:t>
    </dgm:pt>
    <dgm:pt modelId="{C6D942F4-72F0-4CD4-A895-F35A08EF01A2}" type="pres">
      <dgm:prSet presAssocID="{55A7111B-431A-4181-B90A-6EEEBB2BA088}" presName="rootConnector" presStyleLbl="node2" presStyleIdx="2" presStyleCnt="5"/>
      <dgm:spPr/>
      <dgm:t>
        <a:bodyPr/>
        <a:lstStyle/>
        <a:p>
          <a:endParaRPr lang="en-US"/>
        </a:p>
      </dgm:t>
    </dgm:pt>
    <dgm:pt modelId="{292477EC-7CCF-4B29-8B0E-14F154A3F43D}" type="pres">
      <dgm:prSet presAssocID="{55A7111B-431A-4181-B90A-6EEEBB2BA088}" presName="hierChild4" presStyleCnt="0"/>
      <dgm:spPr/>
      <dgm:t>
        <a:bodyPr/>
        <a:lstStyle/>
        <a:p>
          <a:endParaRPr lang="en-US"/>
        </a:p>
      </dgm:t>
    </dgm:pt>
    <dgm:pt modelId="{C002DF5C-0C90-4511-A423-161D84AADEAD}" type="pres">
      <dgm:prSet presAssocID="{55A7111B-431A-4181-B90A-6EEEBB2BA088}" presName="hierChild5" presStyleCnt="0"/>
      <dgm:spPr/>
      <dgm:t>
        <a:bodyPr/>
        <a:lstStyle/>
        <a:p>
          <a:endParaRPr lang="en-US"/>
        </a:p>
      </dgm:t>
    </dgm:pt>
    <dgm:pt modelId="{3C82F315-B9E5-4B98-B090-E1EE919F719A}" type="pres">
      <dgm:prSet presAssocID="{791F7FFC-82A0-40C1-800B-5B03CDB7D58A}" presName="Name37" presStyleLbl="parChTrans1D2" presStyleIdx="3" presStyleCnt="5"/>
      <dgm:spPr/>
      <dgm:t>
        <a:bodyPr/>
        <a:lstStyle/>
        <a:p>
          <a:endParaRPr lang="en-US"/>
        </a:p>
      </dgm:t>
    </dgm:pt>
    <dgm:pt modelId="{C8F08392-8255-4488-9EC2-94F830DB6962}" type="pres">
      <dgm:prSet presAssocID="{3E0F72F2-1F93-44A4-8E9B-0E8A93B8BEC3}" presName="hierRoot2" presStyleCnt="0">
        <dgm:presLayoutVars>
          <dgm:hierBranch val="init"/>
        </dgm:presLayoutVars>
      </dgm:prSet>
      <dgm:spPr/>
      <dgm:t>
        <a:bodyPr/>
        <a:lstStyle/>
        <a:p>
          <a:endParaRPr lang="en-US"/>
        </a:p>
      </dgm:t>
    </dgm:pt>
    <dgm:pt modelId="{508FC71B-D0F4-40DD-A81F-A598A7952D32}" type="pres">
      <dgm:prSet presAssocID="{3E0F72F2-1F93-44A4-8E9B-0E8A93B8BEC3}" presName="rootComposite" presStyleCnt="0"/>
      <dgm:spPr/>
      <dgm:t>
        <a:bodyPr/>
        <a:lstStyle/>
        <a:p>
          <a:endParaRPr lang="en-US"/>
        </a:p>
      </dgm:t>
    </dgm:pt>
    <dgm:pt modelId="{EC41ACDD-CE02-4310-BA1D-60D2DAD2B41A}" type="pres">
      <dgm:prSet presAssocID="{3E0F72F2-1F93-44A4-8E9B-0E8A93B8BEC3}" presName="rootText" presStyleLbl="node2" presStyleIdx="3" presStyleCnt="5" custScaleX="184720" custScaleY="659076">
        <dgm:presLayoutVars>
          <dgm:chPref val="3"/>
        </dgm:presLayoutVars>
      </dgm:prSet>
      <dgm:spPr/>
      <dgm:t>
        <a:bodyPr/>
        <a:lstStyle/>
        <a:p>
          <a:endParaRPr lang="en-US"/>
        </a:p>
      </dgm:t>
    </dgm:pt>
    <dgm:pt modelId="{7A72DA56-8D55-482C-8E0E-746098EF23F5}" type="pres">
      <dgm:prSet presAssocID="{3E0F72F2-1F93-44A4-8E9B-0E8A93B8BEC3}" presName="rootConnector" presStyleLbl="node2" presStyleIdx="3" presStyleCnt="5"/>
      <dgm:spPr/>
      <dgm:t>
        <a:bodyPr/>
        <a:lstStyle/>
        <a:p>
          <a:endParaRPr lang="en-US"/>
        </a:p>
      </dgm:t>
    </dgm:pt>
    <dgm:pt modelId="{7F83372A-AAFB-4415-A5C2-E91F33BAC197}" type="pres">
      <dgm:prSet presAssocID="{3E0F72F2-1F93-44A4-8E9B-0E8A93B8BEC3}" presName="hierChild4" presStyleCnt="0"/>
      <dgm:spPr/>
      <dgm:t>
        <a:bodyPr/>
        <a:lstStyle/>
        <a:p>
          <a:endParaRPr lang="en-US"/>
        </a:p>
      </dgm:t>
    </dgm:pt>
    <dgm:pt modelId="{FE9D590F-BFFB-4D47-B694-517D0D2059F3}" type="pres">
      <dgm:prSet presAssocID="{3E0F72F2-1F93-44A4-8E9B-0E8A93B8BEC3}" presName="hierChild5" presStyleCnt="0"/>
      <dgm:spPr/>
      <dgm:t>
        <a:bodyPr/>
        <a:lstStyle/>
        <a:p>
          <a:endParaRPr lang="en-US"/>
        </a:p>
      </dgm:t>
    </dgm:pt>
    <dgm:pt modelId="{BACBB838-4CB6-4DC4-BFF9-1D06AC25A8B0}" type="pres">
      <dgm:prSet presAssocID="{C3F47B8A-F507-4FAD-BFE4-AA8D290C5080}" presName="Name37" presStyleLbl="parChTrans1D2" presStyleIdx="4" presStyleCnt="5"/>
      <dgm:spPr/>
      <dgm:t>
        <a:bodyPr/>
        <a:lstStyle/>
        <a:p>
          <a:endParaRPr lang="en-US"/>
        </a:p>
      </dgm:t>
    </dgm:pt>
    <dgm:pt modelId="{F136EE3A-7A1B-4E76-A821-672839A05889}" type="pres">
      <dgm:prSet presAssocID="{2541B9C3-0F89-4292-8DA1-BD4776AD5B9A}" presName="hierRoot2" presStyleCnt="0">
        <dgm:presLayoutVars>
          <dgm:hierBranch val="init"/>
        </dgm:presLayoutVars>
      </dgm:prSet>
      <dgm:spPr/>
      <dgm:t>
        <a:bodyPr/>
        <a:lstStyle/>
        <a:p>
          <a:endParaRPr lang="en-US"/>
        </a:p>
      </dgm:t>
    </dgm:pt>
    <dgm:pt modelId="{1592B33C-6F79-4B46-92C5-CE5E4E026D0D}" type="pres">
      <dgm:prSet presAssocID="{2541B9C3-0F89-4292-8DA1-BD4776AD5B9A}" presName="rootComposite" presStyleCnt="0"/>
      <dgm:spPr/>
      <dgm:t>
        <a:bodyPr/>
        <a:lstStyle/>
        <a:p>
          <a:endParaRPr lang="en-US"/>
        </a:p>
      </dgm:t>
    </dgm:pt>
    <dgm:pt modelId="{02174EAB-428A-41EE-8803-1358D1C32951}" type="pres">
      <dgm:prSet presAssocID="{2541B9C3-0F89-4292-8DA1-BD4776AD5B9A}" presName="rootText" presStyleLbl="node2" presStyleIdx="4" presStyleCnt="5" custScaleX="120786" custScaleY="618518">
        <dgm:presLayoutVars>
          <dgm:chPref val="3"/>
        </dgm:presLayoutVars>
      </dgm:prSet>
      <dgm:spPr/>
      <dgm:t>
        <a:bodyPr/>
        <a:lstStyle/>
        <a:p>
          <a:endParaRPr lang="en-US"/>
        </a:p>
      </dgm:t>
    </dgm:pt>
    <dgm:pt modelId="{1E47F291-13DD-4A0C-8597-6F91CBE0CDD8}" type="pres">
      <dgm:prSet presAssocID="{2541B9C3-0F89-4292-8DA1-BD4776AD5B9A}" presName="rootConnector" presStyleLbl="node2" presStyleIdx="4" presStyleCnt="5"/>
      <dgm:spPr/>
      <dgm:t>
        <a:bodyPr/>
        <a:lstStyle/>
        <a:p>
          <a:endParaRPr lang="en-US"/>
        </a:p>
      </dgm:t>
    </dgm:pt>
    <dgm:pt modelId="{CCEF9FF3-BBDF-4393-82A0-22DCA8FE6027}" type="pres">
      <dgm:prSet presAssocID="{2541B9C3-0F89-4292-8DA1-BD4776AD5B9A}" presName="hierChild4" presStyleCnt="0"/>
      <dgm:spPr/>
      <dgm:t>
        <a:bodyPr/>
        <a:lstStyle/>
        <a:p>
          <a:endParaRPr lang="en-US"/>
        </a:p>
      </dgm:t>
    </dgm:pt>
    <dgm:pt modelId="{464B9090-A7B2-4A30-A8F2-BD4A7CE3AA07}" type="pres">
      <dgm:prSet presAssocID="{2541B9C3-0F89-4292-8DA1-BD4776AD5B9A}" presName="hierChild5" presStyleCnt="0"/>
      <dgm:spPr/>
      <dgm:t>
        <a:bodyPr/>
        <a:lstStyle/>
        <a:p>
          <a:endParaRPr lang="en-US"/>
        </a:p>
      </dgm:t>
    </dgm:pt>
    <dgm:pt modelId="{47C73EC2-F2E1-4D95-B051-885977815ADB}" type="pres">
      <dgm:prSet presAssocID="{F57D56DC-BF34-4C2B-A39D-F3C0105975B9}" presName="hierChild3" presStyleCnt="0"/>
      <dgm:spPr/>
      <dgm:t>
        <a:bodyPr/>
        <a:lstStyle/>
        <a:p>
          <a:endParaRPr lang="en-US"/>
        </a:p>
      </dgm:t>
    </dgm:pt>
  </dgm:ptLst>
  <dgm:cxnLst>
    <dgm:cxn modelId="{B215E03B-6932-4892-A6F0-684000442EC7}" type="presOf" srcId="{CE20E5E6-6FB2-4415-A26A-11D68F1E0C57}" destId="{768433FC-CE4A-436E-982B-D9FF077C63E1}" srcOrd="0" destOrd="0" presId="urn:microsoft.com/office/officeart/2005/8/layout/orgChart1"/>
    <dgm:cxn modelId="{9CAA7BB9-B894-4493-B75F-DF8F9E6F43B4}" type="presOf" srcId="{55A7111B-431A-4181-B90A-6EEEBB2BA088}" destId="{66101CD7-F9F5-4DEB-8F19-595986CA1C7D}" srcOrd="0" destOrd="0" presId="urn:microsoft.com/office/officeart/2005/8/layout/orgChart1"/>
    <dgm:cxn modelId="{0F9374AC-2EF4-4C82-BE4E-D25FABDA7293}" srcId="{DA5D3A39-D43E-4E5D-90EE-5C93ADA24319}" destId="{F57D56DC-BF34-4C2B-A39D-F3C0105975B9}" srcOrd="0" destOrd="0" parTransId="{226CF57A-9CB9-41AA-A9B2-557A99F8E513}" sibTransId="{5F984C45-A5D7-4FBD-9AEE-DE59D3C2BB26}"/>
    <dgm:cxn modelId="{1409E21B-4371-4337-998F-A7B786677DF9}" srcId="{F57D56DC-BF34-4C2B-A39D-F3C0105975B9}" destId="{CE20E5E6-6FB2-4415-A26A-11D68F1E0C57}" srcOrd="0" destOrd="0" parTransId="{F3262566-9393-4986-A83D-26F47C6095D2}" sibTransId="{DE48A6B7-128C-40A2-B6AA-7F969A2AE0F3}"/>
    <dgm:cxn modelId="{73FEB3E9-5865-4AF7-8A63-10BF1A68F113}" type="presOf" srcId="{DA5D3A39-D43E-4E5D-90EE-5C93ADA24319}" destId="{B0448AB0-5A94-4F8F-99D6-F19282BF531B}" srcOrd="0" destOrd="0" presId="urn:microsoft.com/office/officeart/2005/8/layout/orgChart1"/>
    <dgm:cxn modelId="{A16EEB84-E079-4BF9-B75C-CB5D2D8A1C37}" type="presOf" srcId="{F3262566-9393-4986-A83D-26F47C6095D2}" destId="{1B0A0F84-9961-4D72-8002-464972797B31}" srcOrd="0" destOrd="0" presId="urn:microsoft.com/office/officeart/2005/8/layout/orgChart1"/>
    <dgm:cxn modelId="{DE5EDBC3-D379-4424-A2C7-D1130B813D42}" type="presOf" srcId="{3E0F72F2-1F93-44A4-8E9B-0E8A93B8BEC3}" destId="{EC41ACDD-CE02-4310-BA1D-60D2DAD2B41A}" srcOrd="0" destOrd="0" presId="urn:microsoft.com/office/officeart/2005/8/layout/orgChart1"/>
    <dgm:cxn modelId="{B4A2785B-65CD-4CCC-802F-89CFE498A57E}" srcId="{F57D56DC-BF34-4C2B-A39D-F3C0105975B9}" destId="{55A7111B-431A-4181-B90A-6EEEBB2BA088}" srcOrd="2" destOrd="0" parTransId="{C8BCF048-EA28-4DBD-B8CA-0366A5B5935A}" sibTransId="{88FF3F08-DB7D-4EE3-8610-E44EA3E14E80}"/>
    <dgm:cxn modelId="{59C69E71-B7B9-44B9-9BD7-9B3327A8C954}" type="presOf" srcId="{C8BCF048-EA28-4DBD-B8CA-0366A5B5935A}" destId="{E10A9182-9ADC-4109-AC91-B48D396C2735}" srcOrd="0" destOrd="0" presId="urn:microsoft.com/office/officeart/2005/8/layout/orgChart1"/>
    <dgm:cxn modelId="{B3EE2A29-082A-4476-9972-83B951E96282}" type="presOf" srcId="{C3F47B8A-F507-4FAD-BFE4-AA8D290C5080}" destId="{BACBB838-4CB6-4DC4-BFF9-1D06AC25A8B0}" srcOrd="0" destOrd="0" presId="urn:microsoft.com/office/officeart/2005/8/layout/orgChart1"/>
    <dgm:cxn modelId="{AE155C16-3CD7-4A68-B216-E294C702E12F}" type="presOf" srcId="{3E0F72F2-1F93-44A4-8E9B-0E8A93B8BEC3}" destId="{7A72DA56-8D55-482C-8E0E-746098EF23F5}" srcOrd="1" destOrd="0" presId="urn:microsoft.com/office/officeart/2005/8/layout/orgChart1"/>
    <dgm:cxn modelId="{9771E630-0337-4907-A6FC-4874140096FC}" type="presOf" srcId="{55A7111B-431A-4181-B90A-6EEEBB2BA088}" destId="{C6D942F4-72F0-4CD4-A895-F35A08EF01A2}" srcOrd="1" destOrd="0" presId="urn:microsoft.com/office/officeart/2005/8/layout/orgChart1"/>
    <dgm:cxn modelId="{964BB771-633F-4F73-AFA4-D7A0BD554334}" type="presOf" srcId="{EDABE8EF-2500-4B23-A0E7-4CD9AB9BB231}" destId="{78AE442F-2BE1-4E47-9D98-0EA10641286C}" srcOrd="0" destOrd="0" presId="urn:microsoft.com/office/officeart/2005/8/layout/orgChart1"/>
    <dgm:cxn modelId="{0C280A2A-A50A-4966-8C22-785ACAC50916}" type="presOf" srcId="{2541B9C3-0F89-4292-8DA1-BD4776AD5B9A}" destId="{1E47F291-13DD-4A0C-8597-6F91CBE0CDD8}" srcOrd="1" destOrd="0" presId="urn:microsoft.com/office/officeart/2005/8/layout/orgChart1"/>
    <dgm:cxn modelId="{B9DF0962-243B-4743-A5CF-94E05E3D4885}" type="presOf" srcId="{F57D56DC-BF34-4C2B-A39D-F3C0105975B9}" destId="{E7E1A31E-64BD-4954-97AD-3D96DB046BE9}" srcOrd="0" destOrd="0" presId="urn:microsoft.com/office/officeart/2005/8/layout/orgChart1"/>
    <dgm:cxn modelId="{6034A571-B445-4F9A-92F2-E2378BB8E3EC}" type="presOf" srcId="{CE20E5E6-6FB2-4415-A26A-11D68F1E0C57}" destId="{B8C2608C-D5CB-4DCE-BB04-DE95479EF9C3}" srcOrd="1" destOrd="0" presId="urn:microsoft.com/office/officeart/2005/8/layout/orgChart1"/>
    <dgm:cxn modelId="{30447BE6-99DD-4873-9C05-BEC59EBB3E0A}" type="presOf" srcId="{2541B9C3-0F89-4292-8DA1-BD4776AD5B9A}" destId="{02174EAB-428A-41EE-8803-1358D1C32951}" srcOrd="0" destOrd="0" presId="urn:microsoft.com/office/officeart/2005/8/layout/orgChart1"/>
    <dgm:cxn modelId="{0210CD86-5F65-4812-A76B-E3D9B9C12EFB}" type="presOf" srcId="{C5AF80AD-AE70-4127-B276-8FB3EFA1ECA9}" destId="{1E53C288-2EC9-4BFF-8522-01A7AD889996}" srcOrd="0" destOrd="0" presId="urn:microsoft.com/office/officeart/2005/8/layout/orgChart1"/>
    <dgm:cxn modelId="{C80145F4-8366-41EC-8319-3172BF7B313C}" type="presOf" srcId="{F57D56DC-BF34-4C2B-A39D-F3C0105975B9}" destId="{A03BDF3E-12A0-46BE-9333-97B6526DAF36}" srcOrd="1" destOrd="0" presId="urn:microsoft.com/office/officeart/2005/8/layout/orgChart1"/>
    <dgm:cxn modelId="{A87C3F91-02D2-4724-9E94-2DDE30F2C531}" srcId="{F57D56DC-BF34-4C2B-A39D-F3C0105975B9}" destId="{3E0F72F2-1F93-44A4-8E9B-0E8A93B8BEC3}" srcOrd="3" destOrd="0" parTransId="{791F7FFC-82A0-40C1-800B-5B03CDB7D58A}" sibTransId="{5CA3F099-4CC8-4947-A99F-6F6CBDD0AA4C}"/>
    <dgm:cxn modelId="{DF0DECAE-C574-462B-ABB6-FD0FE779E33D}" type="presOf" srcId="{EDABE8EF-2500-4B23-A0E7-4CD9AB9BB231}" destId="{2FDAF98F-D08C-4AEC-9E07-22248CF2B456}" srcOrd="1" destOrd="0" presId="urn:microsoft.com/office/officeart/2005/8/layout/orgChart1"/>
    <dgm:cxn modelId="{3B3224B1-984B-4271-84DD-39DDE74519B9}" srcId="{F57D56DC-BF34-4C2B-A39D-F3C0105975B9}" destId="{2541B9C3-0F89-4292-8DA1-BD4776AD5B9A}" srcOrd="4" destOrd="0" parTransId="{C3F47B8A-F507-4FAD-BFE4-AA8D290C5080}" sibTransId="{8BA56F39-C041-4735-91D1-3EB205A73E70}"/>
    <dgm:cxn modelId="{27F46FAC-4752-4B5F-A2AF-63C382648213}" srcId="{F57D56DC-BF34-4C2B-A39D-F3C0105975B9}" destId="{EDABE8EF-2500-4B23-A0E7-4CD9AB9BB231}" srcOrd="1" destOrd="0" parTransId="{C5AF80AD-AE70-4127-B276-8FB3EFA1ECA9}" sibTransId="{5051FF2D-2F40-4C1B-B521-E1A0CFB5271D}"/>
    <dgm:cxn modelId="{7A045191-D450-4709-AF0A-FAE3943029CB}" type="presOf" srcId="{791F7FFC-82A0-40C1-800B-5B03CDB7D58A}" destId="{3C82F315-B9E5-4B98-B090-E1EE919F719A}" srcOrd="0" destOrd="0" presId="urn:microsoft.com/office/officeart/2005/8/layout/orgChart1"/>
    <dgm:cxn modelId="{3CFB12F2-03CB-4515-8855-4B21A942B99B}" type="presParOf" srcId="{B0448AB0-5A94-4F8F-99D6-F19282BF531B}" destId="{D1D81BEA-A80E-4036-94FD-DD39DA17BA2A}" srcOrd="0" destOrd="0" presId="urn:microsoft.com/office/officeart/2005/8/layout/orgChart1"/>
    <dgm:cxn modelId="{FF9521B2-93A1-4772-89B2-F15E6E1C905D}" type="presParOf" srcId="{D1D81BEA-A80E-4036-94FD-DD39DA17BA2A}" destId="{76772682-5E00-4C01-A3A0-EBE8E9C0FF26}" srcOrd="0" destOrd="0" presId="urn:microsoft.com/office/officeart/2005/8/layout/orgChart1"/>
    <dgm:cxn modelId="{D3E90370-3B73-4BB2-AB1B-215F1924D7CB}" type="presParOf" srcId="{76772682-5E00-4C01-A3A0-EBE8E9C0FF26}" destId="{E7E1A31E-64BD-4954-97AD-3D96DB046BE9}" srcOrd="0" destOrd="0" presId="urn:microsoft.com/office/officeart/2005/8/layout/orgChart1"/>
    <dgm:cxn modelId="{FC7EBB74-DABD-4314-B31B-098CF23B5306}" type="presParOf" srcId="{76772682-5E00-4C01-A3A0-EBE8E9C0FF26}" destId="{A03BDF3E-12A0-46BE-9333-97B6526DAF36}" srcOrd="1" destOrd="0" presId="urn:microsoft.com/office/officeart/2005/8/layout/orgChart1"/>
    <dgm:cxn modelId="{CEA992B7-596B-47AB-87C0-EE3E8DBDC90E}" type="presParOf" srcId="{D1D81BEA-A80E-4036-94FD-DD39DA17BA2A}" destId="{6BA0F449-05DF-4407-AEE9-A8ABF8A3E2CB}" srcOrd="1" destOrd="0" presId="urn:microsoft.com/office/officeart/2005/8/layout/orgChart1"/>
    <dgm:cxn modelId="{45B62FCB-630A-47D9-8C02-2C97AC0CA8AB}" type="presParOf" srcId="{6BA0F449-05DF-4407-AEE9-A8ABF8A3E2CB}" destId="{1B0A0F84-9961-4D72-8002-464972797B31}" srcOrd="0" destOrd="0" presId="urn:microsoft.com/office/officeart/2005/8/layout/orgChart1"/>
    <dgm:cxn modelId="{527A640D-C003-4CEF-8570-930F0E9F7BE2}" type="presParOf" srcId="{6BA0F449-05DF-4407-AEE9-A8ABF8A3E2CB}" destId="{668B20A4-9D88-4EC7-8B8B-1AEFDB62B2DC}" srcOrd="1" destOrd="0" presId="urn:microsoft.com/office/officeart/2005/8/layout/orgChart1"/>
    <dgm:cxn modelId="{3AE86E1E-FD3B-48D9-8106-C9094762F14D}" type="presParOf" srcId="{668B20A4-9D88-4EC7-8B8B-1AEFDB62B2DC}" destId="{38B13B31-A3AF-4A29-9140-4BFF4F074EF3}" srcOrd="0" destOrd="0" presId="urn:microsoft.com/office/officeart/2005/8/layout/orgChart1"/>
    <dgm:cxn modelId="{A668912B-D5AE-4CFF-ABE8-84F3688BEBE5}" type="presParOf" srcId="{38B13B31-A3AF-4A29-9140-4BFF4F074EF3}" destId="{768433FC-CE4A-436E-982B-D9FF077C63E1}" srcOrd="0" destOrd="0" presId="urn:microsoft.com/office/officeart/2005/8/layout/orgChart1"/>
    <dgm:cxn modelId="{09F9B729-1090-48A1-BB1D-E7A72E64E86F}" type="presParOf" srcId="{38B13B31-A3AF-4A29-9140-4BFF4F074EF3}" destId="{B8C2608C-D5CB-4DCE-BB04-DE95479EF9C3}" srcOrd="1" destOrd="0" presId="urn:microsoft.com/office/officeart/2005/8/layout/orgChart1"/>
    <dgm:cxn modelId="{CE0FA15F-F14C-497E-93F5-88D0EA8C62CC}" type="presParOf" srcId="{668B20A4-9D88-4EC7-8B8B-1AEFDB62B2DC}" destId="{41F04106-B11F-4C0D-BE35-5F4A3DB111DA}" srcOrd="1" destOrd="0" presId="urn:microsoft.com/office/officeart/2005/8/layout/orgChart1"/>
    <dgm:cxn modelId="{5737F1C4-3994-4504-8EFC-B4A4449685A6}" type="presParOf" srcId="{668B20A4-9D88-4EC7-8B8B-1AEFDB62B2DC}" destId="{9EED1D08-3276-434A-9120-EF997FC6A48A}" srcOrd="2" destOrd="0" presId="urn:microsoft.com/office/officeart/2005/8/layout/orgChart1"/>
    <dgm:cxn modelId="{465932EF-D326-4DC0-A11F-AA7AF7DA4B7F}" type="presParOf" srcId="{6BA0F449-05DF-4407-AEE9-A8ABF8A3E2CB}" destId="{1E53C288-2EC9-4BFF-8522-01A7AD889996}" srcOrd="2" destOrd="0" presId="urn:microsoft.com/office/officeart/2005/8/layout/orgChart1"/>
    <dgm:cxn modelId="{AAA34F31-07D4-4A3A-AE50-8ED5E10CA477}" type="presParOf" srcId="{6BA0F449-05DF-4407-AEE9-A8ABF8A3E2CB}" destId="{9681F443-E4A9-4204-8606-2831DD87D572}" srcOrd="3" destOrd="0" presId="urn:microsoft.com/office/officeart/2005/8/layout/orgChart1"/>
    <dgm:cxn modelId="{DBFD826F-7A61-4BCA-ADE1-F7654B0A7096}" type="presParOf" srcId="{9681F443-E4A9-4204-8606-2831DD87D572}" destId="{9399C170-85D7-475B-AFA4-8A7260B11FCA}" srcOrd="0" destOrd="0" presId="urn:microsoft.com/office/officeart/2005/8/layout/orgChart1"/>
    <dgm:cxn modelId="{FE04F525-D9B6-4328-BF66-36536989DFF4}" type="presParOf" srcId="{9399C170-85D7-475B-AFA4-8A7260B11FCA}" destId="{78AE442F-2BE1-4E47-9D98-0EA10641286C}" srcOrd="0" destOrd="0" presId="urn:microsoft.com/office/officeart/2005/8/layout/orgChart1"/>
    <dgm:cxn modelId="{2E478E57-2075-472D-8BA1-10976C37B18F}" type="presParOf" srcId="{9399C170-85D7-475B-AFA4-8A7260B11FCA}" destId="{2FDAF98F-D08C-4AEC-9E07-22248CF2B456}" srcOrd="1" destOrd="0" presId="urn:microsoft.com/office/officeart/2005/8/layout/orgChart1"/>
    <dgm:cxn modelId="{26997AD2-81E9-4289-A0B9-419F3FFE756E}" type="presParOf" srcId="{9681F443-E4A9-4204-8606-2831DD87D572}" destId="{9B9B8AB6-6619-4BD5-86FB-5FB0D13B83E6}" srcOrd="1" destOrd="0" presId="urn:microsoft.com/office/officeart/2005/8/layout/orgChart1"/>
    <dgm:cxn modelId="{A2DAE2FA-DFE3-4D16-A538-E52710786655}" type="presParOf" srcId="{9681F443-E4A9-4204-8606-2831DD87D572}" destId="{E7A4C15F-66B4-43F5-A769-E0A7D6C7E6D5}" srcOrd="2" destOrd="0" presId="urn:microsoft.com/office/officeart/2005/8/layout/orgChart1"/>
    <dgm:cxn modelId="{0E31118D-F414-48B6-B232-20FAF279EF7C}" type="presParOf" srcId="{6BA0F449-05DF-4407-AEE9-A8ABF8A3E2CB}" destId="{E10A9182-9ADC-4109-AC91-B48D396C2735}" srcOrd="4" destOrd="0" presId="urn:microsoft.com/office/officeart/2005/8/layout/orgChart1"/>
    <dgm:cxn modelId="{4171C3ED-BDF5-4172-8622-69EA9F4FC54B}" type="presParOf" srcId="{6BA0F449-05DF-4407-AEE9-A8ABF8A3E2CB}" destId="{33F9C235-7101-451F-902F-06198F2D4173}" srcOrd="5" destOrd="0" presId="urn:microsoft.com/office/officeart/2005/8/layout/orgChart1"/>
    <dgm:cxn modelId="{73975E9A-0D6F-4F9B-BE9B-33559558C6B5}" type="presParOf" srcId="{33F9C235-7101-451F-902F-06198F2D4173}" destId="{5724DF22-B2A0-494C-AF42-9A197C0D2087}" srcOrd="0" destOrd="0" presId="urn:microsoft.com/office/officeart/2005/8/layout/orgChart1"/>
    <dgm:cxn modelId="{0C6136EA-249B-4C31-955E-B7111FF2F5BE}" type="presParOf" srcId="{5724DF22-B2A0-494C-AF42-9A197C0D2087}" destId="{66101CD7-F9F5-4DEB-8F19-595986CA1C7D}" srcOrd="0" destOrd="0" presId="urn:microsoft.com/office/officeart/2005/8/layout/orgChart1"/>
    <dgm:cxn modelId="{12DEC987-61B6-4E20-AA15-86846E70A4FB}" type="presParOf" srcId="{5724DF22-B2A0-494C-AF42-9A197C0D2087}" destId="{C6D942F4-72F0-4CD4-A895-F35A08EF01A2}" srcOrd="1" destOrd="0" presId="urn:microsoft.com/office/officeart/2005/8/layout/orgChart1"/>
    <dgm:cxn modelId="{F9977E97-370A-4B32-9579-F5AAB405E05A}" type="presParOf" srcId="{33F9C235-7101-451F-902F-06198F2D4173}" destId="{292477EC-7CCF-4B29-8B0E-14F154A3F43D}" srcOrd="1" destOrd="0" presId="urn:microsoft.com/office/officeart/2005/8/layout/orgChart1"/>
    <dgm:cxn modelId="{39D7DD31-37F5-4218-8A2B-5D8D8C3DDF43}" type="presParOf" srcId="{33F9C235-7101-451F-902F-06198F2D4173}" destId="{C002DF5C-0C90-4511-A423-161D84AADEAD}" srcOrd="2" destOrd="0" presId="urn:microsoft.com/office/officeart/2005/8/layout/orgChart1"/>
    <dgm:cxn modelId="{218DD73C-F09B-4D0F-A837-005C2D8DF412}" type="presParOf" srcId="{6BA0F449-05DF-4407-AEE9-A8ABF8A3E2CB}" destId="{3C82F315-B9E5-4B98-B090-E1EE919F719A}" srcOrd="6" destOrd="0" presId="urn:microsoft.com/office/officeart/2005/8/layout/orgChart1"/>
    <dgm:cxn modelId="{14B4ECD4-4488-442D-81D2-145302C0B315}" type="presParOf" srcId="{6BA0F449-05DF-4407-AEE9-A8ABF8A3E2CB}" destId="{C8F08392-8255-4488-9EC2-94F830DB6962}" srcOrd="7" destOrd="0" presId="urn:microsoft.com/office/officeart/2005/8/layout/orgChart1"/>
    <dgm:cxn modelId="{81764E30-F350-419C-963B-C7F24EB7A134}" type="presParOf" srcId="{C8F08392-8255-4488-9EC2-94F830DB6962}" destId="{508FC71B-D0F4-40DD-A81F-A598A7952D32}" srcOrd="0" destOrd="0" presId="urn:microsoft.com/office/officeart/2005/8/layout/orgChart1"/>
    <dgm:cxn modelId="{54E36B32-48D7-4078-89E5-D10D89516E79}" type="presParOf" srcId="{508FC71B-D0F4-40DD-A81F-A598A7952D32}" destId="{EC41ACDD-CE02-4310-BA1D-60D2DAD2B41A}" srcOrd="0" destOrd="0" presId="urn:microsoft.com/office/officeart/2005/8/layout/orgChart1"/>
    <dgm:cxn modelId="{E332591F-A27E-4AE0-940F-F43170B4CDFB}" type="presParOf" srcId="{508FC71B-D0F4-40DD-A81F-A598A7952D32}" destId="{7A72DA56-8D55-482C-8E0E-746098EF23F5}" srcOrd="1" destOrd="0" presId="urn:microsoft.com/office/officeart/2005/8/layout/orgChart1"/>
    <dgm:cxn modelId="{55AFBD28-2CD6-452F-B332-1E1C5F9E2A5E}" type="presParOf" srcId="{C8F08392-8255-4488-9EC2-94F830DB6962}" destId="{7F83372A-AAFB-4415-A5C2-E91F33BAC197}" srcOrd="1" destOrd="0" presId="urn:microsoft.com/office/officeart/2005/8/layout/orgChart1"/>
    <dgm:cxn modelId="{B937DEFD-C31B-464A-ABB7-E82E2D741C82}" type="presParOf" srcId="{C8F08392-8255-4488-9EC2-94F830DB6962}" destId="{FE9D590F-BFFB-4D47-B694-517D0D2059F3}" srcOrd="2" destOrd="0" presId="urn:microsoft.com/office/officeart/2005/8/layout/orgChart1"/>
    <dgm:cxn modelId="{21149E29-928C-4A33-BD47-6F501EF36917}" type="presParOf" srcId="{6BA0F449-05DF-4407-AEE9-A8ABF8A3E2CB}" destId="{BACBB838-4CB6-4DC4-BFF9-1D06AC25A8B0}" srcOrd="8" destOrd="0" presId="urn:microsoft.com/office/officeart/2005/8/layout/orgChart1"/>
    <dgm:cxn modelId="{F3A355CE-1D98-4570-98B9-76C608D7B95A}" type="presParOf" srcId="{6BA0F449-05DF-4407-AEE9-A8ABF8A3E2CB}" destId="{F136EE3A-7A1B-4E76-A821-672839A05889}" srcOrd="9" destOrd="0" presId="urn:microsoft.com/office/officeart/2005/8/layout/orgChart1"/>
    <dgm:cxn modelId="{34B1A084-3C19-48A6-A8A6-94AAE0D7DAEF}" type="presParOf" srcId="{F136EE3A-7A1B-4E76-A821-672839A05889}" destId="{1592B33C-6F79-4B46-92C5-CE5E4E026D0D}" srcOrd="0" destOrd="0" presId="urn:microsoft.com/office/officeart/2005/8/layout/orgChart1"/>
    <dgm:cxn modelId="{FA3CFD8B-A9C8-4365-844F-5C05139B0E7F}" type="presParOf" srcId="{1592B33C-6F79-4B46-92C5-CE5E4E026D0D}" destId="{02174EAB-428A-41EE-8803-1358D1C32951}" srcOrd="0" destOrd="0" presId="urn:microsoft.com/office/officeart/2005/8/layout/orgChart1"/>
    <dgm:cxn modelId="{2B88E28A-3204-43B6-97BF-5B39606D8DBE}" type="presParOf" srcId="{1592B33C-6F79-4B46-92C5-CE5E4E026D0D}" destId="{1E47F291-13DD-4A0C-8597-6F91CBE0CDD8}" srcOrd="1" destOrd="0" presId="urn:microsoft.com/office/officeart/2005/8/layout/orgChart1"/>
    <dgm:cxn modelId="{2F58C504-418A-4832-B837-A79B629279BD}" type="presParOf" srcId="{F136EE3A-7A1B-4E76-A821-672839A05889}" destId="{CCEF9FF3-BBDF-4393-82A0-22DCA8FE6027}" srcOrd="1" destOrd="0" presId="urn:microsoft.com/office/officeart/2005/8/layout/orgChart1"/>
    <dgm:cxn modelId="{AB25E1FF-DD84-41E8-8BF2-90876F19F705}" type="presParOf" srcId="{F136EE3A-7A1B-4E76-A821-672839A05889}" destId="{464B9090-A7B2-4A30-A8F2-BD4A7CE3AA07}" srcOrd="2" destOrd="0" presId="urn:microsoft.com/office/officeart/2005/8/layout/orgChart1"/>
    <dgm:cxn modelId="{BEBDAC76-AA62-4AC1-8969-097D7E8AEDDA}" type="presParOf" srcId="{D1D81BEA-A80E-4036-94FD-DD39DA17BA2A}" destId="{47C73EC2-F2E1-4D95-B051-885977815AD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5866D-8B59-4584-8FFE-07233454A66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4D456840-33CD-4136-AC18-5B9F2A6BCADC}">
      <dgm:prSet phldrT="[Text]"/>
      <dgm:spPr/>
      <dgm:t>
        <a:bodyPr/>
        <a:lstStyle/>
        <a:p>
          <a:r>
            <a:rPr lang="en-US" smtClean="0"/>
            <a:t>What are proteins?</a:t>
          </a:r>
          <a:endParaRPr lang="en-US" dirty="0"/>
        </a:p>
      </dgm:t>
    </dgm:pt>
    <dgm:pt modelId="{FF863965-125C-4C71-BA67-6C071E0E5A6E}" type="parTrans" cxnId="{465CD02C-8630-4102-81B2-2CA17C8DC020}">
      <dgm:prSet/>
      <dgm:spPr/>
      <dgm:t>
        <a:bodyPr/>
        <a:lstStyle/>
        <a:p>
          <a:endParaRPr lang="en-US"/>
        </a:p>
      </dgm:t>
    </dgm:pt>
    <dgm:pt modelId="{859389F0-519F-4BF1-B8F1-FC92AD0D718D}" type="sibTrans" cxnId="{465CD02C-8630-4102-81B2-2CA17C8DC020}">
      <dgm:prSet/>
      <dgm:spPr/>
      <dgm:t>
        <a:bodyPr/>
        <a:lstStyle/>
        <a:p>
          <a:endParaRPr lang="en-US"/>
        </a:p>
      </dgm:t>
    </dgm:pt>
    <dgm:pt modelId="{E95BA5F1-7E9A-4D69-937F-41AC0234F527}">
      <dgm:prSet custT="1"/>
      <dgm:spPr/>
      <dgm:t>
        <a:bodyPr/>
        <a:lstStyle/>
        <a:p>
          <a:r>
            <a:rPr lang="en-US" sz="2000" smtClean="0">
              <a:latin typeface="+mj-lt"/>
              <a:cs typeface="Times New Roman"/>
            </a:rPr>
            <a:t>There are mainly 20 different types of amino acids that can be combined to make a protein.</a:t>
          </a:r>
          <a:endParaRPr lang="en-US" sz="2000" dirty="0" smtClean="0">
            <a:latin typeface="+mj-lt"/>
            <a:cs typeface="Times New Roman"/>
          </a:endParaRPr>
        </a:p>
      </dgm:t>
    </dgm:pt>
    <dgm:pt modelId="{82DB3319-73C9-4394-A5E2-3F206769FD0B}" type="parTrans" cxnId="{1E4D487C-D720-41EA-83C7-15FD55963E58}">
      <dgm:prSet/>
      <dgm:spPr/>
      <dgm:t>
        <a:bodyPr/>
        <a:lstStyle/>
        <a:p>
          <a:endParaRPr lang="en-US"/>
        </a:p>
      </dgm:t>
    </dgm:pt>
    <dgm:pt modelId="{63CB62E1-A706-4CC2-9E48-4FF4AF51B87A}" type="sibTrans" cxnId="{1E4D487C-D720-41EA-83C7-15FD55963E58}">
      <dgm:prSet/>
      <dgm:spPr/>
      <dgm:t>
        <a:bodyPr/>
        <a:lstStyle/>
        <a:p>
          <a:endParaRPr lang="en-US"/>
        </a:p>
      </dgm:t>
    </dgm:pt>
    <dgm:pt modelId="{57AE9112-6266-43FF-A130-B1F535D81D28}">
      <dgm:prSet custT="1"/>
      <dgm:spPr/>
      <dgm:t>
        <a:bodyPr/>
        <a:lstStyle/>
        <a:p>
          <a:r>
            <a:rPr lang="en-US" sz="2000" dirty="0" smtClean="0">
              <a:latin typeface="+mj-lt"/>
              <a:cs typeface="Times New Roman"/>
            </a:rPr>
            <a:t>The </a:t>
          </a:r>
          <a:r>
            <a:rPr lang="en-US" sz="2000" dirty="0" smtClean="0">
              <a:solidFill>
                <a:srgbClr val="FF0000"/>
              </a:solidFill>
              <a:latin typeface="+mj-lt"/>
              <a:cs typeface="Times New Roman"/>
            </a:rPr>
            <a:t>sequence of amino acids determines</a:t>
          </a:r>
          <a:r>
            <a:rPr lang="en-US" sz="2000" dirty="0" smtClean="0">
              <a:latin typeface="+mj-lt"/>
              <a:cs typeface="Times New Roman"/>
            </a:rPr>
            <a:t> </a:t>
          </a:r>
          <a:r>
            <a:rPr lang="en-US" sz="2000" dirty="0" smtClean="0">
              <a:latin typeface="Times New Roman"/>
              <a:cs typeface="Times New Roman"/>
            </a:rPr>
            <a:t>:</a:t>
          </a:r>
        </a:p>
      </dgm:t>
    </dgm:pt>
    <dgm:pt modelId="{210A401F-4D28-45AF-BF57-A72D2016A90F}" type="parTrans" cxnId="{3F550803-126C-44D6-8009-FA293DDD25F7}">
      <dgm:prSet/>
      <dgm:spPr/>
      <dgm:t>
        <a:bodyPr/>
        <a:lstStyle/>
        <a:p>
          <a:endParaRPr lang="en-US"/>
        </a:p>
      </dgm:t>
    </dgm:pt>
    <dgm:pt modelId="{6441BE47-2470-4D54-ADEA-BC7CD11125E8}" type="sibTrans" cxnId="{3F550803-126C-44D6-8009-FA293DDD25F7}">
      <dgm:prSet/>
      <dgm:spPr/>
      <dgm:t>
        <a:bodyPr/>
        <a:lstStyle/>
        <a:p>
          <a:endParaRPr lang="en-US"/>
        </a:p>
      </dgm:t>
    </dgm:pt>
    <dgm:pt modelId="{89A978E4-2BE2-40F5-9E5E-9D2E2B4FFA47}">
      <dgm:prSet custT="1"/>
      <dgm:spPr/>
      <dgm:t>
        <a:bodyPr/>
        <a:lstStyle/>
        <a:p>
          <a:r>
            <a:rPr lang="en-US" sz="2000" smtClean="0"/>
            <a:t>1- each protein’s unique three-dimensional (3D) structure</a:t>
          </a:r>
          <a:endParaRPr lang="en-US" sz="2000" dirty="0"/>
        </a:p>
      </dgm:t>
    </dgm:pt>
    <dgm:pt modelId="{1A544ECE-37C5-4E31-969A-EDE9F16E02D5}" type="parTrans" cxnId="{14C51881-C463-42FA-9DF1-AA7E8A6E6EAF}">
      <dgm:prSet/>
      <dgm:spPr/>
      <dgm:t>
        <a:bodyPr/>
        <a:lstStyle/>
        <a:p>
          <a:endParaRPr lang="en-US"/>
        </a:p>
      </dgm:t>
    </dgm:pt>
    <dgm:pt modelId="{C0D9EA31-8724-4FCD-8BB6-69D27A039706}" type="sibTrans" cxnId="{14C51881-C463-42FA-9DF1-AA7E8A6E6EAF}">
      <dgm:prSet/>
      <dgm:spPr/>
      <dgm:t>
        <a:bodyPr/>
        <a:lstStyle/>
        <a:p>
          <a:endParaRPr lang="en-US"/>
        </a:p>
      </dgm:t>
    </dgm:pt>
    <dgm:pt modelId="{1ABE90AD-0FAB-454B-8548-B20BEC4BA4BD}">
      <dgm:prSet custT="1"/>
      <dgm:spPr/>
      <dgm:t>
        <a:bodyPr/>
        <a:lstStyle/>
        <a:p>
          <a:r>
            <a:rPr lang="en-US" sz="2000" smtClean="0"/>
            <a:t>2- its specific function.</a:t>
          </a:r>
          <a:endParaRPr lang="en-US" sz="2000" dirty="0"/>
        </a:p>
      </dgm:t>
    </dgm:pt>
    <dgm:pt modelId="{424D3133-F46C-496F-B943-C23D9255E771}" type="parTrans" cxnId="{0C962E68-ECC6-46C0-B5C2-BE7182025140}">
      <dgm:prSet/>
      <dgm:spPr/>
      <dgm:t>
        <a:bodyPr/>
        <a:lstStyle/>
        <a:p>
          <a:endParaRPr lang="en-US"/>
        </a:p>
      </dgm:t>
    </dgm:pt>
    <dgm:pt modelId="{4721F053-24CA-4E26-B010-2B64E5632968}" type="sibTrans" cxnId="{0C962E68-ECC6-46C0-B5C2-BE7182025140}">
      <dgm:prSet/>
      <dgm:spPr/>
      <dgm:t>
        <a:bodyPr/>
        <a:lstStyle/>
        <a:p>
          <a:endParaRPr lang="en-US"/>
        </a:p>
      </dgm:t>
    </dgm:pt>
    <dgm:pt modelId="{408C9366-D2D0-4ADA-B4B9-C679C77C8679}">
      <dgm:prSet phldrT="[Text]" custT="1"/>
      <dgm:spPr/>
      <dgm:t>
        <a:bodyPr/>
        <a:lstStyle/>
        <a:p>
          <a:r>
            <a:rPr lang="en-US" sz="2000" smtClean="0"/>
            <a:t>Proteins can be described according to their large range of functions in the body:</a:t>
          </a:r>
          <a:endParaRPr lang="en-US" sz="2000" dirty="0"/>
        </a:p>
      </dgm:t>
    </dgm:pt>
    <dgm:pt modelId="{25EC3980-B999-445E-9547-07920F3C44B7}" type="sibTrans" cxnId="{E413DF08-DD9D-410B-B6AE-29727711B296}">
      <dgm:prSet/>
      <dgm:spPr/>
      <dgm:t>
        <a:bodyPr/>
        <a:lstStyle/>
        <a:p>
          <a:endParaRPr lang="en-US"/>
        </a:p>
      </dgm:t>
    </dgm:pt>
    <dgm:pt modelId="{A872E920-6D99-4DD0-90A6-F3201C610AF7}" type="parTrans" cxnId="{E413DF08-DD9D-410B-B6AE-29727711B296}">
      <dgm:prSet/>
      <dgm:spPr/>
      <dgm:t>
        <a:bodyPr/>
        <a:lstStyle/>
        <a:p>
          <a:endParaRPr lang="en-US"/>
        </a:p>
      </dgm:t>
    </dgm:pt>
    <dgm:pt modelId="{5795200F-CCF0-4A34-8EB8-5F25028AD309}">
      <dgm:prSet custT="1"/>
      <dgm:spPr/>
      <dgm:t>
        <a:bodyPr/>
        <a:lstStyle/>
        <a:p>
          <a:r>
            <a:rPr lang="en-US" sz="2000" smtClean="0"/>
            <a:t>Antibody</a:t>
          </a:r>
          <a:endParaRPr lang="en-US" sz="2000" dirty="0"/>
        </a:p>
      </dgm:t>
    </dgm:pt>
    <dgm:pt modelId="{90B648CB-DFF5-446A-A1E8-52C9BB39D5AA}" type="parTrans" cxnId="{43124CD1-DA6D-4060-9EA9-48AFA117E3B7}">
      <dgm:prSet/>
      <dgm:spPr/>
      <dgm:t>
        <a:bodyPr/>
        <a:lstStyle/>
        <a:p>
          <a:endParaRPr lang="en-US"/>
        </a:p>
      </dgm:t>
    </dgm:pt>
    <dgm:pt modelId="{9974FD10-7509-4E45-B637-116110D81A4B}" type="sibTrans" cxnId="{43124CD1-DA6D-4060-9EA9-48AFA117E3B7}">
      <dgm:prSet/>
      <dgm:spPr/>
      <dgm:t>
        <a:bodyPr/>
        <a:lstStyle/>
        <a:p>
          <a:endParaRPr lang="en-US"/>
        </a:p>
      </dgm:t>
    </dgm:pt>
    <dgm:pt modelId="{E323A6C4-0D2D-4149-AADB-301F7BB08B57}">
      <dgm:prSet custT="1"/>
      <dgm:spPr/>
      <dgm:t>
        <a:bodyPr/>
        <a:lstStyle/>
        <a:p>
          <a:r>
            <a:rPr lang="en-US" sz="2000" smtClean="0"/>
            <a:t>Enzyme</a:t>
          </a:r>
          <a:endParaRPr lang="en-US" sz="2000" dirty="0"/>
        </a:p>
      </dgm:t>
    </dgm:pt>
    <dgm:pt modelId="{29F45DC5-65F4-4608-B5CE-DD18033A6F7D}" type="parTrans" cxnId="{25B60653-71C6-4022-B3D8-2CDE0F722006}">
      <dgm:prSet/>
      <dgm:spPr/>
      <dgm:t>
        <a:bodyPr/>
        <a:lstStyle/>
        <a:p>
          <a:endParaRPr lang="en-US"/>
        </a:p>
      </dgm:t>
    </dgm:pt>
    <dgm:pt modelId="{27C650B7-05D0-40B2-8361-87444C341147}" type="sibTrans" cxnId="{25B60653-71C6-4022-B3D8-2CDE0F722006}">
      <dgm:prSet/>
      <dgm:spPr/>
      <dgm:t>
        <a:bodyPr/>
        <a:lstStyle/>
        <a:p>
          <a:endParaRPr lang="en-US"/>
        </a:p>
      </dgm:t>
    </dgm:pt>
    <dgm:pt modelId="{D006C5D2-FCFC-40E3-A67B-BF62EBC4B5F3}">
      <dgm:prSet custT="1"/>
      <dgm:spPr/>
      <dgm:t>
        <a:bodyPr/>
        <a:lstStyle/>
        <a:p>
          <a:r>
            <a:rPr lang="en-US" sz="2000" smtClean="0"/>
            <a:t>Messenger</a:t>
          </a:r>
          <a:endParaRPr lang="en-US" sz="2000" dirty="0"/>
        </a:p>
      </dgm:t>
    </dgm:pt>
    <dgm:pt modelId="{D724A88B-6264-4525-9585-376748E36191}" type="parTrans" cxnId="{FC614FE4-A09B-499B-96D6-6115A96A0BB9}">
      <dgm:prSet/>
      <dgm:spPr/>
      <dgm:t>
        <a:bodyPr/>
        <a:lstStyle/>
        <a:p>
          <a:endParaRPr lang="en-US"/>
        </a:p>
      </dgm:t>
    </dgm:pt>
    <dgm:pt modelId="{6D684243-0D20-46E3-8F72-5B97C2160FD5}" type="sibTrans" cxnId="{FC614FE4-A09B-499B-96D6-6115A96A0BB9}">
      <dgm:prSet/>
      <dgm:spPr/>
      <dgm:t>
        <a:bodyPr/>
        <a:lstStyle/>
        <a:p>
          <a:endParaRPr lang="en-US"/>
        </a:p>
      </dgm:t>
    </dgm:pt>
    <dgm:pt modelId="{D4FA46B2-3D9C-4989-9B53-A04947033BE2}">
      <dgm:prSet custT="1"/>
      <dgm:spPr/>
      <dgm:t>
        <a:bodyPr/>
        <a:lstStyle/>
        <a:p>
          <a:r>
            <a:rPr lang="en-US" sz="2000" smtClean="0"/>
            <a:t>Structural component</a:t>
          </a:r>
          <a:endParaRPr lang="en-US" sz="2000" dirty="0"/>
        </a:p>
      </dgm:t>
    </dgm:pt>
    <dgm:pt modelId="{0B94A16C-3AA4-4C92-AFB7-FBBD5B585CBF}" type="parTrans" cxnId="{7A277373-7F0F-484D-AF88-0239AA11E8BF}">
      <dgm:prSet/>
      <dgm:spPr/>
      <dgm:t>
        <a:bodyPr/>
        <a:lstStyle/>
        <a:p>
          <a:endParaRPr lang="en-US"/>
        </a:p>
      </dgm:t>
    </dgm:pt>
    <dgm:pt modelId="{FA145B2E-1A08-4EDB-B10B-F936BAA22489}" type="sibTrans" cxnId="{7A277373-7F0F-484D-AF88-0239AA11E8BF}">
      <dgm:prSet/>
      <dgm:spPr/>
      <dgm:t>
        <a:bodyPr/>
        <a:lstStyle/>
        <a:p>
          <a:endParaRPr lang="en-US"/>
        </a:p>
      </dgm:t>
    </dgm:pt>
    <dgm:pt modelId="{1F0FD73E-C185-4345-A8B1-5FC77DAF6810}">
      <dgm:prSet custT="1"/>
      <dgm:spPr/>
      <dgm:t>
        <a:bodyPr/>
        <a:lstStyle/>
        <a:p>
          <a:r>
            <a:rPr lang="en-US" sz="2000" smtClean="0"/>
            <a:t>Transport/storage</a:t>
          </a:r>
          <a:endParaRPr lang="en-US" sz="2000" dirty="0"/>
        </a:p>
      </dgm:t>
    </dgm:pt>
    <dgm:pt modelId="{43CF133C-AFE3-4441-B248-E821CB004683}" type="parTrans" cxnId="{2B20C20D-B5FE-451A-BE1E-170EF100A600}">
      <dgm:prSet/>
      <dgm:spPr/>
      <dgm:t>
        <a:bodyPr/>
        <a:lstStyle/>
        <a:p>
          <a:endParaRPr lang="en-US"/>
        </a:p>
      </dgm:t>
    </dgm:pt>
    <dgm:pt modelId="{D1B371AA-F69D-46DF-B4EE-200F28298289}" type="sibTrans" cxnId="{2B20C20D-B5FE-451A-BE1E-170EF100A600}">
      <dgm:prSet/>
      <dgm:spPr/>
      <dgm:t>
        <a:bodyPr/>
        <a:lstStyle/>
        <a:p>
          <a:endParaRPr lang="en-US"/>
        </a:p>
      </dgm:t>
    </dgm:pt>
    <dgm:pt modelId="{15314923-1497-442B-B160-468AD5998DA5}" type="pres">
      <dgm:prSet presAssocID="{8BC5866D-8B59-4584-8FFE-07233454A665}" presName="hierChild1" presStyleCnt="0">
        <dgm:presLayoutVars>
          <dgm:orgChart val="1"/>
          <dgm:chPref val="1"/>
          <dgm:dir/>
          <dgm:animOne val="branch"/>
          <dgm:animLvl val="lvl"/>
          <dgm:resizeHandles/>
        </dgm:presLayoutVars>
      </dgm:prSet>
      <dgm:spPr/>
      <dgm:t>
        <a:bodyPr/>
        <a:lstStyle/>
        <a:p>
          <a:endParaRPr lang="en-US"/>
        </a:p>
      </dgm:t>
    </dgm:pt>
    <dgm:pt modelId="{125EEE86-8A5B-4562-84C6-F90BD37A0ED5}" type="pres">
      <dgm:prSet presAssocID="{4D456840-33CD-4136-AC18-5B9F2A6BCADC}" presName="hierRoot1" presStyleCnt="0">
        <dgm:presLayoutVars>
          <dgm:hierBranch val="init"/>
        </dgm:presLayoutVars>
      </dgm:prSet>
      <dgm:spPr/>
      <dgm:t>
        <a:bodyPr/>
        <a:lstStyle/>
        <a:p>
          <a:endParaRPr lang="en-US"/>
        </a:p>
      </dgm:t>
    </dgm:pt>
    <dgm:pt modelId="{D2CFDD67-F146-4AD3-A4D2-3A2A7397CF11}" type="pres">
      <dgm:prSet presAssocID="{4D456840-33CD-4136-AC18-5B9F2A6BCADC}" presName="rootComposite1" presStyleCnt="0"/>
      <dgm:spPr/>
      <dgm:t>
        <a:bodyPr/>
        <a:lstStyle/>
        <a:p>
          <a:endParaRPr lang="en-US"/>
        </a:p>
      </dgm:t>
    </dgm:pt>
    <dgm:pt modelId="{EC74E069-5588-469A-AEEF-0C8B9361B89B}" type="pres">
      <dgm:prSet presAssocID="{4D456840-33CD-4136-AC18-5B9F2A6BCADC}" presName="rootText1" presStyleLbl="node0" presStyleIdx="0" presStyleCnt="1" custScaleX="207880" custScaleY="124752">
        <dgm:presLayoutVars>
          <dgm:chPref val="3"/>
        </dgm:presLayoutVars>
      </dgm:prSet>
      <dgm:spPr/>
      <dgm:t>
        <a:bodyPr/>
        <a:lstStyle/>
        <a:p>
          <a:endParaRPr lang="en-US"/>
        </a:p>
      </dgm:t>
    </dgm:pt>
    <dgm:pt modelId="{BC451909-42F5-4FAB-AB7F-B5F904EF16C6}" type="pres">
      <dgm:prSet presAssocID="{4D456840-33CD-4136-AC18-5B9F2A6BCADC}" presName="rootConnector1" presStyleLbl="node1" presStyleIdx="0" presStyleCnt="0"/>
      <dgm:spPr/>
      <dgm:t>
        <a:bodyPr/>
        <a:lstStyle/>
        <a:p>
          <a:endParaRPr lang="en-US"/>
        </a:p>
      </dgm:t>
    </dgm:pt>
    <dgm:pt modelId="{A5E4EA8C-8AAD-43EF-A66C-18545068B1BD}" type="pres">
      <dgm:prSet presAssocID="{4D456840-33CD-4136-AC18-5B9F2A6BCADC}" presName="hierChild2" presStyleCnt="0"/>
      <dgm:spPr/>
      <dgm:t>
        <a:bodyPr/>
        <a:lstStyle/>
        <a:p>
          <a:endParaRPr lang="en-US"/>
        </a:p>
      </dgm:t>
    </dgm:pt>
    <dgm:pt modelId="{75BDEA00-AFC8-427A-A2D8-36E178A9515C}" type="pres">
      <dgm:prSet presAssocID="{82DB3319-73C9-4394-A5E2-3F206769FD0B}" presName="Name37" presStyleLbl="parChTrans1D2" presStyleIdx="0" presStyleCnt="3"/>
      <dgm:spPr/>
      <dgm:t>
        <a:bodyPr/>
        <a:lstStyle/>
        <a:p>
          <a:endParaRPr lang="en-US"/>
        </a:p>
      </dgm:t>
    </dgm:pt>
    <dgm:pt modelId="{4388CE15-B54D-4474-8FF4-0C5BC44F6A9C}" type="pres">
      <dgm:prSet presAssocID="{E95BA5F1-7E9A-4D69-937F-41AC0234F527}" presName="hierRoot2" presStyleCnt="0">
        <dgm:presLayoutVars>
          <dgm:hierBranch val="init"/>
        </dgm:presLayoutVars>
      </dgm:prSet>
      <dgm:spPr/>
      <dgm:t>
        <a:bodyPr/>
        <a:lstStyle/>
        <a:p>
          <a:endParaRPr lang="en-US"/>
        </a:p>
      </dgm:t>
    </dgm:pt>
    <dgm:pt modelId="{F4B3DAC9-323D-485D-8F41-D5DC11480E38}" type="pres">
      <dgm:prSet presAssocID="{E95BA5F1-7E9A-4D69-937F-41AC0234F527}" presName="rootComposite" presStyleCnt="0"/>
      <dgm:spPr/>
      <dgm:t>
        <a:bodyPr/>
        <a:lstStyle/>
        <a:p>
          <a:endParaRPr lang="en-US"/>
        </a:p>
      </dgm:t>
    </dgm:pt>
    <dgm:pt modelId="{A1B95575-98A6-41C5-893D-A42FAB63BF06}" type="pres">
      <dgm:prSet presAssocID="{E95BA5F1-7E9A-4D69-937F-41AC0234F527}" presName="rootText" presStyleLbl="node2" presStyleIdx="0" presStyleCnt="3" custScaleX="236335" custScaleY="332202">
        <dgm:presLayoutVars>
          <dgm:chPref val="3"/>
        </dgm:presLayoutVars>
      </dgm:prSet>
      <dgm:spPr/>
      <dgm:t>
        <a:bodyPr/>
        <a:lstStyle/>
        <a:p>
          <a:endParaRPr lang="en-US"/>
        </a:p>
      </dgm:t>
    </dgm:pt>
    <dgm:pt modelId="{0916D611-4F1A-4D3F-AAB6-6DBD26D2F17B}" type="pres">
      <dgm:prSet presAssocID="{E95BA5F1-7E9A-4D69-937F-41AC0234F527}" presName="rootConnector" presStyleLbl="node2" presStyleIdx="0" presStyleCnt="3"/>
      <dgm:spPr/>
      <dgm:t>
        <a:bodyPr/>
        <a:lstStyle/>
        <a:p>
          <a:endParaRPr lang="en-US"/>
        </a:p>
      </dgm:t>
    </dgm:pt>
    <dgm:pt modelId="{92137CEC-1827-40BE-8644-D412EEB566B5}" type="pres">
      <dgm:prSet presAssocID="{E95BA5F1-7E9A-4D69-937F-41AC0234F527}" presName="hierChild4" presStyleCnt="0"/>
      <dgm:spPr/>
      <dgm:t>
        <a:bodyPr/>
        <a:lstStyle/>
        <a:p>
          <a:endParaRPr lang="en-US"/>
        </a:p>
      </dgm:t>
    </dgm:pt>
    <dgm:pt modelId="{AA70C8D3-3DAC-4EEB-8740-9D353770CDF4}" type="pres">
      <dgm:prSet presAssocID="{E95BA5F1-7E9A-4D69-937F-41AC0234F527}" presName="hierChild5" presStyleCnt="0"/>
      <dgm:spPr/>
      <dgm:t>
        <a:bodyPr/>
        <a:lstStyle/>
        <a:p>
          <a:endParaRPr lang="en-US"/>
        </a:p>
      </dgm:t>
    </dgm:pt>
    <dgm:pt modelId="{BE5F886A-8E23-4334-B2FA-99670F4B4072}" type="pres">
      <dgm:prSet presAssocID="{210A401F-4D28-45AF-BF57-A72D2016A90F}" presName="Name37" presStyleLbl="parChTrans1D2" presStyleIdx="1" presStyleCnt="3"/>
      <dgm:spPr/>
      <dgm:t>
        <a:bodyPr/>
        <a:lstStyle/>
        <a:p>
          <a:endParaRPr lang="en-US"/>
        </a:p>
      </dgm:t>
    </dgm:pt>
    <dgm:pt modelId="{82CDD1ED-DCED-45D4-BB93-0699E349EE86}" type="pres">
      <dgm:prSet presAssocID="{57AE9112-6266-43FF-A130-B1F535D81D28}" presName="hierRoot2" presStyleCnt="0">
        <dgm:presLayoutVars>
          <dgm:hierBranch val="init"/>
        </dgm:presLayoutVars>
      </dgm:prSet>
      <dgm:spPr/>
      <dgm:t>
        <a:bodyPr/>
        <a:lstStyle/>
        <a:p>
          <a:endParaRPr lang="en-US"/>
        </a:p>
      </dgm:t>
    </dgm:pt>
    <dgm:pt modelId="{1A9CEB45-C6EB-4755-BAAB-B216D38C5E1D}" type="pres">
      <dgm:prSet presAssocID="{57AE9112-6266-43FF-A130-B1F535D81D28}" presName="rootComposite" presStyleCnt="0"/>
      <dgm:spPr/>
      <dgm:t>
        <a:bodyPr/>
        <a:lstStyle/>
        <a:p>
          <a:endParaRPr lang="en-US"/>
        </a:p>
      </dgm:t>
    </dgm:pt>
    <dgm:pt modelId="{B249C7BE-1252-4BD8-8790-0C64548AD2A7}" type="pres">
      <dgm:prSet presAssocID="{57AE9112-6266-43FF-A130-B1F535D81D28}" presName="rootText" presStyleLbl="node2" presStyleIdx="1" presStyleCnt="3" custScaleX="268285" custScaleY="182191">
        <dgm:presLayoutVars>
          <dgm:chPref val="3"/>
        </dgm:presLayoutVars>
      </dgm:prSet>
      <dgm:spPr/>
      <dgm:t>
        <a:bodyPr/>
        <a:lstStyle/>
        <a:p>
          <a:endParaRPr lang="en-US"/>
        </a:p>
      </dgm:t>
    </dgm:pt>
    <dgm:pt modelId="{3C795A61-9F5D-4E54-9BF4-62D68BB5D87E}" type="pres">
      <dgm:prSet presAssocID="{57AE9112-6266-43FF-A130-B1F535D81D28}" presName="rootConnector" presStyleLbl="node2" presStyleIdx="1" presStyleCnt="3"/>
      <dgm:spPr/>
      <dgm:t>
        <a:bodyPr/>
        <a:lstStyle/>
        <a:p>
          <a:endParaRPr lang="en-US"/>
        </a:p>
      </dgm:t>
    </dgm:pt>
    <dgm:pt modelId="{B9AB145D-E655-4188-8EFA-5D416410C2C5}" type="pres">
      <dgm:prSet presAssocID="{57AE9112-6266-43FF-A130-B1F535D81D28}" presName="hierChild4" presStyleCnt="0"/>
      <dgm:spPr/>
      <dgm:t>
        <a:bodyPr/>
        <a:lstStyle/>
        <a:p>
          <a:endParaRPr lang="en-US"/>
        </a:p>
      </dgm:t>
    </dgm:pt>
    <dgm:pt modelId="{A5AC5579-21E5-4C24-9AA0-C4E64271ACAB}" type="pres">
      <dgm:prSet presAssocID="{1A544ECE-37C5-4E31-969A-EDE9F16E02D5}" presName="Name37" presStyleLbl="parChTrans1D3" presStyleIdx="0" presStyleCnt="7"/>
      <dgm:spPr/>
      <dgm:t>
        <a:bodyPr/>
        <a:lstStyle/>
        <a:p>
          <a:endParaRPr lang="en-US"/>
        </a:p>
      </dgm:t>
    </dgm:pt>
    <dgm:pt modelId="{AB11E64E-AE95-4F9C-B744-EADFAF14B291}" type="pres">
      <dgm:prSet presAssocID="{89A978E4-2BE2-40F5-9E5E-9D2E2B4FFA47}" presName="hierRoot2" presStyleCnt="0">
        <dgm:presLayoutVars>
          <dgm:hierBranch val="init"/>
        </dgm:presLayoutVars>
      </dgm:prSet>
      <dgm:spPr/>
      <dgm:t>
        <a:bodyPr/>
        <a:lstStyle/>
        <a:p>
          <a:endParaRPr lang="en-US"/>
        </a:p>
      </dgm:t>
    </dgm:pt>
    <dgm:pt modelId="{AA5B2140-305B-4D3E-98CA-67CF41C6B302}" type="pres">
      <dgm:prSet presAssocID="{89A978E4-2BE2-40F5-9E5E-9D2E2B4FFA47}" presName="rootComposite" presStyleCnt="0"/>
      <dgm:spPr/>
      <dgm:t>
        <a:bodyPr/>
        <a:lstStyle/>
        <a:p>
          <a:endParaRPr lang="en-US"/>
        </a:p>
      </dgm:t>
    </dgm:pt>
    <dgm:pt modelId="{96BAB932-8373-4E73-A603-284A79B79376}" type="pres">
      <dgm:prSet presAssocID="{89A978E4-2BE2-40F5-9E5E-9D2E2B4FFA47}" presName="rootText" presStyleLbl="node3" presStyleIdx="0" presStyleCnt="7" custScaleX="172248" custScaleY="353108">
        <dgm:presLayoutVars>
          <dgm:chPref val="3"/>
        </dgm:presLayoutVars>
      </dgm:prSet>
      <dgm:spPr/>
      <dgm:t>
        <a:bodyPr/>
        <a:lstStyle/>
        <a:p>
          <a:endParaRPr lang="en-US"/>
        </a:p>
      </dgm:t>
    </dgm:pt>
    <dgm:pt modelId="{78B4FA5D-A6B6-4EE7-8231-1216D057E45F}" type="pres">
      <dgm:prSet presAssocID="{89A978E4-2BE2-40F5-9E5E-9D2E2B4FFA47}" presName="rootConnector" presStyleLbl="node3" presStyleIdx="0" presStyleCnt="7"/>
      <dgm:spPr/>
      <dgm:t>
        <a:bodyPr/>
        <a:lstStyle/>
        <a:p>
          <a:endParaRPr lang="en-US"/>
        </a:p>
      </dgm:t>
    </dgm:pt>
    <dgm:pt modelId="{C803B4DD-1A17-48D5-A9E0-0C191C0BE4AB}" type="pres">
      <dgm:prSet presAssocID="{89A978E4-2BE2-40F5-9E5E-9D2E2B4FFA47}" presName="hierChild4" presStyleCnt="0"/>
      <dgm:spPr/>
      <dgm:t>
        <a:bodyPr/>
        <a:lstStyle/>
        <a:p>
          <a:endParaRPr lang="en-US"/>
        </a:p>
      </dgm:t>
    </dgm:pt>
    <dgm:pt modelId="{453A11A8-5E62-4DB3-A7AF-D9B355F2D01A}" type="pres">
      <dgm:prSet presAssocID="{89A978E4-2BE2-40F5-9E5E-9D2E2B4FFA47}" presName="hierChild5" presStyleCnt="0"/>
      <dgm:spPr/>
      <dgm:t>
        <a:bodyPr/>
        <a:lstStyle/>
        <a:p>
          <a:endParaRPr lang="en-US"/>
        </a:p>
      </dgm:t>
    </dgm:pt>
    <dgm:pt modelId="{BDCED235-F24E-42F6-B2B1-4436D417730A}" type="pres">
      <dgm:prSet presAssocID="{424D3133-F46C-496F-B943-C23D9255E771}" presName="Name37" presStyleLbl="parChTrans1D3" presStyleIdx="1" presStyleCnt="7"/>
      <dgm:spPr/>
      <dgm:t>
        <a:bodyPr/>
        <a:lstStyle/>
        <a:p>
          <a:endParaRPr lang="en-US"/>
        </a:p>
      </dgm:t>
    </dgm:pt>
    <dgm:pt modelId="{32F236C5-9B89-4342-96A2-AB78A7785A71}" type="pres">
      <dgm:prSet presAssocID="{1ABE90AD-0FAB-454B-8548-B20BEC4BA4BD}" presName="hierRoot2" presStyleCnt="0">
        <dgm:presLayoutVars>
          <dgm:hierBranch val="init"/>
        </dgm:presLayoutVars>
      </dgm:prSet>
      <dgm:spPr/>
      <dgm:t>
        <a:bodyPr/>
        <a:lstStyle/>
        <a:p>
          <a:endParaRPr lang="en-US"/>
        </a:p>
      </dgm:t>
    </dgm:pt>
    <dgm:pt modelId="{5C588162-DE4F-4FE3-981D-0F72840BD4F8}" type="pres">
      <dgm:prSet presAssocID="{1ABE90AD-0FAB-454B-8548-B20BEC4BA4BD}" presName="rootComposite" presStyleCnt="0"/>
      <dgm:spPr/>
      <dgm:t>
        <a:bodyPr/>
        <a:lstStyle/>
        <a:p>
          <a:endParaRPr lang="en-US"/>
        </a:p>
      </dgm:t>
    </dgm:pt>
    <dgm:pt modelId="{6D50E3C2-1EFD-4981-8B93-6DA4C4A3A33F}" type="pres">
      <dgm:prSet presAssocID="{1ABE90AD-0FAB-454B-8548-B20BEC4BA4BD}" presName="rootText" presStyleLbl="node3" presStyleIdx="1" presStyleCnt="7" custFlipHor="1" custScaleX="157831" custScaleY="299157">
        <dgm:presLayoutVars>
          <dgm:chPref val="3"/>
        </dgm:presLayoutVars>
      </dgm:prSet>
      <dgm:spPr/>
      <dgm:t>
        <a:bodyPr/>
        <a:lstStyle/>
        <a:p>
          <a:endParaRPr lang="en-US"/>
        </a:p>
      </dgm:t>
    </dgm:pt>
    <dgm:pt modelId="{32CBECFC-D99A-4C05-8D43-F879A15434D9}" type="pres">
      <dgm:prSet presAssocID="{1ABE90AD-0FAB-454B-8548-B20BEC4BA4BD}" presName="rootConnector" presStyleLbl="node3" presStyleIdx="1" presStyleCnt="7"/>
      <dgm:spPr/>
      <dgm:t>
        <a:bodyPr/>
        <a:lstStyle/>
        <a:p>
          <a:endParaRPr lang="en-US"/>
        </a:p>
      </dgm:t>
    </dgm:pt>
    <dgm:pt modelId="{4D6A7B26-5D08-45B9-AD74-0172CA1FB22D}" type="pres">
      <dgm:prSet presAssocID="{1ABE90AD-0FAB-454B-8548-B20BEC4BA4BD}" presName="hierChild4" presStyleCnt="0"/>
      <dgm:spPr/>
      <dgm:t>
        <a:bodyPr/>
        <a:lstStyle/>
        <a:p>
          <a:endParaRPr lang="en-US"/>
        </a:p>
      </dgm:t>
    </dgm:pt>
    <dgm:pt modelId="{B8C14E3F-D029-49C5-8D7C-E557A59B3757}" type="pres">
      <dgm:prSet presAssocID="{1ABE90AD-0FAB-454B-8548-B20BEC4BA4BD}" presName="hierChild5" presStyleCnt="0"/>
      <dgm:spPr/>
      <dgm:t>
        <a:bodyPr/>
        <a:lstStyle/>
        <a:p>
          <a:endParaRPr lang="en-US"/>
        </a:p>
      </dgm:t>
    </dgm:pt>
    <dgm:pt modelId="{416DF5A0-2204-4CA2-97FF-174C337C38B9}" type="pres">
      <dgm:prSet presAssocID="{57AE9112-6266-43FF-A130-B1F535D81D28}" presName="hierChild5" presStyleCnt="0"/>
      <dgm:spPr/>
      <dgm:t>
        <a:bodyPr/>
        <a:lstStyle/>
        <a:p>
          <a:endParaRPr lang="en-US"/>
        </a:p>
      </dgm:t>
    </dgm:pt>
    <dgm:pt modelId="{02E8F78C-0B2A-4002-B17E-5905F8FBC55A}" type="pres">
      <dgm:prSet presAssocID="{A872E920-6D99-4DD0-90A6-F3201C610AF7}" presName="Name37" presStyleLbl="parChTrans1D2" presStyleIdx="2" presStyleCnt="3"/>
      <dgm:spPr/>
      <dgm:t>
        <a:bodyPr/>
        <a:lstStyle/>
        <a:p>
          <a:endParaRPr lang="en-US"/>
        </a:p>
      </dgm:t>
    </dgm:pt>
    <dgm:pt modelId="{274D351E-F511-47F8-B6FC-7430756EA3D9}" type="pres">
      <dgm:prSet presAssocID="{408C9366-D2D0-4ADA-B4B9-C679C77C8679}" presName="hierRoot2" presStyleCnt="0">
        <dgm:presLayoutVars>
          <dgm:hierBranch val="init"/>
        </dgm:presLayoutVars>
      </dgm:prSet>
      <dgm:spPr/>
      <dgm:t>
        <a:bodyPr/>
        <a:lstStyle/>
        <a:p>
          <a:endParaRPr lang="en-US"/>
        </a:p>
      </dgm:t>
    </dgm:pt>
    <dgm:pt modelId="{A36C4ECF-42A6-4CD6-8C74-A47432111A86}" type="pres">
      <dgm:prSet presAssocID="{408C9366-D2D0-4ADA-B4B9-C679C77C8679}" presName="rootComposite" presStyleCnt="0"/>
      <dgm:spPr/>
      <dgm:t>
        <a:bodyPr/>
        <a:lstStyle/>
        <a:p>
          <a:endParaRPr lang="en-US"/>
        </a:p>
      </dgm:t>
    </dgm:pt>
    <dgm:pt modelId="{21FF4728-798C-447C-A0A4-F8A5EB85DBC3}" type="pres">
      <dgm:prSet presAssocID="{408C9366-D2D0-4ADA-B4B9-C679C77C8679}" presName="rootText" presStyleLbl="node2" presStyleIdx="2" presStyleCnt="3" custScaleX="312872" custScaleY="262449">
        <dgm:presLayoutVars>
          <dgm:chPref val="3"/>
        </dgm:presLayoutVars>
      </dgm:prSet>
      <dgm:spPr/>
      <dgm:t>
        <a:bodyPr/>
        <a:lstStyle/>
        <a:p>
          <a:endParaRPr lang="en-US"/>
        </a:p>
      </dgm:t>
    </dgm:pt>
    <dgm:pt modelId="{47229097-30AA-4B23-A2EF-5552E4891FF8}" type="pres">
      <dgm:prSet presAssocID="{408C9366-D2D0-4ADA-B4B9-C679C77C8679}" presName="rootConnector" presStyleLbl="node2" presStyleIdx="2" presStyleCnt="3"/>
      <dgm:spPr/>
      <dgm:t>
        <a:bodyPr/>
        <a:lstStyle/>
        <a:p>
          <a:endParaRPr lang="en-US"/>
        </a:p>
      </dgm:t>
    </dgm:pt>
    <dgm:pt modelId="{2D7A9CC7-5B29-4F09-B31E-140A47784D53}" type="pres">
      <dgm:prSet presAssocID="{408C9366-D2D0-4ADA-B4B9-C679C77C8679}" presName="hierChild4" presStyleCnt="0"/>
      <dgm:spPr/>
      <dgm:t>
        <a:bodyPr/>
        <a:lstStyle/>
        <a:p>
          <a:endParaRPr lang="en-US"/>
        </a:p>
      </dgm:t>
    </dgm:pt>
    <dgm:pt modelId="{D7AD3FA1-74B3-4400-9E1B-33275E8FB553}" type="pres">
      <dgm:prSet presAssocID="{90B648CB-DFF5-446A-A1E8-52C9BB39D5AA}" presName="Name37" presStyleLbl="parChTrans1D3" presStyleIdx="2" presStyleCnt="7"/>
      <dgm:spPr/>
      <dgm:t>
        <a:bodyPr/>
        <a:lstStyle/>
        <a:p>
          <a:endParaRPr lang="en-US"/>
        </a:p>
      </dgm:t>
    </dgm:pt>
    <dgm:pt modelId="{F5066B65-72BB-44E4-BAC4-EE2A2AA95056}" type="pres">
      <dgm:prSet presAssocID="{5795200F-CCF0-4A34-8EB8-5F25028AD309}" presName="hierRoot2" presStyleCnt="0">
        <dgm:presLayoutVars>
          <dgm:hierBranch val="init"/>
        </dgm:presLayoutVars>
      </dgm:prSet>
      <dgm:spPr/>
      <dgm:t>
        <a:bodyPr/>
        <a:lstStyle/>
        <a:p>
          <a:endParaRPr lang="en-US"/>
        </a:p>
      </dgm:t>
    </dgm:pt>
    <dgm:pt modelId="{DEF15192-B38B-48A8-A962-B952E1915FD4}" type="pres">
      <dgm:prSet presAssocID="{5795200F-CCF0-4A34-8EB8-5F25028AD309}" presName="rootComposite" presStyleCnt="0"/>
      <dgm:spPr/>
      <dgm:t>
        <a:bodyPr/>
        <a:lstStyle/>
        <a:p>
          <a:endParaRPr lang="en-US"/>
        </a:p>
      </dgm:t>
    </dgm:pt>
    <dgm:pt modelId="{7E81D264-9512-4576-973F-DA110BD6E8E7}" type="pres">
      <dgm:prSet presAssocID="{5795200F-CCF0-4A34-8EB8-5F25028AD309}" presName="rootText" presStyleLbl="node3" presStyleIdx="2" presStyleCnt="7" custScaleX="118987" custScaleY="124752" custLinFactNeighborY="1814">
        <dgm:presLayoutVars>
          <dgm:chPref val="3"/>
        </dgm:presLayoutVars>
      </dgm:prSet>
      <dgm:spPr/>
      <dgm:t>
        <a:bodyPr/>
        <a:lstStyle/>
        <a:p>
          <a:endParaRPr lang="en-US"/>
        </a:p>
      </dgm:t>
    </dgm:pt>
    <dgm:pt modelId="{0C3809E6-8C80-4008-BD66-30A12A5E4403}" type="pres">
      <dgm:prSet presAssocID="{5795200F-CCF0-4A34-8EB8-5F25028AD309}" presName="rootConnector" presStyleLbl="node3" presStyleIdx="2" presStyleCnt="7"/>
      <dgm:spPr/>
      <dgm:t>
        <a:bodyPr/>
        <a:lstStyle/>
        <a:p>
          <a:endParaRPr lang="en-US"/>
        </a:p>
      </dgm:t>
    </dgm:pt>
    <dgm:pt modelId="{5191B6C8-1A2D-4496-B5EC-918D9B302E81}" type="pres">
      <dgm:prSet presAssocID="{5795200F-CCF0-4A34-8EB8-5F25028AD309}" presName="hierChild4" presStyleCnt="0"/>
      <dgm:spPr/>
      <dgm:t>
        <a:bodyPr/>
        <a:lstStyle/>
        <a:p>
          <a:endParaRPr lang="en-US"/>
        </a:p>
      </dgm:t>
    </dgm:pt>
    <dgm:pt modelId="{FDF9E946-6511-4526-8CB7-21E338F2BC92}" type="pres">
      <dgm:prSet presAssocID="{5795200F-CCF0-4A34-8EB8-5F25028AD309}" presName="hierChild5" presStyleCnt="0"/>
      <dgm:spPr/>
      <dgm:t>
        <a:bodyPr/>
        <a:lstStyle/>
        <a:p>
          <a:endParaRPr lang="en-US"/>
        </a:p>
      </dgm:t>
    </dgm:pt>
    <dgm:pt modelId="{83D346D9-410B-4B41-8A76-691FCD2AB0EE}" type="pres">
      <dgm:prSet presAssocID="{29F45DC5-65F4-4608-B5CE-DD18033A6F7D}" presName="Name37" presStyleLbl="parChTrans1D3" presStyleIdx="3" presStyleCnt="7"/>
      <dgm:spPr/>
      <dgm:t>
        <a:bodyPr/>
        <a:lstStyle/>
        <a:p>
          <a:endParaRPr lang="en-US"/>
        </a:p>
      </dgm:t>
    </dgm:pt>
    <dgm:pt modelId="{84DB4CE3-CC4A-43DC-87E6-06C5BC2CB12A}" type="pres">
      <dgm:prSet presAssocID="{E323A6C4-0D2D-4149-AADB-301F7BB08B57}" presName="hierRoot2" presStyleCnt="0">
        <dgm:presLayoutVars>
          <dgm:hierBranch val="init"/>
        </dgm:presLayoutVars>
      </dgm:prSet>
      <dgm:spPr/>
      <dgm:t>
        <a:bodyPr/>
        <a:lstStyle/>
        <a:p>
          <a:endParaRPr lang="en-US"/>
        </a:p>
      </dgm:t>
    </dgm:pt>
    <dgm:pt modelId="{39A715DA-1384-4C46-840E-19C6F69C4D42}" type="pres">
      <dgm:prSet presAssocID="{E323A6C4-0D2D-4149-AADB-301F7BB08B57}" presName="rootComposite" presStyleCnt="0"/>
      <dgm:spPr/>
      <dgm:t>
        <a:bodyPr/>
        <a:lstStyle/>
        <a:p>
          <a:endParaRPr lang="en-US"/>
        </a:p>
      </dgm:t>
    </dgm:pt>
    <dgm:pt modelId="{169B3C9E-D4FE-43E6-8818-FD8AA92A91BF}" type="pres">
      <dgm:prSet presAssocID="{E323A6C4-0D2D-4149-AADB-301F7BB08B57}" presName="rootText" presStyleLbl="node3" presStyleIdx="3" presStyleCnt="7" custScaleX="118987" custScaleY="124752">
        <dgm:presLayoutVars>
          <dgm:chPref val="3"/>
        </dgm:presLayoutVars>
      </dgm:prSet>
      <dgm:spPr/>
      <dgm:t>
        <a:bodyPr/>
        <a:lstStyle/>
        <a:p>
          <a:endParaRPr lang="en-US"/>
        </a:p>
      </dgm:t>
    </dgm:pt>
    <dgm:pt modelId="{73B5A090-80F7-4874-A953-0B9664ADBB8A}" type="pres">
      <dgm:prSet presAssocID="{E323A6C4-0D2D-4149-AADB-301F7BB08B57}" presName="rootConnector" presStyleLbl="node3" presStyleIdx="3" presStyleCnt="7"/>
      <dgm:spPr/>
      <dgm:t>
        <a:bodyPr/>
        <a:lstStyle/>
        <a:p>
          <a:endParaRPr lang="en-US"/>
        </a:p>
      </dgm:t>
    </dgm:pt>
    <dgm:pt modelId="{1C5B15D2-E125-4F34-AAB5-FF9D4BA0CBE4}" type="pres">
      <dgm:prSet presAssocID="{E323A6C4-0D2D-4149-AADB-301F7BB08B57}" presName="hierChild4" presStyleCnt="0"/>
      <dgm:spPr/>
      <dgm:t>
        <a:bodyPr/>
        <a:lstStyle/>
        <a:p>
          <a:endParaRPr lang="en-US"/>
        </a:p>
      </dgm:t>
    </dgm:pt>
    <dgm:pt modelId="{9331189D-DE39-4C70-9EC8-F2FD1338CE88}" type="pres">
      <dgm:prSet presAssocID="{E323A6C4-0D2D-4149-AADB-301F7BB08B57}" presName="hierChild5" presStyleCnt="0"/>
      <dgm:spPr/>
      <dgm:t>
        <a:bodyPr/>
        <a:lstStyle/>
        <a:p>
          <a:endParaRPr lang="en-US"/>
        </a:p>
      </dgm:t>
    </dgm:pt>
    <dgm:pt modelId="{CFF7A877-77A6-450B-AEFC-F1CFAC34913A}" type="pres">
      <dgm:prSet presAssocID="{D724A88B-6264-4525-9585-376748E36191}" presName="Name37" presStyleLbl="parChTrans1D3" presStyleIdx="4" presStyleCnt="7"/>
      <dgm:spPr/>
      <dgm:t>
        <a:bodyPr/>
        <a:lstStyle/>
        <a:p>
          <a:endParaRPr lang="en-US"/>
        </a:p>
      </dgm:t>
    </dgm:pt>
    <dgm:pt modelId="{04F0A7A2-0323-43FE-8BE8-3EFE6DDB04BB}" type="pres">
      <dgm:prSet presAssocID="{D006C5D2-FCFC-40E3-A67B-BF62EBC4B5F3}" presName="hierRoot2" presStyleCnt="0">
        <dgm:presLayoutVars>
          <dgm:hierBranch val="init"/>
        </dgm:presLayoutVars>
      </dgm:prSet>
      <dgm:spPr/>
      <dgm:t>
        <a:bodyPr/>
        <a:lstStyle/>
        <a:p>
          <a:endParaRPr lang="en-US"/>
        </a:p>
      </dgm:t>
    </dgm:pt>
    <dgm:pt modelId="{C0C4B760-AFAB-49E1-A93F-FFB93291C5D0}" type="pres">
      <dgm:prSet presAssocID="{D006C5D2-FCFC-40E3-A67B-BF62EBC4B5F3}" presName="rootComposite" presStyleCnt="0"/>
      <dgm:spPr/>
      <dgm:t>
        <a:bodyPr/>
        <a:lstStyle/>
        <a:p>
          <a:endParaRPr lang="en-US"/>
        </a:p>
      </dgm:t>
    </dgm:pt>
    <dgm:pt modelId="{665503D4-8219-47FE-A22A-14FAEBF20C08}" type="pres">
      <dgm:prSet presAssocID="{D006C5D2-FCFC-40E3-A67B-BF62EBC4B5F3}" presName="rootText" presStyleLbl="node3" presStyleIdx="4" presStyleCnt="7" custScaleX="118987" custScaleY="124752">
        <dgm:presLayoutVars>
          <dgm:chPref val="3"/>
        </dgm:presLayoutVars>
      </dgm:prSet>
      <dgm:spPr/>
      <dgm:t>
        <a:bodyPr/>
        <a:lstStyle/>
        <a:p>
          <a:endParaRPr lang="en-US"/>
        </a:p>
      </dgm:t>
    </dgm:pt>
    <dgm:pt modelId="{FE18B5E2-9479-4AC3-8DBD-B25CF5442769}" type="pres">
      <dgm:prSet presAssocID="{D006C5D2-FCFC-40E3-A67B-BF62EBC4B5F3}" presName="rootConnector" presStyleLbl="node3" presStyleIdx="4" presStyleCnt="7"/>
      <dgm:spPr/>
      <dgm:t>
        <a:bodyPr/>
        <a:lstStyle/>
        <a:p>
          <a:endParaRPr lang="en-US"/>
        </a:p>
      </dgm:t>
    </dgm:pt>
    <dgm:pt modelId="{4A435EE4-57CA-46CE-B148-A26BB0906FFD}" type="pres">
      <dgm:prSet presAssocID="{D006C5D2-FCFC-40E3-A67B-BF62EBC4B5F3}" presName="hierChild4" presStyleCnt="0"/>
      <dgm:spPr/>
      <dgm:t>
        <a:bodyPr/>
        <a:lstStyle/>
        <a:p>
          <a:endParaRPr lang="en-US"/>
        </a:p>
      </dgm:t>
    </dgm:pt>
    <dgm:pt modelId="{75DA0209-FEA2-4EA6-8495-394EA4DEA740}" type="pres">
      <dgm:prSet presAssocID="{D006C5D2-FCFC-40E3-A67B-BF62EBC4B5F3}" presName="hierChild5" presStyleCnt="0"/>
      <dgm:spPr/>
      <dgm:t>
        <a:bodyPr/>
        <a:lstStyle/>
        <a:p>
          <a:endParaRPr lang="en-US"/>
        </a:p>
      </dgm:t>
    </dgm:pt>
    <dgm:pt modelId="{9C106A36-E44B-478D-AC07-B4AF3521C9D8}" type="pres">
      <dgm:prSet presAssocID="{0B94A16C-3AA4-4C92-AFB7-FBBD5B585CBF}" presName="Name37" presStyleLbl="parChTrans1D3" presStyleIdx="5" presStyleCnt="7"/>
      <dgm:spPr/>
      <dgm:t>
        <a:bodyPr/>
        <a:lstStyle/>
        <a:p>
          <a:endParaRPr lang="en-US"/>
        </a:p>
      </dgm:t>
    </dgm:pt>
    <dgm:pt modelId="{5CB49DE1-2102-4C8A-A309-B0DCED4A7B65}" type="pres">
      <dgm:prSet presAssocID="{D4FA46B2-3D9C-4989-9B53-A04947033BE2}" presName="hierRoot2" presStyleCnt="0">
        <dgm:presLayoutVars>
          <dgm:hierBranch val="init"/>
        </dgm:presLayoutVars>
      </dgm:prSet>
      <dgm:spPr/>
      <dgm:t>
        <a:bodyPr/>
        <a:lstStyle/>
        <a:p>
          <a:endParaRPr lang="en-US"/>
        </a:p>
      </dgm:t>
    </dgm:pt>
    <dgm:pt modelId="{425BBB44-0BB9-491E-BBF0-0E27200855F9}" type="pres">
      <dgm:prSet presAssocID="{D4FA46B2-3D9C-4989-9B53-A04947033BE2}" presName="rootComposite" presStyleCnt="0"/>
      <dgm:spPr/>
      <dgm:t>
        <a:bodyPr/>
        <a:lstStyle/>
        <a:p>
          <a:endParaRPr lang="en-US"/>
        </a:p>
      </dgm:t>
    </dgm:pt>
    <dgm:pt modelId="{84A2F006-B09A-442D-A03E-F9D876120D13}" type="pres">
      <dgm:prSet presAssocID="{D4FA46B2-3D9C-4989-9B53-A04947033BE2}" presName="rootText" presStyleLbl="node3" presStyleIdx="5" presStyleCnt="7" custScaleX="151556" custScaleY="145279">
        <dgm:presLayoutVars>
          <dgm:chPref val="3"/>
        </dgm:presLayoutVars>
      </dgm:prSet>
      <dgm:spPr/>
      <dgm:t>
        <a:bodyPr/>
        <a:lstStyle/>
        <a:p>
          <a:endParaRPr lang="en-US"/>
        </a:p>
      </dgm:t>
    </dgm:pt>
    <dgm:pt modelId="{5102C714-EF98-4BCC-AACA-CE01C3D0BE3D}" type="pres">
      <dgm:prSet presAssocID="{D4FA46B2-3D9C-4989-9B53-A04947033BE2}" presName="rootConnector" presStyleLbl="node3" presStyleIdx="5" presStyleCnt="7"/>
      <dgm:spPr/>
      <dgm:t>
        <a:bodyPr/>
        <a:lstStyle/>
        <a:p>
          <a:endParaRPr lang="en-US"/>
        </a:p>
      </dgm:t>
    </dgm:pt>
    <dgm:pt modelId="{A7CCDFA2-C19D-4971-89C1-0095628AE2D4}" type="pres">
      <dgm:prSet presAssocID="{D4FA46B2-3D9C-4989-9B53-A04947033BE2}" presName="hierChild4" presStyleCnt="0"/>
      <dgm:spPr/>
      <dgm:t>
        <a:bodyPr/>
        <a:lstStyle/>
        <a:p>
          <a:endParaRPr lang="en-US"/>
        </a:p>
      </dgm:t>
    </dgm:pt>
    <dgm:pt modelId="{7E90B699-D2E7-4F0A-B5F2-F12BE3EF6038}" type="pres">
      <dgm:prSet presAssocID="{D4FA46B2-3D9C-4989-9B53-A04947033BE2}" presName="hierChild5" presStyleCnt="0"/>
      <dgm:spPr/>
      <dgm:t>
        <a:bodyPr/>
        <a:lstStyle/>
        <a:p>
          <a:endParaRPr lang="en-US"/>
        </a:p>
      </dgm:t>
    </dgm:pt>
    <dgm:pt modelId="{737BC0E9-F3E2-44BC-9372-C1EF4AE5DC9A}" type="pres">
      <dgm:prSet presAssocID="{43CF133C-AFE3-4441-B248-E821CB004683}" presName="Name37" presStyleLbl="parChTrans1D3" presStyleIdx="6" presStyleCnt="7"/>
      <dgm:spPr/>
      <dgm:t>
        <a:bodyPr/>
        <a:lstStyle/>
        <a:p>
          <a:endParaRPr lang="en-US"/>
        </a:p>
      </dgm:t>
    </dgm:pt>
    <dgm:pt modelId="{C3DD4C25-86C8-461A-AC39-7C91358924E1}" type="pres">
      <dgm:prSet presAssocID="{1F0FD73E-C185-4345-A8B1-5FC77DAF6810}" presName="hierRoot2" presStyleCnt="0">
        <dgm:presLayoutVars>
          <dgm:hierBranch val="init"/>
        </dgm:presLayoutVars>
      </dgm:prSet>
      <dgm:spPr/>
      <dgm:t>
        <a:bodyPr/>
        <a:lstStyle/>
        <a:p>
          <a:endParaRPr lang="en-US"/>
        </a:p>
      </dgm:t>
    </dgm:pt>
    <dgm:pt modelId="{B9F38623-E244-40ED-B1B7-8C079093F54D}" type="pres">
      <dgm:prSet presAssocID="{1F0FD73E-C185-4345-A8B1-5FC77DAF6810}" presName="rootComposite" presStyleCnt="0"/>
      <dgm:spPr/>
      <dgm:t>
        <a:bodyPr/>
        <a:lstStyle/>
        <a:p>
          <a:endParaRPr lang="en-US"/>
        </a:p>
      </dgm:t>
    </dgm:pt>
    <dgm:pt modelId="{6B14A8FA-A686-4F34-873F-45760FD3DBFC}" type="pres">
      <dgm:prSet presAssocID="{1F0FD73E-C185-4345-A8B1-5FC77DAF6810}" presName="rootText" presStyleLbl="node3" presStyleIdx="6" presStyleCnt="7" custScaleX="221234" custScaleY="124752">
        <dgm:presLayoutVars>
          <dgm:chPref val="3"/>
        </dgm:presLayoutVars>
      </dgm:prSet>
      <dgm:spPr/>
      <dgm:t>
        <a:bodyPr/>
        <a:lstStyle/>
        <a:p>
          <a:endParaRPr lang="en-US"/>
        </a:p>
      </dgm:t>
    </dgm:pt>
    <dgm:pt modelId="{6DF8A811-4026-40F6-9839-389BD3200819}" type="pres">
      <dgm:prSet presAssocID="{1F0FD73E-C185-4345-A8B1-5FC77DAF6810}" presName="rootConnector" presStyleLbl="node3" presStyleIdx="6" presStyleCnt="7"/>
      <dgm:spPr/>
      <dgm:t>
        <a:bodyPr/>
        <a:lstStyle/>
        <a:p>
          <a:endParaRPr lang="en-US"/>
        </a:p>
      </dgm:t>
    </dgm:pt>
    <dgm:pt modelId="{1DE71ED2-F1B0-4FA9-8B48-5AE50E98852E}" type="pres">
      <dgm:prSet presAssocID="{1F0FD73E-C185-4345-A8B1-5FC77DAF6810}" presName="hierChild4" presStyleCnt="0"/>
      <dgm:spPr/>
      <dgm:t>
        <a:bodyPr/>
        <a:lstStyle/>
        <a:p>
          <a:endParaRPr lang="en-US"/>
        </a:p>
      </dgm:t>
    </dgm:pt>
    <dgm:pt modelId="{39448941-27C4-4D38-878B-BA6C6D0C742E}" type="pres">
      <dgm:prSet presAssocID="{1F0FD73E-C185-4345-A8B1-5FC77DAF6810}" presName="hierChild5" presStyleCnt="0"/>
      <dgm:spPr/>
      <dgm:t>
        <a:bodyPr/>
        <a:lstStyle/>
        <a:p>
          <a:endParaRPr lang="en-US"/>
        </a:p>
      </dgm:t>
    </dgm:pt>
    <dgm:pt modelId="{F173DBE6-F63D-4BB0-B97A-F9336089E988}" type="pres">
      <dgm:prSet presAssocID="{408C9366-D2D0-4ADA-B4B9-C679C77C8679}" presName="hierChild5" presStyleCnt="0"/>
      <dgm:spPr/>
      <dgm:t>
        <a:bodyPr/>
        <a:lstStyle/>
        <a:p>
          <a:endParaRPr lang="en-US"/>
        </a:p>
      </dgm:t>
    </dgm:pt>
    <dgm:pt modelId="{584D69DF-7BD3-4947-8FB7-C36C80F2CB53}" type="pres">
      <dgm:prSet presAssocID="{4D456840-33CD-4136-AC18-5B9F2A6BCADC}" presName="hierChild3" presStyleCnt="0"/>
      <dgm:spPr/>
      <dgm:t>
        <a:bodyPr/>
        <a:lstStyle/>
        <a:p>
          <a:endParaRPr lang="en-US"/>
        </a:p>
      </dgm:t>
    </dgm:pt>
  </dgm:ptLst>
  <dgm:cxnLst>
    <dgm:cxn modelId="{C1B7F1EF-EF25-4CE1-946D-8FE6F85821A5}" type="presOf" srcId="{89A978E4-2BE2-40F5-9E5E-9D2E2B4FFA47}" destId="{78B4FA5D-A6B6-4EE7-8231-1216D057E45F}" srcOrd="1" destOrd="0" presId="urn:microsoft.com/office/officeart/2005/8/layout/orgChart1"/>
    <dgm:cxn modelId="{B47D3A6D-19A1-4A3E-9E9F-8C6E0C407A35}" type="presOf" srcId="{408C9366-D2D0-4ADA-B4B9-C679C77C8679}" destId="{47229097-30AA-4B23-A2EF-5552E4891FF8}" srcOrd="1" destOrd="0" presId="urn:microsoft.com/office/officeart/2005/8/layout/orgChart1"/>
    <dgm:cxn modelId="{CD2A8C07-30D9-4883-B2C7-664F984A1A4C}" type="presOf" srcId="{A872E920-6D99-4DD0-90A6-F3201C610AF7}" destId="{02E8F78C-0B2A-4002-B17E-5905F8FBC55A}" srcOrd="0" destOrd="0" presId="urn:microsoft.com/office/officeart/2005/8/layout/orgChart1"/>
    <dgm:cxn modelId="{7187C05C-BF1B-4FE0-9124-414FB7D68CC0}" type="presOf" srcId="{D4FA46B2-3D9C-4989-9B53-A04947033BE2}" destId="{5102C714-EF98-4BCC-AACA-CE01C3D0BE3D}" srcOrd="1" destOrd="0" presId="urn:microsoft.com/office/officeart/2005/8/layout/orgChart1"/>
    <dgm:cxn modelId="{93F36A74-DFBE-4490-B2B4-330EBDA92265}" type="presOf" srcId="{E323A6C4-0D2D-4149-AADB-301F7BB08B57}" destId="{169B3C9E-D4FE-43E6-8818-FD8AA92A91BF}" srcOrd="0" destOrd="0" presId="urn:microsoft.com/office/officeart/2005/8/layout/orgChart1"/>
    <dgm:cxn modelId="{526EC015-6048-4D09-AEA8-96323130F404}" type="presOf" srcId="{1A544ECE-37C5-4E31-969A-EDE9F16E02D5}" destId="{A5AC5579-21E5-4C24-9AA0-C4E64271ACAB}" srcOrd="0" destOrd="0" presId="urn:microsoft.com/office/officeart/2005/8/layout/orgChart1"/>
    <dgm:cxn modelId="{0628B66D-01AC-4CA0-9EAA-F4FBABF824C5}" type="presOf" srcId="{1ABE90AD-0FAB-454B-8548-B20BEC4BA4BD}" destId="{32CBECFC-D99A-4C05-8D43-F879A15434D9}" srcOrd="1" destOrd="0" presId="urn:microsoft.com/office/officeart/2005/8/layout/orgChart1"/>
    <dgm:cxn modelId="{4E7B9FE3-9553-4719-B096-D91E1B7E4BB2}" type="presOf" srcId="{90B648CB-DFF5-446A-A1E8-52C9BB39D5AA}" destId="{D7AD3FA1-74B3-4400-9E1B-33275E8FB553}" srcOrd="0" destOrd="0" presId="urn:microsoft.com/office/officeart/2005/8/layout/orgChart1"/>
    <dgm:cxn modelId="{FC614FE4-A09B-499B-96D6-6115A96A0BB9}" srcId="{408C9366-D2D0-4ADA-B4B9-C679C77C8679}" destId="{D006C5D2-FCFC-40E3-A67B-BF62EBC4B5F3}" srcOrd="2" destOrd="0" parTransId="{D724A88B-6264-4525-9585-376748E36191}" sibTransId="{6D684243-0D20-46E3-8F72-5B97C2160FD5}"/>
    <dgm:cxn modelId="{2B20C20D-B5FE-451A-BE1E-170EF100A600}" srcId="{408C9366-D2D0-4ADA-B4B9-C679C77C8679}" destId="{1F0FD73E-C185-4345-A8B1-5FC77DAF6810}" srcOrd="4" destOrd="0" parTransId="{43CF133C-AFE3-4441-B248-E821CB004683}" sibTransId="{D1B371AA-F69D-46DF-B4EE-200F28298289}"/>
    <dgm:cxn modelId="{C085C418-E3B3-4B1F-A61A-CBC9AB2CCD86}" type="presOf" srcId="{408C9366-D2D0-4ADA-B4B9-C679C77C8679}" destId="{21FF4728-798C-447C-A0A4-F8A5EB85DBC3}" srcOrd="0" destOrd="0" presId="urn:microsoft.com/office/officeart/2005/8/layout/orgChart1"/>
    <dgm:cxn modelId="{BFAE6768-439E-4636-BD6E-F08E701007C9}" type="presOf" srcId="{424D3133-F46C-496F-B943-C23D9255E771}" destId="{BDCED235-F24E-42F6-B2B1-4436D417730A}" srcOrd="0" destOrd="0" presId="urn:microsoft.com/office/officeart/2005/8/layout/orgChart1"/>
    <dgm:cxn modelId="{81808274-ED2C-4BDC-8B64-CBED2567A970}" type="presOf" srcId="{1F0FD73E-C185-4345-A8B1-5FC77DAF6810}" destId="{6B14A8FA-A686-4F34-873F-45760FD3DBFC}" srcOrd="0" destOrd="0" presId="urn:microsoft.com/office/officeart/2005/8/layout/orgChart1"/>
    <dgm:cxn modelId="{4D5891BC-AEF3-4D8B-B295-4D3307759D0A}" type="presOf" srcId="{8BC5866D-8B59-4584-8FFE-07233454A665}" destId="{15314923-1497-442B-B160-468AD5998DA5}" srcOrd="0" destOrd="0" presId="urn:microsoft.com/office/officeart/2005/8/layout/orgChart1"/>
    <dgm:cxn modelId="{3F550803-126C-44D6-8009-FA293DDD25F7}" srcId="{4D456840-33CD-4136-AC18-5B9F2A6BCADC}" destId="{57AE9112-6266-43FF-A130-B1F535D81D28}" srcOrd="1" destOrd="0" parTransId="{210A401F-4D28-45AF-BF57-A72D2016A90F}" sibTransId="{6441BE47-2470-4D54-ADEA-BC7CD11125E8}"/>
    <dgm:cxn modelId="{B8557A48-472C-4C01-B96C-30441B5D1E93}" type="presOf" srcId="{89A978E4-2BE2-40F5-9E5E-9D2E2B4FFA47}" destId="{96BAB932-8373-4E73-A603-284A79B79376}" srcOrd="0" destOrd="0" presId="urn:microsoft.com/office/officeart/2005/8/layout/orgChart1"/>
    <dgm:cxn modelId="{0C962E68-ECC6-46C0-B5C2-BE7182025140}" srcId="{57AE9112-6266-43FF-A130-B1F535D81D28}" destId="{1ABE90AD-0FAB-454B-8548-B20BEC4BA4BD}" srcOrd="1" destOrd="0" parTransId="{424D3133-F46C-496F-B943-C23D9255E771}" sibTransId="{4721F053-24CA-4E26-B010-2B64E5632968}"/>
    <dgm:cxn modelId="{24175165-4A97-4C54-A51F-8C990C3E4345}" type="presOf" srcId="{D4FA46B2-3D9C-4989-9B53-A04947033BE2}" destId="{84A2F006-B09A-442D-A03E-F9D876120D13}" srcOrd="0" destOrd="0" presId="urn:microsoft.com/office/officeart/2005/8/layout/orgChart1"/>
    <dgm:cxn modelId="{AA2F1A26-6F7E-4174-91EE-0843C6075EC2}" type="presOf" srcId="{0B94A16C-3AA4-4C92-AFB7-FBBD5B585CBF}" destId="{9C106A36-E44B-478D-AC07-B4AF3521C9D8}" srcOrd="0" destOrd="0" presId="urn:microsoft.com/office/officeart/2005/8/layout/orgChart1"/>
    <dgm:cxn modelId="{A59D7B33-346D-46B1-8D62-D44D52047B5A}" type="presOf" srcId="{D006C5D2-FCFC-40E3-A67B-BF62EBC4B5F3}" destId="{FE18B5E2-9479-4AC3-8DBD-B25CF5442769}" srcOrd="1" destOrd="0" presId="urn:microsoft.com/office/officeart/2005/8/layout/orgChart1"/>
    <dgm:cxn modelId="{3D328FE6-1DBE-4C9C-8E86-1164CE4D0093}" type="presOf" srcId="{E95BA5F1-7E9A-4D69-937F-41AC0234F527}" destId="{0916D611-4F1A-4D3F-AAB6-6DBD26D2F17B}" srcOrd="1" destOrd="0" presId="urn:microsoft.com/office/officeart/2005/8/layout/orgChart1"/>
    <dgm:cxn modelId="{E413DF08-DD9D-410B-B6AE-29727711B296}" srcId="{4D456840-33CD-4136-AC18-5B9F2A6BCADC}" destId="{408C9366-D2D0-4ADA-B4B9-C679C77C8679}" srcOrd="2" destOrd="0" parTransId="{A872E920-6D99-4DD0-90A6-F3201C610AF7}" sibTransId="{25EC3980-B999-445E-9547-07920F3C44B7}"/>
    <dgm:cxn modelId="{465CD02C-8630-4102-81B2-2CA17C8DC020}" srcId="{8BC5866D-8B59-4584-8FFE-07233454A665}" destId="{4D456840-33CD-4136-AC18-5B9F2A6BCADC}" srcOrd="0" destOrd="0" parTransId="{FF863965-125C-4C71-BA67-6C071E0E5A6E}" sibTransId="{859389F0-519F-4BF1-B8F1-FC92AD0D718D}"/>
    <dgm:cxn modelId="{18B3217B-5257-40AB-9507-5DD5F8A3B106}" type="presOf" srcId="{E95BA5F1-7E9A-4D69-937F-41AC0234F527}" destId="{A1B95575-98A6-41C5-893D-A42FAB63BF06}" srcOrd="0" destOrd="0" presId="urn:microsoft.com/office/officeart/2005/8/layout/orgChart1"/>
    <dgm:cxn modelId="{ADCD52B3-85E3-49D6-82FF-B5CC5B49F4E0}" type="presOf" srcId="{1ABE90AD-0FAB-454B-8548-B20BEC4BA4BD}" destId="{6D50E3C2-1EFD-4981-8B93-6DA4C4A3A33F}" srcOrd="0" destOrd="0" presId="urn:microsoft.com/office/officeart/2005/8/layout/orgChart1"/>
    <dgm:cxn modelId="{1D395EA4-5803-4A0E-A434-3523FE24342A}" type="presOf" srcId="{29F45DC5-65F4-4608-B5CE-DD18033A6F7D}" destId="{83D346D9-410B-4B41-8A76-691FCD2AB0EE}" srcOrd="0" destOrd="0" presId="urn:microsoft.com/office/officeart/2005/8/layout/orgChart1"/>
    <dgm:cxn modelId="{9C88852F-2C9E-4042-B158-3F9D8518ED6D}" type="presOf" srcId="{82DB3319-73C9-4394-A5E2-3F206769FD0B}" destId="{75BDEA00-AFC8-427A-A2D8-36E178A9515C}" srcOrd="0" destOrd="0" presId="urn:microsoft.com/office/officeart/2005/8/layout/orgChart1"/>
    <dgm:cxn modelId="{507C5A0B-3063-4C77-ACF0-125EA5ACB7C3}" type="presOf" srcId="{5795200F-CCF0-4A34-8EB8-5F25028AD309}" destId="{0C3809E6-8C80-4008-BD66-30A12A5E4403}" srcOrd="1" destOrd="0" presId="urn:microsoft.com/office/officeart/2005/8/layout/orgChart1"/>
    <dgm:cxn modelId="{25B60653-71C6-4022-B3D8-2CDE0F722006}" srcId="{408C9366-D2D0-4ADA-B4B9-C679C77C8679}" destId="{E323A6C4-0D2D-4149-AADB-301F7BB08B57}" srcOrd="1" destOrd="0" parTransId="{29F45DC5-65F4-4608-B5CE-DD18033A6F7D}" sibTransId="{27C650B7-05D0-40B2-8361-87444C341147}"/>
    <dgm:cxn modelId="{C946FDB8-3A3A-40C9-852A-2F5587ACDCD0}" type="presOf" srcId="{57AE9112-6266-43FF-A130-B1F535D81D28}" destId="{3C795A61-9F5D-4E54-9BF4-62D68BB5D87E}" srcOrd="1" destOrd="0" presId="urn:microsoft.com/office/officeart/2005/8/layout/orgChart1"/>
    <dgm:cxn modelId="{1E4D487C-D720-41EA-83C7-15FD55963E58}" srcId="{4D456840-33CD-4136-AC18-5B9F2A6BCADC}" destId="{E95BA5F1-7E9A-4D69-937F-41AC0234F527}" srcOrd="0" destOrd="0" parTransId="{82DB3319-73C9-4394-A5E2-3F206769FD0B}" sibTransId="{63CB62E1-A706-4CC2-9E48-4FF4AF51B87A}"/>
    <dgm:cxn modelId="{3D307740-D454-4CCC-84EF-5DB7652904B4}" type="presOf" srcId="{1F0FD73E-C185-4345-A8B1-5FC77DAF6810}" destId="{6DF8A811-4026-40F6-9839-389BD3200819}" srcOrd="1" destOrd="0" presId="urn:microsoft.com/office/officeart/2005/8/layout/orgChart1"/>
    <dgm:cxn modelId="{43124CD1-DA6D-4060-9EA9-48AFA117E3B7}" srcId="{408C9366-D2D0-4ADA-B4B9-C679C77C8679}" destId="{5795200F-CCF0-4A34-8EB8-5F25028AD309}" srcOrd="0" destOrd="0" parTransId="{90B648CB-DFF5-446A-A1E8-52C9BB39D5AA}" sibTransId="{9974FD10-7509-4E45-B637-116110D81A4B}"/>
    <dgm:cxn modelId="{18CFAEF1-79AF-4A65-A722-C8445FCAA170}" type="presOf" srcId="{210A401F-4D28-45AF-BF57-A72D2016A90F}" destId="{BE5F886A-8E23-4334-B2FA-99670F4B4072}" srcOrd="0" destOrd="0" presId="urn:microsoft.com/office/officeart/2005/8/layout/orgChart1"/>
    <dgm:cxn modelId="{33B01B72-5880-4B46-8FD5-C983D3D7AEA4}" type="presOf" srcId="{4D456840-33CD-4136-AC18-5B9F2A6BCADC}" destId="{EC74E069-5588-469A-AEEF-0C8B9361B89B}" srcOrd="0" destOrd="0" presId="urn:microsoft.com/office/officeart/2005/8/layout/orgChart1"/>
    <dgm:cxn modelId="{0AA8A762-F29E-4686-ACBE-37CD69723A45}" type="presOf" srcId="{5795200F-CCF0-4A34-8EB8-5F25028AD309}" destId="{7E81D264-9512-4576-973F-DA110BD6E8E7}" srcOrd="0" destOrd="0" presId="urn:microsoft.com/office/officeart/2005/8/layout/orgChart1"/>
    <dgm:cxn modelId="{7A277373-7F0F-484D-AF88-0239AA11E8BF}" srcId="{408C9366-D2D0-4ADA-B4B9-C679C77C8679}" destId="{D4FA46B2-3D9C-4989-9B53-A04947033BE2}" srcOrd="3" destOrd="0" parTransId="{0B94A16C-3AA4-4C92-AFB7-FBBD5B585CBF}" sibTransId="{FA145B2E-1A08-4EDB-B10B-F936BAA22489}"/>
    <dgm:cxn modelId="{D366B784-AA83-4BFA-9032-C506D7DF54DB}" type="presOf" srcId="{57AE9112-6266-43FF-A130-B1F535D81D28}" destId="{B249C7BE-1252-4BD8-8790-0C64548AD2A7}" srcOrd="0" destOrd="0" presId="urn:microsoft.com/office/officeart/2005/8/layout/orgChart1"/>
    <dgm:cxn modelId="{47EDC5A0-22A9-490A-A7C3-4861188502CC}" type="presOf" srcId="{D006C5D2-FCFC-40E3-A67B-BF62EBC4B5F3}" destId="{665503D4-8219-47FE-A22A-14FAEBF20C08}" srcOrd="0" destOrd="0" presId="urn:microsoft.com/office/officeart/2005/8/layout/orgChart1"/>
    <dgm:cxn modelId="{62362CC9-5496-4BE0-BDA8-475110094ECB}" type="presOf" srcId="{E323A6C4-0D2D-4149-AADB-301F7BB08B57}" destId="{73B5A090-80F7-4874-A953-0B9664ADBB8A}" srcOrd="1" destOrd="0" presId="urn:microsoft.com/office/officeart/2005/8/layout/orgChart1"/>
    <dgm:cxn modelId="{6918A7DE-7BBE-4E2C-B002-73B4FC5B6E8A}" type="presOf" srcId="{4D456840-33CD-4136-AC18-5B9F2A6BCADC}" destId="{BC451909-42F5-4FAB-AB7F-B5F904EF16C6}" srcOrd="1" destOrd="0" presId="urn:microsoft.com/office/officeart/2005/8/layout/orgChart1"/>
    <dgm:cxn modelId="{A7A13149-50C5-4994-BBB6-ADD87A2F528C}" type="presOf" srcId="{D724A88B-6264-4525-9585-376748E36191}" destId="{CFF7A877-77A6-450B-AEFC-F1CFAC34913A}" srcOrd="0" destOrd="0" presId="urn:microsoft.com/office/officeart/2005/8/layout/orgChart1"/>
    <dgm:cxn modelId="{14C51881-C463-42FA-9DF1-AA7E8A6E6EAF}" srcId="{57AE9112-6266-43FF-A130-B1F535D81D28}" destId="{89A978E4-2BE2-40F5-9E5E-9D2E2B4FFA47}" srcOrd="0" destOrd="0" parTransId="{1A544ECE-37C5-4E31-969A-EDE9F16E02D5}" sibTransId="{C0D9EA31-8724-4FCD-8BB6-69D27A039706}"/>
    <dgm:cxn modelId="{19CA987E-ACEE-4477-B0E6-56BC14898779}" type="presOf" srcId="{43CF133C-AFE3-4441-B248-E821CB004683}" destId="{737BC0E9-F3E2-44BC-9372-C1EF4AE5DC9A}" srcOrd="0" destOrd="0" presId="urn:microsoft.com/office/officeart/2005/8/layout/orgChart1"/>
    <dgm:cxn modelId="{4997A158-C31C-46C1-A14C-E9D51A0E2FCE}" type="presParOf" srcId="{15314923-1497-442B-B160-468AD5998DA5}" destId="{125EEE86-8A5B-4562-84C6-F90BD37A0ED5}" srcOrd="0" destOrd="0" presId="urn:microsoft.com/office/officeart/2005/8/layout/orgChart1"/>
    <dgm:cxn modelId="{E6F31052-404B-4EDF-AF00-A3C5B76D0C48}" type="presParOf" srcId="{125EEE86-8A5B-4562-84C6-F90BD37A0ED5}" destId="{D2CFDD67-F146-4AD3-A4D2-3A2A7397CF11}" srcOrd="0" destOrd="0" presId="urn:microsoft.com/office/officeart/2005/8/layout/orgChart1"/>
    <dgm:cxn modelId="{A9AF0523-39CF-4E7D-851A-6226D548CD02}" type="presParOf" srcId="{D2CFDD67-F146-4AD3-A4D2-3A2A7397CF11}" destId="{EC74E069-5588-469A-AEEF-0C8B9361B89B}" srcOrd="0" destOrd="0" presId="urn:microsoft.com/office/officeart/2005/8/layout/orgChart1"/>
    <dgm:cxn modelId="{049F592A-5954-49E3-9CF3-F08176741932}" type="presParOf" srcId="{D2CFDD67-F146-4AD3-A4D2-3A2A7397CF11}" destId="{BC451909-42F5-4FAB-AB7F-B5F904EF16C6}" srcOrd="1" destOrd="0" presId="urn:microsoft.com/office/officeart/2005/8/layout/orgChart1"/>
    <dgm:cxn modelId="{3297BB73-10EC-44FC-AF55-8DEF97068646}" type="presParOf" srcId="{125EEE86-8A5B-4562-84C6-F90BD37A0ED5}" destId="{A5E4EA8C-8AAD-43EF-A66C-18545068B1BD}" srcOrd="1" destOrd="0" presId="urn:microsoft.com/office/officeart/2005/8/layout/orgChart1"/>
    <dgm:cxn modelId="{5515E46A-9ED2-472B-9C9B-89C6166C8602}" type="presParOf" srcId="{A5E4EA8C-8AAD-43EF-A66C-18545068B1BD}" destId="{75BDEA00-AFC8-427A-A2D8-36E178A9515C}" srcOrd="0" destOrd="0" presId="urn:microsoft.com/office/officeart/2005/8/layout/orgChart1"/>
    <dgm:cxn modelId="{D902F784-6571-4CD4-BDE6-7316C46CA578}" type="presParOf" srcId="{A5E4EA8C-8AAD-43EF-A66C-18545068B1BD}" destId="{4388CE15-B54D-4474-8FF4-0C5BC44F6A9C}" srcOrd="1" destOrd="0" presId="urn:microsoft.com/office/officeart/2005/8/layout/orgChart1"/>
    <dgm:cxn modelId="{EFC440A9-9EF7-42A4-8592-4FD4FABB0E10}" type="presParOf" srcId="{4388CE15-B54D-4474-8FF4-0C5BC44F6A9C}" destId="{F4B3DAC9-323D-485D-8F41-D5DC11480E38}" srcOrd="0" destOrd="0" presId="urn:microsoft.com/office/officeart/2005/8/layout/orgChart1"/>
    <dgm:cxn modelId="{1EBF9664-D79F-4E6C-AB3F-5897A461F143}" type="presParOf" srcId="{F4B3DAC9-323D-485D-8F41-D5DC11480E38}" destId="{A1B95575-98A6-41C5-893D-A42FAB63BF06}" srcOrd="0" destOrd="0" presId="urn:microsoft.com/office/officeart/2005/8/layout/orgChart1"/>
    <dgm:cxn modelId="{34F6B915-C8AD-4EA2-963A-8813E43CD55D}" type="presParOf" srcId="{F4B3DAC9-323D-485D-8F41-D5DC11480E38}" destId="{0916D611-4F1A-4D3F-AAB6-6DBD26D2F17B}" srcOrd="1" destOrd="0" presId="urn:microsoft.com/office/officeart/2005/8/layout/orgChart1"/>
    <dgm:cxn modelId="{3F2C38A6-C5FC-423C-84FC-40257C3D5D0F}" type="presParOf" srcId="{4388CE15-B54D-4474-8FF4-0C5BC44F6A9C}" destId="{92137CEC-1827-40BE-8644-D412EEB566B5}" srcOrd="1" destOrd="0" presId="urn:microsoft.com/office/officeart/2005/8/layout/orgChart1"/>
    <dgm:cxn modelId="{EA7F404E-A64A-4772-9056-FE67FFB46BE6}" type="presParOf" srcId="{4388CE15-B54D-4474-8FF4-0C5BC44F6A9C}" destId="{AA70C8D3-3DAC-4EEB-8740-9D353770CDF4}" srcOrd="2" destOrd="0" presId="urn:microsoft.com/office/officeart/2005/8/layout/orgChart1"/>
    <dgm:cxn modelId="{B08B9F44-1C27-4361-9521-3D481510C279}" type="presParOf" srcId="{A5E4EA8C-8AAD-43EF-A66C-18545068B1BD}" destId="{BE5F886A-8E23-4334-B2FA-99670F4B4072}" srcOrd="2" destOrd="0" presId="urn:microsoft.com/office/officeart/2005/8/layout/orgChart1"/>
    <dgm:cxn modelId="{B2188EF6-7B70-4185-881B-70A47D232144}" type="presParOf" srcId="{A5E4EA8C-8AAD-43EF-A66C-18545068B1BD}" destId="{82CDD1ED-DCED-45D4-BB93-0699E349EE86}" srcOrd="3" destOrd="0" presId="urn:microsoft.com/office/officeart/2005/8/layout/orgChart1"/>
    <dgm:cxn modelId="{F9C1EAC7-2677-47B3-AD12-6689A73226C5}" type="presParOf" srcId="{82CDD1ED-DCED-45D4-BB93-0699E349EE86}" destId="{1A9CEB45-C6EB-4755-BAAB-B216D38C5E1D}" srcOrd="0" destOrd="0" presId="urn:microsoft.com/office/officeart/2005/8/layout/orgChart1"/>
    <dgm:cxn modelId="{339A50EF-5A45-4C59-BF3C-633CAC6C11A3}" type="presParOf" srcId="{1A9CEB45-C6EB-4755-BAAB-B216D38C5E1D}" destId="{B249C7BE-1252-4BD8-8790-0C64548AD2A7}" srcOrd="0" destOrd="0" presId="urn:microsoft.com/office/officeart/2005/8/layout/orgChart1"/>
    <dgm:cxn modelId="{DE50FC06-6A63-4C44-A45A-5F19C2A3E7B7}" type="presParOf" srcId="{1A9CEB45-C6EB-4755-BAAB-B216D38C5E1D}" destId="{3C795A61-9F5D-4E54-9BF4-62D68BB5D87E}" srcOrd="1" destOrd="0" presId="urn:microsoft.com/office/officeart/2005/8/layout/orgChart1"/>
    <dgm:cxn modelId="{87B6E672-2353-4376-88B5-3F27013E470A}" type="presParOf" srcId="{82CDD1ED-DCED-45D4-BB93-0699E349EE86}" destId="{B9AB145D-E655-4188-8EFA-5D416410C2C5}" srcOrd="1" destOrd="0" presId="urn:microsoft.com/office/officeart/2005/8/layout/orgChart1"/>
    <dgm:cxn modelId="{B29134A1-0D0A-48DA-8236-2DCADBDBB702}" type="presParOf" srcId="{B9AB145D-E655-4188-8EFA-5D416410C2C5}" destId="{A5AC5579-21E5-4C24-9AA0-C4E64271ACAB}" srcOrd="0" destOrd="0" presId="urn:microsoft.com/office/officeart/2005/8/layout/orgChart1"/>
    <dgm:cxn modelId="{343FF7DE-57E0-48A3-9526-34500205C3B1}" type="presParOf" srcId="{B9AB145D-E655-4188-8EFA-5D416410C2C5}" destId="{AB11E64E-AE95-4F9C-B744-EADFAF14B291}" srcOrd="1" destOrd="0" presId="urn:microsoft.com/office/officeart/2005/8/layout/orgChart1"/>
    <dgm:cxn modelId="{9FA95B42-ECC2-4DB0-945D-30627909127F}" type="presParOf" srcId="{AB11E64E-AE95-4F9C-B744-EADFAF14B291}" destId="{AA5B2140-305B-4D3E-98CA-67CF41C6B302}" srcOrd="0" destOrd="0" presId="urn:microsoft.com/office/officeart/2005/8/layout/orgChart1"/>
    <dgm:cxn modelId="{7E87AD6D-3F68-496D-A925-846FAE577CC4}" type="presParOf" srcId="{AA5B2140-305B-4D3E-98CA-67CF41C6B302}" destId="{96BAB932-8373-4E73-A603-284A79B79376}" srcOrd="0" destOrd="0" presId="urn:microsoft.com/office/officeart/2005/8/layout/orgChart1"/>
    <dgm:cxn modelId="{88197A85-27F5-4CA8-B1FA-5C543CE9DFD7}" type="presParOf" srcId="{AA5B2140-305B-4D3E-98CA-67CF41C6B302}" destId="{78B4FA5D-A6B6-4EE7-8231-1216D057E45F}" srcOrd="1" destOrd="0" presId="urn:microsoft.com/office/officeart/2005/8/layout/orgChart1"/>
    <dgm:cxn modelId="{07E5DA9A-846C-488A-9908-113CEFED69D4}" type="presParOf" srcId="{AB11E64E-AE95-4F9C-B744-EADFAF14B291}" destId="{C803B4DD-1A17-48D5-A9E0-0C191C0BE4AB}" srcOrd="1" destOrd="0" presId="urn:microsoft.com/office/officeart/2005/8/layout/orgChart1"/>
    <dgm:cxn modelId="{62213B72-8B4E-4E02-B931-D0051E43B159}" type="presParOf" srcId="{AB11E64E-AE95-4F9C-B744-EADFAF14B291}" destId="{453A11A8-5E62-4DB3-A7AF-D9B355F2D01A}" srcOrd="2" destOrd="0" presId="urn:microsoft.com/office/officeart/2005/8/layout/orgChart1"/>
    <dgm:cxn modelId="{180E2D41-2A02-4240-8F6C-946DBA2FA4E6}" type="presParOf" srcId="{B9AB145D-E655-4188-8EFA-5D416410C2C5}" destId="{BDCED235-F24E-42F6-B2B1-4436D417730A}" srcOrd="2" destOrd="0" presId="urn:microsoft.com/office/officeart/2005/8/layout/orgChart1"/>
    <dgm:cxn modelId="{AE4B4F3F-A7D3-401F-B8BD-D28BAF181EB2}" type="presParOf" srcId="{B9AB145D-E655-4188-8EFA-5D416410C2C5}" destId="{32F236C5-9B89-4342-96A2-AB78A7785A71}" srcOrd="3" destOrd="0" presId="urn:microsoft.com/office/officeart/2005/8/layout/orgChart1"/>
    <dgm:cxn modelId="{EA070B9D-6522-4DB8-A5BC-AACAEF7DA621}" type="presParOf" srcId="{32F236C5-9B89-4342-96A2-AB78A7785A71}" destId="{5C588162-DE4F-4FE3-981D-0F72840BD4F8}" srcOrd="0" destOrd="0" presId="urn:microsoft.com/office/officeart/2005/8/layout/orgChart1"/>
    <dgm:cxn modelId="{17C42578-7E06-4E7A-BE7B-006571E04F76}" type="presParOf" srcId="{5C588162-DE4F-4FE3-981D-0F72840BD4F8}" destId="{6D50E3C2-1EFD-4981-8B93-6DA4C4A3A33F}" srcOrd="0" destOrd="0" presId="urn:microsoft.com/office/officeart/2005/8/layout/orgChart1"/>
    <dgm:cxn modelId="{A2D04E17-FD50-4D6F-B397-8232988C8391}" type="presParOf" srcId="{5C588162-DE4F-4FE3-981D-0F72840BD4F8}" destId="{32CBECFC-D99A-4C05-8D43-F879A15434D9}" srcOrd="1" destOrd="0" presId="urn:microsoft.com/office/officeart/2005/8/layout/orgChart1"/>
    <dgm:cxn modelId="{2C3C4518-750C-43FF-AD5C-54D9F947A29A}" type="presParOf" srcId="{32F236C5-9B89-4342-96A2-AB78A7785A71}" destId="{4D6A7B26-5D08-45B9-AD74-0172CA1FB22D}" srcOrd="1" destOrd="0" presId="urn:microsoft.com/office/officeart/2005/8/layout/orgChart1"/>
    <dgm:cxn modelId="{02085992-0BCD-45CF-BF75-3333ED1F843D}" type="presParOf" srcId="{32F236C5-9B89-4342-96A2-AB78A7785A71}" destId="{B8C14E3F-D029-49C5-8D7C-E557A59B3757}" srcOrd="2" destOrd="0" presId="urn:microsoft.com/office/officeart/2005/8/layout/orgChart1"/>
    <dgm:cxn modelId="{7F6DBD69-9C40-4B8A-9307-1FDCC0BDE6E4}" type="presParOf" srcId="{82CDD1ED-DCED-45D4-BB93-0699E349EE86}" destId="{416DF5A0-2204-4CA2-97FF-174C337C38B9}" srcOrd="2" destOrd="0" presId="urn:microsoft.com/office/officeart/2005/8/layout/orgChart1"/>
    <dgm:cxn modelId="{E4213C16-F9F8-47B5-A5A2-D9C7B9BB377F}" type="presParOf" srcId="{A5E4EA8C-8AAD-43EF-A66C-18545068B1BD}" destId="{02E8F78C-0B2A-4002-B17E-5905F8FBC55A}" srcOrd="4" destOrd="0" presId="urn:microsoft.com/office/officeart/2005/8/layout/orgChart1"/>
    <dgm:cxn modelId="{6E68148A-A467-40A6-91AF-A89AAF9DF6A1}" type="presParOf" srcId="{A5E4EA8C-8AAD-43EF-A66C-18545068B1BD}" destId="{274D351E-F511-47F8-B6FC-7430756EA3D9}" srcOrd="5" destOrd="0" presId="urn:microsoft.com/office/officeart/2005/8/layout/orgChart1"/>
    <dgm:cxn modelId="{15B108F4-AFE8-42D8-9FD3-834C2E3F9823}" type="presParOf" srcId="{274D351E-F511-47F8-B6FC-7430756EA3D9}" destId="{A36C4ECF-42A6-4CD6-8C74-A47432111A86}" srcOrd="0" destOrd="0" presId="urn:microsoft.com/office/officeart/2005/8/layout/orgChart1"/>
    <dgm:cxn modelId="{A86F5C2D-4DE3-4553-9FAF-29972022B5B6}" type="presParOf" srcId="{A36C4ECF-42A6-4CD6-8C74-A47432111A86}" destId="{21FF4728-798C-447C-A0A4-F8A5EB85DBC3}" srcOrd="0" destOrd="0" presId="urn:microsoft.com/office/officeart/2005/8/layout/orgChart1"/>
    <dgm:cxn modelId="{95C58DD8-1E17-42CD-A995-E26726F7D9F9}" type="presParOf" srcId="{A36C4ECF-42A6-4CD6-8C74-A47432111A86}" destId="{47229097-30AA-4B23-A2EF-5552E4891FF8}" srcOrd="1" destOrd="0" presId="urn:microsoft.com/office/officeart/2005/8/layout/orgChart1"/>
    <dgm:cxn modelId="{C1115F20-AB1C-41A9-B7B2-636DE7EED595}" type="presParOf" srcId="{274D351E-F511-47F8-B6FC-7430756EA3D9}" destId="{2D7A9CC7-5B29-4F09-B31E-140A47784D53}" srcOrd="1" destOrd="0" presId="urn:microsoft.com/office/officeart/2005/8/layout/orgChart1"/>
    <dgm:cxn modelId="{10A93684-4C71-49CF-BADE-41FEC6D9A290}" type="presParOf" srcId="{2D7A9CC7-5B29-4F09-B31E-140A47784D53}" destId="{D7AD3FA1-74B3-4400-9E1B-33275E8FB553}" srcOrd="0" destOrd="0" presId="urn:microsoft.com/office/officeart/2005/8/layout/orgChart1"/>
    <dgm:cxn modelId="{DE129D05-3551-4A62-83B0-4B5AE4E63390}" type="presParOf" srcId="{2D7A9CC7-5B29-4F09-B31E-140A47784D53}" destId="{F5066B65-72BB-44E4-BAC4-EE2A2AA95056}" srcOrd="1" destOrd="0" presId="urn:microsoft.com/office/officeart/2005/8/layout/orgChart1"/>
    <dgm:cxn modelId="{CF069168-6195-4964-8323-BA23B5D768A2}" type="presParOf" srcId="{F5066B65-72BB-44E4-BAC4-EE2A2AA95056}" destId="{DEF15192-B38B-48A8-A962-B952E1915FD4}" srcOrd="0" destOrd="0" presId="urn:microsoft.com/office/officeart/2005/8/layout/orgChart1"/>
    <dgm:cxn modelId="{39B3956B-E16F-47F8-AF8B-011CD222DDDC}" type="presParOf" srcId="{DEF15192-B38B-48A8-A962-B952E1915FD4}" destId="{7E81D264-9512-4576-973F-DA110BD6E8E7}" srcOrd="0" destOrd="0" presId="urn:microsoft.com/office/officeart/2005/8/layout/orgChart1"/>
    <dgm:cxn modelId="{4366297A-C6E8-49A6-BD10-18FFCCF1BFFD}" type="presParOf" srcId="{DEF15192-B38B-48A8-A962-B952E1915FD4}" destId="{0C3809E6-8C80-4008-BD66-30A12A5E4403}" srcOrd="1" destOrd="0" presId="urn:microsoft.com/office/officeart/2005/8/layout/orgChart1"/>
    <dgm:cxn modelId="{55C44014-B7E0-46F4-B534-A17AD25BC622}" type="presParOf" srcId="{F5066B65-72BB-44E4-BAC4-EE2A2AA95056}" destId="{5191B6C8-1A2D-4496-B5EC-918D9B302E81}" srcOrd="1" destOrd="0" presId="urn:microsoft.com/office/officeart/2005/8/layout/orgChart1"/>
    <dgm:cxn modelId="{D3CECF43-0F2B-4F62-906A-CDF6E63B6CB4}" type="presParOf" srcId="{F5066B65-72BB-44E4-BAC4-EE2A2AA95056}" destId="{FDF9E946-6511-4526-8CB7-21E338F2BC92}" srcOrd="2" destOrd="0" presId="urn:microsoft.com/office/officeart/2005/8/layout/orgChart1"/>
    <dgm:cxn modelId="{4B1E8FC7-4556-4F0C-8CA6-195FE7C43437}" type="presParOf" srcId="{2D7A9CC7-5B29-4F09-B31E-140A47784D53}" destId="{83D346D9-410B-4B41-8A76-691FCD2AB0EE}" srcOrd="2" destOrd="0" presId="urn:microsoft.com/office/officeart/2005/8/layout/orgChart1"/>
    <dgm:cxn modelId="{D43467BF-9402-4231-89B2-F5A2F9F04EB3}" type="presParOf" srcId="{2D7A9CC7-5B29-4F09-B31E-140A47784D53}" destId="{84DB4CE3-CC4A-43DC-87E6-06C5BC2CB12A}" srcOrd="3" destOrd="0" presId="urn:microsoft.com/office/officeart/2005/8/layout/orgChart1"/>
    <dgm:cxn modelId="{8C1236FA-AACE-465B-85C4-E8071D0D4380}" type="presParOf" srcId="{84DB4CE3-CC4A-43DC-87E6-06C5BC2CB12A}" destId="{39A715DA-1384-4C46-840E-19C6F69C4D42}" srcOrd="0" destOrd="0" presId="urn:microsoft.com/office/officeart/2005/8/layout/orgChart1"/>
    <dgm:cxn modelId="{8A402AA9-0C35-45D5-90B6-78354D1CD57F}" type="presParOf" srcId="{39A715DA-1384-4C46-840E-19C6F69C4D42}" destId="{169B3C9E-D4FE-43E6-8818-FD8AA92A91BF}" srcOrd="0" destOrd="0" presId="urn:microsoft.com/office/officeart/2005/8/layout/orgChart1"/>
    <dgm:cxn modelId="{689B0C6B-BB40-4519-9316-7EC40CFAF85E}" type="presParOf" srcId="{39A715DA-1384-4C46-840E-19C6F69C4D42}" destId="{73B5A090-80F7-4874-A953-0B9664ADBB8A}" srcOrd="1" destOrd="0" presId="urn:microsoft.com/office/officeart/2005/8/layout/orgChart1"/>
    <dgm:cxn modelId="{11A5154C-184E-4F8E-A240-EBCDA70F0B0A}" type="presParOf" srcId="{84DB4CE3-CC4A-43DC-87E6-06C5BC2CB12A}" destId="{1C5B15D2-E125-4F34-AAB5-FF9D4BA0CBE4}" srcOrd="1" destOrd="0" presId="urn:microsoft.com/office/officeart/2005/8/layout/orgChart1"/>
    <dgm:cxn modelId="{57400A21-E527-416E-A7C2-859C211F9BEC}" type="presParOf" srcId="{84DB4CE3-CC4A-43DC-87E6-06C5BC2CB12A}" destId="{9331189D-DE39-4C70-9EC8-F2FD1338CE88}" srcOrd="2" destOrd="0" presId="urn:microsoft.com/office/officeart/2005/8/layout/orgChart1"/>
    <dgm:cxn modelId="{8DFD0D29-F0D6-435B-86A8-3511B4B874B0}" type="presParOf" srcId="{2D7A9CC7-5B29-4F09-B31E-140A47784D53}" destId="{CFF7A877-77A6-450B-AEFC-F1CFAC34913A}" srcOrd="4" destOrd="0" presId="urn:microsoft.com/office/officeart/2005/8/layout/orgChart1"/>
    <dgm:cxn modelId="{5D868884-368C-4229-9446-38405C8994DD}" type="presParOf" srcId="{2D7A9CC7-5B29-4F09-B31E-140A47784D53}" destId="{04F0A7A2-0323-43FE-8BE8-3EFE6DDB04BB}" srcOrd="5" destOrd="0" presId="urn:microsoft.com/office/officeart/2005/8/layout/orgChart1"/>
    <dgm:cxn modelId="{0FD62EF1-81F9-4267-ABD3-A789054E225E}" type="presParOf" srcId="{04F0A7A2-0323-43FE-8BE8-3EFE6DDB04BB}" destId="{C0C4B760-AFAB-49E1-A93F-FFB93291C5D0}" srcOrd="0" destOrd="0" presId="urn:microsoft.com/office/officeart/2005/8/layout/orgChart1"/>
    <dgm:cxn modelId="{AAB34C7C-B32B-4921-90DE-B5470F33118E}" type="presParOf" srcId="{C0C4B760-AFAB-49E1-A93F-FFB93291C5D0}" destId="{665503D4-8219-47FE-A22A-14FAEBF20C08}" srcOrd="0" destOrd="0" presId="urn:microsoft.com/office/officeart/2005/8/layout/orgChart1"/>
    <dgm:cxn modelId="{A3DC1D9E-D550-4909-BB02-41B648FBB55D}" type="presParOf" srcId="{C0C4B760-AFAB-49E1-A93F-FFB93291C5D0}" destId="{FE18B5E2-9479-4AC3-8DBD-B25CF5442769}" srcOrd="1" destOrd="0" presId="urn:microsoft.com/office/officeart/2005/8/layout/orgChart1"/>
    <dgm:cxn modelId="{FAB3D8DF-5476-4A64-8C72-5F052A4D4724}" type="presParOf" srcId="{04F0A7A2-0323-43FE-8BE8-3EFE6DDB04BB}" destId="{4A435EE4-57CA-46CE-B148-A26BB0906FFD}" srcOrd="1" destOrd="0" presId="urn:microsoft.com/office/officeart/2005/8/layout/orgChart1"/>
    <dgm:cxn modelId="{DD8730BE-955A-4D98-BC9B-7CB9C551C157}" type="presParOf" srcId="{04F0A7A2-0323-43FE-8BE8-3EFE6DDB04BB}" destId="{75DA0209-FEA2-4EA6-8495-394EA4DEA740}" srcOrd="2" destOrd="0" presId="urn:microsoft.com/office/officeart/2005/8/layout/orgChart1"/>
    <dgm:cxn modelId="{DD41479B-D714-4F88-A8F0-FB6322FC3F16}" type="presParOf" srcId="{2D7A9CC7-5B29-4F09-B31E-140A47784D53}" destId="{9C106A36-E44B-478D-AC07-B4AF3521C9D8}" srcOrd="6" destOrd="0" presId="urn:microsoft.com/office/officeart/2005/8/layout/orgChart1"/>
    <dgm:cxn modelId="{67C32966-4A38-4291-95E4-4D2CD1D0079B}" type="presParOf" srcId="{2D7A9CC7-5B29-4F09-B31E-140A47784D53}" destId="{5CB49DE1-2102-4C8A-A309-B0DCED4A7B65}" srcOrd="7" destOrd="0" presId="urn:microsoft.com/office/officeart/2005/8/layout/orgChart1"/>
    <dgm:cxn modelId="{BE40248A-6C5D-42EB-B3D0-83FF2F58ABB2}" type="presParOf" srcId="{5CB49DE1-2102-4C8A-A309-B0DCED4A7B65}" destId="{425BBB44-0BB9-491E-BBF0-0E27200855F9}" srcOrd="0" destOrd="0" presId="urn:microsoft.com/office/officeart/2005/8/layout/orgChart1"/>
    <dgm:cxn modelId="{0F95976B-8484-46E0-B714-52D890A5A187}" type="presParOf" srcId="{425BBB44-0BB9-491E-BBF0-0E27200855F9}" destId="{84A2F006-B09A-442D-A03E-F9D876120D13}" srcOrd="0" destOrd="0" presId="urn:microsoft.com/office/officeart/2005/8/layout/orgChart1"/>
    <dgm:cxn modelId="{F57DCD8F-710B-49B6-BE2E-3B709F5B11DF}" type="presParOf" srcId="{425BBB44-0BB9-491E-BBF0-0E27200855F9}" destId="{5102C714-EF98-4BCC-AACA-CE01C3D0BE3D}" srcOrd="1" destOrd="0" presId="urn:microsoft.com/office/officeart/2005/8/layout/orgChart1"/>
    <dgm:cxn modelId="{2B3586A3-838D-47C4-AD31-B9808DE70C77}" type="presParOf" srcId="{5CB49DE1-2102-4C8A-A309-B0DCED4A7B65}" destId="{A7CCDFA2-C19D-4971-89C1-0095628AE2D4}" srcOrd="1" destOrd="0" presId="urn:microsoft.com/office/officeart/2005/8/layout/orgChart1"/>
    <dgm:cxn modelId="{6F9F92B8-BC59-44EB-8E67-09D1D565DB41}" type="presParOf" srcId="{5CB49DE1-2102-4C8A-A309-B0DCED4A7B65}" destId="{7E90B699-D2E7-4F0A-B5F2-F12BE3EF6038}" srcOrd="2" destOrd="0" presId="urn:microsoft.com/office/officeart/2005/8/layout/orgChart1"/>
    <dgm:cxn modelId="{53F794C9-F33F-4A5B-A48A-E0ED4BD4AE51}" type="presParOf" srcId="{2D7A9CC7-5B29-4F09-B31E-140A47784D53}" destId="{737BC0E9-F3E2-44BC-9372-C1EF4AE5DC9A}" srcOrd="8" destOrd="0" presId="urn:microsoft.com/office/officeart/2005/8/layout/orgChart1"/>
    <dgm:cxn modelId="{EF8CB452-F578-4011-AF9B-99EBD214E759}" type="presParOf" srcId="{2D7A9CC7-5B29-4F09-B31E-140A47784D53}" destId="{C3DD4C25-86C8-461A-AC39-7C91358924E1}" srcOrd="9" destOrd="0" presId="urn:microsoft.com/office/officeart/2005/8/layout/orgChart1"/>
    <dgm:cxn modelId="{93F1ACD6-C123-49FB-A5CD-FF34A162973E}" type="presParOf" srcId="{C3DD4C25-86C8-461A-AC39-7C91358924E1}" destId="{B9F38623-E244-40ED-B1B7-8C079093F54D}" srcOrd="0" destOrd="0" presId="urn:microsoft.com/office/officeart/2005/8/layout/orgChart1"/>
    <dgm:cxn modelId="{E0444FEA-0C26-48B6-9AB9-F4EDB14013E0}" type="presParOf" srcId="{B9F38623-E244-40ED-B1B7-8C079093F54D}" destId="{6B14A8FA-A686-4F34-873F-45760FD3DBFC}" srcOrd="0" destOrd="0" presId="urn:microsoft.com/office/officeart/2005/8/layout/orgChart1"/>
    <dgm:cxn modelId="{32C42C9A-901A-45E7-BADA-16B72AD2424D}" type="presParOf" srcId="{B9F38623-E244-40ED-B1B7-8C079093F54D}" destId="{6DF8A811-4026-40F6-9839-389BD3200819}" srcOrd="1" destOrd="0" presId="urn:microsoft.com/office/officeart/2005/8/layout/orgChart1"/>
    <dgm:cxn modelId="{6EF7FA56-B599-4B0B-83E8-DD8E41CB1226}" type="presParOf" srcId="{C3DD4C25-86C8-461A-AC39-7C91358924E1}" destId="{1DE71ED2-F1B0-4FA9-8B48-5AE50E98852E}" srcOrd="1" destOrd="0" presId="urn:microsoft.com/office/officeart/2005/8/layout/orgChart1"/>
    <dgm:cxn modelId="{2E0424B2-50C3-435D-BA66-009E0C9E31AD}" type="presParOf" srcId="{C3DD4C25-86C8-461A-AC39-7C91358924E1}" destId="{39448941-27C4-4D38-878B-BA6C6D0C742E}" srcOrd="2" destOrd="0" presId="urn:microsoft.com/office/officeart/2005/8/layout/orgChart1"/>
    <dgm:cxn modelId="{8609344D-42F2-44A6-AC4A-46330B8B2358}" type="presParOf" srcId="{274D351E-F511-47F8-B6FC-7430756EA3D9}" destId="{F173DBE6-F63D-4BB0-B97A-F9336089E988}" srcOrd="2" destOrd="0" presId="urn:microsoft.com/office/officeart/2005/8/layout/orgChart1"/>
    <dgm:cxn modelId="{D6964A64-E29D-4D8C-884A-75844B5CF30C}" type="presParOf" srcId="{125EEE86-8A5B-4562-84C6-F90BD37A0ED5}" destId="{584D69DF-7BD3-4947-8FB7-C36C80F2CB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6F2EF-B459-4E56-9E36-B207C9CBE50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F01A7F46-AC61-4AFE-AC9B-218CC66F822B}">
      <dgm:prSet phldrT="[Text]"/>
      <dgm:spPr/>
      <dgm:t>
        <a:bodyPr/>
        <a:lstStyle/>
        <a:p>
          <a:r>
            <a:rPr lang="en-US" dirty="0" smtClean="0"/>
            <a:t>Each amino acid (in) a chain makes </a:t>
          </a:r>
          <a:r>
            <a:rPr lang="en-US" dirty="0" smtClean="0">
              <a:solidFill>
                <a:srgbClr val="FF0000"/>
              </a:solidFill>
            </a:rPr>
            <a:t>two</a:t>
          </a:r>
          <a:r>
            <a:rPr lang="en-US" dirty="0" smtClean="0"/>
            <a:t> peptide bonds.</a:t>
          </a:r>
          <a:endParaRPr lang="en-US" dirty="0"/>
        </a:p>
      </dgm:t>
    </dgm:pt>
    <dgm:pt modelId="{64F2ACA4-8665-4B53-989C-A1623BBBBD64}" type="parTrans" cxnId="{B0B3E2B2-AC08-483B-BF58-54C119E23B9E}">
      <dgm:prSet/>
      <dgm:spPr/>
      <dgm:t>
        <a:bodyPr/>
        <a:lstStyle/>
        <a:p>
          <a:endParaRPr lang="en-US"/>
        </a:p>
      </dgm:t>
    </dgm:pt>
    <dgm:pt modelId="{DFDC92C5-47CC-4ABB-A8F5-FEF9D626976A}" type="sibTrans" cxnId="{B0B3E2B2-AC08-483B-BF58-54C119E23B9E}">
      <dgm:prSet/>
      <dgm:spPr/>
      <dgm:t>
        <a:bodyPr/>
        <a:lstStyle/>
        <a:p>
          <a:endParaRPr lang="en-US"/>
        </a:p>
      </dgm:t>
    </dgm:pt>
    <dgm:pt modelId="{54E172E9-AD20-45A2-9928-2FFD8E4601EA}">
      <dgm:prSet/>
      <dgm:spPr/>
      <dgm:t>
        <a:bodyPr/>
        <a:lstStyle/>
        <a:p>
          <a:r>
            <a:rPr lang="en-US" dirty="0" smtClean="0"/>
            <a:t>The amino acids (at the two ends) of a chain make only </a:t>
          </a:r>
          <a:r>
            <a:rPr lang="en-US" dirty="0" smtClean="0">
              <a:solidFill>
                <a:srgbClr val="FF0000"/>
              </a:solidFill>
            </a:rPr>
            <a:t>one</a:t>
          </a:r>
          <a:r>
            <a:rPr lang="en-US" dirty="0" smtClean="0"/>
            <a:t> peptide bond.</a:t>
          </a:r>
          <a:endParaRPr lang="en-US" dirty="0"/>
        </a:p>
      </dgm:t>
    </dgm:pt>
    <dgm:pt modelId="{63FEC77A-87D8-4FFD-92C1-EBBAB3093153}" type="parTrans" cxnId="{88C79BD8-CABA-4389-B2A2-9D3CD62002E6}">
      <dgm:prSet/>
      <dgm:spPr/>
      <dgm:t>
        <a:bodyPr/>
        <a:lstStyle/>
        <a:p>
          <a:endParaRPr lang="en-US"/>
        </a:p>
      </dgm:t>
    </dgm:pt>
    <dgm:pt modelId="{5CC3F91D-EA50-4525-A78D-536DE42F8C0E}" type="sibTrans" cxnId="{88C79BD8-CABA-4389-B2A2-9D3CD62002E6}">
      <dgm:prSet/>
      <dgm:spPr/>
      <dgm:t>
        <a:bodyPr/>
        <a:lstStyle/>
        <a:p>
          <a:endParaRPr lang="en-US"/>
        </a:p>
      </dgm:t>
    </dgm:pt>
    <dgm:pt modelId="{E6FF0B73-43A2-4744-B60F-593D77104B5D}">
      <dgm:prSet/>
      <dgm:spPr/>
      <dgm:t>
        <a:bodyPr/>
        <a:lstStyle/>
        <a:p>
          <a:r>
            <a:rPr lang="en-US" dirty="0" smtClean="0"/>
            <a:t>The amino acid with a free amino group is called amino terminus or NH2-terminus.</a:t>
          </a:r>
          <a:endParaRPr lang="en-US" dirty="0"/>
        </a:p>
      </dgm:t>
    </dgm:pt>
    <dgm:pt modelId="{A5C46E4C-518F-48B5-A489-58084E341290}" type="parTrans" cxnId="{511B2310-4736-4AF1-8C2D-794F7432DBD1}">
      <dgm:prSet/>
      <dgm:spPr/>
      <dgm:t>
        <a:bodyPr/>
        <a:lstStyle/>
        <a:p>
          <a:endParaRPr lang="en-US"/>
        </a:p>
      </dgm:t>
    </dgm:pt>
    <dgm:pt modelId="{204818B8-6102-420B-8EA0-EB95F27651A2}" type="sibTrans" cxnId="{511B2310-4736-4AF1-8C2D-794F7432DBD1}">
      <dgm:prSet/>
      <dgm:spPr/>
      <dgm:t>
        <a:bodyPr/>
        <a:lstStyle/>
        <a:p>
          <a:endParaRPr lang="en-US"/>
        </a:p>
      </dgm:t>
    </dgm:pt>
    <dgm:pt modelId="{04994900-A73B-40E5-9DDA-ACB5B5BC9ADC}">
      <dgm:prSet/>
      <dgm:spPr/>
      <dgm:t>
        <a:bodyPr/>
        <a:lstStyle/>
        <a:p>
          <a:r>
            <a:rPr lang="en-US" dirty="0" smtClean="0"/>
            <a:t>The amino acid with a free carboxylic group is called carboxyl terminus or COOH-terminus.</a:t>
          </a:r>
          <a:endParaRPr lang="en-US" dirty="0"/>
        </a:p>
      </dgm:t>
    </dgm:pt>
    <dgm:pt modelId="{1E1972F3-0694-44EE-853E-272A4272E326}" type="parTrans" cxnId="{25441D15-EF13-42D2-AF49-377577B13809}">
      <dgm:prSet/>
      <dgm:spPr/>
      <dgm:t>
        <a:bodyPr/>
        <a:lstStyle/>
        <a:p>
          <a:endParaRPr lang="en-US"/>
        </a:p>
      </dgm:t>
    </dgm:pt>
    <dgm:pt modelId="{2C4BF0C1-C54E-4500-9DEC-27ACBCD9B83E}" type="sibTrans" cxnId="{25441D15-EF13-42D2-AF49-377577B13809}">
      <dgm:prSet/>
      <dgm:spPr/>
      <dgm:t>
        <a:bodyPr/>
        <a:lstStyle/>
        <a:p>
          <a:endParaRPr lang="en-US"/>
        </a:p>
      </dgm:t>
    </dgm:pt>
    <dgm:pt modelId="{49FEDC12-7E12-48ED-9771-F3A732831284}">
      <dgm:prSet/>
      <dgm:spPr/>
      <dgm:t>
        <a:bodyPr/>
        <a:lstStyle/>
        <a:p>
          <a:endParaRPr lang="en-US"/>
        </a:p>
      </dgm:t>
    </dgm:pt>
    <dgm:pt modelId="{1C101868-BAEE-4514-84AF-2E69546B92AA}" type="parTrans" cxnId="{2A297146-702E-438F-8480-85A4D39A5D8F}">
      <dgm:prSet/>
      <dgm:spPr/>
      <dgm:t>
        <a:bodyPr/>
        <a:lstStyle/>
        <a:p>
          <a:endParaRPr lang="en-US"/>
        </a:p>
      </dgm:t>
    </dgm:pt>
    <dgm:pt modelId="{9417F98F-7066-43CB-9FC6-AF9AF179E2D3}" type="sibTrans" cxnId="{2A297146-702E-438F-8480-85A4D39A5D8F}">
      <dgm:prSet/>
      <dgm:spPr/>
      <dgm:t>
        <a:bodyPr/>
        <a:lstStyle/>
        <a:p>
          <a:endParaRPr lang="en-US"/>
        </a:p>
      </dgm:t>
    </dgm:pt>
    <dgm:pt modelId="{D656B690-A930-47E0-8305-0D108E6149C2}">
      <dgm:prSet/>
      <dgm:spPr/>
      <dgm:t>
        <a:bodyPr/>
        <a:lstStyle/>
        <a:p>
          <a:endParaRPr lang="en-US"/>
        </a:p>
      </dgm:t>
    </dgm:pt>
    <dgm:pt modelId="{D8FEF6F6-9AA7-44CF-85C6-10C6131AA7B4}" type="parTrans" cxnId="{6D3F6256-F423-4701-81AC-7D873F09979B}">
      <dgm:prSet/>
      <dgm:spPr/>
      <dgm:t>
        <a:bodyPr/>
        <a:lstStyle/>
        <a:p>
          <a:endParaRPr lang="en-US"/>
        </a:p>
      </dgm:t>
    </dgm:pt>
    <dgm:pt modelId="{0674F508-236B-4531-AC96-4E4C320C15D6}" type="sibTrans" cxnId="{6D3F6256-F423-4701-81AC-7D873F09979B}">
      <dgm:prSet/>
      <dgm:spPr/>
      <dgm:t>
        <a:bodyPr/>
        <a:lstStyle/>
        <a:p>
          <a:endParaRPr lang="en-US"/>
        </a:p>
      </dgm:t>
    </dgm:pt>
    <dgm:pt modelId="{BD3A6628-3D5F-4DB6-9FB9-815E7FCF5EC7}">
      <dgm:prSet/>
      <dgm:spPr/>
      <dgm:t>
        <a:bodyPr/>
        <a:lstStyle/>
        <a:p>
          <a:endParaRPr lang="en-US"/>
        </a:p>
      </dgm:t>
    </dgm:pt>
    <dgm:pt modelId="{F046760E-7479-4597-95F5-ABAAB1029323}" type="parTrans" cxnId="{C8A3F49C-81E2-4CF3-B524-F658B0617683}">
      <dgm:prSet/>
      <dgm:spPr/>
      <dgm:t>
        <a:bodyPr/>
        <a:lstStyle/>
        <a:p>
          <a:endParaRPr lang="en-US"/>
        </a:p>
      </dgm:t>
    </dgm:pt>
    <dgm:pt modelId="{B5314986-4793-4009-B679-0B9778D4895B}" type="sibTrans" cxnId="{C8A3F49C-81E2-4CF3-B524-F658B0617683}">
      <dgm:prSet/>
      <dgm:spPr/>
      <dgm:t>
        <a:bodyPr/>
        <a:lstStyle/>
        <a:p>
          <a:endParaRPr lang="en-US"/>
        </a:p>
      </dgm:t>
    </dgm:pt>
    <dgm:pt modelId="{1EE59276-7FD5-4743-8C3D-F6CF6812842E}">
      <dgm:prSet/>
      <dgm:spPr/>
      <dgm:t>
        <a:bodyPr/>
        <a:lstStyle/>
        <a:p>
          <a:endParaRPr lang="en-US"/>
        </a:p>
      </dgm:t>
    </dgm:pt>
    <dgm:pt modelId="{1CBCF680-3D99-4231-8C3C-D6C4C41F7216}" type="parTrans" cxnId="{3368193B-DAA9-4879-A502-6E120CFBC667}">
      <dgm:prSet/>
      <dgm:spPr/>
      <dgm:t>
        <a:bodyPr/>
        <a:lstStyle/>
        <a:p>
          <a:endParaRPr lang="en-US"/>
        </a:p>
      </dgm:t>
    </dgm:pt>
    <dgm:pt modelId="{ECE8AAED-340C-41DB-92CE-55ACBCEE0C9F}" type="sibTrans" cxnId="{3368193B-DAA9-4879-A502-6E120CFBC667}">
      <dgm:prSet/>
      <dgm:spPr/>
      <dgm:t>
        <a:bodyPr/>
        <a:lstStyle/>
        <a:p>
          <a:endParaRPr lang="en-US"/>
        </a:p>
      </dgm:t>
    </dgm:pt>
    <dgm:pt modelId="{018F01F7-E8C2-4AFC-B33F-57C0AC34AF44}" type="pres">
      <dgm:prSet presAssocID="{BFD6F2EF-B459-4E56-9E36-B207C9CBE501}" presName="Name0" presStyleCnt="0">
        <dgm:presLayoutVars>
          <dgm:chMax/>
          <dgm:chPref/>
          <dgm:dir/>
        </dgm:presLayoutVars>
      </dgm:prSet>
      <dgm:spPr/>
      <dgm:t>
        <a:bodyPr/>
        <a:lstStyle/>
        <a:p>
          <a:endParaRPr lang="en-US"/>
        </a:p>
      </dgm:t>
    </dgm:pt>
    <dgm:pt modelId="{4C37EFE3-9CD3-4707-9F54-0CCC431C3F4E}" type="pres">
      <dgm:prSet presAssocID="{49FEDC12-7E12-48ED-9771-F3A732831284}" presName="parenttextcomposite" presStyleCnt="0"/>
      <dgm:spPr/>
    </dgm:pt>
    <dgm:pt modelId="{701E45B3-135D-4278-BF51-1D440EE8A9F5}" type="pres">
      <dgm:prSet presAssocID="{49FEDC12-7E12-48ED-9771-F3A732831284}" presName="parenttext" presStyleLbl="revTx" presStyleIdx="0" presStyleCnt="4">
        <dgm:presLayoutVars>
          <dgm:chMax/>
          <dgm:chPref val="2"/>
          <dgm:bulletEnabled val="1"/>
        </dgm:presLayoutVars>
      </dgm:prSet>
      <dgm:spPr/>
      <dgm:t>
        <a:bodyPr/>
        <a:lstStyle/>
        <a:p>
          <a:endParaRPr lang="en-US"/>
        </a:p>
      </dgm:t>
    </dgm:pt>
    <dgm:pt modelId="{CDB94930-EA15-4C39-910F-5BA448499452}" type="pres">
      <dgm:prSet presAssocID="{49FEDC12-7E12-48ED-9771-F3A732831284}" presName="composite" presStyleCnt="0"/>
      <dgm:spPr/>
    </dgm:pt>
    <dgm:pt modelId="{B3D13881-E72C-4029-898D-A7059BE096E3}" type="pres">
      <dgm:prSet presAssocID="{49FEDC12-7E12-48ED-9771-F3A732831284}" presName="chevron1" presStyleLbl="alignNode1" presStyleIdx="0" presStyleCnt="28"/>
      <dgm:spPr/>
    </dgm:pt>
    <dgm:pt modelId="{DA56D152-ED65-40B7-B1FD-1ADD2B7D3483}" type="pres">
      <dgm:prSet presAssocID="{49FEDC12-7E12-48ED-9771-F3A732831284}" presName="chevron2" presStyleLbl="alignNode1" presStyleIdx="1" presStyleCnt="28"/>
      <dgm:spPr/>
    </dgm:pt>
    <dgm:pt modelId="{76F04B26-7E3D-4C38-90C4-B88BFF02E9B2}" type="pres">
      <dgm:prSet presAssocID="{49FEDC12-7E12-48ED-9771-F3A732831284}" presName="chevron3" presStyleLbl="alignNode1" presStyleIdx="2" presStyleCnt="28"/>
      <dgm:spPr/>
    </dgm:pt>
    <dgm:pt modelId="{B094A3A4-D173-487A-B59E-E14441A86829}" type="pres">
      <dgm:prSet presAssocID="{49FEDC12-7E12-48ED-9771-F3A732831284}" presName="chevron4" presStyleLbl="alignNode1" presStyleIdx="3" presStyleCnt="28"/>
      <dgm:spPr/>
    </dgm:pt>
    <dgm:pt modelId="{F5D0EB57-75A0-4F16-8D20-CA614CC019C2}" type="pres">
      <dgm:prSet presAssocID="{49FEDC12-7E12-48ED-9771-F3A732831284}" presName="chevron5" presStyleLbl="alignNode1" presStyleIdx="4" presStyleCnt="28"/>
      <dgm:spPr/>
    </dgm:pt>
    <dgm:pt modelId="{4427FCCC-D18B-45DF-876B-639A760E4521}" type="pres">
      <dgm:prSet presAssocID="{49FEDC12-7E12-48ED-9771-F3A732831284}" presName="chevron6" presStyleLbl="alignNode1" presStyleIdx="5" presStyleCnt="28"/>
      <dgm:spPr/>
    </dgm:pt>
    <dgm:pt modelId="{291B3F1F-8BBC-4233-BA82-70FE171FAD3C}" type="pres">
      <dgm:prSet presAssocID="{49FEDC12-7E12-48ED-9771-F3A732831284}" presName="chevron7" presStyleLbl="alignNode1" presStyleIdx="6" presStyleCnt="28"/>
      <dgm:spPr/>
    </dgm:pt>
    <dgm:pt modelId="{9B95EB9B-8776-40F6-A628-6778C08A5E19}" type="pres">
      <dgm:prSet presAssocID="{49FEDC12-7E12-48ED-9771-F3A732831284}" presName="childtext" presStyleLbl="solidFgAcc1" presStyleIdx="0" presStyleCnt="4" custScaleX="131955">
        <dgm:presLayoutVars>
          <dgm:chMax/>
          <dgm:chPref val="0"/>
          <dgm:bulletEnabled val="1"/>
        </dgm:presLayoutVars>
      </dgm:prSet>
      <dgm:spPr/>
      <dgm:t>
        <a:bodyPr/>
        <a:lstStyle/>
        <a:p>
          <a:endParaRPr lang="en-US"/>
        </a:p>
      </dgm:t>
    </dgm:pt>
    <dgm:pt modelId="{918087FF-20BA-4022-8085-C8A50CD39C2D}" type="pres">
      <dgm:prSet presAssocID="{9417F98F-7066-43CB-9FC6-AF9AF179E2D3}" presName="sibTrans" presStyleCnt="0"/>
      <dgm:spPr/>
    </dgm:pt>
    <dgm:pt modelId="{0C4B1DBC-2188-4981-B39C-1A1499D6F96C}" type="pres">
      <dgm:prSet presAssocID="{D656B690-A930-47E0-8305-0D108E6149C2}" presName="parenttextcomposite" presStyleCnt="0"/>
      <dgm:spPr/>
    </dgm:pt>
    <dgm:pt modelId="{9CEE8A41-E92B-4A2A-A7BF-458BC3DC38D6}" type="pres">
      <dgm:prSet presAssocID="{D656B690-A930-47E0-8305-0D108E6149C2}" presName="parenttext" presStyleLbl="revTx" presStyleIdx="1" presStyleCnt="4">
        <dgm:presLayoutVars>
          <dgm:chMax/>
          <dgm:chPref val="2"/>
          <dgm:bulletEnabled val="1"/>
        </dgm:presLayoutVars>
      </dgm:prSet>
      <dgm:spPr/>
      <dgm:t>
        <a:bodyPr/>
        <a:lstStyle/>
        <a:p>
          <a:endParaRPr lang="en-US"/>
        </a:p>
      </dgm:t>
    </dgm:pt>
    <dgm:pt modelId="{ABDCABCC-47F8-4F7F-9D5F-A7FD768E6B86}" type="pres">
      <dgm:prSet presAssocID="{D656B690-A930-47E0-8305-0D108E6149C2}" presName="composite" presStyleCnt="0"/>
      <dgm:spPr/>
    </dgm:pt>
    <dgm:pt modelId="{FADBAE13-78AE-4945-BF5A-EBFB3CC03553}" type="pres">
      <dgm:prSet presAssocID="{D656B690-A930-47E0-8305-0D108E6149C2}" presName="chevron1" presStyleLbl="alignNode1" presStyleIdx="7" presStyleCnt="28"/>
      <dgm:spPr/>
    </dgm:pt>
    <dgm:pt modelId="{A6C2BF5A-0E2C-476D-9734-862BC4B7E028}" type="pres">
      <dgm:prSet presAssocID="{D656B690-A930-47E0-8305-0D108E6149C2}" presName="chevron2" presStyleLbl="alignNode1" presStyleIdx="8" presStyleCnt="28"/>
      <dgm:spPr/>
    </dgm:pt>
    <dgm:pt modelId="{227CD218-7EC1-4BB8-824C-A3641EFEDDA9}" type="pres">
      <dgm:prSet presAssocID="{D656B690-A930-47E0-8305-0D108E6149C2}" presName="chevron3" presStyleLbl="alignNode1" presStyleIdx="9" presStyleCnt="28"/>
      <dgm:spPr/>
    </dgm:pt>
    <dgm:pt modelId="{07507B73-2941-42DB-BDA4-53C48FE4219D}" type="pres">
      <dgm:prSet presAssocID="{D656B690-A930-47E0-8305-0D108E6149C2}" presName="chevron4" presStyleLbl="alignNode1" presStyleIdx="10" presStyleCnt="28"/>
      <dgm:spPr/>
    </dgm:pt>
    <dgm:pt modelId="{5741F6E9-34DA-4EF5-AAE0-C7D347E414B4}" type="pres">
      <dgm:prSet presAssocID="{D656B690-A930-47E0-8305-0D108E6149C2}" presName="chevron5" presStyleLbl="alignNode1" presStyleIdx="11" presStyleCnt="28"/>
      <dgm:spPr/>
    </dgm:pt>
    <dgm:pt modelId="{97952329-C651-4E42-AD78-FAF803FC78FE}" type="pres">
      <dgm:prSet presAssocID="{D656B690-A930-47E0-8305-0D108E6149C2}" presName="chevron6" presStyleLbl="alignNode1" presStyleIdx="12" presStyleCnt="28"/>
      <dgm:spPr/>
    </dgm:pt>
    <dgm:pt modelId="{A3847E6A-0111-4B35-B460-0C9E170F994A}" type="pres">
      <dgm:prSet presAssocID="{D656B690-A930-47E0-8305-0D108E6149C2}" presName="chevron7" presStyleLbl="alignNode1" presStyleIdx="13" presStyleCnt="28"/>
      <dgm:spPr/>
    </dgm:pt>
    <dgm:pt modelId="{D228A6D9-0C2D-43BF-9FD2-8D5CA64AEAB8}" type="pres">
      <dgm:prSet presAssocID="{D656B690-A930-47E0-8305-0D108E6149C2}" presName="childtext" presStyleLbl="solidFgAcc1" presStyleIdx="1" presStyleCnt="4" custScaleX="131819">
        <dgm:presLayoutVars>
          <dgm:chMax/>
          <dgm:chPref val="0"/>
          <dgm:bulletEnabled val="1"/>
        </dgm:presLayoutVars>
      </dgm:prSet>
      <dgm:spPr/>
      <dgm:t>
        <a:bodyPr/>
        <a:lstStyle/>
        <a:p>
          <a:endParaRPr lang="en-US"/>
        </a:p>
      </dgm:t>
    </dgm:pt>
    <dgm:pt modelId="{E910574A-56F2-4FF4-AD6F-976F9C1D5DFD}" type="pres">
      <dgm:prSet presAssocID="{0674F508-236B-4531-AC96-4E4C320C15D6}" presName="sibTrans" presStyleCnt="0"/>
      <dgm:spPr/>
    </dgm:pt>
    <dgm:pt modelId="{5BD98FE9-19D5-43E5-B8C2-E85B33E86AF6}" type="pres">
      <dgm:prSet presAssocID="{BD3A6628-3D5F-4DB6-9FB9-815E7FCF5EC7}" presName="parenttextcomposite" presStyleCnt="0"/>
      <dgm:spPr/>
    </dgm:pt>
    <dgm:pt modelId="{02F6E34D-EDB3-40D3-B486-3F4E7476A93E}" type="pres">
      <dgm:prSet presAssocID="{BD3A6628-3D5F-4DB6-9FB9-815E7FCF5EC7}" presName="parenttext" presStyleLbl="revTx" presStyleIdx="2" presStyleCnt="4">
        <dgm:presLayoutVars>
          <dgm:chMax/>
          <dgm:chPref val="2"/>
          <dgm:bulletEnabled val="1"/>
        </dgm:presLayoutVars>
      </dgm:prSet>
      <dgm:spPr/>
      <dgm:t>
        <a:bodyPr/>
        <a:lstStyle/>
        <a:p>
          <a:endParaRPr lang="en-US"/>
        </a:p>
      </dgm:t>
    </dgm:pt>
    <dgm:pt modelId="{F5F7CD4C-4DE8-4A02-BA4D-088EB8644A4F}" type="pres">
      <dgm:prSet presAssocID="{BD3A6628-3D5F-4DB6-9FB9-815E7FCF5EC7}" presName="composite" presStyleCnt="0"/>
      <dgm:spPr/>
    </dgm:pt>
    <dgm:pt modelId="{4A1A5AE2-4FB7-4C1A-B11B-A0161E8D2DDE}" type="pres">
      <dgm:prSet presAssocID="{BD3A6628-3D5F-4DB6-9FB9-815E7FCF5EC7}" presName="chevron1" presStyleLbl="alignNode1" presStyleIdx="14" presStyleCnt="28"/>
      <dgm:spPr/>
    </dgm:pt>
    <dgm:pt modelId="{8E8EB67E-D84B-417D-8AB6-095D309FA504}" type="pres">
      <dgm:prSet presAssocID="{BD3A6628-3D5F-4DB6-9FB9-815E7FCF5EC7}" presName="chevron2" presStyleLbl="alignNode1" presStyleIdx="15" presStyleCnt="28"/>
      <dgm:spPr/>
    </dgm:pt>
    <dgm:pt modelId="{0AF22C36-5919-4390-A0EA-9F13FA5043D9}" type="pres">
      <dgm:prSet presAssocID="{BD3A6628-3D5F-4DB6-9FB9-815E7FCF5EC7}" presName="chevron3" presStyleLbl="alignNode1" presStyleIdx="16" presStyleCnt="28"/>
      <dgm:spPr/>
    </dgm:pt>
    <dgm:pt modelId="{2173B22A-F6C6-4B77-A346-1D2AE5D66F1A}" type="pres">
      <dgm:prSet presAssocID="{BD3A6628-3D5F-4DB6-9FB9-815E7FCF5EC7}" presName="chevron4" presStyleLbl="alignNode1" presStyleIdx="17" presStyleCnt="28"/>
      <dgm:spPr/>
    </dgm:pt>
    <dgm:pt modelId="{7AC97F8A-923B-4015-A7DD-115C76177DC9}" type="pres">
      <dgm:prSet presAssocID="{BD3A6628-3D5F-4DB6-9FB9-815E7FCF5EC7}" presName="chevron5" presStyleLbl="alignNode1" presStyleIdx="18" presStyleCnt="28"/>
      <dgm:spPr/>
    </dgm:pt>
    <dgm:pt modelId="{377A1666-297F-4093-8682-4458FFD3467B}" type="pres">
      <dgm:prSet presAssocID="{BD3A6628-3D5F-4DB6-9FB9-815E7FCF5EC7}" presName="chevron6" presStyleLbl="alignNode1" presStyleIdx="19" presStyleCnt="28"/>
      <dgm:spPr/>
    </dgm:pt>
    <dgm:pt modelId="{230D5F8A-0A43-4E9C-B15B-5F2209A01EA9}" type="pres">
      <dgm:prSet presAssocID="{BD3A6628-3D5F-4DB6-9FB9-815E7FCF5EC7}" presName="chevron7" presStyleLbl="alignNode1" presStyleIdx="20" presStyleCnt="28"/>
      <dgm:spPr/>
    </dgm:pt>
    <dgm:pt modelId="{AE170FE8-B5AE-4FDA-A1CF-FF1B9608B4B3}" type="pres">
      <dgm:prSet presAssocID="{BD3A6628-3D5F-4DB6-9FB9-815E7FCF5EC7}" presName="childtext" presStyleLbl="solidFgAcc1" presStyleIdx="2" presStyleCnt="4" custScaleX="132971">
        <dgm:presLayoutVars>
          <dgm:chMax/>
          <dgm:chPref val="0"/>
          <dgm:bulletEnabled val="1"/>
        </dgm:presLayoutVars>
      </dgm:prSet>
      <dgm:spPr/>
      <dgm:t>
        <a:bodyPr/>
        <a:lstStyle/>
        <a:p>
          <a:endParaRPr lang="en-US"/>
        </a:p>
      </dgm:t>
    </dgm:pt>
    <dgm:pt modelId="{CAB89FA7-17BB-461A-8C94-95ED7227E90F}" type="pres">
      <dgm:prSet presAssocID="{B5314986-4793-4009-B679-0B9778D4895B}" presName="sibTrans" presStyleCnt="0"/>
      <dgm:spPr/>
    </dgm:pt>
    <dgm:pt modelId="{06A4BD7D-1407-466A-A808-903130B48AA4}" type="pres">
      <dgm:prSet presAssocID="{1EE59276-7FD5-4743-8C3D-F6CF6812842E}" presName="parenttextcomposite" presStyleCnt="0"/>
      <dgm:spPr/>
    </dgm:pt>
    <dgm:pt modelId="{CCC8A779-EFBE-4725-81E8-305A5F5E9173}" type="pres">
      <dgm:prSet presAssocID="{1EE59276-7FD5-4743-8C3D-F6CF6812842E}" presName="parenttext" presStyleLbl="revTx" presStyleIdx="3" presStyleCnt="4">
        <dgm:presLayoutVars>
          <dgm:chMax/>
          <dgm:chPref val="2"/>
          <dgm:bulletEnabled val="1"/>
        </dgm:presLayoutVars>
      </dgm:prSet>
      <dgm:spPr/>
      <dgm:t>
        <a:bodyPr/>
        <a:lstStyle/>
        <a:p>
          <a:endParaRPr lang="en-US"/>
        </a:p>
      </dgm:t>
    </dgm:pt>
    <dgm:pt modelId="{7C4B1B88-81F0-41F0-BCF3-42A666CA8BF9}" type="pres">
      <dgm:prSet presAssocID="{1EE59276-7FD5-4743-8C3D-F6CF6812842E}" presName="composite" presStyleCnt="0"/>
      <dgm:spPr/>
    </dgm:pt>
    <dgm:pt modelId="{D53CD071-08F7-42FA-A2E4-9194513E41A0}" type="pres">
      <dgm:prSet presAssocID="{1EE59276-7FD5-4743-8C3D-F6CF6812842E}" presName="chevron1" presStyleLbl="alignNode1" presStyleIdx="21" presStyleCnt="28"/>
      <dgm:spPr/>
    </dgm:pt>
    <dgm:pt modelId="{C8835A93-85BD-412F-9E2F-5F19B4397F37}" type="pres">
      <dgm:prSet presAssocID="{1EE59276-7FD5-4743-8C3D-F6CF6812842E}" presName="chevron2" presStyleLbl="alignNode1" presStyleIdx="22" presStyleCnt="28"/>
      <dgm:spPr/>
    </dgm:pt>
    <dgm:pt modelId="{084A9180-9550-43E5-999D-72719F69C5C0}" type="pres">
      <dgm:prSet presAssocID="{1EE59276-7FD5-4743-8C3D-F6CF6812842E}" presName="chevron3" presStyleLbl="alignNode1" presStyleIdx="23" presStyleCnt="28"/>
      <dgm:spPr/>
    </dgm:pt>
    <dgm:pt modelId="{36C593B6-4629-4F4C-92F6-8B497C53ED0E}" type="pres">
      <dgm:prSet presAssocID="{1EE59276-7FD5-4743-8C3D-F6CF6812842E}" presName="chevron4" presStyleLbl="alignNode1" presStyleIdx="24" presStyleCnt="28"/>
      <dgm:spPr/>
    </dgm:pt>
    <dgm:pt modelId="{3064DDD7-A3FA-4EA0-829A-4B46D7931467}" type="pres">
      <dgm:prSet presAssocID="{1EE59276-7FD5-4743-8C3D-F6CF6812842E}" presName="chevron5" presStyleLbl="alignNode1" presStyleIdx="25" presStyleCnt="28"/>
      <dgm:spPr/>
    </dgm:pt>
    <dgm:pt modelId="{016A55CC-133A-4E68-8A5F-3D8CE884C512}" type="pres">
      <dgm:prSet presAssocID="{1EE59276-7FD5-4743-8C3D-F6CF6812842E}" presName="chevron6" presStyleLbl="alignNode1" presStyleIdx="26" presStyleCnt="28"/>
      <dgm:spPr/>
    </dgm:pt>
    <dgm:pt modelId="{173DFDF1-9BA8-401D-9BF1-3B825E637C88}" type="pres">
      <dgm:prSet presAssocID="{1EE59276-7FD5-4743-8C3D-F6CF6812842E}" presName="chevron7" presStyleLbl="alignNode1" presStyleIdx="27" presStyleCnt="28"/>
      <dgm:spPr/>
    </dgm:pt>
    <dgm:pt modelId="{707FF698-45E9-44B8-92F7-537AF47289D7}" type="pres">
      <dgm:prSet presAssocID="{1EE59276-7FD5-4743-8C3D-F6CF6812842E}" presName="childtext" presStyleLbl="solidFgAcc1" presStyleIdx="3" presStyleCnt="4" custScaleX="129710">
        <dgm:presLayoutVars>
          <dgm:chMax/>
          <dgm:chPref val="0"/>
          <dgm:bulletEnabled val="1"/>
        </dgm:presLayoutVars>
      </dgm:prSet>
      <dgm:spPr/>
      <dgm:t>
        <a:bodyPr/>
        <a:lstStyle/>
        <a:p>
          <a:endParaRPr lang="en-US"/>
        </a:p>
      </dgm:t>
    </dgm:pt>
  </dgm:ptLst>
  <dgm:cxnLst>
    <dgm:cxn modelId="{2A297146-702E-438F-8480-85A4D39A5D8F}" srcId="{BFD6F2EF-B459-4E56-9E36-B207C9CBE501}" destId="{49FEDC12-7E12-48ED-9771-F3A732831284}" srcOrd="0" destOrd="0" parTransId="{1C101868-BAEE-4514-84AF-2E69546B92AA}" sibTransId="{9417F98F-7066-43CB-9FC6-AF9AF179E2D3}"/>
    <dgm:cxn modelId="{54A3DE26-3D11-46BE-BFBF-B41FF66737A2}" type="presOf" srcId="{04994900-A73B-40E5-9DDA-ACB5B5BC9ADC}" destId="{707FF698-45E9-44B8-92F7-537AF47289D7}" srcOrd="0" destOrd="0" presId="urn:microsoft.com/office/officeart/2008/layout/VerticalAccentList"/>
    <dgm:cxn modelId="{620E2116-0C41-4385-A60B-4ED35EACBAA0}" type="presOf" srcId="{49FEDC12-7E12-48ED-9771-F3A732831284}" destId="{701E45B3-135D-4278-BF51-1D440EE8A9F5}" srcOrd="0" destOrd="0" presId="urn:microsoft.com/office/officeart/2008/layout/VerticalAccentList"/>
    <dgm:cxn modelId="{4361CA20-0FD7-4159-92A7-D382392213AC}" type="presOf" srcId="{BFD6F2EF-B459-4E56-9E36-B207C9CBE501}" destId="{018F01F7-E8C2-4AFC-B33F-57C0AC34AF44}" srcOrd="0" destOrd="0" presId="urn:microsoft.com/office/officeart/2008/layout/VerticalAccentList"/>
    <dgm:cxn modelId="{511B2310-4736-4AF1-8C2D-794F7432DBD1}" srcId="{BD3A6628-3D5F-4DB6-9FB9-815E7FCF5EC7}" destId="{E6FF0B73-43A2-4744-B60F-593D77104B5D}" srcOrd="0" destOrd="0" parTransId="{A5C46E4C-518F-48B5-A489-58084E341290}" sibTransId="{204818B8-6102-420B-8EA0-EB95F27651A2}"/>
    <dgm:cxn modelId="{27C04C16-9FE9-45FF-9DCC-FCB1EA8E2E09}" type="presOf" srcId="{54E172E9-AD20-45A2-9928-2FFD8E4601EA}" destId="{D228A6D9-0C2D-43BF-9FD2-8D5CA64AEAB8}" srcOrd="0" destOrd="0" presId="urn:microsoft.com/office/officeart/2008/layout/VerticalAccentList"/>
    <dgm:cxn modelId="{F6D93570-CB40-4C2A-A0E3-7A7345FCEA07}" type="presOf" srcId="{E6FF0B73-43A2-4744-B60F-593D77104B5D}" destId="{AE170FE8-B5AE-4FDA-A1CF-FF1B9608B4B3}" srcOrd="0" destOrd="0" presId="urn:microsoft.com/office/officeart/2008/layout/VerticalAccentList"/>
    <dgm:cxn modelId="{3DF6686C-7963-4CA0-90ED-DD9991C4DD02}" type="presOf" srcId="{1EE59276-7FD5-4743-8C3D-F6CF6812842E}" destId="{CCC8A779-EFBE-4725-81E8-305A5F5E9173}" srcOrd="0" destOrd="0" presId="urn:microsoft.com/office/officeart/2008/layout/VerticalAccentList"/>
    <dgm:cxn modelId="{88C79BD8-CABA-4389-B2A2-9D3CD62002E6}" srcId="{D656B690-A930-47E0-8305-0D108E6149C2}" destId="{54E172E9-AD20-45A2-9928-2FFD8E4601EA}" srcOrd="0" destOrd="0" parTransId="{63FEC77A-87D8-4FFD-92C1-EBBAB3093153}" sibTransId="{5CC3F91D-EA50-4525-A78D-536DE42F8C0E}"/>
    <dgm:cxn modelId="{36A1F92E-A4D7-4110-8000-4A3021B00436}" type="presOf" srcId="{F01A7F46-AC61-4AFE-AC9B-218CC66F822B}" destId="{9B95EB9B-8776-40F6-A628-6778C08A5E19}" srcOrd="0" destOrd="0" presId="urn:microsoft.com/office/officeart/2008/layout/VerticalAccentList"/>
    <dgm:cxn modelId="{C8A3F49C-81E2-4CF3-B524-F658B0617683}" srcId="{BFD6F2EF-B459-4E56-9E36-B207C9CBE501}" destId="{BD3A6628-3D5F-4DB6-9FB9-815E7FCF5EC7}" srcOrd="2" destOrd="0" parTransId="{F046760E-7479-4597-95F5-ABAAB1029323}" sibTransId="{B5314986-4793-4009-B679-0B9778D4895B}"/>
    <dgm:cxn modelId="{78DA0D8D-A41B-464E-A5BE-A675F2EE5143}" type="presOf" srcId="{BD3A6628-3D5F-4DB6-9FB9-815E7FCF5EC7}" destId="{02F6E34D-EDB3-40D3-B486-3F4E7476A93E}" srcOrd="0" destOrd="0" presId="urn:microsoft.com/office/officeart/2008/layout/VerticalAccentList"/>
    <dgm:cxn modelId="{6D3F6256-F423-4701-81AC-7D873F09979B}" srcId="{BFD6F2EF-B459-4E56-9E36-B207C9CBE501}" destId="{D656B690-A930-47E0-8305-0D108E6149C2}" srcOrd="1" destOrd="0" parTransId="{D8FEF6F6-9AA7-44CF-85C6-10C6131AA7B4}" sibTransId="{0674F508-236B-4531-AC96-4E4C320C15D6}"/>
    <dgm:cxn modelId="{B0B3E2B2-AC08-483B-BF58-54C119E23B9E}" srcId="{49FEDC12-7E12-48ED-9771-F3A732831284}" destId="{F01A7F46-AC61-4AFE-AC9B-218CC66F822B}" srcOrd="0" destOrd="0" parTransId="{64F2ACA4-8665-4B53-989C-A1623BBBBD64}" sibTransId="{DFDC92C5-47CC-4ABB-A8F5-FEF9D626976A}"/>
    <dgm:cxn modelId="{571578B7-AE81-43F2-98C6-DFBE6810B3CD}" type="presOf" srcId="{D656B690-A930-47E0-8305-0D108E6149C2}" destId="{9CEE8A41-E92B-4A2A-A7BF-458BC3DC38D6}" srcOrd="0" destOrd="0" presId="urn:microsoft.com/office/officeart/2008/layout/VerticalAccentList"/>
    <dgm:cxn modelId="{25441D15-EF13-42D2-AF49-377577B13809}" srcId="{1EE59276-7FD5-4743-8C3D-F6CF6812842E}" destId="{04994900-A73B-40E5-9DDA-ACB5B5BC9ADC}" srcOrd="0" destOrd="0" parTransId="{1E1972F3-0694-44EE-853E-272A4272E326}" sibTransId="{2C4BF0C1-C54E-4500-9DEC-27ACBCD9B83E}"/>
    <dgm:cxn modelId="{3368193B-DAA9-4879-A502-6E120CFBC667}" srcId="{BFD6F2EF-B459-4E56-9E36-B207C9CBE501}" destId="{1EE59276-7FD5-4743-8C3D-F6CF6812842E}" srcOrd="3" destOrd="0" parTransId="{1CBCF680-3D99-4231-8C3C-D6C4C41F7216}" sibTransId="{ECE8AAED-340C-41DB-92CE-55ACBCEE0C9F}"/>
    <dgm:cxn modelId="{85CEBE74-18DA-4F05-9720-B6A2658E9A69}" type="presParOf" srcId="{018F01F7-E8C2-4AFC-B33F-57C0AC34AF44}" destId="{4C37EFE3-9CD3-4707-9F54-0CCC431C3F4E}" srcOrd="0" destOrd="0" presId="urn:microsoft.com/office/officeart/2008/layout/VerticalAccentList"/>
    <dgm:cxn modelId="{ADBA98D2-B214-4063-BFE1-D912289DF9F8}" type="presParOf" srcId="{4C37EFE3-9CD3-4707-9F54-0CCC431C3F4E}" destId="{701E45B3-135D-4278-BF51-1D440EE8A9F5}" srcOrd="0" destOrd="0" presId="urn:microsoft.com/office/officeart/2008/layout/VerticalAccentList"/>
    <dgm:cxn modelId="{EA9919F1-3993-4472-8FA8-E1152BDFE329}" type="presParOf" srcId="{018F01F7-E8C2-4AFC-B33F-57C0AC34AF44}" destId="{CDB94930-EA15-4C39-910F-5BA448499452}" srcOrd="1" destOrd="0" presId="urn:microsoft.com/office/officeart/2008/layout/VerticalAccentList"/>
    <dgm:cxn modelId="{39FFE3E2-219B-4651-9E50-0D4BD91FF51B}" type="presParOf" srcId="{CDB94930-EA15-4C39-910F-5BA448499452}" destId="{B3D13881-E72C-4029-898D-A7059BE096E3}" srcOrd="0" destOrd="0" presId="urn:microsoft.com/office/officeart/2008/layout/VerticalAccentList"/>
    <dgm:cxn modelId="{A3B77FAB-A55E-4D45-86BD-EDE558293AF2}" type="presParOf" srcId="{CDB94930-EA15-4C39-910F-5BA448499452}" destId="{DA56D152-ED65-40B7-B1FD-1ADD2B7D3483}" srcOrd="1" destOrd="0" presId="urn:microsoft.com/office/officeart/2008/layout/VerticalAccentList"/>
    <dgm:cxn modelId="{BCBAC347-FA7B-46E9-8EAC-77820B9F4F56}" type="presParOf" srcId="{CDB94930-EA15-4C39-910F-5BA448499452}" destId="{76F04B26-7E3D-4C38-90C4-B88BFF02E9B2}" srcOrd="2" destOrd="0" presId="urn:microsoft.com/office/officeart/2008/layout/VerticalAccentList"/>
    <dgm:cxn modelId="{03C3E9F9-5719-4C06-9E17-1BC9D5317B14}" type="presParOf" srcId="{CDB94930-EA15-4C39-910F-5BA448499452}" destId="{B094A3A4-D173-487A-B59E-E14441A86829}" srcOrd="3" destOrd="0" presId="urn:microsoft.com/office/officeart/2008/layout/VerticalAccentList"/>
    <dgm:cxn modelId="{35A6A17F-15BF-4F75-BA53-E4DDDD818522}" type="presParOf" srcId="{CDB94930-EA15-4C39-910F-5BA448499452}" destId="{F5D0EB57-75A0-4F16-8D20-CA614CC019C2}" srcOrd="4" destOrd="0" presId="urn:microsoft.com/office/officeart/2008/layout/VerticalAccentList"/>
    <dgm:cxn modelId="{236BC58A-3A05-4E24-A8F3-4410D20171A1}" type="presParOf" srcId="{CDB94930-EA15-4C39-910F-5BA448499452}" destId="{4427FCCC-D18B-45DF-876B-639A760E4521}" srcOrd="5" destOrd="0" presId="urn:microsoft.com/office/officeart/2008/layout/VerticalAccentList"/>
    <dgm:cxn modelId="{092CAF84-238E-487C-89D5-DAE94960195A}" type="presParOf" srcId="{CDB94930-EA15-4C39-910F-5BA448499452}" destId="{291B3F1F-8BBC-4233-BA82-70FE171FAD3C}" srcOrd="6" destOrd="0" presId="urn:microsoft.com/office/officeart/2008/layout/VerticalAccentList"/>
    <dgm:cxn modelId="{D20A0E67-2318-4872-8380-69E8F5B15FC5}" type="presParOf" srcId="{CDB94930-EA15-4C39-910F-5BA448499452}" destId="{9B95EB9B-8776-40F6-A628-6778C08A5E19}" srcOrd="7" destOrd="0" presId="urn:microsoft.com/office/officeart/2008/layout/VerticalAccentList"/>
    <dgm:cxn modelId="{809ECC49-777F-4C41-9A53-8CD412D20C6B}" type="presParOf" srcId="{018F01F7-E8C2-4AFC-B33F-57C0AC34AF44}" destId="{918087FF-20BA-4022-8085-C8A50CD39C2D}" srcOrd="2" destOrd="0" presId="urn:microsoft.com/office/officeart/2008/layout/VerticalAccentList"/>
    <dgm:cxn modelId="{2603E68C-6206-4ED9-A371-CC4B1540623D}" type="presParOf" srcId="{018F01F7-E8C2-4AFC-B33F-57C0AC34AF44}" destId="{0C4B1DBC-2188-4981-B39C-1A1499D6F96C}" srcOrd="3" destOrd="0" presId="urn:microsoft.com/office/officeart/2008/layout/VerticalAccentList"/>
    <dgm:cxn modelId="{ED260A47-DBA8-43EE-973D-744927AA1F1A}" type="presParOf" srcId="{0C4B1DBC-2188-4981-B39C-1A1499D6F96C}" destId="{9CEE8A41-E92B-4A2A-A7BF-458BC3DC38D6}" srcOrd="0" destOrd="0" presId="urn:microsoft.com/office/officeart/2008/layout/VerticalAccentList"/>
    <dgm:cxn modelId="{C85962DB-15C5-4211-B2FD-F40B8ACEBDB9}" type="presParOf" srcId="{018F01F7-E8C2-4AFC-B33F-57C0AC34AF44}" destId="{ABDCABCC-47F8-4F7F-9D5F-A7FD768E6B86}" srcOrd="4" destOrd="0" presId="urn:microsoft.com/office/officeart/2008/layout/VerticalAccentList"/>
    <dgm:cxn modelId="{35507814-8145-49F2-8951-90820E2DDEE3}" type="presParOf" srcId="{ABDCABCC-47F8-4F7F-9D5F-A7FD768E6B86}" destId="{FADBAE13-78AE-4945-BF5A-EBFB3CC03553}" srcOrd="0" destOrd="0" presId="urn:microsoft.com/office/officeart/2008/layout/VerticalAccentList"/>
    <dgm:cxn modelId="{B174AE14-4FBC-4524-8C7B-B43C2D8997EB}" type="presParOf" srcId="{ABDCABCC-47F8-4F7F-9D5F-A7FD768E6B86}" destId="{A6C2BF5A-0E2C-476D-9734-862BC4B7E028}" srcOrd="1" destOrd="0" presId="urn:microsoft.com/office/officeart/2008/layout/VerticalAccentList"/>
    <dgm:cxn modelId="{1D730D56-4CF4-4BEA-9121-913EAD1C5767}" type="presParOf" srcId="{ABDCABCC-47F8-4F7F-9D5F-A7FD768E6B86}" destId="{227CD218-7EC1-4BB8-824C-A3641EFEDDA9}" srcOrd="2" destOrd="0" presId="urn:microsoft.com/office/officeart/2008/layout/VerticalAccentList"/>
    <dgm:cxn modelId="{E7B52A37-6CDB-4916-ACFE-57A320F7326B}" type="presParOf" srcId="{ABDCABCC-47F8-4F7F-9D5F-A7FD768E6B86}" destId="{07507B73-2941-42DB-BDA4-53C48FE4219D}" srcOrd="3" destOrd="0" presId="urn:microsoft.com/office/officeart/2008/layout/VerticalAccentList"/>
    <dgm:cxn modelId="{EF414220-8F22-4443-8CCD-0B22E6FC25BD}" type="presParOf" srcId="{ABDCABCC-47F8-4F7F-9D5F-A7FD768E6B86}" destId="{5741F6E9-34DA-4EF5-AAE0-C7D347E414B4}" srcOrd="4" destOrd="0" presId="urn:microsoft.com/office/officeart/2008/layout/VerticalAccentList"/>
    <dgm:cxn modelId="{A06AE51E-454B-4CBF-A07D-7364172CB2D0}" type="presParOf" srcId="{ABDCABCC-47F8-4F7F-9D5F-A7FD768E6B86}" destId="{97952329-C651-4E42-AD78-FAF803FC78FE}" srcOrd="5" destOrd="0" presId="urn:microsoft.com/office/officeart/2008/layout/VerticalAccentList"/>
    <dgm:cxn modelId="{9151F0C9-58CC-48F1-BD5F-4E16DC14F84E}" type="presParOf" srcId="{ABDCABCC-47F8-4F7F-9D5F-A7FD768E6B86}" destId="{A3847E6A-0111-4B35-B460-0C9E170F994A}" srcOrd="6" destOrd="0" presId="urn:microsoft.com/office/officeart/2008/layout/VerticalAccentList"/>
    <dgm:cxn modelId="{C0864F53-6105-46FD-BF6B-19AD0FA0F1DF}" type="presParOf" srcId="{ABDCABCC-47F8-4F7F-9D5F-A7FD768E6B86}" destId="{D228A6D9-0C2D-43BF-9FD2-8D5CA64AEAB8}" srcOrd="7" destOrd="0" presId="urn:microsoft.com/office/officeart/2008/layout/VerticalAccentList"/>
    <dgm:cxn modelId="{D9CE9FA9-A789-4926-9055-188E30041468}" type="presParOf" srcId="{018F01F7-E8C2-4AFC-B33F-57C0AC34AF44}" destId="{E910574A-56F2-4FF4-AD6F-976F9C1D5DFD}" srcOrd="5" destOrd="0" presId="urn:microsoft.com/office/officeart/2008/layout/VerticalAccentList"/>
    <dgm:cxn modelId="{C0287110-6897-4029-AFA6-FC13FFC99015}" type="presParOf" srcId="{018F01F7-E8C2-4AFC-B33F-57C0AC34AF44}" destId="{5BD98FE9-19D5-43E5-B8C2-E85B33E86AF6}" srcOrd="6" destOrd="0" presId="urn:microsoft.com/office/officeart/2008/layout/VerticalAccentList"/>
    <dgm:cxn modelId="{37FD9585-94FA-4C74-AEF7-B686A194FBB4}" type="presParOf" srcId="{5BD98FE9-19D5-43E5-B8C2-E85B33E86AF6}" destId="{02F6E34D-EDB3-40D3-B486-3F4E7476A93E}" srcOrd="0" destOrd="0" presId="urn:microsoft.com/office/officeart/2008/layout/VerticalAccentList"/>
    <dgm:cxn modelId="{A63B33A7-C96F-4BFE-A6A6-1F96C1EA5B8A}" type="presParOf" srcId="{018F01F7-E8C2-4AFC-B33F-57C0AC34AF44}" destId="{F5F7CD4C-4DE8-4A02-BA4D-088EB8644A4F}" srcOrd="7" destOrd="0" presId="urn:microsoft.com/office/officeart/2008/layout/VerticalAccentList"/>
    <dgm:cxn modelId="{ECE5425D-3CB5-4B5D-BA06-C2200230F421}" type="presParOf" srcId="{F5F7CD4C-4DE8-4A02-BA4D-088EB8644A4F}" destId="{4A1A5AE2-4FB7-4C1A-B11B-A0161E8D2DDE}" srcOrd="0" destOrd="0" presId="urn:microsoft.com/office/officeart/2008/layout/VerticalAccentList"/>
    <dgm:cxn modelId="{1BC17F4E-3BBA-44E1-B2D3-C01B9D603B63}" type="presParOf" srcId="{F5F7CD4C-4DE8-4A02-BA4D-088EB8644A4F}" destId="{8E8EB67E-D84B-417D-8AB6-095D309FA504}" srcOrd="1" destOrd="0" presId="urn:microsoft.com/office/officeart/2008/layout/VerticalAccentList"/>
    <dgm:cxn modelId="{4ECB58A9-D99E-495C-8B4D-B75675933EE6}" type="presParOf" srcId="{F5F7CD4C-4DE8-4A02-BA4D-088EB8644A4F}" destId="{0AF22C36-5919-4390-A0EA-9F13FA5043D9}" srcOrd="2" destOrd="0" presId="urn:microsoft.com/office/officeart/2008/layout/VerticalAccentList"/>
    <dgm:cxn modelId="{E2DCDE2B-4D7F-4BE1-8D22-8B9EF5F6954D}" type="presParOf" srcId="{F5F7CD4C-4DE8-4A02-BA4D-088EB8644A4F}" destId="{2173B22A-F6C6-4B77-A346-1D2AE5D66F1A}" srcOrd="3" destOrd="0" presId="urn:microsoft.com/office/officeart/2008/layout/VerticalAccentList"/>
    <dgm:cxn modelId="{0BF4EB23-29D2-4361-8A07-1CC82498DAB3}" type="presParOf" srcId="{F5F7CD4C-4DE8-4A02-BA4D-088EB8644A4F}" destId="{7AC97F8A-923B-4015-A7DD-115C76177DC9}" srcOrd="4" destOrd="0" presId="urn:microsoft.com/office/officeart/2008/layout/VerticalAccentList"/>
    <dgm:cxn modelId="{878A6525-078A-4704-BB21-0513E7C8CD34}" type="presParOf" srcId="{F5F7CD4C-4DE8-4A02-BA4D-088EB8644A4F}" destId="{377A1666-297F-4093-8682-4458FFD3467B}" srcOrd="5" destOrd="0" presId="urn:microsoft.com/office/officeart/2008/layout/VerticalAccentList"/>
    <dgm:cxn modelId="{2C5CD41D-06EB-45DA-9CE9-6ED795AA159C}" type="presParOf" srcId="{F5F7CD4C-4DE8-4A02-BA4D-088EB8644A4F}" destId="{230D5F8A-0A43-4E9C-B15B-5F2209A01EA9}" srcOrd="6" destOrd="0" presId="urn:microsoft.com/office/officeart/2008/layout/VerticalAccentList"/>
    <dgm:cxn modelId="{F3010F29-7AD5-43E9-B121-623623BF5BD8}" type="presParOf" srcId="{F5F7CD4C-4DE8-4A02-BA4D-088EB8644A4F}" destId="{AE170FE8-B5AE-4FDA-A1CF-FF1B9608B4B3}" srcOrd="7" destOrd="0" presId="urn:microsoft.com/office/officeart/2008/layout/VerticalAccentList"/>
    <dgm:cxn modelId="{852BA10A-5B36-4E3D-9ED5-8AFD7298C7FB}" type="presParOf" srcId="{018F01F7-E8C2-4AFC-B33F-57C0AC34AF44}" destId="{CAB89FA7-17BB-461A-8C94-95ED7227E90F}" srcOrd="8" destOrd="0" presId="urn:microsoft.com/office/officeart/2008/layout/VerticalAccentList"/>
    <dgm:cxn modelId="{2FFE557B-6404-4946-BFC1-2D8796D309C3}" type="presParOf" srcId="{018F01F7-E8C2-4AFC-B33F-57C0AC34AF44}" destId="{06A4BD7D-1407-466A-A808-903130B48AA4}" srcOrd="9" destOrd="0" presId="urn:microsoft.com/office/officeart/2008/layout/VerticalAccentList"/>
    <dgm:cxn modelId="{6CCE0516-B586-4E22-8A1F-0F58C64D6BE5}" type="presParOf" srcId="{06A4BD7D-1407-466A-A808-903130B48AA4}" destId="{CCC8A779-EFBE-4725-81E8-305A5F5E9173}" srcOrd="0" destOrd="0" presId="urn:microsoft.com/office/officeart/2008/layout/VerticalAccentList"/>
    <dgm:cxn modelId="{88770A9E-79A2-472B-B632-CBFFE8A24CA0}" type="presParOf" srcId="{018F01F7-E8C2-4AFC-B33F-57C0AC34AF44}" destId="{7C4B1B88-81F0-41F0-BCF3-42A666CA8BF9}" srcOrd="10" destOrd="0" presId="urn:microsoft.com/office/officeart/2008/layout/VerticalAccentList"/>
    <dgm:cxn modelId="{F797FA4E-49AA-4266-966D-7D03B1100199}" type="presParOf" srcId="{7C4B1B88-81F0-41F0-BCF3-42A666CA8BF9}" destId="{D53CD071-08F7-42FA-A2E4-9194513E41A0}" srcOrd="0" destOrd="0" presId="urn:microsoft.com/office/officeart/2008/layout/VerticalAccentList"/>
    <dgm:cxn modelId="{D331BED0-322C-44B4-8108-21F737E981EE}" type="presParOf" srcId="{7C4B1B88-81F0-41F0-BCF3-42A666CA8BF9}" destId="{C8835A93-85BD-412F-9E2F-5F19B4397F37}" srcOrd="1" destOrd="0" presId="urn:microsoft.com/office/officeart/2008/layout/VerticalAccentList"/>
    <dgm:cxn modelId="{C7C74AC6-5F4C-420B-9AFC-2E34A01D1CFB}" type="presParOf" srcId="{7C4B1B88-81F0-41F0-BCF3-42A666CA8BF9}" destId="{084A9180-9550-43E5-999D-72719F69C5C0}" srcOrd="2" destOrd="0" presId="urn:microsoft.com/office/officeart/2008/layout/VerticalAccentList"/>
    <dgm:cxn modelId="{AD6878FF-28C3-42DF-A218-EC359909607A}" type="presParOf" srcId="{7C4B1B88-81F0-41F0-BCF3-42A666CA8BF9}" destId="{36C593B6-4629-4F4C-92F6-8B497C53ED0E}" srcOrd="3" destOrd="0" presId="urn:microsoft.com/office/officeart/2008/layout/VerticalAccentList"/>
    <dgm:cxn modelId="{EEFDE430-EE6D-4879-886F-11726ED1A56B}" type="presParOf" srcId="{7C4B1B88-81F0-41F0-BCF3-42A666CA8BF9}" destId="{3064DDD7-A3FA-4EA0-829A-4B46D7931467}" srcOrd="4" destOrd="0" presId="urn:microsoft.com/office/officeart/2008/layout/VerticalAccentList"/>
    <dgm:cxn modelId="{076194EF-4C50-4A14-B8E5-3DBC11330484}" type="presParOf" srcId="{7C4B1B88-81F0-41F0-BCF3-42A666CA8BF9}" destId="{016A55CC-133A-4E68-8A5F-3D8CE884C512}" srcOrd="5" destOrd="0" presId="urn:microsoft.com/office/officeart/2008/layout/VerticalAccentList"/>
    <dgm:cxn modelId="{F97E1C3B-A1CE-4D94-B283-CDDFA3CC1546}" type="presParOf" srcId="{7C4B1B88-81F0-41F0-BCF3-42A666CA8BF9}" destId="{173DFDF1-9BA8-401D-9BF1-3B825E637C88}" srcOrd="6" destOrd="0" presId="urn:microsoft.com/office/officeart/2008/layout/VerticalAccentList"/>
    <dgm:cxn modelId="{347FEB20-7C00-49A9-8EEC-0798AEA19088}" type="presParOf" srcId="{7C4B1B88-81F0-41F0-BCF3-42A666CA8BF9}" destId="{707FF698-45E9-44B8-92F7-537AF47289D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E1789-7775-4083-9977-08DBF3504F0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73058C5-CBF3-4CD8-B5D1-D315F33AD728}">
      <dgm:prSet phldrT="[Text]"/>
      <dgm:spPr/>
      <dgm:t>
        <a:bodyPr/>
        <a:lstStyle/>
        <a:p>
          <a:r>
            <a:rPr lang="en-US" dirty="0" smtClean="0">
              <a:latin typeface="+mj-lt"/>
            </a:rPr>
            <a:t>Two amino acids</a:t>
          </a:r>
          <a:endParaRPr lang="en-US" dirty="0">
            <a:latin typeface="+mj-lt"/>
          </a:endParaRPr>
        </a:p>
      </dgm:t>
    </dgm:pt>
    <dgm:pt modelId="{5B817D98-B44F-48AE-AC31-17C958AC1A0F}" type="parTrans" cxnId="{7E3F5C4E-2A14-4080-B5FF-0A90C14E21FD}">
      <dgm:prSet/>
      <dgm:spPr/>
      <dgm:t>
        <a:bodyPr/>
        <a:lstStyle/>
        <a:p>
          <a:endParaRPr lang="en-US"/>
        </a:p>
      </dgm:t>
    </dgm:pt>
    <dgm:pt modelId="{D3568459-B381-4373-9C2D-1A7A9B6EF6FA}" type="sibTrans" cxnId="{7E3F5C4E-2A14-4080-B5FF-0A90C14E21FD}">
      <dgm:prSet/>
      <dgm:spPr/>
      <dgm:t>
        <a:bodyPr/>
        <a:lstStyle/>
        <a:p>
          <a:endParaRPr lang="en-US"/>
        </a:p>
      </dgm:t>
    </dgm:pt>
    <dgm:pt modelId="{ECF52123-FE2E-49E7-B150-CD9228F83772}">
      <dgm:prSet phldrT="[Text]"/>
      <dgm:spPr/>
      <dgm:t>
        <a:bodyPr/>
        <a:lstStyle/>
        <a:p>
          <a:r>
            <a:rPr lang="en-US" dirty="0" smtClean="0">
              <a:latin typeface="+mj-lt"/>
            </a:rPr>
            <a:t>dipeptide</a:t>
          </a:r>
          <a:endParaRPr lang="en-US" dirty="0">
            <a:latin typeface="+mj-lt"/>
          </a:endParaRPr>
        </a:p>
      </dgm:t>
    </dgm:pt>
    <dgm:pt modelId="{EAB5C12E-A877-44F4-A6C0-2C9B75D38955}" type="parTrans" cxnId="{7788CF71-F2F2-4ED6-B540-4C6B1DF868C1}">
      <dgm:prSet/>
      <dgm:spPr/>
      <dgm:t>
        <a:bodyPr/>
        <a:lstStyle/>
        <a:p>
          <a:endParaRPr lang="en-US"/>
        </a:p>
      </dgm:t>
    </dgm:pt>
    <dgm:pt modelId="{840EF9E6-FE1A-4770-A54C-58870EDA0598}" type="sibTrans" cxnId="{7788CF71-F2F2-4ED6-B540-4C6B1DF868C1}">
      <dgm:prSet/>
      <dgm:spPr/>
      <dgm:t>
        <a:bodyPr/>
        <a:lstStyle/>
        <a:p>
          <a:endParaRPr lang="en-US"/>
        </a:p>
      </dgm:t>
    </dgm:pt>
    <dgm:pt modelId="{DD5C1911-568A-4708-866D-E797A560A182}">
      <dgm:prSet phldrT="[Text]"/>
      <dgm:spPr/>
      <dgm:t>
        <a:bodyPr/>
        <a:lstStyle/>
        <a:p>
          <a:r>
            <a:rPr lang="en-US" dirty="0" smtClean="0">
              <a:latin typeface="+mj-lt"/>
            </a:rPr>
            <a:t>One peptide bond</a:t>
          </a:r>
          <a:endParaRPr lang="en-US" dirty="0">
            <a:latin typeface="+mj-lt"/>
          </a:endParaRPr>
        </a:p>
      </dgm:t>
    </dgm:pt>
    <dgm:pt modelId="{065BFDED-0F3C-4339-89C0-A420BBF8B8D4}" type="parTrans" cxnId="{0F2200A6-0A30-4D0D-BA31-8EC3219480C1}">
      <dgm:prSet/>
      <dgm:spPr/>
      <dgm:t>
        <a:bodyPr/>
        <a:lstStyle/>
        <a:p>
          <a:endParaRPr lang="en-US"/>
        </a:p>
      </dgm:t>
    </dgm:pt>
    <dgm:pt modelId="{6FF6ED7E-CADE-4CD2-89FE-112865D90B8D}" type="sibTrans" cxnId="{0F2200A6-0A30-4D0D-BA31-8EC3219480C1}">
      <dgm:prSet/>
      <dgm:spPr/>
      <dgm:t>
        <a:bodyPr/>
        <a:lstStyle/>
        <a:p>
          <a:endParaRPr lang="en-US"/>
        </a:p>
      </dgm:t>
    </dgm:pt>
    <dgm:pt modelId="{9671A51F-1D20-4DBE-9A6E-AF73F44047E8}">
      <dgm:prSet phldrT="[Text]"/>
      <dgm:spPr/>
      <dgm:t>
        <a:bodyPr/>
        <a:lstStyle/>
        <a:p>
          <a:r>
            <a:rPr lang="en-US" dirty="0" smtClean="0">
              <a:latin typeface="+mj-lt"/>
            </a:rPr>
            <a:t>Three amino acids</a:t>
          </a:r>
          <a:endParaRPr lang="en-US" dirty="0">
            <a:latin typeface="+mj-lt"/>
          </a:endParaRPr>
        </a:p>
      </dgm:t>
    </dgm:pt>
    <dgm:pt modelId="{4307F1B0-D5DC-42F5-8402-F561BA13FBC1}" type="parTrans" cxnId="{1FA90639-9FAC-405B-85E8-78BCBDBDA4C5}">
      <dgm:prSet/>
      <dgm:spPr/>
      <dgm:t>
        <a:bodyPr/>
        <a:lstStyle/>
        <a:p>
          <a:endParaRPr lang="en-US"/>
        </a:p>
      </dgm:t>
    </dgm:pt>
    <dgm:pt modelId="{5E2869C4-7F47-45CA-8055-1BE121E9E541}" type="sibTrans" cxnId="{1FA90639-9FAC-405B-85E8-78BCBDBDA4C5}">
      <dgm:prSet/>
      <dgm:spPr/>
      <dgm:t>
        <a:bodyPr/>
        <a:lstStyle/>
        <a:p>
          <a:endParaRPr lang="en-US"/>
        </a:p>
      </dgm:t>
    </dgm:pt>
    <dgm:pt modelId="{C76D5CE3-E2FE-4889-817C-8DB81DF92E31}">
      <dgm:prSet phldrT="[Text]"/>
      <dgm:spPr/>
      <dgm:t>
        <a:bodyPr/>
        <a:lstStyle/>
        <a:p>
          <a:r>
            <a:rPr lang="en-US" dirty="0" smtClean="0">
              <a:latin typeface="+mj-lt"/>
            </a:rPr>
            <a:t>tripeptide</a:t>
          </a:r>
          <a:endParaRPr lang="en-US" dirty="0">
            <a:latin typeface="+mj-lt"/>
          </a:endParaRPr>
        </a:p>
      </dgm:t>
    </dgm:pt>
    <dgm:pt modelId="{4CCCE015-6C56-45EA-9C71-51714828BE19}" type="parTrans" cxnId="{4ED1F22C-630D-493E-A7E9-965B6D85E490}">
      <dgm:prSet/>
      <dgm:spPr/>
      <dgm:t>
        <a:bodyPr/>
        <a:lstStyle/>
        <a:p>
          <a:endParaRPr lang="en-US"/>
        </a:p>
      </dgm:t>
    </dgm:pt>
    <dgm:pt modelId="{5B21A536-FE0F-4CEE-A2FC-A890859FEFD0}" type="sibTrans" cxnId="{4ED1F22C-630D-493E-A7E9-965B6D85E490}">
      <dgm:prSet/>
      <dgm:spPr/>
      <dgm:t>
        <a:bodyPr/>
        <a:lstStyle/>
        <a:p>
          <a:endParaRPr lang="en-US"/>
        </a:p>
      </dgm:t>
    </dgm:pt>
    <dgm:pt modelId="{E7389B9F-6797-4727-B554-2EE163F95DB2}">
      <dgm:prSet phldrT="[Text]"/>
      <dgm:spPr/>
      <dgm:t>
        <a:bodyPr/>
        <a:lstStyle/>
        <a:p>
          <a:r>
            <a:rPr lang="en-US" dirty="0" smtClean="0">
              <a:latin typeface="+mj-lt"/>
            </a:rPr>
            <a:t>Two peptide bonds</a:t>
          </a:r>
          <a:endParaRPr lang="en-US" dirty="0">
            <a:latin typeface="+mj-lt"/>
          </a:endParaRPr>
        </a:p>
      </dgm:t>
    </dgm:pt>
    <dgm:pt modelId="{F217C42A-C974-4ACC-9734-7CB98B063A55}" type="parTrans" cxnId="{56CA6E99-C7D8-4270-8CEC-438A33C16200}">
      <dgm:prSet/>
      <dgm:spPr/>
      <dgm:t>
        <a:bodyPr/>
        <a:lstStyle/>
        <a:p>
          <a:endParaRPr lang="en-US"/>
        </a:p>
      </dgm:t>
    </dgm:pt>
    <dgm:pt modelId="{913BD28C-ADFD-46B9-95F1-82A854DD8DB8}" type="sibTrans" cxnId="{56CA6E99-C7D8-4270-8CEC-438A33C16200}">
      <dgm:prSet/>
      <dgm:spPr/>
      <dgm:t>
        <a:bodyPr/>
        <a:lstStyle/>
        <a:p>
          <a:endParaRPr lang="en-US"/>
        </a:p>
      </dgm:t>
    </dgm:pt>
    <dgm:pt modelId="{9FA571DA-B2C8-49C2-B8CF-9C18DBE49412}">
      <dgm:prSet phldrT="[Text]"/>
      <dgm:spPr/>
      <dgm:t>
        <a:bodyPr/>
        <a:lstStyle/>
        <a:p>
          <a:r>
            <a:rPr lang="en-US" dirty="0" smtClean="0">
              <a:latin typeface="+mj-lt"/>
            </a:rPr>
            <a:t>Four amino acids</a:t>
          </a:r>
          <a:endParaRPr lang="en-US" dirty="0">
            <a:latin typeface="+mj-lt"/>
          </a:endParaRPr>
        </a:p>
      </dgm:t>
    </dgm:pt>
    <dgm:pt modelId="{A4757D3C-7FC6-4D69-8F2A-AED7228653DF}" type="parTrans" cxnId="{686CF191-E391-4CC2-A452-D3A2345B4D5C}">
      <dgm:prSet/>
      <dgm:spPr/>
      <dgm:t>
        <a:bodyPr/>
        <a:lstStyle/>
        <a:p>
          <a:endParaRPr lang="en-US"/>
        </a:p>
      </dgm:t>
    </dgm:pt>
    <dgm:pt modelId="{721B73E0-5B62-4C95-9350-D3A10D1913A5}" type="sibTrans" cxnId="{686CF191-E391-4CC2-A452-D3A2345B4D5C}">
      <dgm:prSet/>
      <dgm:spPr/>
      <dgm:t>
        <a:bodyPr/>
        <a:lstStyle/>
        <a:p>
          <a:endParaRPr lang="en-US"/>
        </a:p>
      </dgm:t>
    </dgm:pt>
    <dgm:pt modelId="{20FED5F7-16EB-4F38-A208-1B80060A378C}">
      <dgm:prSet phldrT="[Text]"/>
      <dgm:spPr/>
      <dgm:t>
        <a:bodyPr/>
        <a:lstStyle/>
        <a:p>
          <a:r>
            <a:rPr lang="en-US" dirty="0" err="1" smtClean="0">
              <a:latin typeface="+mj-lt"/>
            </a:rPr>
            <a:t>tetrapeptide</a:t>
          </a:r>
          <a:endParaRPr lang="en-US" dirty="0">
            <a:latin typeface="+mj-lt"/>
          </a:endParaRPr>
        </a:p>
      </dgm:t>
    </dgm:pt>
    <dgm:pt modelId="{CC460195-561A-418C-9930-9F34DC75EED0}" type="parTrans" cxnId="{B6CDE47E-3418-45A3-82A8-B02A1EDF7143}">
      <dgm:prSet/>
      <dgm:spPr/>
      <dgm:t>
        <a:bodyPr/>
        <a:lstStyle/>
        <a:p>
          <a:endParaRPr lang="en-US"/>
        </a:p>
      </dgm:t>
    </dgm:pt>
    <dgm:pt modelId="{482AC6AA-1C0D-4077-91A7-FBBEA905C1A4}" type="sibTrans" cxnId="{B6CDE47E-3418-45A3-82A8-B02A1EDF7143}">
      <dgm:prSet/>
      <dgm:spPr/>
      <dgm:t>
        <a:bodyPr/>
        <a:lstStyle/>
        <a:p>
          <a:endParaRPr lang="en-US"/>
        </a:p>
      </dgm:t>
    </dgm:pt>
    <dgm:pt modelId="{E0F05C3E-A41A-46E6-9223-4451F12E217C}">
      <dgm:prSet phldrT="[Text]"/>
      <dgm:spPr/>
      <dgm:t>
        <a:bodyPr/>
        <a:lstStyle/>
        <a:p>
          <a:r>
            <a:rPr lang="en-US" dirty="0" smtClean="0">
              <a:latin typeface="+mj-lt"/>
            </a:rPr>
            <a:t>Three peptide bonds</a:t>
          </a:r>
          <a:endParaRPr lang="en-US" dirty="0">
            <a:latin typeface="+mj-lt"/>
          </a:endParaRPr>
        </a:p>
      </dgm:t>
    </dgm:pt>
    <dgm:pt modelId="{A14314CC-BCB6-418B-9617-F12766F06BB6}" type="parTrans" cxnId="{8E34B11A-1641-4203-AE76-0B2EE8DE4FF7}">
      <dgm:prSet/>
      <dgm:spPr/>
      <dgm:t>
        <a:bodyPr/>
        <a:lstStyle/>
        <a:p>
          <a:endParaRPr lang="en-US"/>
        </a:p>
      </dgm:t>
    </dgm:pt>
    <dgm:pt modelId="{3BB468F3-E2B8-43B8-9363-9079DB7718A2}" type="sibTrans" cxnId="{8E34B11A-1641-4203-AE76-0B2EE8DE4FF7}">
      <dgm:prSet/>
      <dgm:spPr/>
      <dgm:t>
        <a:bodyPr/>
        <a:lstStyle/>
        <a:p>
          <a:endParaRPr lang="en-US"/>
        </a:p>
      </dgm:t>
    </dgm:pt>
    <dgm:pt modelId="{C4E7907C-FC9E-49FB-AA31-CCAB9C36E9EE}" type="pres">
      <dgm:prSet presAssocID="{B6AE1789-7775-4083-9977-08DBF3504F06}" presName="Name0" presStyleCnt="0">
        <dgm:presLayoutVars>
          <dgm:chPref val="3"/>
          <dgm:dir/>
          <dgm:animLvl val="lvl"/>
          <dgm:resizeHandles/>
        </dgm:presLayoutVars>
      </dgm:prSet>
      <dgm:spPr/>
      <dgm:t>
        <a:bodyPr/>
        <a:lstStyle/>
        <a:p>
          <a:endParaRPr lang="en-US"/>
        </a:p>
      </dgm:t>
    </dgm:pt>
    <dgm:pt modelId="{9CE00F6A-F481-4B3A-874F-4508F320E1B4}" type="pres">
      <dgm:prSet presAssocID="{073058C5-CBF3-4CD8-B5D1-D315F33AD728}" presName="horFlow" presStyleCnt="0"/>
      <dgm:spPr/>
    </dgm:pt>
    <dgm:pt modelId="{43F6CA45-0014-4CD0-8B6D-6BC6BE1CB901}" type="pres">
      <dgm:prSet presAssocID="{073058C5-CBF3-4CD8-B5D1-D315F33AD728}" presName="bigChev" presStyleLbl="node1" presStyleIdx="0" presStyleCnt="3"/>
      <dgm:spPr/>
      <dgm:t>
        <a:bodyPr/>
        <a:lstStyle/>
        <a:p>
          <a:endParaRPr lang="en-US"/>
        </a:p>
      </dgm:t>
    </dgm:pt>
    <dgm:pt modelId="{0E6C1936-60AE-4803-8F93-EBC01ECEBB7A}" type="pres">
      <dgm:prSet presAssocID="{EAB5C12E-A877-44F4-A6C0-2C9B75D38955}" presName="parTrans" presStyleCnt="0"/>
      <dgm:spPr/>
    </dgm:pt>
    <dgm:pt modelId="{C00CBD94-500D-4440-8187-BF82DC879F9B}" type="pres">
      <dgm:prSet presAssocID="{ECF52123-FE2E-49E7-B150-CD9228F83772}" presName="node" presStyleLbl="alignAccFollowNode1" presStyleIdx="0" presStyleCnt="6">
        <dgm:presLayoutVars>
          <dgm:bulletEnabled val="1"/>
        </dgm:presLayoutVars>
      </dgm:prSet>
      <dgm:spPr/>
      <dgm:t>
        <a:bodyPr/>
        <a:lstStyle/>
        <a:p>
          <a:endParaRPr lang="en-US"/>
        </a:p>
      </dgm:t>
    </dgm:pt>
    <dgm:pt modelId="{A3B54372-9C98-4028-89A6-EF0DDF3F8D21}" type="pres">
      <dgm:prSet presAssocID="{840EF9E6-FE1A-4770-A54C-58870EDA0598}" presName="sibTrans" presStyleCnt="0"/>
      <dgm:spPr/>
    </dgm:pt>
    <dgm:pt modelId="{FB58FDD3-8B83-4162-999A-9A4E1FD9CC3D}" type="pres">
      <dgm:prSet presAssocID="{DD5C1911-568A-4708-866D-E797A560A182}" presName="node" presStyleLbl="alignAccFollowNode1" presStyleIdx="1" presStyleCnt="6">
        <dgm:presLayoutVars>
          <dgm:bulletEnabled val="1"/>
        </dgm:presLayoutVars>
      </dgm:prSet>
      <dgm:spPr/>
      <dgm:t>
        <a:bodyPr/>
        <a:lstStyle/>
        <a:p>
          <a:endParaRPr lang="en-US"/>
        </a:p>
      </dgm:t>
    </dgm:pt>
    <dgm:pt modelId="{C0DFD816-EEC2-4B39-A148-14B305381877}" type="pres">
      <dgm:prSet presAssocID="{073058C5-CBF3-4CD8-B5D1-D315F33AD728}" presName="vSp" presStyleCnt="0"/>
      <dgm:spPr/>
    </dgm:pt>
    <dgm:pt modelId="{59A1D037-19BE-4545-A019-28D4AA1D5B62}" type="pres">
      <dgm:prSet presAssocID="{9671A51F-1D20-4DBE-9A6E-AF73F44047E8}" presName="horFlow" presStyleCnt="0"/>
      <dgm:spPr/>
    </dgm:pt>
    <dgm:pt modelId="{9EA485BC-2EEB-4EB3-967A-C5A15335FB21}" type="pres">
      <dgm:prSet presAssocID="{9671A51F-1D20-4DBE-9A6E-AF73F44047E8}" presName="bigChev" presStyleLbl="node1" presStyleIdx="1" presStyleCnt="3"/>
      <dgm:spPr/>
      <dgm:t>
        <a:bodyPr/>
        <a:lstStyle/>
        <a:p>
          <a:endParaRPr lang="en-US"/>
        </a:p>
      </dgm:t>
    </dgm:pt>
    <dgm:pt modelId="{C7D93766-AFA6-4348-B934-3EC00086997F}" type="pres">
      <dgm:prSet presAssocID="{4CCCE015-6C56-45EA-9C71-51714828BE19}" presName="parTrans" presStyleCnt="0"/>
      <dgm:spPr/>
    </dgm:pt>
    <dgm:pt modelId="{5B6B4FA4-081E-4226-B3A6-2AC2030AE743}" type="pres">
      <dgm:prSet presAssocID="{C76D5CE3-E2FE-4889-817C-8DB81DF92E31}" presName="node" presStyleLbl="alignAccFollowNode1" presStyleIdx="2" presStyleCnt="6">
        <dgm:presLayoutVars>
          <dgm:bulletEnabled val="1"/>
        </dgm:presLayoutVars>
      </dgm:prSet>
      <dgm:spPr/>
      <dgm:t>
        <a:bodyPr/>
        <a:lstStyle/>
        <a:p>
          <a:endParaRPr lang="en-US"/>
        </a:p>
      </dgm:t>
    </dgm:pt>
    <dgm:pt modelId="{23BE239D-89D4-4256-9ED7-0C2E2E89F171}" type="pres">
      <dgm:prSet presAssocID="{5B21A536-FE0F-4CEE-A2FC-A890859FEFD0}" presName="sibTrans" presStyleCnt="0"/>
      <dgm:spPr/>
    </dgm:pt>
    <dgm:pt modelId="{62E404E0-DDF8-497D-BB35-0C1D9A102E05}" type="pres">
      <dgm:prSet presAssocID="{E7389B9F-6797-4727-B554-2EE163F95DB2}" presName="node" presStyleLbl="alignAccFollowNode1" presStyleIdx="3" presStyleCnt="6">
        <dgm:presLayoutVars>
          <dgm:bulletEnabled val="1"/>
        </dgm:presLayoutVars>
      </dgm:prSet>
      <dgm:spPr/>
      <dgm:t>
        <a:bodyPr/>
        <a:lstStyle/>
        <a:p>
          <a:endParaRPr lang="en-US"/>
        </a:p>
      </dgm:t>
    </dgm:pt>
    <dgm:pt modelId="{CBEF3A0C-8312-416C-8CF0-E46258DA646F}" type="pres">
      <dgm:prSet presAssocID="{9671A51F-1D20-4DBE-9A6E-AF73F44047E8}" presName="vSp" presStyleCnt="0"/>
      <dgm:spPr/>
    </dgm:pt>
    <dgm:pt modelId="{747551BA-0341-438F-9D34-3BD63AA48FF4}" type="pres">
      <dgm:prSet presAssocID="{9FA571DA-B2C8-49C2-B8CF-9C18DBE49412}" presName="horFlow" presStyleCnt="0"/>
      <dgm:spPr/>
    </dgm:pt>
    <dgm:pt modelId="{CB576523-9AAC-4A85-9EEF-3E34E83122FD}" type="pres">
      <dgm:prSet presAssocID="{9FA571DA-B2C8-49C2-B8CF-9C18DBE49412}" presName="bigChev" presStyleLbl="node1" presStyleIdx="2" presStyleCnt="3"/>
      <dgm:spPr/>
      <dgm:t>
        <a:bodyPr/>
        <a:lstStyle/>
        <a:p>
          <a:endParaRPr lang="en-US"/>
        </a:p>
      </dgm:t>
    </dgm:pt>
    <dgm:pt modelId="{9B27318A-CAD0-45CD-B15B-E4DF25D0DDC9}" type="pres">
      <dgm:prSet presAssocID="{CC460195-561A-418C-9930-9F34DC75EED0}" presName="parTrans" presStyleCnt="0"/>
      <dgm:spPr/>
    </dgm:pt>
    <dgm:pt modelId="{F05D197D-D4E7-487A-AC8B-B9ED375117C1}" type="pres">
      <dgm:prSet presAssocID="{20FED5F7-16EB-4F38-A208-1B80060A378C}" presName="node" presStyleLbl="alignAccFollowNode1" presStyleIdx="4" presStyleCnt="6">
        <dgm:presLayoutVars>
          <dgm:bulletEnabled val="1"/>
        </dgm:presLayoutVars>
      </dgm:prSet>
      <dgm:spPr/>
      <dgm:t>
        <a:bodyPr/>
        <a:lstStyle/>
        <a:p>
          <a:endParaRPr lang="en-US"/>
        </a:p>
      </dgm:t>
    </dgm:pt>
    <dgm:pt modelId="{3F54A0DC-71FC-4EE4-BF98-64B6CF6BD9F4}" type="pres">
      <dgm:prSet presAssocID="{482AC6AA-1C0D-4077-91A7-FBBEA905C1A4}" presName="sibTrans" presStyleCnt="0"/>
      <dgm:spPr/>
    </dgm:pt>
    <dgm:pt modelId="{B7120948-D6A2-4BDF-A268-EBF864FC6080}" type="pres">
      <dgm:prSet presAssocID="{E0F05C3E-A41A-46E6-9223-4451F12E217C}" presName="node" presStyleLbl="alignAccFollowNode1" presStyleIdx="5" presStyleCnt="6">
        <dgm:presLayoutVars>
          <dgm:bulletEnabled val="1"/>
        </dgm:presLayoutVars>
      </dgm:prSet>
      <dgm:spPr/>
      <dgm:t>
        <a:bodyPr/>
        <a:lstStyle/>
        <a:p>
          <a:endParaRPr lang="en-US"/>
        </a:p>
      </dgm:t>
    </dgm:pt>
  </dgm:ptLst>
  <dgm:cxnLst>
    <dgm:cxn modelId="{0F2200A6-0A30-4D0D-BA31-8EC3219480C1}" srcId="{073058C5-CBF3-4CD8-B5D1-D315F33AD728}" destId="{DD5C1911-568A-4708-866D-E797A560A182}" srcOrd="1" destOrd="0" parTransId="{065BFDED-0F3C-4339-89C0-A420BBF8B8D4}" sibTransId="{6FF6ED7E-CADE-4CD2-89FE-112865D90B8D}"/>
    <dgm:cxn modelId="{B6CDE47E-3418-45A3-82A8-B02A1EDF7143}" srcId="{9FA571DA-B2C8-49C2-B8CF-9C18DBE49412}" destId="{20FED5F7-16EB-4F38-A208-1B80060A378C}" srcOrd="0" destOrd="0" parTransId="{CC460195-561A-418C-9930-9F34DC75EED0}" sibTransId="{482AC6AA-1C0D-4077-91A7-FBBEA905C1A4}"/>
    <dgm:cxn modelId="{9353D4E9-59A0-4F68-9EE4-F2C3D055B3D4}" type="presOf" srcId="{20FED5F7-16EB-4F38-A208-1B80060A378C}" destId="{F05D197D-D4E7-487A-AC8B-B9ED375117C1}" srcOrd="0" destOrd="0" presId="urn:microsoft.com/office/officeart/2005/8/layout/lProcess3"/>
    <dgm:cxn modelId="{54598A5E-2B23-46DC-8295-DB319F498699}" type="presOf" srcId="{E7389B9F-6797-4727-B554-2EE163F95DB2}" destId="{62E404E0-DDF8-497D-BB35-0C1D9A102E05}" srcOrd="0" destOrd="0" presId="urn:microsoft.com/office/officeart/2005/8/layout/lProcess3"/>
    <dgm:cxn modelId="{7E3F5C4E-2A14-4080-B5FF-0A90C14E21FD}" srcId="{B6AE1789-7775-4083-9977-08DBF3504F06}" destId="{073058C5-CBF3-4CD8-B5D1-D315F33AD728}" srcOrd="0" destOrd="0" parTransId="{5B817D98-B44F-48AE-AC31-17C958AC1A0F}" sibTransId="{D3568459-B381-4373-9C2D-1A7A9B6EF6FA}"/>
    <dgm:cxn modelId="{E3C678D8-3F2F-47E5-BAD4-AD9B8CD93549}" type="presOf" srcId="{DD5C1911-568A-4708-866D-E797A560A182}" destId="{FB58FDD3-8B83-4162-999A-9A4E1FD9CC3D}" srcOrd="0" destOrd="0" presId="urn:microsoft.com/office/officeart/2005/8/layout/lProcess3"/>
    <dgm:cxn modelId="{686CF191-E391-4CC2-A452-D3A2345B4D5C}" srcId="{B6AE1789-7775-4083-9977-08DBF3504F06}" destId="{9FA571DA-B2C8-49C2-B8CF-9C18DBE49412}" srcOrd="2" destOrd="0" parTransId="{A4757D3C-7FC6-4D69-8F2A-AED7228653DF}" sibTransId="{721B73E0-5B62-4C95-9350-D3A10D1913A5}"/>
    <dgm:cxn modelId="{56CA6E99-C7D8-4270-8CEC-438A33C16200}" srcId="{9671A51F-1D20-4DBE-9A6E-AF73F44047E8}" destId="{E7389B9F-6797-4727-B554-2EE163F95DB2}" srcOrd="1" destOrd="0" parTransId="{F217C42A-C974-4ACC-9734-7CB98B063A55}" sibTransId="{913BD28C-ADFD-46B9-95F1-82A854DD8DB8}"/>
    <dgm:cxn modelId="{43A920A4-6EC8-4111-8246-A75F5C3BE1D3}" type="presOf" srcId="{9FA571DA-B2C8-49C2-B8CF-9C18DBE49412}" destId="{CB576523-9AAC-4A85-9EEF-3E34E83122FD}" srcOrd="0" destOrd="0" presId="urn:microsoft.com/office/officeart/2005/8/layout/lProcess3"/>
    <dgm:cxn modelId="{EEC334F4-72C3-4055-942C-1938ED17D71F}" type="presOf" srcId="{9671A51F-1D20-4DBE-9A6E-AF73F44047E8}" destId="{9EA485BC-2EEB-4EB3-967A-C5A15335FB21}" srcOrd="0" destOrd="0" presId="urn:microsoft.com/office/officeart/2005/8/layout/lProcess3"/>
    <dgm:cxn modelId="{2451D91E-34C0-41C3-A4BB-E43CED3383ED}" type="presOf" srcId="{B6AE1789-7775-4083-9977-08DBF3504F06}" destId="{C4E7907C-FC9E-49FB-AA31-CCAB9C36E9EE}" srcOrd="0" destOrd="0" presId="urn:microsoft.com/office/officeart/2005/8/layout/lProcess3"/>
    <dgm:cxn modelId="{80DF88ED-322A-4958-A42F-DCC81938CE78}" type="presOf" srcId="{E0F05C3E-A41A-46E6-9223-4451F12E217C}" destId="{B7120948-D6A2-4BDF-A268-EBF864FC6080}" srcOrd="0" destOrd="0" presId="urn:microsoft.com/office/officeart/2005/8/layout/lProcess3"/>
    <dgm:cxn modelId="{4ED1F22C-630D-493E-A7E9-965B6D85E490}" srcId="{9671A51F-1D20-4DBE-9A6E-AF73F44047E8}" destId="{C76D5CE3-E2FE-4889-817C-8DB81DF92E31}" srcOrd="0" destOrd="0" parTransId="{4CCCE015-6C56-45EA-9C71-51714828BE19}" sibTransId="{5B21A536-FE0F-4CEE-A2FC-A890859FEFD0}"/>
    <dgm:cxn modelId="{8E34B11A-1641-4203-AE76-0B2EE8DE4FF7}" srcId="{9FA571DA-B2C8-49C2-B8CF-9C18DBE49412}" destId="{E0F05C3E-A41A-46E6-9223-4451F12E217C}" srcOrd="1" destOrd="0" parTransId="{A14314CC-BCB6-418B-9617-F12766F06BB6}" sibTransId="{3BB468F3-E2B8-43B8-9363-9079DB7718A2}"/>
    <dgm:cxn modelId="{5A283AB2-45E9-4F60-9835-34226E804888}" type="presOf" srcId="{ECF52123-FE2E-49E7-B150-CD9228F83772}" destId="{C00CBD94-500D-4440-8187-BF82DC879F9B}" srcOrd="0" destOrd="0" presId="urn:microsoft.com/office/officeart/2005/8/layout/lProcess3"/>
    <dgm:cxn modelId="{8E7057AC-A4E5-4D0A-815C-1E5D6B2A8210}" type="presOf" srcId="{C76D5CE3-E2FE-4889-817C-8DB81DF92E31}" destId="{5B6B4FA4-081E-4226-B3A6-2AC2030AE743}" srcOrd="0" destOrd="0" presId="urn:microsoft.com/office/officeart/2005/8/layout/lProcess3"/>
    <dgm:cxn modelId="{1FA90639-9FAC-405B-85E8-78BCBDBDA4C5}" srcId="{B6AE1789-7775-4083-9977-08DBF3504F06}" destId="{9671A51F-1D20-4DBE-9A6E-AF73F44047E8}" srcOrd="1" destOrd="0" parTransId="{4307F1B0-D5DC-42F5-8402-F561BA13FBC1}" sibTransId="{5E2869C4-7F47-45CA-8055-1BE121E9E541}"/>
    <dgm:cxn modelId="{7788CF71-F2F2-4ED6-B540-4C6B1DF868C1}" srcId="{073058C5-CBF3-4CD8-B5D1-D315F33AD728}" destId="{ECF52123-FE2E-49E7-B150-CD9228F83772}" srcOrd="0" destOrd="0" parTransId="{EAB5C12E-A877-44F4-A6C0-2C9B75D38955}" sibTransId="{840EF9E6-FE1A-4770-A54C-58870EDA0598}"/>
    <dgm:cxn modelId="{245F34D7-44F1-49B6-9180-7DEA99DE5345}" type="presOf" srcId="{073058C5-CBF3-4CD8-B5D1-D315F33AD728}" destId="{43F6CA45-0014-4CD0-8B6D-6BC6BE1CB901}" srcOrd="0" destOrd="0" presId="urn:microsoft.com/office/officeart/2005/8/layout/lProcess3"/>
    <dgm:cxn modelId="{40CFDAD0-3921-467B-8BD6-CE302BF6090F}" type="presParOf" srcId="{C4E7907C-FC9E-49FB-AA31-CCAB9C36E9EE}" destId="{9CE00F6A-F481-4B3A-874F-4508F320E1B4}" srcOrd="0" destOrd="0" presId="urn:microsoft.com/office/officeart/2005/8/layout/lProcess3"/>
    <dgm:cxn modelId="{502CA0FA-39DA-46AC-A90F-49ED317CFBBF}" type="presParOf" srcId="{9CE00F6A-F481-4B3A-874F-4508F320E1B4}" destId="{43F6CA45-0014-4CD0-8B6D-6BC6BE1CB901}" srcOrd="0" destOrd="0" presId="urn:microsoft.com/office/officeart/2005/8/layout/lProcess3"/>
    <dgm:cxn modelId="{5EB03B6E-DF1C-4BEA-8005-AF7D104437EF}" type="presParOf" srcId="{9CE00F6A-F481-4B3A-874F-4508F320E1B4}" destId="{0E6C1936-60AE-4803-8F93-EBC01ECEBB7A}" srcOrd="1" destOrd="0" presId="urn:microsoft.com/office/officeart/2005/8/layout/lProcess3"/>
    <dgm:cxn modelId="{3A9B2045-3AE4-4012-AAD2-78B182FF0C25}" type="presParOf" srcId="{9CE00F6A-F481-4B3A-874F-4508F320E1B4}" destId="{C00CBD94-500D-4440-8187-BF82DC879F9B}" srcOrd="2" destOrd="0" presId="urn:microsoft.com/office/officeart/2005/8/layout/lProcess3"/>
    <dgm:cxn modelId="{0029AF88-0FAF-45A7-98A0-5466EAEC955B}" type="presParOf" srcId="{9CE00F6A-F481-4B3A-874F-4508F320E1B4}" destId="{A3B54372-9C98-4028-89A6-EF0DDF3F8D21}" srcOrd="3" destOrd="0" presId="urn:microsoft.com/office/officeart/2005/8/layout/lProcess3"/>
    <dgm:cxn modelId="{6CC03E29-5022-40BA-9E0E-0F661C3059C9}" type="presParOf" srcId="{9CE00F6A-F481-4B3A-874F-4508F320E1B4}" destId="{FB58FDD3-8B83-4162-999A-9A4E1FD9CC3D}" srcOrd="4" destOrd="0" presId="urn:microsoft.com/office/officeart/2005/8/layout/lProcess3"/>
    <dgm:cxn modelId="{B40C2045-449F-400C-B524-A81CCA514C65}" type="presParOf" srcId="{C4E7907C-FC9E-49FB-AA31-CCAB9C36E9EE}" destId="{C0DFD816-EEC2-4B39-A148-14B305381877}" srcOrd="1" destOrd="0" presId="urn:microsoft.com/office/officeart/2005/8/layout/lProcess3"/>
    <dgm:cxn modelId="{D52457EF-2559-493E-8281-61AC5D924CFA}" type="presParOf" srcId="{C4E7907C-FC9E-49FB-AA31-CCAB9C36E9EE}" destId="{59A1D037-19BE-4545-A019-28D4AA1D5B62}" srcOrd="2" destOrd="0" presId="urn:microsoft.com/office/officeart/2005/8/layout/lProcess3"/>
    <dgm:cxn modelId="{0842AC15-5079-4A59-A646-41878AD78396}" type="presParOf" srcId="{59A1D037-19BE-4545-A019-28D4AA1D5B62}" destId="{9EA485BC-2EEB-4EB3-967A-C5A15335FB21}" srcOrd="0" destOrd="0" presId="urn:microsoft.com/office/officeart/2005/8/layout/lProcess3"/>
    <dgm:cxn modelId="{5D3A9AB0-2B61-41CB-9F19-9FCE0F70AD14}" type="presParOf" srcId="{59A1D037-19BE-4545-A019-28D4AA1D5B62}" destId="{C7D93766-AFA6-4348-B934-3EC00086997F}" srcOrd="1" destOrd="0" presId="urn:microsoft.com/office/officeart/2005/8/layout/lProcess3"/>
    <dgm:cxn modelId="{DC1954A4-FC0F-481C-AB7E-BF75639B75B9}" type="presParOf" srcId="{59A1D037-19BE-4545-A019-28D4AA1D5B62}" destId="{5B6B4FA4-081E-4226-B3A6-2AC2030AE743}" srcOrd="2" destOrd="0" presId="urn:microsoft.com/office/officeart/2005/8/layout/lProcess3"/>
    <dgm:cxn modelId="{8256D47B-EE2F-41B6-8923-05C1DEF71F19}" type="presParOf" srcId="{59A1D037-19BE-4545-A019-28D4AA1D5B62}" destId="{23BE239D-89D4-4256-9ED7-0C2E2E89F171}" srcOrd="3" destOrd="0" presId="urn:microsoft.com/office/officeart/2005/8/layout/lProcess3"/>
    <dgm:cxn modelId="{8B7450EE-DD22-4F88-B614-9ECF502351BC}" type="presParOf" srcId="{59A1D037-19BE-4545-A019-28D4AA1D5B62}" destId="{62E404E0-DDF8-497D-BB35-0C1D9A102E05}" srcOrd="4" destOrd="0" presId="urn:microsoft.com/office/officeart/2005/8/layout/lProcess3"/>
    <dgm:cxn modelId="{8E720F6C-0D94-40D1-831C-92AA033A8AD8}" type="presParOf" srcId="{C4E7907C-FC9E-49FB-AA31-CCAB9C36E9EE}" destId="{CBEF3A0C-8312-416C-8CF0-E46258DA646F}" srcOrd="3" destOrd="0" presId="urn:microsoft.com/office/officeart/2005/8/layout/lProcess3"/>
    <dgm:cxn modelId="{F6C52894-9EE1-4843-B6B4-EFB2692C0949}" type="presParOf" srcId="{C4E7907C-FC9E-49FB-AA31-CCAB9C36E9EE}" destId="{747551BA-0341-438F-9D34-3BD63AA48FF4}" srcOrd="4" destOrd="0" presId="urn:microsoft.com/office/officeart/2005/8/layout/lProcess3"/>
    <dgm:cxn modelId="{BF3E5DAE-51CB-426F-A45A-ABFEF4AADC92}" type="presParOf" srcId="{747551BA-0341-438F-9D34-3BD63AA48FF4}" destId="{CB576523-9AAC-4A85-9EEF-3E34E83122FD}" srcOrd="0" destOrd="0" presId="urn:microsoft.com/office/officeart/2005/8/layout/lProcess3"/>
    <dgm:cxn modelId="{DFA8B3B9-1495-46D0-8C9C-2E900BC693C8}" type="presParOf" srcId="{747551BA-0341-438F-9D34-3BD63AA48FF4}" destId="{9B27318A-CAD0-45CD-B15B-E4DF25D0DDC9}" srcOrd="1" destOrd="0" presId="urn:microsoft.com/office/officeart/2005/8/layout/lProcess3"/>
    <dgm:cxn modelId="{A416F018-C63D-43BB-8BA7-87C654FDAE8F}" type="presParOf" srcId="{747551BA-0341-438F-9D34-3BD63AA48FF4}" destId="{F05D197D-D4E7-487A-AC8B-B9ED375117C1}" srcOrd="2" destOrd="0" presId="urn:microsoft.com/office/officeart/2005/8/layout/lProcess3"/>
    <dgm:cxn modelId="{82080824-88EA-42C8-B913-A9AB9089BD91}" type="presParOf" srcId="{747551BA-0341-438F-9D34-3BD63AA48FF4}" destId="{3F54A0DC-71FC-4EE4-BF98-64B6CF6BD9F4}" srcOrd="3" destOrd="0" presId="urn:microsoft.com/office/officeart/2005/8/layout/lProcess3"/>
    <dgm:cxn modelId="{9CDDF14C-6D9C-471B-9FD7-0D4CE9C365C5}" type="presParOf" srcId="{747551BA-0341-438F-9D34-3BD63AA48FF4}" destId="{B7120948-D6A2-4BDF-A268-EBF864FC608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205439-B078-47AE-BB72-687F7F95A5D5}" type="doc">
      <dgm:prSet loTypeId="urn:microsoft.com/office/officeart/2005/8/layout/process1" loCatId="process" qsTypeId="urn:microsoft.com/office/officeart/2005/8/quickstyle/simple1" qsCatId="simple" csTypeId="urn:microsoft.com/office/officeart/2005/8/colors/accent1_2" csCatId="accent1" phldr="1"/>
      <dgm:spPr/>
    </dgm:pt>
    <dgm:pt modelId="{4C2EBF3A-2EEF-46E2-AFE5-995C14EFEDAD}">
      <dgm:prSet phldrT="[Text]"/>
      <dgm:spPr/>
      <dgm:t>
        <a:bodyPr/>
        <a:lstStyle/>
        <a:p>
          <a:r>
            <a:rPr lang="en-US" dirty="0" smtClean="0"/>
            <a:t>Few              (2-20)amino acids</a:t>
          </a:r>
          <a:endParaRPr lang="en-US" dirty="0"/>
        </a:p>
      </dgm:t>
    </dgm:pt>
    <dgm:pt modelId="{B266C976-17AC-4DE9-966C-3E338FF89CFC}" type="parTrans" cxnId="{231DC9A4-5D5D-4B83-A181-285B1268D373}">
      <dgm:prSet/>
      <dgm:spPr/>
      <dgm:t>
        <a:bodyPr/>
        <a:lstStyle/>
        <a:p>
          <a:endParaRPr lang="en-US"/>
        </a:p>
      </dgm:t>
    </dgm:pt>
    <dgm:pt modelId="{3CF2ABE4-EE5C-41C9-AB85-264F722AB49E}" type="sibTrans" cxnId="{231DC9A4-5D5D-4B83-A181-285B1268D373}">
      <dgm:prSet/>
      <dgm:spPr/>
      <dgm:t>
        <a:bodyPr/>
        <a:lstStyle/>
        <a:p>
          <a:endParaRPr lang="en-US"/>
        </a:p>
      </dgm:t>
    </dgm:pt>
    <dgm:pt modelId="{9339B4F8-2A88-4185-81A9-C9C29D6C23FE}">
      <dgm:prSet phldrT="[Text]"/>
      <dgm:spPr/>
      <dgm:t>
        <a:bodyPr/>
        <a:lstStyle/>
        <a:p>
          <a:r>
            <a:rPr lang="en-US" dirty="0" smtClean="0"/>
            <a:t>oligopeptide</a:t>
          </a:r>
          <a:endParaRPr lang="en-US" dirty="0"/>
        </a:p>
      </dgm:t>
    </dgm:pt>
    <dgm:pt modelId="{BFEDC1E0-DBB3-4176-ADB5-2EC4AD22CCBE}" type="parTrans" cxnId="{73FD3071-6A3F-4C91-9379-A38BE9AB341A}">
      <dgm:prSet/>
      <dgm:spPr/>
      <dgm:t>
        <a:bodyPr/>
        <a:lstStyle/>
        <a:p>
          <a:endParaRPr lang="en-US"/>
        </a:p>
      </dgm:t>
    </dgm:pt>
    <dgm:pt modelId="{D162E590-9DD4-49F6-88A5-87CB3D51A087}" type="sibTrans" cxnId="{73FD3071-6A3F-4C91-9379-A38BE9AB341A}">
      <dgm:prSet/>
      <dgm:spPr/>
      <dgm:t>
        <a:bodyPr/>
        <a:lstStyle/>
        <a:p>
          <a:endParaRPr lang="en-US"/>
        </a:p>
      </dgm:t>
    </dgm:pt>
    <dgm:pt modelId="{767416A5-985D-47EE-B350-3C4160432EE8}" type="pres">
      <dgm:prSet presAssocID="{39205439-B078-47AE-BB72-687F7F95A5D5}" presName="Name0" presStyleCnt="0">
        <dgm:presLayoutVars>
          <dgm:dir/>
          <dgm:resizeHandles val="exact"/>
        </dgm:presLayoutVars>
      </dgm:prSet>
      <dgm:spPr/>
    </dgm:pt>
    <dgm:pt modelId="{AC39C254-95D3-4C38-A4A0-59D23283CE93}" type="pres">
      <dgm:prSet presAssocID="{4C2EBF3A-2EEF-46E2-AFE5-995C14EFEDAD}" presName="node" presStyleLbl="node1" presStyleIdx="0" presStyleCnt="2">
        <dgm:presLayoutVars>
          <dgm:bulletEnabled val="1"/>
        </dgm:presLayoutVars>
      </dgm:prSet>
      <dgm:spPr/>
      <dgm:t>
        <a:bodyPr/>
        <a:lstStyle/>
        <a:p>
          <a:endParaRPr lang="en-US"/>
        </a:p>
      </dgm:t>
    </dgm:pt>
    <dgm:pt modelId="{EBFBC687-F70D-4EB9-B1D5-4926597E6EE1}" type="pres">
      <dgm:prSet presAssocID="{3CF2ABE4-EE5C-41C9-AB85-264F722AB49E}" presName="sibTrans" presStyleLbl="sibTrans2D1" presStyleIdx="0" presStyleCnt="1" custScaleX="134892" custScaleY="133156"/>
      <dgm:spPr/>
      <dgm:t>
        <a:bodyPr/>
        <a:lstStyle/>
        <a:p>
          <a:endParaRPr lang="en-US"/>
        </a:p>
      </dgm:t>
    </dgm:pt>
    <dgm:pt modelId="{B1442E7F-F6C1-437B-AC93-F9F95DF030C5}" type="pres">
      <dgm:prSet presAssocID="{3CF2ABE4-EE5C-41C9-AB85-264F722AB49E}" presName="connectorText" presStyleLbl="sibTrans2D1" presStyleIdx="0" presStyleCnt="1"/>
      <dgm:spPr/>
      <dgm:t>
        <a:bodyPr/>
        <a:lstStyle/>
        <a:p>
          <a:endParaRPr lang="en-US"/>
        </a:p>
      </dgm:t>
    </dgm:pt>
    <dgm:pt modelId="{836BB685-8FCE-4E4C-9404-1268A4060EE6}" type="pres">
      <dgm:prSet presAssocID="{9339B4F8-2A88-4185-81A9-C9C29D6C23FE}" presName="node" presStyleLbl="node1" presStyleIdx="1" presStyleCnt="2">
        <dgm:presLayoutVars>
          <dgm:bulletEnabled val="1"/>
        </dgm:presLayoutVars>
      </dgm:prSet>
      <dgm:spPr/>
      <dgm:t>
        <a:bodyPr/>
        <a:lstStyle/>
        <a:p>
          <a:endParaRPr lang="en-US"/>
        </a:p>
      </dgm:t>
    </dgm:pt>
  </dgm:ptLst>
  <dgm:cxnLst>
    <dgm:cxn modelId="{9D126BFE-4E19-44EF-BE51-670E42DFD343}" type="presOf" srcId="{3CF2ABE4-EE5C-41C9-AB85-264F722AB49E}" destId="{EBFBC687-F70D-4EB9-B1D5-4926597E6EE1}" srcOrd="0" destOrd="0" presId="urn:microsoft.com/office/officeart/2005/8/layout/process1"/>
    <dgm:cxn modelId="{3C8139E8-C29D-435F-A952-EE5CB8879CBB}" type="presOf" srcId="{4C2EBF3A-2EEF-46E2-AFE5-995C14EFEDAD}" destId="{AC39C254-95D3-4C38-A4A0-59D23283CE93}" srcOrd="0" destOrd="0" presId="urn:microsoft.com/office/officeart/2005/8/layout/process1"/>
    <dgm:cxn modelId="{73FD3071-6A3F-4C91-9379-A38BE9AB341A}" srcId="{39205439-B078-47AE-BB72-687F7F95A5D5}" destId="{9339B4F8-2A88-4185-81A9-C9C29D6C23FE}" srcOrd="1" destOrd="0" parTransId="{BFEDC1E0-DBB3-4176-ADB5-2EC4AD22CCBE}" sibTransId="{D162E590-9DD4-49F6-88A5-87CB3D51A087}"/>
    <dgm:cxn modelId="{A52B8B8C-7BBE-482C-BB33-CDCA0CF6BF2B}" type="presOf" srcId="{39205439-B078-47AE-BB72-687F7F95A5D5}" destId="{767416A5-985D-47EE-B350-3C4160432EE8}" srcOrd="0" destOrd="0" presId="urn:microsoft.com/office/officeart/2005/8/layout/process1"/>
    <dgm:cxn modelId="{231DC9A4-5D5D-4B83-A181-285B1268D373}" srcId="{39205439-B078-47AE-BB72-687F7F95A5D5}" destId="{4C2EBF3A-2EEF-46E2-AFE5-995C14EFEDAD}" srcOrd="0" destOrd="0" parTransId="{B266C976-17AC-4DE9-966C-3E338FF89CFC}" sibTransId="{3CF2ABE4-EE5C-41C9-AB85-264F722AB49E}"/>
    <dgm:cxn modelId="{AC45794F-53F7-4179-A45C-97EBD313EFAD}" type="presOf" srcId="{3CF2ABE4-EE5C-41C9-AB85-264F722AB49E}" destId="{B1442E7F-F6C1-437B-AC93-F9F95DF030C5}" srcOrd="1" destOrd="0" presId="urn:microsoft.com/office/officeart/2005/8/layout/process1"/>
    <dgm:cxn modelId="{78D426F8-5F96-4E2C-A689-A3991D25081C}" type="presOf" srcId="{9339B4F8-2A88-4185-81A9-C9C29D6C23FE}" destId="{836BB685-8FCE-4E4C-9404-1268A4060EE6}" srcOrd="0" destOrd="0" presId="urn:microsoft.com/office/officeart/2005/8/layout/process1"/>
    <dgm:cxn modelId="{5FC26FBF-F895-41EA-ACBA-6A7F3A576230}" type="presParOf" srcId="{767416A5-985D-47EE-B350-3C4160432EE8}" destId="{AC39C254-95D3-4C38-A4A0-59D23283CE93}" srcOrd="0" destOrd="0" presId="urn:microsoft.com/office/officeart/2005/8/layout/process1"/>
    <dgm:cxn modelId="{8D559B18-F012-43D2-8189-67022A6EAE15}" type="presParOf" srcId="{767416A5-985D-47EE-B350-3C4160432EE8}" destId="{EBFBC687-F70D-4EB9-B1D5-4926597E6EE1}" srcOrd="1" destOrd="0" presId="urn:microsoft.com/office/officeart/2005/8/layout/process1"/>
    <dgm:cxn modelId="{F481C7A9-C5E0-48A5-9026-26BC925385D1}" type="presParOf" srcId="{EBFBC687-F70D-4EB9-B1D5-4926597E6EE1}" destId="{B1442E7F-F6C1-437B-AC93-F9F95DF030C5}" srcOrd="0" destOrd="0" presId="urn:microsoft.com/office/officeart/2005/8/layout/process1"/>
    <dgm:cxn modelId="{7797D0EF-5B9A-4D4A-92DB-4B9C9D224CD0}" type="presParOf" srcId="{767416A5-985D-47EE-B350-3C4160432EE8}" destId="{836BB685-8FCE-4E4C-9404-1268A4060EE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8D1C6-B753-433D-BA03-FD84FE2E3A46}" type="doc">
      <dgm:prSet loTypeId="urn:microsoft.com/office/officeart/2005/8/layout/process1" loCatId="process" qsTypeId="urn:microsoft.com/office/officeart/2005/8/quickstyle/simple1" qsCatId="simple" csTypeId="urn:microsoft.com/office/officeart/2005/8/colors/accent1_2" csCatId="accent1" phldr="1"/>
      <dgm:spPr/>
    </dgm:pt>
    <dgm:pt modelId="{EC04F96D-1801-4FB8-9A47-89CD90274688}">
      <dgm:prSet phldrT="[Text]"/>
      <dgm:spPr/>
      <dgm:t>
        <a:bodyPr/>
        <a:lstStyle/>
        <a:p>
          <a:r>
            <a:rPr lang="en-US" dirty="0" smtClean="0"/>
            <a:t>More(&gt;20 amino acids)</a:t>
          </a:r>
          <a:endParaRPr lang="en-US" dirty="0"/>
        </a:p>
      </dgm:t>
    </dgm:pt>
    <dgm:pt modelId="{A12AD819-1750-41EA-95E0-EE4C35519477}" type="parTrans" cxnId="{07E83905-A876-4F08-A320-52CBC1DB8729}">
      <dgm:prSet/>
      <dgm:spPr/>
      <dgm:t>
        <a:bodyPr/>
        <a:lstStyle/>
        <a:p>
          <a:endParaRPr lang="en-US"/>
        </a:p>
      </dgm:t>
    </dgm:pt>
    <dgm:pt modelId="{C0C8ED77-9A38-42A8-AACC-E50DE4F94AED}" type="sibTrans" cxnId="{07E83905-A876-4F08-A320-52CBC1DB8729}">
      <dgm:prSet/>
      <dgm:spPr/>
      <dgm:t>
        <a:bodyPr/>
        <a:lstStyle/>
        <a:p>
          <a:endParaRPr lang="en-US"/>
        </a:p>
      </dgm:t>
    </dgm:pt>
    <dgm:pt modelId="{F9098F1F-CAA4-46F4-B12B-E664405D18B6}">
      <dgm:prSet phldrT="[Text]"/>
      <dgm:spPr/>
      <dgm:t>
        <a:bodyPr/>
        <a:lstStyle/>
        <a:p>
          <a:r>
            <a:rPr lang="en-US" dirty="0" smtClean="0"/>
            <a:t>polypeptide</a:t>
          </a:r>
          <a:endParaRPr lang="en-US" dirty="0"/>
        </a:p>
      </dgm:t>
    </dgm:pt>
    <dgm:pt modelId="{4CFC535D-F310-4B9F-B89D-C5796538D09D}" type="parTrans" cxnId="{E463C1A5-E82A-45DE-86C5-ADA30A9BECDE}">
      <dgm:prSet/>
      <dgm:spPr/>
      <dgm:t>
        <a:bodyPr/>
        <a:lstStyle/>
        <a:p>
          <a:endParaRPr lang="en-US"/>
        </a:p>
      </dgm:t>
    </dgm:pt>
    <dgm:pt modelId="{946A5559-AA94-421A-9017-26A09FDA98EB}" type="sibTrans" cxnId="{E463C1A5-E82A-45DE-86C5-ADA30A9BECDE}">
      <dgm:prSet/>
      <dgm:spPr/>
      <dgm:t>
        <a:bodyPr/>
        <a:lstStyle/>
        <a:p>
          <a:endParaRPr lang="en-US"/>
        </a:p>
      </dgm:t>
    </dgm:pt>
    <dgm:pt modelId="{CD0FD0C6-5B7F-4650-B8B9-97460130AAD3}" type="pres">
      <dgm:prSet presAssocID="{EB68D1C6-B753-433D-BA03-FD84FE2E3A46}" presName="Name0" presStyleCnt="0">
        <dgm:presLayoutVars>
          <dgm:dir/>
          <dgm:resizeHandles val="exact"/>
        </dgm:presLayoutVars>
      </dgm:prSet>
      <dgm:spPr/>
    </dgm:pt>
    <dgm:pt modelId="{7DEFBEFD-AD45-468B-B55C-3D7EA3E3B728}" type="pres">
      <dgm:prSet presAssocID="{EC04F96D-1801-4FB8-9A47-89CD90274688}" presName="node" presStyleLbl="node1" presStyleIdx="0" presStyleCnt="2">
        <dgm:presLayoutVars>
          <dgm:bulletEnabled val="1"/>
        </dgm:presLayoutVars>
      </dgm:prSet>
      <dgm:spPr/>
      <dgm:t>
        <a:bodyPr/>
        <a:lstStyle/>
        <a:p>
          <a:endParaRPr lang="en-US"/>
        </a:p>
      </dgm:t>
    </dgm:pt>
    <dgm:pt modelId="{F6835E15-C755-46EB-9651-66C7F5BE5941}" type="pres">
      <dgm:prSet presAssocID="{C0C8ED77-9A38-42A8-AACC-E50DE4F94AED}" presName="sibTrans" presStyleLbl="sibTrans2D1" presStyleIdx="0" presStyleCnt="1" custScaleX="140678" custScaleY="92409"/>
      <dgm:spPr/>
      <dgm:t>
        <a:bodyPr/>
        <a:lstStyle/>
        <a:p>
          <a:endParaRPr lang="en-US"/>
        </a:p>
      </dgm:t>
    </dgm:pt>
    <dgm:pt modelId="{DA49243E-9E1F-4328-A824-61F37DF3CE26}" type="pres">
      <dgm:prSet presAssocID="{C0C8ED77-9A38-42A8-AACC-E50DE4F94AED}" presName="connectorText" presStyleLbl="sibTrans2D1" presStyleIdx="0" presStyleCnt="1"/>
      <dgm:spPr/>
      <dgm:t>
        <a:bodyPr/>
        <a:lstStyle/>
        <a:p>
          <a:endParaRPr lang="en-US"/>
        </a:p>
      </dgm:t>
    </dgm:pt>
    <dgm:pt modelId="{2EE62E86-EE48-4DF7-8626-AD6F68EFE115}" type="pres">
      <dgm:prSet presAssocID="{F9098F1F-CAA4-46F4-B12B-E664405D18B6}" presName="node" presStyleLbl="node1" presStyleIdx="1" presStyleCnt="2" custLinFactNeighborX="117" custLinFactNeighborY="2264">
        <dgm:presLayoutVars>
          <dgm:bulletEnabled val="1"/>
        </dgm:presLayoutVars>
      </dgm:prSet>
      <dgm:spPr/>
      <dgm:t>
        <a:bodyPr/>
        <a:lstStyle/>
        <a:p>
          <a:endParaRPr lang="en-US"/>
        </a:p>
      </dgm:t>
    </dgm:pt>
  </dgm:ptLst>
  <dgm:cxnLst>
    <dgm:cxn modelId="{82C4F6F4-56E8-4FF2-B81F-7C92429E63F5}" type="presOf" srcId="{EC04F96D-1801-4FB8-9A47-89CD90274688}" destId="{7DEFBEFD-AD45-468B-B55C-3D7EA3E3B728}" srcOrd="0" destOrd="0" presId="urn:microsoft.com/office/officeart/2005/8/layout/process1"/>
    <dgm:cxn modelId="{760275EC-9E34-47EA-A8E7-62EDDD912CD8}" type="presOf" srcId="{C0C8ED77-9A38-42A8-AACC-E50DE4F94AED}" destId="{DA49243E-9E1F-4328-A824-61F37DF3CE26}" srcOrd="1" destOrd="0" presId="urn:microsoft.com/office/officeart/2005/8/layout/process1"/>
    <dgm:cxn modelId="{DFB9048D-FA25-4A38-8F79-1E3A9C9619FB}" type="presOf" srcId="{EB68D1C6-B753-433D-BA03-FD84FE2E3A46}" destId="{CD0FD0C6-5B7F-4650-B8B9-97460130AAD3}" srcOrd="0" destOrd="0" presId="urn:microsoft.com/office/officeart/2005/8/layout/process1"/>
    <dgm:cxn modelId="{9713B57D-498D-4279-B643-65589E916506}" type="presOf" srcId="{F9098F1F-CAA4-46F4-B12B-E664405D18B6}" destId="{2EE62E86-EE48-4DF7-8626-AD6F68EFE115}" srcOrd="0" destOrd="0" presId="urn:microsoft.com/office/officeart/2005/8/layout/process1"/>
    <dgm:cxn modelId="{07E83905-A876-4F08-A320-52CBC1DB8729}" srcId="{EB68D1C6-B753-433D-BA03-FD84FE2E3A46}" destId="{EC04F96D-1801-4FB8-9A47-89CD90274688}" srcOrd="0" destOrd="0" parTransId="{A12AD819-1750-41EA-95E0-EE4C35519477}" sibTransId="{C0C8ED77-9A38-42A8-AACC-E50DE4F94AED}"/>
    <dgm:cxn modelId="{11D5956B-9920-4451-B827-057C47A1CFD9}" type="presOf" srcId="{C0C8ED77-9A38-42A8-AACC-E50DE4F94AED}" destId="{F6835E15-C755-46EB-9651-66C7F5BE5941}" srcOrd="0" destOrd="0" presId="urn:microsoft.com/office/officeart/2005/8/layout/process1"/>
    <dgm:cxn modelId="{E463C1A5-E82A-45DE-86C5-ADA30A9BECDE}" srcId="{EB68D1C6-B753-433D-BA03-FD84FE2E3A46}" destId="{F9098F1F-CAA4-46F4-B12B-E664405D18B6}" srcOrd="1" destOrd="0" parTransId="{4CFC535D-F310-4B9F-B89D-C5796538D09D}" sibTransId="{946A5559-AA94-421A-9017-26A09FDA98EB}"/>
    <dgm:cxn modelId="{0639C8CE-B090-4851-8792-A6CBF05DB89B}" type="presParOf" srcId="{CD0FD0C6-5B7F-4650-B8B9-97460130AAD3}" destId="{7DEFBEFD-AD45-468B-B55C-3D7EA3E3B728}" srcOrd="0" destOrd="0" presId="urn:microsoft.com/office/officeart/2005/8/layout/process1"/>
    <dgm:cxn modelId="{620EE9C3-A4DC-4613-93C6-916D338A85F9}" type="presParOf" srcId="{CD0FD0C6-5B7F-4650-B8B9-97460130AAD3}" destId="{F6835E15-C755-46EB-9651-66C7F5BE5941}" srcOrd="1" destOrd="0" presId="urn:microsoft.com/office/officeart/2005/8/layout/process1"/>
    <dgm:cxn modelId="{3ABF0B4B-AEB9-4260-831A-E35BDFD1FAFC}" type="presParOf" srcId="{F6835E15-C755-46EB-9651-66C7F5BE5941}" destId="{DA49243E-9E1F-4328-A824-61F37DF3CE26}" srcOrd="0" destOrd="0" presId="urn:microsoft.com/office/officeart/2005/8/layout/process1"/>
    <dgm:cxn modelId="{B07788C1-CF23-47E9-9CB5-768BC7171181}" type="presParOf" srcId="{CD0FD0C6-5B7F-4650-B8B9-97460130AAD3}" destId="{2EE62E86-EE48-4DF7-8626-AD6F68EFE115}"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17C6D0-D758-4055-B054-C6A296F81C2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86C994DC-5B8B-4C68-9EF0-AAB7D056CFC1}">
      <dgm:prSet phldrT="[Text]" custT="1"/>
      <dgm:spPr/>
      <dgm:t>
        <a:bodyPr/>
        <a:lstStyle/>
        <a:p>
          <a:r>
            <a:rPr lang="en-US" sz="1800" b="1" dirty="0">
              <a:latin typeface="Arial" panose="020B0604020202020204" pitchFamily="34" charset="0"/>
              <a:cs typeface="Arial" panose="020B0604020202020204" pitchFamily="34" charset="0"/>
            </a:rPr>
            <a:t>Interactions stabilizing tertiary structure:</a:t>
          </a:r>
          <a:endParaRPr lang="en-US" sz="1800" dirty="0">
            <a:latin typeface="Arial" panose="020B0604020202020204" pitchFamily="34" charset="0"/>
            <a:cs typeface="Arial" panose="020B0604020202020204" pitchFamily="34" charset="0"/>
          </a:endParaRPr>
        </a:p>
      </dgm:t>
    </dgm:pt>
    <dgm:pt modelId="{932AD947-F0BB-4D4D-A3CA-40D2230BFBD9}" type="parTrans" cxnId="{AEB2AADC-5B57-4451-A27A-F529569804CA}">
      <dgm:prSet/>
      <dgm:spPr/>
      <dgm:t>
        <a:bodyPr/>
        <a:lstStyle/>
        <a:p>
          <a:endParaRPr lang="en-US"/>
        </a:p>
      </dgm:t>
    </dgm:pt>
    <dgm:pt modelId="{6DA29185-F576-425B-8104-633854810074}" type="sibTrans" cxnId="{AEB2AADC-5B57-4451-A27A-F529569804CA}">
      <dgm:prSet/>
      <dgm:spPr/>
      <dgm:t>
        <a:bodyPr/>
        <a:lstStyle/>
        <a:p>
          <a:endParaRPr lang="en-US"/>
        </a:p>
      </dgm:t>
    </dgm:pt>
    <dgm:pt modelId="{87F624DB-7BD4-409B-82AB-F9623F35D70C}">
      <dgm:prSet phldrT="[Text]" custT="1"/>
      <dgm:spPr/>
      <dgm:t>
        <a:bodyPr/>
        <a:lstStyle/>
        <a:p>
          <a:r>
            <a:rPr lang="en-US" sz="1800" dirty="0">
              <a:latin typeface="Arial" panose="020B0604020202020204" pitchFamily="34" charset="0"/>
              <a:cs typeface="Arial" panose="020B0604020202020204" pitchFamily="34" charset="0"/>
            </a:rPr>
            <a:t>Disulfide bonds.</a:t>
          </a:r>
        </a:p>
      </dgm:t>
    </dgm:pt>
    <dgm:pt modelId="{65567DE6-D6E8-4B55-A15D-A1106277A2CB}" type="parTrans" cxnId="{E72C12FC-83C6-470F-8EC3-499097C68855}">
      <dgm:prSet/>
      <dgm:spPr>
        <a:ln w="28575">
          <a:solidFill>
            <a:schemeClr val="accent1"/>
          </a:solidFill>
        </a:ln>
      </dgm:spPr>
      <dgm:t>
        <a:bodyPr/>
        <a:lstStyle/>
        <a:p>
          <a:endParaRPr lang="en-US"/>
        </a:p>
      </dgm:t>
    </dgm:pt>
    <dgm:pt modelId="{E9385D31-E96F-4524-83B2-FF3A37E9E944}" type="sibTrans" cxnId="{E72C12FC-83C6-470F-8EC3-499097C68855}">
      <dgm:prSet/>
      <dgm:spPr/>
      <dgm:t>
        <a:bodyPr/>
        <a:lstStyle/>
        <a:p>
          <a:endParaRPr lang="en-US"/>
        </a:p>
      </dgm:t>
    </dgm:pt>
    <dgm:pt modelId="{179E69B7-9262-4602-BF7C-BBD3038FBC94}">
      <dgm:prSet phldrT="[Text]" custT="1"/>
      <dgm:spPr/>
      <dgm:t>
        <a:bodyPr/>
        <a:lstStyle/>
        <a:p>
          <a:r>
            <a:rPr lang="en-US" sz="1800" dirty="0">
              <a:latin typeface="Arial" panose="020B0604020202020204" pitchFamily="34" charset="0"/>
              <a:cs typeface="Arial" panose="020B0604020202020204" pitchFamily="34" charset="0"/>
            </a:rPr>
            <a:t>Hydrophobic interactions.</a:t>
          </a:r>
        </a:p>
      </dgm:t>
    </dgm:pt>
    <dgm:pt modelId="{6DDC97BD-E302-4A31-A03D-5B5B5DE0BE6C}" type="parTrans" cxnId="{E9364216-938D-4671-9607-8DD050BA9A75}">
      <dgm:prSet/>
      <dgm:spPr/>
      <dgm:t>
        <a:bodyPr/>
        <a:lstStyle/>
        <a:p>
          <a:endParaRPr lang="en-US"/>
        </a:p>
      </dgm:t>
    </dgm:pt>
    <dgm:pt modelId="{A1D09FD0-E569-440B-BE62-F243661248CF}" type="sibTrans" cxnId="{E9364216-938D-4671-9607-8DD050BA9A75}">
      <dgm:prSet/>
      <dgm:spPr/>
      <dgm:t>
        <a:bodyPr/>
        <a:lstStyle/>
        <a:p>
          <a:endParaRPr lang="en-US"/>
        </a:p>
      </dgm:t>
    </dgm:pt>
    <dgm:pt modelId="{2EE47207-BC16-44BD-B254-97147F5B4C48}">
      <dgm:prSet phldrT="[Text]" custT="1"/>
      <dgm:spPr/>
      <dgm:t>
        <a:bodyPr/>
        <a:lstStyle/>
        <a:p>
          <a:r>
            <a:rPr lang="en-US" sz="1800" dirty="0">
              <a:latin typeface="Arial" panose="020B0604020202020204" pitchFamily="34" charset="0"/>
              <a:cs typeface="Arial" panose="020B0604020202020204" pitchFamily="34" charset="0"/>
            </a:rPr>
            <a:t>Hydrogen bonds.</a:t>
          </a:r>
        </a:p>
      </dgm:t>
    </dgm:pt>
    <dgm:pt modelId="{914D977B-A586-4E88-86C5-6A52CE2B0BA3}" type="parTrans" cxnId="{929A9C7D-C3A4-4AE9-8F43-46A29CC06DCA}">
      <dgm:prSet/>
      <dgm:spPr>
        <a:ln w="28575">
          <a:solidFill>
            <a:schemeClr val="accent1"/>
          </a:solidFill>
        </a:ln>
      </dgm:spPr>
      <dgm:t>
        <a:bodyPr/>
        <a:lstStyle/>
        <a:p>
          <a:endParaRPr lang="en-US"/>
        </a:p>
      </dgm:t>
    </dgm:pt>
    <dgm:pt modelId="{6580C7A4-C475-486F-856B-DE33EADBB75B}" type="sibTrans" cxnId="{929A9C7D-C3A4-4AE9-8F43-46A29CC06DCA}">
      <dgm:prSet/>
      <dgm:spPr/>
      <dgm:t>
        <a:bodyPr/>
        <a:lstStyle/>
        <a:p>
          <a:endParaRPr lang="en-US"/>
        </a:p>
      </dgm:t>
    </dgm:pt>
    <dgm:pt modelId="{9F216660-662B-428F-BA7C-8DC9C281185B}">
      <dgm:prSet phldrT="[Text]" custT="1"/>
      <dgm:spPr/>
      <dgm:t>
        <a:bodyPr/>
        <a:lstStyle/>
        <a:p>
          <a:r>
            <a:rPr lang="en-US" sz="1800" dirty="0">
              <a:latin typeface="Arial" panose="020B0604020202020204" pitchFamily="34" charset="0"/>
              <a:cs typeface="Arial" panose="020B0604020202020204" pitchFamily="34" charset="0"/>
            </a:rPr>
            <a:t>Ionic interactions.</a:t>
          </a:r>
        </a:p>
      </dgm:t>
    </dgm:pt>
    <dgm:pt modelId="{ACCC064E-623F-4DE7-B5D5-2826104C828B}" type="sibTrans" cxnId="{7F9E0544-C810-4C28-B2DE-710D55C8CF23}">
      <dgm:prSet/>
      <dgm:spPr/>
      <dgm:t>
        <a:bodyPr/>
        <a:lstStyle/>
        <a:p>
          <a:endParaRPr lang="en-US"/>
        </a:p>
      </dgm:t>
    </dgm:pt>
    <dgm:pt modelId="{2833FEF9-0BC5-4FC0-B6B9-B9EAEC6D2F99}" type="parTrans" cxnId="{7F9E0544-C810-4C28-B2DE-710D55C8CF23}">
      <dgm:prSet/>
      <dgm:spPr>
        <a:ln w="28575">
          <a:solidFill>
            <a:schemeClr val="accent1"/>
          </a:solidFill>
        </a:ln>
      </dgm:spPr>
      <dgm:t>
        <a:bodyPr/>
        <a:lstStyle/>
        <a:p>
          <a:endParaRPr lang="en-US"/>
        </a:p>
      </dgm:t>
    </dgm:pt>
    <dgm:pt modelId="{871B8175-F4B7-4470-A807-B675302A231F}" type="pres">
      <dgm:prSet presAssocID="{8117C6D0-D758-4055-B054-C6A296F81C27}" presName="Name0" presStyleCnt="0">
        <dgm:presLayoutVars>
          <dgm:orgChart val="1"/>
          <dgm:chPref val="1"/>
          <dgm:dir/>
          <dgm:animOne val="branch"/>
          <dgm:animLvl val="lvl"/>
          <dgm:resizeHandles/>
        </dgm:presLayoutVars>
      </dgm:prSet>
      <dgm:spPr/>
      <dgm:t>
        <a:bodyPr/>
        <a:lstStyle/>
        <a:p>
          <a:endParaRPr lang="en-US"/>
        </a:p>
      </dgm:t>
    </dgm:pt>
    <dgm:pt modelId="{7A585DFA-47ED-45F1-8DAB-E3F197368487}" type="pres">
      <dgm:prSet presAssocID="{86C994DC-5B8B-4C68-9EF0-AAB7D056CFC1}" presName="hierRoot1" presStyleCnt="0">
        <dgm:presLayoutVars>
          <dgm:hierBranch val="init"/>
        </dgm:presLayoutVars>
      </dgm:prSet>
      <dgm:spPr/>
    </dgm:pt>
    <dgm:pt modelId="{06D945CD-EDE2-41AD-A90C-E14F80167095}" type="pres">
      <dgm:prSet presAssocID="{86C994DC-5B8B-4C68-9EF0-AAB7D056CFC1}" presName="rootComposite1" presStyleCnt="0"/>
      <dgm:spPr/>
    </dgm:pt>
    <dgm:pt modelId="{4F4800CB-C258-4DFD-BB66-8F96B8577218}" type="pres">
      <dgm:prSet presAssocID="{86C994DC-5B8B-4C68-9EF0-AAB7D056CFC1}" presName="rootText1" presStyleLbl="alignAcc1" presStyleIdx="0" presStyleCnt="0" custScaleX="256175">
        <dgm:presLayoutVars>
          <dgm:chPref val="3"/>
        </dgm:presLayoutVars>
      </dgm:prSet>
      <dgm:spPr/>
      <dgm:t>
        <a:bodyPr/>
        <a:lstStyle/>
        <a:p>
          <a:endParaRPr lang="en-US"/>
        </a:p>
      </dgm:t>
    </dgm:pt>
    <dgm:pt modelId="{D56F4F83-6FC7-4538-8B8F-8F03229B0699}" type="pres">
      <dgm:prSet presAssocID="{86C994DC-5B8B-4C68-9EF0-AAB7D056CFC1}" presName="topArc1" presStyleLbl="parChTrans1D1" presStyleIdx="0" presStyleCnt="10"/>
      <dgm:spPr>
        <a:ln w="28575">
          <a:solidFill>
            <a:schemeClr val="accent1"/>
          </a:solidFill>
        </a:ln>
      </dgm:spPr>
      <dgm:t>
        <a:bodyPr/>
        <a:lstStyle/>
        <a:p>
          <a:endParaRPr lang="en-US"/>
        </a:p>
      </dgm:t>
    </dgm:pt>
    <dgm:pt modelId="{7614F5D9-8AF5-4056-BA23-DC92325ACA6E}" type="pres">
      <dgm:prSet presAssocID="{86C994DC-5B8B-4C68-9EF0-AAB7D056CFC1}" presName="bottomArc1" presStyleLbl="parChTrans1D1" presStyleIdx="1" presStyleCnt="10"/>
      <dgm:spPr>
        <a:ln w="28575">
          <a:solidFill>
            <a:schemeClr val="accent2"/>
          </a:solidFill>
        </a:ln>
      </dgm:spPr>
      <dgm:t>
        <a:bodyPr/>
        <a:lstStyle/>
        <a:p>
          <a:endParaRPr lang="en-US"/>
        </a:p>
      </dgm:t>
    </dgm:pt>
    <dgm:pt modelId="{4155C915-90A7-4A60-B964-F4E3812F020E}" type="pres">
      <dgm:prSet presAssocID="{86C994DC-5B8B-4C68-9EF0-AAB7D056CFC1}" presName="topConnNode1" presStyleLbl="node1" presStyleIdx="0" presStyleCnt="0"/>
      <dgm:spPr/>
      <dgm:t>
        <a:bodyPr/>
        <a:lstStyle/>
        <a:p>
          <a:endParaRPr lang="en-US"/>
        </a:p>
      </dgm:t>
    </dgm:pt>
    <dgm:pt modelId="{CA51C8D5-3D5E-4792-B379-60A486D515C6}" type="pres">
      <dgm:prSet presAssocID="{86C994DC-5B8B-4C68-9EF0-AAB7D056CFC1}" presName="hierChild2" presStyleCnt="0"/>
      <dgm:spPr/>
    </dgm:pt>
    <dgm:pt modelId="{64940951-1DB3-4A23-A4FF-28235C97D8DD}" type="pres">
      <dgm:prSet presAssocID="{65567DE6-D6E8-4B55-A15D-A1106277A2CB}" presName="Name28" presStyleLbl="parChTrans1D2" presStyleIdx="0" presStyleCnt="4"/>
      <dgm:spPr/>
      <dgm:t>
        <a:bodyPr/>
        <a:lstStyle/>
        <a:p>
          <a:endParaRPr lang="en-US"/>
        </a:p>
      </dgm:t>
    </dgm:pt>
    <dgm:pt modelId="{9A8A5A22-DDD3-4A0D-956F-9E38650C9FBD}" type="pres">
      <dgm:prSet presAssocID="{87F624DB-7BD4-409B-82AB-F9623F35D70C}" presName="hierRoot2" presStyleCnt="0">
        <dgm:presLayoutVars>
          <dgm:hierBranch val="init"/>
        </dgm:presLayoutVars>
      </dgm:prSet>
      <dgm:spPr/>
    </dgm:pt>
    <dgm:pt modelId="{4468EF24-510A-4135-9929-2EF924C3719C}" type="pres">
      <dgm:prSet presAssocID="{87F624DB-7BD4-409B-82AB-F9623F35D70C}" presName="rootComposite2" presStyleCnt="0"/>
      <dgm:spPr/>
    </dgm:pt>
    <dgm:pt modelId="{DB131CD5-BB07-400C-A919-B9BFCD54028D}" type="pres">
      <dgm:prSet presAssocID="{87F624DB-7BD4-409B-82AB-F9623F35D70C}" presName="rootText2" presStyleLbl="alignAcc1" presStyleIdx="0" presStyleCnt="0">
        <dgm:presLayoutVars>
          <dgm:chPref val="3"/>
        </dgm:presLayoutVars>
      </dgm:prSet>
      <dgm:spPr/>
      <dgm:t>
        <a:bodyPr/>
        <a:lstStyle/>
        <a:p>
          <a:endParaRPr lang="en-US"/>
        </a:p>
      </dgm:t>
    </dgm:pt>
    <dgm:pt modelId="{A6D250E5-4CCD-4BD5-A322-50597E89643E}" type="pres">
      <dgm:prSet presAssocID="{87F624DB-7BD4-409B-82AB-F9623F35D70C}" presName="topArc2" presStyleLbl="parChTrans1D1" presStyleIdx="2" presStyleCnt="10"/>
      <dgm:spPr/>
    </dgm:pt>
    <dgm:pt modelId="{C0A13891-584E-427A-A238-E3214FB630C0}" type="pres">
      <dgm:prSet presAssocID="{87F624DB-7BD4-409B-82AB-F9623F35D70C}" presName="bottomArc2" presStyleLbl="parChTrans1D1" presStyleIdx="3" presStyleCnt="10"/>
      <dgm:spPr/>
    </dgm:pt>
    <dgm:pt modelId="{BF703C08-A7B8-4365-BEFE-AD254923AA63}" type="pres">
      <dgm:prSet presAssocID="{87F624DB-7BD4-409B-82AB-F9623F35D70C}" presName="topConnNode2" presStyleLbl="node2" presStyleIdx="0" presStyleCnt="0"/>
      <dgm:spPr/>
      <dgm:t>
        <a:bodyPr/>
        <a:lstStyle/>
        <a:p>
          <a:endParaRPr lang="en-US"/>
        </a:p>
      </dgm:t>
    </dgm:pt>
    <dgm:pt modelId="{E5F5485C-1E29-41C7-BE66-86B7EC65B8AD}" type="pres">
      <dgm:prSet presAssocID="{87F624DB-7BD4-409B-82AB-F9623F35D70C}" presName="hierChild4" presStyleCnt="0"/>
      <dgm:spPr/>
    </dgm:pt>
    <dgm:pt modelId="{EF63B0D6-EE7A-49D4-903C-7E25D6C27B86}" type="pres">
      <dgm:prSet presAssocID="{87F624DB-7BD4-409B-82AB-F9623F35D70C}" presName="hierChild5" presStyleCnt="0"/>
      <dgm:spPr/>
    </dgm:pt>
    <dgm:pt modelId="{B1EB4605-E312-4EA3-9AE9-E01C2EF1398A}" type="pres">
      <dgm:prSet presAssocID="{6DDC97BD-E302-4A31-A03D-5B5B5DE0BE6C}" presName="Name28" presStyleLbl="parChTrans1D2" presStyleIdx="1" presStyleCnt="4"/>
      <dgm:spPr/>
      <dgm:t>
        <a:bodyPr/>
        <a:lstStyle/>
        <a:p>
          <a:endParaRPr lang="en-US"/>
        </a:p>
      </dgm:t>
    </dgm:pt>
    <dgm:pt modelId="{6E930F73-277A-4BB7-B714-8AD308C08CFA}" type="pres">
      <dgm:prSet presAssocID="{179E69B7-9262-4602-BF7C-BBD3038FBC94}" presName="hierRoot2" presStyleCnt="0">
        <dgm:presLayoutVars>
          <dgm:hierBranch val="init"/>
        </dgm:presLayoutVars>
      </dgm:prSet>
      <dgm:spPr/>
    </dgm:pt>
    <dgm:pt modelId="{B3E02DFC-EB6D-4120-B867-520388E8E44D}" type="pres">
      <dgm:prSet presAssocID="{179E69B7-9262-4602-BF7C-BBD3038FBC94}" presName="rootComposite2" presStyleCnt="0"/>
      <dgm:spPr/>
    </dgm:pt>
    <dgm:pt modelId="{07521CF4-39AF-4B3A-AC5A-EE386CB85835}" type="pres">
      <dgm:prSet presAssocID="{179E69B7-9262-4602-BF7C-BBD3038FBC94}" presName="rootText2" presStyleLbl="alignAcc1" presStyleIdx="0" presStyleCnt="0">
        <dgm:presLayoutVars>
          <dgm:chPref val="3"/>
        </dgm:presLayoutVars>
      </dgm:prSet>
      <dgm:spPr/>
      <dgm:t>
        <a:bodyPr/>
        <a:lstStyle/>
        <a:p>
          <a:endParaRPr lang="en-US"/>
        </a:p>
      </dgm:t>
    </dgm:pt>
    <dgm:pt modelId="{26858295-300C-4A01-825F-AE0E798876D1}" type="pres">
      <dgm:prSet presAssocID="{179E69B7-9262-4602-BF7C-BBD3038FBC94}" presName="topArc2" presStyleLbl="parChTrans1D1" presStyleIdx="4" presStyleCnt="10"/>
      <dgm:spPr/>
    </dgm:pt>
    <dgm:pt modelId="{D4881F84-902F-4E4C-85CE-EDB50B7D656C}" type="pres">
      <dgm:prSet presAssocID="{179E69B7-9262-4602-BF7C-BBD3038FBC94}" presName="bottomArc2" presStyleLbl="parChTrans1D1" presStyleIdx="5" presStyleCnt="10"/>
      <dgm:spPr/>
    </dgm:pt>
    <dgm:pt modelId="{96D67470-94E1-49FA-A612-1CCF62F7B1AA}" type="pres">
      <dgm:prSet presAssocID="{179E69B7-9262-4602-BF7C-BBD3038FBC94}" presName="topConnNode2" presStyleLbl="node2" presStyleIdx="0" presStyleCnt="0"/>
      <dgm:spPr/>
      <dgm:t>
        <a:bodyPr/>
        <a:lstStyle/>
        <a:p>
          <a:endParaRPr lang="en-US"/>
        </a:p>
      </dgm:t>
    </dgm:pt>
    <dgm:pt modelId="{6B2EB49A-2BC2-41D9-B529-691336AEF559}" type="pres">
      <dgm:prSet presAssocID="{179E69B7-9262-4602-BF7C-BBD3038FBC94}" presName="hierChild4" presStyleCnt="0"/>
      <dgm:spPr/>
    </dgm:pt>
    <dgm:pt modelId="{4CA7FBBD-B1FA-425B-90EC-3C131EB09586}" type="pres">
      <dgm:prSet presAssocID="{179E69B7-9262-4602-BF7C-BBD3038FBC94}" presName="hierChild5" presStyleCnt="0"/>
      <dgm:spPr/>
    </dgm:pt>
    <dgm:pt modelId="{061786ED-E0DE-4A94-B49F-1F0BBD6DC8E5}" type="pres">
      <dgm:prSet presAssocID="{914D977B-A586-4E88-86C5-6A52CE2B0BA3}" presName="Name28" presStyleLbl="parChTrans1D2" presStyleIdx="2" presStyleCnt="4"/>
      <dgm:spPr/>
      <dgm:t>
        <a:bodyPr/>
        <a:lstStyle/>
        <a:p>
          <a:endParaRPr lang="en-US"/>
        </a:p>
      </dgm:t>
    </dgm:pt>
    <dgm:pt modelId="{D4F6F9E3-7AB2-4650-868B-57C9F70386B5}" type="pres">
      <dgm:prSet presAssocID="{2EE47207-BC16-44BD-B254-97147F5B4C48}" presName="hierRoot2" presStyleCnt="0">
        <dgm:presLayoutVars>
          <dgm:hierBranch val="init"/>
        </dgm:presLayoutVars>
      </dgm:prSet>
      <dgm:spPr/>
    </dgm:pt>
    <dgm:pt modelId="{7C7F2D93-F5DB-4D20-9247-A25C73DB6402}" type="pres">
      <dgm:prSet presAssocID="{2EE47207-BC16-44BD-B254-97147F5B4C48}" presName="rootComposite2" presStyleCnt="0"/>
      <dgm:spPr/>
    </dgm:pt>
    <dgm:pt modelId="{9EE5E6A1-D325-4C87-9BD6-03E04FDB656E}" type="pres">
      <dgm:prSet presAssocID="{2EE47207-BC16-44BD-B254-97147F5B4C48}" presName="rootText2" presStyleLbl="alignAcc1" presStyleIdx="0" presStyleCnt="0">
        <dgm:presLayoutVars>
          <dgm:chPref val="3"/>
        </dgm:presLayoutVars>
      </dgm:prSet>
      <dgm:spPr/>
      <dgm:t>
        <a:bodyPr/>
        <a:lstStyle/>
        <a:p>
          <a:endParaRPr lang="en-US"/>
        </a:p>
      </dgm:t>
    </dgm:pt>
    <dgm:pt modelId="{F363377C-5A7C-4393-B6E9-700E9E80728A}" type="pres">
      <dgm:prSet presAssocID="{2EE47207-BC16-44BD-B254-97147F5B4C48}" presName="topArc2" presStyleLbl="parChTrans1D1" presStyleIdx="6" presStyleCnt="10"/>
      <dgm:spPr/>
    </dgm:pt>
    <dgm:pt modelId="{F7DC27AE-476D-4E41-A62D-48ECDD5EEFA3}" type="pres">
      <dgm:prSet presAssocID="{2EE47207-BC16-44BD-B254-97147F5B4C48}" presName="bottomArc2" presStyleLbl="parChTrans1D1" presStyleIdx="7" presStyleCnt="10"/>
      <dgm:spPr/>
    </dgm:pt>
    <dgm:pt modelId="{FBD2821B-3D6D-4FF3-A07B-BB93E348D7FC}" type="pres">
      <dgm:prSet presAssocID="{2EE47207-BC16-44BD-B254-97147F5B4C48}" presName="topConnNode2" presStyleLbl="node2" presStyleIdx="0" presStyleCnt="0"/>
      <dgm:spPr/>
      <dgm:t>
        <a:bodyPr/>
        <a:lstStyle/>
        <a:p>
          <a:endParaRPr lang="en-US"/>
        </a:p>
      </dgm:t>
    </dgm:pt>
    <dgm:pt modelId="{B86F91B1-A4C9-41F9-BA93-B936AFBF3395}" type="pres">
      <dgm:prSet presAssocID="{2EE47207-BC16-44BD-B254-97147F5B4C48}" presName="hierChild4" presStyleCnt="0"/>
      <dgm:spPr/>
    </dgm:pt>
    <dgm:pt modelId="{DA20E59D-D156-469E-BB71-B67AE492B3EE}" type="pres">
      <dgm:prSet presAssocID="{2EE47207-BC16-44BD-B254-97147F5B4C48}" presName="hierChild5" presStyleCnt="0"/>
      <dgm:spPr/>
    </dgm:pt>
    <dgm:pt modelId="{D581C9BF-6E9F-470C-AEB4-FD58634ED93C}" type="pres">
      <dgm:prSet presAssocID="{2833FEF9-0BC5-4FC0-B6B9-B9EAEC6D2F99}" presName="Name28" presStyleLbl="parChTrans1D2" presStyleIdx="3" presStyleCnt="4"/>
      <dgm:spPr/>
      <dgm:t>
        <a:bodyPr/>
        <a:lstStyle/>
        <a:p>
          <a:endParaRPr lang="en-US"/>
        </a:p>
      </dgm:t>
    </dgm:pt>
    <dgm:pt modelId="{B0EE7C14-F0E6-4AB4-8914-9FDC9801E77A}" type="pres">
      <dgm:prSet presAssocID="{9F216660-662B-428F-BA7C-8DC9C281185B}" presName="hierRoot2" presStyleCnt="0">
        <dgm:presLayoutVars>
          <dgm:hierBranch val="init"/>
        </dgm:presLayoutVars>
      </dgm:prSet>
      <dgm:spPr/>
    </dgm:pt>
    <dgm:pt modelId="{A465A3E7-D2A2-4FE0-B588-E533252A354C}" type="pres">
      <dgm:prSet presAssocID="{9F216660-662B-428F-BA7C-8DC9C281185B}" presName="rootComposite2" presStyleCnt="0"/>
      <dgm:spPr/>
    </dgm:pt>
    <dgm:pt modelId="{3AF9B3A1-2B17-494B-BECA-926312D6DE68}" type="pres">
      <dgm:prSet presAssocID="{9F216660-662B-428F-BA7C-8DC9C281185B}" presName="rootText2" presStyleLbl="alignAcc1" presStyleIdx="0" presStyleCnt="0">
        <dgm:presLayoutVars>
          <dgm:chPref val="3"/>
        </dgm:presLayoutVars>
      </dgm:prSet>
      <dgm:spPr/>
      <dgm:t>
        <a:bodyPr/>
        <a:lstStyle/>
        <a:p>
          <a:endParaRPr lang="en-US"/>
        </a:p>
      </dgm:t>
    </dgm:pt>
    <dgm:pt modelId="{6BB45AAB-71A7-4B73-A94F-245EB5D942F1}" type="pres">
      <dgm:prSet presAssocID="{9F216660-662B-428F-BA7C-8DC9C281185B}" presName="topArc2" presStyleLbl="parChTrans1D1" presStyleIdx="8" presStyleCnt="10"/>
      <dgm:spPr/>
    </dgm:pt>
    <dgm:pt modelId="{ED15F587-DCF1-4C03-AC4D-3F384DFD2E68}" type="pres">
      <dgm:prSet presAssocID="{9F216660-662B-428F-BA7C-8DC9C281185B}" presName="bottomArc2" presStyleLbl="parChTrans1D1" presStyleIdx="9" presStyleCnt="10"/>
      <dgm:spPr/>
    </dgm:pt>
    <dgm:pt modelId="{BE6FC0AD-7B01-45D1-B4A1-06BA0503CF15}" type="pres">
      <dgm:prSet presAssocID="{9F216660-662B-428F-BA7C-8DC9C281185B}" presName="topConnNode2" presStyleLbl="node2" presStyleIdx="0" presStyleCnt="0"/>
      <dgm:spPr/>
      <dgm:t>
        <a:bodyPr/>
        <a:lstStyle/>
        <a:p>
          <a:endParaRPr lang="en-US"/>
        </a:p>
      </dgm:t>
    </dgm:pt>
    <dgm:pt modelId="{1DA8618D-8B57-41F7-BD09-53DC1B18A51D}" type="pres">
      <dgm:prSet presAssocID="{9F216660-662B-428F-BA7C-8DC9C281185B}" presName="hierChild4" presStyleCnt="0"/>
      <dgm:spPr/>
    </dgm:pt>
    <dgm:pt modelId="{531D8AA8-9EE9-43DB-A41E-AB6B0C6104A9}" type="pres">
      <dgm:prSet presAssocID="{9F216660-662B-428F-BA7C-8DC9C281185B}" presName="hierChild5" presStyleCnt="0"/>
      <dgm:spPr/>
    </dgm:pt>
    <dgm:pt modelId="{88C456C7-A966-4A8B-81FF-6DBDDD9A88C6}" type="pres">
      <dgm:prSet presAssocID="{86C994DC-5B8B-4C68-9EF0-AAB7D056CFC1}" presName="hierChild3" presStyleCnt="0"/>
      <dgm:spPr/>
    </dgm:pt>
  </dgm:ptLst>
  <dgm:cxnLst>
    <dgm:cxn modelId="{E72C12FC-83C6-470F-8EC3-499097C68855}" srcId="{86C994DC-5B8B-4C68-9EF0-AAB7D056CFC1}" destId="{87F624DB-7BD4-409B-82AB-F9623F35D70C}" srcOrd="0" destOrd="0" parTransId="{65567DE6-D6E8-4B55-A15D-A1106277A2CB}" sibTransId="{E9385D31-E96F-4524-83B2-FF3A37E9E944}"/>
    <dgm:cxn modelId="{929A9C7D-C3A4-4AE9-8F43-46A29CC06DCA}" srcId="{86C994DC-5B8B-4C68-9EF0-AAB7D056CFC1}" destId="{2EE47207-BC16-44BD-B254-97147F5B4C48}" srcOrd="2" destOrd="0" parTransId="{914D977B-A586-4E88-86C5-6A52CE2B0BA3}" sibTransId="{6580C7A4-C475-486F-856B-DE33EADBB75B}"/>
    <dgm:cxn modelId="{773F7C04-B61A-4402-B1F3-EFB0F43B0DFA}" type="presOf" srcId="{2833FEF9-0BC5-4FC0-B6B9-B9EAEC6D2F99}" destId="{D581C9BF-6E9F-470C-AEB4-FD58634ED93C}" srcOrd="0" destOrd="0" presId="urn:microsoft.com/office/officeart/2008/layout/HalfCircleOrganizationChart"/>
    <dgm:cxn modelId="{38B365BC-3EAF-488F-A66B-35A91486DC04}" type="presOf" srcId="{2EE47207-BC16-44BD-B254-97147F5B4C48}" destId="{FBD2821B-3D6D-4FF3-A07B-BB93E348D7FC}" srcOrd="1" destOrd="0" presId="urn:microsoft.com/office/officeart/2008/layout/HalfCircleOrganizationChart"/>
    <dgm:cxn modelId="{41589B69-203F-4079-B053-ECC4884C7453}" type="presOf" srcId="{9F216660-662B-428F-BA7C-8DC9C281185B}" destId="{BE6FC0AD-7B01-45D1-B4A1-06BA0503CF15}" srcOrd="1" destOrd="0" presId="urn:microsoft.com/office/officeart/2008/layout/HalfCircleOrganizationChart"/>
    <dgm:cxn modelId="{5CA6C845-ECE5-4928-BF2B-913D89C8719F}" type="presOf" srcId="{914D977B-A586-4E88-86C5-6A52CE2B0BA3}" destId="{061786ED-E0DE-4A94-B49F-1F0BBD6DC8E5}" srcOrd="0" destOrd="0" presId="urn:microsoft.com/office/officeart/2008/layout/HalfCircleOrganizationChart"/>
    <dgm:cxn modelId="{A1FA0FE2-9470-47D1-8B29-8213E7401007}" type="presOf" srcId="{65567DE6-D6E8-4B55-A15D-A1106277A2CB}" destId="{64940951-1DB3-4A23-A4FF-28235C97D8DD}" srcOrd="0" destOrd="0" presId="urn:microsoft.com/office/officeart/2008/layout/HalfCircleOrganizationChart"/>
    <dgm:cxn modelId="{F2915976-2212-41AF-9027-51A83CB8BE02}" type="presOf" srcId="{6DDC97BD-E302-4A31-A03D-5B5B5DE0BE6C}" destId="{B1EB4605-E312-4EA3-9AE9-E01C2EF1398A}" srcOrd="0" destOrd="0" presId="urn:microsoft.com/office/officeart/2008/layout/HalfCircleOrganizationChart"/>
    <dgm:cxn modelId="{AEF76691-B5A7-46A7-A8BE-8ED3DA07A010}" type="presOf" srcId="{179E69B7-9262-4602-BF7C-BBD3038FBC94}" destId="{96D67470-94E1-49FA-A612-1CCF62F7B1AA}" srcOrd="1" destOrd="0" presId="urn:microsoft.com/office/officeart/2008/layout/HalfCircleOrganizationChart"/>
    <dgm:cxn modelId="{7F9E0544-C810-4C28-B2DE-710D55C8CF23}" srcId="{86C994DC-5B8B-4C68-9EF0-AAB7D056CFC1}" destId="{9F216660-662B-428F-BA7C-8DC9C281185B}" srcOrd="3" destOrd="0" parTransId="{2833FEF9-0BC5-4FC0-B6B9-B9EAEC6D2F99}" sibTransId="{ACCC064E-623F-4DE7-B5D5-2826104C828B}"/>
    <dgm:cxn modelId="{F2E9B7DD-E8FD-4651-A3A1-1666C82BAEDC}" type="presOf" srcId="{86C994DC-5B8B-4C68-9EF0-AAB7D056CFC1}" destId="{4F4800CB-C258-4DFD-BB66-8F96B8577218}" srcOrd="0" destOrd="0" presId="urn:microsoft.com/office/officeart/2008/layout/HalfCircleOrganizationChart"/>
    <dgm:cxn modelId="{2E5CE5EC-FF9B-4EAC-A122-E9E80A4B06FF}" type="presOf" srcId="{9F216660-662B-428F-BA7C-8DC9C281185B}" destId="{3AF9B3A1-2B17-494B-BECA-926312D6DE68}" srcOrd="0" destOrd="0" presId="urn:microsoft.com/office/officeart/2008/layout/HalfCircleOrganizationChart"/>
    <dgm:cxn modelId="{B1030DD0-9E1F-4272-B370-3AE0685694D9}" type="presOf" srcId="{8117C6D0-D758-4055-B054-C6A296F81C27}" destId="{871B8175-F4B7-4470-A807-B675302A231F}" srcOrd="0" destOrd="0" presId="urn:microsoft.com/office/officeart/2008/layout/HalfCircleOrganizationChart"/>
    <dgm:cxn modelId="{6B4F2C14-AEDD-4A5C-BAC9-557D2DAB50F0}" type="presOf" srcId="{179E69B7-9262-4602-BF7C-BBD3038FBC94}" destId="{07521CF4-39AF-4B3A-AC5A-EE386CB85835}" srcOrd="0" destOrd="0" presId="urn:microsoft.com/office/officeart/2008/layout/HalfCircleOrganizationChart"/>
    <dgm:cxn modelId="{AEB2AADC-5B57-4451-A27A-F529569804CA}" srcId="{8117C6D0-D758-4055-B054-C6A296F81C27}" destId="{86C994DC-5B8B-4C68-9EF0-AAB7D056CFC1}" srcOrd="0" destOrd="0" parTransId="{932AD947-F0BB-4D4D-A3CA-40D2230BFBD9}" sibTransId="{6DA29185-F576-425B-8104-633854810074}"/>
    <dgm:cxn modelId="{AE31F62C-9306-4CC9-AAAC-22416090E388}" type="presOf" srcId="{87F624DB-7BD4-409B-82AB-F9623F35D70C}" destId="{BF703C08-A7B8-4365-BEFE-AD254923AA63}" srcOrd="1" destOrd="0" presId="urn:microsoft.com/office/officeart/2008/layout/HalfCircleOrganizationChart"/>
    <dgm:cxn modelId="{E9364216-938D-4671-9607-8DD050BA9A75}" srcId="{86C994DC-5B8B-4C68-9EF0-AAB7D056CFC1}" destId="{179E69B7-9262-4602-BF7C-BBD3038FBC94}" srcOrd="1" destOrd="0" parTransId="{6DDC97BD-E302-4A31-A03D-5B5B5DE0BE6C}" sibTransId="{A1D09FD0-E569-440B-BE62-F243661248CF}"/>
    <dgm:cxn modelId="{CF14C76A-E554-434E-8330-EAACDC12FE42}" type="presOf" srcId="{87F624DB-7BD4-409B-82AB-F9623F35D70C}" destId="{DB131CD5-BB07-400C-A919-B9BFCD54028D}" srcOrd="0" destOrd="0" presId="urn:microsoft.com/office/officeart/2008/layout/HalfCircleOrganizationChart"/>
    <dgm:cxn modelId="{DD108011-255C-4D23-8BBB-8CDC72A33827}" type="presOf" srcId="{2EE47207-BC16-44BD-B254-97147F5B4C48}" destId="{9EE5E6A1-D325-4C87-9BD6-03E04FDB656E}" srcOrd="0" destOrd="0" presId="urn:microsoft.com/office/officeart/2008/layout/HalfCircleOrganizationChart"/>
    <dgm:cxn modelId="{65FCC715-FD7B-4E72-AA96-CEFB68167CEB}" type="presOf" srcId="{86C994DC-5B8B-4C68-9EF0-AAB7D056CFC1}" destId="{4155C915-90A7-4A60-B964-F4E3812F020E}" srcOrd="1" destOrd="0" presId="urn:microsoft.com/office/officeart/2008/layout/HalfCircleOrganizationChart"/>
    <dgm:cxn modelId="{BE41475D-D895-4315-9D0B-868008F6421F}" type="presParOf" srcId="{871B8175-F4B7-4470-A807-B675302A231F}" destId="{7A585DFA-47ED-45F1-8DAB-E3F197368487}" srcOrd="0" destOrd="0" presId="urn:microsoft.com/office/officeart/2008/layout/HalfCircleOrganizationChart"/>
    <dgm:cxn modelId="{066B6348-790E-45C3-85CD-80B51F6F0869}" type="presParOf" srcId="{7A585DFA-47ED-45F1-8DAB-E3F197368487}" destId="{06D945CD-EDE2-41AD-A90C-E14F80167095}" srcOrd="0" destOrd="0" presId="urn:microsoft.com/office/officeart/2008/layout/HalfCircleOrganizationChart"/>
    <dgm:cxn modelId="{D240A90A-C1B4-41B9-894C-E5A9E5ECDAF9}" type="presParOf" srcId="{06D945CD-EDE2-41AD-A90C-E14F80167095}" destId="{4F4800CB-C258-4DFD-BB66-8F96B8577218}" srcOrd="0" destOrd="0" presId="urn:microsoft.com/office/officeart/2008/layout/HalfCircleOrganizationChart"/>
    <dgm:cxn modelId="{7B38E6C6-2118-440B-9789-41AE046F9E35}" type="presParOf" srcId="{06D945CD-EDE2-41AD-A90C-E14F80167095}" destId="{D56F4F83-6FC7-4538-8B8F-8F03229B0699}" srcOrd="1" destOrd="0" presId="urn:microsoft.com/office/officeart/2008/layout/HalfCircleOrganizationChart"/>
    <dgm:cxn modelId="{D5061C29-74E8-4341-B677-89D7915BE40B}" type="presParOf" srcId="{06D945CD-EDE2-41AD-A90C-E14F80167095}" destId="{7614F5D9-8AF5-4056-BA23-DC92325ACA6E}" srcOrd="2" destOrd="0" presId="urn:microsoft.com/office/officeart/2008/layout/HalfCircleOrganizationChart"/>
    <dgm:cxn modelId="{80295E1F-B7A9-4C9A-BA56-72B1E4634107}" type="presParOf" srcId="{06D945CD-EDE2-41AD-A90C-E14F80167095}" destId="{4155C915-90A7-4A60-B964-F4E3812F020E}" srcOrd="3" destOrd="0" presId="urn:microsoft.com/office/officeart/2008/layout/HalfCircleOrganizationChart"/>
    <dgm:cxn modelId="{FBE6B8C1-7C3E-469C-9D6E-A45F70B17D02}" type="presParOf" srcId="{7A585DFA-47ED-45F1-8DAB-E3F197368487}" destId="{CA51C8D5-3D5E-4792-B379-60A486D515C6}" srcOrd="1" destOrd="0" presId="urn:microsoft.com/office/officeart/2008/layout/HalfCircleOrganizationChart"/>
    <dgm:cxn modelId="{943D8D0C-5ACC-48D4-8AEC-49E55ADE896B}" type="presParOf" srcId="{CA51C8D5-3D5E-4792-B379-60A486D515C6}" destId="{64940951-1DB3-4A23-A4FF-28235C97D8DD}" srcOrd="0" destOrd="0" presId="urn:microsoft.com/office/officeart/2008/layout/HalfCircleOrganizationChart"/>
    <dgm:cxn modelId="{5A77891C-CE07-434E-B81A-48C1FEA894B4}" type="presParOf" srcId="{CA51C8D5-3D5E-4792-B379-60A486D515C6}" destId="{9A8A5A22-DDD3-4A0D-956F-9E38650C9FBD}" srcOrd="1" destOrd="0" presId="urn:microsoft.com/office/officeart/2008/layout/HalfCircleOrganizationChart"/>
    <dgm:cxn modelId="{38F42440-1E5D-4CAE-B193-6AA095DFB69D}" type="presParOf" srcId="{9A8A5A22-DDD3-4A0D-956F-9E38650C9FBD}" destId="{4468EF24-510A-4135-9929-2EF924C3719C}" srcOrd="0" destOrd="0" presId="urn:microsoft.com/office/officeart/2008/layout/HalfCircleOrganizationChart"/>
    <dgm:cxn modelId="{8C3C5FC3-464D-484B-BBA0-FADFD2B06D02}" type="presParOf" srcId="{4468EF24-510A-4135-9929-2EF924C3719C}" destId="{DB131CD5-BB07-400C-A919-B9BFCD54028D}" srcOrd="0" destOrd="0" presId="urn:microsoft.com/office/officeart/2008/layout/HalfCircleOrganizationChart"/>
    <dgm:cxn modelId="{AF0B688A-D419-42BC-A85C-1C12A3E09B33}" type="presParOf" srcId="{4468EF24-510A-4135-9929-2EF924C3719C}" destId="{A6D250E5-4CCD-4BD5-A322-50597E89643E}" srcOrd="1" destOrd="0" presId="urn:microsoft.com/office/officeart/2008/layout/HalfCircleOrganizationChart"/>
    <dgm:cxn modelId="{FF6661C1-9996-44E8-A2DC-BC1B2264AA32}" type="presParOf" srcId="{4468EF24-510A-4135-9929-2EF924C3719C}" destId="{C0A13891-584E-427A-A238-E3214FB630C0}" srcOrd="2" destOrd="0" presId="urn:microsoft.com/office/officeart/2008/layout/HalfCircleOrganizationChart"/>
    <dgm:cxn modelId="{1EAC1FA1-EE7A-4CCB-9FD3-9B6210FFE34C}" type="presParOf" srcId="{4468EF24-510A-4135-9929-2EF924C3719C}" destId="{BF703C08-A7B8-4365-BEFE-AD254923AA63}" srcOrd="3" destOrd="0" presId="urn:microsoft.com/office/officeart/2008/layout/HalfCircleOrganizationChart"/>
    <dgm:cxn modelId="{97657265-326A-47FC-BE8E-6CED78488E1B}" type="presParOf" srcId="{9A8A5A22-DDD3-4A0D-956F-9E38650C9FBD}" destId="{E5F5485C-1E29-41C7-BE66-86B7EC65B8AD}" srcOrd="1" destOrd="0" presId="urn:microsoft.com/office/officeart/2008/layout/HalfCircleOrganizationChart"/>
    <dgm:cxn modelId="{A6F8A376-C26C-4537-8E31-206320DF60C2}" type="presParOf" srcId="{9A8A5A22-DDD3-4A0D-956F-9E38650C9FBD}" destId="{EF63B0D6-EE7A-49D4-903C-7E25D6C27B86}" srcOrd="2" destOrd="0" presId="urn:microsoft.com/office/officeart/2008/layout/HalfCircleOrganizationChart"/>
    <dgm:cxn modelId="{66EF03C3-CA17-47A7-AAC9-228CEB2254A5}" type="presParOf" srcId="{CA51C8D5-3D5E-4792-B379-60A486D515C6}" destId="{B1EB4605-E312-4EA3-9AE9-E01C2EF1398A}" srcOrd="2" destOrd="0" presId="urn:microsoft.com/office/officeart/2008/layout/HalfCircleOrganizationChart"/>
    <dgm:cxn modelId="{7047ABB3-F7C5-471A-BE99-3793796075D3}" type="presParOf" srcId="{CA51C8D5-3D5E-4792-B379-60A486D515C6}" destId="{6E930F73-277A-4BB7-B714-8AD308C08CFA}" srcOrd="3" destOrd="0" presId="urn:microsoft.com/office/officeart/2008/layout/HalfCircleOrganizationChart"/>
    <dgm:cxn modelId="{B41CE209-7C88-4679-8963-3BFFC73C8818}" type="presParOf" srcId="{6E930F73-277A-4BB7-B714-8AD308C08CFA}" destId="{B3E02DFC-EB6D-4120-B867-520388E8E44D}" srcOrd="0" destOrd="0" presId="urn:microsoft.com/office/officeart/2008/layout/HalfCircleOrganizationChart"/>
    <dgm:cxn modelId="{5D652183-0CBD-45B6-88C1-2557A03D702F}" type="presParOf" srcId="{B3E02DFC-EB6D-4120-B867-520388E8E44D}" destId="{07521CF4-39AF-4B3A-AC5A-EE386CB85835}" srcOrd="0" destOrd="0" presId="urn:microsoft.com/office/officeart/2008/layout/HalfCircleOrganizationChart"/>
    <dgm:cxn modelId="{3C1C15F8-3D66-4B77-917B-BDFA017F82E1}" type="presParOf" srcId="{B3E02DFC-EB6D-4120-B867-520388E8E44D}" destId="{26858295-300C-4A01-825F-AE0E798876D1}" srcOrd="1" destOrd="0" presId="urn:microsoft.com/office/officeart/2008/layout/HalfCircleOrganizationChart"/>
    <dgm:cxn modelId="{33EB6FED-FE71-429C-BAFB-1C859AB67D18}" type="presParOf" srcId="{B3E02DFC-EB6D-4120-B867-520388E8E44D}" destId="{D4881F84-902F-4E4C-85CE-EDB50B7D656C}" srcOrd="2" destOrd="0" presId="urn:microsoft.com/office/officeart/2008/layout/HalfCircleOrganizationChart"/>
    <dgm:cxn modelId="{B663EA29-22F5-489A-9935-2CD01056C64A}" type="presParOf" srcId="{B3E02DFC-EB6D-4120-B867-520388E8E44D}" destId="{96D67470-94E1-49FA-A612-1CCF62F7B1AA}" srcOrd="3" destOrd="0" presId="urn:microsoft.com/office/officeart/2008/layout/HalfCircleOrganizationChart"/>
    <dgm:cxn modelId="{71F67B10-4533-45DD-A7BB-4931E64436D1}" type="presParOf" srcId="{6E930F73-277A-4BB7-B714-8AD308C08CFA}" destId="{6B2EB49A-2BC2-41D9-B529-691336AEF559}" srcOrd="1" destOrd="0" presId="urn:microsoft.com/office/officeart/2008/layout/HalfCircleOrganizationChart"/>
    <dgm:cxn modelId="{81CE7624-A360-438B-ADE5-2592089307E9}" type="presParOf" srcId="{6E930F73-277A-4BB7-B714-8AD308C08CFA}" destId="{4CA7FBBD-B1FA-425B-90EC-3C131EB09586}" srcOrd="2" destOrd="0" presId="urn:microsoft.com/office/officeart/2008/layout/HalfCircleOrganizationChart"/>
    <dgm:cxn modelId="{304D8677-60AD-41C9-AD5B-8EBE34EA44D3}" type="presParOf" srcId="{CA51C8D5-3D5E-4792-B379-60A486D515C6}" destId="{061786ED-E0DE-4A94-B49F-1F0BBD6DC8E5}" srcOrd="4" destOrd="0" presId="urn:microsoft.com/office/officeart/2008/layout/HalfCircleOrganizationChart"/>
    <dgm:cxn modelId="{51A3FB62-3BEB-432A-BA8B-CE0AD7FAFEB7}" type="presParOf" srcId="{CA51C8D5-3D5E-4792-B379-60A486D515C6}" destId="{D4F6F9E3-7AB2-4650-868B-57C9F70386B5}" srcOrd="5" destOrd="0" presId="urn:microsoft.com/office/officeart/2008/layout/HalfCircleOrganizationChart"/>
    <dgm:cxn modelId="{2FD8D193-B288-4C57-9B76-661CFCB03206}" type="presParOf" srcId="{D4F6F9E3-7AB2-4650-868B-57C9F70386B5}" destId="{7C7F2D93-F5DB-4D20-9247-A25C73DB6402}" srcOrd="0" destOrd="0" presId="urn:microsoft.com/office/officeart/2008/layout/HalfCircleOrganizationChart"/>
    <dgm:cxn modelId="{8C661F9D-90F6-4BEB-982C-5F80E061F47A}" type="presParOf" srcId="{7C7F2D93-F5DB-4D20-9247-A25C73DB6402}" destId="{9EE5E6A1-D325-4C87-9BD6-03E04FDB656E}" srcOrd="0" destOrd="0" presId="urn:microsoft.com/office/officeart/2008/layout/HalfCircleOrganizationChart"/>
    <dgm:cxn modelId="{8F46E6A8-92D2-4339-A1D5-F6B854624016}" type="presParOf" srcId="{7C7F2D93-F5DB-4D20-9247-A25C73DB6402}" destId="{F363377C-5A7C-4393-B6E9-700E9E80728A}" srcOrd="1" destOrd="0" presId="urn:microsoft.com/office/officeart/2008/layout/HalfCircleOrganizationChart"/>
    <dgm:cxn modelId="{710FB5C0-2BE7-4B09-893F-658880D5B5B1}" type="presParOf" srcId="{7C7F2D93-F5DB-4D20-9247-A25C73DB6402}" destId="{F7DC27AE-476D-4E41-A62D-48ECDD5EEFA3}" srcOrd="2" destOrd="0" presId="urn:microsoft.com/office/officeart/2008/layout/HalfCircleOrganizationChart"/>
    <dgm:cxn modelId="{54280439-4D4C-4DFE-A400-705B54BB153F}" type="presParOf" srcId="{7C7F2D93-F5DB-4D20-9247-A25C73DB6402}" destId="{FBD2821B-3D6D-4FF3-A07B-BB93E348D7FC}" srcOrd="3" destOrd="0" presId="urn:microsoft.com/office/officeart/2008/layout/HalfCircleOrganizationChart"/>
    <dgm:cxn modelId="{6EED55C3-3CB8-4064-9CCE-761621F4BC6C}" type="presParOf" srcId="{D4F6F9E3-7AB2-4650-868B-57C9F70386B5}" destId="{B86F91B1-A4C9-41F9-BA93-B936AFBF3395}" srcOrd="1" destOrd="0" presId="urn:microsoft.com/office/officeart/2008/layout/HalfCircleOrganizationChart"/>
    <dgm:cxn modelId="{D06CCB0C-D4F3-40B2-B7FA-B3C2931E377F}" type="presParOf" srcId="{D4F6F9E3-7AB2-4650-868B-57C9F70386B5}" destId="{DA20E59D-D156-469E-BB71-B67AE492B3EE}" srcOrd="2" destOrd="0" presId="urn:microsoft.com/office/officeart/2008/layout/HalfCircleOrganizationChart"/>
    <dgm:cxn modelId="{B48C1BA0-1A65-4306-B016-644AF82F46FB}" type="presParOf" srcId="{CA51C8D5-3D5E-4792-B379-60A486D515C6}" destId="{D581C9BF-6E9F-470C-AEB4-FD58634ED93C}" srcOrd="6" destOrd="0" presId="urn:microsoft.com/office/officeart/2008/layout/HalfCircleOrganizationChart"/>
    <dgm:cxn modelId="{822D30D4-CD60-4B8D-B8CF-653008A8353A}" type="presParOf" srcId="{CA51C8D5-3D5E-4792-B379-60A486D515C6}" destId="{B0EE7C14-F0E6-4AB4-8914-9FDC9801E77A}" srcOrd="7" destOrd="0" presId="urn:microsoft.com/office/officeart/2008/layout/HalfCircleOrganizationChart"/>
    <dgm:cxn modelId="{3664B77E-2FDF-4585-BB43-498192FDEDB1}" type="presParOf" srcId="{B0EE7C14-F0E6-4AB4-8914-9FDC9801E77A}" destId="{A465A3E7-D2A2-4FE0-B588-E533252A354C}" srcOrd="0" destOrd="0" presId="urn:microsoft.com/office/officeart/2008/layout/HalfCircleOrganizationChart"/>
    <dgm:cxn modelId="{892D54D3-6449-4734-A6FB-5AF383DEC4FC}" type="presParOf" srcId="{A465A3E7-D2A2-4FE0-B588-E533252A354C}" destId="{3AF9B3A1-2B17-494B-BECA-926312D6DE68}" srcOrd="0" destOrd="0" presId="urn:microsoft.com/office/officeart/2008/layout/HalfCircleOrganizationChart"/>
    <dgm:cxn modelId="{AABEDB1A-1F77-4808-82B5-56683C3DCEBC}" type="presParOf" srcId="{A465A3E7-D2A2-4FE0-B588-E533252A354C}" destId="{6BB45AAB-71A7-4B73-A94F-245EB5D942F1}" srcOrd="1" destOrd="0" presId="urn:microsoft.com/office/officeart/2008/layout/HalfCircleOrganizationChart"/>
    <dgm:cxn modelId="{0FE44AA1-BCCD-4D5C-BDC8-CC358F0AA99F}" type="presParOf" srcId="{A465A3E7-D2A2-4FE0-B588-E533252A354C}" destId="{ED15F587-DCF1-4C03-AC4D-3F384DFD2E68}" srcOrd="2" destOrd="0" presId="urn:microsoft.com/office/officeart/2008/layout/HalfCircleOrganizationChart"/>
    <dgm:cxn modelId="{8AF77578-52BE-4D21-BC1E-6D45FB55382D}" type="presParOf" srcId="{A465A3E7-D2A2-4FE0-B588-E533252A354C}" destId="{BE6FC0AD-7B01-45D1-B4A1-06BA0503CF15}" srcOrd="3" destOrd="0" presId="urn:microsoft.com/office/officeart/2008/layout/HalfCircleOrganizationChart"/>
    <dgm:cxn modelId="{49E411D4-5999-48A9-B4E4-77EB1F252A0F}" type="presParOf" srcId="{B0EE7C14-F0E6-4AB4-8914-9FDC9801E77A}" destId="{1DA8618D-8B57-41F7-BD09-53DC1B18A51D}" srcOrd="1" destOrd="0" presId="urn:microsoft.com/office/officeart/2008/layout/HalfCircleOrganizationChart"/>
    <dgm:cxn modelId="{7910CF39-26AC-4A4D-8F6E-3BC959814055}" type="presParOf" srcId="{B0EE7C14-F0E6-4AB4-8914-9FDC9801E77A}" destId="{531D8AA8-9EE9-43DB-A41E-AB6B0C6104A9}" srcOrd="2" destOrd="0" presId="urn:microsoft.com/office/officeart/2008/layout/HalfCircleOrganizationChart"/>
    <dgm:cxn modelId="{4CA55667-300E-4490-8863-02F71DC36AE4}" type="presParOf" srcId="{7A585DFA-47ED-45F1-8DAB-E3F197368487}" destId="{88C456C7-A966-4A8B-81FF-6DBDDD9A88C6}" srcOrd="2" destOrd="0" presId="urn:microsoft.com/office/officeart/2008/layout/HalfCircleOrganizationChart"/>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C6B42F-BC84-4C27-ADB0-BC83C2661E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8EBEB34-866B-47BD-8AEC-DCBBA2959A4C}">
      <dgm:prSet phldrT="[Text]" custT="1"/>
      <dgm:spPr/>
      <dgm:t>
        <a:bodyPr/>
        <a:lstStyle/>
        <a:p>
          <a:r>
            <a:rPr lang="en-US" sz="1800" b="1" dirty="0">
              <a:latin typeface="+mj-lt"/>
              <a:cs typeface="Arial" panose="020B0604020202020204" pitchFamily="34" charset="0"/>
            </a:rPr>
            <a:t>Denaturation agents </a:t>
          </a:r>
        </a:p>
      </dgm:t>
    </dgm:pt>
    <dgm:pt modelId="{750C4EB9-262E-48FC-9B1D-BCD9DB1B11C4}" type="parTrans" cxnId="{46B31B4E-B688-44BB-86C2-609281C44FDC}">
      <dgm:prSet/>
      <dgm:spPr/>
      <dgm:t>
        <a:bodyPr/>
        <a:lstStyle/>
        <a:p>
          <a:endParaRPr lang="en-US"/>
        </a:p>
      </dgm:t>
    </dgm:pt>
    <dgm:pt modelId="{99F3E141-1987-4B4C-B2FB-50588E1EAC43}" type="sibTrans" cxnId="{46B31B4E-B688-44BB-86C2-609281C44FDC}">
      <dgm:prSet/>
      <dgm:spPr/>
      <dgm:t>
        <a:bodyPr/>
        <a:lstStyle/>
        <a:p>
          <a:endParaRPr lang="en-US"/>
        </a:p>
      </dgm:t>
    </dgm:pt>
    <dgm:pt modelId="{6AD8A1DC-648F-4E98-B701-628063B3FFB9}">
      <dgm:prSet phldrT="[Text]" custT="1"/>
      <dgm:spPr/>
      <dgm:t>
        <a:bodyPr/>
        <a:lstStyle/>
        <a:p>
          <a:r>
            <a:rPr lang="en-US" sz="2000" dirty="0">
              <a:latin typeface="+mj-lt"/>
              <a:cs typeface="Arial" panose="020B0604020202020204" pitchFamily="34" charset="0"/>
            </a:rPr>
            <a:t>Heat </a:t>
          </a:r>
        </a:p>
      </dgm:t>
    </dgm:pt>
    <dgm:pt modelId="{6813C0CE-8025-4B75-A942-C36DE3B8FBB5}" type="parTrans" cxnId="{1668FD1C-2EF5-4C36-84A9-8D738C3D29C2}">
      <dgm:prSet/>
      <dgm:spPr/>
      <dgm:t>
        <a:bodyPr/>
        <a:lstStyle/>
        <a:p>
          <a:endParaRPr lang="en-US"/>
        </a:p>
      </dgm:t>
    </dgm:pt>
    <dgm:pt modelId="{D45181F9-B2D9-425B-BE1A-B3920C3C6EE0}" type="sibTrans" cxnId="{1668FD1C-2EF5-4C36-84A9-8D738C3D29C2}">
      <dgm:prSet/>
      <dgm:spPr/>
      <dgm:t>
        <a:bodyPr/>
        <a:lstStyle/>
        <a:p>
          <a:endParaRPr lang="en-US"/>
        </a:p>
      </dgm:t>
    </dgm:pt>
    <dgm:pt modelId="{087C50E5-22B8-41FD-9175-3D9D4734D4A6}">
      <dgm:prSet phldrT="[Text]" custT="1"/>
      <dgm:spPr/>
      <dgm:t>
        <a:bodyPr/>
        <a:lstStyle/>
        <a:p>
          <a:r>
            <a:rPr lang="en-US" sz="2000" dirty="0">
              <a:latin typeface="+mj-lt"/>
              <a:cs typeface="Arial" panose="020B0604020202020204" pitchFamily="34" charset="0"/>
            </a:rPr>
            <a:t>Organic solvents</a:t>
          </a:r>
        </a:p>
      </dgm:t>
    </dgm:pt>
    <dgm:pt modelId="{A48A6D32-19DA-42F1-9903-7AB618C7F7C8}" type="parTrans" cxnId="{08FE0788-9D23-4DE3-89DF-B21DD9819855}">
      <dgm:prSet/>
      <dgm:spPr/>
      <dgm:t>
        <a:bodyPr/>
        <a:lstStyle/>
        <a:p>
          <a:endParaRPr lang="en-US"/>
        </a:p>
      </dgm:t>
    </dgm:pt>
    <dgm:pt modelId="{C2B9E4E4-ABD6-4CAB-9EFF-1FEB18241FAB}" type="sibTrans" cxnId="{08FE0788-9D23-4DE3-89DF-B21DD9819855}">
      <dgm:prSet/>
      <dgm:spPr/>
      <dgm:t>
        <a:bodyPr/>
        <a:lstStyle/>
        <a:p>
          <a:endParaRPr lang="en-US"/>
        </a:p>
      </dgm:t>
    </dgm:pt>
    <dgm:pt modelId="{621AF31B-E52E-4DB9-AB17-16739E9AADB1}">
      <dgm:prSet phldrT="[Text]" custT="1"/>
      <dgm:spPr/>
      <dgm:t>
        <a:bodyPr/>
        <a:lstStyle/>
        <a:p>
          <a:r>
            <a:rPr lang="en-US" sz="2000" dirty="0">
              <a:latin typeface="+mj-lt"/>
              <a:cs typeface="Arial" panose="020B0604020202020204" pitchFamily="34" charset="0"/>
            </a:rPr>
            <a:t>Strong acids or bases</a:t>
          </a:r>
        </a:p>
      </dgm:t>
    </dgm:pt>
    <dgm:pt modelId="{4D7EB224-AB56-4685-9B9F-12AAB3EF2C3E}" type="parTrans" cxnId="{FCD468DD-38C8-4C2E-9E39-79AFDF6FC522}">
      <dgm:prSet/>
      <dgm:spPr/>
      <dgm:t>
        <a:bodyPr/>
        <a:lstStyle/>
        <a:p>
          <a:endParaRPr lang="en-US"/>
        </a:p>
      </dgm:t>
    </dgm:pt>
    <dgm:pt modelId="{5F6C6259-800E-45B4-9734-74BADEB80E89}" type="sibTrans" cxnId="{FCD468DD-38C8-4C2E-9E39-79AFDF6FC522}">
      <dgm:prSet/>
      <dgm:spPr/>
      <dgm:t>
        <a:bodyPr/>
        <a:lstStyle/>
        <a:p>
          <a:endParaRPr lang="en-US"/>
        </a:p>
      </dgm:t>
    </dgm:pt>
    <dgm:pt modelId="{7ADF36E8-D2C6-4E75-B501-305F2F941AAE}">
      <dgm:prSet phldrT="[Text]" custT="1"/>
      <dgm:spPr/>
      <dgm:t>
        <a:bodyPr/>
        <a:lstStyle/>
        <a:p>
          <a:r>
            <a:rPr lang="en-US" sz="2000" dirty="0">
              <a:latin typeface="+mj-lt"/>
              <a:cs typeface="Arial" panose="020B0604020202020204" pitchFamily="34" charset="0"/>
            </a:rPr>
            <a:t>Mechanical mixing.</a:t>
          </a:r>
        </a:p>
      </dgm:t>
    </dgm:pt>
    <dgm:pt modelId="{5EEF7FE3-4FB6-4F8A-8525-DB01F82EAE2B}" type="parTrans" cxnId="{EB04DF41-58F9-46D2-85A5-972811CD28C9}">
      <dgm:prSet/>
      <dgm:spPr/>
      <dgm:t>
        <a:bodyPr/>
        <a:lstStyle/>
        <a:p>
          <a:endParaRPr lang="en-US"/>
        </a:p>
      </dgm:t>
    </dgm:pt>
    <dgm:pt modelId="{9BB52033-3C00-45D7-A967-6B4F434C7B5D}" type="sibTrans" cxnId="{EB04DF41-58F9-46D2-85A5-972811CD28C9}">
      <dgm:prSet/>
      <dgm:spPr/>
      <dgm:t>
        <a:bodyPr/>
        <a:lstStyle/>
        <a:p>
          <a:endParaRPr lang="en-US"/>
        </a:p>
      </dgm:t>
    </dgm:pt>
    <dgm:pt modelId="{CADA8BEC-7027-4C11-97C4-2C4645EB97B8}">
      <dgm:prSet phldrT="[Text]" custT="1"/>
      <dgm:spPr/>
      <dgm:t>
        <a:bodyPr/>
        <a:lstStyle/>
        <a:p>
          <a:r>
            <a:rPr lang="en-US" sz="2000" dirty="0">
              <a:latin typeface="+mj-lt"/>
              <a:cs typeface="Arial" panose="020B0604020202020204" pitchFamily="34" charset="0"/>
            </a:rPr>
            <a:t>Detergents</a:t>
          </a:r>
        </a:p>
      </dgm:t>
    </dgm:pt>
    <dgm:pt modelId="{82BC5B3A-0E4B-4A35-B3C7-608499574F8C}" type="parTrans" cxnId="{5AFE8A57-E22F-487E-BDF8-AEB7537FED01}">
      <dgm:prSet/>
      <dgm:spPr/>
      <dgm:t>
        <a:bodyPr/>
        <a:lstStyle/>
        <a:p>
          <a:endParaRPr lang="en-US"/>
        </a:p>
      </dgm:t>
    </dgm:pt>
    <dgm:pt modelId="{5C9A9939-4D92-4FEB-8C31-45967D916921}" type="sibTrans" cxnId="{5AFE8A57-E22F-487E-BDF8-AEB7537FED01}">
      <dgm:prSet/>
      <dgm:spPr/>
      <dgm:t>
        <a:bodyPr/>
        <a:lstStyle/>
        <a:p>
          <a:endParaRPr lang="en-US"/>
        </a:p>
      </dgm:t>
    </dgm:pt>
    <dgm:pt modelId="{DCBBB9E7-0A1C-4EF7-8D26-7ADF0250E21E}">
      <dgm:prSet phldrT="[Text]" custT="1"/>
      <dgm:spPr/>
      <dgm:t>
        <a:bodyPr/>
        <a:lstStyle/>
        <a:p>
          <a:r>
            <a:rPr lang="en-US" sz="2000" dirty="0">
              <a:latin typeface="+mj-lt"/>
              <a:cs typeface="Arial" panose="020B0604020202020204" pitchFamily="34" charset="0"/>
            </a:rPr>
            <a:t>Ions of heavy metals (e.g. lead and mercury</a:t>
          </a:r>
          <a:r>
            <a:rPr lang="en-US" sz="1800" dirty="0">
              <a:latin typeface="Arial" panose="020B0604020202020204" pitchFamily="34" charset="0"/>
              <a:cs typeface="Arial" panose="020B0604020202020204" pitchFamily="34" charset="0"/>
            </a:rPr>
            <a:t>) </a:t>
          </a:r>
        </a:p>
      </dgm:t>
    </dgm:pt>
    <dgm:pt modelId="{5E790625-ADD4-4317-8A38-46F1E7FE7ED9}" type="parTrans" cxnId="{271E5717-82C5-4C38-92D5-82B3938B169B}">
      <dgm:prSet/>
      <dgm:spPr/>
      <dgm:t>
        <a:bodyPr/>
        <a:lstStyle/>
        <a:p>
          <a:endParaRPr lang="en-US"/>
        </a:p>
      </dgm:t>
    </dgm:pt>
    <dgm:pt modelId="{9BD4B2EE-705F-4F67-8D4A-B127EA2908EF}" type="sibTrans" cxnId="{271E5717-82C5-4C38-92D5-82B3938B169B}">
      <dgm:prSet/>
      <dgm:spPr/>
      <dgm:t>
        <a:bodyPr/>
        <a:lstStyle/>
        <a:p>
          <a:endParaRPr lang="en-US"/>
        </a:p>
      </dgm:t>
    </dgm:pt>
    <dgm:pt modelId="{077A2DE4-5ED0-470B-A495-A7BF3A4EF525}" type="pres">
      <dgm:prSet presAssocID="{0BC6B42F-BC84-4C27-ADB0-BC83C2661E46}" presName="hierChild1" presStyleCnt="0">
        <dgm:presLayoutVars>
          <dgm:orgChart val="1"/>
          <dgm:chPref val="1"/>
          <dgm:dir/>
          <dgm:animOne val="branch"/>
          <dgm:animLvl val="lvl"/>
          <dgm:resizeHandles/>
        </dgm:presLayoutVars>
      </dgm:prSet>
      <dgm:spPr/>
      <dgm:t>
        <a:bodyPr/>
        <a:lstStyle/>
        <a:p>
          <a:endParaRPr lang="en-US"/>
        </a:p>
      </dgm:t>
    </dgm:pt>
    <dgm:pt modelId="{5A5D7205-91F2-462E-B392-4CBACD29F069}" type="pres">
      <dgm:prSet presAssocID="{58EBEB34-866B-47BD-8AEC-DCBBA2959A4C}" presName="hierRoot1" presStyleCnt="0">
        <dgm:presLayoutVars>
          <dgm:hierBranch val="init"/>
        </dgm:presLayoutVars>
      </dgm:prSet>
      <dgm:spPr/>
    </dgm:pt>
    <dgm:pt modelId="{A7A224F0-6872-4786-8ECD-880C085A0F15}" type="pres">
      <dgm:prSet presAssocID="{58EBEB34-866B-47BD-8AEC-DCBBA2959A4C}" presName="rootComposite1" presStyleCnt="0"/>
      <dgm:spPr/>
    </dgm:pt>
    <dgm:pt modelId="{1DD5C166-BBC7-4867-9D1E-4D7A3A61D5AC}" type="pres">
      <dgm:prSet presAssocID="{58EBEB34-866B-47BD-8AEC-DCBBA2959A4C}" presName="rootText1" presStyleLbl="node0" presStyleIdx="0" presStyleCnt="1" custScaleX="247239">
        <dgm:presLayoutVars>
          <dgm:chPref val="3"/>
        </dgm:presLayoutVars>
      </dgm:prSet>
      <dgm:spPr/>
      <dgm:t>
        <a:bodyPr/>
        <a:lstStyle/>
        <a:p>
          <a:endParaRPr lang="en-US"/>
        </a:p>
      </dgm:t>
    </dgm:pt>
    <dgm:pt modelId="{CF81B57B-411F-49BA-B5CB-002D086BEE96}" type="pres">
      <dgm:prSet presAssocID="{58EBEB34-866B-47BD-8AEC-DCBBA2959A4C}" presName="rootConnector1" presStyleLbl="node1" presStyleIdx="0" presStyleCnt="0"/>
      <dgm:spPr/>
      <dgm:t>
        <a:bodyPr/>
        <a:lstStyle/>
        <a:p>
          <a:endParaRPr lang="en-US"/>
        </a:p>
      </dgm:t>
    </dgm:pt>
    <dgm:pt modelId="{97BA9DFC-1105-4C32-B9C1-FA0544118A1A}" type="pres">
      <dgm:prSet presAssocID="{58EBEB34-866B-47BD-8AEC-DCBBA2959A4C}" presName="hierChild2" presStyleCnt="0"/>
      <dgm:spPr/>
    </dgm:pt>
    <dgm:pt modelId="{943880D6-DF7D-4175-8A55-8082D70ECBDD}" type="pres">
      <dgm:prSet presAssocID="{6813C0CE-8025-4B75-A942-C36DE3B8FBB5}" presName="Name37" presStyleLbl="parChTrans1D2" presStyleIdx="0" presStyleCnt="6"/>
      <dgm:spPr/>
      <dgm:t>
        <a:bodyPr/>
        <a:lstStyle/>
        <a:p>
          <a:endParaRPr lang="en-US"/>
        </a:p>
      </dgm:t>
    </dgm:pt>
    <dgm:pt modelId="{40DD4BD4-E069-4FAD-9CEE-367C7441D774}" type="pres">
      <dgm:prSet presAssocID="{6AD8A1DC-648F-4E98-B701-628063B3FFB9}" presName="hierRoot2" presStyleCnt="0">
        <dgm:presLayoutVars>
          <dgm:hierBranch val="init"/>
        </dgm:presLayoutVars>
      </dgm:prSet>
      <dgm:spPr/>
    </dgm:pt>
    <dgm:pt modelId="{A2E7F495-774D-491D-912E-D3ED7C38B7D4}" type="pres">
      <dgm:prSet presAssocID="{6AD8A1DC-648F-4E98-B701-628063B3FFB9}" presName="rootComposite" presStyleCnt="0"/>
      <dgm:spPr/>
    </dgm:pt>
    <dgm:pt modelId="{F377CD25-C72A-4423-859D-E35E7C4B3DC0}" type="pres">
      <dgm:prSet presAssocID="{6AD8A1DC-648F-4E98-B701-628063B3FFB9}" presName="rootText" presStyleLbl="node2" presStyleIdx="0" presStyleCnt="6">
        <dgm:presLayoutVars>
          <dgm:chPref val="3"/>
        </dgm:presLayoutVars>
      </dgm:prSet>
      <dgm:spPr/>
      <dgm:t>
        <a:bodyPr/>
        <a:lstStyle/>
        <a:p>
          <a:endParaRPr lang="en-US"/>
        </a:p>
      </dgm:t>
    </dgm:pt>
    <dgm:pt modelId="{92B1A193-A6B6-45B1-9D05-26B0BFA9EE1A}" type="pres">
      <dgm:prSet presAssocID="{6AD8A1DC-648F-4E98-B701-628063B3FFB9}" presName="rootConnector" presStyleLbl="node2" presStyleIdx="0" presStyleCnt="6"/>
      <dgm:spPr/>
      <dgm:t>
        <a:bodyPr/>
        <a:lstStyle/>
        <a:p>
          <a:endParaRPr lang="en-US"/>
        </a:p>
      </dgm:t>
    </dgm:pt>
    <dgm:pt modelId="{34E0A6F9-03CA-4E9D-BF40-CA9A21360031}" type="pres">
      <dgm:prSet presAssocID="{6AD8A1DC-648F-4E98-B701-628063B3FFB9}" presName="hierChild4" presStyleCnt="0"/>
      <dgm:spPr/>
    </dgm:pt>
    <dgm:pt modelId="{68E7F80C-89F0-4702-AEF8-287FBE2C2827}" type="pres">
      <dgm:prSet presAssocID="{6AD8A1DC-648F-4E98-B701-628063B3FFB9}" presName="hierChild5" presStyleCnt="0"/>
      <dgm:spPr/>
    </dgm:pt>
    <dgm:pt modelId="{FC549E6B-C09E-4DC3-A29D-25F2025AB88F}" type="pres">
      <dgm:prSet presAssocID="{A48A6D32-19DA-42F1-9903-7AB618C7F7C8}" presName="Name37" presStyleLbl="parChTrans1D2" presStyleIdx="1" presStyleCnt="6"/>
      <dgm:spPr/>
      <dgm:t>
        <a:bodyPr/>
        <a:lstStyle/>
        <a:p>
          <a:endParaRPr lang="en-US"/>
        </a:p>
      </dgm:t>
    </dgm:pt>
    <dgm:pt modelId="{E8724055-24A0-4331-BA8F-EE0B867DFB80}" type="pres">
      <dgm:prSet presAssocID="{087C50E5-22B8-41FD-9175-3D9D4734D4A6}" presName="hierRoot2" presStyleCnt="0">
        <dgm:presLayoutVars>
          <dgm:hierBranch val="init"/>
        </dgm:presLayoutVars>
      </dgm:prSet>
      <dgm:spPr/>
    </dgm:pt>
    <dgm:pt modelId="{9540ECFE-06C7-4716-8E54-8A7E6DFC9A84}" type="pres">
      <dgm:prSet presAssocID="{087C50E5-22B8-41FD-9175-3D9D4734D4A6}" presName="rootComposite" presStyleCnt="0"/>
      <dgm:spPr/>
    </dgm:pt>
    <dgm:pt modelId="{EE8337AD-3D5D-4369-AFFE-D01AF539BF47}" type="pres">
      <dgm:prSet presAssocID="{087C50E5-22B8-41FD-9175-3D9D4734D4A6}" presName="rootText" presStyleLbl="node2" presStyleIdx="1" presStyleCnt="6">
        <dgm:presLayoutVars>
          <dgm:chPref val="3"/>
        </dgm:presLayoutVars>
      </dgm:prSet>
      <dgm:spPr/>
      <dgm:t>
        <a:bodyPr/>
        <a:lstStyle/>
        <a:p>
          <a:endParaRPr lang="en-US"/>
        </a:p>
      </dgm:t>
    </dgm:pt>
    <dgm:pt modelId="{3BF33E1D-6CEF-43DA-8468-E6DCF3BD16E6}" type="pres">
      <dgm:prSet presAssocID="{087C50E5-22B8-41FD-9175-3D9D4734D4A6}" presName="rootConnector" presStyleLbl="node2" presStyleIdx="1" presStyleCnt="6"/>
      <dgm:spPr/>
      <dgm:t>
        <a:bodyPr/>
        <a:lstStyle/>
        <a:p>
          <a:endParaRPr lang="en-US"/>
        </a:p>
      </dgm:t>
    </dgm:pt>
    <dgm:pt modelId="{0927A904-1570-45B7-A0F8-CF1848DC4442}" type="pres">
      <dgm:prSet presAssocID="{087C50E5-22B8-41FD-9175-3D9D4734D4A6}" presName="hierChild4" presStyleCnt="0"/>
      <dgm:spPr/>
    </dgm:pt>
    <dgm:pt modelId="{92074750-9233-40D3-A5C0-A457482D95DA}" type="pres">
      <dgm:prSet presAssocID="{087C50E5-22B8-41FD-9175-3D9D4734D4A6}" presName="hierChild5" presStyleCnt="0"/>
      <dgm:spPr/>
    </dgm:pt>
    <dgm:pt modelId="{5C2EB7BA-1589-4B5E-A84E-B2471E5BADD5}" type="pres">
      <dgm:prSet presAssocID="{5EEF7FE3-4FB6-4F8A-8525-DB01F82EAE2B}" presName="Name37" presStyleLbl="parChTrans1D2" presStyleIdx="2" presStyleCnt="6"/>
      <dgm:spPr/>
      <dgm:t>
        <a:bodyPr/>
        <a:lstStyle/>
        <a:p>
          <a:endParaRPr lang="en-US"/>
        </a:p>
      </dgm:t>
    </dgm:pt>
    <dgm:pt modelId="{02DF78D2-E74A-4736-98A2-A7B783240AF0}" type="pres">
      <dgm:prSet presAssocID="{7ADF36E8-D2C6-4E75-B501-305F2F941AAE}" presName="hierRoot2" presStyleCnt="0">
        <dgm:presLayoutVars>
          <dgm:hierBranch val="init"/>
        </dgm:presLayoutVars>
      </dgm:prSet>
      <dgm:spPr/>
    </dgm:pt>
    <dgm:pt modelId="{6D71D379-1AE2-4940-9E0D-56848951852A}" type="pres">
      <dgm:prSet presAssocID="{7ADF36E8-D2C6-4E75-B501-305F2F941AAE}" presName="rootComposite" presStyleCnt="0"/>
      <dgm:spPr/>
    </dgm:pt>
    <dgm:pt modelId="{C59C9063-B14C-4979-BC26-92DC1264A475}" type="pres">
      <dgm:prSet presAssocID="{7ADF36E8-D2C6-4E75-B501-305F2F941AAE}" presName="rootText" presStyleLbl="node2" presStyleIdx="2" presStyleCnt="6" custScaleX="131241" custScaleY="123424">
        <dgm:presLayoutVars>
          <dgm:chPref val="3"/>
        </dgm:presLayoutVars>
      </dgm:prSet>
      <dgm:spPr/>
      <dgm:t>
        <a:bodyPr/>
        <a:lstStyle/>
        <a:p>
          <a:endParaRPr lang="en-US"/>
        </a:p>
      </dgm:t>
    </dgm:pt>
    <dgm:pt modelId="{4991CA85-EC09-4F6E-B1A4-6C93C19A500E}" type="pres">
      <dgm:prSet presAssocID="{7ADF36E8-D2C6-4E75-B501-305F2F941AAE}" presName="rootConnector" presStyleLbl="node2" presStyleIdx="2" presStyleCnt="6"/>
      <dgm:spPr/>
      <dgm:t>
        <a:bodyPr/>
        <a:lstStyle/>
        <a:p>
          <a:endParaRPr lang="en-US"/>
        </a:p>
      </dgm:t>
    </dgm:pt>
    <dgm:pt modelId="{368B5172-C5D8-4538-830F-FB7607B96ECB}" type="pres">
      <dgm:prSet presAssocID="{7ADF36E8-D2C6-4E75-B501-305F2F941AAE}" presName="hierChild4" presStyleCnt="0"/>
      <dgm:spPr/>
    </dgm:pt>
    <dgm:pt modelId="{11F22E13-A887-4046-8352-BF438AF1521D}" type="pres">
      <dgm:prSet presAssocID="{7ADF36E8-D2C6-4E75-B501-305F2F941AAE}" presName="hierChild5" presStyleCnt="0"/>
      <dgm:spPr/>
    </dgm:pt>
    <dgm:pt modelId="{6922A317-AB50-409A-9634-F7B8C23B25BD}" type="pres">
      <dgm:prSet presAssocID="{4D7EB224-AB56-4685-9B9F-12AAB3EF2C3E}" presName="Name37" presStyleLbl="parChTrans1D2" presStyleIdx="3" presStyleCnt="6"/>
      <dgm:spPr/>
      <dgm:t>
        <a:bodyPr/>
        <a:lstStyle/>
        <a:p>
          <a:endParaRPr lang="en-US"/>
        </a:p>
      </dgm:t>
    </dgm:pt>
    <dgm:pt modelId="{94D67A91-C198-47B6-A10F-D87FEAB5DE57}" type="pres">
      <dgm:prSet presAssocID="{621AF31B-E52E-4DB9-AB17-16739E9AADB1}" presName="hierRoot2" presStyleCnt="0">
        <dgm:presLayoutVars>
          <dgm:hierBranch val="init"/>
        </dgm:presLayoutVars>
      </dgm:prSet>
      <dgm:spPr/>
    </dgm:pt>
    <dgm:pt modelId="{4FE5A9C5-23D6-4D66-AEE1-B3DA32B20684}" type="pres">
      <dgm:prSet presAssocID="{621AF31B-E52E-4DB9-AB17-16739E9AADB1}" presName="rootComposite" presStyleCnt="0"/>
      <dgm:spPr/>
    </dgm:pt>
    <dgm:pt modelId="{CF654946-8115-465D-AEC3-8158B82D77FC}" type="pres">
      <dgm:prSet presAssocID="{621AF31B-E52E-4DB9-AB17-16739E9AADB1}" presName="rootText" presStyleLbl="node2" presStyleIdx="3" presStyleCnt="6" custScaleX="112675" custScaleY="177202">
        <dgm:presLayoutVars>
          <dgm:chPref val="3"/>
        </dgm:presLayoutVars>
      </dgm:prSet>
      <dgm:spPr/>
      <dgm:t>
        <a:bodyPr/>
        <a:lstStyle/>
        <a:p>
          <a:endParaRPr lang="en-US"/>
        </a:p>
      </dgm:t>
    </dgm:pt>
    <dgm:pt modelId="{CE5D36D3-BD8F-4554-BBAD-6AED59114DE2}" type="pres">
      <dgm:prSet presAssocID="{621AF31B-E52E-4DB9-AB17-16739E9AADB1}" presName="rootConnector" presStyleLbl="node2" presStyleIdx="3" presStyleCnt="6"/>
      <dgm:spPr/>
      <dgm:t>
        <a:bodyPr/>
        <a:lstStyle/>
        <a:p>
          <a:endParaRPr lang="en-US"/>
        </a:p>
      </dgm:t>
    </dgm:pt>
    <dgm:pt modelId="{79E1DE08-E6B9-40D9-B953-51110016F407}" type="pres">
      <dgm:prSet presAssocID="{621AF31B-E52E-4DB9-AB17-16739E9AADB1}" presName="hierChild4" presStyleCnt="0"/>
      <dgm:spPr/>
    </dgm:pt>
    <dgm:pt modelId="{972BF53E-C104-47DF-98B1-A0F0FAE954B1}" type="pres">
      <dgm:prSet presAssocID="{621AF31B-E52E-4DB9-AB17-16739E9AADB1}" presName="hierChild5" presStyleCnt="0"/>
      <dgm:spPr/>
    </dgm:pt>
    <dgm:pt modelId="{3D9DFB54-ED79-4AE5-B902-4551ED2EF674}" type="pres">
      <dgm:prSet presAssocID="{82BC5B3A-0E4B-4A35-B3C7-608499574F8C}" presName="Name37" presStyleLbl="parChTrans1D2" presStyleIdx="4" presStyleCnt="6"/>
      <dgm:spPr/>
      <dgm:t>
        <a:bodyPr/>
        <a:lstStyle/>
        <a:p>
          <a:endParaRPr lang="en-US"/>
        </a:p>
      </dgm:t>
    </dgm:pt>
    <dgm:pt modelId="{207DFD15-B062-422C-B051-870A2DE60B10}" type="pres">
      <dgm:prSet presAssocID="{CADA8BEC-7027-4C11-97C4-2C4645EB97B8}" presName="hierRoot2" presStyleCnt="0">
        <dgm:presLayoutVars>
          <dgm:hierBranch val="init"/>
        </dgm:presLayoutVars>
      </dgm:prSet>
      <dgm:spPr/>
    </dgm:pt>
    <dgm:pt modelId="{15DC221E-F7C9-4B61-92FD-765B36C61D48}" type="pres">
      <dgm:prSet presAssocID="{CADA8BEC-7027-4C11-97C4-2C4645EB97B8}" presName="rootComposite" presStyleCnt="0"/>
      <dgm:spPr/>
    </dgm:pt>
    <dgm:pt modelId="{40DF9342-73CB-4466-9F26-EF87BB90DE6E}" type="pres">
      <dgm:prSet presAssocID="{CADA8BEC-7027-4C11-97C4-2C4645EB97B8}" presName="rootText" presStyleLbl="node2" presStyleIdx="4" presStyleCnt="6" custScaleX="122399">
        <dgm:presLayoutVars>
          <dgm:chPref val="3"/>
        </dgm:presLayoutVars>
      </dgm:prSet>
      <dgm:spPr/>
      <dgm:t>
        <a:bodyPr/>
        <a:lstStyle/>
        <a:p>
          <a:endParaRPr lang="en-US"/>
        </a:p>
      </dgm:t>
    </dgm:pt>
    <dgm:pt modelId="{861B3021-77DD-4771-9281-0D93CB15B7E3}" type="pres">
      <dgm:prSet presAssocID="{CADA8BEC-7027-4C11-97C4-2C4645EB97B8}" presName="rootConnector" presStyleLbl="node2" presStyleIdx="4" presStyleCnt="6"/>
      <dgm:spPr/>
      <dgm:t>
        <a:bodyPr/>
        <a:lstStyle/>
        <a:p>
          <a:endParaRPr lang="en-US"/>
        </a:p>
      </dgm:t>
    </dgm:pt>
    <dgm:pt modelId="{E6A0BCFD-8A2A-4C03-B8E0-18DE0589740C}" type="pres">
      <dgm:prSet presAssocID="{CADA8BEC-7027-4C11-97C4-2C4645EB97B8}" presName="hierChild4" presStyleCnt="0"/>
      <dgm:spPr/>
    </dgm:pt>
    <dgm:pt modelId="{4A01E05A-E81D-4178-A7D0-214330913B62}" type="pres">
      <dgm:prSet presAssocID="{CADA8BEC-7027-4C11-97C4-2C4645EB97B8}" presName="hierChild5" presStyleCnt="0"/>
      <dgm:spPr/>
    </dgm:pt>
    <dgm:pt modelId="{1A1F6FB0-6292-4372-B5C2-D1576B371446}" type="pres">
      <dgm:prSet presAssocID="{5E790625-ADD4-4317-8A38-46F1E7FE7ED9}" presName="Name37" presStyleLbl="parChTrans1D2" presStyleIdx="5" presStyleCnt="6"/>
      <dgm:spPr/>
      <dgm:t>
        <a:bodyPr/>
        <a:lstStyle/>
        <a:p>
          <a:endParaRPr lang="en-US"/>
        </a:p>
      </dgm:t>
    </dgm:pt>
    <dgm:pt modelId="{16E04A60-E210-446B-9045-1F97473121F1}" type="pres">
      <dgm:prSet presAssocID="{DCBBB9E7-0A1C-4EF7-8D26-7ADF0250E21E}" presName="hierRoot2" presStyleCnt="0">
        <dgm:presLayoutVars>
          <dgm:hierBranch val="init"/>
        </dgm:presLayoutVars>
      </dgm:prSet>
      <dgm:spPr/>
    </dgm:pt>
    <dgm:pt modelId="{D47A1209-AC1C-4AE4-84C4-6B6D58BB79B2}" type="pres">
      <dgm:prSet presAssocID="{DCBBB9E7-0A1C-4EF7-8D26-7ADF0250E21E}" presName="rootComposite" presStyleCnt="0"/>
      <dgm:spPr/>
    </dgm:pt>
    <dgm:pt modelId="{22AEC7CA-CE51-42E3-9D03-4E55A9378117}" type="pres">
      <dgm:prSet presAssocID="{DCBBB9E7-0A1C-4EF7-8D26-7ADF0250E21E}" presName="rootText" presStyleLbl="node2" presStyleIdx="5" presStyleCnt="6" custScaleX="119818" custScaleY="327691">
        <dgm:presLayoutVars>
          <dgm:chPref val="3"/>
        </dgm:presLayoutVars>
      </dgm:prSet>
      <dgm:spPr/>
      <dgm:t>
        <a:bodyPr/>
        <a:lstStyle/>
        <a:p>
          <a:endParaRPr lang="en-US"/>
        </a:p>
      </dgm:t>
    </dgm:pt>
    <dgm:pt modelId="{45EEAFD6-4275-4FFE-9E23-B2BD4CD9C7F3}" type="pres">
      <dgm:prSet presAssocID="{DCBBB9E7-0A1C-4EF7-8D26-7ADF0250E21E}" presName="rootConnector" presStyleLbl="node2" presStyleIdx="5" presStyleCnt="6"/>
      <dgm:spPr/>
      <dgm:t>
        <a:bodyPr/>
        <a:lstStyle/>
        <a:p>
          <a:endParaRPr lang="en-US"/>
        </a:p>
      </dgm:t>
    </dgm:pt>
    <dgm:pt modelId="{DF88E258-AF7C-4016-B739-4BA48C3A6F8E}" type="pres">
      <dgm:prSet presAssocID="{DCBBB9E7-0A1C-4EF7-8D26-7ADF0250E21E}" presName="hierChild4" presStyleCnt="0"/>
      <dgm:spPr/>
    </dgm:pt>
    <dgm:pt modelId="{DDF7555F-ADE6-4A66-8C08-B2898407E59C}" type="pres">
      <dgm:prSet presAssocID="{DCBBB9E7-0A1C-4EF7-8D26-7ADF0250E21E}" presName="hierChild5" presStyleCnt="0"/>
      <dgm:spPr/>
    </dgm:pt>
    <dgm:pt modelId="{3397EB27-A74F-48FF-9C82-C24D7704FAE8}" type="pres">
      <dgm:prSet presAssocID="{58EBEB34-866B-47BD-8AEC-DCBBA2959A4C}" presName="hierChild3" presStyleCnt="0"/>
      <dgm:spPr/>
    </dgm:pt>
  </dgm:ptLst>
  <dgm:cxnLst>
    <dgm:cxn modelId="{EB91546B-5E9A-45B0-8078-4465D1ED170F}" type="presOf" srcId="{82BC5B3A-0E4B-4A35-B3C7-608499574F8C}" destId="{3D9DFB54-ED79-4AE5-B902-4551ED2EF674}" srcOrd="0" destOrd="0" presId="urn:microsoft.com/office/officeart/2005/8/layout/orgChart1"/>
    <dgm:cxn modelId="{46B31B4E-B688-44BB-86C2-609281C44FDC}" srcId="{0BC6B42F-BC84-4C27-ADB0-BC83C2661E46}" destId="{58EBEB34-866B-47BD-8AEC-DCBBA2959A4C}" srcOrd="0" destOrd="0" parTransId="{750C4EB9-262E-48FC-9B1D-BCD9DB1B11C4}" sibTransId="{99F3E141-1987-4B4C-B2FB-50588E1EAC43}"/>
    <dgm:cxn modelId="{1668FD1C-2EF5-4C36-84A9-8D738C3D29C2}" srcId="{58EBEB34-866B-47BD-8AEC-DCBBA2959A4C}" destId="{6AD8A1DC-648F-4E98-B701-628063B3FFB9}" srcOrd="0" destOrd="0" parTransId="{6813C0CE-8025-4B75-A942-C36DE3B8FBB5}" sibTransId="{D45181F9-B2D9-425B-BE1A-B3920C3C6EE0}"/>
    <dgm:cxn modelId="{39B7A56E-296C-432D-94A6-81C55FFD4156}" type="presOf" srcId="{A48A6D32-19DA-42F1-9903-7AB618C7F7C8}" destId="{FC549E6B-C09E-4DC3-A29D-25F2025AB88F}" srcOrd="0" destOrd="0" presId="urn:microsoft.com/office/officeart/2005/8/layout/orgChart1"/>
    <dgm:cxn modelId="{1966B52A-6645-4C05-BDCC-84CD2F70A1B6}" type="presOf" srcId="{7ADF36E8-D2C6-4E75-B501-305F2F941AAE}" destId="{C59C9063-B14C-4979-BC26-92DC1264A475}" srcOrd="0" destOrd="0" presId="urn:microsoft.com/office/officeart/2005/8/layout/orgChart1"/>
    <dgm:cxn modelId="{F5715E4E-4C6C-4418-A32D-0B9F5C0888D5}" type="presOf" srcId="{0BC6B42F-BC84-4C27-ADB0-BC83C2661E46}" destId="{077A2DE4-5ED0-470B-A495-A7BF3A4EF525}" srcOrd="0" destOrd="0" presId="urn:microsoft.com/office/officeart/2005/8/layout/orgChart1"/>
    <dgm:cxn modelId="{66C284F3-FBE5-482A-AB8A-EAA66BE9B07A}" type="presOf" srcId="{087C50E5-22B8-41FD-9175-3D9D4734D4A6}" destId="{EE8337AD-3D5D-4369-AFFE-D01AF539BF47}" srcOrd="0" destOrd="0" presId="urn:microsoft.com/office/officeart/2005/8/layout/orgChart1"/>
    <dgm:cxn modelId="{042C0C43-21D8-469E-A13D-D3CC8B05C3B2}" type="presOf" srcId="{CADA8BEC-7027-4C11-97C4-2C4645EB97B8}" destId="{861B3021-77DD-4771-9281-0D93CB15B7E3}" srcOrd="1" destOrd="0" presId="urn:microsoft.com/office/officeart/2005/8/layout/orgChart1"/>
    <dgm:cxn modelId="{97D99665-E9B9-4941-A18D-F6EB76CB04E8}" type="presOf" srcId="{6AD8A1DC-648F-4E98-B701-628063B3FFB9}" destId="{92B1A193-A6B6-45B1-9D05-26B0BFA9EE1A}" srcOrd="1" destOrd="0" presId="urn:microsoft.com/office/officeart/2005/8/layout/orgChart1"/>
    <dgm:cxn modelId="{5AFE8A57-E22F-487E-BDF8-AEB7537FED01}" srcId="{58EBEB34-866B-47BD-8AEC-DCBBA2959A4C}" destId="{CADA8BEC-7027-4C11-97C4-2C4645EB97B8}" srcOrd="4" destOrd="0" parTransId="{82BC5B3A-0E4B-4A35-B3C7-608499574F8C}" sibTransId="{5C9A9939-4D92-4FEB-8C31-45967D916921}"/>
    <dgm:cxn modelId="{988805C9-CD38-4B7D-8A51-A1FA508E4466}" type="presOf" srcId="{58EBEB34-866B-47BD-8AEC-DCBBA2959A4C}" destId="{CF81B57B-411F-49BA-B5CB-002D086BEE96}" srcOrd="1" destOrd="0" presId="urn:microsoft.com/office/officeart/2005/8/layout/orgChart1"/>
    <dgm:cxn modelId="{C672214A-5BF0-4770-AB82-B5960AA0C0DC}" type="presOf" srcId="{4D7EB224-AB56-4685-9B9F-12AAB3EF2C3E}" destId="{6922A317-AB50-409A-9634-F7B8C23B25BD}" srcOrd="0" destOrd="0" presId="urn:microsoft.com/office/officeart/2005/8/layout/orgChart1"/>
    <dgm:cxn modelId="{32764F40-ABFE-4309-8C5A-39D014822AE2}" type="presOf" srcId="{5EEF7FE3-4FB6-4F8A-8525-DB01F82EAE2B}" destId="{5C2EB7BA-1589-4B5E-A84E-B2471E5BADD5}" srcOrd="0" destOrd="0" presId="urn:microsoft.com/office/officeart/2005/8/layout/orgChart1"/>
    <dgm:cxn modelId="{CAEC8D98-677F-4BF0-974F-04D7E8E9C000}" type="presOf" srcId="{6813C0CE-8025-4B75-A942-C36DE3B8FBB5}" destId="{943880D6-DF7D-4175-8A55-8082D70ECBDD}" srcOrd="0" destOrd="0" presId="urn:microsoft.com/office/officeart/2005/8/layout/orgChart1"/>
    <dgm:cxn modelId="{FCD468DD-38C8-4C2E-9E39-79AFDF6FC522}" srcId="{58EBEB34-866B-47BD-8AEC-DCBBA2959A4C}" destId="{621AF31B-E52E-4DB9-AB17-16739E9AADB1}" srcOrd="3" destOrd="0" parTransId="{4D7EB224-AB56-4685-9B9F-12AAB3EF2C3E}" sibTransId="{5F6C6259-800E-45B4-9734-74BADEB80E89}"/>
    <dgm:cxn modelId="{C39063A3-47AA-457A-8BFB-A737EC4B1B9A}" type="presOf" srcId="{621AF31B-E52E-4DB9-AB17-16739E9AADB1}" destId="{CE5D36D3-BD8F-4554-BBAD-6AED59114DE2}" srcOrd="1" destOrd="0" presId="urn:microsoft.com/office/officeart/2005/8/layout/orgChart1"/>
    <dgm:cxn modelId="{35105470-BC84-497A-B840-8334ADA1F480}" type="presOf" srcId="{DCBBB9E7-0A1C-4EF7-8D26-7ADF0250E21E}" destId="{22AEC7CA-CE51-42E3-9D03-4E55A9378117}" srcOrd="0" destOrd="0" presId="urn:microsoft.com/office/officeart/2005/8/layout/orgChart1"/>
    <dgm:cxn modelId="{C9007934-1683-4A32-98E6-FE1BCA0A82E0}" type="presOf" srcId="{CADA8BEC-7027-4C11-97C4-2C4645EB97B8}" destId="{40DF9342-73CB-4466-9F26-EF87BB90DE6E}" srcOrd="0" destOrd="0" presId="urn:microsoft.com/office/officeart/2005/8/layout/orgChart1"/>
    <dgm:cxn modelId="{8FD7F86E-531C-4524-B8D5-A340276FFE05}" type="presOf" srcId="{58EBEB34-866B-47BD-8AEC-DCBBA2959A4C}" destId="{1DD5C166-BBC7-4867-9D1E-4D7A3A61D5AC}" srcOrd="0" destOrd="0" presId="urn:microsoft.com/office/officeart/2005/8/layout/orgChart1"/>
    <dgm:cxn modelId="{96089401-11D4-4A8F-9143-E94F91AC112C}" type="presOf" srcId="{087C50E5-22B8-41FD-9175-3D9D4734D4A6}" destId="{3BF33E1D-6CEF-43DA-8468-E6DCF3BD16E6}" srcOrd="1" destOrd="0" presId="urn:microsoft.com/office/officeart/2005/8/layout/orgChart1"/>
    <dgm:cxn modelId="{EB04DF41-58F9-46D2-85A5-972811CD28C9}" srcId="{58EBEB34-866B-47BD-8AEC-DCBBA2959A4C}" destId="{7ADF36E8-D2C6-4E75-B501-305F2F941AAE}" srcOrd="2" destOrd="0" parTransId="{5EEF7FE3-4FB6-4F8A-8525-DB01F82EAE2B}" sibTransId="{9BB52033-3C00-45D7-A967-6B4F434C7B5D}"/>
    <dgm:cxn modelId="{0646EBD5-D36C-4F6D-909E-B64EDE6E340C}" type="presOf" srcId="{7ADF36E8-D2C6-4E75-B501-305F2F941AAE}" destId="{4991CA85-EC09-4F6E-B1A4-6C93C19A500E}" srcOrd="1" destOrd="0" presId="urn:microsoft.com/office/officeart/2005/8/layout/orgChart1"/>
    <dgm:cxn modelId="{08FE0788-9D23-4DE3-89DF-B21DD9819855}" srcId="{58EBEB34-866B-47BD-8AEC-DCBBA2959A4C}" destId="{087C50E5-22B8-41FD-9175-3D9D4734D4A6}" srcOrd="1" destOrd="0" parTransId="{A48A6D32-19DA-42F1-9903-7AB618C7F7C8}" sibTransId="{C2B9E4E4-ABD6-4CAB-9EFF-1FEB18241FAB}"/>
    <dgm:cxn modelId="{7F698EBD-DA2C-4B97-9D99-6BF4E00E355C}" type="presOf" srcId="{6AD8A1DC-648F-4E98-B701-628063B3FFB9}" destId="{F377CD25-C72A-4423-859D-E35E7C4B3DC0}" srcOrd="0" destOrd="0" presId="urn:microsoft.com/office/officeart/2005/8/layout/orgChart1"/>
    <dgm:cxn modelId="{6DF912D7-05AA-45E0-91B5-4FF4F49F8132}" type="presOf" srcId="{DCBBB9E7-0A1C-4EF7-8D26-7ADF0250E21E}" destId="{45EEAFD6-4275-4FFE-9E23-B2BD4CD9C7F3}" srcOrd="1" destOrd="0" presId="urn:microsoft.com/office/officeart/2005/8/layout/orgChart1"/>
    <dgm:cxn modelId="{9D92DDB6-0366-434D-98E5-C000AC1115E3}" type="presOf" srcId="{621AF31B-E52E-4DB9-AB17-16739E9AADB1}" destId="{CF654946-8115-465D-AEC3-8158B82D77FC}" srcOrd="0" destOrd="0" presId="urn:microsoft.com/office/officeart/2005/8/layout/orgChart1"/>
    <dgm:cxn modelId="{271E5717-82C5-4C38-92D5-82B3938B169B}" srcId="{58EBEB34-866B-47BD-8AEC-DCBBA2959A4C}" destId="{DCBBB9E7-0A1C-4EF7-8D26-7ADF0250E21E}" srcOrd="5" destOrd="0" parTransId="{5E790625-ADD4-4317-8A38-46F1E7FE7ED9}" sibTransId="{9BD4B2EE-705F-4F67-8D4A-B127EA2908EF}"/>
    <dgm:cxn modelId="{C86C051F-B689-4C44-9173-DD07F4B5D60B}" type="presOf" srcId="{5E790625-ADD4-4317-8A38-46F1E7FE7ED9}" destId="{1A1F6FB0-6292-4372-B5C2-D1576B371446}" srcOrd="0" destOrd="0" presId="urn:microsoft.com/office/officeart/2005/8/layout/orgChart1"/>
    <dgm:cxn modelId="{4E19920D-4AC1-40B3-B153-F21B2D39554D}" type="presParOf" srcId="{077A2DE4-5ED0-470B-A495-A7BF3A4EF525}" destId="{5A5D7205-91F2-462E-B392-4CBACD29F069}" srcOrd="0" destOrd="0" presId="urn:microsoft.com/office/officeart/2005/8/layout/orgChart1"/>
    <dgm:cxn modelId="{E8937433-D406-4266-90B3-574C4C71DDB7}" type="presParOf" srcId="{5A5D7205-91F2-462E-B392-4CBACD29F069}" destId="{A7A224F0-6872-4786-8ECD-880C085A0F15}" srcOrd="0" destOrd="0" presId="urn:microsoft.com/office/officeart/2005/8/layout/orgChart1"/>
    <dgm:cxn modelId="{F52088E8-D1E0-4C8C-B6D9-8DE8BF044603}" type="presParOf" srcId="{A7A224F0-6872-4786-8ECD-880C085A0F15}" destId="{1DD5C166-BBC7-4867-9D1E-4D7A3A61D5AC}" srcOrd="0" destOrd="0" presId="urn:microsoft.com/office/officeart/2005/8/layout/orgChart1"/>
    <dgm:cxn modelId="{006A55E4-9C74-4DE3-83AC-BF4E791D4014}" type="presParOf" srcId="{A7A224F0-6872-4786-8ECD-880C085A0F15}" destId="{CF81B57B-411F-49BA-B5CB-002D086BEE96}" srcOrd="1" destOrd="0" presId="urn:microsoft.com/office/officeart/2005/8/layout/orgChart1"/>
    <dgm:cxn modelId="{597A0130-E592-42A5-9348-39BE883F75AA}" type="presParOf" srcId="{5A5D7205-91F2-462E-B392-4CBACD29F069}" destId="{97BA9DFC-1105-4C32-B9C1-FA0544118A1A}" srcOrd="1" destOrd="0" presId="urn:microsoft.com/office/officeart/2005/8/layout/orgChart1"/>
    <dgm:cxn modelId="{B3DBEB58-46F2-4F78-A281-35908B697BBC}" type="presParOf" srcId="{97BA9DFC-1105-4C32-B9C1-FA0544118A1A}" destId="{943880D6-DF7D-4175-8A55-8082D70ECBDD}" srcOrd="0" destOrd="0" presId="urn:microsoft.com/office/officeart/2005/8/layout/orgChart1"/>
    <dgm:cxn modelId="{02207E74-8C48-4E38-BEC6-D956B759DD68}" type="presParOf" srcId="{97BA9DFC-1105-4C32-B9C1-FA0544118A1A}" destId="{40DD4BD4-E069-4FAD-9CEE-367C7441D774}" srcOrd="1" destOrd="0" presId="urn:microsoft.com/office/officeart/2005/8/layout/orgChart1"/>
    <dgm:cxn modelId="{7E57A8C8-284B-49C3-8E2A-96575B10D1E1}" type="presParOf" srcId="{40DD4BD4-E069-4FAD-9CEE-367C7441D774}" destId="{A2E7F495-774D-491D-912E-D3ED7C38B7D4}" srcOrd="0" destOrd="0" presId="urn:microsoft.com/office/officeart/2005/8/layout/orgChart1"/>
    <dgm:cxn modelId="{BE917766-CFF9-435B-B132-9C8AFADE8820}" type="presParOf" srcId="{A2E7F495-774D-491D-912E-D3ED7C38B7D4}" destId="{F377CD25-C72A-4423-859D-E35E7C4B3DC0}" srcOrd="0" destOrd="0" presId="urn:microsoft.com/office/officeart/2005/8/layout/orgChart1"/>
    <dgm:cxn modelId="{CA1F150F-1B4D-492A-B270-7DD6E3A2F82D}" type="presParOf" srcId="{A2E7F495-774D-491D-912E-D3ED7C38B7D4}" destId="{92B1A193-A6B6-45B1-9D05-26B0BFA9EE1A}" srcOrd="1" destOrd="0" presId="urn:microsoft.com/office/officeart/2005/8/layout/orgChart1"/>
    <dgm:cxn modelId="{2EF8964B-7FE5-41AA-92F1-7B96FC5110A6}" type="presParOf" srcId="{40DD4BD4-E069-4FAD-9CEE-367C7441D774}" destId="{34E0A6F9-03CA-4E9D-BF40-CA9A21360031}" srcOrd="1" destOrd="0" presId="urn:microsoft.com/office/officeart/2005/8/layout/orgChart1"/>
    <dgm:cxn modelId="{1E766D10-3B77-416A-9312-D101433F6501}" type="presParOf" srcId="{40DD4BD4-E069-4FAD-9CEE-367C7441D774}" destId="{68E7F80C-89F0-4702-AEF8-287FBE2C2827}" srcOrd="2" destOrd="0" presId="urn:microsoft.com/office/officeart/2005/8/layout/orgChart1"/>
    <dgm:cxn modelId="{0D9A75F6-DD3C-4802-BBCF-F77592499081}" type="presParOf" srcId="{97BA9DFC-1105-4C32-B9C1-FA0544118A1A}" destId="{FC549E6B-C09E-4DC3-A29D-25F2025AB88F}" srcOrd="2" destOrd="0" presId="urn:microsoft.com/office/officeart/2005/8/layout/orgChart1"/>
    <dgm:cxn modelId="{60D4676E-7F84-48C4-B57B-CA6B7D495AAE}" type="presParOf" srcId="{97BA9DFC-1105-4C32-B9C1-FA0544118A1A}" destId="{E8724055-24A0-4331-BA8F-EE0B867DFB80}" srcOrd="3" destOrd="0" presId="urn:microsoft.com/office/officeart/2005/8/layout/orgChart1"/>
    <dgm:cxn modelId="{DCD5C347-4BE8-4463-94F8-95B3D6D5A90F}" type="presParOf" srcId="{E8724055-24A0-4331-BA8F-EE0B867DFB80}" destId="{9540ECFE-06C7-4716-8E54-8A7E6DFC9A84}" srcOrd="0" destOrd="0" presId="urn:microsoft.com/office/officeart/2005/8/layout/orgChart1"/>
    <dgm:cxn modelId="{287B7AF6-8FA7-4724-90A2-48AA434275F7}" type="presParOf" srcId="{9540ECFE-06C7-4716-8E54-8A7E6DFC9A84}" destId="{EE8337AD-3D5D-4369-AFFE-D01AF539BF47}" srcOrd="0" destOrd="0" presId="urn:microsoft.com/office/officeart/2005/8/layout/orgChart1"/>
    <dgm:cxn modelId="{378E0C4E-0770-4FAE-BC36-4C0B1178DD93}" type="presParOf" srcId="{9540ECFE-06C7-4716-8E54-8A7E6DFC9A84}" destId="{3BF33E1D-6CEF-43DA-8468-E6DCF3BD16E6}" srcOrd="1" destOrd="0" presId="urn:microsoft.com/office/officeart/2005/8/layout/orgChart1"/>
    <dgm:cxn modelId="{22BC3A81-487D-403F-A68A-773AE2BA4769}" type="presParOf" srcId="{E8724055-24A0-4331-BA8F-EE0B867DFB80}" destId="{0927A904-1570-45B7-A0F8-CF1848DC4442}" srcOrd="1" destOrd="0" presId="urn:microsoft.com/office/officeart/2005/8/layout/orgChart1"/>
    <dgm:cxn modelId="{7E76BCEB-FD07-4932-9F57-39511C4C7EEE}" type="presParOf" srcId="{E8724055-24A0-4331-BA8F-EE0B867DFB80}" destId="{92074750-9233-40D3-A5C0-A457482D95DA}" srcOrd="2" destOrd="0" presId="urn:microsoft.com/office/officeart/2005/8/layout/orgChart1"/>
    <dgm:cxn modelId="{A872247D-D92E-4B6C-A3A3-4B1A79BF6902}" type="presParOf" srcId="{97BA9DFC-1105-4C32-B9C1-FA0544118A1A}" destId="{5C2EB7BA-1589-4B5E-A84E-B2471E5BADD5}" srcOrd="4" destOrd="0" presId="urn:microsoft.com/office/officeart/2005/8/layout/orgChart1"/>
    <dgm:cxn modelId="{B6CAFD50-C9BF-41F6-926B-D2AB84F22264}" type="presParOf" srcId="{97BA9DFC-1105-4C32-B9C1-FA0544118A1A}" destId="{02DF78D2-E74A-4736-98A2-A7B783240AF0}" srcOrd="5" destOrd="0" presId="urn:microsoft.com/office/officeart/2005/8/layout/orgChart1"/>
    <dgm:cxn modelId="{01ED2287-749A-4268-A74F-B2E163CBA02E}" type="presParOf" srcId="{02DF78D2-E74A-4736-98A2-A7B783240AF0}" destId="{6D71D379-1AE2-4940-9E0D-56848951852A}" srcOrd="0" destOrd="0" presId="urn:microsoft.com/office/officeart/2005/8/layout/orgChart1"/>
    <dgm:cxn modelId="{821B4EB6-4847-4B12-B33E-CC7E7C220C55}" type="presParOf" srcId="{6D71D379-1AE2-4940-9E0D-56848951852A}" destId="{C59C9063-B14C-4979-BC26-92DC1264A475}" srcOrd="0" destOrd="0" presId="urn:microsoft.com/office/officeart/2005/8/layout/orgChart1"/>
    <dgm:cxn modelId="{FF4A2284-8D35-4481-B991-64B10C9196FA}" type="presParOf" srcId="{6D71D379-1AE2-4940-9E0D-56848951852A}" destId="{4991CA85-EC09-4F6E-B1A4-6C93C19A500E}" srcOrd="1" destOrd="0" presId="urn:microsoft.com/office/officeart/2005/8/layout/orgChart1"/>
    <dgm:cxn modelId="{65CE7A4B-192C-4F08-BC8F-2493FF32E1A4}" type="presParOf" srcId="{02DF78D2-E74A-4736-98A2-A7B783240AF0}" destId="{368B5172-C5D8-4538-830F-FB7607B96ECB}" srcOrd="1" destOrd="0" presId="urn:microsoft.com/office/officeart/2005/8/layout/orgChart1"/>
    <dgm:cxn modelId="{F757D7F9-FEC2-4AFD-B9F9-5A1F1FDF80EE}" type="presParOf" srcId="{02DF78D2-E74A-4736-98A2-A7B783240AF0}" destId="{11F22E13-A887-4046-8352-BF438AF1521D}" srcOrd="2" destOrd="0" presId="urn:microsoft.com/office/officeart/2005/8/layout/orgChart1"/>
    <dgm:cxn modelId="{0410C139-9539-4948-8B94-9224AAE93913}" type="presParOf" srcId="{97BA9DFC-1105-4C32-B9C1-FA0544118A1A}" destId="{6922A317-AB50-409A-9634-F7B8C23B25BD}" srcOrd="6" destOrd="0" presId="urn:microsoft.com/office/officeart/2005/8/layout/orgChart1"/>
    <dgm:cxn modelId="{336F1EFA-4279-41A3-B8CB-56E87E903E38}" type="presParOf" srcId="{97BA9DFC-1105-4C32-B9C1-FA0544118A1A}" destId="{94D67A91-C198-47B6-A10F-D87FEAB5DE57}" srcOrd="7" destOrd="0" presId="urn:microsoft.com/office/officeart/2005/8/layout/orgChart1"/>
    <dgm:cxn modelId="{DFD7BC23-D255-4365-848D-01392C9F08C2}" type="presParOf" srcId="{94D67A91-C198-47B6-A10F-D87FEAB5DE57}" destId="{4FE5A9C5-23D6-4D66-AEE1-B3DA32B20684}" srcOrd="0" destOrd="0" presId="urn:microsoft.com/office/officeart/2005/8/layout/orgChart1"/>
    <dgm:cxn modelId="{23D5697C-08B6-457D-8A49-BE67BEB4012B}" type="presParOf" srcId="{4FE5A9C5-23D6-4D66-AEE1-B3DA32B20684}" destId="{CF654946-8115-465D-AEC3-8158B82D77FC}" srcOrd="0" destOrd="0" presId="urn:microsoft.com/office/officeart/2005/8/layout/orgChart1"/>
    <dgm:cxn modelId="{DBA8D1D7-BBE2-4115-9E78-D488DE6E4EB7}" type="presParOf" srcId="{4FE5A9C5-23D6-4D66-AEE1-B3DA32B20684}" destId="{CE5D36D3-BD8F-4554-BBAD-6AED59114DE2}" srcOrd="1" destOrd="0" presId="urn:microsoft.com/office/officeart/2005/8/layout/orgChart1"/>
    <dgm:cxn modelId="{076AB443-56AC-48DF-AB1F-202EA9C9F00B}" type="presParOf" srcId="{94D67A91-C198-47B6-A10F-D87FEAB5DE57}" destId="{79E1DE08-E6B9-40D9-B953-51110016F407}" srcOrd="1" destOrd="0" presId="urn:microsoft.com/office/officeart/2005/8/layout/orgChart1"/>
    <dgm:cxn modelId="{9EA4F930-8165-498B-A670-491DB37A4FF4}" type="presParOf" srcId="{94D67A91-C198-47B6-A10F-D87FEAB5DE57}" destId="{972BF53E-C104-47DF-98B1-A0F0FAE954B1}" srcOrd="2" destOrd="0" presId="urn:microsoft.com/office/officeart/2005/8/layout/orgChart1"/>
    <dgm:cxn modelId="{EC845C7B-1763-41C3-A69A-D6EECCD8E4A2}" type="presParOf" srcId="{97BA9DFC-1105-4C32-B9C1-FA0544118A1A}" destId="{3D9DFB54-ED79-4AE5-B902-4551ED2EF674}" srcOrd="8" destOrd="0" presId="urn:microsoft.com/office/officeart/2005/8/layout/orgChart1"/>
    <dgm:cxn modelId="{6683A7CE-7F06-4D3A-83E5-12997499C57A}" type="presParOf" srcId="{97BA9DFC-1105-4C32-B9C1-FA0544118A1A}" destId="{207DFD15-B062-422C-B051-870A2DE60B10}" srcOrd="9" destOrd="0" presId="urn:microsoft.com/office/officeart/2005/8/layout/orgChart1"/>
    <dgm:cxn modelId="{6FAFF8BA-7CE2-41E1-BE28-1BAC7C424246}" type="presParOf" srcId="{207DFD15-B062-422C-B051-870A2DE60B10}" destId="{15DC221E-F7C9-4B61-92FD-765B36C61D48}" srcOrd="0" destOrd="0" presId="urn:microsoft.com/office/officeart/2005/8/layout/orgChart1"/>
    <dgm:cxn modelId="{F9D7C3C8-939F-4E75-A3DC-190E6DAC7C5A}" type="presParOf" srcId="{15DC221E-F7C9-4B61-92FD-765B36C61D48}" destId="{40DF9342-73CB-4466-9F26-EF87BB90DE6E}" srcOrd="0" destOrd="0" presId="urn:microsoft.com/office/officeart/2005/8/layout/orgChart1"/>
    <dgm:cxn modelId="{0F7E6EB7-EAAE-4E45-BE83-8F3C790187B1}" type="presParOf" srcId="{15DC221E-F7C9-4B61-92FD-765B36C61D48}" destId="{861B3021-77DD-4771-9281-0D93CB15B7E3}" srcOrd="1" destOrd="0" presId="urn:microsoft.com/office/officeart/2005/8/layout/orgChart1"/>
    <dgm:cxn modelId="{514C2511-0CF1-4502-ACF1-3DA1F055FCF8}" type="presParOf" srcId="{207DFD15-B062-422C-B051-870A2DE60B10}" destId="{E6A0BCFD-8A2A-4C03-B8E0-18DE0589740C}" srcOrd="1" destOrd="0" presId="urn:microsoft.com/office/officeart/2005/8/layout/orgChart1"/>
    <dgm:cxn modelId="{881E06EF-FE20-40E2-9EE6-18CF4D50B2FB}" type="presParOf" srcId="{207DFD15-B062-422C-B051-870A2DE60B10}" destId="{4A01E05A-E81D-4178-A7D0-214330913B62}" srcOrd="2" destOrd="0" presId="urn:microsoft.com/office/officeart/2005/8/layout/orgChart1"/>
    <dgm:cxn modelId="{B43DB31C-FE40-4B61-8A72-10FBB804E084}" type="presParOf" srcId="{97BA9DFC-1105-4C32-B9C1-FA0544118A1A}" destId="{1A1F6FB0-6292-4372-B5C2-D1576B371446}" srcOrd="10" destOrd="0" presId="urn:microsoft.com/office/officeart/2005/8/layout/orgChart1"/>
    <dgm:cxn modelId="{4A31839B-14B9-41B0-A0FC-6E107D23C1AC}" type="presParOf" srcId="{97BA9DFC-1105-4C32-B9C1-FA0544118A1A}" destId="{16E04A60-E210-446B-9045-1F97473121F1}" srcOrd="11" destOrd="0" presId="urn:microsoft.com/office/officeart/2005/8/layout/orgChart1"/>
    <dgm:cxn modelId="{E7B6F3FC-BA78-438D-A850-3BF593DBB652}" type="presParOf" srcId="{16E04A60-E210-446B-9045-1F97473121F1}" destId="{D47A1209-AC1C-4AE4-84C4-6B6D58BB79B2}" srcOrd="0" destOrd="0" presId="urn:microsoft.com/office/officeart/2005/8/layout/orgChart1"/>
    <dgm:cxn modelId="{B13DA432-85DE-4D62-8DBD-43132FC08510}" type="presParOf" srcId="{D47A1209-AC1C-4AE4-84C4-6B6D58BB79B2}" destId="{22AEC7CA-CE51-42E3-9D03-4E55A9378117}" srcOrd="0" destOrd="0" presId="urn:microsoft.com/office/officeart/2005/8/layout/orgChart1"/>
    <dgm:cxn modelId="{2026ED9B-A3C6-4B02-82AD-0AF05CB50372}" type="presParOf" srcId="{D47A1209-AC1C-4AE4-84C4-6B6D58BB79B2}" destId="{45EEAFD6-4275-4FFE-9E23-B2BD4CD9C7F3}" srcOrd="1" destOrd="0" presId="urn:microsoft.com/office/officeart/2005/8/layout/orgChart1"/>
    <dgm:cxn modelId="{9584B4E5-7DA5-400C-9A7F-E4884DB8CB86}" type="presParOf" srcId="{16E04A60-E210-446B-9045-1F97473121F1}" destId="{DF88E258-AF7C-4016-B739-4BA48C3A6F8E}" srcOrd="1" destOrd="0" presId="urn:microsoft.com/office/officeart/2005/8/layout/orgChart1"/>
    <dgm:cxn modelId="{6F53A2B3-BB97-4B7C-8AEC-A5E5180B180D}" type="presParOf" srcId="{16E04A60-E210-446B-9045-1F97473121F1}" destId="{DDF7555F-ADE6-4A66-8C08-B2898407E59C}" srcOrd="2" destOrd="0" presId="urn:microsoft.com/office/officeart/2005/8/layout/orgChart1"/>
    <dgm:cxn modelId="{4FBA5E20-902C-43F4-99AB-D9CA0BB7D3FB}" type="presParOf" srcId="{5A5D7205-91F2-462E-B392-4CBACD29F069}" destId="{3397EB27-A74F-48FF-9C82-C24D7704FA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3E580F-D837-4E2A-8688-47D4CA0563F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004A6F9-70B5-44F9-93EF-6A2F9E1B7211}">
      <dgm:prSet phldrT="[Text]" custT="1"/>
      <dgm:spPr/>
      <dgm:t>
        <a:bodyPr/>
        <a:lstStyle/>
        <a:p>
          <a:r>
            <a:rPr lang="en-US" sz="1800" b="1" dirty="0">
              <a:latin typeface="+mj-lt"/>
              <a:cs typeface="Arial" panose="020B0604020202020204" pitchFamily="34" charset="0"/>
            </a:rPr>
            <a:t>Alzheimer’s disease</a:t>
          </a:r>
          <a:endParaRPr lang="en-US" sz="1800" dirty="0">
            <a:latin typeface="+mj-lt"/>
            <a:cs typeface="Arial" panose="020B0604020202020204" pitchFamily="34" charset="0"/>
          </a:endParaRPr>
        </a:p>
      </dgm:t>
    </dgm:pt>
    <dgm:pt modelId="{FE18D0A8-0D4E-4265-8D40-1B9BC4AF16A3}" type="parTrans" cxnId="{D1943A47-5A8D-4F4A-859D-3B932AA781EF}">
      <dgm:prSet/>
      <dgm:spPr/>
      <dgm:t>
        <a:bodyPr/>
        <a:lstStyle/>
        <a:p>
          <a:endParaRPr lang="en-US"/>
        </a:p>
      </dgm:t>
    </dgm:pt>
    <dgm:pt modelId="{BFE70517-5815-408C-B265-47437BBC0B77}" type="sibTrans" cxnId="{D1943A47-5A8D-4F4A-859D-3B932AA781EF}">
      <dgm:prSet/>
      <dgm:spPr/>
      <dgm:t>
        <a:bodyPr/>
        <a:lstStyle/>
        <a:p>
          <a:endParaRPr lang="en-US"/>
        </a:p>
      </dgm:t>
    </dgm:pt>
    <dgm:pt modelId="{4688CB06-4DA7-47A3-AC28-09E890856B61}">
      <dgm:prSet phldrT="[Text]" custT="1"/>
      <dgm:spPr/>
      <dgm:t>
        <a:bodyPr/>
        <a:lstStyle/>
        <a:p>
          <a:r>
            <a:rPr lang="el-GR" sz="1800" dirty="0">
              <a:solidFill>
                <a:srgbClr val="FF0000"/>
              </a:solidFill>
              <a:latin typeface="+mj-lt"/>
              <a:cs typeface="Arial" panose="020B0604020202020204" pitchFamily="34" charset="0"/>
            </a:rPr>
            <a:t>β</a:t>
          </a:r>
          <a:r>
            <a:rPr lang="en-US" sz="1800" dirty="0">
              <a:solidFill>
                <a:srgbClr val="FF0000"/>
              </a:solidFill>
              <a:latin typeface="+mj-lt"/>
              <a:cs typeface="Arial" panose="020B0604020202020204" pitchFamily="34" charset="0"/>
            </a:rPr>
            <a:t> amyloid </a:t>
          </a:r>
          <a:r>
            <a:rPr lang="en-US" sz="1800" dirty="0">
              <a:solidFill>
                <a:schemeClr val="tx1"/>
              </a:solidFill>
              <a:latin typeface="+mj-lt"/>
              <a:cs typeface="Arial" panose="020B0604020202020204" pitchFamily="34" charset="0"/>
            </a:rPr>
            <a:t>protein is a misfolded protein.</a:t>
          </a:r>
        </a:p>
        <a:p>
          <a:r>
            <a:rPr lang="en-US" sz="1800" dirty="0">
              <a:solidFill>
                <a:schemeClr val="bg1">
                  <a:lumMod val="50000"/>
                </a:schemeClr>
              </a:solidFill>
              <a:latin typeface="+mj-lt"/>
              <a:cs typeface="Arial" panose="020B0604020202020204" pitchFamily="34" charset="0"/>
            </a:rPr>
            <a:t>Amyloid is aggregates of misfolded proteins </a:t>
          </a:r>
          <a:r>
            <a:rPr lang="en-US" sz="1800" dirty="0" smtClean="0">
              <a:solidFill>
                <a:schemeClr val="bg1">
                  <a:lumMod val="50000"/>
                </a:schemeClr>
              </a:solidFill>
              <a:latin typeface="+mj-lt"/>
              <a:cs typeface="Arial" panose="020B0604020202020204" pitchFamily="34" charset="0"/>
            </a:rPr>
            <a:t>outside </a:t>
          </a:r>
          <a:r>
            <a:rPr lang="en-US" sz="1800" dirty="0">
              <a:solidFill>
                <a:schemeClr val="bg1">
                  <a:lumMod val="50000"/>
                </a:schemeClr>
              </a:solidFill>
              <a:latin typeface="+mj-lt"/>
              <a:cs typeface="Arial" panose="020B0604020202020204" pitchFamily="34" charset="0"/>
            </a:rPr>
            <a:t>neurons, it interfere with neurons’ ability of sending massages.</a:t>
          </a:r>
        </a:p>
      </dgm:t>
    </dgm:pt>
    <dgm:pt modelId="{F57D222F-0C53-4D51-9396-235B426C02C4}" type="parTrans" cxnId="{8CC37219-7DC3-4B8D-8F9E-77293E9996DF}">
      <dgm:prSet/>
      <dgm:spPr/>
      <dgm:t>
        <a:bodyPr/>
        <a:lstStyle/>
        <a:p>
          <a:endParaRPr lang="en-US"/>
        </a:p>
      </dgm:t>
    </dgm:pt>
    <dgm:pt modelId="{CDAA3884-4CA9-4399-BFF6-599A80177AC7}" type="sibTrans" cxnId="{8CC37219-7DC3-4B8D-8F9E-77293E9996DF}">
      <dgm:prSet/>
      <dgm:spPr/>
      <dgm:t>
        <a:bodyPr/>
        <a:lstStyle/>
        <a:p>
          <a:endParaRPr lang="en-US"/>
        </a:p>
      </dgm:t>
    </dgm:pt>
    <dgm:pt modelId="{91B0BE4D-C352-4C2C-BCD2-D3A9BB661BFE}">
      <dgm:prSet phldrT="[Text]" custT="1"/>
      <dgm:spPr/>
      <dgm:t>
        <a:bodyPr/>
        <a:lstStyle/>
        <a:p>
          <a:r>
            <a:rPr lang="en-US" sz="1800" dirty="0">
              <a:latin typeface="+mj-lt"/>
              <a:cs typeface="Arial" panose="020B0604020202020204" pitchFamily="34" charset="0"/>
            </a:rPr>
            <a:t>It forms </a:t>
          </a:r>
          <a:r>
            <a:rPr lang="en-US" sz="1800" dirty="0">
              <a:solidFill>
                <a:srgbClr val="FF0000"/>
              </a:solidFill>
              <a:latin typeface="+mj-lt"/>
              <a:cs typeface="Arial" panose="020B0604020202020204" pitchFamily="34" charset="0"/>
            </a:rPr>
            <a:t>fibrous deposits or plaques in the brains</a:t>
          </a:r>
          <a:r>
            <a:rPr lang="en-US" sz="1800" dirty="0">
              <a:latin typeface="+mj-lt"/>
              <a:cs typeface="Arial" panose="020B0604020202020204" pitchFamily="34" charset="0"/>
            </a:rPr>
            <a:t> of Alzheimer’s patients.</a:t>
          </a:r>
        </a:p>
      </dgm:t>
    </dgm:pt>
    <dgm:pt modelId="{24024328-EF42-47A2-B790-7C82FCC31EE3}" type="parTrans" cxnId="{D359854D-2A69-4428-A5CA-E724F8A92C61}">
      <dgm:prSet/>
      <dgm:spPr/>
      <dgm:t>
        <a:bodyPr/>
        <a:lstStyle/>
        <a:p>
          <a:endParaRPr lang="en-US"/>
        </a:p>
      </dgm:t>
    </dgm:pt>
    <dgm:pt modelId="{90ADD5BB-4D91-4CC1-9C3B-33E4677C5A6E}" type="sibTrans" cxnId="{D359854D-2A69-4428-A5CA-E724F8A92C61}">
      <dgm:prSet/>
      <dgm:spPr/>
      <dgm:t>
        <a:bodyPr/>
        <a:lstStyle/>
        <a:p>
          <a:endParaRPr lang="en-US"/>
        </a:p>
      </dgm:t>
    </dgm:pt>
    <dgm:pt modelId="{6BCE0DE8-14CE-4958-ADEC-94935EAEEB51}">
      <dgm:prSet phldrT="[Text]" custT="1"/>
      <dgm:spPr/>
      <dgm:t>
        <a:bodyPr/>
        <a:lstStyle/>
        <a:p>
          <a:r>
            <a:rPr lang="en-US" sz="1800" b="1" dirty="0" err="1">
              <a:latin typeface="+mj-lt"/>
              <a:cs typeface="Arial" panose="020B0604020202020204" pitchFamily="34" charset="0"/>
            </a:rPr>
            <a:t>Creutzfeldt</a:t>
          </a:r>
          <a:r>
            <a:rPr lang="en-US" sz="1800" b="1" dirty="0">
              <a:latin typeface="+mj-lt"/>
              <a:cs typeface="Arial" panose="020B0604020202020204" pitchFamily="34" charset="0"/>
            </a:rPr>
            <a:t>-Jacob or prion disease</a:t>
          </a:r>
          <a:endParaRPr lang="en-US" sz="1800" dirty="0">
            <a:latin typeface="+mj-lt"/>
            <a:cs typeface="Arial" panose="020B0604020202020204" pitchFamily="34" charset="0"/>
          </a:endParaRPr>
        </a:p>
      </dgm:t>
    </dgm:pt>
    <dgm:pt modelId="{321C11F6-A36B-4067-983C-14335541115C}" type="parTrans" cxnId="{8031639C-8C0C-44BC-B47A-0E3EA13056A4}">
      <dgm:prSet/>
      <dgm:spPr/>
      <dgm:t>
        <a:bodyPr/>
        <a:lstStyle/>
        <a:p>
          <a:endParaRPr lang="en-US"/>
        </a:p>
      </dgm:t>
    </dgm:pt>
    <dgm:pt modelId="{133976CA-2D55-4E45-9353-999CA73BFD2E}" type="sibTrans" cxnId="{8031639C-8C0C-44BC-B47A-0E3EA13056A4}">
      <dgm:prSet/>
      <dgm:spPr/>
      <dgm:t>
        <a:bodyPr/>
        <a:lstStyle/>
        <a:p>
          <a:endParaRPr lang="en-US"/>
        </a:p>
      </dgm:t>
    </dgm:pt>
    <dgm:pt modelId="{B16C2997-6225-4A03-897C-3253EF543C63}">
      <dgm:prSet phldrT="[Text]" custT="1"/>
      <dgm:spPr/>
      <dgm:t>
        <a:bodyPr/>
        <a:lstStyle/>
        <a:p>
          <a:r>
            <a:rPr lang="en-US" sz="1800" dirty="0">
              <a:latin typeface="+mj-lt"/>
              <a:cs typeface="Arial" panose="020B0604020202020204" pitchFamily="34" charset="0"/>
            </a:rPr>
            <a:t>Prion protein is present in normal brain </a:t>
          </a:r>
          <a:r>
            <a:rPr lang="en-US" sz="1800" dirty="0" smtClean="0">
              <a:latin typeface="+mj-lt"/>
              <a:cs typeface="Arial" panose="020B0604020202020204" pitchFamily="34" charset="0"/>
            </a:rPr>
            <a:t>tissue , in </a:t>
          </a:r>
          <a:r>
            <a:rPr lang="en-US" sz="1800" dirty="0">
              <a:latin typeface="+mj-lt"/>
              <a:cs typeface="Arial" panose="020B0604020202020204" pitchFamily="34" charset="0"/>
            </a:rPr>
            <a:t>diseased brains, the same protein is misfolded.</a:t>
          </a:r>
        </a:p>
      </dgm:t>
    </dgm:pt>
    <dgm:pt modelId="{DB2921B7-0F62-4A75-8336-C79E317C5D00}" type="parTrans" cxnId="{6495D261-8128-424C-B637-76034607508A}">
      <dgm:prSet/>
      <dgm:spPr/>
      <dgm:t>
        <a:bodyPr/>
        <a:lstStyle/>
        <a:p>
          <a:endParaRPr lang="en-US"/>
        </a:p>
      </dgm:t>
    </dgm:pt>
    <dgm:pt modelId="{07CDBFD8-091E-443D-9522-2166778D2D23}" type="sibTrans" cxnId="{6495D261-8128-424C-B637-76034607508A}">
      <dgm:prSet/>
      <dgm:spPr/>
      <dgm:t>
        <a:bodyPr/>
        <a:lstStyle/>
        <a:p>
          <a:endParaRPr lang="en-US"/>
        </a:p>
      </dgm:t>
    </dgm:pt>
    <dgm:pt modelId="{2217E76C-5032-4759-8A49-63F59F105630}">
      <dgm:prSet phldrT="[Text]" custT="1"/>
      <dgm:spPr/>
      <dgm:t>
        <a:bodyPr/>
        <a:lstStyle/>
        <a:p>
          <a:r>
            <a:rPr lang="en-US" sz="1800" dirty="0">
              <a:latin typeface="+mj-lt"/>
              <a:cs typeface="Arial" panose="020B0604020202020204" pitchFamily="34" charset="0"/>
            </a:rPr>
            <a:t>It, therefore, forms insoluble fibrous aggregates that damage brain cells.</a:t>
          </a:r>
        </a:p>
      </dgm:t>
    </dgm:pt>
    <dgm:pt modelId="{B57CFC4B-52FF-4AC6-B251-944147F2E74D}" type="parTrans" cxnId="{096A3F55-1F8A-474C-85BE-420C20E078F0}">
      <dgm:prSet/>
      <dgm:spPr/>
      <dgm:t>
        <a:bodyPr/>
        <a:lstStyle/>
        <a:p>
          <a:endParaRPr lang="en-US"/>
        </a:p>
      </dgm:t>
    </dgm:pt>
    <dgm:pt modelId="{CC431E43-554E-465D-A4D5-AB1A30972FFF}" type="sibTrans" cxnId="{096A3F55-1F8A-474C-85BE-420C20E078F0}">
      <dgm:prSet/>
      <dgm:spPr/>
      <dgm:t>
        <a:bodyPr/>
        <a:lstStyle/>
        <a:p>
          <a:endParaRPr lang="en-US"/>
        </a:p>
      </dgm:t>
    </dgm:pt>
    <dgm:pt modelId="{1C4FD7AC-0685-4222-8035-DD6B52ADD150}" type="pres">
      <dgm:prSet presAssocID="{2F3E580F-D837-4E2A-8688-47D4CA0563F5}" presName="diagram" presStyleCnt="0">
        <dgm:presLayoutVars>
          <dgm:chPref val="1"/>
          <dgm:dir/>
          <dgm:animOne val="branch"/>
          <dgm:animLvl val="lvl"/>
          <dgm:resizeHandles/>
        </dgm:presLayoutVars>
      </dgm:prSet>
      <dgm:spPr/>
      <dgm:t>
        <a:bodyPr/>
        <a:lstStyle/>
        <a:p>
          <a:endParaRPr lang="en-US"/>
        </a:p>
      </dgm:t>
    </dgm:pt>
    <dgm:pt modelId="{C9AB0BB0-7786-42E3-8549-A0D0DE443E5D}" type="pres">
      <dgm:prSet presAssocID="{E004A6F9-70B5-44F9-93EF-6A2F9E1B7211}" presName="root" presStyleCnt="0"/>
      <dgm:spPr/>
    </dgm:pt>
    <dgm:pt modelId="{92314515-4F43-4F5C-9826-59720DC8A595}" type="pres">
      <dgm:prSet presAssocID="{E004A6F9-70B5-44F9-93EF-6A2F9E1B7211}" presName="rootComposite" presStyleCnt="0"/>
      <dgm:spPr/>
    </dgm:pt>
    <dgm:pt modelId="{21687DF6-4239-42FC-8824-D604501FA05B}" type="pres">
      <dgm:prSet presAssocID="{E004A6F9-70B5-44F9-93EF-6A2F9E1B7211}" presName="rootText" presStyleLbl="node1" presStyleIdx="0" presStyleCnt="2" custScaleY="53382"/>
      <dgm:spPr/>
      <dgm:t>
        <a:bodyPr/>
        <a:lstStyle/>
        <a:p>
          <a:endParaRPr lang="en-US"/>
        </a:p>
      </dgm:t>
    </dgm:pt>
    <dgm:pt modelId="{289CF034-AFBF-497D-9883-6090E711B32B}" type="pres">
      <dgm:prSet presAssocID="{E004A6F9-70B5-44F9-93EF-6A2F9E1B7211}" presName="rootConnector" presStyleLbl="node1" presStyleIdx="0" presStyleCnt="2"/>
      <dgm:spPr/>
      <dgm:t>
        <a:bodyPr/>
        <a:lstStyle/>
        <a:p>
          <a:endParaRPr lang="en-US"/>
        </a:p>
      </dgm:t>
    </dgm:pt>
    <dgm:pt modelId="{4525A35C-E6DE-4910-895C-4D65DB8D661E}" type="pres">
      <dgm:prSet presAssocID="{E004A6F9-70B5-44F9-93EF-6A2F9E1B7211}" presName="childShape" presStyleCnt="0"/>
      <dgm:spPr/>
    </dgm:pt>
    <dgm:pt modelId="{18FBC240-24A1-44B6-A0CB-882AB4400DF6}" type="pres">
      <dgm:prSet presAssocID="{F57D222F-0C53-4D51-9396-235B426C02C4}" presName="Name13" presStyleLbl="parChTrans1D2" presStyleIdx="0" presStyleCnt="4"/>
      <dgm:spPr/>
      <dgm:t>
        <a:bodyPr/>
        <a:lstStyle/>
        <a:p>
          <a:endParaRPr lang="en-US"/>
        </a:p>
      </dgm:t>
    </dgm:pt>
    <dgm:pt modelId="{0E2EC36C-8BDC-4D69-AFA5-810A511F6BE4}" type="pres">
      <dgm:prSet presAssocID="{4688CB06-4DA7-47A3-AC28-09E890856B61}" presName="childText" presStyleLbl="bgAcc1" presStyleIdx="0" presStyleCnt="4" custScaleX="226596" custScaleY="154256">
        <dgm:presLayoutVars>
          <dgm:bulletEnabled val="1"/>
        </dgm:presLayoutVars>
      </dgm:prSet>
      <dgm:spPr/>
      <dgm:t>
        <a:bodyPr/>
        <a:lstStyle/>
        <a:p>
          <a:endParaRPr lang="en-US"/>
        </a:p>
      </dgm:t>
    </dgm:pt>
    <dgm:pt modelId="{769DF722-EE08-49D7-B8C6-0651F44D73EC}" type="pres">
      <dgm:prSet presAssocID="{24024328-EF42-47A2-B790-7C82FCC31EE3}" presName="Name13" presStyleLbl="parChTrans1D2" presStyleIdx="1" presStyleCnt="4"/>
      <dgm:spPr/>
      <dgm:t>
        <a:bodyPr/>
        <a:lstStyle/>
        <a:p>
          <a:endParaRPr lang="en-US"/>
        </a:p>
      </dgm:t>
    </dgm:pt>
    <dgm:pt modelId="{33E71179-7735-4FD0-B57A-D8E707E23432}" type="pres">
      <dgm:prSet presAssocID="{91B0BE4D-C352-4C2C-BCD2-D3A9BB661BFE}" presName="childText" presStyleLbl="bgAcc1" presStyleIdx="1" presStyleCnt="4" custScaleX="148197">
        <dgm:presLayoutVars>
          <dgm:bulletEnabled val="1"/>
        </dgm:presLayoutVars>
      </dgm:prSet>
      <dgm:spPr/>
      <dgm:t>
        <a:bodyPr/>
        <a:lstStyle/>
        <a:p>
          <a:endParaRPr lang="en-US"/>
        </a:p>
      </dgm:t>
    </dgm:pt>
    <dgm:pt modelId="{E3CA3269-7DC7-4E4D-9DE6-20EA04233B32}" type="pres">
      <dgm:prSet presAssocID="{6BCE0DE8-14CE-4958-ADEC-94935EAEEB51}" presName="root" presStyleCnt="0"/>
      <dgm:spPr/>
    </dgm:pt>
    <dgm:pt modelId="{D2D56FC7-B7FE-4D55-9B28-3A6CB4BFDABE}" type="pres">
      <dgm:prSet presAssocID="{6BCE0DE8-14CE-4958-ADEC-94935EAEEB51}" presName="rootComposite" presStyleCnt="0"/>
      <dgm:spPr/>
    </dgm:pt>
    <dgm:pt modelId="{1F39E053-996B-4F04-A3CF-90CC29D7AB60}" type="pres">
      <dgm:prSet presAssocID="{6BCE0DE8-14CE-4958-ADEC-94935EAEEB51}" presName="rootText" presStyleLbl="node1" presStyleIdx="1" presStyleCnt="2" custScaleY="75693"/>
      <dgm:spPr/>
      <dgm:t>
        <a:bodyPr/>
        <a:lstStyle/>
        <a:p>
          <a:endParaRPr lang="en-US"/>
        </a:p>
      </dgm:t>
    </dgm:pt>
    <dgm:pt modelId="{1DE97839-B727-456B-ADAC-5562EE3CD8A5}" type="pres">
      <dgm:prSet presAssocID="{6BCE0DE8-14CE-4958-ADEC-94935EAEEB51}" presName="rootConnector" presStyleLbl="node1" presStyleIdx="1" presStyleCnt="2"/>
      <dgm:spPr/>
      <dgm:t>
        <a:bodyPr/>
        <a:lstStyle/>
        <a:p>
          <a:endParaRPr lang="en-US"/>
        </a:p>
      </dgm:t>
    </dgm:pt>
    <dgm:pt modelId="{4C062CE9-3186-4E42-B4C8-36B381DD2FAF}" type="pres">
      <dgm:prSet presAssocID="{6BCE0DE8-14CE-4958-ADEC-94935EAEEB51}" presName="childShape" presStyleCnt="0"/>
      <dgm:spPr/>
    </dgm:pt>
    <dgm:pt modelId="{057E511C-FD33-44FC-8044-E17486489F6E}" type="pres">
      <dgm:prSet presAssocID="{DB2921B7-0F62-4A75-8336-C79E317C5D00}" presName="Name13" presStyleLbl="parChTrans1D2" presStyleIdx="2" presStyleCnt="4"/>
      <dgm:spPr/>
      <dgm:t>
        <a:bodyPr/>
        <a:lstStyle/>
        <a:p>
          <a:endParaRPr lang="en-US"/>
        </a:p>
      </dgm:t>
    </dgm:pt>
    <dgm:pt modelId="{C69CE8F0-5A64-4C3B-9837-8E1985292E15}" type="pres">
      <dgm:prSet presAssocID="{B16C2997-6225-4A03-897C-3253EF543C63}" presName="childText" presStyleLbl="bgAcc1" presStyleIdx="2" presStyleCnt="4" custScaleX="163807">
        <dgm:presLayoutVars>
          <dgm:bulletEnabled val="1"/>
        </dgm:presLayoutVars>
      </dgm:prSet>
      <dgm:spPr/>
      <dgm:t>
        <a:bodyPr/>
        <a:lstStyle/>
        <a:p>
          <a:endParaRPr lang="en-US"/>
        </a:p>
      </dgm:t>
    </dgm:pt>
    <dgm:pt modelId="{476E1665-2786-456B-8FE2-3A9B3CF7AE4E}" type="pres">
      <dgm:prSet presAssocID="{B57CFC4B-52FF-4AC6-B251-944147F2E74D}" presName="Name13" presStyleLbl="parChTrans1D2" presStyleIdx="3" presStyleCnt="4"/>
      <dgm:spPr/>
      <dgm:t>
        <a:bodyPr/>
        <a:lstStyle/>
        <a:p>
          <a:endParaRPr lang="en-US"/>
        </a:p>
      </dgm:t>
    </dgm:pt>
    <dgm:pt modelId="{78838C2C-8F4C-4CA1-945A-B15060274A8D}" type="pres">
      <dgm:prSet presAssocID="{2217E76C-5032-4759-8A49-63F59F105630}" presName="childText" presStyleLbl="bgAcc1" presStyleIdx="3" presStyleCnt="4" custScaleX="229628">
        <dgm:presLayoutVars>
          <dgm:bulletEnabled val="1"/>
        </dgm:presLayoutVars>
      </dgm:prSet>
      <dgm:spPr/>
      <dgm:t>
        <a:bodyPr/>
        <a:lstStyle/>
        <a:p>
          <a:endParaRPr lang="en-US"/>
        </a:p>
      </dgm:t>
    </dgm:pt>
  </dgm:ptLst>
  <dgm:cxnLst>
    <dgm:cxn modelId="{9F485BDC-2B79-4142-A947-470D9A344D74}" type="presOf" srcId="{E004A6F9-70B5-44F9-93EF-6A2F9E1B7211}" destId="{21687DF6-4239-42FC-8824-D604501FA05B}" srcOrd="0" destOrd="0" presId="urn:microsoft.com/office/officeart/2005/8/layout/hierarchy3"/>
    <dgm:cxn modelId="{D801DEEB-7568-4CD4-908C-BF4BAF622500}" type="presOf" srcId="{24024328-EF42-47A2-B790-7C82FCC31EE3}" destId="{769DF722-EE08-49D7-B8C6-0651F44D73EC}" srcOrd="0" destOrd="0" presId="urn:microsoft.com/office/officeart/2005/8/layout/hierarchy3"/>
    <dgm:cxn modelId="{D79D528D-D1CA-4555-99CA-EDCB0E3AF78D}" type="presOf" srcId="{B16C2997-6225-4A03-897C-3253EF543C63}" destId="{C69CE8F0-5A64-4C3B-9837-8E1985292E15}" srcOrd="0" destOrd="0" presId="urn:microsoft.com/office/officeart/2005/8/layout/hierarchy3"/>
    <dgm:cxn modelId="{528F9DEA-0292-4CD0-BF18-9F5AF1D297FD}" type="presOf" srcId="{2217E76C-5032-4759-8A49-63F59F105630}" destId="{78838C2C-8F4C-4CA1-945A-B15060274A8D}" srcOrd="0" destOrd="0" presId="urn:microsoft.com/office/officeart/2005/8/layout/hierarchy3"/>
    <dgm:cxn modelId="{E7B101F8-A973-4D14-BE51-B7A18402C5BE}" type="presOf" srcId="{4688CB06-4DA7-47A3-AC28-09E890856B61}" destId="{0E2EC36C-8BDC-4D69-AFA5-810A511F6BE4}" srcOrd="0" destOrd="0" presId="urn:microsoft.com/office/officeart/2005/8/layout/hierarchy3"/>
    <dgm:cxn modelId="{096A3F55-1F8A-474C-85BE-420C20E078F0}" srcId="{6BCE0DE8-14CE-4958-ADEC-94935EAEEB51}" destId="{2217E76C-5032-4759-8A49-63F59F105630}" srcOrd="1" destOrd="0" parTransId="{B57CFC4B-52FF-4AC6-B251-944147F2E74D}" sibTransId="{CC431E43-554E-465D-A4D5-AB1A30972FFF}"/>
    <dgm:cxn modelId="{C294D43E-132A-4CB1-9F33-8EFB59303371}" type="presOf" srcId="{2F3E580F-D837-4E2A-8688-47D4CA0563F5}" destId="{1C4FD7AC-0685-4222-8035-DD6B52ADD150}" srcOrd="0" destOrd="0" presId="urn:microsoft.com/office/officeart/2005/8/layout/hierarchy3"/>
    <dgm:cxn modelId="{DAFDB118-F64C-4DA0-992E-7C36A61BD6D2}" type="presOf" srcId="{E004A6F9-70B5-44F9-93EF-6A2F9E1B7211}" destId="{289CF034-AFBF-497D-9883-6090E711B32B}" srcOrd="1" destOrd="0" presId="urn:microsoft.com/office/officeart/2005/8/layout/hierarchy3"/>
    <dgm:cxn modelId="{5DBFEAF8-7018-47EF-980C-2D56A6418CC2}" type="presOf" srcId="{6BCE0DE8-14CE-4958-ADEC-94935EAEEB51}" destId="{1DE97839-B727-456B-ADAC-5562EE3CD8A5}" srcOrd="1" destOrd="0" presId="urn:microsoft.com/office/officeart/2005/8/layout/hierarchy3"/>
    <dgm:cxn modelId="{8CC37219-7DC3-4B8D-8F9E-77293E9996DF}" srcId="{E004A6F9-70B5-44F9-93EF-6A2F9E1B7211}" destId="{4688CB06-4DA7-47A3-AC28-09E890856B61}" srcOrd="0" destOrd="0" parTransId="{F57D222F-0C53-4D51-9396-235B426C02C4}" sibTransId="{CDAA3884-4CA9-4399-BFF6-599A80177AC7}"/>
    <dgm:cxn modelId="{812AA02A-5B6A-4D35-9B57-2DC725448098}" type="presOf" srcId="{6BCE0DE8-14CE-4958-ADEC-94935EAEEB51}" destId="{1F39E053-996B-4F04-A3CF-90CC29D7AB60}" srcOrd="0" destOrd="0" presId="urn:microsoft.com/office/officeart/2005/8/layout/hierarchy3"/>
    <dgm:cxn modelId="{D359854D-2A69-4428-A5CA-E724F8A92C61}" srcId="{E004A6F9-70B5-44F9-93EF-6A2F9E1B7211}" destId="{91B0BE4D-C352-4C2C-BCD2-D3A9BB661BFE}" srcOrd="1" destOrd="0" parTransId="{24024328-EF42-47A2-B790-7C82FCC31EE3}" sibTransId="{90ADD5BB-4D91-4CC1-9C3B-33E4677C5A6E}"/>
    <dgm:cxn modelId="{A86CF1B1-FA76-4A00-9B23-7810BEA487E9}" type="presOf" srcId="{F57D222F-0C53-4D51-9396-235B426C02C4}" destId="{18FBC240-24A1-44B6-A0CB-882AB4400DF6}" srcOrd="0" destOrd="0" presId="urn:microsoft.com/office/officeart/2005/8/layout/hierarchy3"/>
    <dgm:cxn modelId="{6495D261-8128-424C-B637-76034607508A}" srcId="{6BCE0DE8-14CE-4958-ADEC-94935EAEEB51}" destId="{B16C2997-6225-4A03-897C-3253EF543C63}" srcOrd="0" destOrd="0" parTransId="{DB2921B7-0F62-4A75-8336-C79E317C5D00}" sibTransId="{07CDBFD8-091E-443D-9522-2166778D2D23}"/>
    <dgm:cxn modelId="{795B7CC5-23ED-44F3-A4CA-BE840A614ED5}" type="presOf" srcId="{DB2921B7-0F62-4A75-8336-C79E317C5D00}" destId="{057E511C-FD33-44FC-8044-E17486489F6E}" srcOrd="0" destOrd="0" presId="urn:microsoft.com/office/officeart/2005/8/layout/hierarchy3"/>
    <dgm:cxn modelId="{8031639C-8C0C-44BC-B47A-0E3EA13056A4}" srcId="{2F3E580F-D837-4E2A-8688-47D4CA0563F5}" destId="{6BCE0DE8-14CE-4958-ADEC-94935EAEEB51}" srcOrd="1" destOrd="0" parTransId="{321C11F6-A36B-4067-983C-14335541115C}" sibTransId="{133976CA-2D55-4E45-9353-999CA73BFD2E}"/>
    <dgm:cxn modelId="{A422DD12-1D46-43E0-B658-3C31A613FCD7}" type="presOf" srcId="{B57CFC4B-52FF-4AC6-B251-944147F2E74D}" destId="{476E1665-2786-456B-8FE2-3A9B3CF7AE4E}" srcOrd="0" destOrd="0" presId="urn:microsoft.com/office/officeart/2005/8/layout/hierarchy3"/>
    <dgm:cxn modelId="{D1943A47-5A8D-4F4A-859D-3B932AA781EF}" srcId="{2F3E580F-D837-4E2A-8688-47D4CA0563F5}" destId="{E004A6F9-70B5-44F9-93EF-6A2F9E1B7211}" srcOrd="0" destOrd="0" parTransId="{FE18D0A8-0D4E-4265-8D40-1B9BC4AF16A3}" sibTransId="{BFE70517-5815-408C-B265-47437BBC0B77}"/>
    <dgm:cxn modelId="{613CD30A-BB3C-4FCA-82A4-B649AE0F2CB5}" type="presOf" srcId="{91B0BE4D-C352-4C2C-BCD2-D3A9BB661BFE}" destId="{33E71179-7735-4FD0-B57A-D8E707E23432}" srcOrd="0" destOrd="0" presId="urn:microsoft.com/office/officeart/2005/8/layout/hierarchy3"/>
    <dgm:cxn modelId="{59160D33-5A00-43FE-B1C8-6565939AB19F}" type="presParOf" srcId="{1C4FD7AC-0685-4222-8035-DD6B52ADD150}" destId="{C9AB0BB0-7786-42E3-8549-A0D0DE443E5D}" srcOrd="0" destOrd="0" presId="urn:microsoft.com/office/officeart/2005/8/layout/hierarchy3"/>
    <dgm:cxn modelId="{28C846A3-DB3D-4028-A27F-84781A17B289}" type="presParOf" srcId="{C9AB0BB0-7786-42E3-8549-A0D0DE443E5D}" destId="{92314515-4F43-4F5C-9826-59720DC8A595}" srcOrd="0" destOrd="0" presId="urn:microsoft.com/office/officeart/2005/8/layout/hierarchy3"/>
    <dgm:cxn modelId="{333AB2FC-8D31-41AC-B6C2-EE6ACFAAC863}" type="presParOf" srcId="{92314515-4F43-4F5C-9826-59720DC8A595}" destId="{21687DF6-4239-42FC-8824-D604501FA05B}" srcOrd="0" destOrd="0" presId="urn:microsoft.com/office/officeart/2005/8/layout/hierarchy3"/>
    <dgm:cxn modelId="{574F9417-FAA8-4737-A085-8AA90685D6BF}" type="presParOf" srcId="{92314515-4F43-4F5C-9826-59720DC8A595}" destId="{289CF034-AFBF-497D-9883-6090E711B32B}" srcOrd="1" destOrd="0" presId="urn:microsoft.com/office/officeart/2005/8/layout/hierarchy3"/>
    <dgm:cxn modelId="{60FD561C-A89E-4A18-A790-69FECEFCD788}" type="presParOf" srcId="{C9AB0BB0-7786-42E3-8549-A0D0DE443E5D}" destId="{4525A35C-E6DE-4910-895C-4D65DB8D661E}" srcOrd="1" destOrd="0" presId="urn:microsoft.com/office/officeart/2005/8/layout/hierarchy3"/>
    <dgm:cxn modelId="{36873B34-975D-4731-970A-465F95FDE5C3}" type="presParOf" srcId="{4525A35C-E6DE-4910-895C-4D65DB8D661E}" destId="{18FBC240-24A1-44B6-A0CB-882AB4400DF6}" srcOrd="0" destOrd="0" presId="urn:microsoft.com/office/officeart/2005/8/layout/hierarchy3"/>
    <dgm:cxn modelId="{CFD8E0DA-BD8A-44F9-BBC7-0405D206D174}" type="presParOf" srcId="{4525A35C-E6DE-4910-895C-4D65DB8D661E}" destId="{0E2EC36C-8BDC-4D69-AFA5-810A511F6BE4}" srcOrd="1" destOrd="0" presId="urn:microsoft.com/office/officeart/2005/8/layout/hierarchy3"/>
    <dgm:cxn modelId="{DB8D05A9-395F-47E0-A818-2A87FDFDDE81}" type="presParOf" srcId="{4525A35C-E6DE-4910-895C-4D65DB8D661E}" destId="{769DF722-EE08-49D7-B8C6-0651F44D73EC}" srcOrd="2" destOrd="0" presId="urn:microsoft.com/office/officeart/2005/8/layout/hierarchy3"/>
    <dgm:cxn modelId="{AECDA6B5-0794-4795-8D6F-15681F02CB8D}" type="presParOf" srcId="{4525A35C-E6DE-4910-895C-4D65DB8D661E}" destId="{33E71179-7735-4FD0-B57A-D8E707E23432}" srcOrd="3" destOrd="0" presId="urn:microsoft.com/office/officeart/2005/8/layout/hierarchy3"/>
    <dgm:cxn modelId="{4F471463-B8F5-4763-A6E6-4AFE6DC816D3}" type="presParOf" srcId="{1C4FD7AC-0685-4222-8035-DD6B52ADD150}" destId="{E3CA3269-7DC7-4E4D-9DE6-20EA04233B32}" srcOrd="1" destOrd="0" presId="urn:microsoft.com/office/officeart/2005/8/layout/hierarchy3"/>
    <dgm:cxn modelId="{74680E78-ADD5-47CA-BDAA-575B6887C93D}" type="presParOf" srcId="{E3CA3269-7DC7-4E4D-9DE6-20EA04233B32}" destId="{D2D56FC7-B7FE-4D55-9B28-3A6CB4BFDABE}" srcOrd="0" destOrd="0" presId="urn:microsoft.com/office/officeart/2005/8/layout/hierarchy3"/>
    <dgm:cxn modelId="{6793701F-1866-43C8-BE8C-CE71415A52BB}" type="presParOf" srcId="{D2D56FC7-B7FE-4D55-9B28-3A6CB4BFDABE}" destId="{1F39E053-996B-4F04-A3CF-90CC29D7AB60}" srcOrd="0" destOrd="0" presId="urn:microsoft.com/office/officeart/2005/8/layout/hierarchy3"/>
    <dgm:cxn modelId="{8D589E64-2E4B-4CB0-992C-42E50D6547F3}" type="presParOf" srcId="{D2D56FC7-B7FE-4D55-9B28-3A6CB4BFDABE}" destId="{1DE97839-B727-456B-ADAC-5562EE3CD8A5}" srcOrd="1" destOrd="0" presId="urn:microsoft.com/office/officeart/2005/8/layout/hierarchy3"/>
    <dgm:cxn modelId="{2D92FF20-920C-47AC-9217-A43F29B41E0E}" type="presParOf" srcId="{E3CA3269-7DC7-4E4D-9DE6-20EA04233B32}" destId="{4C062CE9-3186-4E42-B4C8-36B381DD2FAF}" srcOrd="1" destOrd="0" presId="urn:microsoft.com/office/officeart/2005/8/layout/hierarchy3"/>
    <dgm:cxn modelId="{7CB128A7-0FAA-4BC0-BE41-BF1E40C005EF}" type="presParOf" srcId="{4C062CE9-3186-4E42-B4C8-36B381DD2FAF}" destId="{057E511C-FD33-44FC-8044-E17486489F6E}" srcOrd="0" destOrd="0" presId="urn:microsoft.com/office/officeart/2005/8/layout/hierarchy3"/>
    <dgm:cxn modelId="{A85EC81F-A891-445E-9E84-36FA4BBC73D1}" type="presParOf" srcId="{4C062CE9-3186-4E42-B4C8-36B381DD2FAF}" destId="{C69CE8F0-5A64-4C3B-9837-8E1985292E15}" srcOrd="1" destOrd="0" presId="urn:microsoft.com/office/officeart/2005/8/layout/hierarchy3"/>
    <dgm:cxn modelId="{79C551BA-008A-45DD-91B5-293071FA9172}" type="presParOf" srcId="{4C062CE9-3186-4E42-B4C8-36B381DD2FAF}" destId="{476E1665-2786-456B-8FE2-3A9B3CF7AE4E}" srcOrd="2" destOrd="0" presId="urn:microsoft.com/office/officeart/2005/8/layout/hierarchy3"/>
    <dgm:cxn modelId="{65DDBAC8-BA86-4953-94E2-D033EF8500F6}" type="presParOf" srcId="{4C062CE9-3186-4E42-B4C8-36B381DD2FAF}" destId="{78838C2C-8F4C-4CA1-945A-B15060274A8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BB838-4CB6-4DC4-BFF9-1D06AC25A8B0}">
      <dsp:nvSpPr>
        <dsp:cNvPr id="0" name=""/>
        <dsp:cNvSpPr/>
      </dsp:nvSpPr>
      <dsp:spPr>
        <a:xfrm>
          <a:off x="5103725" y="1878215"/>
          <a:ext cx="4361945" cy="257413"/>
        </a:xfrm>
        <a:custGeom>
          <a:avLst/>
          <a:gdLst/>
          <a:ahLst/>
          <a:cxnLst/>
          <a:rect l="0" t="0" r="0" b="0"/>
          <a:pathLst>
            <a:path>
              <a:moveTo>
                <a:pt x="0" y="0"/>
              </a:moveTo>
              <a:lnTo>
                <a:pt x="0" y="128706"/>
              </a:lnTo>
              <a:lnTo>
                <a:pt x="4361945" y="128706"/>
              </a:lnTo>
              <a:lnTo>
                <a:pt x="4361945" y="25741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2F315-B9E5-4B98-B090-E1EE919F719A}">
      <dsp:nvSpPr>
        <dsp:cNvPr id="0" name=""/>
        <dsp:cNvSpPr/>
      </dsp:nvSpPr>
      <dsp:spPr>
        <a:xfrm>
          <a:off x="5103725" y="1878215"/>
          <a:ext cx="2232118" cy="257413"/>
        </a:xfrm>
        <a:custGeom>
          <a:avLst/>
          <a:gdLst/>
          <a:ahLst/>
          <a:cxnLst/>
          <a:rect l="0" t="0" r="0" b="0"/>
          <a:pathLst>
            <a:path>
              <a:moveTo>
                <a:pt x="0" y="0"/>
              </a:moveTo>
              <a:lnTo>
                <a:pt x="0" y="128706"/>
              </a:lnTo>
              <a:lnTo>
                <a:pt x="2232118" y="128706"/>
              </a:lnTo>
              <a:lnTo>
                <a:pt x="2232118" y="25741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0A9182-9ADC-4109-AC91-B48D396C2735}">
      <dsp:nvSpPr>
        <dsp:cNvPr id="0" name=""/>
        <dsp:cNvSpPr/>
      </dsp:nvSpPr>
      <dsp:spPr>
        <a:xfrm>
          <a:off x="5058004" y="1878215"/>
          <a:ext cx="91440" cy="257413"/>
        </a:xfrm>
        <a:custGeom>
          <a:avLst/>
          <a:gdLst/>
          <a:ahLst/>
          <a:cxnLst/>
          <a:rect l="0" t="0" r="0" b="0"/>
          <a:pathLst>
            <a:path>
              <a:moveTo>
                <a:pt x="45720" y="0"/>
              </a:moveTo>
              <a:lnTo>
                <a:pt x="45720" y="128706"/>
              </a:lnTo>
              <a:lnTo>
                <a:pt x="108498" y="128706"/>
              </a:lnTo>
              <a:lnTo>
                <a:pt x="108498" y="25741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3C288-2EC9-4BFF-8522-01A7AD889996}">
      <dsp:nvSpPr>
        <dsp:cNvPr id="0" name=""/>
        <dsp:cNvSpPr/>
      </dsp:nvSpPr>
      <dsp:spPr>
        <a:xfrm>
          <a:off x="3260104" y="1878215"/>
          <a:ext cx="1843620" cy="257413"/>
        </a:xfrm>
        <a:custGeom>
          <a:avLst/>
          <a:gdLst/>
          <a:ahLst/>
          <a:cxnLst/>
          <a:rect l="0" t="0" r="0" b="0"/>
          <a:pathLst>
            <a:path>
              <a:moveTo>
                <a:pt x="1843620" y="0"/>
              </a:moveTo>
              <a:lnTo>
                <a:pt x="1843620" y="128706"/>
              </a:lnTo>
              <a:lnTo>
                <a:pt x="0" y="128706"/>
              </a:lnTo>
              <a:lnTo>
                <a:pt x="0" y="25741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A0F84-9961-4D72-8002-464972797B31}">
      <dsp:nvSpPr>
        <dsp:cNvPr id="0" name=""/>
        <dsp:cNvSpPr/>
      </dsp:nvSpPr>
      <dsp:spPr>
        <a:xfrm>
          <a:off x="1067499" y="1878215"/>
          <a:ext cx="4036225" cy="257413"/>
        </a:xfrm>
        <a:custGeom>
          <a:avLst/>
          <a:gdLst/>
          <a:ahLst/>
          <a:cxnLst/>
          <a:rect l="0" t="0" r="0" b="0"/>
          <a:pathLst>
            <a:path>
              <a:moveTo>
                <a:pt x="4036225" y="0"/>
              </a:moveTo>
              <a:lnTo>
                <a:pt x="4036225" y="128706"/>
              </a:lnTo>
              <a:lnTo>
                <a:pt x="0" y="128706"/>
              </a:lnTo>
              <a:lnTo>
                <a:pt x="0" y="25741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1A31E-64BD-4954-97AD-3D96DB046BE9}">
      <dsp:nvSpPr>
        <dsp:cNvPr id="0" name=""/>
        <dsp:cNvSpPr/>
      </dsp:nvSpPr>
      <dsp:spPr>
        <a:xfrm>
          <a:off x="3589391" y="682964"/>
          <a:ext cx="3028666" cy="119525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t>What are proteins?</a:t>
          </a:r>
          <a:endParaRPr lang="en-US" sz="2800" b="1" kern="1200" dirty="0"/>
        </a:p>
      </dsp:txBody>
      <dsp:txXfrm>
        <a:off x="3589391" y="682964"/>
        <a:ext cx="3028666" cy="1195250"/>
      </dsp:txXfrm>
    </dsp:sp>
    <dsp:sp modelId="{768433FC-CE4A-436E-982B-D9FF077C63E1}">
      <dsp:nvSpPr>
        <dsp:cNvPr id="0" name=""/>
        <dsp:cNvSpPr/>
      </dsp:nvSpPr>
      <dsp:spPr>
        <a:xfrm>
          <a:off x="1494" y="2135628"/>
          <a:ext cx="2132009" cy="173596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They are large, complex molecules</a:t>
          </a:r>
          <a:endParaRPr lang="en-US" sz="2000" kern="1200" dirty="0"/>
        </a:p>
      </dsp:txBody>
      <dsp:txXfrm>
        <a:off x="1494" y="2135628"/>
        <a:ext cx="2132009" cy="1735960"/>
      </dsp:txXfrm>
    </dsp:sp>
    <dsp:sp modelId="{78AE442F-2BE1-4E47-9D98-0EA10641286C}">
      <dsp:nvSpPr>
        <dsp:cNvPr id="0" name=""/>
        <dsp:cNvSpPr/>
      </dsp:nvSpPr>
      <dsp:spPr>
        <a:xfrm>
          <a:off x="2390917" y="2135628"/>
          <a:ext cx="1738374" cy="167617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Play many critical roles in the body</a:t>
          </a:r>
          <a:endParaRPr lang="en-US" sz="2000" kern="1200" dirty="0"/>
        </a:p>
      </dsp:txBody>
      <dsp:txXfrm>
        <a:off x="2390917" y="2135628"/>
        <a:ext cx="1738374" cy="1676172"/>
      </dsp:txXfrm>
    </dsp:sp>
    <dsp:sp modelId="{66101CD7-F9F5-4DEB-8F19-595986CA1C7D}">
      <dsp:nvSpPr>
        <dsp:cNvPr id="0" name=""/>
        <dsp:cNvSpPr/>
      </dsp:nvSpPr>
      <dsp:spPr>
        <a:xfrm>
          <a:off x="4386705" y="2135628"/>
          <a:ext cx="1559594" cy="174189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They do most of work in the cell</a:t>
          </a:r>
          <a:endParaRPr lang="en-US" sz="2000" kern="1200" dirty="0"/>
        </a:p>
      </dsp:txBody>
      <dsp:txXfrm>
        <a:off x="4386705" y="2135628"/>
        <a:ext cx="1559594" cy="1741898"/>
      </dsp:txXfrm>
    </dsp:sp>
    <dsp:sp modelId="{EC41ACDD-CE02-4310-BA1D-60D2DAD2B41A}">
      <dsp:nvSpPr>
        <dsp:cNvPr id="0" name=""/>
        <dsp:cNvSpPr/>
      </dsp:nvSpPr>
      <dsp:spPr>
        <a:xfrm>
          <a:off x="6203714" y="2135628"/>
          <a:ext cx="2264258" cy="403940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they are made up of hundreds or thousands of </a:t>
          </a:r>
          <a:r>
            <a:rPr lang="en-US" sz="2000" kern="1200" dirty="0" smtClean="0">
              <a:solidFill>
                <a:srgbClr val="FF0000"/>
              </a:solidFill>
            </a:rPr>
            <a:t>smaller units called amino </a:t>
          </a:r>
          <a:r>
            <a:rPr lang="en-US" sz="2000" kern="1200" dirty="0" smtClean="0"/>
            <a:t>acids which are attached to one another in long chains by a </a:t>
          </a:r>
          <a:r>
            <a:rPr lang="en-US" sz="2000" kern="1200" dirty="0" smtClean="0">
              <a:solidFill>
                <a:srgbClr val="FF0000"/>
              </a:solidFill>
            </a:rPr>
            <a:t>peptide bond.</a:t>
          </a:r>
          <a:endParaRPr lang="en-US" sz="2000" kern="1200" dirty="0">
            <a:solidFill>
              <a:srgbClr val="FF0000"/>
            </a:solidFill>
          </a:endParaRPr>
        </a:p>
      </dsp:txBody>
      <dsp:txXfrm>
        <a:off x="6203714" y="2135628"/>
        <a:ext cx="2264258" cy="4039406"/>
      </dsp:txXfrm>
    </dsp:sp>
    <dsp:sp modelId="{02174EAB-428A-41EE-8803-1358D1C32951}">
      <dsp:nvSpPr>
        <dsp:cNvPr id="0" name=""/>
        <dsp:cNvSpPr/>
      </dsp:nvSpPr>
      <dsp:spPr>
        <a:xfrm>
          <a:off x="8725386" y="2135628"/>
          <a:ext cx="1480569" cy="379083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They are required for the structure, function and regulation of the body’s tissues and organs</a:t>
          </a:r>
          <a:endParaRPr lang="en-US" sz="2000" kern="1200" dirty="0"/>
        </a:p>
      </dsp:txBody>
      <dsp:txXfrm>
        <a:off x="8725386" y="2135628"/>
        <a:ext cx="1480569" cy="379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BC0E9-F3E2-44BC-9372-C1EF4AE5DC9A}">
      <dsp:nvSpPr>
        <dsp:cNvPr id="0" name=""/>
        <dsp:cNvSpPr/>
      </dsp:nvSpPr>
      <dsp:spPr>
        <a:xfrm>
          <a:off x="6099689" y="2215668"/>
          <a:ext cx="483903" cy="4082696"/>
        </a:xfrm>
        <a:custGeom>
          <a:avLst/>
          <a:gdLst/>
          <a:ahLst/>
          <a:cxnLst/>
          <a:rect l="0" t="0" r="0" b="0"/>
          <a:pathLst>
            <a:path>
              <a:moveTo>
                <a:pt x="0" y="0"/>
              </a:moveTo>
              <a:lnTo>
                <a:pt x="0" y="4082696"/>
              </a:lnTo>
              <a:lnTo>
                <a:pt x="483903" y="4082696"/>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106A36-E44B-478D-AC07-B4AF3521C9D8}">
      <dsp:nvSpPr>
        <dsp:cNvPr id="0" name=""/>
        <dsp:cNvSpPr/>
      </dsp:nvSpPr>
      <dsp:spPr>
        <a:xfrm>
          <a:off x="6099689" y="2215668"/>
          <a:ext cx="483903" cy="3170093"/>
        </a:xfrm>
        <a:custGeom>
          <a:avLst/>
          <a:gdLst/>
          <a:ahLst/>
          <a:cxnLst/>
          <a:rect l="0" t="0" r="0" b="0"/>
          <a:pathLst>
            <a:path>
              <a:moveTo>
                <a:pt x="0" y="0"/>
              </a:moveTo>
              <a:lnTo>
                <a:pt x="0" y="3170093"/>
              </a:lnTo>
              <a:lnTo>
                <a:pt x="483903" y="317009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F7A877-77A6-450B-AEFC-F1CFAC34913A}">
      <dsp:nvSpPr>
        <dsp:cNvPr id="0" name=""/>
        <dsp:cNvSpPr/>
      </dsp:nvSpPr>
      <dsp:spPr>
        <a:xfrm>
          <a:off x="6099689" y="2215668"/>
          <a:ext cx="483903" cy="2257490"/>
        </a:xfrm>
        <a:custGeom>
          <a:avLst/>
          <a:gdLst/>
          <a:ahLst/>
          <a:cxnLst/>
          <a:rect l="0" t="0" r="0" b="0"/>
          <a:pathLst>
            <a:path>
              <a:moveTo>
                <a:pt x="0" y="0"/>
              </a:moveTo>
              <a:lnTo>
                <a:pt x="0" y="2257490"/>
              </a:lnTo>
              <a:lnTo>
                <a:pt x="483903" y="225749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346D9-410B-4B41-8A76-691FCD2AB0EE}">
      <dsp:nvSpPr>
        <dsp:cNvPr id="0" name=""/>
        <dsp:cNvSpPr/>
      </dsp:nvSpPr>
      <dsp:spPr>
        <a:xfrm>
          <a:off x="6099689" y="2215668"/>
          <a:ext cx="483903" cy="1397800"/>
        </a:xfrm>
        <a:custGeom>
          <a:avLst/>
          <a:gdLst/>
          <a:ahLst/>
          <a:cxnLst/>
          <a:rect l="0" t="0" r="0" b="0"/>
          <a:pathLst>
            <a:path>
              <a:moveTo>
                <a:pt x="0" y="0"/>
              </a:moveTo>
              <a:lnTo>
                <a:pt x="0" y="1397800"/>
              </a:lnTo>
              <a:lnTo>
                <a:pt x="483903" y="139780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D3FA1-74B3-4400-9E1B-33275E8FB553}">
      <dsp:nvSpPr>
        <dsp:cNvPr id="0" name=""/>
        <dsp:cNvSpPr/>
      </dsp:nvSpPr>
      <dsp:spPr>
        <a:xfrm>
          <a:off x="6099689" y="2215668"/>
          <a:ext cx="483903" cy="547462"/>
        </a:xfrm>
        <a:custGeom>
          <a:avLst/>
          <a:gdLst/>
          <a:ahLst/>
          <a:cxnLst/>
          <a:rect l="0" t="0" r="0" b="0"/>
          <a:pathLst>
            <a:path>
              <a:moveTo>
                <a:pt x="0" y="0"/>
              </a:moveTo>
              <a:lnTo>
                <a:pt x="0" y="547462"/>
              </a:lnTo>
              <a:lnTo>
                <a:pt x="483903" y="54746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8F78C-0B2A-4002-B17E-5905F8FBC55A}">
      <dsp:nvSpPr>
        <dsp:cNvPr id="0" name=""/>
        <dsp:cNvSpPr/>
      </dsp:nvSpPr>
      <dsp:spPr>
        <a:xfrm>
          <a:off x="4572000" y="646082"/>
          <a:ext cx="2818099" cy="216530"/>
        </a:xfrm>
        <a:custGeom>
          <a:avLst/>
          <a:gdLst/>
          <a:ahLst/>
          <a:cxnLst/>
          <a:rect l="0" t="0" r="0" b="0"/>
          <a:pathLst>
            <a:path>
              <a:moveTo>
                <a:pt x="0" y="0"/>
              </a:moveTo>
              <a:lnTo>
                <a:pt x="0" y="108265"/>
              </a:lnTo>
              <a:lnTo>
                <a:pt x="2818099" y="108265"/>
              </a:lnTo>
              <a:lnTo>
                <a:pt x="2818099" y="21653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ED235-F24E-42F6-B2B1-4436D417730A}">
      <dsp:nvSpPr>
        <dsp:cNvPr id="0" name=""/>
        <dsp:cNvSpPr/>
      </dsp:nvSpPr>
      <dsp:spPr>
        <a:xfrm>
          <a:off x="3070899" y="1801898"/>
          <a:ext cx="414942" cy="3024661"/>
        </a:xfrm>
        <a:custGeom>
          <a:avLst/>
          <a:gdLst/>
          <a:ahLst/>
          <a:cxnLst/>
          <a:rect l="0" t="0" r="0" b="0"/>
          <a:pathLst>
            <a:path>
              <a:moveTo>
                <a:pt x="0" y="0"/>
              </a:moveTo>
              <a:lnTo>
                <a:pt x="0" y="3024661"/>
              </a:lnTo>
              <a:lnTo>
                <a:pt x="414942" y="3024661"/>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C5579-21E5-4C24-9AA0-C4E64271ACAB}">
      <dsp:nvSpPr>
        <dsp:cNvPr id="0" name=""/>
        <dsp:cNvSpPr/>
      </dsp:nvSpPr>
      <dsp:spPr>
        <a:xfrm>
          <a:off x="3070899" y="1801898"/>
          <a:ext cx="414942" cy="1126754"/>
        </a:xfrm>
        <a:custGeom>
          <a:avLst/>
          <a:gdLst/>
          <a:ahLst/>
          <a:cxnLst/>
          <a:rect l="0" t="0" r="0" b="0"/>
          <a:pathLst>
            <a:path>
              <a:moveTo>
                <a:pt x="0" y="0"/>
              </a:moveTo>
              <a:lnTo>
                <a:pt x="0" y="1126754"/>
              </a:lnTo>
              <a:lnTo>
                <a:pt x="414942" y="112675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F886A-8E23-4334-B2FA-99670F4B4072}">
      <dsp:nvSpPr>
        <dsp:cNvPr id="0" name=""/>
        <dsp:cNvSpPr/>
      </dsp:nvSpPr>
      <dsp:spPr>
        <a:xfrm>
          <a:off x="4177413" y="646082"/>
          <a:ext cx="394586" cy="216530"/>
        </a:xfrm>
        <a:custGeom>
          <a:avLst/>
          <a:gdLst/>
          <a:ahLst/>
          <a:cxnLst/>
          <a:rect l="0" t="0" r="0" b="0"/>
          <a:pathLst>
            <a:path>
              <a:moveTo>
                <a:pt x="394586" y="0"/>
              </a:moveTo>
              <a:lnTo>
                <a:pt x="394586" y="108265"/>
              </a:lnTo>
              <a:lnTo>
                <a:pt x="0" y="108265"/>
              </a:lnTo>
              <a:lnTo>
                <a:pt x="0" y="21653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DEA00-AFC8-427A-A2D8-36E178A9515C}">
      <dsp:nvSpPr>
        <dsp:cNvPr id="0" name=""/>
        <dsp:cNvSpPr/>
      </dsp:nvSpPr>
      <dsp:spPr>
        <a:xfrm>
          <a:off x="1359314" y="646082"/>
          <a:ext cx="3212685" cy="216530"/>
        </a:xfrm>
        <a:custGeom>
          <a:avLst/>
          <a:gdLst/>
          <a:ahLst/>
          <a:cxnLst/>
          <a:rect l="0" t="0" r="0" b="0"/>
          <a:pathLst>
            <a:path>
              <a:moveTo>
                <a:pt x="3212685" y="0"/>
              </a:moveTo>
              <a:lnTo>
                <a:pt x="3212685" y="108265"/>
              </a:lnTo>
              <a:lnTo>
                <a:pt x="0" y="108265"/>
              </a:lnTo>
              <a:lnTo>
                <a:pt x="0" y="21653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4E069-5588-469A-AEEF-0C8B9361B89B}">
      <dsp:nvSpPr>
        <dsp:cNvPr id="0" name=""/>
        <dsp:cNvSpPr/>
      </dsp:nvSpPr>
      <dsp:spPr>
        <a:xfrm>
          <a:off x="3500274" y="2923"/>
          <a:ext cx="2143450" cy="64315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What are proteins?</a:t>
          </a:r>
          <a:endParaRPr lang="en-US" sz="2300" kern="1200" dirty="0"/>
        </a:p>
      </dsp:txBody>
      <dsp:txXfrm>
        <a:off x="3500274" y="2923"/>
        <a:ext cx="2143450" cy="643158"/>
      </dsp:txXfrm>
    </dsp:sp>
    <dsp:sp modelId="{A1B95575-98A6-41C5-893D-A42FAB63BF06}">
      <dsp:nvSpPr>
        <dsp:cNvPr id="0" name=""/>
        <dsp:cNvSpPr/>
      </dsp:nvSpPr>
      <dsp:spPr>
        <a:xfrm>
          <a:off x="140889" y="862613"/>
          <a:ext cx="2436849" cy="17126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latin typeface="+mj-lt"/>
              <a:cs typeface="Times New Roman"/>
            </a:rPr>
            <a:t>There are mainly 20 different types of amino acids that can be combined to make a protein.</a:t>
          </a:r>
          <a:endParaRPr lang="en-US" sz="2000" kern="1200" dirty="0" smtClean="0">
            <a:latin typeface="+mj-lt"/>
            <a:cs typeface="Times New Roman"/>
          </a:endParaRPr>
        </a:p>
      </dsp:txBody>
      <dsp:txXfrm>
        <a:off x="140889" y="862613"/>
        <a:ext cx="2436849" cy="1712667"/>
      </dsp:txXfrm>
    </dsp:sp>
    <dsp:sp modelId="{B249C7BE-1252-4BD8-8790-0C64548AD2A7}">
      <dsp:nvSpPr>
        <dsp:cNvPr id="0" name=""/>
        <dsp:cNvSpPr/>
      </dsp:nvSpPr>
      <dsp:spPr>
        <a:xfrm>
          <a:off x="2794270" y="862613"/>
          <a:ext cx="2766286" cy="93928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cs typeface="Times New Roman"/>
            </a:rPr>
            <a:t>The </a:t>
          </a:r>
          <a:r>
            <a:rPr lang="en-US" sz="2000" kern="1200" dirty="0" smtClean="0">
              <a:solidFill>
                <a:srgbClr val="FF0000"/>
              </a:solidFill>
              <a:latin typeface="+mj-lt"/>
              <a:cs typeface="Times New Roman"/>
            </a:rPr>
            <a:t>sequence of amino acids determines</a:t>
          </a:r>
          <a:r>
            <a:rPr lang="en-US" sz="2000" kern="1200" dirty="0" smtClean="0">
              <a:latin typeface="+mj-lt"/>
              <a:cs typeface="Times New Roman"/>
            </a:rPr>
            <a:t> </a:t>
          </a:r>
          <a:r>
            <a:rPr lang="en-US" sz="2000" kern="1200" dirty="0" smtClean="0">
              <a:latin typeface="Times New Roman"/>
              <a:cs typeface="Times New Roman"/>
            </a:rPr>
            <a:t>:</a:t>
          </a:r>
        </a:p>
      </dsp:txBody>
      <dsp:txXfrm>
        <a:off x="2794270" y="862613"/>
        <a:ext cx="2766286" cy="939285"/>
      </dsp:txXfrm>
    </dsp:sp>
    <dsp:sp modelId="{96BAB932-8373-4E73-A603-284A79B79376}">
      <dsp:nvSpPr>
        <dsp:cNvPr id="0" name=""/>
        <dsp:cNvSpPr/>
      </dsp:nvSpPr>
      <dsp:spPr>
        <a:xfrm>
          <a:off x="3485841" y="2018429"/>
          <a:ext cx="1776048" cy="182044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1- each protein’s unique three-dimensional (3D) structure</a:t>
          </a:r>
          <a:endParaRPr lang="en-US" sz="2000" kern="1200" dirty="0"/>
        </a:p>
      </dsp:txBody>
      <dsp:txXfrm>
        <a:off x="3485841" y="2018429"/>
        <a:ext cx="1776048" cy="1820448"/>
      </dsp:txXfrm>
    </dsp:sp>
    <dsp:sp modelId="{6D50E3C2-1EFD-4981-8B93-6DA4C4A3A33F}">
      <dsp:nvSpPr>
        <dsp:cNvPr id="0" name=""/>
        <dsp:cNvSpPr/>
      </dsp:nvSpPr>
      <dsp:spPr>
        <a:xfrm flipH="1">
          <a:off x="3485841" y="4055408"/>
          <a:ext cx="1627395" cy="154230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2- its specific function.</a:t>
          </a:r>
          <a:endParaRPr lang="en-US" sz="2000" kern="1200" dirty="0"/>
        </a:p>
      </dsp:txBody>
      <dsp:txXfrm>
        <a:off x="3485841" y="4055408"/>
        <a:ext cx="1627395" cy="1542303"/>
      </dsp:txXfrm>
    </dsp:sp>
    <dsp:sp modelId="{21FF4728-798C-447C-A0A4-F8A5EB85DBC3}">
      <dsp:nvSpPr>
        <dsp:cNvPr id="0" name=""/>
        <dsp:cNvSpPr/>
      </dsp:nvSpPr>
      <dsp:spPr>
        <a:xfrm>
          <a:off x="5777087" y="862613"/>
          <a:ext cx="3226022" cy="135305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Proteins can be described according to their large range of functions in the body:</a:t>
          </a:r>
          <a:endParaRPr lang="en-US" sz="2000" kern="1200" dirty="0"/>
        </a:p>
      </dsp:txBody>
      <dsp:txXfrm>
        <a:off x="5777087" y="862613"/>
        <a:ext cx="3226022" cy="1353055"/>
      </dsp:txXfrm>
    </dsp:sp>
    <dsp:sp modelId="{7E81D264-9512-4576-973F-DA110BD6E8E7}">
      <dsp:nvSpPr>
        <dsp:cNvPr id="0" name=""/>
        <dsp:cNvSpPr/>
      </dsp:nvSpPr>
      <dsp:spPr>
        <a:xfrm>
          <a:off x="6583593" y="2441551"/>
          <a:ext cx="1226874" cy="6431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Antibody</a:t>
          </a:r>
          <a:endParaRPr lang="en-US" sz="2000" kern="1200" dirty="0"/>
        </a:p>
      </dsp:txBody>
      <dsp:txXfrm>
        <a:off x="6583593" y="2441551"/>
        <a:ext cx="1226874" cy="643158"/>
      </dsp:txXfrm>
    </dsp:sp>
    <dsp:sp modelId="{169B3C9E-D4FE-43E6-8818-FD8AA92A91BF}">
      <dsp:nvSpPr>
        <dsp:cNvPr id="0" name=""/>
        <dsp:cNvSpPr/>
      </dsp:nvSpPr>
      <dsp:spPr>
        <a:xfrm>
          <a:off x="6583593" y="3291889"/>
          <a:ext cx="1226874" cy="6431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Enzyme</a:t>
          </a:r>
          <a:endParaRPr lang="en-US" sz="2000" kern="1200" dirty="0"/>
        </a:p>
      </dsp:txBody>
      <dsp:txXfrm>
        <a:off x="6583593" y="3291889"/>
        <a:ext cx="1226874" cy="643158"/>
      </dsp:txXfrm>
    </dsp:sp>
    <dsp:sp modelId="{665503D4-8219-47FE-A22A-14FAEBF20C08}">
      <dsp:nvSpPr>
        <dsp:cNvPr id="0" name=""/>
        <dsp:cNvSpPr/>
      </dsp:nvSpPr>
      <dsp:spPr>
        <a:xfrm>
          <a:off x="6583593" y="4151579"/>
          <a:ext cx="1226874" cy="6431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Messenger</a:t>
          </a:r>
          <a:endParaRPr lang="en-US" sz="2000" kern="1200" dirty="0"/>
        </a:p>
      </dsp:txBody>
      <dsp:txXfrm>
        <a:off x="6583593" y="4151579"/>
        <a:ext cx="1226874" cy="643158"/>
      </dsp:txXfrm>
    </dsp:sp>
    <dsp:sp modelId="{84A2F006-B09A-442D-A03E-F9D876120D13}">
      <dsp:nvSpPr>
        <dsp:cNvPr id="0" name=""/>
        <dsp:cNvSpPr/>
      </dsp:nvSpPr>
      <dsp:spPr>
        <a:xfrm>
          <a:off x="6583593" y="5011269"/>
          <a:ext cx="1562693" cy="74898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Structural component</a:t>
          </a:r>
          <a:endParaRPr lang="en-US" sz="2000" kern="1200" dirty="0"/>
        </a:p>
      </dsp:txBody>
      <dsp:txXfrm>
        <a:off x="6583593" y="5011269"/>
        <a:ext cx="1562693" cy="748985"/>
      </dsp:txXfrm>
    </dsp:sp>
    <dsp:sp modelId="{6B14A8FA-A686-4F34-873F-45760FD3DBFC}">
      <dsp:nvSpPr>
        <dsp:cNvPr id="0" name=""/>
        <dsp:cNvSpPr/>
      </dsp:nvSpPr>
      <dsp:spPr>
        <a:xfrm>
          <a:off x="6583593" y="5976785"/>
          <a:ext cx="2281143" cy="6431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Transport/storage</a:t>
          </a:r>
          <a:endParaRPr lang="en-US" sz="2000" kern="1200" dirty="0"/>
        </a:p>
      </dsp:txBody>
      <dsp:txXfrm>
        <a:off x="6583593" y="5976785"/>
        <a:ext cx="2281143" cy="643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45B3-135D-4278-BF51-1D440EE8A9F5}">
      <dsp:nvSpPr>
        <dsp:cNvPr id="0" name=""/>
        <dsp:cNvSpPr/>
      </dsp:nvSpPr>
      <dsp:spPr>
        <a:xfrm>
          <a:off x="1175664" y="835"/>
          <a:ext cx="3954446" cy="35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US" sz="1700" kern="1200"/>
        </a:p>
      </dsp:txBody>
      <dsp:txXfrm>
        <a:off x="1175664" y="835"/>
        <a:ext cx="3954446" cy="359495"/>
      </dsp:txXfrm>
    </dsp:sp>
    <dsp:sp modelId="{B3D13881-E72C-4029-898D-A7059BE096E3}">
      <dsp:nvSpPr>
        <dsp:cNvPr id="0" name=""/>
        <dsp:cNvSpPr/>
      </dsp:nvSpPr>
      <dsp:spPr>
        <a:xfrm>
          <a:off x="1815700"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6D152-ED65-40B7-B1FD-1ADD2B7D3483}">
      <dsp:nvSpPr>
        <dsp:cNvPr id="0" name=""/>
        <dsp:cNvSpPr/>
      </dsp:nvSpPr>
      <dsp:spPr>
        <a:xfrm>
          <a:off x="2371519"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04B26-7E3D-4C38-90C4-B88BFF02E9B2}">
      <dsp:nvSpPr>
        <dsp:cNvPr id="0" name=""/>
        <dsp:cNvSpPr/>
      </dsp:nvSpPr>
      <dsp:spPr>
        <a:xfrm>
          <a:off x="2927778"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4A3A4-D173-487A-B59E-E14441A86829}">
      <dsp:nvSpPr>
        <dsp:cNvPr id="0" name=""/>
        <dsp:cNvSpPr/>
      </dsp:nvSpPr>
      <dsp:spPr>
        <a:xfrm>
          <a:off x="3483597"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0EB57-75A0-4F16-8D20-CA614CC019C2}">
      <dsp:nvSpPr>
        <dsp:cNvPr id="0" name=""/>
        <dsp:cNvSpPr/>
      </dsp:nvSpPr>
      <dsp:spPr>
        <a:xfrm>
          <a:off x="4039856"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7FCCC-D18B-45DF-876B-639A760E4521}">
      <dsp:nvSpPr>
        <dsp:cNvPr id="0" name=""/>
        <dsp:cNvSpPr/>
      </dsp:nvSpPr>
      <dsp:spPr>
        <a:xfrm>
          <a:off x="4595675"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B3F1F-8BBC-4233-BA82-70FE171FAD3C}">
      <dsp:nvSpPr>
        <dsp:cNvPr id="0" name=""/>
        <dsp:cNvSpPr/>
      </dsp:nvSpPr>
      <dsp:spPr>
        <a:xfrm>
          <a:off x="5151934" y="360330"/>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5EB9B-8776-40F6-A628-6778C08A5E19}">
      <dsp:nvSpPr>
        <dsp:cNvPr id="0" name=""/>
        <dsp:cNvSpPr/>
      </dsp:nvSpPr>
      <dsp:spPr>
        <a:xfrm>
          <a:off x="1175664" y="433561"/>
          <a:ext cx="5285924" cy="58584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Each amino acid (in) a chain makes </a:t>
          </a:r>
          <a:r>
            <a:rPr lang="en-US" sz="1700" kern="1200" dirty="0" smtClean="0">
              <a:solidFill>
                <a:srgbClr val="FF0000"/>
              </a:solidFill>
            </a:rPr>
            <a:t>two</a:t>
          </a:r>
          <a:r>
            <a:rPr lang="en-US" sz="1700" kern="1200" dirty="0" smtClean="0"/>
            <a:t> peptide bonds.</a:t>
          </a:r>
          <a:endParaRPr lang="en-US" sz="1700" kern="1200" dirty="0"/>
        </a:p>
      </dsp:txBody>
      <dsp:txXfrm>
        <a:off x="1175664" y="433561"/>
        <a:ext cx="5285924" cy="585843"/>
      </dsp:txXfrm>
    </dsp:sp>
    <dsp:sp modelId="{9CEE8A41-E92B-4A2A-A7BF-458BC3DC38D6}">
      <dsp:nvSpPr>
        <dsp:cNvPr id="0" name=""/>
        <dsp:cNvSpPr/>
      </dsp:nvSpPr>
      <dsp:spPr>
        <a:xfrm>
          <a:off x="1175664" y="1144416"/>
          <a:ext cx="3954446" cy="35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US" sz="1700" kern="1200"/>
        </a:p>
      </dsp:txBody>
      <dsp:txXfrm>
        <a:off x="1175664" y="1144416"/>
        <a:ext cx="3954446" cy="359495"/>
      </dsp:txXfrm>
    </dsp:sp>
    <dsp:sp modelId="{FADBAE13-78AE-4945-BF5A-EBFB3CC03553}">
      <dsp:nvSpPr>
        <dsp:cNvPr id="0" name=""/>
        <dsp:cNvSpPr/>
      </dsp:nvSpPr>
      <dsp:spPr>
        <a:xfrm>
          <a:off x="1812976"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2BF5A-0E2C-476D-9734-862BC4B7E028}">
      <dsp:nvSpPr>
        <dsp:cNvPr id="0" name=""/>
        <dsp:cNvSpPr/>
      </dsp:nvSpPr>
      <dsp:spPr>
        <a:xfrm>
          <a:off x="2368795"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CD218-7EC1-4BB8-824C-A3641EFEDDA9}">
      <dsp:nvSpPr>
        <dsp:cNvPr id="0" name=""/>
        <dsp:cNvSpPr/>
      </dsp:nvSpPr>
      <dsp:spPr>
        <a:xfrm>
          <a:off x="2925054"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07B73-2941-42DB-BDA4-53C48FE4219D}">
      <dsp:nvSpPr>
        <dsp:cNvPr id="0" name=""/>
        <dsp:cNvSpPr/>
      </dsp:nvSpPr>
      <dsp:spPr>
        <a:xfrm>
          <a:off x="3480873"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1F6E9-34DA-4EF5-AAE0-C7D347E414B4}">
      <dsp:nvSpPr>
        <dsp:cNvPr id="0" name=""/>
        <dsp:cNvSpPr/>
      </dsp:nvSpPr>
      <dsp:spPr>
        <a:xfrm>
          <a:off x="4037132"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52329-C651-4E42-AD78-FAF803FC78FE}">
      <dsp:nvSpPr>
        <dsp:cNvPr id="0" name=""/>
        <dsp:cNvSpPr/>
      </dsp:nvSpPr>
      <dsp:spPr>
        <a:xfrm>
          <a:off x="4592951"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47E6A-0111-4B35-B460-0C9E170F994A}">
      <dsp:nvSpPr>
        <dsp:cNvPr id="0" name=""/>
        <dsp:cNvSpPr/>
      </dsp:nvSpPr>
      <dsp:spPr>
        <a:xfrm>
          <a:off x="5149210" y="1503911"/>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8A6D9-0C2D-43BF-9FD2-8D5CA64AEAB8}">
      <dsp:nvSpPr>
        <dsp:cNvPr id="0" name=""/>
        <dsp:cNvSpPr/>
      </dsp:nvSpPr>
      <dsp:spPr>
        <a:xfrm>
          <a:off x="1175664" y="1577142"/>
          <a:ext cx="5280476" cy="58584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The amino acids (at the two ends) of a chain make only </a:t>
          </a:r>
          <a:r>
            <a:rPr lang="en-US" sz="1700" kern="1200" dirty="0" smtClean="0">
              <a:solidFill>
                <a:srgbClr val="FF0000"/>
              </a:solidFill>
            </a:rPr>
            <a:t>one</a:t>
          </a:r>
          <a:r>
            <a:rPr lang="en-US" sz="1700" kern="1200" dirty="0" smtClean="0"/>
            <a:t> peptide bond.</a:t>
          </a:r>
          <a:endParaRPr lang="en-US" sz="1700" kern="1200" dirty="0"/>
        </a:p>
      </dsp:txBody>
      <dsp:txXfrm>
        <a:off x="1175664" y="1577142"/>
        <a:ext cx="5280476" cy="585843"/>
      </dsp:txXfrm>
    </dsp:sp>
    <dsp:sp modelId="{02F6E34D-EDB3-40D3-B486-3F4E7476A93E}">
      <dsp:nvSpPr>
        <dsp:cNvPr id="0" name=""/>
        <dsp:cNvSpPr/>
      </dsp:nvSpPr>
      <dsp:spPr>
        <a:xfrm>
          <a:off x="1175664" y="2287997"/>
          <a:ext cx="3954446" cy="35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US" sz="1700" kern="1200"/>
        </a:p>
      </dsp:txBody>
      <dsp:txXfrm>
        <a:off x="1175664" y="2287997"/>
        <a:ext cx="3954446" cy="359495"/>
      </dsp:txXfrm>
    </dsp:sp>
    <dsp:sp modelId="{4A1A5AE2-4FB7-4C1A-B11B-A0161E8D2DDE}">
      <dsp:nvSpPr>
        <dsp:cNvPr id="0" name=""/>
        <dsp:cNvSpPr/>
      </dsp:nvSpPr>
      <dsp:spPr>
        <a:xfrm>
          <a:off x="1836049"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EB67E-D84B-417D-8AB6-095D309FA504}">
      <dsp:nvSpPr>
        <dsp:cNvPr id="0" name=""/>
        <dsp:cNvSpPr/>
      </dsp:nvSpPr>
      <dsp:spPr>
        <a:xfrm>
          <a:off x="2391869"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22C36-5919-4390-A0EA-9F13FA5043D9}">
      <dsp:nvSpPr>
        <dsp:cNvPr id="0" name=""/>
        <dsp:cNvSpPr/>
      </dsp:nvSpPr>
      <dsp:spPr>
        <a:xfrm>
          <a:off x="2948128"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3B22A-F6C6-4B77-A346-1D2AE5D66F1A}">
      <dsp:nvSpPr>
        <dsp:cNvPr id="0" name=""/>
        <dsp:cNvSpPr/>
      </dsp:nvSpPr>
      <dsp:spPr>
        <a:xfrm>
          <a:off x="3503947"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97F8A-923B-4015-A7DD-115C76177DC9}">
      <dsp:nvSpPr>
        <dsp:cNvPr id="0" name=""/>
        <dsp:cNvSpPr/>
      </dsp:nvSpPr>
      <dsp:spPr>
        <a:xfrm>
          <a:off x="4060206"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A1666-297F-4093-8682-4458FFD3467B}">
      <dsp:nvSpPr>
        <dsp:cNvPr id="0" name=""/>
        <dsp:cNvSpPr/>
      </dsp:nvSpPr>
      <dsp:spPr>
        <a:xfrm>
          <a:off x="4616025"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D5F8A-0A43-4E9C-B15B-5F2209A01EA9}">
      <dsp:nvSpPr>
        <dsp:cNvPr id="0" name=""/>
        <dsp:cNvSpPr/>
      </dsp:nvSpPr>
      <dsp:spPr>
        <a:xfrm>
          <a:off x="5172284" y="2647492"/>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70FE8-B5AE-4FDA-A1CF-FF1B9608B4B3}">
      <dsp:nvSpPr>
        <dsp:cNvPr id="0" name=""/>
        <dsp:cNvSpPr/>
      </dsp:nvSpPr>
      <dsp:spPr>
        <a:xfrm>
          <a:off x="1175664" y="2720723"/>
          <a:ext cx="5326624" cy="58584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The amino acid with a free amino group is called amino terminus or NH2-terminus.</a:t>
          </a:r>
          <a:endParaRPr lang="en-US" sz="1600" kern="1200" dirty="0"/>
        </a:p>
      </dsp:txBody>
      <dsp:txXfrm>
        <a:off x="1175664" y="2720723"/>
        <a:ext cx="5326624" cy="585843"/>
      </dsp:txXfrm>
    </dsp:sp>
    <dsp:sp modelId="{CCC8A779-EFBE-4725-81E8-305A5F5E9173}">
      <dsp:nvSpPr>
        <dsp:cNvPr id="0" name=""/>
        <dsp:cNvSpPr/>
      </dsp:nvSpPr>
      <dsp:spPr>
        <a:xfrm>
          <a:off x="1175664" y="3431578"/>
          <a:ext cx="3954446" cy="35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a:lnSpc>
              <a:spcPct val="90000"/>
            </a:lnSpc>
            <a:spcBef>
              <a:spcPct val="0"/>
            </a:spcBef>
            <a:spcAft>
              <a:spcPct val="35000"/>
            </a:spcAft>
          </a:pPr>
          <a:endParaRPr lang="en-US" sz="1700" kern="1200"/>
        </a:p>
      </dsp:txBody>
      <dsp:txXfrm>
        <a:off x="1175664" y="3431578"/>
        <a:ext cx="3954446" cy="359495"/>
      </dsp:txXfrm>
    </dsp:sp>
    <dsp:sp modelId="{D53CD071-08F7-42FA-A2E4-9194513E41A0}">
      <dsp:nvSpPr>
        <dsp:cNvPr id="0" name=""/>
        <dsp:cNvSpPr/>
      </dsp:nvSpPr>
      <dsp:spPr>
        <a:xfrm>
          <a:off x="1770734"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35A93-85BD-412F-9E2F-5F19B4397F37}">
      <dsp:nvSpPr>
        <dsp:cNvPr id="0" name=""/>
        <dsp:cNvSpPr/>
      </dsp:nvSpPr>
      <dsp:spPr>
        <a:xfrm>
          <a:off x="2326553"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A9180-9550-43E5-999D-72719F69C5C0}">
      <dsp:nvSpPr>
        <dsp:cNvPr id="0" name=""/>
        <dsp:cNvSpPr/>
      </dsp:nvSpPr>
      <dsp:spPr>
        <a:xfrm>
          <a:off x="2882812"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593B6-4629-4F4C-92F6-8B497C53ED0E}">
      <dsp:nvSpPr>
        <dsp:cNvPr id="0" name=""/>
        <dsp:cNvSpPr/>
      </dsp:nvSpPr>
      <dsp:spPr>
        <a:xfrm>
          <a:off x="3438632"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4DDD7-A3FA-4EA0-829A-4B46D7931467}">
      <dsp:nvSpPr>
        <dsp:cNvPr id="0" name=""/>
        <dsp:cNvSpPr/>
      </dsp:nvSpPr>
      <dsp:spPr>
        <a:xfrm>
          <a:off x="3994890"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A55CC-133A-4E68-8A5F-3D8CE884C512}">
      <dsp:nvSpPr>
        <dsp:cNvPr id="0" name=""/>
        <dsp:cNvSpPr/>
      </dsp:nvSpPr>
      <dsp:spPr>
        <a:xfrm>
          <a:off x="4550710"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DFDF1-9BA8-401D-9BF1-3B825E637C88}">
      <dsp:nvSpPr>
        <dsp:cNvPr id="0" name=""/>
        <dsp:cNvSpPr/>
      </dsp:nvSpPr>
      <dsp:spPr>
        <a:xfrm>
          <a:off x="5106969" y="3791073"/>
          <a:ext cx="925340" cy="732304"/>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FF698-45E9-44B8-92F7-537AF47289D7}">
      <dsp:nvSpPr>
        <dsp:cNvPr id="0" name=""/>
        <dsp:cNvSpPr/>
      </dsp:nvSpPr>
      <dsp:spPr>
        <a:xfrm>
          <a:off x="1175664" y="3864304"/>
          <a:ext cx="5195993" cy="58584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t>The amino acid with a free carboxylic group is called carboxyl terminus or COOH-terminus.</a:t>
          </a:r>
          <a:endParaRPr lang="en-US" sz="1500" kern="1200" dirty="0"/>
        </a:p>
      </dsp:txBody>
      <dsp:txXfrm>
        <a:off x="1175664" y="3864304"/>
        <a:ext cx="5195993" cy="585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6CA45-0014-4CD0-8B6D-6BC6BE1CB901}">
      <dsp:nvSpPr>
        <dsp:cNvPr id="0" name=""/>
        <dsp:cNvSpPr/>
      </dsp:nvSpPr>
      <dsp:spPr>
        <a:xfrm>
          <a:off x="773872" y="891"/>
          <a:ext cx="2100149" cy="8400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Two amino acids</a:t>
          </a:r>
          <a:endParaRPr lang="en-US" sz="2000" kern="1200" dirty="0">
            <a:latin typeface="+mj-lt"/>
          </a:endParaRPr>
        </a:p>
      </dsp:txBody>
      <dsp:txXfrm>
        <a:off x="1193902" y="891"/>
        <a:ext cx="1260090" cy="840059"/>
      </dsp:txXfrm>
    </dsp:sp>
    <dsp:sp modelId="{C00CBD94-500D-4440-8187-BF82DC879F9B}">
      <dsp:nvSpPr>
        <dsp:cNvPr id="0" name=""/>
        <dsp:cNvSpPr/>
      </dsp:nvSpPr>
      <dsp:spPr>
        <a:xfrm>
          <a:off x="2601002" y="72296"/>
          <a:ext cx="1743123" cy="69724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dipeptide</a:t>
          </a:r>
          <a:endParaRPr lang="en-US" sz="1400" kern="1200" dirty="0">
            <a:latin typeface="+mj-lt"/>
          </a:endParaRPr>
        </a:p>
      </dsp:txBody>
      <dsp:txXfrm>
        <a:off x="2949627" y="72296"/>
        <a:ext cx="1045874" cy="697249"/>
      </dsp:txXfrm>
    </dsp:sp>
    <dsp:sp modelId="{FB58FDD3-8B83-4162-999A-9A4E1FD9CC3D}">
      <dsp:nvSpPr>
        <dsp:cNvPr id="0" name=""/>
        <dsp:cNvSpPr/>
      </dsp:nvSpPr>
      <dsp:spPr>
        <a:xfrm>
          <a:off x="4100088" y="72296"/>
          <a:ext cx="1743123" cy="69724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One peptide bond</a:t>
          </a:r>
          <a:endParaRPr lang="en-US" sz="1400" kern="1200" dirty="0">
            <a:latin typeface="+mj-lt"/>
          </a:endParaRPr>
        </a:p>
      </dsp:txBody>
      <dsp:txXfrm>
        <a:off x="4448713" y="72296"/>
        <a:ext cx="1045874" cy="697249"/>
      </dsp:txXfrm>
    </dsp:sp>
    <dsp:sp modelId="{9EA485BC-2EEB-4EB3-967A-C5A15335FB21}">
      <dsp:nvSpPr>
        <dsp:cNvPr id="0" name=""/>
        <dsp:cNvSpPr/>
      </dsp:nvSpPr>
      <dsp:spPr>
        <a:xfrm>
          <a:off x="773872" y="958559"/>
          <a:ext cx="2100149" cy="8400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Three amino acids</a:t>
          </a:r>
          <a:endParaRPr lang="en-US" sz="2000" kern="1200" dirty="0">
            <a:latin typeface="+mj-lt"/>
          </a:endParaRPr>
        </a:p>
      </dsp:txBody>
      <dsp:txXfrm>
        <a:off x="1193902" y="958559"/>
        <a:ext cx="1260090" cy="840059"/>
      </dsp:txXfrm>
    </dsp:sp>
    <dsp:sp modelId="{5B6B4FA4-081E-4226-B3A6-2AC2030AE743}">
      <dsp:nvSpPr>
        <dsp:cNvPr id="0" name=""/>
        <dsp:cNvSpPr/>
      </dsp:nvSpPr>
      <dsp:spPr>
        <a:xfrm>
          <a:off x="2601002" y="1029964"/>
          <a:ext cx="1743123" cy="69724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tripeptide</a:t>
          </a:r>
          <a:endParaRPr lang="en-US" sz="1400" kern="1200" dirty="0">
            <a:latin typeface="+mj-lt"/>
          </a:endParaRPr>
        </a:p>
      </dsp:txBody>
      <dsp:txXfrm>
        <a:off x="2949627" y="1029964"/>
        <a:ext cx="1045874" cy="697249"/>
      </dsp:txXfrm>
    </dsp:sp>
    <dsp:sp modelId="{62E404E0-DDF8-497D-BB35-0C1D9A102E05}">
      <dsp:nvSpPr>
        <dsp:cNvPr id="0" name=""/>
        <dsp:cNvSpPr/>
      </dsp:nvSpPr>
      <dsp:spPr>
        <a:xfrm>
          <a:off x="4100088" y="1029964"/>
          <a:ext cx="1743123" cy="69724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Two peptide bonds</a:t>
          </a:r>
          <a:endParaRPr lang="en-US" sz="1400" kern="1200" dirty="0">
            <a:latin typeface="+mj-lt"/>
          </a:endParaRPr>
        </a:p>
      </dsp:txBody>
      <dsp:txXfrm>
        <a:off x="4448713" y="1029964"/>
        <a:ext cx="1045874" cy="697249"/>
      </dsp:txXfrm>
    </dsp:sp>
    <dsp:sp modelId="{CB576523-9AAC-4A85-9EEF-3E34E83122FD}">
      <dsp:nvSpPr>
        <dsp:cNvPr id="0" name=""/>
        <dsp:cNvSpPr/>
      </dsp:nvSpPr>
      <dsp:spPr>
        <a:xfrm>
          <a:off x="773872" y="1916227"/>
          <a:ext cx="2100149" cy="84005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Four amino acids</a:t>
          </a:r>
          <a:endParaRPr lang="en-US" sz="2000" kern="1200" dirty="0">
            <a:latin typeface="+mj-lt"/>
          </a:endParaRPr>
        </a:p>
      </dsp:txBody>
      <dsp:txXfrm>
        <a:off x="1193902" y="1916227"/>
        <a:ext cx="1260090" cy="840059"/>
      </dsp:txXfrm>
    </dsp:sp>
    <dsp:sp modelId="{F05D197D-D4E7-487A-AC8B-B9ED375117C1}">
      <dsp:nvSpPr>
        <dsp:cNvPr id="0" name=""/>
        <dsp:cNvSpPr/>
      </dsp:nvSpPr>
      <dsp:spPr>
        <a:xfrm>
          <a:off x="2601002" y="1987632"/>
          <a:ext cx="1743123" cy="69724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err="1" smtClean="0">
              <a:latin typeface="+mj-lt"/>
            </a:rPr>
            <a:t>tetrapeptide</a:t>
          </a:r>
          <a:endParaRPr lang="en-US" sz="1400" kern="1200" dirty="0">
            <a:latin typeface="+mj-lt"/>
          </a:endParaRPr>
        </a:p>
      </dsp:txBody>
      <dsp:txXfrm>
        <a:off x="2949627" y="1987632"/>
        <a:ext cx="1045874" cy="697249"/>
      </dsp:txXfrm>
    </dsp:sp>
    <dsp:sp modelId="{B7120948-D6A2-4BDF-A268-EBF864FC6080}">
      <dsp:nvSpPr>
        <dsp:cNvPr id="0" name=""/>
        <dsp:cNvSpPr/>
      </dsp:nvSpPr>
      <dsp:spPr>
        <a:xfrm>
          <a:off x="4100088" y="1987632"/>
          <a:ext cx="1743123" cy="697249"/>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j-lt"/>
            </a:rPr>
            <a:t>Three peptide bonds</a:t>
          </a:r>
          <a:endParaRPr lang="en-US" sz="1400" kern="1200" dirty="0">
            <a:latin typeface="+mj-lt"/>
          </a:endParaRPr>
        </a:p>
      </dsp:txBody>
      <dsp:txXfrm>
        <a:off x="4448713" y="1987632"/>
        <a:ext cx="1045874" cy="697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C254-95D3-4C38-A4A0-59D23283CE93}">
      <dsp:nvSpPr>
        <dsp:cNvPr id="0" name=""/>
        <dsp:cNvSpPr/>
      </dsp:nvSpPr>
      <dsp:spPr>
        <a:xfrm>
          <a:off x="978" y="0"/>
          <a:ext cx="2086433" cy="10808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Few              (2-20)amino acids</a:t>
          </a:r>
          <a:endParaRPr lang="en-US" sz="2100" kern="1200" dirty="0"/>
        </a:p>
      </dsp:txBody>
      <dsp:txXfrm>
        <a:off x="32634" y="31656"/>
        <a:ext cx="2023121" cy="1017496"/>
      </dsp:txXfrm>
    </dsp:sp>
    <dsp:sp modelId="{EBFBC687-F70D-4EB9-B1D5-4926597E6EE1}">
      <dsp:nvSpPr>
        <dsp:cNvPr id="0" name=""/>
        <dsp:cNvSpPr/>
      </dsp:nvSpPr>
      <dsp:spPr>
        <a:xfrm>
          <a:off x="2218887" y="195905"/>
          <a:ext cx="596659" cy="6889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18887" y="333704"/>
        <a:ext cx="417661" cy="413398"/>
      </dsp:txXfrm>
    </dsp:sp>
    <dsp:sp modelId="{836BB685-8FCE-4E4C-9404-1268A4060EE6}">
      <dsp:nvSpPr>
        <dsp:cNvPr id="0" name=""/>
        <dsp:cNvSpPr/>
      </dsp:nvSpPr>
      <dsp:spPr>
        <a:xfrm>
          <a:off x="2921985" y="0"/>
          <a:ext cx="2086433" cy="10808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oligopeptide</a:t>
          </a:r>
          <a:endParaRPr lang="en-US" sz="2100" kern="1200" dirty="0"/>
        </a:p>
      </dsp:txBody>
      <dsp:txXfrm>
        <a:off x="2953641" y="31656"/>
        <a:ext cx="2023121" cy="1017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BEFD-AD45-468B-B55C-3D7EA3E3B728}">
      <dsp:nvSpPr>
        <dsp:cNvPr id="0" name=""/>
        <dsp:cNvSpPr/>
      </dsp:nvSpPr>
      <dsp:spPr>
        <a:xfrm>
          <a:off x="972" y="0"/>
          <a:ext cx="2074384" cy="12141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More(&gt;20 amino acids)</a:t>
          </a:r>
          <a:endParaRPr lang="en-US" sz="2500" kern="1200" dirty="0"/>
        </a:p>
      </dsp:txBody>
      <dsp:txXfrm>
        <a:off x="36533" y="35561"/>
        <a:ext cx="2003262" cy="1143033"/>
      </dsp:txXfrm>
    </dsp:sp>
    <dsp:sp modelId="{F6835E15-C755-46EB-9651-66C7F5BE5941}">
      <dsp:nvSpPr>
        <dsp:cNvPr id="0" name=""/>
        <dsp:cNvSpPr/>
      </dsp:nvSpPr>
      <dsp:spPr>
        <a:xfrm>
          <a:off x="2193449" y="369379"/>
          <a:ext cx="619173" cy="475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193449" y="464458"/>
        <a:ext cx="476555" cy="285237"/>
      </dsp:txXfrm>
    </dsp:sp>
    <dsp:sp modelId="{2EE62E86-EE48-4DF7-8626-AD6F68EFE115}">
      <dsp:nvSpPr>
        <dsp:cNvPr id="0" name=""/>
        <dsp:cNvSpPr/>
      </dsp:nvSpPr>
      <dsp:spPr>
        <a:xfrm>
          <a:off x="2905801" y="0"/>
          <a:ext cx="2074384" cy="121415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polypeptide</a:t>
          </a:r>
          <a:endParaRPr lang="en-US" sz="2500" kern="1200" dirty="0"/>
        </a:p>
      </dsp:txBody>
      <dsp:txXfrm>
        <a:off x="2941362" y="35561"/>
        <a:ext cx="2003262" cy="1143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C9BF-6E9F-470C-AEB4-FD58634ED93C}">
      <dsp:nvSpPr>
        <dsp:cNvPr id="0" name=""/>
        <dsp:cNvSpPr/>
      </dsp:nvSpPr>
      <dsp:spPr>
        <a:xfrm>
          <a:off x="4064000" y="692100"/>
          <a:ext cx="2512144" cy="290661"/>
        </a:xfrm>
        <a:custGeom>
          <a:avLst/>
          <a:gdLst/>
          <a:ahLst/>
          <a:cxnLst/>
          <a:rect l="0" t="0" r="0" b="0"/>
          <a:pathLst>
            <a:path>
              <a:moveTo>
                <a:pt x="0" y="0"/>
              </a:moveTo>
              <a:lnTo>
                <a:pt x="0" y="145330"/>
              </a:lnTo>
              <a:lnTo>
                <a:pt x="2512144" y="145330"/>
              </a:lnTo>
              <a:lnTo>
                <a:pt x="2512144" y="290661"/>
              </a:lnTo>
            </a:path>
          </a:pathLst>
        </a:custGeom>
        <a:noFill/>
        <a:ln w="285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61786ED-E0DE-4A94-B49F-1F0BBD6DC8E5}">
      <dsp:nvSpPr>
        <dsp:cNvPr id="0" name=""/>
        <dsp:cNvSpPr/>
      </dsp:nvSpPr>
      <dsp:spPr>
        <a:xfrm>
          <a:off x="4064000" y="692100"/>
          <a:ext cx="837381" cy="290661"/>
        </a:xfrm>
        <a:custGeom>
          <a:avLst/>
          <a:gdLst/>
          <a:ahLst/>
          <a:cxnLst/>
          <a:rect l="0" t="0" r="0" b="0"/>
          <a:pathLst>
            <a:path>
              <a:moveTo>
                <a:pt x="0" y="0"/>
              </a:moveTo>
              <a:lnTo>
                <a:pt x="0" y="145330"/>
              </a:lnTo>
              <a:lnTo>
                <a:pt x="837381" y="145330"/>
              </a:lnTo>
              <a:lnTo>
                <a:pt x="837381" y="290661"/>
              </a:lnTo>
            </a:path>
          </a:pathLst>
        </a:custGeom>
        <a:noFill/>
        <a:ln w="285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1EB4605-E312-4EA3-9AE9-E01C2EF1398A}">
      <dsp:nvSpPr>
        <dsp:cNvPr id="0" name=""/>
        <dsp:cNvSpPr/>
      </dsp:nvSpPr>
      <dsp:spPr>
        <a:xfrm>
          <a:off x="3226618" y="692100"/>
          <a:ext cx="837381" cy="290661"/>
        </a:xfrm>
        <a:custGeom>
          <a:avLst/>
          <a:gdLst/>
          <a:ahLst/>
          <a:cxnLst/>
          <a:rect l="0" t="0" r="0" b="0"/>
          <a:pathLst>
            <a:path>
              <a:moveTo>
                <a:pt x="837381" y="0"/>
              </a:moveTo>
              <a:lnTo>
                <a:pt x="837381" y="145330"/>
              </a:lnTo>
              <a:lnTo>
                <a:pt x="0" y="145330"/>
              </a:lnTo>
              <a:lnTo>
                <a:pt x="0" y="2906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40951-1DB3-4A23-A4FF-28235C97D8DD}">
      <dsp:nvSpPr>
        <dsp:cNvPr id="0" name=""/>
        <dsp:cNvSpPr/>
      </dsp:nvSpPr>
      <dsp:spPr>
        <a:xfrm>
          <a:off x="1551855" y="692100"/>
          <a:ext cx="2512144" cy="290661"/>
        </a:xfrm>
        <a:custGeom>
          <a:avLst/>
          <a:gdLst/>
          <a:ahLst/>
          <a:cxnLst/>
          <a:rect l="0" t="0" r="0" b="0"/>
          <a:pathLst>
            <a:path>
              <a:moveTo>
                <a:pt x="2512144" y="0"/>
              </a:moveTo>
              <a:lnTo>
                <a:pt x="2512144" y="145330"/>
              </a:lnTo>
              <a:lnTo>
                <a:pt x="0" y="145330"/>
              </a:lnTo>
              <a:lnTo>
                <a:pt x="0" y="290661"/>
              </a:lnTo>
            </a:path>
          </a:pathLst>
        </a:custGeom>
        <a:noFill/>
        <a:ln w="285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D56F4F83-6FC7-4538-8B8F-8F03229B0699}">
      <dsp:nvSpPr>
        <dsp:cNvPr id="0" name=""/>
        <dsp:cNvSpPr/>
      </dsp:nvSpPr>
      <dsp:spPr>
        <a:xfrm>
          <a:off x="3177569" y="50"/>
          <a:ext cx="1772861" cy="692050"/>
        </a:xfrm>
        <a:prstGeom prst="arc">
          <a:avLst>
            <a:gd name="adj1" fmla="val 13200000"/>
            <a:gd name="adj2" fmla="val 19200000"/>
          </a:avLst>
        </a:prstGeom>
        <a:noFill/>
        <a:ln w="28575" cap="rnd"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614F5D9-8AF5-4056-BA23-DC92325ACA6E}">
      <dsp:nvSpPr>
        <dsp:cNvPr id="0" name=""/>
        <dsp:cNvSpPr/>
      </dsp:nvSpPr>
      <dsp:spPr>
        <a:xfrm>
          <a:off x="3177569" y="50"/>
          <a:ext cx="1772861" cy="692050"/>
        </a:xfrm>
        <a:prstGeom prst="arc">
          <a:avLst>
            <a:gd name="adj1" fmla="val 2400000"/>
            <a:gd name="adj2" fmla="val 8400000"/>
          </a:avLst>
        </a:prstGeom>
        <a:noFill/>
        <a:ln w="28575" cap="rnd"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F4800CB-C258-4DFD-BB66-8F96B8577218}">
      <dsp:nvSpPr>
        <dsp:cNvPr id="0" name=""/>
        <dsp:cNvSpPr/>
      </dsp:nvSpPr>
      <dsp:spPr>
        <a:xfrm>
          <a:off x="2291138" y="124619"/>
          <a:ext cx="3545722" cy="4429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Interactions stabilizing tertiary structure:</a:t>
          </a:r>
          <a:endParaRPr lang="en-US" sz="1800" kern="1200" dirty="0">
            <a:latin typeface="Arial" panose="020B0604020202020204" pitchFamily="34" charset="0"/>
            <a:cs typeface="Arial" panose="020B0604020202020204" pitchFamily="34" charset="0"/>
          </a:endParaRPr>
        </a:p>
      </dsp:txBody>
      <dsp:txXfrm>
        <a:off x="2291138" y="124619"/>
        <a:ext cx="3545722" cy="442912"/>
      </dsp:txXfrm>
    </dsp:sp>
    <dsp:sp modelId="{A6D250E5-4CCD-4BD5-A322-50597E89643E}">
      <dsp:nvSpPr>
        <dsp:cNvPr id="0" name=""/>
        <dsp:cNvSpPr/>
      </dsp:nvSpPr>
      <dsp:spPr>
        <a:xfrm>
          <a:off x="1205830" y="982762"/>
          <a:ext cx="692050" cy="69205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13891-584E-427A-A238-E3214FB630C0}">
      <dsp:nvSpPr>
        <dsp:cNvPr id="0" name=""/>
        <dsp:cNvSpPr/>
      </dsp:nvSpPr>
      <dsp:spPr>
        <a:xfrm>
          <a:off x="1205830" y="982762"/>
          <a:ext cx="692050" cy="69205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31CD5-BB07-400C-A919-B9BFCD54028D}">
      <dsp:nvSpPr>
        <dsp:cNvPr id="0" name=""/>
        <dsp:cNvSpPr/>
      </dsp:nvSpPr>
      <dsp:spPr>
        <a:xfrm>
          <a:off x="859804" y="1107331"/>
          <a:ext cx="1384101" cy="4429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Disulfide bonds.</a:t>
          </a:r>
        </a:p>
      </dsp:txBody>
      <dsp:txXfrm>
        <a:off x="859804" y="1107331"/>
        <a:ext cx="1384101" cy="442912"/>
      </dsp:txXfrm>
    </dsp:sp>
    <dsp:sp modelId="{26858295-300C-4A01-825F-AE0E798876D1}">
      <dsp:nvSpPr>
        <dsp:cNvPr id="0" name=""/>
        <dsp:cNvSpPr/>
      </dsp:nvSpPr>
      <dsp:spPr>
        <a:xfrm>
          <a:off x="2880593" y="982762"/>
          <a:ext cx="692050" cy="69205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81F84-902F-4E4C-85CE-EDB50B7D656C}">
      <dsp:nvSpPr>
        <dsp:cNvPr id="0" name=""/>
        <dsp:cNvSpPr/>
      </dsp:nvSpPr>
      <dsp:spPr>
        <a:xfrm>
          <a:off x="2880593" y="982762"/>
          <a:ext cx="692050" cy="69205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21CF4-39AF-4B3A-AC5A-EE386CB85835}">
      <dsp:nvSpPr>
        <dsp:cNvPr id="0" name=""/>
        <dsp:cNvSpPr/>
      </dsp:nvSpPr>
      <dsp:spPr>
        <a:xfrm>
          <a:off x="2534567" y="1107331"/>
          <a:ext cx="1384101" cy="4429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Hydrophobic interactions.</a:t>
          </a:r>
        </a:p>
      </dsp:txBody>
      <dsp:txXfrm>
        <a:off x="2534567" y="1107331"/>
        <a:ext cx="1384101" cy="442912"/>
      </dsp:txXfrm>
    </dsp:sp>
    <dsp:sp modelId="{F363377C-5A7C-4393-B6E9-700E9E80728A}">
      <dsp:nvSpPr>
        <dsp:cNvPr id="0" name=""/>
        <dsp:cNvSpPr/>
      </dsp:nvSpPr>
      <dsp:spPr>
        <a:xfrm>
          <a:off x="4555356" y="982762"/>
          <a:ext cx="692050" cy="69205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C27AE-476D-4E41-A62D-48ECDD5EEFA3}">
      <dsp:nvSpPr>
        <dsp:cNvPr id="0" name=""/>
        <dsp:cNvSpPr/>
      </dsp:nvSpPr>
      <dsp:spPr>
        <a:xfrm>
          <a:off x="4555356" y="982762"/>
          <a:ext cx="692050" cy="69205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5E6A1-D325-4C87-9BD6-03E04FDB656E}">
      <dsp:nvSpPr>
        <dsp:cNvPr id="0" name=""/>
        <dsp:cNvSpPr/>
      </dsp:nvSpPr>
      <dsp:spPr>
        <a:xfrm>
          <a:off x="4209330" y="1107331"/>
          <a:ext cx="1384101" cy="4429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Hydrogen bonds.</a:t>
          </a:r>
        </a:p>
      </dsp:txBody>
      <dsp:txXfrm>
        <a:off x="4209330" y="1107331"/>
        <a:ext cx="1384101" cy="442912"/>
      </dsp:txXfrm>
    </dsp:sp>
    <dsp:sp modelId="{6BB45AAB-71A7-4B73-A94F-245EB5D942F1}">
      <dsp:nvSpPr>
        <dsp:cNvPr id="0" name=""/>
        <dsp:cNvSpPr/>
      </dsp:nvSpPr>
      <dsp:spPr>
        <a:xfrm>
          <a:off x="6230118" y="982762"/>
          <a:ext cx="692050" cy="692050"/>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5F587-DCF1-4C03-AC4D-3F384DFD2E68}">
      <dsp:nvSpPr>
        <dsp:cNvPr id="0" name=""/>
        <dsp:cNvSpPr/>
      </dsp:nvSpPr>
      <dsp:spPr>
        <a:xfrm>
          <a:off x="6230118" y="982762"/>
          <a:ext cx="692050" cy="692050"/>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9B3A1-2B17-494B-BECA-926312D6DE68}">
      <dsp:nvSpPr>
        <dsp:cNvPr id="0" name=""/>
        <dsp:cNvSpPr/>
      </dsp:nvSpPr>
      <dsp:spPr>
        <a:xfrm>
          <a:off x="5884093" y="1107331"/>
          <a:ext cx="1384101" cy="44291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Ionic interactions.</a:t>
          </a:r>
        </a:p>
      </dsp:txBody>
      <dsp:txXfrm>
        <a:off x="5884093" y="1107331"/>
        <a:ext cx="1384101" cy="442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F6FB0-6292-4372-B5C2-D1576B371446}">
      <dsp:nvSpPr>
        <dsp:cNvPr id="0" name=""/>
        <dsp:cNvSpPr/>
      </dsp:nvSpPr>
      <dsp:spPr>
        <a:xfrm>
          <a:off x="4401384" y="646327"/>
          <a:ext cx="3733069" cy="233554"/>
        </a:xfrm>
        <a:custGeom>
          <a:avLst/>
          <a:gdLst/>
          <a:ahLst/>
          <a:cxnLst/>
          <a:rect l="0" t="0" r="0" b="0"/>
          <a:pathLst>
            <a:path>
              <a:moveTo>
                <a:pt x="0" y="0"/>
              </a:moveTo>
              <a:lnTo>
                <a:pt x="0" y="116777"/>
              </a:lnTo>
              <a:lnTo>
                <a:pt x="3733069" y="116777"/>
              </a:lnTo>
              <a:lnTo>
                <a:pt x="3733069" y="2335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DFB54-ED79-4AE5-B902-4551ED2EF674}">
      <dsp:nvSpPr>
        <dsp:cNvPr id="0" name=""/>
        <dsp:cNvSpPr/>
      </dsp:nvSpPr>
      <dsp:spPr>
        <a:xfrm>
          <a:off x="4401384" y="646327"/>
          <a:ext cx="2152586" cy="233554"/>
        </a:xfrm>
        <a:custGeom>
          <a:avLst/>
          <a:gdLst/>
          <a:ahLst/>
          <a:cxnLst/>
          <a:rect l="0" t="0" r="0" b="0"/>
          <a:pathLst>
            <a:path>
              <a:moveTo>
                <a:pt x="0" y="0"/>
              </a:moveTo>
              <a:lnTo>
                <a:pt x="0" y="116777"/>
              </a:lnTo>
              <a:lnTo>
                <a:pt x="2152586" y="116777"/>
              </a:lnTo>
              <a:lnTo>
                <a:pt x="2152586" y="2335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2A317-AB50-409A-9634-F7B8C23B25BD}">
      <dsp:nvSpPr>
        <dsp:cNvPr id="0" name=""/>
        <dsp:cNvSpPr/>
      </dsp:nvSpPr>
      <dsp:spPr>
        <a:xfrm>
          <a:off x="4401384" y="646327"/>
          <a:ext cx="611824" cy="233554"/>
        </a:xfrm>
        <a:custGeom>
          <a:avLst/>
          <a:gdLst/>
          <a:ahLst/>
          <a:cxnLst/>
          <a:rect l="0" t="0" r="0" b="0"/>
          <a:pathLst>
            <a:path>
              <a:moveTo>
                <a:pt x="0" y="0"/>
              </a:moveTo>
              <a:lnTo>
                <a:pt x="0" y="116777"/>
              </a:lnTo>
              <a:lnTo>
                <a:pt x="611824" y="116777"/>
              </a:lnTo>
              <a:lnTo>
                <a:pt x="611824" y="2335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EB7BA-1589-4B5E-A84E-B2471E5BADD5}">
      <dsp:nvSpPr>
        <dsp:cNvPr id="0" name=""/>
        <dsp:cNvSpPr/>
      </dsp:nvSpPr>
      <dsp:spPr>
        <a:xfrm>
          <a:off x="3423278" y="646327"/>
          <a:ext cx="978105" cy="233554"/>
        </a:xfrm>
        <a:custGeom>
          <a:avLst/>
          <a:gdLst/>
          <a:ahLst/>
          <a:cxnLst/>
          <a:rect l="0" t="0" r="0" b="0"/>
          <a:pathLst>
            <a:path>
              <a:moveTo>
                <a:pt x="978105" y="0"/>
              </a:moveTo>
              <a:lnTo>
                <a:pt x="978105" y="116777"/>
              </a:lnTo>
              <a:lnTo>
                <a:pt x="0" y="116777"/>
              </a:lnTo>
              <a:lnTo>
                <a:pt x="0" y="2335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49E6B-C09E-4DC3-A29D-25F2025AB88F}">
      <dsp:nvSpPr>
        <dsp:cNvPr id="0" name=""/>
        <dsp:cNvSpPr/>
      </dsp:nvSpPr>
      <dsp:spPr>
        <a:xfrm>
          <a:off x="1903831" y="646327"/>
          <a:ext cx="2497552" cy="233554"/>
        </a:xfrm>
        <a:custGeom>
          <a:avLst/>
          <a:gdLst/>
          <a:ahLst/>
          <a:cxnLst/>
          <a:rect l="0" t="0" r="0" b="0"/>
          <a:pathLst>
            <a:path>
              <a:moveTo>
                <a:pt x="2497552" y="0"/>
              </a:moveTo>
              <a:lnTo>
                <a:pt x="2497552" y="116777"/>
              </a:lnTo>
              <a:lnTo>
                <a:pt x="0" y="116777"/>
              </a:lnTo>
              <a:lnTo>
                <a:pt x="0" y="2335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880D6-DF7D-4175-8A55-8082D70ECBDD}">
      <dsp:nvSpPr>
        <dsp:cNvPr id="0" name=""/>
        <dsp:cNvSpPr/>
      </dsp:nvSpPr>
      <dsp:spPr>
        <a:xfrm>
          <a:off x="558110" y="646327"/>
          <a:ext cx="3843273" cy="233554"/>
        </a:xfrm>
        <a:custGeom>
          <a:avLst/>
          <a:gdLst/>
          <a:ahLst/>
          <a:cxnLst/>
          <a:rect l="0" t="0" r="0" b="0"/>
          <a:pathLst>
            <a:path>
              <a:moveTo>
                <a:pt x="3843273" y="0"/>
              </a:moveTo>
              <a:lnTo>
                <a:pt x="3843273" y="116777"/>
              </a:lnTo>
              <a:lnTo>
                <a:pt x="0" y="116777"/>
              </a:lnTo>
              <a:lnTo>
                <a:pt x="0" y="2335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5C166-BBC7-4867-9D1E-4D7A3A61D5AC}">
      <dsp:nvSpPr>
        <dsp:cNvPr id="0" name=""/>
        <dsp:cNvSpPr/>
      </dsp:nvSpPr>
      <dsp:spPr>
        <a:xfrm>
          <a:off x="3026530" y="90244"/>
          <a:ext cx="2749708" cy="5560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cs typeface="Arial" panose="020B0604020202020204" pitchFamily="34" charset="0"/>
            </a:rPr>
            <a:t>Denaturation agents </a:t>
          </a:r>
        </a:p>
      </dsp:txBody>
      <dsp:txXfrm>
        <a:off x="3026530" y="90244"/>
        <a:ext cx="2749708" cy="556083"/>
      </dsp:txXfrm>
    </dsp:sp>
    <dsp:sp modelId="{F377CD25-C72A-4423-859D-E35E7C4B3DC0}">
      <dsp:nvSpPr>
        <dsp:cNvPr id="0" name=""/>
        <dsp:cNvSpPr/>
      </dsp:nvSpPr>
      <dsp:spPr>
        <a:xfrm>
          <a:off x="2027" y="879882"/>
          <a:ext cx="1112166" cy="5560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Arial" panose="020B0604020202020204" pitchFamily="34" charset="0"/>
            </a:rPr>
            <a:t>Heat </a:t>
          </a:r>
        </a:p>
      </dsp:txBody>
      <dsp:txXfrm>
        <a:off x="2027" y="879882"/>
        <a:ext cx="1112166" cy="556083"/>
      </dsp:txXfrm>
    </dsp:sp>
    <dsp:sp modelId="{EE8337AD-3D5D-4369-AFFE-D01AF539BF47}">
      <dsp:nvSpPr>
        <dsp:cNvPr id="0" name=""/>
        <dsp:cNvSpPr/>
      </dsp:nvSpPr>
      <dsp:spPr>
        <a:xfrm>
          <a:off x="1347748" y="879882"/>
          <a:ext cx="1112166" cy="5560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Arial" panose="020B0604020202020204" pitchFamily="34" charset="0"/>
            </a:rPr>
            <a:t>Organic solvents</a:t>
          </a:r>
        </a:p>
      </dsp:txBody>
      <dsp:txXfrm>
        <a:off x="1347748" y="879882"/>
        <a:ext cx="1112166" cy="556083"/>
      </dsp:txXfrm>
    </dsp:sp>
    <dsp:sp modelId="{C59C9063-B14C-4979-BC26-92DC1264A475}">
      <dsp:nvSpPr>
        <dsp:cNvPr id="0" name=""/>
        <dsp:cNvSpPr/>
      </dsp:nvSpPr>
      <dsp:spPr>
        <a:xfrm>
          <a:off x="2693469" y="879882"/>
          <a:ext cx="1459618" cy="6863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Arial" panose="020B0604020202020204" pitchFamily="34" charset="0"/>
            </a:rPr>
            <a:t>Mechanical mixing.</a:t>
          </a:r>
        </a:p>
      </dsp:txBody>
      <dsp:txXfrm>
        <a:off x="2693469" y="879882"/>
        <a:ext cx="1459618" cy="686340"/>
      </dsp:txXfrm>
    </dsp:sp>
    <dsp:sp modelId="{CF654946-8115-465D-AEC3-8158B82D77FC}">
      <dsp:nvSpPr>
        <dsp:cNvPr id="0" name=""/>
        <dsp:cNvSpPr/>
      </dsp:nvSpPr>
      <dsp:spPr>
        <a:xfrm>
          <a:off x="4386642" y="879882"/>
          <a:ext cx="1253133" cy="9853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Arial" panose="020B0604020202020204" pitchFamily="34" charset="0"/>
            </a:rPr>
            <a:t>Strong acids or bases</a:t>
          </a:r>
        </a:p>
      </dsp:txBody>
      <dsp:txXfrm>
        <a:off x="4386642" y="879882"/>
        <a:ext cx="1253133" cy="985390"/>
      </dsp:txXfrm>
    </dsp:sp>
    <dsp:sp modelId="{40DF9342-73CB-4466-9F26-EF87BB90DE6E}">
      <dsp:nvSpPr>
        <dsp:cNvPr id="0" name=""/>
        <dsp:cNvSpPr/>
      </dsp:nvSpPr>
      <dsp:spPr>
        <a:xfrm>
          <a:off x="5873330" y="879882"/>
          <a:ext cx="1361280" cy="5560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Arial" panose="020B0604020202020204" pitchFamily="34" charset="0"/>
            </a:rPr>
            <a:t>Detergents</a:t>
          </a:r>
        </a:p>
      </dsp:txBody>
      <dsp:txXfrm>
        <a:off x="5873330" y="879882"/>
        <a:ext cx="1361280" cy="556083"/>
      </dsp:txXfrm>
    </dsp:sp>
    <dsp:sp modelId="{22AEC7CA-CE51-42E3-9D03-4E55A9378117}">
      <dsp:nvSpPr>
        <dsp:cNvPr id="0" name=""/>
        <dsp:cNvSpPr/>
      </dsp:nvSpPr>
      <dsp:spPr>
        <a:xfrm>
          <a:off x="7468166" y="879882"/>
          <a:ext cx="1332575" cy="18222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Arial" panose="020B0604020202020204" pitchFamily="34" charset="0"/>
            </a:rPr>
            <a:t>Ions of heavy metals (e.g. lead and mercury</a:t>
          </a:r>
          <a:r>
            <a:rPr lang="en-US" sz="1800" kern="1200" dirty="0">
              <a:latin typeface="Arial" panose="020B0604020202020204" pitchFamily="34" charset="0"/>
              <a:cs typeface="Arial" panose="020B0604020202020204" pitchFamily="34" charset="0"/>
            </a:rPr>
            <a:t>) </a:t>
          </a:r>
        </a:p>
      </dsp:txBody>
      <dsp:txXfrm>
        <a:off x="7468166" y="879882"/>
        <a:ext cx="1332575" cy="1822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87DF6-4239-42FC-8824-D604501FA05B}">
      <dsp:nvSpPr>
        <dsp:cNvPr id="0" name=""/>
        <dsp:cNvSpPr/>
      </dsp:nvSpPr>
      <dsp:spPr>
        <a:xfrm>
          <a:off x="333" y="52815"/>
          <a:ext cx="2166241" cy="5781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mj-lt"/>
              <a:cs typeface="Arial" panose="020B0604020202020204" pitchFamily="34" charset="0"/>
            </a:rPr>
            <a:t>Alzheimer’s disease</a:t>
          </a:r>
          <a:endParaRPr lang="en-US" sz="1800" kern="1200" dirty="0">
            <a:latin typeface="+mj-lt"/>
            <a:cs typeface="Arial" panose="020B0604020202020204" pitchFamily="34" charset="0"/>
          </a:endParaRPr>
        </a:p>
      </dsp:txBody>
      <dsp:txXfrm>
        <a:off x="17268" y="69750"/>
        <a:ext cx="2132371" cy="544321"/>
      </dsp:txXfrm>
    </dsp:sp>
    <dsp:sp modelId="{18FBC240-24A1-44B6-A0CB-882AB4400DF6}">
      <dsp:nvSpPr>
        <dsp:cNvPr id="0" name=""/>
        <dsp:cNvSpPr/>
      </dsp:nvSpPr>
      <dsp:spPr>
        <a:xfrm>
          <a:off x="216957" y="631007"/>
          <a:ext cx="216624" cy="1106169"/>
        </a:xfrm>
        <a:custGeom>
          <a:avLst/>
          <a:gdLst/>
          <a:ahLst/>
          <a:cxnLst/>
          <a:rect l="0" t="0" r="0" b="0"/>
          <a:pathLst>
            <a:path>
              <a:moveTo>
                <a:pt x="0" y="0"/>
              </a:moveTo>
              <a:lnTo>
                <a:pt x="0" y="1106169"/>
              </a:lnTo>
              <a:lnTo>
                <a:pt x="216624" y="110616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EC36C-8BDC-4D69-AFA5-810A511F6BE4}">
      <dsp:nvSpPr>
        <dsp:cNvPr id="0" name=""/>
        <dsp:cNvSpPr/>
      </dsp:nvSpPr>
      <dsp:spPr>
        <a:xfrm>
          <a:off x="433582" y="901787"/>
          <a:ext cx="3926893" cy="16707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kern="1200" dirty="0">
              <a:solidFill>
                <a:srgbClr val="FF0000"/>
              </a:solidFill>
              <a:latin typeface="+mj-lt"/>
              <a:cs typeface="Arial" panose="020B0604020202020204" pitchFamily="34" charset="0"/>
            </a:rPr>
            <a:t>β</a:t>
          </a:r>
          <a:r>
            <a:rPr lang="en-US" sz="1800" kern="1200" dirty="0">
              <a:solidFill>
                <a:srgbClr val="FF0000"/>
              </a:solidFill>
              <a:latin typeface="+mj-lt"/>
              <a:cs typeface="Arial" panose="020B0604020202020204" pitchFamily="34" charset="0"/>
            </a:rPr>
            <a:t> amyloid </a:t>
          </a:r>
          <a:r>
            <a:rPr lang="en-US" sz="1800" kern="1200" dirty="0">
              <a:solidFill>
                <a:schemeClr val="tx1"/>
              </a:solidFill>
              <a:latin typeface="+mj-lt"/>
              <a:cs typeface="Arial" panose="020B0604020202020204" pitchFamily="34" charset="0"/>
            </a:rPr>
            <a:t>protein is a misfolded protein.</a:t>
          </a:r>
        </a:p>
        <a:p>
          <a:pPr lvl="0" algn="ctr" defTabSz="800100">
            <a:lnSpc>
              <a:spcPct val="90000"/>
            </a:lnSpc>
            <a:spcBef>
              <a:spcPct val="0"/>
            </a:spcBef>
            <a:spcAft>
              <a:spcPct val="35000"/>
            </a:spcAft>
          </a:pPr>
          <a:r>
            <a:rPr lang="en-US" sz="1800" kern="1200" dirty="0">
              <a:solidFill>
                <a:schemeClr val="bg1">
                  <a:lumMod val="50000"/>
                </a:schemeClr>
              </a:solidFill>
              <a:latin typeface="+mj-lt"/>
              <a:cs typeface="Arial" panose="020B0604020202020204" pitchFamily="34" charset="0"/>
            </a:rPr>
            <a:t>Amyloid is aggregates of misfolded proteins </a:t>
          </a:r>
          <a:r>
            <a:rPr lang="en-US" sz="1800" kern="1200" dirty="0" smtClean="0">
              <a:solidFill>
                <a:schemeClr val="bg1">
                  <a:lumMod val="50000"/>
                </a:schemeClr>
              </a:solidFill>
              <a:latin typeface="+mj-lt"/>
              <a:cs typeface="Arial" panose="020B0604020202020204" pitchFamily="34" charset="0"/>
            </a:rPr>
            <a:t>outside </a:t>
          </a:r>
          <a:r>
            <a:rPr lang="en-US" sz="1800" kern="1200" dirty="0">
              <a:solidFill>
                <a:schemeClr val="bg1">
                  <a:lumMod val="50000"/>
                </a:schemeClr>
              </a:solidFill>
              <a:latin typeface="+mj-lt"/>
              <a:cs typeface="Arial" panose="020B0604020202020204" pitchFamily="34" charset="0"/>
            </a:rPr>
            <a:t>neurons, it interfere with neurons’ ability of sending massages.</a:t>
          </a:r>
        </a:p>
      </dsp:txBody>
      <dsp:txXfrm>
        <a:off x="482517" y="950722"/>
        <a:ext cx="3829023" cy="1572908"/>
      </dsp:txXfrm>
    </dsp:sp>
    <dsp:sp modelId="{769DF722-EE08-49D7-B8C6-0651F44D73EC}">
      <dsp:nvSpPr>
        <dsp:cNvPr id="0" name=""/>
        <dsp:cNvSpPr/>
      </dsp:nvSpPr>
      <dsp:spPr>
        <a:xfrm>
          <a:off x="216957" y="631007"/>
          <a:ext cx="216624" cy="2753899"/>
        </a:xfrm>
        <a:custGeom>
          <a:avLst/>
          <a:gdLst/>
          <a:ahLst/>
          <a:cxnLst/>
          <a:rect l="0" t="0" r="0" b="0"/>
          <a:pathLst>
            <a:path>
              <a:moveTo>
                <a:pt x="0" y="0"/>
              </a:moveTo>
              <a:lnTo>
                <a:pt x="0" y="2753899"/>
              </a:lnTo>
              <a:lnTo>
                <a:pt x="216624" y="27538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71179-7735-4FD0-B57A-D8E707E23432}">
      <dsp:nvSpPr>
        <dsp:cNvPr id="0" name=""/>
        <dsp:cNvSpPr/>
      </dsp:nvSpPr>
      <dsp:spPr>
        <a:xfrm>
          <a:off x="433582" y="2843346"/>
          <a:ext cx="2568244" cy="10831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mj-lt"/>
              <a:cs typeface="Arial" panose="020B0604020202020204" pitchFamily="34" charset="0"/>
            </a:rPr>
            <a:t>It forms </a:t>
          </a:r>
          <a:r>
            <a:rPr lang="en-US" sz="1800" kern="1200" dirty="0">
              <a:solidFill>
                <a:srgbClr val="FF0000"/>
              </a:solidFill>
              <a:latin typeface="+mj-lt"/>
              <a:cs typeface="Arial" panose="020B0604020202020204" pitchFamily="34" charset="0"/>
            </a:rPr>
            <a:t>fibrous deposits or plaques in the brains</a:t>
          </a:r>
          <a:r>
            <a:rPr lang="en-US" sz="1800" kern="1200" dirty="0">
              <a:latin typeface="+mj-lt"/>
              <a:cs typeface="Arial" panose="020B0604020202020204" pitchFamily="34" charset="0"/>
            </a:rPr>
            <a:t> of Alzheimer’s patients.</a:t>
          </a:r>
        </a:p>
      </dsp:txBody>
      <dsp:txXfrm>
        <a:off x="465306" y="2875070"/>
        <a:ext cx="2504796" cy="1019672"/>
      </dsp:txXfrm>
    </dsp:sp>
    <dsp:sp modelId="{1F39E053-996B-4F04-A3CF-90CC29D7AB60}">
      <dsp:nvSpPr>
        <dsp:cNvPr id="0" name=""/>
        <dsp:cNvSpPr/>
      </dsp:nvSpPr>
      <dsp:spPr>
        <a:xfrm>
          <a:off x="4468787" y="52815"/>
          <a:ext cx="2166241" cy="8198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err="1">
              <a:latin typeface="+mj-lt"/>
              <a:cs typeface="Arial" panose="020B0604020202020204" pitchFamily="34" charset="0"/>
            </a:rPr>
            <a:t>Creutzfeldt</a:t>
          </a:r>
          <a:r>
            <a:rPr lang="en-US" sz="1800" b="1" kern="1200" dirty="0">
              <a:latin typeface="+mj-lt"/>
              <a:cs typeface="Arial" panose="020B0604020202020204" pitchFamily="34" charset="0"/>
            </a:rPr>
            <a:t>-Jacob or prion disease</a:t>
          </a:r>
          <a:endParaRPr lang="en-US" sz="1800" kern="1200" dirty="0">
            <a:latin typeface="+mj-lt"/>
            <a:cs typeface="Arial" panose="020B0604020202020204" pitchFamily="34" charset="0"/>
          </a:endParaRPr>
        </a:p>
      </dsp:txBody>
      <dsp:txXfrm>
        <a:off x="4492799" y="76827"/>
        <a:ext cx="2118217" cy="771822"/>
      </dsp:txXfrm>
    </dsp:sp>
    <dsp:sp modelId="{057E511C-FD33-44FC-8044-E17486489F6E}">
      <dsp:nvSpPr>
        <dsp:cNvPr id="0" name=""/>
        <dsp:cNvSpPr/>
      </dsp:nvSpPr>
      <dsp:spPr>
        <a:xfrm>
          <a:off x="4685412" y="872662"/>
          <a:ext cx="216624" cy="812340"/>
        </a:xfrm>
        <a:custGeom>
          <a:avLst/>
          <a:gdLst/>
          <a:ahLst/>
          <a:cxnLst/>
          <a:rect l="0" t="0" r="0" b="0"/>
          <a:pathLst>
            <a:path>
              <a:moveTo>
                <a:pt x="0" y="0"/>
              </a:moveTo>
              <a:lnTo>
                <a:pt x="0" y="812340"/>
              </a:lnTo>
              <a:lnTo>
                <a:pt x="216624" y="8123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CE8F0-5A64-4C3B-9837-8E1985292E15}">
      <dsp:nvSpPr>
        <dsp:cNvPr id="0" name=""/>
        <dsp:cNvSpPr/>
      </dsp:nvSpPr>
      <dsp:spPr>
        <a:xfrm>
          <a:off x="4902036" y="1143442"/>
          <a:ext cx="2838764" cy="10831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mj-lt"/>
              <a:cs typeface="Arial" panose="020B0604020202020204" pitchFamily="34" charset="0"/>
            </a:rPr>
            <a:t>Prion protein is present in normal brain </a:t>
          </a:r>
          <a:r>
            <a:rPr lang="en-US" sz="1800" kern="1200" dirty="0" smtClean="0">
              <a:latin typeface="+mj-lt"/>
              <a:cs typeface="Arial" panose="020B0604020202020204" pitchFamily="34" charset="0"/>
            </a:rPr>
            <a:t>tissue , in </a:t>
          </a:r>
          <a:r>
            <a:rPr lang="en-US" sz="1800" kern="1200" dirty="0">
              <a:latin typeface="+mj-lt"/>
              <a:cs typeface="Arial" panose="020B0604020202020204" pitchFamily="34" charset="0"/>
            </a:rPr>
            <a:t>diseased brains, the same protein is misfolded.</a:t>
          </a:r>
        </a:p>
      </dsp:txBody>
      <dsp:txXfrm>
        <a:off x="4933760" y="1175166"/>
        <a:ext cx="2775316" cy="1019672"/>
      </dsp:txXfrm>
    </dsp:sp>
    <dsp:sp modelId="{476E1665-2786-456B-8FE2-3A9B3CF7AE4E}">
      <dsp:nvSpPr>
        <dsp:cNvPr id="0" name=""/>
        <dsp:cNvSpPr/>
      </dsp:nvSpPr>
      <dsp:spPr>
        <a:xfrm>
          <a:off x="4685412" y="872662"/>
          <a:ext cx="216624" cy="2166241"/>
        </a:xfrm>
        <a:custGeom>
          <a:avLst/>
          <a:gdLst/>
          <a:ahLst/>
          <a:cxnLst/>
          <a:rect l="0" t="0" r="0" b="0"/>
          <a:pathLst>
            <a:path>
              <a:moveTo>
                <a:pt x="0" y="0"/>
              </a:moveTo>
              <a:lnTo>
                <a:pt x="0" y="2166241"/>
              </a:lnTo>
              <a:lnTo>
                <a:pt x="216624" y="21662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38C2C-8F4C-4CA1-945A-B15060274A8D}">
      <dsp:nvSpPr>
        <dsp:cNvPr id="0" name=""/>
        <dsp:cNvSpPr/>
      </dsp:nvSpPr>
      <dsp:spPr>
        <a:xfrm>
          <a:off x="4902036" y="2497343"/>
          <a:ext cx="3979438" cy="108312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latin typeface="+mj-lt"/>
              <a:cs typeface="Arial" panose="020B0604020202020204" pitchFamily="34" charset="0"/>
            </a:rPr>
            <a:t>It, therefore, forms insoluble fibrous aggregates that damage brain cells.</a:t>
          </a:r>
        </a:p>
      </dsp:txBody>
      <dsp:txXfrm>
        <a:off x="4933760" y="2529067"/>
        <a:ext cx="3915990" cy="10196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77898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99451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endParaRPr lang="en-US" dirty="0">
              <a:solidFill>
                <a:srgbClr val="549E39">
                  <a:lumMod val="60000"/>
                  <a:lumOff val="40000"/>
                </a:srgbClr>
              </a:solidFill>
              <a:latin typeface="Arial"/>
            </a:endParaRPr>
          </a:p>
        </p:txBody>
      </p:sp>
    </p:spTree>
    <p:extLst>
      <p:ext uri="{BB962C8B-B14F-4D97-AF65-F5344CB8AC3E}">
        <p14:creationId xmlns:p14="http://schemas.microsoft.com/office/powerpoint/2010/main" val="268734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6752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p>
        </p:txBody>
      </p:sp>
    </p:spTree>
    <p:extLst>
      <p:ext uri="{BB962C8B-B14F-4D97-AF65-F5344CB8AC3E}">
        <p14:creationId xmlns:p14="http://schemas.microsoft.com/office/powerpoint/2010/main" val="405638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80402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41514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40330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70910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49285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9/28/16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41351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92336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59028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4072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9/28/16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84340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393574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9/28/16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2473459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3DgrOG1ex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www.youtube.com/watch?v=koyE9Nplac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hyperlink" Target="https://www.youtube.com/watch?v=QSyCPD2qlPs" TargetMode="Externa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Oligomeric_protein" TargetMode="Externa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MODnIkQvyz0" TargetMode="External"/><Relationship Id="rId4" Type="http://schemas.openxmlformats.org/officeDocument/2006/relationships/hyperlink" Target="https://www.youtube.com/watch?v=lijQ3a8yUYQ" TargetMode="External"/><Relationship Id="rId1" Type="http://schemas.openxmlformats.org/officeDocument/2006/relationships/slideLayout" Target="../slideLayouts/slideLayout2.xml"/><Relationship Id="rId2" Type="http://schemas.openxmlformats.org/officeDocument/2006/relationships/hyperlink" Target="https://www.onlineexambuilder.com/bio/exam-9873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Biochemistryteam436@gmail.com" TargetMode="External"/><Relationship Id="rId3" Type="http://schemas.openxmlformats.org/officeDocument/2006/relationships/hyperlink" Target="https://twitter.com/436biochemtea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1" Type="http://schemas.microsoft.com/office/2007/relationships/diagramDrawing" Target="../diagrams/drawing5.xml"/><Relationship Id="rId12" Type="http://schemas.openxmlformats.org/officeDocument/2006/relationships/diagramData" Target="../diagrams/data6.xml"/><Relationship Id="rId13" Type="http://schemas.openxmlformats.org/officeDocument/2006/relationships/diagramLayout" Target="../diagrams/layout6.xml"/><Relationship Id="rId14" Type="http://schemas.openxmlformats.org/officeDocument/2006/relationships/diagramQuickStyle" Target="../diagrams/quickStyle6.xml"/><Relationship Id="rId15" Type="http://schemas.openxmlformats.org/officeDocument/2006/relationships/diagramColors" Target="../diagrams/colors6.xml"/><Relationship Id="rId1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440" y="2195338"/>
            <a:ext cx="8275287" cy="1646302"/>
          </a:xfrm>
        </p:spPr>
        <p:txBody>
          <a:bodyPr/>
          <a:lstStyle/>
          <a:p>
            <a:pPr algn="l"/>
            <a:r>
              <a:rPr lang="en-US" sz="7200" b="1" dirty="0" smtClean="0"/>
              <a:t>Protein structure</a:t>
            </a:r>
            <a:endParaRPr lang="en-US" sz="7200" b="1" dirty="0"/>
          </a:p>
        </p:txBody>
      </p:sp>
      <p:sp>
        <p:nvSpPr>
          <p:cNvPr id="3" name="Subtitle 2"/>
          <p:cNvSpPr>
            <a:spLocks noGrp="1"/>
          </p:cNvSpPr>
          <p:nvPr>
            <p:ph type="subTitle" idx="1"/>
          </p:nvPr>
        </p:nvSpPr>
        <p:spPr>
          <a:xfrm>
            <a:off x="454646" y="4939354"/>
            <a:ext cx="2564600" cy="1720238"/>
          </a:xfrm>
        </p:spPr>
        <p:txBody>
          <a:bodyPr>
            <a:noAutofit/>
          </a:bodyPr>
          <a:lstStyle/>
          <a:p>
            <a:pPr algn="l"/>
            <a:r>
              <a:rPr lang="en-US" sz="2400" b="1" dirty="0" smtClean="0">
                <a:solidFill>
                  <a:schemeClr val="accent1"/>
                </a:solidFill>
                <a:latin typeface="+mj-lt"/>
                <a:ea typeface="+mj-ea"/>
                <a:cs typeface="+mj-cs"/>
              </a:rPr>
              <a:t>– Color </a:t>
            </a:r>
            <a:r>
              <a:rPr lang="en-US" sz="2400" b="1" dirty="0">
                <a:solidFill>
                  <a:schemeClr val="accent1"/>
                </a:solidFill>
                <a:latin typeface="+mj-lt"/>
                <a:ea typeface="+mj-ea"/>
                <a:cs typeface="+mj-cs"/>
              </a:rPr>
              <a:t>Index</a:t>
            </a:r>
            <a:r>
              <a:rPr lang="en-US" sz="2400" b="1" dirty="0" smtClean="0">
                <a:solidFill>
                  <a:schemeClr val="accent1"/>
                </a:solidFill>
                <a:latin typeface="+mj-lt"/>
                <a:ea typeface="+mj-ea"/>
                <a:cs typeface="+mj-cs"/>
              </a:rPr>
              <a:t>:</a:t>
            </a:r>
          </a:p>
          <a:p>
            <a:pPr marL="285750" indent="-285750" algn="l">
              <a:buClr>
                <a:srgbClr val="FF0000"/>
              </a:buClr>
              <a:buFont typeface="Wingdings" panose="05000000000000000000" pitchFamily="2" charset="2"/>
              <a:buChar char="§"/>
            </a:pPr>
            <a:r>
              <a:rPr lang="en-US" dirty="0" smtClean="0">
                <a:solidFill>
                  <a:srgbClr val="FF0000"/>
                </a:solidFill>
                <a:latin typeface="+mj-lt"/>
                <a:ea typeface="+mj-ea"/>
                <a:cs typeface="+mj-cs"/>
              </a:rPr>
              <a:t>Important</a:t>
            </a:r>
            <a:r>
              <a:rPr lang="en-US" b="1" dirty="0" smtClean="0">
                <a:solidFill>
                  <a:srgbClr val="FF0000"/>
                </a:solidFill>
                <a:latin typeface="+mj-lt"/>
                <a:ea typeface="+mj-ea"/>
                <a:cs typeface="+mj-cs"/>
              </a:rPr>
              <a:t>.</a:t>
            </a:r>
          </a:p>
          <a:p>
            <a:pPr marL="285750" indent="-285750" algn="l">
              <a:buClr>
                <a:schemeClr val="tx1">
                  <a:lumMod val="50000"/>
                  <a:lumOff val="50000"/>
                </a:schemeClr>
              </a:buClr>
              <a:buFont typeface="Wingdings" panose="05000000000000000000" pitchFamily="2" charset="2"/>
              <a:buChar char="§"/>
            </a:pPr>
            <a:r>
              <a:rPr lang="en-US" dirty="0" smtClean="0">
                <a:solidFill>
                  <a:schemeClr val="bg1">
                    <a:lumMod val="50000"/>
                  </a:schemeClr>
                </a:solidFill>
                <a:latin typeface="+mj-lt"/>
                <a:ea typeface="+mj-ea"/>
                <a:cs typeface="+mj-cs"/>
              </a:rPr>
              <a:t>Extra Information.</a:t>
            </a:r>
          </a:p>
          <a:p>
            <a:pPr marL="285750" indent="-285750" algn="l">
              <a:buClr>
                <a:schemeClr val="tx1">
                  <a:lumMod val="95000"/>
                  <a:lumOff val="5000"/>
                </a:schemeClr>
              </a:buClr>
              <a:buFont typeface="Wingdings" panose="05000000000000000000" pitchFamily="2" charset="2"/>
              <a:buChar char="§"/>
            </a:pPr>
            <a:r>
              <a:rPr lang="en-US" b="1" dirty="0" smtClean="0">
                <a:solidFill>
                  <a:schemeClr val="tx1"/>
                </a:solidFill>
                <a:latin typeface="+mj-lt"/>
                <a:ea typeface="+mj-ea"/>
                <a:cs typeface="+mj-cs"/>
              </a:rPr>
              <a:t>Doctors slides.</a:t>
            </a:r>
            <a:endParaRPr lang="en-US" b="1" dirty="0">
              <a:solidFill>
                <a:schemeClr val="tx1"/>
              </a:solidFill>
              <a:latin typeface="+mj-lt"/>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9741" cy="950978"/>
          </a:xfrm>
          <a:prstGeom prst="rect">
            <a:avLst/>
          </a:prstGeom>
        </p:spPr>
      </p:pic>
      <p:sp>
        <p:nvSpPr>
          <p:cNvPr id="5" name="TextBox 4"/>
          <p:cNvSpPr txBox="1"/>
          <p:nvPr/>
        </p:nvSpPr>
        <p:spPr>
          <a:xfrm>
            <a:off x="4382219" y="6047117"/>
            <a:ext cx="2760453" cy="369332"/>
          </a:xfrm>
          <a:prstGeom prst="rect">
            <a:avLst/>
          </a:prstGeom>
          <a:noFill/>
        </p:spPr>
        <p:txBody>
          <a:bodyPr wrap="square" rtlCol="0">
            <a:spAutoFit/>
          </a:bodyPr>
          <a:lstStyle/>
          <a:p>
            <a:r>
              <a:rPr lang="en-US" dirty="0" smtClean="0">
                <a:solidFill>
                  <a:srgbClr val="92D050"/>
                </a:solidFill>
              </a:rPr>
              <a:t>436 Biochemistry team</a:t>
            </a:r>
            <a:endParaRPr lang="en-US" dirty="0">
              <a:solidFill>
                <a:srgbClr val="92D050"/>
              </a:solidFill>
            </a:endParaRPr>
          </a:p>
        </p:txBody>
      </p:sp>
      <p:pic>
        <p:nvPicPr>
          <p:cNvPr id="7" name="صورة 6" descr="bio logo 436.png"/>
          <p:cNvPicPr>
            <a:picLocks noChangeAspect="1"/>
          </p:cNvPicPr>
          <p:nvPr/>
        </p:nvPicPr>
        <p:blipFill>
          <a:blip r:embed="rId3"/>
          <a:stretch>
            <a:fillRect/>
          </a:stretch>
        </p:blipFill>
        <p:spPr>
          <a:xfrm>
            <a:off x="7472735" y="-444380"/>
            <a:ext cx="2032176" cy="1992444"/>
          </a:xfrm>
          <a:prstGeom prst="rect">
            <a:avLst/>
          </a:prstGeom>
        </p:spPr>
      </p:pic>
    </p:spTree>
    <p:extLst>
      <p:ext uri="{BB962C8B-B14F-4D97-AF65-F5344CB8AC3E}">
        <p14:creationId xmlns:p14="http://schemas.microsoft.com/office/powerpoint/2010/main" val="799835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884" y="262815"/>
            <a:ext cx="6347713" cy="1320800"/>
          </a:xfrm>
        </p:spPr>
        <p:txBody>
          <a:bodyPr>
            <a:normAutofit/>
          </a:bodyPr>
          <a:lstStyle/>
          <a:p>
            <a:r>
              <a:rPr lang="en-US" b="1" dirty="0" smtClean="0">
                <a:solidFill>
                  <a:schemeClr val="accent2">
                    <a:lumMod val="75000"/>
                  </a:schemeClr>
                </a:solidFill>
                <a:cs typeface="Times New Roman"/>
              </a:rPr>
              <a:t>Secondary structure</a:t>
            </a:r>
            <a:endParaRPr lang="en-US" b="1" dirty="0">
              <a:solidFill>
                <a:schemeClr val="accent2">
                  <a:lumMod val="75000"/>
                </a:schemeClr>
              </a:solidFill>
              <a:cs typeface="Times New Roman"/>
            </a:endParaRPr>
          </a:p>
        </p:txBody>
      </p:sp>
      <p:sp>
        <p:nvSpPr>
          <p:cNvPr id="3" name="Content Placeholder 2"/>
          <p:cNvSpPr>
            <a:spLocks noGrp="1"/>
          </p:cNvSpPr>
          <p:nvPr>
            <p:ph idx="1"/>
          </p:nvPr>
        </p:nvSpPr>
        <p:spPr>
          <a:xfrm>
            <a:off x="0" y="1062216"/>
            <a:ext cx="7412930" cy="5597496"/>
          </a:xfrm>
        </p:spPr>
        <p:txBody>
          <a:bodyPr>
            <a:normAutofit/>
          </a:bodyPr>
          <a:lstStyle/>
          <a:p>
            <a:pPr algn="just">
              <a:buFont typeface="Wingdings" panose="05000000000000000000" pitchFamily="2" charset="2"/>
              <a:buChar char="v"/>
            </a:pPr>
            <a:r>
              <a:rPr lang="en-US" sz="2400" b="1" dirty="0">
                <a:latin typeface="+mj-lt"/>
                <a:cs typeface="Times New Roman"/>
              </a:rPr>
              <a:t>α-helix</a:t>
            </a:r>
            <a:r>
              <a:rPr lang="en-US" sz="2400" b="1" dirty="0" smtClean="0">
                <a:latin typeface="+mj-lt"/>
                <a:cs typeface="Times New Roman"/>
              </a:rPr>
              <a:t>:</a:t>
            </a:r>
          </a:p>
          <a:p>
            <a:pPr algn="just">
              <a:buFont typeface="Wingdings" panose="05000000000000000000" pitchFamily="2" charset="2"/>
              <a:buChar char="v"/>
            </a:pPr>
            <a:endParaRPr lang="en-US" sz="400" b="1" dirty="0">
              <a:latin typeface="+mj-lt"/>
              <a:cs typeface="Times New Roman"/>
            </a:endParaRPr>
          </a:p>
          <a:p>
            <a:pPr marL="914400" lvl="1" indent="-457200" algn="just">
              <a:buAutoNum type="arabicPeriod"/>
            </a:pPr>
            <a:r>
              <a:rPr lang="en-US" sz="2200" dirty="0">
                <a:latin typeface="Times New Roman"/>
                <a:cs typeface="Times New Roman"/>
              </a:rPr>
              <a:t>It is a right-handed spiral</a:t>
            </a:r>
          </a:p>
          <a:p>
            <a:pPr marL="914400" lvl="1" indent="-457200" algn="just">
              <a:buAutoNum type="arabicPeriod"/>
            </a:pPr>
            <a:endParaRPr lang="en-US" sz="2200" dirty="0">
              <a:latin typeface="Times New Roman"/>
              <a:cs typeface="Times New Roman"/>
            </a:endParaRPr>
          </a:p>
          <a:p>
            <a:pPr marL="914400" lvl="1" indent="-457200" algn="just">
              <a:buAutoNum type="arabicPeriod"/>
            </a:pPr>
            <a:r>
              <a:rPr lang="en-US" sz="2200" dirty="0">
                <a:latin typeface="Times New Roman"/>
                <a:cs typeface="Times New Roman"/>
              </a:rPr>
              <a:t>side chains of amino acids extended outward.</a:t>
            </a:r>
          </a:p>
          <a:p>
            <a:pPr marL="914400" lvl="1" indent="-457200" algn="just">
              <a:buAutoNum type="arabicPeriod"/>
            </a:pPr>
            <a:endParaRPr lang="en-US" sz="2200" dirty="0">
              <a:latin typeface="Times New Roman"/>
              <a:cs typeface="Times New Roman"/>
            </a:endParaRPr>
          </a:p>
          <a:p>
            <a:pPr marL="914400" lvl="1" indent="-457200" algn="just">
              <a:buAutoNum type="arabicPeriod"/>
            </a:pPr>
            <a:r>
              <a:rPr lang="en-US" sz="2200" dirty="0">
                <a:latin typeface="Times New Roman"/>
                <a:cs typeface="Times New Roman"/>
              </a:rPr>
              <a:t>Hydrogen bonds are what Stabilize the α-helix.         </a:t>
            </a:r>
            <a:r>
              <a:rPr lang="en-US" sz="1800" dirty="0">
                <a:latin typeface="Times New Roman"/>
                <a:cs typeface="Times New Roman"/>
              </a:rPr>
              <a:t>(Hydrogen bonds form between the peptide bond carbonyl oxygen and amide hydrogen) </a:t>
            </a:r>
          </a:p>
          <a:p>
            <a:pPr marL="914400" lvl="1" indent="-457200" algn="just">
              <a:buAutoNum type="arabicPeriod"/>
            </a:pPr>
            <a:endParaRPr lang="en-US" sz="1800" dirty="0">
              <a:latin typeface="Times New Roman"/>
              <a:cs typeface="Times New Roman"/>
            </a:endParaRPr>
          </a:p>
          <a:p>
            <a:pPr marL="914400" lvl="1" indent="-457200" algn="just">
              <a:buAutoNum type="arabicPeriod"/>
            </a:pPr>
            <a:r>
              <a:rPr lang="en-US" sz="2200" dirty="0">
                <a:latin typeface="Times New Roman"/>
                <a:cs typeface="Times New Roman"/>
              </a:rPr>
              <a:t>Amino acids per turn: Each turn contains 3.6 amino acids. </a:t>
            </a:r>
            <a:r>
              <a:rPr lang="ar-SA" sz="2200" dirty="0">
                <a:solidFill>
                  <a:schemeClr val="bg1">
                    <a:lumMod val="65000"/>
                  </a:schemeClr>
                </a:solidFill>
                <a:latin typeface="Times New Roman"/>
                <a:cs typeface="Times New Roman"/>
              </a:rPr>
              <a:t>كل لفة فيها 3.6 حمض أميني)</a:t>
            </a:r>
            <a:r>
              <a:rPr lang="en-US" sz="2200" dirty="0">
                <a:solidFill>
                  <a:schemeClr val="bg1">
                    <a:lumMod val="65000"/>
                  </a:schemeClr>
                </a:solidFill>
                <a:latin typeface="Times New Roman"/>
                <a:cs typeface="Times New Roman"/>
              </a:rPr>
              <a:t>)</a:t>
            </a:r>
          </a:p>
          <a:p>
            <a:pPr marL="457200" lvl="1" indent="0" algn="just">
              <a:buNone/>
            </a:pPr>
            <a:r>
              <a:rPr lang="ar-SA" sz="2200" dirty="0">
                <a:solidFill>
                  <a:schemeClr val="bg1">
                    <a:lumMod val="65000"/>
                  </a:schemeClr>
                </a:solidFill>
                <a:latin typeface="Times New Roman"/>
                <a:cs typeface="Times New Roman"/>
              </a:rPr>
              <a:t>(يعني اللفة الأولى بتحتوي على 3 أحماض و الرابعة بتسوي رابطة هيدروجينية مع الحمض الأول)</a:t>
            </a: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85468"/>
          <a:stretch>
            <a:fillRect/>
          </a:stretch>
        </p:blipFill>
        <p:spPr bwMode="auto">
          <a:xfrm>
            <a:off x="7915106" y="4363999"/>
            <a:ext cx="693361" cy="182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4318" y="1748182"/>
            <a:ext cx="3579224" cy="427353"/>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6" name="Rectangle 5"/>
          <p:cNvSpPr/>
          <p:nvPr/>
        </p:nvSpPr>
        <p:spPr>
          <a:xfrm>
            <a:off x="437276" y="2737600"/>
            <a:ext cx="5734594" cy="416243"/>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7" name="Rectangle 6"/>
          <p:cNvSpPr/>
          <p:nvPr/>
        </p:nvSpPr>
        <p:spPr>
          <a:xfrm>
            <a:off x="447326" y="3645413"/>
            <a:ext cx="6968792" cy="939785"/>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8" name="Rectangle 7"/>
          <p:cNvSpPr/>
          <p:nvPr/>
        </p:nvSpPr>
        <p:spPr>
          <a:xfrm>
            <a:off x="465917" y="5088090"/>
            <a:ext cx="6968792" cy="1563657"/>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pic>
        <p:nvPicPr>
          <p:cNvPr id="9"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9" y="0"/>
            <a:ext cx="5660572" cy="359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84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8280" y="130629"/>
            <a:ext cx="7811589" cy="5667270"/>
          </a:xfrm>
        </p:spPr>
        <p:txBody>
          <a:bodyPr>
            <a:normAutofit fontScale="92500" lnSpcReduction="10000"/>
          </a:bodyPr>
          <a:lstStyle/>
          <a:p>
            <a:pPr marL="0" indent="0" algn="ctr">
              <a:buClr>
                <a:srgbClr val="90C226"/>
              </a:buClr>
              <a:buNone/>
            </a:pPr>
            <a:r>
              <a:rPr lang="en-US" sz="4300" b="1" dirty="0">
                <a:ln w="22225">
                  <a:solidFill>
                    <a:schemeClr val="accent2"/>
                  </a:solidFill>
                  <a:prstDash val="solid"/>
                </a:ln>
                <a:solidFill>
                  <a:schemeClr val="accent2">
                    <a:lumMod val="40000"/>
                    <a:lumOff val="60000"/>
                  </a:schemeClr>
                </a:solidFill>
                <a:latin typeface="Times New Roman"/>
                <a:cs typeface="Times New Roman"/>
              </a:rPr>
              <a:t>  </a:t>
            </a:r>
            <a:r>
              <a:rPr lang="en-US" sz="3900" b="1" dirty="0">
                <a:solidFill>
                  <a:schemeClr val="accent2">
                    <a:lumMod val="75000"/>
                  </a:schemeClr>
                </a:solidFill>
                <a:latin typeface="+mj-lt"/>
                <a:ea typeface="+mj-ea"/>
                <a:cs typeface="Times New Roman"/>
              </a:rPr>
              <a:t>α-helix </a:t>
            </a:r>
            <a:r>
              <a:rPr lang="ar-SA" sz="3900" b="1" dirty="0">
                <a:solidFill>
                  <a:schemeClr val="accent2">
                    <a:lumMod val="75000"/>
                  </a:schemeClr>
                </a:solidFill>
                <a:latin typeface="+mj-lt"/>
                <a:ea typeface="+mj-ea"/>
                <a:cs typeface="Times New Roman"/>
              </a:rPr>
              <a:t> تابع </a:t>
            </a:r>
            <a:r>
              <a:rPr lang="en-US" sz="3900" b="1" dirty="0">
                <a:solidFill>
                  <a:schemeClr val="accent2">
                    <a:lumMod val="75000"/>
                  </a:schemeClr>
                </a:solidFill>
                <a:latin typeface="+mj-lt"/>
                <a:ea typeface="+mj-ea"/>
                <a:cs typeface="Times New Roman"/>
              </a:rPr>
              <a:t>:</a:t>
            </a:r>
          </a:p>
          <a:p>
            <a:pPr marL="457200" lvl="1" indent="0" algn="just">
              <a:buNone/>
            </a:pPr>
            <a:endParaRPr lang="ar-SA" sz="2200" dirty="0">
              <a:latin typeface="Times New Roman"/>
              <a:cs typeface="Times New Roman"/>
            </a:endParaRPr>
          </a:p>
          <a:p>
            <a:pPr marL="457200" lvl="1" indent="0" algn="just">
              <a:buFontTx/>
              <a:buChar char="-"/>
            </a:pPr>
            <a:r>
              <a:rPr lang="en-US" sz="2600" dirty="0" smtClean="0">
                <a:ln w="0"/>
                <a:solidFill>
                  <a:schemeClr val="tx1"/>
                </a:solidFill>
                <a:effectLst>
                  <a:outerShdw blurRad="38100" dist="19050" dir="2700000" algn="tl" rotWithShape="0">
                    <a:schemeClr val="dk1">
                      <a:alpha val="40000"/>
                    </a:schemeClr>
                  </a:outerShdw>
                </a:effectLst>
                <a:latin typeface="+mj-lt"/>
                <a:cs typeface="Times New Roman"/>
              </a:rPr>
              <a:t>Amino </a:t>
            </a:r>
            <a:r>
              <a:rPr lang="en-US" sz="2600" dirty="0">
                <a:ln w="0"/>
                <a:solidFill>
                  <a:schemeClr val="tx1"/>
                </a:solidFill>
                <a:effectLst>
                  <a:outerShdw blurRad="38100" dist="19050" dir="2700000" algn="tl" rotWithShape="0">
                    <a:schemeClr val="dk1">
                      <a:alpha val="40000"/>
                    </a:schemeClr>
                  </a:outerShdw>
                </a:effectLst>
                <a:latin typeface="+mj-lt"/>
                <a:cs typeface="Times New Roman"/>
              </a:rPr>
              <a:t>acids that disrupt an α-helix</a:t>
            </a:r>
            <a:r>
              <a:rPr lang="en-US" sz="2600" dirty="0" smtClean="0">
                <a:ln w="0"/>
                <a:solidFill>
                  <a:schemeClr val="tx1"/>
                </a:solidFill>
                <a:effectLst>
                  <a:outerShdw blurRad="38100" dist="19050" dir="2700000" algn="tl" rotWithShape="0">
                    <a:schemeClr val="dk1">
                      <a:alpha val="40000"/>
                    </a:schemeClr>
                  </a:outerShdw>
                </a:effectLst>
                <a:latin typeface="+mj-lt"/>
                <a:cs typeface="Times New Roman"/>
              </a:rPr>
              <a:t>:</a:t>
            </a:r>
          </a:p>
          <a:p>
            <a:pPr marL="457200" lvl="1" indent="0" algn="just">
              <a:buNone/>
            </a:pPr>
            <a:endParaRPr lang="en-US" sz="2600" dirty="0">
              <a:ln w="0"/>
              <a:solidFill>
                <a:schemeClr val="tx1"/>
              </a:solidFill>
              <a:effectLst>
                <a:outerShdw blurRad="38100" dist="19050" dir="2700000" algn="tl" rotWithShape="0">
                  <a:schemeClr val="dk1">
                    <a:alpha val="40000"/>
                  </a:schemeClr>
                </a:outerShdw>
              </a:effectLst>
              <a:latin typeface="+mj-lt"/>
              <a:cs typeface="Times New Roman"/>
            </a:endParaRPr>
          </a:p>
          <a:p>
            <a:pPr lvl="2" algn="just"/>
            <a:r>
              <a:rPr lang="en-US" sz="2000" dirty="0">
                <a:solidFill>
                  <a:srgbClr val="FF0000"/>
                </a:solidFill>
                <a:latin typeface="+mj-lt"/>
                <a:cs typeface="Times New Roman"/>
              </a:rPr>
              <a:t>Proline</a:t>
            </a:r>
            <a:r>
              <a:rPr lang="en-US" sz="2000" dirty="0">
                <a:latin typeface="+mj-lt"/>
                <a:cs typeface="Times New Roman"/>
              </a:rPr>
              <a:t> </a:t>
            </a:r>
            <a:r>
              <a:rPr lang="en-US" sz="2000" dirty="0">
                <a:latin typeface="+mj-lt"/>
                <a:cs typeface="Times New Roman"/>
                <a:sym typeface="Wingdings"/>
              </a:rPr>
              <a:t> </a:t>
            </a:r>
            <a:r>
              <a:rPr lang="en-US" sz="2000" dirty="0" err="1">
                <a:latin typeface="+mj-lt"/>
                <a:cs typeface="Times New Roman"/>
                <a:sym typeface="Wingdings"/>
              </a:rPr>
              <a:t>imino</a:t>
            </a:r>
            <a:r>
              <a:rPr lang="en-US" sz="2000" dirty="0">
                <a:latin typeface="+mj-lt"/>
                <a:cs typeface="Times New Roman"/>
                <a:sym typeface="Wingdings"/>
              </a:rPr>
              <a:t> group, interferes with the smooth helical structure.</a:t>
            </a:r>
            <a:r>
              <a:rPr lang="ar-SA" sz="2000" dirty="0">
                <a:latin typeface="+mj-lt"/>
                <a:cs typeface="Times New Roman"/>
                <a:sym typeface="Wingdings"/>
              </a:rPr>
              <a:t>  </a:t>
            </a:r>
            <a:endParaRPr lang="en-US" sz="2000" dirty="0">
              <a:latin typeface="+mj-lt"/>
              <a:cs typeface="Times New Roman"/>
              <a:sym typeface="Wingdings"/>
            </a:endParaRPr>
          </a:p>
          <a:p>
            <a:pPr marL="914400" lvl="2" indent="0" algn="just">
              <a:buNone/>
            </a:pPr>
            <a:r>
              <a:rPr lang="ar-SA" sz="1900" dirty="0">
                <a:solidFill>
                  <a:schemeClr val="bg1">
                    <a:lumMod val="50000"/>
                  </a:schemeClr>
                </a:solidFill>
                <a:latin typeface="Arial" pitchFamily="34" charset="0"/>
                <a:ea typeface="+mj-ea"/>
                <a:cs typeface="Arial" pitchFamily="34" charset="0"/>
                <a:sym typeface="Wingdings"/>
              </a:rPr>
              <a:t>(لأنه تركيبه على شكل حلقة </a:t>
            </a:r>
            <a:r>
              <a:rPr lang="ar-SA" sz="1900" dirty="0" err="1" smtClean="0">
                <a:solidFill>
                  <a:schemeClr val="bg1">
                    <a:lumMod val="50000"/>
                  </a:schemeClr>
                </a:solidFill>
                <a:latin typeface="Arial" pitchFamily="34" charset="0"/>
                <a:ea typeface="+mj-ea"/>
                <a:cs typeface="Arial" pitchFamily="34" charset="0"/>
                <a:sym typeface="Wingdings"/>
              </a:rPr>
              <a:t>فبيخرب</a:t>
            </a:r>
            <a:r>
              <a:rPr lang="ar-SA" sz="1900" dirty="0" smtClean="0">
                <a:solidFill>
                  <a:schemeClr val="bg1">
                    <a:lumMod val="50000"/>
                  </a:schemeClr>
                </a:solidFill>
                <a:latin typeface="Arial" pitchFamily="34" charset="0"/>
                <a:ea typeface="+mj-ea"/>
                <a:cs typeface="Arial" pitchFamily="34" charset="0"/>
                <a:sym typeface="Wingdings"/>
              </a:rPr>
              <a:t> </a:t>
            </a:r>
            <a:r>
              <a:rPr lang="ar-SA" sz="1900" dirty="0">
                <a:solidFill>
                  <a:schemeClr val="bg1">
                    <a:lumMod val="50000"/>
                  </a:schemeClr>
                </a:solidFill>
                <a:latin typeface="Arial" pitchFamily="34" charset="0"/>
                <a:ea typeface="+mj-ea"/>
                <a:cs typeface="Arial" pitchFamily="34" charset="0"/>
                <a:sym typeface="Wingdings"/>
              </a:rPr>
              <a:t>الشكل الحلزوني) </a:t>
            </a:r>
            <a:endParaRPr lang="en-US" sz="1900" dirty="0">
              <a:solidFill>
                <a:schemeClr val="bg1">
                  <a:lumMod val="50000"/>
                </a:schemeClr>
              </a:solidFill>
              <a:latin typeface="Arial" pitchFamily="34" charset="0"/>
              <a:ea typeface="+mj-ea"/>
              <a:cs typeface="Arial" pitchFamily="34" charset="0"/>
              <a:sym typeface="Wingdings"/>
            </a:endParaRPr>
          </a:p>
          <a:p>
            <a:pPr lvl="2" algn="just"/>
            <a:r>
              <a:rPr lang="en-US" sz="2000" dirty="0">
                <a:solidFill>
                  <a:srgbClr val="FF0000"/>
                </a:solidFill>
                <a:latin typeface="+mj-lt"/>
                <a:cs typeface="Times New Roman"/>
                <a:sym typeface="Wingdings"/>
              </a:rPr>
              <a:t>Glutamate, aspartate, histidine, lysine or arginine</a:t>
            </a:r>
            <a:r>
              <a:rPr lang="en-US" sz="2000" dirty="0">
                <a:latin typeface="+mj-lt"/>
                <a:cs typeface="Times New Roman"/>
                <a:sym typeface="Wingdings"/>
              </a:rPr>
              <a:t>  form ionic bonds.</a:t>
            </a:r>
            <a:r>
              <a:rPr lang="ar-SA" sz="2000" dirty="0">
                <a:latin typeface="+mj-lt"/>
                <a:cs typeface="Times New Roman"/>
                <a:sym typeface="Wingdings"/>
              </a:rPr>
              <a:t> </a:t>
            </a:r>
            <a:endParaRPr lang="en-US" sz="2000" dirty="0">
              <a:latin typeface="+mj-lt"/>
              <a:cs typeface="Times New Roman"/>
              <a:sym typeface="Wingdings"/>
            </a:endParaRPr>
          </a:p>
          <a:p>
            <a:pPr marL="914400" lvl="2" indent="0" algn="just">
              <a:buNone/>
            </a:pPr>
            <a:r>
              <a:rPr lang="en-US" sz="1900" dirty="0">
                <a:solidFill>
                  <a:schemeClr val="bg1">
                    <a:lumMod val="50000"/>
                  </a:schemeClr>
                </a:solidFill>
                <a:latin typeface="Arial" pitchFamily="34" charset="0"/>
                <a:ea typeface="+mj-ea"/>
                <a:cs typeface="Arial" pitchFamily="34" charset="0"/>
                <a:sym typeface="Wingdings"/>
              </a:rPr>
              <a:t>( these are all polar CHARGED amino acids so they would form ionic bonds thus it would change the shape)</a:t>
            </a:r>
          </a:p>
          <a:p>
            <a:pPr lvl="2" algn="just"/>
            <a:r>
              <a:rPr lang="en-US" sz="2000" dirty="0">
                <a:latin typeface="+mj-lt"/>
                <a:cs typeface="Times New Roman"/>
                <a:sym typeface="Wingdings"/>
              </a:rPr>
              <a:t>Bulky side chain </a:t>
            </a:r>
            <a:r>
              <a:rPr lang="en-US" sz="2000" dirty="0">
                <a:latin typeface="+mj-lt"/>
                <a:cs typeface="Times New Roman"/>
                <a:sym typeface="Wingdings" panose="05000000000000000000" pitchFamily="2" charset="2"/>
              </a:rPr>
              <a:t></a:t>
            </a:r>
            <a:r>
              <a:rPr lang="en-US" sz="2000" dirty="0">
                <a:latin typeface="+mj-lt"/>
                <a:cs typeface="Times New Roman"/>
                <a:sym typeface="Wingdings"/>
              </a:rPr>
              <a:t> such as </a:t>
            </a:r>
            <a:r>
              <a:rPr lang="en-US" sz="2000" dirty="0">
                <a:solidFill>
                  <a:srgbClr val="FF0000"/>
                </a:solidFill>
                <a:latin typeface="+mj-lt"/>
                <a:cs typeface="Times New Roman"/>
                <a:sym typeface="Wingdings"/>
              </a:rPr>
              <a:t>tryptophan</a:t>
            </a:r>
            <a:r>
              <a:rPr lang="en-US" sz="2000" dirty="0">
                <a:latin typeface="+mj-lt"/>
                <a:cs typeface="Times New Roman"/>
                <a:sym typeface="Wingdings"/>
              </a:rPr>
              <a:t>.</a:t>
            </a:r>
          </a:p>
          <a:p>
            <a:pPr marL="914400" lvl="2" indent="0" algn="just">
              <a:buNone/>
            </a:pPr>
            <a:r>
              <a:rPr lang="ar-SA" sz="1900" dirty="0">
                <a:solidFill>
                  <a:schemeClr val="bg1">
                    <a:lumMod val="50000"/>
                  </a:schemeClr>
                </a:solidFill>
                <a:latin typeface="Arial" pitchFamily="34" charset="0"/>
                <a:ea typeface="+mj-ea"/>
                <a:cs typeface="Arial" pitchFamily="34" charset="0"/>
                <a:sym typeface="Wingdings"/>
              </a:rPr>
              <a:t>(حجمه كبير فبغير الشكل)</a:t>
            </a:r>
            <a:endParaRPr lang="en-US" sz="1900" dirty="0">
              <a:solidFill>
                <a:schemeClr val="bg1">
                  <a:lumMod val="50000"/>
                </a:schemeClr>
              </a:solidFill>
              <a:latin typeface="Arial" pitchFamily="34" charset="0"/>
              <a:ea typeface="+mj-ea"/>
              <a:cs typeface="Arial" pitchFamily="34" charset="0"/>
              <a:sym typeface="Wingdings"/>
            </a:endParaRPr>
          </a:p>
          <a:p>
            <a:pPr lvl="2" algn="just"/>
            <a:r>
              <a:rPr lang="en-US" sz="2000" dirty="0">
                <a:latin typeface="+mj-lt"/>
                <a:cs typeface="Times New Roman"/>
                <a:sym typeface="Wingdings"/>
              </a:rPr>
              <a:t>Branched amino acids at the β-carbon, such as </a:t>
            </a:r>
            <a:r>
              <a:rPr lang="en-US" sz="2000" dirty="0">
                <a:latin typeface="+mj-lt"/>
                <a:cs typeface="Times New Roman"/>
                <a:sym typeface="Wingdings" panose="05000000000000000000" pitchFamily="2" charset="2"/>
              </a:rPr>
              <a:t></a:t>
            </a:r>
            <a:r>
              <a:rPr lang="en-US" sz="2000" dirty="0">
                <a:latin typeface="+mj-lt"/>
                <a:cs typeface="Times New Roman"/>
                <a:sym typeface="Wingdings"/>
              </a:rPr>
              <a:t> </a:t>
            </a:r>
            <a:r>
              <a:rPr lang="en-US" sz="2000" dirty="0">
                <a:solidFill>
                  <a:srgbClr val="FF0000"/>
                </a:solidFill>
                <a:latin typeface="+mj-lt"/>
                <a:cs typeface="Times New Roman"/>
                <a:sym typeface="Wingdings"/>
              </a:rPr>
              <a:t>valine or isoleucine</a:t>
            </a:r>
            <a:r>
              <a:rPr lang="en-US" sz="2000" dirty="0">
                <a:latin typeface="+mj-lt"/>
                <a:cs typeface="Times New Roman"/>
                <a:sym typeface="Wingdings"/>
              </a:rPr>
              <a:t>.</a:t>
            </a:r>
            <a:endParaRPr lang="en-US" sz="2000" dirty="0">
              <a:latin typeface="+mj-lt"/>
              <a:cs typeface="Times New Roman"/>
            </a:endParaRPr>
          </a:p>
          <a:p>
            <a:endParaRPr lang="en-US" dirty="0"/>
          </a:p>
        </p:txBody>
      </p:sp>
      <p:sp>
        <p:nvSpPr>
          <p:cNvPr id="4" name="TextBox 3"/>
          <p:cNvSpPr txBox="1"/>
          <p:nvPr/>
        </p:nvSpPr>
        <p:spPr>
          <a:xfrm>
            <a:off x="3300550" y="5633498"/>
            <a:ext cx="4167051" cy="923330"/>
          </a:xfrm>
          <a:prstGeom prst="rect">
            <a:avLst/>
          </a:prstGeom>
          <a:noFill/>
        </p:spPr>
        <p:txBody>
          <a:bodyPr wrap="square" rtlCol="0">
            <a:spAutoFit/>
          </a:bodyPr>
          <a:lstStyle/>
          <a:p>
            <a:pPr algn="r"/>
            <a:r>
              <a:rPr lang="en-US" dirty="0" smtClean="0">
                <a:solidFill>
                  <a:srgbClr val="EBEBEB">
                    <a:lumMod val="50000"/>
                  </a:srgbClr>
                </a:solidFill>
                <a:latin typeface="Trebuchet MS" panose="020B0603020202020204"/>
                <a:cs typeface="Tahoma" panose="020B0604030504040204" pitchFamily="34" charset="0"/>
              </a:rPr>
              <a:t>*</a:t>
            </a:r>
            <a:r>
              <a:rPr lang="ar-SA" dirty="0" smtClean="0">
                <a:solidFill>
                  <a:srgbClr val="EBEBEB">
                    <a:lumMod val="50000"/>
                  </a:srgbClr>
                </a:solidFill>
                <a:latin typeface="Trebuchet MS" panose="020B0603020202020204"/>
                <a:cs typeface="Tahoma" panose="020B0604030504040204" pitchFamily="34" charset="0"/>
              </a:rPr>
              <a:t>للفهم </a:t>
            </a:r>
            <a:r>
              <a:rPr lang="ar-SA" dirty="0">
                <a:solidFill>
                  <a:srgbClr val="EBEBEB">
                    <a:lumMod val="50000"/>
                  </a:srgbClr>
                </a:solidFill>
                <a:latin typeface="Trebuchet MS" panose="020B0603020202020204"/>
                <a:cs typeface="Tahoma" panose="020B0604030504040204" pitchFamily="34" charset="0"/>
              </a:rPr>
              <a:t>أكثر:</a:t>
            </a:r>
          </a:p>
          <a:p>
            <a:r>
              <a:rPr lang="en-US" dirty="0">
                <a:solidFill>
                  <a:srgbClr val="EBEBEB">
                    <a:lumMod val="50000"/>
                  </a:srgbClr>
                </a:solidFill>
                <a:latin typeface="Trebuchet MS" panose="020B0603020202020204"/>
                <a:hlinkClick r:id="rId2"/>
              </a:rPr>
              <a:t>https://www.youtube.com/watch?v=V3DgrOG1exY</a:t>
            </a:r>
            <a:endParaRPr lang="en-US" dirty="0">
              <a:solidFill>
                <a:srgbClr val="EBEBEB">
                  <a:lumMod val="50000"/>
                </a:srgbClr>
              </a:solidFill>
              <a:latin typeface="Trebuchet MS" panose="020B0603020202020204"/>
            </a:endParaRPr>
          </a:p>
        </p:txBody>
      </p:sp>
    </p:spTree>
    <p:extLst>
      <p:ext uri="{BB962C8B-B14F-4D97-AF65-F5344CB8AC3E}">
        <p14:creationId xmlns:p14="http://schemas.microsoft.com/office/powerpoint/2010/main" val="98459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32182"/>
            <a:ext cx="6347713" cy="1320800"/>
          </a:xfrm>
        </p:spPr>
        <p:txBody>
          <a:bodyPr/>
          <a:lstStyle/>
          <a:p>
            <a:r>
              <a:rPr lang="en-US" b="1" dirty="0">
                <a:solidFill>
                  <a:schemeClr val="accent2">
                    <a:lumMod val="75000"/>
                  </a:schemeClr>
                </a:solidFill>
                <a:cs typeface="Times New Roman"/>
              </a:rPr>
              <a:t>Secondary structure</a:t>
            </a:r>
            <a:endParaRPr lang="en-US" b="1" dirty="0">
              <a:solidFill>
                <a:schemeClr val="accent2">
                  <a:lumMod val="75000"/>
                </a:schemeClr>
              </a:solidFill>
            </a:endParaRPr>
          </a:p>
        </p:txBody>
      </p:sp>
      <p:sp>
        <p:nvSpPr>
          <p:cNvPr id="3" name="Content Placeholder 2"/>
          <p:cNvSpPr>
            <a:spLocks noGrp="1"/>
          </p:cNvSpPr>
          <p:nvPr>
            <p:ph idx="1"/>
          </p:nvPr>
        </p:nvSpPr>
        <p:spPr>
          <a:xfrm>
            <a:off x="1592832" y="983147"/>
            <a:ext cx="6888481" cy="4267154"/>
          </a:xfrm>
        </p:spPr>
        <p:txBody>
          <a:bodyPr>
            <a:normAutofit/>
          </a:bodyPr>
          <a:lstStyle/>
          <a:p>
            <a:pPr lvl="1">
              <a:buFont typeface="Wingdings" panose="05000000000000000000" pitchFamily="2" charset="2"/>
              <a:buChar char="v"/>
            </a:pPr>
            <a:r>
              <a:rPr lang="en-US" sz="2000" b="1" dirty="0">
                <a:latin typeface="+mj-lt"/>
                <a:cs typeface="Times New Roman"/>
              </a:rPr>
              <a:t>β-sheet </a:t>
            </a:r>
            <a:r>
              <a:rPr lang="en-US" sz="2000" dirty="0">
                <a:latin typeface="+mj-lt"/>
                <a:cs typeface="Times New Roman"/>
              </a:rPr>
              <a:t>(Composition of a β-sheet)</a:t>
            </a:r>
            <a:endParaRPr lang="x-none" sz="2000" dirty="0">
              <a:latin typeface="+mj-lt"/>
              <a:cs typeface="Times New Roman"/>
            </a:endParaRPr>
          </a:p>
          <a:p>
            <a:pPr lvl="2" algn="just"/>
            <a:endParaRPr lang="en-US" sz="1800" dirty="0">
              <a:latin typeface="Arial" charset="0"/>
              <a:cs typeface="Palatino" charset="0"/>
            </a:endParaRPr>
          </a:p>
          <a:p>
            <a:pPr lvl="2" algn="just">
              <a:buFont typeface="Wingdings" panose="05000000000000000000" pitchFamily="2" charset="2"/>
              <a:buChar char="§"/>
            </a:pPr>
            <a:r>
              <a:rPr lang="en-US" sz="1800" dirty="0">
                <a:latin typeface="+mj-lt"/>
                <a:cs typeface="Palatino" charset="0"/>
              </a:rPr>
              <a:t>Two or more polypeptide chains make hydrogen bonding with each other</a:t>
            </a:r>
            <a:r>
              <a:rPr lang="x-none" sz="1800" dirty="0">
                <a:solidFill>
                  <a:schemeClr val="bg1">
                    <a:lumMod val="50000"/>
                  </a:schemeClr>
                </a:solidFill>
                <a:latin typeface="+mj-lt"/>
                <a:cs typeface="Palatino" charset="0"/>
              </a:rPr>
              <a:t>.</a:t>
            </a:r>
            <a:r>
              <a:rPr lang="ar-SA" sz="1800" dirty="0">
                <a:solidFill>
                  <a:schemeClr val="bg1">
                    <a:lumMod val="50000"/>
                  </a:schemeClr>
                </a:solidFill>
                <a:latin typeface="+mj-lt"/>
                <a:cs typeface="Palatino" charset="0"/>
              </a:rPr>
              <a:t> </a:t>
            </a:r>
            <a:r>
              <a:rPr lang="en-US" sz="1800" dirty="0">
                <a:solidFill>
                  <a:schemeClr val="bg1">
                    <a:lumMod val="50000"/>
                  </a:schemeClr>
                </a:solidFill>
                <a:latin typeface="+mj-lt"/>
                <a:cs typeface="Palatino" charset="0"/>
              </a:rPr>
              <a:t>(beta sheet could be a long polypeptide) (the helix is just one polypeptide chain)</a:t>
            </a:r>
            <a:endParaRPr lang="x-none" sz="1800" dirty="0">
              <a:solidFill>
                <a:schemeClr val="bg1">
                  <a:lumMod val="50000"/>
                </a:schemeClr>
              </a:solidFill>
              <a:latin typeface="+mj-lt"/>
              <a:cs typeface="Palatino" charset="0"/>
            </a:endParaRPr>
          </a:p>
          <a:p>
            <a:pPr marL="1062990" lvl="2" indent="-285750" algn="just">
              <a:buFont typeface="Wingdings" panose="05000000000000000000" pitchFamily="2" charset="2"/>
              <a:buChar char="§"/>
            </a:pPr>
            <a:endParaRPr lang="x-none" sz="1800" dirty="0">
              <a:latin typeface="Arial" charset="0"/>
              <a:cs typeface="Palatino" charset="0"/>
            </a:endParaRPr>
          </a:p>
          <a:p>
            <a:pPr lvl="2" algn="just">
              <a:buFont typeface="Wingdings" panose="05000000000000000000" pitchFamily="2" charset="2"/>
              <a:buChar char="§"/>
            </a:pPr>
            <a:r>
              <a:rPr lang="en-US" sz="1800" dirty="0">
                <a:latin typeface="+mj-lt"/>
                <a:cs typeface="Palatino" charset="0"/>
              </a:rPr>
              <a:t>Also called </a:t>
            </a:r>
            <a:r>
              <a:rPr lang="en-US" sz="1800" dirty="0">
                <a:solidFill>
                  <a:srgbClr val="FF0000"/>
                </a:solidFill>
                <a:latin typeface="+mj-lt"/>
                <a:cs typeface="Palatino" charset="0"/>
              </a:rPr>
              <a:t>pleated sheets:</a:t>
            </a:r>
          </a:p>
          <a:p>
            <a:pPr marL="914400" lvl="2" indent="0" algn="just">
              <a:buNone/>
            </a:pPr>
            <a:r>
              <a:rPr lang="en-US" sz="1800" dirty="0">
                <a:latin typeface="+mj-lt"/>
                <a:cs typeface="Palatino" charset="0"/>
              </a:rPr>
              <a:t> because they appear as folded structures with edges</a:t>
            </a:r>
          </a:p>
          <a:p>
            <a:pPr lvl="2" algn="just">
              <a:buFont typeface="Wingdings" panose="05000000000000000000" pitchFamily="2" charset="2"/>
              <a:buChar char="§"/>
            </a:pPr>
            <a:r>
              <a:rPr lang="en-US" sz="1800" dirty="0">
                <a:solidFill>
                  <a:srgbClr val="FF0000"/>
                </a:solidFill>
                <a:latin typeface="+mj-lt"/>
                <a:cs typeface="Times New Roman"/>
              </a:rPr>
              <a:t>Hydrogen bonds: Stabilize the</a:t>
            </a:r>
            <a:r>
              <a:rPr lang="en-US" sz="1800" b="1" dirty="0">
                <a:latin typeface="+mj-lt"/>
                <a:cs typeface="Times New Roman"/>
              </a:rPr>
              <a:t> </a:t>
            </a:r>
            <a:r>
              <a:rPr lang="en-US" sz="1800" b="1" dirty="0">
                <a:solidFill>
                  <a:srgbClr val="FF0000"/>
                </a:solidFill>
                <a:latin typeface="+mj-lt"/>
                <a:cs typeface="Times New Roman"/>
              </a:rPr>
              <a:t>β-sheet</a:t>
            </a:r>
            <a:r>
              <a:rPr lang="en-US" sz="1800" dirty="0">
                <a:latin typeface="+mj-lt"/>
                <a:cs typeface="Palatino" charset="0"/>
              </a:rPr>
              <a:t>.</a:t>
            </a:r>
            <a:endParaRPr lang="en-US" sz="1800" dirty="0">
              <a:latin typeface="+mj-lt"/>
              <a:cs typeface="Times New Roman" charset="0"/>
            </a:endParaRPr>
          </a:p>
        </p:txBody>
      </p:sp>
      <p:pic>
        <p:nvPicPr>
          <p:cNvPr id="4" name="Picture 3"/>
          <p:cNvPicPr>
            <a:picLocks noChangeAspect="1"/>
          </p:cNvPicPr>
          <p:nvPr/>
        </p:nvPicPr>
        <p:blipFill rotWithShape="1">
          <a:blip r:embed="rId2"/>
          <a:srcRect l="10222" t="25029" r="11060" b="17648"/>
          <a:stretch/>
        </p:blipFill>
        <p:spPr>
          <a:xfrm>
            <a:off x="3862251" y="4700256"/>
            <a:ext cx="3500846" cy="1909551"/>
          </a:xfrm>
          <a:prstGeom prst="rect">
            <a:avLst/>
          </a:prstGeom>
        </p:spPr>
      </p:pic>
      <p:sp>
        <p:nvSpPr>
          <p:cNvPr id="5" name="Rounded Rectangle 4"/>
          <p:cNvSpPr/>
          <p:nvPr/>
        </p:nvSpPr>
        <p:spPr>
          <a:xfrm>
            <a:off x="2647407" y="1672046"/>
            <a:ext cx="6021977" cy="125403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6" name="Bent-Up Arrow 5"/>
          <p:cNvSpPr/>
          <p:nvPr/>
        </p:nvSpPr>
        <p:spPr>
          <a:xfrm rot="10800000" flipH="1">
            <a:off x="5612675" y="3272094"/>
            <a:ext cx="718457" cy="349888"/>
          </a:xfrm>
          <a:prstGeom prst="bentUp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Trebuchet MS" panose="020B0603020202020204"/>
            </a:endParaRPr>
          </a:p>
        </p:txBody>
      </p:sp>
      <p:sp>
        <p:nvSpPr>
          <p:cNvPr id="7" name="TextBox 6"/>
          <p:cNvSpPr txBox="1"/>
          <p:nvPr/>
        </p:nvSpPr>
        <p:spPr>
          <a:xfrm>
            <a:off x="404949" y="5369365"/>
            <a:ext cx="2886891" cy="923330"/>
          </a:xfrm>
          <a:prstGeom prst="rect">
            <a:avLst/>
          </a:prstGeom>
          <a:noFill/>
        </p:spPr>
        <p:txBody>
          <a:bodyPr wrap="square" rtlCol="0">
            <a:spAutoFit/>
          </a:bodyPr>
          <a:lstStyle/>
          <a:p>
            <a:r>
              <a:rPr lang="en-US" dirty="0" smtClean="0">
                <a:solidFill>
                  <a:schemeClr val="bg2">
                    <a:lumMod val="75000"/>
                  </a:schemeClr>
                </a:solidFill>
              </a:rPr>
              <a:t>*</a:t>
            </a:r>
            <a:r>
              <a:rPr lang="ar-SA" dirty="0" smtClean="0">
                <a:solidFill>
                  <a:schemeClr val="bg2">
                    <a:lumMod val="75000"/>
                  </a:schemeClr>
                </a:solidFill>
              </a:rPr>
              <a:t>للفهم أكثر:</a:t>
            </a:r>
          </a:p>
          <a:p>
            <a:r>
              <a:rPr lang="en-US" dirty="0">
                <a:solidFill>
                  <a:schemeClr val="bg2">
                    <a:lumMod val="75000"/>
                  </a:schemeClr>
                </a:solidFill>
                <a:hlinkClick r:id="rId3"/>
              </a:rPr>
              <a:t>https://www.youtube.com/watch?v=koyE9Nplacc</a:t>
            </a:r>
            <a:endParaRPr lang="en-US" dirty="0">
              <a:solidFill>
                <a:schemeClr val="bg2">
                  <a:lumMod val="75000"/>
                </a:schemeClr>
              </a:solidFill>
            </a:endParaRPr>
          </a:p>
        </p:txBody>
      </p:sp>
    </p:spTree>
    <p:extLst>
      <p:ext uri="{BB962C8B-B14F-4D97-AF65-F5344CB8AC3E}">
        <p14:creationId xmlns:p14="http://schemas.microsoft.com/office/powerpoint/2010/main" val="387561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171" y="94117"/>
            <a:ext cx="6347713" cy="1320800"/>
          </a:xfrm>
        </p:spPr>
        <p:txBody>
          <a:bodyPr/>
          <a:lstStyle/>
          <a:p>
            <a:r>
              <a:rPr lang="en-US" b="1" dirty="0">
                <a:solidFill>
                  <a:schemeClr val="accent2">
                    <a:lumMod val="75000"/>
                  </a:schemeClr>
                </a:solidFill>
                <a:cs typeface="Times New Roman"/>
              </a:rPr>
              <a:t>Secondary structure</a:t>
            </a:r>
            <a:endParaRPr lang="en-US" b="1" dirty="0">
              <a:solidFill>
                <a:schemeClr val="accent2">
                  <a:lumMod val="75000"/>
                </a:schemeClr>
              </a:solidFill>
            </a:endParaRPr>
          </a:p>
        </p:txBody>
      </p:sp>
      <p:sp>
        <p:nvSpPr>
          <p:cNvPr id="3" name="Content Placeholder 2"/>
          <p:cNvSpPr>
            <a:spLocks noGrp="1"/>
          </p:cNvSpPr>
          <p:nvPr>
            <p:ph idx="1"/>
          </p:nvPr>
        </p:nvSpPr>
        <p:spPr>
          <a:xfrm>
            <a:off x="1679352" y="660786"/>
            <a:ext cx="6347714" cy="466672"/>
          </a:xfrm>
        </p:spPr>
        <p:txBody>
          <a:bodyPr>
            <a:noAutofit/>
          </a:bodyPr>
          <a:lstStyle/>
          <a:p>
            <a:pPr algn="just"/>
            <a:r>
              <a:rPr lang="en-US" sz="2000" b="1" dirty="0">
                <a:latin typeface="+mj-lt"/>
                <a:cs typeface="Times New Roman"/>
              </a:rPr>
              <a:t>β-sheet (Antiparallel and parallel sheets)</a:t>
            </a:r>
          </a:p>
          <a:p>
            <a:pPr algn="just"/>
            <a:endParaRPr lang="x-none" sz="1600"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lvl="1" algn="just"/>
            <a:endParaRPr lang="x-none" b="1" dirty="0">
              <a:latin typeface="Times New Roman"/>
              <a:cs typeface="Times New Roman"/>
            </a:endParaRPr>
          </a:p>
          <a:p>
            <a:pPr marL="411480" lvl="1" indent="0" algn="just">
              <a:buNone/>
            </a:pPr>
            <a:endParaRPr lang="en-US" b="1" dirty="0">
              <a:latin typeface="Times New Roman"/>
              <a:cs typeface="Times New Roman"/>
            </a:endParaRPr>
          </a:p>
          <a:p>
            <a:endParaRPr lang="en-US" sz="1600" dirty="0"/>
          </a:p>
        </p:txBody>
      </p:sp>
      <p:grpSp>
        <p:nvGrpSpPr>
          <p:cNvPr id="4" name="Group 3"/>
          <p:cNvGrpSpPr/>
          <p:nvPr/>
        </p:nvGrpSpPr>
        <p:grpSpPr>
          <a:xfrm>
            <a:off x="1849171" y="1127459"/>
            <a:ext cx="6823463" cy="3865433"/>
            <a:chOff x="181415" y="2432621"/>
            <a:chExt cx="7997275" cy="3570059"/>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t="55731" r="48212"/>
            <a:stretch>
              <a:fillRect/>
            </a:stretch>
          </p:blipFill>
          <p:spPr bwMode="auto">
            <a:xfrm>
              <a:off x="1349908" y="2432621"/>
              <a:ext cx="1546359"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l="54802" t="52570"/>
            <a:stretch>
              <a:fillRect/>
            </a:stretch>
          </p:blipFill>
          <p:spPr bwMode="auto">
            <a:xfrm>
              <a:off x="5471427" y="2432621"/>
              <a:ext cx="1547997" cy="125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rrowheads="1"/>
            </p:cNvPicPr>
            <p:nvPr/>
          </p:nvPicPr>
          <p:blipFill>
            <a:blip r:embed="rId3">
              <a:extLst>
                <a:ext uri="{28A0092B-C50C-407E-A947-70E740481C1C}">
                  <a14:useLocalDpi xmlns:a14="http://schemas.microsoft.com/office/drawing/2010/main" val="0"/>
                </a:ext>
              </a:extLst>
            </a:blip>
            <a:srcRect b="52112"/>
            <a:stretch>
              <a:fillRect/>
            </a:stretch>
          </p:blipFill>
          <p:spPr bwMode="auto">
            <a:xfrm>
              <a:off x="181415" y="3843157"/>
              <a:ext cx="3887994" cy="215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t="47888"/>
            <a:stretch>
              <a:fillRect/>
            </a:stretch>
          </p:blipFill>
          <p:spPr bwMode="auto">
            <a:xfrm>
              <a:off x="4291904" y="3842680"/>
              <a:ext cx="388678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3128490" y="5112459"/>
            <a:ext cx="1214845" cy="646331"/>
          </a:xfrm>
          <a:prstGeom prst="rect">
            <a:avLst/>
          </a:prstGeom>
          <a:noFill/>
        </p:spPr>
        <p:txBody>
          <a:bodyPr wrap="square" rtlCol="0">
            <a:spAutoFit/>
          </a:bodyPr>
          <a:lstStyle/>
          <a:p>
            <a:r>
              <a:rPr lang="en-US" dirty="0">
                <a:solidFill>
                  <a:prstClr val="black"/>
                </a:solidFill>
                <a:latin typeface="Trebuchet MS" panose="020B0603020202020204"/>
              </a:rPr>
              <a:t>N</a:t>
            </a:r>
            <a:r>
              <a:rPr lang="en-US" dirty="0">
                <a:solidFill>
                  <a:prstClr val="black"/>
                </a:solidFill>
                <a:latin typeface="Trebuchet MS" panose="020B0603020202020204"/>
                <a:sym typeface="Wingdings" panose="05000000000000000000" pitchFamily="2" charset="2"/>
              </a:rPr>
              <a:t></a:t>
            </a:r>
            <a:r>
              <a:rPr lang="en-US" dirty="0">
                <a:solidFill>
                  <a:prstClr val="black"/>
                </a:solidFill>
                <a:latin typeface="Trebuchet MS" panose="020B0603020202020204"/>
              </a:rPr>
              <a:t>C </a:t>
            </a:r>
          </a:p>
          <a:p>
            <a:r>
              <a:rPr lang="en-US" dirty="0">
                <a:solidFill>
                  <a:prstClr val="black"/>
                </a:solidFill>
                <a:latin typeface="Trebuchet MS" panose="020B0603020202020204"/>
              </a:rPr>
              <a:t>C</a:t>
            </a:r>
            <a:r>
              <a:rPr lang="en-US" dirty="0">
                <a:solidFill>
                  <a:prstClr val="black"/>
                </a:solidFill>
                <a:latin typeface="Trebuchet MS" panose="020B0603020202020204"/>
                <a:sym typeface="Wingdings" panose="05000000000000000000" pitchFamily="2" charset="2"/>
              </a:rPr>
              <a:t></a:t>
            </a:r>
            <a:r>
              <a:rPr lang="en-US" dirty="0">
                <a:solidFill>
                  <a:prstClr val="black"/>
                </a:solidFill>
                <a:latin typeface="Trebuchet MS" panose="020B0603020202020204"/>
              </a:rPr>
              <a:t> N </a:t>
            </a:r>
          </a:p>
        </p:txBody>
      </p:sp>
      <p:sp>
        <p:nvSpPr>
          <p:cNvPr id="10" name="Curved Left Arrow 9"/>
          <p:cNvSpPr/>
          <p:nvPr/>
        </p:nvSpPr>
        <p:spPr>
          <a:xfrm>
            <a:off x="3879511" y="5186424"/>
            <a:ext cx="390066" cy="5059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rebuchet MS" panose="020B0603020202020204"/>
            </a:endParaRPr>
          </a:p>
        </p:txBody>
      </p:sp>
      <p:sp>
        <p:nvSpPr>
          <p:cNvPr id="11" name="TextBox 10"/>
          <p:cNvSpPr txBox="1"/>
          <p:nvPr/>
        </p:nvSpPr>
        <p:spPr>
          <a:xfrm>
            <a:off x="6289774" y="5163156"/>
            <a:ext cx="1466704" cy="646331"/>
          </a:xfrm>
          <a:prstGeom prst="rect">
            <a:avLst/>
          </a:prstGeom>
          <a:noFill/>
        </p:spPr>
        <p:txBody>
          <a:bodyPr wrap="square" rtlCol="0">
            <a:spAutoFit/>
          </a:bodyPr>
          <a:lstStyle/>
          <a:p>
            <a:r>
              <a:rPr lang="en-US" dirty="0">
                <a:solidFill>
                  <a:prstClr val="black"/>
                </a:solidFill>
                <a:latin typeface="Trebuchet MS" panose="020B0603020202020204"/>
              </a:rPr>
              <a:t>N </a:t>
            </a:r>
            <a:r>
              <a:rPr lang="en-US" dirty="0">
                <a:solidFill>
                  <a:prstClr val="black"/>
                </a:solidFill>
                <a:latin typeface="Trebuchet MS" panose="020B0603020202020204"/>
                <a:sym typeface="Wingdings" panose="05000000000000000000" pitchFamily="2" charset="2"/>
              </a:rPr>
              <a:t> C</a:t>
            </a:r>
          </a:p>
          <a:p>
            <a:r>
              <a:rPr lang="en-US" dirty="0">
                <a:solidFill>
                  <a:prstClr val="black"/>
                </a:solidFill>
                <a:latin typeface="Trebuchet MS" panose="020B0603020202020204"/>
                <a:sym typeface="Wingdings" panose="05000000000000000000" pitchFamily="2" charset="2"/>
              </a:rPr>
              <a:t>N  C</a:t>
            </a:r>
            <a:endParaRPr lang="en-US" dirty="0">
              <a:solidFill>
                <a:prstClr val="black"/>
              </a:solidFill>
              <a:latin typeface="Trebuchet MS" panose="020B0603020202020204"/>
            </a:endParaRPr>
          </a:p>
        </p:txBody>
      </p:sp>
      <p:sp>
        <p:nvSpPr>
          <p:cNvPr id="19" name="Curved Up Arrow 18"/>
          <p:cNvSpPr/>
          <p:nvPr/>
        </p:nvSpPr>
        <p:spPr>
          <a:xfrm rot="8488652">
            <a:off x="5910281" y="4988057"/>
            <a:ext cx="904909" cy="594096"/>
          </a:xfrm>
          <a:prstGeom prst="curvedUpArrow">
            <a:avLst>
              <a:gd name="adj1" fmla="val 20349"/>
              <a:gd name="adj2" fmla="val 562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rebuchet MS" panose="020B0603020202020204"/>
            </a:endParaRPr>
          </a:p>
        </p:txBody>
      </p:sp>
      <p:sp>
        <p:nvSpPr>
          <p:cNvPr id="20" name="TextBox 19"/>
          <p:cNvSpPr txBox="1"/>
          <p:nvPr/>
        </p:nvSpPr>
        <p:spPr>
          <a:xfrm>
            <a:off x="1749169" y="5105402"/>
            <a:ext cx="1674403" cy="369332"/>
          </a:xfrm>
          <a:prstGeom prst="rect">
            <a:avLst/>
          </a:prstGeom>
          <a:noFill/>
        </p:spPr>
        <p:txBody>
          <a:bodyPr wrap="square" rtlCol="0">
            <a:spAutoFit/>
          </a:bodyPr>
          <a:lstStyle/>
          <a:p>
            <a:r>
              <a:rPr lang="en-US" dirty="0">
                <a:solidFill>
                  <a:prstClr val="black"/>
                </a:solidFill>
                <a:latin typeface="Trebuchet MS" panose="020B0603020202020204"/>
              </a:rPr>
              <a:t>Antiparallel:</a:t>
            </a:r>
          </a:p>
        </p:txBody>
      </p:sp>
      <p:sp>
        <p:nvSpPr>
          <p:cNvPr id="21" name="TextBox 20"/>
          <p:cNvSpPr txBox="1"/>
          <p:nvPr/>
        </p:nvSpPr>
        <p:spPr>
          <a:xfrm>
            <a:off x="4930469" y="5116989"/>
            <a:ext cx="1046848" cy="369332"/>
          </a:xfrm>
          <a:prstGeom prst="rect">
            <a:avLst/>
          </a:prstGeom>
          <a:noFill/>
        </p:spPr>
        <p:txBody>
          <a:bodyPr wrap="square" rtlCol="0">
            <a:spAutoFit/>
          </a:bodyPr>
          <a:lstStyle/>
          <a:p>
            <a:r>
              <a:rPr lang="en-US" dirty="0">
                <a:solidFill>
                  <a:prstClr val="black"/>
                </a:solidFill>
                <a:latin typeface="Trebuchet MS" panose="020B0603020202020204"/>
              </a:rPr>
              <a:t>Parallel:</a:t>
            </a:r>
          </a:p>
        </p:txBody>
      </p:sp>
      <p:sp>
        <p:nvSpPr>
          <p:cNvPr id="22" name="TextBox 21"/>
          <p:cNvSpPr txBox="1"/>
          <p:nvPr/>
        </p:nvSpPr>
        <p:spPr>
          <a:xfrm>
            <a:off x="1248068" y="5799304"/>
            <a:ext cx="8216538" cy="923330"/>
          </a:xfrm>
          <a:prstGeom prst="rect">
            <a:avLst/>
          </a:prstGeom>
          <a:noFill/>
        </p:spPr>
        <p:txBody>
          <a:bodyPr wrap="square" rtlCol="0">
            <a:spAutoFit/>
          </a:bodyPr>
          <a:lstStyle/>
          <a:p>
            <a:r>
              <a:rPr lang="en-US" dirty="0">
                <a:solidFill>
                  <a:srgbClr val="FF0000"/>
                </a:solidFill>
                <a:latin typeface="Trebuchet MS" panose="020B0603020202020204"/>
              </a:rPr>
              <a:t>Hydrogen bonds in the parallel direction are less stable than in the </a:t>
            </a:r>
            <a:r>
              <a:rPr lang="en-US" dirty="0" err="1">
                <a:solidFill>
                  <a:srgbClr val="FF0000"/>
                </a:solidFill>
                <a:latin typeface="Trebuchet MS" panose="020B0603020202020204"/>
              </a:rPr>
              <a:t>antiparallel</a:t>
            </a:r>
            <a:r>
              <a:rPr lang="en-US" dirty="0">
                <a:solidFill>
                  <a:srgbClr val="FF0000"/>
                </a:solidFill>
                <a:latin typeface="Trebuchet MS" panose="020B0603020202020204"/>
              </a:rPr>
              <a:t>  </a:t>
            </a:r>
            <a:r>
              <a:rPr lang="en-US" dirty="0" smtClean="0">
                <a:solidFill>
                  <a:prstClr val="white">
                    <a:lumMod val="65000"/>
                  </a:prstClr>
                </a:solidFill>
                <a:latin typeface="Trebuchet MS" panose="020B0603020202020204"/>
              </a:rPr>
              <a:t>(notice </a:t>
            </a:r>
            <a:r>
              <a:rPr lang="en-US" dirty="0">
                <a:solidFill>
                  <a:prstClr val="white">
                    <a:lumMod val="65000"/>
                  </a:prstClr>
                </a:solidFill>
                <a:latin typeface="Trebuchet MS" panose="020B0603020202020204"/>
              </a:rPr>
              <a:t>the dotted lines in the picture..in the antiparallel the lines are straight but in the parallel , they aren’t)</a:t>
            </a:r>
          </a:p>
        </p:txBody>
      </p:sp>
    </p:spTree>
    <p:extLst>
      <p:ext uri="{BB962C8B-B14F-4D97-AF65-F5344CB8AC3E}">
        <p14:creationId xmlns:p14="http://schemas.microsoft.com/office/powerpoint/2010/main" val="568906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cs typeface="Times New Roman"/>
              </a:rPr>
              <a:t>Secondary structure</a:t>
            </a:r>
            <a:endParaRPr lang="en-US" b="1" dirty="0"/>
          </a:p>
        </p:txBody>
      </p:sp>
      <p:sp>
        <p:nvSpPr>
          <p:cNvPr id="3" name="Content Placeholder 2"/>
          <p:cNvSpPr>
            <a:spLocks noGrp="1"/>
          </p:cNvSpPr>
          <p:nvPr>
            <p:ph idx="1"/>
          </p:nvPr>
        </p:nvSpPr>
        <p:spPr>
          <a:xfrm>
            <a:off x="211016" y="1547446"/>
            <a:ext cx="7968342" cy="5164852"/>
          </a:xfrm>
        </p:spPr>
        <p:txBody>
          <a:bodyPr>
            <a:normAutofit fontScale="92500" lnSpcReduction="20000"/>
          </a:bodyPr>
          <a:lstStyle/>
          <a:p>
            <a:pPr algn="just"/>
            <a:r>
              <a:rPr lang="en-US" sz="2000" b="1" dirty="0">
                <a:latin typeface="+mj-lt"/>
                <a:cs typeface="Times New Roman"/>
              </a:rPr>
              <a:t>Other secondary structure examples</a:t>
            </a:r>
            <a:r>
              <a:rPr lang="en-US" sz="2000" b="1" dirty="0" smtClean="0">
                <a:latin typeface="+mj-lt"/>
                <a:cs typeface="Times New Roman"/>
              </a:rPr>
              <a:t>:</a:t>
            </a:r>
          </a:p>
          <a:p>
            <a:pPr algn="just"/>
            <a:endParaRPr lang="en-US" sz="2000" b="1" dirty="0">
              <a:latin typeface="+mj-lt"/>
              <a:cs typeface="Times New Roman"/>
            </a:endParaRPr>
          </a:p>
          <a:p>
            <a:pPr lvl="1" algn="just"/>
            <a:r>
              <a:rPr lang="el-GR" sz="2400" b="1" u="sng" dirty="0">
                <a:latin typeface="+mj-lt"/>
                <a:cs typeface="Times New Roman"/>
              </a:rPr>
              <a:t>β</a:t>
            </a:r>
            <a:r>
              <a:rPr lang="en-US" sz="2400" b="1" u="sng" dirty="0">
                <a:latin typeface="+mj-lt"/>
                <a:cs typeface="Times New Roman"/>
              </a:rPr>
              <a:t>-bends (reverse turns</a:t>
            </a:r>
            <a:r>
              <a:rPr lang="en-US" sz="2400" b="1" u="sng" dirty="0" smtClean="0">
                <a:latin typeface="+mj-lt"/>
                <a:cs typeface="Times New Roman"/>
              </a:rPr>
              <a:t>):</a:t>
            </a:r>
          </a:p>
          <a:p>
            <a:pPr lvl="1" algn="just">
              <a:buNone/>
            </a:pPr>
            <a:endParaRPr lang="en-US" sz="900" b="1" u="sng" dirty="0">
              <a:latin typeface="+mj-lt"/>
              <a:cs typeface="Times New Roman"/>
            </a:endParaRPr>
          </a:p>
          <a:p>
            <a:pPr lvl="2" algn="just">
              <a:lnSpc>
                <a:spcPct val="130000"/>
              </a:lnSpc>
            </a:pPr>
            <a:r>
              <a:rPr lang="en-US" sz="1800" dirty="0">
                <a:latin typeface="+mj-lt"/>
                <a:cs typeface="Times New Roman"/>
              </a:rPr>
              <a:t>Reverse the direction of a polypeptide chain.</a:t>
            </a:r>
          </a:p>
          <a:p>
            <a:pPr lvl="2" algn="just">
              <a:lnSpc>
                <a:spcPct val="130000"/>
              </a:lnSpc>
            </a:pPr>
            <a:r>
              <a:rPr lang="en-US" sz="1800" dirty="0">
                <a:latin typeface="+mj-lt"/>
                <a:cs typeface="Times New Roman"/>
              </a:rPr>
              <a:t>Usually found on the surface of the molecule and  often include charged residues.</a:t>
            </a:r>
          </a:p>
          <a:p>
            <a:pPr lvl="2" algn="just">
              <a:lnSpc>
                <a:spcPct val="130000"/>
              </a:lnSpc>
            </a:pPr>
            <a:r>
              <a:rPr lang="en-US" sz="1800" dirty="0">
                <a:latin typeface="+mj-lt"/>
                <a:cs typeface="Times New Roman"/>
              </a:rPr>
              <a:t>The name comes because they often connect successive strands of antiparallel β-sheets.</a:t>
            </a:r>
          </a:p>
          <a:p>
            <a:pPr lvl="2" algn="just">
              <a:lnSpc>
                <a:spcPct val="130000"/>
              </a:lnSpc>
            </a:pPr>
            <a:r>
              <a:rPr lang="en-US" sz="1800" dirty="0">
                <a:latin typeface="+mj-lt"/>
                <a:cs typeface="Times New Roman"/>
              </a:rPr>
              <a:t>β-bends are generally composed of four amino acid residues, proline or glycine are frequently found in β-bends.</a:t>
            </a:r>
          </a:p>
          <a:p>
            <a:pPr marL="411480" lvl="1" indent="0" algn="just">
              <a:buNone/>
            </a:pPr>
            <a:endParaRPr lang="en-US" sz="1800" dirty="0">
              <a:latin typeface="+mj-lt"/>
              <a:cs typeface="Times New Roman"/>
            </a:endParaRPr>
          </a:p>
          <a:p>
            <a:pPr lvl="1" algn="just"/>
            <a:r>
              <a:rPr lang="en-US" sz="1800" b="1" u="sng" dirty="0" err="1">
                <a:latin typeface="+mj-lt"/>
                <a:cs typeface="Times New Roman"/>
              </a:rPr>
              <a:t>Nonrepetitive</a:t>
            </a:r>
            <a:r>
              <a:rPr lang="en-US" sz="1800" b="1" u="sng" dirty="0">
                <a:latin typeface="+mj-lt"/>
                <a:cs typeface="Times New Roman"/>
              </a:rPr>
              <a:t> secondary structure:</a:t>
            </a:r>
            <a:r>
              <a:rPr lang="en-US" sz="1800" b="1" dirty="0">
                <a:latin typeface="+mj-lt"/>
                <a:cs typeface="Times New Roman"/>
              </a:rPr>
              <a:t> </a:t>
            </a:r>
          </a:p>
          <a:p>
            <a:pPr marL="411480" lvl="1" indent="0" algn="just">
              <a:buNone/>
            </a:pPr>
            <a:r>
              <a:rPr lang="en-US" sz="1800" dirty="0">
                <a:latin typeface="+mj-lt"/>
                <a:cs typeface="Times New Roman"/>
              </a:rPr>
              <a:t>		e.g. loop or coil conformation.</a:t>
            </a:r>
          </a:p>
          <a:p>
            <a:endParaRPr lang="en-US" sz="1600" dirty="0"/>
          </a:p>
        </p:txBody>
      </p:sp>
      <p:pic>
        <p:nvPicPr>
          <p:cNvPr id="4" name="صورة 3" descr="Beta_hairpin.png"/>
          <p:cNvPicPr>
            <a:picLocks noChangeAspect="1"/>
          </p:cNvPicPr>
          <p:nvPr/>
        </p:nvPicPr>
        <p:blipFill>
          <a:blip r:embed="rId2"/>
          <a:stretch>
            <a:fillRect/>
          </a:stretch>
        </p:blipFill>
        <p:spPr>
          <a:xfrm rot="20780298">
            <a:off x="7988439" y="645049"/>
            <a:ext cx="1656894" cy="3605404"/>
          </a:xfrm>
          <a:prstGeom prst="rect">
            <a:avLst/>
          </a:prstGeom>
        </p:spPr>
      </p:pic>
    </p:spTree>
    <p:extLst>
      <p:ext uri="{BB962C8B-B14F-4D97-AF65-F5344CB8AC3E}">
        <p14:creationId xmlns:p14="http://schemas.microsoft.com/office/powerpoint/2010/main" val="1444302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355" y="257578"/>
            <a:ext cx="6347713" cy="704045"/>
          </a:xfrm>
        </p:spPr>
        <p:txBody>
          <a:bodyPr>
            <a:normAutofit/>
          </a:bodyPr>
          <a:lstStyle/>
          <a:p>
            <a:r>
              <a:rPr lang="en-US" sz="4000" b="1" dirty="0" smtClean="0">
                <a:cs typeface="Times New Roman"/>
              </a:rPr>
              <a:t>Secondary structure</a:t>
            </a:r>
            <a:endParaRPr lang="en-US" sz="4000" b="1" dirty="0">
              <a:cs typeface="Times New Roman"/>
            </a:endParaRPr>
          </a:p>
        </p:txBody>
      </p:sp>
      <p:sp>
        <p:nvSpPr>
          <p:cNvPr id="3" name="Content Placeholder 2"/>
          <p:cNvSpPr>
            <a:spLocks noGrp="1"/>
          </p:cNvSpPr>
          <p:nvPr>
            <p:ph idx="1"/>
          </p:nvPr>
        </p:nvSpPr>
        <p:spPr>
          <a:xfrm>
            <a:off x="1944924" y="1035836"/>
            <a:ext cx="6347714" cy="3880773"/>
          </a:xfrm>
        </p:spPr>
        <p:txBody>
          <a:bodyPr>
            <a:noAutofit/>
          </a:bodyPr>
          <a:lstStyle/>
          <a:p>
            <a:pPr marL="0" indent="0" algn="l">
              <a:buNone/>
            </a:pPr>
            <a:r>
              <a:rPr lang="en-US" b="1" dirty="0" smtClean="0">
                <a:latin typeface="Times New Roman"/>
                <a:cs typeface="Times New Roman"/>
              </a:rPr>
              <a:t>Other secondary structure examples:</a:t>
            </a:r>
            <a:endParaRPr lang="en-US" b="1" dirty="0" smtClean="0">
              <a:latin typeface="+mj-lt"/>
              <a:cs typeface="Times New Roman"/>
            </a:endParaRPr>
          </a:p>
          <a:p>
            <a:pPr marL="457200" lvl="1" indent="0" algn="l">
              <a:buNone/>
            </a:pPr>
            <a:r>
              <a:rPr lang="en-US" sz="2400" b="1" dirty="0" err="1">
                <a:latin typeface="+mj-lt"/>
                <a:cs typeface="Times New Roman"/>
              </a:rPr>
              <a:t>Supersecondary</a:t>
            </a:r>
            <a:r>
              <a:rPr lang="en-US" sz="2400" b="1" dirty="0">
                <a:latin typeface="+mj-lt"/>
                <a:cs typeface="Times New Roman"/>
              </a:rPr>
              <a:t> structures (motifs):</a:t>
            </a:r>
          </a:p>
          <a:p>
            <a:pPr marL="777240" lvl="2" indent="0" algn="l">
              <a:buNone/>
            </a:pPr>
            <a:r>
              <a:rPr lang="en-US" dirty="0" smtClean="0">
                <a:latin typeface="+mj-lt"/>
                <a:cs typeface="Times New Roman"/>
              </a:rPr>
              <a:t>	</a:t>
            </a:r>
            <a:r>
              <a:rPr lang="en-US" sz="1800" dirty="0" smtClean="0">
                <a:latin typeface="+mj-lt"/>
                <a:cs typeface="Times New Roman"/>
              </a:rPr>
              <a:t>A combination of </a:t>
            </a:r>
            <a:r>
              <a:rPr lang="en-US" sz="1800" dirty="0" smtClean="0">
                <a:solidFill>
                  <a:srgbClr val="FF0000"/>
                </a:solidFill>
                <a:latin typeface="+mj-lt"/>
                <a:cs typeface="Times New Roman"/>
              </a:rPr>
              <a:t>secondary structural </a:t>
            </a:r>
            <a:r>
              <a:rPr lang="en-US" sz="1800" dirty="0">
                <a:latin typeface="+mj-lt"/>
                <a:cs typeface="Times New Roman"/>
              </a:rPr>
              <a:t>elements </a:t>
            </a:r>
            <a:r>
              <a:rPr lang="en-US" sz="1800" dirty="0">
                <a:solidFill>
                  <a:schemeClr val="bg1">
                    <a:lumMod val="50000"/>
                  </a:schemeClr>
                </a:solidFill>
                <a:latin typeface="+mj-lt"/>
                <a:cs typeface="Times New Roman"/>
              </a:rPr>
              <a:t>(that is, α-helices, β-sheets, and </a:t>
            </a:r>
            <a:r>
              <a:rPr lang="en-US" sz="1800" dirty="0" smtClean="0">
                <a:solidFill>
                  <a:schemeClr val="bg1">
                    <a:lumMod val="50000"/>
                  </a:schemeClr>
                </a:solidFill>
                <a:latin typeface="+mj-lt"/>
                <a:cs typeface="Times New Roman"/>
              </a:rPr>
              <a:t>coils</a:t>
            </a:r>
            <a:r>
              <a:rPr lang="en-US" sz="1800" dirty="0">
                <a:solidFill>
                  <a:schemeClr val="bg1">
                    <a:lumMod val="50000"/>
                  </a:schemeClr>
                </a:solidFill>
                <a:latin typeface="+mj-lt"/>
                <a:cs typeface="Times New Roman"/>
              </a:rPr>
              <a:t>) . These form primarily the core (interior) region of the molecule. They are connected by loop regions .</a:t>
            </a:r>
            <a:endParaRPr lang="en-US" sz="1800" dirty="0" smtClean="0">
              <a:solidFill>
                <a:schemeClr val="bg1">
                  <a:lumMod val="50000"/>
                </a:schemeClr>
              </a:solidFill>
              <a:latin typeface="+mj-lt"/>
              <a:cs typeface="Times New Roman"/>
            </a:endParaRPr>
          </a:p>
          <a:p>
            <a:pPr marL="777240" lvl="2" indent="0" algn="l">
              <a:buNone/>
            </a:pPr>
            <a:endParaRPr lang="en-US" dirty="0" smtClean="0">
              <a:latin typeface="+mj-lt"/>
              <a:cs typeface="Times New Roman"/>
            </a:endParaRPr>
          </a:p>
          <a:p>
            <a:pPr marL="777240" lvl="2" indent="0" algn="l">
              <a:buNone/>
            </a:pPr>
            <a:endParaRPr lang="en-US" dirty="0" smtClean="0">
              <a:latin typeface="+mj-lt"/>
              <a:cs typeface="Times New Roman"/>
            </a:endParaRPr>
          </a:p>
          <a:p>
            <a:pPr marL="114300" indent="0" algn="l">
              <a:buNone/>
            </a:pPr>
            <a:endParaRPr lang="en-US" dirty="0" smtClean="0">
              <a:latin typeface="+mj-lt"/>
              <a:cs typeface="Times New Roman"/>
            </a:endParaRPr>
          </a:p>
          <a:p>
            <a:pPr marL="114300" indent="0" algn="l">
              <a:buNone/>
            </a:pPr>
            <a:endParaRPr lang="en-US" dirty="0" smtClean="0">
              <a:latin typeface="+mj-lt"/>
              <a:cs typeface="Times New Roman"/>
            </a:endParaRPr>
          </a:p>
          <a:p>
            <a:pPr marL="114300" indent="0" algn="l">
              <a:buNone/>
            </a:pPr>
            <a:endParaRPr lang="en-US" dirty="0">
              <a:latin typeface="+mj-lt"/>
              <a:cs typeface="Times New Roman"/>
            </a:endParaRPr>
          </a:p>
          <a:p>
            <a:pPr marL="114300" indent="0" algn="l">
              <a:buNone/>
            </a:pPr>
            <a:r>
              <a:rPr lang="en-US" dirty="0">
                <a:latin typeface="+mj-lt"/>
                <a:cs typeface="Times New Roman"/>
              </a:rPr>
              <a:t>	</a:t>
            </a:r>
            <a:r>
              <a:rPr lang="el-GR" dirty="0" smtClean="0">
                <a:latin typeface="+mj-lt"/>
                <a:cs typeface="Times New Roman"/>
              </a:rPr>
              <a:t>α α</a:t>
            </a:r>
            <a:r>
              <a:rPr lang="en-US" dirty="0" smtClean="0">
                <a:latin typeface="+mj-lt"/>
                <a:cs typeface="Times New Roman"/>
              </a:rPr>
              <a:t> </a:t>
            </a:r>
            <a:r>
              <a:rPr lang="en-US" dirty="0">
                <a:latin typeface="+mj-lt"/>
                <a:cs typeface="Times New Roman"/>
              </a:rPr>
              <a:t>motif: two </a:t>
            </a:r>
            <a:r>
              <a:rPr lang="el-GR" dirty="0">
                <a:latin typeface="+mj-lt"/>
                <a:cs typeface="Times New Roman"/>
              </a:rPr>
              <a:t>α</a:t>
            </a:r>
            <a:r>
              <a:rPr lang="en-US" dirty="0">
                <a:latin typeface="+mj-lt"/>
                <a:cs typeface="Times New Roman"/>
              </a:rPr>
              <a:t> helices together</a:t>
            </a:r>
          </a:p>
          <a:p>
            <a:pPr marL="114300" indent="0" algn="l">
              <a:buNone/>
            </a:pPr>
            <a:r>
              <a:rPr lang="en-US" dirty="0">
                <a:latin typeface="+mj-lt"/>
                <a:cs typeface="Times New Roman"/>
              </a:rPr>
              <a:t>	</a:t>
            </a:r>
            <a:r>
              <a:rPr lang="el-GR" dirty="0">
                <a:latin typeface="+mj-lt"/>
                <a:cs typeface="Times New Roman"/>
              </a:rPr>
              <a:t>β α β</a:t>
            </a:r>
            <a:r>
              <a:rPr lang="en-US" dirty="0">
                <a:latin typeface="+mj-lt"/>
                <a:cs typeface="Times New Roman"/>
              </a:rPr>
              <a:t> motif: a helix connects two </a:t>
            </a:r>
            <a:r>
              <a:rPr lang="el-GR" dirty="0">
                <a:latin typeface="+mj-lt"/>
                <a:cs typeface="Times New Roman"/>
              </a:rPr>
              <a:t>β</a:t>
            </a:r>
            <a:r>
              <a:rPr lang="en-US" dirty="0">
                <a:latin typeface="+mj-lt"/>
                <a:cs typeface="Times New Roman"/>
              </a:rPr>
              <a:t> sheets</a:t>
            </a:r>
          </a:p>
          <a:p>
            <a:pPr marL="114300" indent="0" algn="l">
              <a:buNone/>
            </a:pPr>
            <a:r>
              <a:rPr lang="en-US" dirty="0">
                <a:latin typeface="+mj-lt"/>
                <a:cs typeface="Times New Roman"/>
              </a:rPr>
              <a:t>	</a:t>
            </a:r>
            <a:r>
              <a:rPr lang="el-GR" dirty="0">
                <a:latin typeface="+mj-lt"/>
                <a:cs typeface="Times New Roman"/>
              </a:rPr>
              <a:t>β</a:t>
            </a:r>
            <a:r>
              <a:rPr lang="en-US" dirty="0">
                <a:latin typeface="+mj-lt"/>
                <a:cs typeface="Times New Roman"/>
              </a:rPr>
              <a:t> </a:t>
            </a:r>
            <a:r>
              <a:rPr lang="en-US" dirty="0" smtClean="0">
                <a:latin typeface="+mj-lt"/>
                <a:cs typeface="Times New Roman"/>
              </a:rPr>
              <a:t>hairpin</a:t>
            </a:r>
            <a:r>
              <a:rPr lang="en-US" dirty="0">
                <a:latin typeface="+mj-lt"/>
                <a:cs typeface="Times New Roman"/>
              </a:rPr>
              <a:t>: reverse turns connect antiparallel </a:t>
            </a:r>
            <a:r>
              <a:rPr lang="el-GR" dirty="0">
                <a:latin typeface="+mj-lt"/>
                <a:cs typeface="Times New Roman"/>
              </a:rPr>
              <a:t>β</a:t>
            </a:r>
            <a:r>
              <a:rPr lang="en-US" dirty="0">
                <a:latin typeface="+mj-lt"/>
                <a:cs typeface="Times New Roman"/>
              </a:rPr>
              <a:t> sheets</a:t>
            </a:r>
          </a:p>
          <a:p>
            <a:pPr marL="114300" indent="0" algn="l">
              <a:buNone/>
            </a:pPr>
            <a:r>
              <a:rPr lang="en-US" dirty="0">
                <a:latin typeface="+mj-lt"/>
                <a:cs typeface="Times New Roman"/>
              </a:rPr>
              <a:t>	</a:t>
            </a:r>
            <a:r>
              <a:rPr lang="el-GR" dirty="0">
                <a:latin typeface="+mj-lt"/>
                <a:cs typeface="Times New Roman"/>
              </a:rPr>
              <a:t>β</a:t>
            </a:r>
            <a:r>
              <a:rPr lang="en-US" dirty="0">
                <a:latin typeface="+mj-lt"/>
                <a:cs typeface="Times New Roman"/>
              </a:rPr>
              <a:t> barrels: rolls of </a:t>
            </a:r>
            <a:r>
              <a:rPr lang="el-GR" dirty="0">
                <a:latin typeface="+mj-lt"/>
                <a:cs typeface="Times New Roman"/>
              </a:rPr>
              <a:t>β</a:t>
            </a:r>
            <a:r>
              <a:rPr lang="en-US" dirty="0">
                <a:latin typeface="+mj-lt"/>
                <a:cs typeface="Times New Roman"/>
              </a:rPr>
              <a:t> sheets</a:t>
            </a:r>
          </a:p>
          <a:p>
            <a:pPr algn="l"/>
            <a:endParaRPr lang="en-US" dirty="0" smtClean="0">
              <a:latin typeface="Calibri" charset="0"/>
            </a:endParaRPr>
          </a:p>
          <a:p>
            <a:pPr marL="411480" lvl="1" indent="0" algn="l">
              <a:buNone/>
            </a:pPr>
            <a:endParaRPr lang="en-US" sz="2200" dirty="0">
              <a:latin typeface="Times New Roman"/>
              <a:cs typeface="Times New Roman"/>
            </a:endParaRPr>
          </a:p>
        </p:txBody>
      </p:sp>
      <p:pic>
        <p:nvPicPr>
          <p:cNvPr id="4" name="Picture 3" descr="Suprsecondary structur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809" y="3343282"/>
            <a:ext cx="7066209" cy="1583998"/>
          </a:xfrm>
          <a:prstGeom prst="rect">
            <a:avLst/>
          </a:prstGeom>
        </p:spPr>
      </p:pic>
    </p:spTree>
    <p:extLst>
      <p:ext uri="{BB962C8B-B14F-4D97-AF65-F5344CB8AC3E}">
        <p14:creationId xmlns:p14="http://schemas.microsoft.com/office/powerpoint/2010/main" val="232112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8984955" y="-28609"/>
            <a:ext cx="3147015" cy="491627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SA"/>
          </a:p>
        </p:txBody>
      </p:sp>
      <p:sp>
        <p:nvSpPr>
          <p:cNvPr id="5" name="TextBox 4"/>
          <p:cNvSpPr txBox="1"/>
          <p:nvPr/>
        </p:nvSpPr>
        <p:spPr>
          <a:xfrm>
            <a:off x="941439" y="193496"/>
            <a:ext cx="6754761" cy="707886"/>
          </a:xfrm>
          <a:prstGeom prst="rect">
            <a:avLst/>
          </a:prstGeom>
          <a:noFill/>
        </p:spPr>
        <p:txBody>
          <a:bodyPr wrap="square" rtlCol="1">
            <a:spAutoFit/>
          </a:bodyPr>
          <a:lstStyle/>
          <a:p>
            <a:r>
              <a:rPr lang="en-US" sz="4000" b="1" dirty="0">
                <a:solidFill>
                  <a:schemeClr val="accent2">
                    <a:lumMod val="75000"/>
                  </a:schemeClr>
                </a:solidFill>
                <a:latin typeface="+mj-lt"/>
                <a:cs typeface="Arial" panose="020B0604020202020204" pitchFamily="34" charset="0"/>
              </a:rPr>
              <a:t>Tertiary structure</a:t>
            </a:r>
            <a:endParaRPr lang="ar-SA" sz="4000" b="1" dirty="0">
              <a:solidFill>
                <a:schemeClr val="accent2">
                  <a:lumMod val="75000"/>
                </a:schemeClr>
              </a:solidFill>
              <a:latin typeface="+mj-lt"/>
              <a:cs typeface="Arial" panose="020B0604020202020204" pitchFamily="34" charset="0"/>
            </a:endParaRPr>
          </a:p>
        </p:txBody>
      </p:sp>
      <p:sp>
        <p:nvSpPr>
          <p:cNvPr id="8" name="Right Arrow 7"/>
          <p:cNvSpPr/>
          <p:nvPr/>
        </p:nvSpPr>
        <p:spPr>
          <a:xfrm>
            <a:off x="747252" y="1206487"/>
            <a:ext cx="1769806" cy="825910"/>
          </a:xfrm>
          <a:prstGeom prst="rightArrow">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r>
              <a:rPr lang="en-US" dirty="0"/>
              <a:t>What is it?</a:t>
            </a:r>
            <a:endParaRPr lang="ar-SA" dirty="0"/>
          </a:p>
        </p:txBody>
      </p:sp>
      <p:sp>
        <p:nvSpPr>
          <p:cNvPr id="9" name="Rounded Rectangle 8"/>
          <p:cNvSpPr/>
          <p:nvPr/>
        </p:nvSpPr>
        <p:spPr>
          <a:xfrm>
            <a:off x="2794727" y="1267813"/>
            <a:ext cx="5938684" cy="825910"/>
          </a:xfrm>
          <a:prstGeom prst="roundRect">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r>
              <a:rPr lang="en-US" dirty="0">
                <a:solidFill>
                  <a:srgbClr val="2F2B20"/>
                </a:solidFill>
                <a:latin typeface="+mj-lt"/>
                <a:cs typeface="Arial" panose="020B0604020202020204" pitchFamily="34" charset="0"/>
              </a:rPr>
              <a:t>It is the three-dimensional (3D) structure of an entire polypeptide chain including side chains</a:t>
            </a:r>
            <a:r>
              <a:rPr lang="en-US" dirty="0" smtClean="0">
                <a:solidFill>
                  <a:srgbClr val="2F2B20"/>
                </a:solidFill>
                <a:latin typeface="+mj-lt"/>
                <a:cs typeface="Arial" panose="020B0604020202020204" pitchFamily="34" charset="0"/>
              </a:rPr>
              <a:t>.</a:t>
            </a:r>
            <a:endParaRPr lang="en-US" dirty="0">
              <a:solidFill>
                <a:srgbClr val="2F2B20"/>
              </a:solidFill>
              <a:latin typeface="+mj-lt"/>
              <a:cs typeface="Arial" panose="020B0604020202020204" pitchFamily="34" charset="0"/>
            </a:endParaRPr>
          </a:p>
        </p:txBody>
      </p:sp>
      <p:sp>
        <p:nvSpPr>
          <p:cNvPr id="10" name="Right Arrow 9"/>
          <p:cNvSpPr/>
          <p:nvPr/>
        </p:nvSpPr>
        <p:spPr>
          <a:xfrm>
            <a:off x="747252" y="2520832"/>
            <a:ext cx="1769806" cy="825910"/>
          </a:xfrm>
          <a:prstGeom prst="rightArrow">
            <a:avLst/>
          </a:prstGeom>
          <a:ln w="38100"/>
        </p:spPr>
        <p:style>
          <a:lnRef idx="2">
            <a:schemeClr val="accent1"/>
          </a:lnRef>
          <a:fillRef idx="1">
            <a:schemeClr val="lt1"/>
          </a:fillRef>
          <a:effectRef idx="0">
            <a:schemeClr val="accent1"/>
          </a:effectRef>
          <a:fontRef idx="minor">
            <a:schemeClr val="dk1"/>
          </a:fontRef>
        </p:style>
        <p:txBody>
          <a:bodyPr rtlCol="1" anchor="ctr"/>
          <a:lstStyle/>
          <a:p>
            <a:pPr algn="ctr"/>
            <a:r>
              <a:rPr lang="en-US" dirty="0">
                <a:solidFill>
                  <a:srgbClr val="FF0000"/>
                </a:solidFill>
              </a:rPr>
              <a:t>Domains</a:t>
            </a:r>
            <a:r>
              <a:rPr lang="en-US" dirty="0"/>
              <a:t> are</a:t>
            </a:r>
            <a:endParaRPr lang="ar-SA" dirty="0"/>
          </a:p>
        </p:txBody>
      </p:sp>
      <p:sp>
        <p:nvSpPr>
          <p:cNvPr id="11" name="Rounded Rectangle 10"/>
          <p:cNvSpPr/>
          <p:nvPr/>
        </p:nvSpPr>
        <p:spPr>
          <a:xfrm>
            <a:off x="2768602" y="2347639"/>
            <a:ext cx="5938684" cy="3241736"/>
          </a:xfrm>
          <a:prstGeom prst="roundRect">
            <a:avLst/>
          </a:prstGeom>
          <a:ln w="38100"/>
        </p:spPr>
        <p:style>
          <a:lnRef idx="2">
            <a:schemeClr val="accent1"/>
          </a:lnRef>
          <a:fillRef idx="1">
            <a:schemeClr val="lt1"/>
          </a:fillRef>
          <a:effectRef idx="0">
            <a:schemeClr val="accent1"/>
          </a:effectRef>
          <a:fontRef idx="minor">
            <a:schemeClr val="dk1"/>
          </a:fontRef>
        </p:style>
        <p:txBody>
          <a:bodyPr rtlCol="1" anchor="ctr"/>
          <a:lstStyle/>
          <a:p>
            <a:pPr marL="285750" indent="-285750" algn="ctr">
              <a:buFont typeface="Arial" panose="020B0604020202020204" pitchFamily="34" charset="0"/>
              <a:buChar char="•"/>
            </a:pPr>
            <a:r>
              <a:rPr lang="en-US" dirty="0">
                <a:solidFill>
                  <a:srgbClr val="2F2B20"/>
                </a:solidFill>
                <a:latin typeface="+mj-lt"/>
                <a:cs typeface="Arial" panose="020B0604020202020204" pitchFamily="34" charset="0"/>
              </a:rPr>
              <a:t>The fundamental functional and 3D structural units of a polypeptide, &gt;200 amino acids fold into two or more clusters.</a:t>
            </a:r>
            <a:endParaRPr lang="en-US" dirty="0">
              <a:solidFill>
                <a:srgbClr val="2F2B20"/>
              </a:solidFill>
              <a:latin typeface="+mj-lt"/>
              <a:cs typeface="Times New Roman"/>
            </a:endParaRPr>
          </a:p>
          <a:p>
            <a:pPr marL="114300" indent="0" algn="just">
              <a:buNone/>
            </a:pPr>
            <a:endParaRPr lang="en-US" dirty="0">
              <a:solidFill>
                <a:srgbClr val="2F2B20"/>
              </a:solidFill>
              <a:latin typeface="+mj-lt"/>
              <a:cs typeface="Arial" panose="020B0604020202020204" pitchFamily="34" charset="0"/>
            </a:endParaRPr>
          </a:p>
          <a:p>
            <a:pPr marL="285750" indent="-285750" algn="just">
              <a:buFont typeface="Arial" panose="020B0604020202020204" pitchFamily="34" charset="0"/>
              <a:buChar char="•"/>
            </a:pPr>
            <a:r>
              <a:rPr lang="en-US" dirty="0">
                <a:solidFill>
                  <a:srgbClr val="2F2B20"/>
                </a:solidFill>
                <a:latin typeface="+mj-lt"/>
                <a:cs typeface="Arial" panose="020B0604020202020204" pitchFamily="34" charset="0"/>
              </a:rPr>
              <a:t>The core of a domain is built from combinations of </a:t>
            </a:r>
            <a:r>
              <a:rPr lang="en-US" dirty="0" err="1">
                <a:solidFill>
                  <a:srgbClr val="2F2B20"/>
                </a:solidFill>
                <a:latin typeface="+mj-lt"/>
                <a:cs typeface="Arial" panose="020B0604020202020204" pitchFamily="34" charset="0"/>
              </a:rPr>
              <a:t>supersecondary</a:t>
            </a:r>
            <a:r>
              <a:rPr lang="en-US" dirty="0">
                <a:solidFill>
                  <a:srgbClr val="2F2B20"/>
                </a:solidFill>
                <a:latin typeface="+mj-lt"/>
                <a:cs typeface="Arial" panose="020B0604020202020204" pitchFamily="34" charset="0"/>
              </a:rPr>
              <a:t> structural elements (motifs) and their side chains.</a:t>
            </a:r>
          </a:p>
          <a:p>
            <a:pPr marL="114300" indent="0" algn="just">
              <a:buNone/>
            </a:pPr>
            <a:endParaRPr lang="en-US" dirty="0">
              <a:solidFill>
                <a:srgbClr val="2F2B20"/>
              </a:solidFill>
              <a:latin typeface="+mj-lt"/>
              <a:cs typeface="Arial" panose="020B0604020202020204" pitchFamily="34" charset="0"/>
            </a:endParaRPr>
          </a:p>
          <a:p>
            <a:pPr marL="285750" indent="-285750" algn="just">
              <a:buFont typeface="Arial" panose="020B0604020202020204" pitchFamily="34" charset="0"/>
              <a:buChar char="•"/>
            </a:pPr>
            <a:r>
              <a:rPr lang="en-US" dirty="0">
                <a:solidFill>
                  <a:srgbClr val="2F2B20"/>
                </a:solidFill>
                <a:latin typeface="+mj-lt"/>
                <a:cs typeface="Arial" panose="020B0604020202020204" pitchFamily="34" charset="0"/>
              </a:rPr>
              <a:t>Domains can be combined to form tertiary structure</a:t>
            </a:r>
            <a:r>
              <a:rPr lang="en-US" dirty="0" smtClean="0">
                <a:solidFill>
                  <a:srgbClr val="2F2B20"/>
                </a:solidFill>
                <a:latin typeface="+mj-lt"/>
                <a:cs typeface="Arial" panose="020B0604020202020204" pitchFamily="34" charset="0"/>
              </a:rPr>
              <a:t>.</a:t>
            </a:r>
            <a:endParaRPr lang="en-US" dirty="0">
              <a:solidFill>
                <a:srgbClr val="2F2B20"/>
              </a:solidFill>
              <a:latin typeface="+mj-lt"/>
              <a:cs typeface="Arial" panose="020B0604020202020204" pitchFamily="34" charset="0"/>
            </a:endParaRPr>
          </a:p>
        </p:txBody>
      </p:sp>
      <p:sp>
        <p:nvSpPr>
          <p:cNvPr id="14" name="Rectangle 13"/>
          <p:cNvSpPr/>
          <p:nvPr/>
        </p:nvSpPr>
        <p:spPr>
          <a:xfrm>
            <a:off x="52860" y="5709405"/>
            <a:ext cx="2646137" cy="923330"/>
          </a:xfrm>
          <a:prstGeom prst="rect">
            <a:avLst/>
          </a:prstGeom>
        </p:spPr>
        <p:txBody>
          <a:bodyPr wrap="square">
            <a:spAutoFit/>
          </a:bodyPr>
          <a:lstStyle/>
          <a:p>
            <a:pPr algn="ctr"/>
            <a:r>
              <a:rPr lang="en-US" b="1" dirty="0" err="1" smtClean="0">
                <a:solidFill>
                  <a:srgbClr val="2F2B20"/>
                </a:solidFill>
                <a:latin typeface="+mj-lt"/>
                <a:cs typeface="Arial" panose="020B0604020202020204" pitchFamily="34" charset="0"/>
              </a:rPr>
              <a:t>supersecondary</a:t>
            </a:r>
            <a:r>
              <a:rPr lang="en-US" b="1" dirty="0" smtClean="0">
                <a:solidFill>
                  <a:srgbClr val="2F2B20"/>
                </a:solidFill>
                <a:latin typeface="+mj-lt"/>
                <a:cs typeface="Arial" panose="020B0604020202020204" pitchFamily="34" charset="0"/>
              </a:rPr>
              <a:t> structural elements (motifs)</a:t>
            </a:r>
            <a:endParaRPr lang="ar-SA" b="1" dirty="0"/>
          </a:p>
        </p:txBody>
      </p:sp>
      <p:cxnSp>
        <p:nvCxnSpPr>
          <p:cNvPr id="16" name="Straight Arrow Connector 15"/>
          <p:cNvCxnSpPr/>
          <p:nvPr/>
        </p:nvCxnSpPr>
        <p:spPr>
          <a:xfrm>
            <a:off x="2535967" y="6097207"/>
            <a:ext cx="1386349" cy="79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Rectangle 17"/>
          <p:cNvSpPr/>
          <p:nvPr/>
        </p:nvSpPr>
        <p:spPr>
          <a:xfrm>
            <a:off x="3868604" y="5904617"/>
            <a:ext cx="2569934" cy="369332"/>
          </a:xfrm>
          <a:prstGeom prst="rect">
            <a:avLst/>
          </a:prstGeom>
        </p:spPr>
        <p:txBody>
          <a:bodyPr wrap="none">
            <a:spAutoFit/>
          </a:bodyPr>
          <a:lstStyle/>
          <a:p>
            <a:r>
              <a:rPr lang="en-US" b="1" dirty="0">
                <a:solidFill>
                  <a:srgbClr val="2F2B20"/>
                </a:solidFill>
                <a:latin typeface="+mj-lt"/>
                <a:cs typeface="Arial" panose="020B0604020202020204" pitchFamily="34" charset="0"/>
              </a:rPr>
              <a:t>The core of a</a:t>
            </a:r>
            <a:r>
              <a:rPr lang="en-US" b="1" dirty="0" smtClean="0">
                <a:solidFill>
                  <a:srgbClr val="2F2B20"/>
                </a:solidFill>
                <a:latin typeface="+mj-lt"/>
                <a:cs typeface="Arial" panose="020B0604020202020204" pitchFamily="34" charset="0"/>
              </a:rPr>
              <a:t> </a:t>
            </a:r>
            <a:r>
              <a:rPr lang="en-US" b="1" dirty="0">
                <a:solidFill>
                  <a:srgbClr val="2F2B20"/>
                </a:solidFill>
                <a:latin typeface="+mj-lt"/>
                <a:cs typeface="Arial" panose="020B0604020202020204" pitchFamily="34" charset="0"/>
              </a:rPr>
              <a:t>domain </a:t>
            </a:r>
            <a:endParaRPr lang="ar-SA" b="1" dirty="0">
              <a:latin typeface="+mj-lt"/>
            </a:endParaRPr>
          </a:p>
        </p:txBody>
      </p:sp>
      <p:cxnSp>
        <p:nvCxnSpPr>
          <p:cNvPr id="19" name="Straight Arrow Connector 18"/>
          <p:cNvCxnSpPr/>
          <p:nvPr/>
        </p:nvCxnSpPr>
        <p:spPr>
          <a:xfrm>
            <a:off x="6279216" y="6097207"/>
            <a:ext cx="1386349" cy="79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7616988" y="5904617"/>
            <a:ext cx="1090363" cy="369332"/>
          </a:xfrm>
          <a:prstGeom prst="rect">
            <a:avLst/>
          </a:prstGeom>
        </p:spPr>
        <p:txBody>
          <a:bodyPr wrap="none">
            <a:spAutoFit/>
          </a:bodyPr>
          <a:lstStyle/>
          <a:p>
            <a:r>
              <a:rPr lang="en-US" b="1" dirty="0">
                <a:solidFill>
                  <a:srgbClr val="2F2B20"/>
                </a:solidFill>
                <a:latin typeface="+mj-lt"/>
                <a:cs typeface="Arial" panose="020B0604020202020204" pitchFamily="34" charset="0"/>
              </a:rPr>
              <a:t>Domains</a:t>
            </a:r>
            <a:endParaRPr lang="ar-SA" b="1" dirty="0">
              <a:latin typeface="+mj-lt"/>
            </a:endParaRPr>
          </a:p>
        </p:txBody>
      </p:sp>
      <p:cxnSp>
        <p:nvCxnSpPr>
          <p:cNvPr id="21" name="Straight Arrow Connector 20"/>
          <p:cNvCxnSpPr/>
          <p:nvPr/>
        </p:nvCxnSpPr>
        <p:spPr>
          <a:xfrm>
            <a:off x="8727702" y="6105130"/>
            <a:ext cx="1386349" cy="79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10000050" y="5904617"/>
            <a:ext cx="2173993" cy="369332"/>
          </a:xfrm>
          <a:prstGeom prst="rect">
            <a:avLst/>
          </a:prstGeom>
        </p:spPr>
        <p:txBody>
          <a:bodyPr wrap="none">
            <a:spAutoFit/>
          </a:bodyPr>
          <a:lstStyle/>
          <a:p>
            <a:pPr algn="just"/>
            <a:r>
              <a:rPr lang="en-US" b="1" dirty="0">
                <a:solidFill>
                  <a:srgbClr val="2F2B20"/>
                </a:solidFill>
                <a:latin typeface="+mj-lt"/>
                <a:cs typeface="Arial" panose="020B0604020202020204" pitchFamily="34" charset="0"/>
              </a:rPr>
              <a:t>tertiary structure.</a:t>
            </a:r>
          </a:p>
        </p:txBody>
      </p:sp>
      <p:sp>
        <p:nvSpPr>
          <p:cNvPr id="23" name="TextBox 22"/>
          <p:cNvSpPr txBox="1"/>
          <p:nvPr/>
        </p:nvSpPr>
        <p:spPr>
          <a:xfrm>
            <a:off x="8796529" y="5781965"/>
            <a:ext cx="1317522" cy="646331"/>
          </a:xfrm>
          <a:prstGeom prst="rect">
            <a:avLst/>
          </a:prstGeom>
          <a:noFill/>
        </p:spPr>
        <p:txBody>
          <a:bodyPr wrap="square" rtlCol="1">
            <a:spAutoFit/>
          </a:bodyPr>
          <a:lstStyle/>
          <a:p>
            <a:r>
              <a:rPr lang="en-US" dirty="0">
                <a:latin typeface="+mj-lt"/>
              </a:rPr>
              <a:t>When combined</a:t>
            </a:r>
            <a:endParaRPr lang="ar-SA" dirty="0">
              <a:latin typeface="+mj-lt"/>
            </a:endParaRPr>
          </a:p>
        </p:txBody>
      </p:sp>
      <p:pic>
        <p:nvPicPr>
          <p:cNvPr id="24" name="Picture 23"/>
          <p:cNvPicPr>
            <a:picLocks noChangeAspect="1"/>
          </p:cNvPicPr>
          <p:nvPr/>
        </p:nvPicPr>
        <p:blipFill>
          <a:blip r:embed="rId2"/>
          <a:stretch>
            <a:fillRect/>
          </a:stretch>
        </p:blipFill>
        <p:spPr>
          <a:xfrm>
            <a:off x="9166435" y="147483"/>
            <a:ext cx="2784058" cy="4266257"/>
          </a:xfrm>
          <a:prstGeom prst="rect">
            <a:avLst/>
          </a:prstGeom>
        </p:spPr>
      </p:pic>
      <p:sp>
        <p:nvSpPr>
          <p:cNvPr id="25" name="Rectangle 24"/>
          <p:cNvSpPr/>
          <p:nvPr/>
        </p:nvSpPr>
        <p:spPr>
          <a:xfrm>
            <a:off x="8984956" y="4430756"/>
            <a:ext cx="3147015" cy="369332"/>
          </a:xfrm>
          <a:prstGeom prst="rect">
            <a:avLst/>
          </a:prstGeom>
        </p:spPr>
        <p:txBody>
          <a:bodyPr wrap="none">
            <a:spAutoFit/>
          </a:bodyPr>
          <a:lstStyle/>
          <a:p>
            <a:r>
              <a:rPr lang="en-US" dirty="0">
                <a:solidFill>
                  <a:schemeClr val="bg1">
                    <a:lumMod val="50000"/>
                  </a:schemeClr>
                </a:solidFill>
                <a:latin typeface="Arial" panose="020B0604020202020204" pitchFamily="34" charset="0"/>
              </a:rPr>
              <a:t> </a:t>
            </a:r>
            <a:r>
              <a:rPr lang="en-US" dirty="0">
                <a:solidFill>
                  <a:schemeClr val="bg1"/>
                </a:solidFill>
                <a:latin typeface="Arial" panose="020B0604020202020204" pitchFamily="34" charset="0"/>
              </a:rPr>
              <a:t>a protein with three domains</a:t>
            </a:r>
            <a:endParaRPr lang="ar-SA" dirty="0">
              <a:solidFill>
                <a:schemeClr val="bg1"/>
              </a:solidFill>
            </a:endParaRPr>
          </a:p>
        </p:txBody>
      </p:sp>
      <p:sp>
        <p:nvSpPr>
          <p:cNvPr id="28" name="Rounded Rectangle 27"/>
          <p:cNvSpPr/>
          <p:nvPr/>
        </p:nvSpPr>
        <p:spPr>
          <a:xfrm>
            <a:off x="282944" y="3449717"/>
            <a:ext cx="2178895" cy="2139658"/>
          </a:xfrm>
          <a:prstGeom prst="roundRect">
            <a:avLst/>
          </a:prstGeom>
          <a:ln w="38100"/>
        </p:spPr>
        <p:style>
          <a:lnRef idx="2">
            <a:schemeClr val="accent1"/>
          </a:lnRef>
          <a:fillRef idx="1">
            <a:schemeClr val="lt1"/>
          </a:fillRef>
          <a:effectRef idx="0">
            <a:schemeClr val="accent1"/>
          </a:effectRef>
          <a:fontRef idx="minor">
            <a:schemeClr val="dk1"/>
          </a:fontRef>
        </p:style>
        <p:txBody>
          <a:bodyPr rtlCol="1" anchor="ctr"/>
          <a:lstStyle/>
          <a:p>
            <a:pPr marL="285750" indent="-285750" algn="ctr">
              <a:buFont typeface="Arial" panose="020B0604020202020204" pitchFamily="34" charset="0"/>
              <a:buChar char="•"/>
            </a:pPr>
            <a:r>
              <a:rPr lang="en-US" dirty="0">
                <a:solidFill>
                  <a:prstClr val="white">
                    <a:lumMod val="65000"/>
                  </a:prstClr>
                </a:solidFill>
                <a:latin typeface="Trebuchet MS" panose="020B0603020202020204"/>
              </a:rPr>
              <a:t>The tertiary structure of a proteins is the functional protein.</a:t>
            </a:r>
          </a:p>
        </p:txBody>
      </p:sp>
    </p:spTree>
    <p:extLst>
      <p:ext uri="{BB962C8B-B14F-4D97-AF65-F5344CB8AC3E}">
        <p14:creationId xmlns:p14="http://schemas.microsoft.com/office/powerpoint/2010/main" val="297035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0632295"/>
              </p:ext>
            </p:extLst>
          </p:nvPr>
        </p:nvGraphicFramePr>
        <p:xfrm>
          <a:off x="115332" y="222076"/>
          <a:ext cx="8128000" cy="167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19760" y="1896939"/>
            <a:ext cx="2074606" cy="2773384"/>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a:solidFill>
                  <a:schemeClr val="bg1">
                    <a:lumMod val="50000"/>
                  </a:schemeClr>
                </a:solidFill>
                <a:latin typeface="Arial" panose="020B0604020202020204" pitchFamily="34" charset="0"/>
                <a:cs typeface="Arial" panose="020B0604020202020204" pitchFamily="34" charset="0"/>
              </a:rPr>
              <a:t>a covalent linkage formed from the sulfhydryl group (–SH) of each of two cysteine residues to produce a </a:t>
            </a:r>
            <a:r>
              <a:rPr lang="en-US" dirty="0" err="1">
                <a:solidFill>
                  <a:schemeClr val="bg1">
                    <a:lumMod val="50000"/>
                  </a:schemeClr>
                </a:solidFill>
                <a:latin typeface="Arial" panose="020B0604020202020204" pitchFamily="34" charset="0"/>
                <a:cs typeface="Arial" panose="020B0604020202020204" pitchFamily="34" charset="0"/>
              </a:rPr>
              <a:t>cystine</a:t>
            </a:r>
            <a:r>
              <a:rPr lang="en-US" dirty="0">
                <a:solidFill>
                  <a:schemeClr val="bg1">
                    <a:lumMod val="50000"/>
                  </a:schemeClr>
                </a:solidFill>
                <a:latin typeface="Arial" panose="020B0604020202020204" pitchFamily="34" charset="0"/>
                <a:cs typeface="Arial" panose="020B0604020202020204" pitchFamily="34" charset="0"/>
              </a:rPr>
              <a:t> </a:t>
            </a:r>
            <a:r>
              <a:rPr lang="en-US" dirty="0" smtClean="0">
                <a:solidFill>
                  <a:schemeClr val="bg1">
                    <a:lumMod val="50000"/>
                  </a:schemeClr>
                </a:solidFill>
                <a:latin typeface="Arial" panose="020B0604020202020204" pitchFamily="34" charset="0"/>
                <a:cs typeface="Arial" panose="020B0604020202020204" pitchFamily="34" charset="0"/>
              </a:rPr>
              <a:t>residue</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6" name="Rounded Rectangle 5"/>
          <p:cNvSpPr/>
          <p:nvPr/>
        </p:nvSpPr>
        <p:spPr>
          <a:xfrm>
            <a:off x="2454590" y="1896939"/>
            <a:ext cx="1715729" cy="4061410"/>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a:solidFill>
                  <a:schemeClr val="bg1">
                    <a:lumMod val="50000"/>
                  </a:schemeClr>
                </a:solidFill>
                <a:latin typeface="Arial" panose="020B0604020202020204" pitchFamily="34" charset="0"/>
                <a:cs typeface="Arial" panose="020B0604020202020204" pitchFamily="34" charset="0"/>
              </a:rPr>
              <a:t>Amino acids with nonpolar side chains tend to be located in the interior of the polypeptide molecule, where they associate with other hydrophobic amino </a:t>
            </a:r>
            <a:r>
              <a:rPr lang="en-US" dirty="0" smtClean="0">
                <a:solidFill>
                  <a:schemeClr val="bg1">
                    <a:lumMod val="50000"/>
                  </a:schemeClr>
                </a:solidFill>
                <a:latin typeface="Arial" panose="020B0604020202020204" pitchFamily="34" charset="0"/>
                <a:cs typeface="Arial" panose="020B0604020202020204" pitchFamily="34" charset="0"/>
              </a:rPr>
              <a:t>acid</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4290766" y="1896939"/>
            <a:ext cx="1617405" cy="2085127"/>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a:solidFill>
                  <a:schemeClr val="bg1">
                    <a:lumMod val="50000"/>
                  </a:schemeClr>
                </a:solidFill>
                <a:latin typeface="Arial" panose="020B0604020202020204" pitchFamily="34" charset="0"/>
                <a:cs typeface="Arial" panose="020B0604020202020204" pitchFamily="34" charset="0"/>
              </a:rPr>
              <a:t>Amino acid side chains containing oxygen- or nitrogen-bound </a:t>
            </a:r>
            <a:r>
              <a:rPr lang="en-US" dirty="0" smtClean="0">
                <a:solidFill>
                  <a:schemeClr val="bg1">
                    <a:lumMod val="50000"/>
                  </a:schemeClr>
                </a:solidFill>
                <a:latin typeface="Arial" panose="020B0604020202020204" pitchFamily="34" charset="0"/>
                <a:cs typeface="Arial" panose="020B0604020202020204" pitchFamily="34" charset="0"/>
              </a:rPr>
              <a:t>hydrogen</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5908170" y="1896940"/>
            <a:ext cx="2335161" cy="3020117"/>
          </a:xfrm>
          <a:prstGeom prst="roundRect">
            <a:avLst/>
          </a:prstGeom>
          <a:ln w="28575"/>
        </p:spPr>
        <p:style>
          <a:lnRef idx="2">
            <a:schemeClr val="accent1"/>
          </a:lnRef>
          <a:fillRef idx="1">
            <a:schemeClr val="lt1"/>
          </a:fillRef>
          <a:effectRef idx="0">
            <a:schemeClr val="accent1"/>
          </a:effectRef>
          <a:fontRef idx="minor">
            <a:schemeClr val="dk1"/>
          </a:fontRef>
        </p:style>
        <p:txBody>
          <a:bodyPr rtlCol="1" anchor="ctr"/>
          <a:lstStyle/>
          <a:p>
            <a:pPr marL="0" lvl="1" algn="ctr"/>
            <a:r>
              <a:rPr lang="en-US" dirty="0">
                <a:solidFill>
                  <a:schemeClr val="bg1">
                    <a:lumMod val="50000"/>
                  </a:schemeClr>
                </a:solidFill>
                <a:latin typeface="Arial" panose="020B0604020202020204" pitchFamily="34" charset="0"/>
                <a:cs typeface="Arial" panose="020B0604020202020204" pitchFamily="34" charset="0"/>
              </a:rPr>
              <a:t>Negatively charged groups can interact with positively charged groups such as : carboxylate group (– COO–) in the side chain of aspartate and amino group (– NH3+)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7760" y="967409"/>
            <a:ext cx="3623303" cy="4876800"/>
          </a:xfrm>
          <a:prstGeom prst="rect">
            <a:avLst/>
          </a:prstGeom>
        </p:spPr>
      </p:pic>
    </p:spTree>
    <p:extLst>
      <p:ext uri="{BB962C8B-B14F-4D97-AF65-F5344CB8AC3E}">
        <p14:creationId xmlns:p14="http://schemas.microsoft.com/office/powerpoint/2010/main" val="2520621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1439" y="184870"/>
            <a:ext cx="6754761" cy="707886"/>
          </a:xfrm>
          <a:prstGeom prst="rect">
            <a:avLst/>
          </a:prstGeom>
          <a:noFill/>
        </p:spPr>
        <p:txBody>
          <a:bodyPr wrap="square" rtlCol="1">
            <a:spAutoFit/>
          </a:bodyPr>
          <a:lstStyle/>
          <a:p>
            <a:pPr algn="ctr"/>
            <a:r>
              <a:rPr lang="en-US" sz="4000" b="1" dirty="0">
                <a:solidFill>
                  <a:schemeClr val="accent2">
                    <a:lumMod val="75000"/>
                  </a:schemeClr>
                </a:solidFill>
                <a:latin typeface="+mj-lt"/>
                <a:cs typeface="Arial" panose="020B0604020202020204" pitchFamily="34" charset="0"/>
              </a:rPr>
              <a:t>Tertiary structure</a:t>
            </a:r>
            <a:endParaRPr lang="ar-SA" sz="4000" b="1" dirty="0">
              <a:solidFill>
                <a:schemeClr val="accent2">
                  <a:lumMod val="75000"/>
                </a:schemeClr>
              </a:solidFill>
              <a:latin typeface="+mj-lt"/>
              <a:cs typeface="Arial" panose="020B0604020202020204" pitchFamily="34" charset="0"/>
            </a:endParaRPr>
          </a:p>
        </p:txBody>
      </p:sp>
      <p:grpSp>
        <p:nvGrpSpPr>
          <p:cNvPr id="9" name="Group 8"/>
          <p:cNvGrpSpPr/>
          <p:nvPr/>
        </p:nvGrpSpPr>
        <p:grpSpPr>
          <a:xfrm>
            <a:off x="231358" y="1136413"/>
            <a:ext cx="6653558" cy="5526148"/>
            <a:chOff x="714118" y="2567060"/>
            <a:chExt cx="5974082" cy="3976550"/>
          </a:xfrm>
        </p:grpSpPr>
        <p:pic>
          <p:nvPicPr>
            <p:cNvPr id="10" name="Picture 9"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18" y="2567062"/>
              <a:ext cx="2420659" cy="1619975"/>
            </a:xfrm>
            <a:prstGeom prst="rect">
              <a:avLst/>
            </a:prstGeom>
          </p:spPr>
        </p:pic>
        <p:pic>
          <p:nvPicPr>
            <p:cNvPr id="11" name="Picture 10"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2567060"/>
              <a:ext cx="2420660" cy="1619981"/>
            </a:xfrm>
            <a:prstGeom prst="rect">
              <a:avLst/>
            </a:prstGeom>
          </p:spPr>
        </p:pic>
        <p:pic>
          <p:nvPicPr>
            <p:cNvPr id="12" name="Picture 11"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27" y="4923611"/>
              <a:ext cx="2447973" cy="1619999"/>
            </a:xfrm>
            <a:prstGeom prst="rect">
              <a:avLst/>
            </a:prstGeom>
          </p:spPr>
        </p:pic>
        <p:pic>
          <p:nvPicPr>
            <p:cNvPr id="13" name="Picture 12" desc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18" y="4923612"/>
              <a:ext cx="2447972" cy="1619998"/>
            </a:xfrm>
            <a:prstGeom prst="rect">
              <a:avLst/>
            </a:prstGeom>
          </p:spPr>
        </p:pic>
        <p:cxnSp>
          <p:nvCxnSpPr>
            <p:cNvPr id="14" name="Straight Arrow Connector 13"/>
            <p:cNvCxnSpPr/>
            <p:nvPr/>
          </p:nvCxnSpPr>
          <p:spPr>
            <a:xfrm>
              <a:off x="3261987" y="336746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070571" y="4546460"/>
              <a:ext cx="5039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243135" y="5802905"/>
              <a:ext cx="876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7010552" y="1934218"/>
            <a:ext cx="2707755" cy="2739211"/>
          </a:xfrm>
          <a:prstGeom prst="rect">
            <a:avLst/>
          </a:prstGeom>
        </p:spPr>
        <p:txBody>
          <a:bodyPr wrap="square">
            <a:spAutoFit/>
          </a:bodyPr>
          <a:lstStyle/>
          <a:p>
            <a:r>
              <a:rPr lang="en-US" sz="2000" b="1" dirty="0">
                <a:latin typeface="+mj-lt"/>
                <a:cs typeface="Times New Roman"/>
              </a:rPr>
              <a:t>Protein folding</a:t>
            </a:r>
            <a:r>
              <a:rPr lang="en-US" sz="2000" b="1" dirty="0" smtClean="0">
                <a:latin typeface="+mj-lt"/>
                <a:cs typeface="Times New Roman"/>
              </a:rPr>
              <a:t>:</a:t>
            </a:r>
          </a:p>
          <a:p>
            <a:endParaRPr lang="en-US" sz="800" b="1" dirty="0">
              <a:latin typeface="+mj-lt"/>
              <a:cs typeface="Times New Roman"/>
            </a:endParaRPr>
          </a:p>
          <a:p>
            <a:pPr marL="114300"/>
            <a:r>
              <a:rPr lang="en-US" dirty="0">
                <a:solidFill>
                  <a:schemeClr val="bg1">
                    <a:lumMod val="50000"/>
                  </a:schemeClr>
                </a:solidFill>
                <a:latin typeface="+mj-lt"/>
                <a:cs typeface="Times New Roman"/>
              </a:rPr>
              <a:t>Interactions between the side chains of amino acids determine how a long polypeptide chain folds  into the intricate three-dimensional shape of the functional protein.</a:t>
            </a:r>
          </a:p>
        </p:txBody>
      </p:sp>
      <p:sp>
        <p:nvSpPr>
          <p:cNvPr id="3" name="TextBox 2"/>
          <p:cNvSpPr txBox="1"/>
          <p:nvPr/>
        </p:nvSpPr>
        <p:spPr>
          <a:xfrm>
            <a:off x="7696200" y="5355771"/>
            <a:ext cx="2845526" cy="923330"/>
          </a:xfrm>
          <a:prstGeom prst="rect">
            <a:avLst/>
          </a:prstGeom>
          <a:noFill/>
        </p:spPr>
        <p:txBody>
          <a:bodyPr wrap="square" rtlCol="0">
            <a:spAutoFit/>
          </a:bodyPr>
          <a:lstStyle/>
          <a:p>
            <a:r>
              <a:rPr lang="ar-SA" dirty="0" smtClean="0">
                <a:solidFill>
                  <a:schemeClr val="bg1">
                    <a:lumMod val="65000"/>
                  </a:schemeClr>
                </a:solidFill>
              </a:rPr>
              <a:t>للفهم أكثر:</a:t>
            </a:r>
          </a:p>
          <a:p>
            <a:r>
              <a:rPr lang="en-US" dirty="0">
                <a:solidFill>
                  <a:schemeClr val="bg1">
                    <a:lumMod val="65000"/>
                  </a:schemeClr>
                </a:solidFill>
                <a:hlinkClick r:id="rId6"/>
              </a:rPr>
              <a:t>https://www.youtube.com/watch?v=QSyCPD2qlPs</a:t>
            </a:r>
            <a:endParaRPr lang="en-US" dirty="0">
              <a:solidFill>
                <a:schemeClr val="bg1">
                  <a:lumMod val="65000"/>
                </a:schemeClr>
              </a:solidFill>
            </a:endParaRPr>
          </a:p>
        </p:txBody>
      </p:sp>
    </p:spTree>
    <p:extLst>
      <p:ext uri="{BB962C8B-B14F-4D97-AF65-F5344CB8AC3E}">
        <p14:creationId xmlns:p14="http://schemas.microsoft.com/office/powerpoint/2010/main" val="1280518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cs typeface="Times New Roman"/>
              </a:rPr>
              <a:t>Tertiary structure</a:t>
            </a:r>
            <a:endParaRPr lang="ar-SA" sz="4000" b="1" dirty="0"/>
          </a:p>
        </p:txBody>
      </p:sp>
      <p:sp>
        <p:nvSpPr>
          <p:cNvPr id="3" name="Content Placeholder 2"/>
          <p:cNvSpPr>
            <a:spLocks noGrp="1"/>
          </p:cNvSpPr>
          <p:nvPr>
            <p:ph idx="1"/>
          </p:nvPr>
        </p:nvSpPr>
        <p:spPr>
          <a:xfrm>
            <a:off x="2684891" y="2187643"/>
            <a:ext cx="6447501" cy="798646"/>
          </a:xfrm>
        </p:spPr>
        <p:txBody>
          <a:bodyPr/>
          <a:lstStyle/>
          <a:p>
            <a:pPr marL="0" indent="0" algn="l">
              <a:buNone/>
            </a:pPr>
            <a:r>
              <a:rPr lang="en-US" dirty="0" smtClean="0">
                <a:latin typeface="+mj-lt"/>
                <a:cs typeface="Times New Roman"/>
              </a:rPr>
              <a:t>are </a:t>
            </a:r>
            <a:r>
              <a:rPr lang="en-US" dirty="0">
                <a:latin typeface="+mj-lt"/>
                <a:cs typeface="Times New Roman"/>
              </a:rPr>
              <a:t>a specialized group of proteins, required for the proper folding of many species of proteins.</a:t>
            </a:r>
          </a:p>
          <a:p>
            <a:pPr marL="0" indent="0" algn="l">
              <a:buNone/>
            </a:pPr>
            <a:endParaRPr lang="en-US" dirty="0">
              <a:latin typeface="Times New Roman"/>
              <a:cs typeface="Times New Roman"/>
            </a:endParaRPr>
          </a:p>
          <a:p>
            <a:pPr marL="0" indent="0" algn="l">
              <a:buNone/>
            </a:pPr>
            <a:endParaRPr lang="en-US" dirty="0">
              <a:latin typeface="Times New Roman"/>
              <a:cs typeface="Times New Roman"/>
            </a:endParaRPr>
          </a:p>
          <a:p>
            <a:pPr marL="0" indent="0" algn="l">
              <a:buNone/>
            </a:pPr>
            <a:endParaRPr lang="en-US" b="1" dirty="0">
              <a:latin typeface="Arial Rounded MT Bold" panose="020F0704030504030204" pitchFamily="34" charset="0"/>
              <a:cs typeface="+mj-cs"/>
            </a:endParaRPr>
          </a:p>
          <a:p>
            <a:pPr marL="0" indent="0" algn="l">
              <a:buNone/>
            </a:pPr>
            <a:endParaRPr lang="ar-SA" b="1" dirty="0">
              <a:latin typeface="Arial Rounded MT Bold" panose="020F0704030504030204" pitchFamily="34" charset="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303" y="3243532"/>
            <a:ext cx="4219963" cy="3614468"/>
          </a:xfrm>
          <a:prstGeom prst="rect">
            <a:avLst/>
          </a:prstGeom>
        </p:spPr>
      </p:pic>
      <p:sp>
        <p:nvSpPr>
          <p:cNvPr id="5" name="Right Arrow 4"/>
          <p:cNvSpPr/>
          <p:nvPr/>
        </p:nvSpPr>
        <p:spPr>
          <a:xfrm>
            <a:off x="91018" y="1922733"/>
            <a:ext cx="2452263"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cs typeface="Times New Roman"/>
              </a:rPr>
              <a:t>Chaperons </a:t>
            </a:r>
            <a:endParaRPr lang="ar-SA" b="1" dirty="0">
              <a:latin typeface="+mj-lt"/>
              <a:cs typeface="Arial" panose="020B0604020202020204" pitchFamily="34" charset="0"/>
            </a:endParaRPr>
          </a:p>
        </p:txBody>
      </p:sp>
      <p:sp>
        <p:nvSpPr>
          <p:cNvPr id="6" name="Rectangle 5"/>
          <p:cNvSpPr/>
          <p:nvPr/>
        </p:nvSpPr>
        <p:spPr>
          <a:xfrm>
            <a:off x="1241183" y="4233500"/>
            <a:ext cx="6096000" cy="1200329"/>
          </a:xfrm>
          <a:prstGeom prst="rect">
            <a:avLst/>
          </a:prstGeom>
        </p:spPr>
        <p:txBody>
          <a:bodyPr>
            <a:spAutoFit/>
          </a:bodyPr>
          <a:lstStyle/>
          <a:p>
            <a:r>
              <a:rPr lang="en-US" dirty="0">
                <a:latin typeface="+mj-lt"/>
                <a:cs typeface="Times New Roman"/>
              </a:rPr>
              <a:t>They interact with polypeptide at various stages                                             during the folding process</a:t>
            </a:r>
            <a:r>
              <a:rPr lang="en-US" dirty="0" smtClean="0">
                <a:latin typeface="+mj-lt"/>
                <a:cs typeface="Times New Roman"/>
              </a:rPr>
              <a:t>.</a:t>
            </a:r>
          </a:p>
          <a:p>
            <a:r>
              <a:rPr lang="en-US" dirty="0" smtClean="0">
                <a:latin typeface="+mj-lt"/>
                <a:cs typeface="Times New Roman"/>
              </a:rPr>
              <a:t>Examples of chaperons:</a:t>
            </a:r>
          </a:p>
          <a:p>
            <a:r>
              <a:rPr lang="en-US" dirty="0" smtClean="0">
                <a:latin typeface="+mj-lt"/>
                <a:cs typeface="Times New Roman"/>
              </a:rPr>
              <a:t>Hsp60 </a:t>
            </a:r>
            <a:r>
              <a:rPr lang="en-US" smtClean="0">
                <a:latin typeface="+mj-lt"/>
                <a:cs typeface="Times New Roman"/>
              </a:rPr>
              <a:t>and Hsp70.</a:t>
            </a:r>
            <a:endParaRPr lang="en-US" dirty="0">
              <a:latin typeface="+mj-lt"/>
              <a:cs typeface="Times New Roman"/>
            </a:endParaRPr>
          </a:p>
        </p:txBody>
      </p:sp>
      <p:sp>
        <p:nvSpPr>
          <p:cNvPr id="7" name="Rectangle 6"/>
          <p:cNvSpPr/>
          <p:nvPr/>
        </p:nvSpPr>
        <p:spPr>
          <a:xfrm>
            <a:off x="647837" y="3518899"/>
            <a:ext cx="6096000" cy="646331"/>
          </a:xfrm>
          <a:prstGeom prst="rect">
            <a:avLst/>
          </a:prstGeom>
        </p:spPr>
        <p:txBody>
          <a:bodyPr>
            <a:spAutoFit/>
          </a:bodyPr>
          <a:lstStyle/>
          <a:p>
            <a:r>
              <a:rPr lang="en-US" b="1" dirty="0">
                <a:latin typeface="+mj-lt"/>
                <a:cs typeface="Arial" panose="020B0604020202020204" pitchFamily="34" charset="0"/>
              </a:rPr>
              <a:t>Role of chaperons, </a:t>
            </a:r>
            <a:r>
              <a:rPr lang="en-US" dirty="0">
                <a:solidFill>
                  <a:srgbClr val="FF0000"/>
                </a:solidFill>
                <a:latin typeface="+mj-lt"/>
                <a:cs typeface="Arial" panose="020B0604020202020204" pitchFamily="34" charset="0"/>
              </a:rPr>
              <a:t>also known as “</a:t>
            </a:r>
            <a:r>
              <a:rPr lang="en-US" b="1" dirty="0">
                <a:solidFill>
                  <a:srgbClr val="FF0000"/>
                </a:solidFill>
                <a:latin typeface="+mj-lt"/>
                <a:cs typeface="Arial" panose="020B0604020202020204" pitchFamily="34" charset="0"/>
              </a:rPr>
              <a:t>heat chock</a:t>
            </a:r>
            <a:r>
              <a:rPr lang="en-US" dirty="0">
                <a:solidFill>
                  <a:srgbClr val="FF0000"/>
                </a:solidFill>
                <a:latin typeface="+mj-lt"/>
                <a:cs typeface="Arial" panose="020B0604020202020204" pitchFamily="34" charset="0"/>
              </a:rPr>
              <a:t>”, </a:t>
            </a:r>
            <a:r>
              <a:rPr lang="en-US" b="1" dirty="0">
                <a:solidFill>
                  <a:srgbClr val="FF0000"/>
                </a:solidFill>
                <a:latin typeface="+mj-lt"/>
                <a:cs typeface="Arial" panose="020B0604020202020204" pitchFamily="34" charset="0"/>
              </a:rPr>
              <a:t> </a:t>
            </a:r>
            <a:r>
              <a:rPr lang="en-US" b="1" dirty="0">
                <a:latin typeface="+mj-lt"/>
                <a:cs typeface="Arial" panose="020B0604020202020204" pitchFamily="34" charset="0"/>
              </a:rPr>
              <a:t>in protein folding:</a:t>
            </a:r>
          </a:p>
        </p:txBody>
      </p:sp>
    </p:spTree>
    <p:extLst>
      <p:ext uri="{BB962C8B-B14F-4D97-AF65-F5344CB8AC3E}">
        <p14:creationId xmlns:p14="http://schemas.microsoft.com/office/powerpoint/2010/main" val="156173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723544"/>
          </a:xfrm>
        </p:spPr>
        <p:txBody>
          <a:bodyPr>
            <a:normAutofit/>
          </a:bodyPr>
          <a:lstStyle/>
          <a:p>
            <a:r>
              <a:rPr lang="en-US" b="1" dirty="0" smtClean="0">
                <a:solidFill>
                  <a:schemeClr val="accent2">
                    <a:lumMod val="75000"/>
                  </a:schemeClr>
                </a:solidFill>
                <a:cs typeface="Times New Roman"/>
              </a:rPr>
              <a:t>Objectives</a:t>
            </a:r>
            <a:endParaRPr lang="en-US" b="1" dirty="0">
              <a:solidFill>
                <a:schemeClr val="accent2">
                  <a:lumMod val="75000"/>
                </a:schemeClr>
              </a:solidFill>
              <a:cs typeface="Times New Roman"/>
            </a:endParaRPr>
          </a:p>
        </p:txBody>
      </p:sp>
      <p:sp>
        <p:nvSpPr>
          <p:cNvPr id="3" name="Content Placeholder 2"/>
          <p:cNvSpPr>
            <a:spLocks noGrp="1"/>
          </p:cNvSpPr>
          <p:nvPr>
            <p:ph idx="1"/>
          </p:nvPr>
        </p:nvSpPr>
        <p:spPr>
          <a:xfrm>
            <a:off x="2133598" y="1909494"/>
            <a:ext cx="6347714" cy="3880773"/>
          </a:xfrm>
        </p:spPr>
        <p:txBody>
          <a:bodyPr>
            <a:normAutofit lnSpcReduction="10000"/>
          </a:bodyPr>
          <a:lstStyle/>
          <a:p>
            <a:pPr marL="114300" indent="0" algn="just">
              <a:buNone/>
            </a:pPr>
            <a:r>
              <a:rPr lang="en-US" sz="2400" b="1" dirty="0">
                <a:latin typeface="Times New Roman" charset="0"/>
                <a:ea typeface="Times New Roman" charset="0"/>
                <a:cs typeface="Times New Roman" charset="0"/>
              </a:rPr>
              <a:t>By the end of this lecture, the students should be able to:</a:t>
            </a:r>
          </a:p>
          <a:p>
            <a:pPr lvl="0"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the peptide bonding between amino </a:t>
            </a:r>
            <a:r>
              <a:rPr lang="en-US" dirty="0" smtClean="0">
                <a:latin typeface="Times New Roman" charset="0"/>
                <a:ea typeface="Times New Roman" charset="0"/>
                <a:cs typeface="Times New Roman" charset="0"/>
              </a:rPr>
              <a:t>acids.</a:t>
            </a:r>
            <a:endParaRPr lang="en-US" b="1" u="words" dirty="0">
              <a:latin typeface="Times New Roman" charset="0"/>
              <a:ea typeface="Times New Roman" charset="0"/>
              <a:cs typeface="Times New Roman" charset="0"/>
            </a:endParaRPr>
          </a:p>
          <a:p>
            <a:pPr lvl="0" algn="just"/>
            <a:r>
              <a:rPr lang="en-US" dirty="0">
                <a:latin typeface="Times New Roman" charset="0"/>
                <a:ea typeface="Times New Roman" charset="0"/>
                <a:cs typeface="Times New Roman" charset="0"/>
              </a:rPr>
              <a:t>E</a:t>
            </a:r>
            <a:r>
              <a:rPr lang="en-US" dirty="0" smtClean="0">
                <a:latin typeface="Times New Roman" charset="0"/>
                <a:ea typeface="Times New Roman" charset="0"/>
                <a:cs typeface="Times New Roman" charset="0"/>
              </a:rPr>
              <a:t>xplain </a:t>
            </a:r>
            <a:r>
              <a:rPr lang="en-US" dirty="0">
                <a:latin typeface="Times New Roman" charset="0"/>
                <a:ea typeface="Times New Roman" charset="0"/>
                <a:cs typeface="Times New Roman" charset="0"/>
              </a:rPr>
              <a:t>the different levels of protein structure </a:t>
            </a:r>
            <a:r>
              <a:rPr lang="en-US" dirty="0" smtClean="0">
                <a:latin typeface="Times New Roman" charset="0"/>
                <a:ea typeface="Times New Roman" charset="0"/>
                <a:cs typeface="Times New Roman" charset="0"/>
              </a:rPr>
              <a:t>and </a:t>
            </a:r>
            <a:r>
              <a:rPr lang="en-US" dirty="0">
                <a:latin typeface="Times New Roman" charset="0"/>
                <a:ea typeface="Times New Roman" charset="0"/>
                <a:cs typeface="Times New Roman" charset="0"/>
              </a:rPr>
              <a:t>the forces stabilizing these structures and what happens when the protein is denatured.</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Define </a:t>
            </a:r>
            <a:r>
              <a:rPr lang="en-US" dirty="0">
                <a:latin typeface="Times New Roman" charset="0"/>
                <a:ea typeface="Times New Roman" charset="0"/>
                <a:cs typeface="Times New Roman" charset="0"/>
              </a:rPr>
              <a:t>the </a:t>
            </a:r>
            <a:r>
              <a:rPr lang="en-US" dirty="0">
                <a:latin typeface="Times New Roman"/>
                <a:cs typeface="Times New Roman"/>
              </a:rPr>
              <a:t>α</a:t>
            </a:r>
            <a:r>
              <a:rPr lang="en-US" dirty="0" smtClean="0">
                <a:latin typeface="Times New Roman" charset="0"/>
                <a:ea typeface="Times New Roman" charset="0"/>
                <a:cs typeface="Times New Roman" charset="0"/>
              </a:rPr>
              <a:t>-helix </a:t>
            </a:r>
            <a:r>
              <a:rPr lang="en-US" dirty="0">
                <a:latin typeface="Times New Roman" charset="0"/>
                <a:ea typeface="Times New Roman" charset="0"/>
                <a:cs typeface="Times New Roman" charset="0"/>
              </a:rPr>
              <a:t>and </a:t>
            </a:r>
            <a:r>
              <a:rPr lang="en-US" dirty="0" smtClean="0">
                <a:latin typeface="Times New Roman"/>
                <a:cs typeface="Times New Roman"/>
              </a:rPr>
              <a:t>β-</a:t>
            </a:r>
            <a:r>
              <a:rPr lang="en-US" dirty="0" smtClean="0">
                <a:latin typeface="Times New Roman" charset="0"/>
                <a:ea typeface="Times New Roman" charset="0"/>
                <a:cs typeface="Times New Roman" charset="0"/>
              </a:rPr>
              <a:t>sheet </a:t>
            </a:r>
            <a:r>
              <a:rPr lang="en-US" dirty="0">
                <a:latin typeface="Times New Roman" charset="0"/>
                <a:ea typeface="Times New Roman" charset="0"/>
                <a:cs typeface="Times New Roman" charset="0"/>
              </a:rPr>
              <a:t>as the most commonly encountered secondary structures in a protein molecule.</a:t>
            </a:r>
            <a:endParaRPr lang="en-US" b="1" u="words" dirty="0">
              <a:latin typeface="Times New Roman" charset="0"/>
              <a:ea typeface="Times New Roman" charset="0"/>
              <a:cs typeface="Times New Roman" charset="0"/>
            </a:endParaRPr>
          </a:p>
          <a:p>
            <a:pPr lvl="0" algn="just"/>
            <a:r>
              <a:rPr lang="en-US" dirty="0" smtClean="0">
                <a:latin typeface="Times New Roman" charset="0"/>
                <a:ea typeface="Times New Roman" charset="0"/>
                <a:cs typeface="Times New Roman" charset="0"/>
              </a:rPr>
              <a:t>Correlate </a:t>
            </a:r>
            <a:r>
              <a:rPr lang="en-US" dirty="0">
                <a:latin typeface="Times New Roman" charset="0"/>
                <a:ea typeface="Times New Roman" charset="0"/>
                <a:cs typeface="Times New Roman" charset="0"/>
              </a:rPr>
              <a:t>the protein structure with function with hemoglobin as an example.</a:t>
            </a:r>
            <a:endParaRPr lang="en-US" b="1" u="words" dirty="0">
              <a:latin typeface="Times New Roman" charset="0"/>
              <a:ea typeface="Times New Roman" charset="0"/>
              <a:cs typeface="Times New Roman" charset="0"/>
            </a:endParaRPr>
          </a:p>
          <a:p>
            <a:pPr algn="just"/>
            <a:r>
              <a:rPr lang="en-US" dirty="0" smtClean="0">
                <a:latin typeface="Times New Roman" charset="0"/>
                <a:ea typeface="Times New Roman" charset="0"/>
                <a:cs typeface="Times New Roman" charset="0"/>
              </a:rPr>
              <a:t>Understand </a:t>
            </a:r>
            <a:r>
              <a:rPr lang="en-US" dirty="0">
                <a:latin typeface="Times New Roman" charset="0"/>
                <a:ea typeface="Times New Roman" charset="0"/>
                <a:cs typeface="Times New Roman" charset="0"/>
              </a:rPr>
              <a:t>how the misfolding of proteins may lead to diseases like Alzheimer’s or prion disease.</a:t>
            </a:r>
          </a:p>
        </p:txBody>
      </p:sp>
    </p:spTree>
    <p:extLst>
      <p:ext uri="{BB962C8B-B14F-4D97-AF65-F5344CB8AC3E}">
        <p14:creationId xmlns:p14="http://schemas.microsoft.com/office/powerpoint/2010/main" val="4709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358" y="226367"/>
            <a:ext cx="3248005" cy="461665"/>
          </a:xfrm>
          <a:prstGeom prst="rect">
            <a:avLst/>
          </a:prstGeom>
        </p:spPr>
        <p:txBody>
          <a:bodyPr wrap="none">
            <a:spAutoFit/>
          </a:bodyPr>
          <a:lstStyle/>
          <a:p>
            <a:pPr algn="ctr"/>
            <a:r>
              <a:rPr lang="en-US" sz="2400" b="1" u="sng" dirty="0">
                <a:solidFill>
                  <a:schemeClr val="accent1">
                    <a:lumMod val="75000"/>
                  </a:schemeClr>
                </a:solidFill>
                <a:latin typeface="+mj-lt"/>
                <a:cs typeface="Arial" panose="020B0604020202020204" pitchFamily="34" charset="0"/>
              </a:rPr>
              <a:t>Quaternary structure</a:t>
            </a:r>
            <a:endParaRPr lang="ar-SA" sz="2400" b="1" u="sng" dirty="0">
              <a:solidFill>
                <a:schemeClr val="accent1">
                  <a:lumMod val="75000"/>
                </a:schemeClr>
              </a:solidFill>
              <a:latin typeface="+mj-lt"/>
              <a:cs typeface="Arial" panose="020B0604020202020204" pitchFamily="34" charset="0"/>
            </a:endParaRPr>
          </a:p>
        </p:txBody>
      </p:sp>
      <p:sp>
        <p:nvSpPr>
          <p:cNvPr id="7" name="Content Placeholder 2"/>
          <p:cNvSpPr>
            <a:spLocks noGrp="1"/>
          </p:cNvSpPr>
          <p:nvPr>
            <p:ph idx="1"/>
          </p:nvPr>
        </p:nvSpPr>
        <p:spPr>
          <a:xfrm>
            <a:off x="111240" y="828136"/>
            <a:ext cx="4013200" cy="5031890"/>
          </a:xfrm>
        </p:spPr>
        <p:txBody>
          <a:bodyPr>
            <a:noAutofit/>
          </a:bodyPr>
          <a:lstStyle/>
          <a:p>
            <a:pPr algn="just">
              <a:lnSpc>
                <a:spcPct val="130000"/>
              </a:lnSpc>
            </a:pPr>
            <a:r>
              <a:rPr lang="en-US" dirty="0" smtClean="0">
                <a:latin typeface="+mj-lt"/>
                <a:cs typeface="Arial" panose="020B0604020202020204" pitchFamily="34" charset="0"/>
              </a:rPr>
              <a:t>Some </a:t>
            </a:r>
            <a:r>
              <a:rPr lang="en-US" dirty="0">
                <a:latin typeface="+mj-lt"/>
                <a:cs typeface="Arial" panose="020B0604020202020204" pitchFamily="34" charset="0"/>
              </a:rPr>
              <a:t>proteins contain two or </a:t>
            </a:r>
            <a:r>
              <a:rPr lang="en-US" dirty="0" smtClean="0">
                <a:latin typeface="+mj-lt"/>
                <a:cs typeface="Arial" panose="020B0604020202020204" pitchFamily="34" charset="0"/>
              </a:rPr>
              <a:t>polypeptide </a:t>
            </a:r>
            <a:r>
              <a:rPr lang="en-US" dirty="0">
                <a:latin typeface="+mj-lt"/>
                <a:cs typeface="Arial" panose="020B0604020202020204" pitchFamily="34" charset="0"/>
              </a:rPr>
              <a:t>chains that may </a:t>
            </a:r>
            <a:r>
              <a:rPr lang="en-US" dirty="0" smtClean="0">
                <a:latin typeface="+mj-lt"/>
                <a:cs typeface="Arial" panose="020B0604020202020204" pitchFamily="34" charset="0"/>
              </a:rPr>
              <a:t>be more  </a:t>
            </a:r>
            <a:r>
              <a:rPr lang="en-US" dirty="0">
                <a:latin typeface="+mj-lt"/>
                <a:cs typeface="Arial" panose="020B0604020202020204" pitchFamily="34" charset="0"/>
              </a:rPr>
              <a:t>structurally </a:t>
            </a:r>
            <a:r>
              <a:rPr lang="en-US" b="1" dirty="0">
                <a:latin typeface="+mj-lt"/>
                <a:cs typeface="Arial" panose="020B0604020202020204" pitchFamily="34" charset="0"/>
              </a:rPr>
              <a:t>identical</a:t>
            </a:r>
            <a:r>
              <a:rPr lang="en-US" dirty="0">
                <a:latin typeface="+mj-lt"/>
                <a:cs typeface="Arial" panose="020B0604020202020204" pitchFamily="34" charset="0"/>
              </a:rPr>
              <a:t> or totally </a:t>
            </a:r>
            <a:r>
              <a:rPr lang="en-US" b="1" dirty="0">
                <a:latin typeface="+mj-lt"/>
                <a:cs typeface="Arial" panose="020B0604020202020204" pitchFamily="34" charset="0"/>
              </a:rPr>
              <a:t>unrelated</a:t>
            </a:r>
            <a:r>
              <a:rPr lang="en-US" dirty="0">
                <a:latin typeface="+mj-lt"/>
                <a:cs typeface="Arial" panose="020B0604020202020204" pitchFamily="34" charset="0"/>
              </a:rPr>
              <a:t>.</a:t>
            </a:r>
          </a:p>
          <a:p>
            <a:pPr algn="just" rtl="0">
              <a:lnSpc>
                <a:spcPct val="130000"/>
              </a:lnSpc>
            </a:pPr>
            <a:r>
              <a:rPr lang="en-US" dirty="0">
                <a:latin typeface="+mj-lt"/>
                <a:cs typeface="Arial" panose="020B0604020202020204" pitchFamily="34" charset="0"/>
              </a:rPr>
              <a:t>Each chain forms a 3D structure called subunit.</a:t>
            </a:r>
          </a:p>
          <a:p>
            <a:pPr algn="just" rtl="0">
              <a:lnSpc>
                <a:spcPct val="130000"/>
              </a:lnSpc>
            </a:pPr>
            <a:r>
              <a:rPr lang="en-US" dirty="0">
                <a:latin typeface="+mj-lt"/>
                <a:cs typeface="Arial" panose="020B0604020202020204" pitchFamily="34" charset="0"/>
              </a:rPr>
              <a:t>According to the number of subunits: dimeric, trimeric, … or multimeric</a:t>
            </a:r>
            <a:r>
              <a:rPr lang="en-US" dirty="0" smtClean="0">
                <a:latin typeface="+mj-lt"/>
                <a:cs typeface="Arial" panose="020B0604020202020204" pitchFamily="34" charset="0"/>
              </a:rPr>
              <a:t>.</a:t>
            </a:r>
          </a:p>
          <a:p>
            <a:pPr algn="just" rtl="0">
              <a:lnSpc>
                <a:spcPct val="130000"/>
              </a:lnSpc>
            </a:pPr>
            <a:r>
              <a:rPr lang="en-US" dirty="0" smtClean="0">
                <a:latin typeface="+mj-lt"/>
                <a:cs typeface="Arial" panose="020B0604020202020204" pitchFamily="34" charset="0"/>
              </a:rPr>
              <a:t>Subunits may either function independently of each other, or work cooperatively, e.g. </a:t>
            </a:r>
            <a:r>
              <a:rPr lang="en-US" b="1" dirty="0" smtClean="0">
                <a:latin typeface="+mj-lt"/>
                <a:cs typeface="Arial" panose="020B0604020202020204" pitchFamily="34" charset="0"/>
              </a:rPr>
              <a:t>hemoglobin</a:t>
            </a:r>
            <a:r>
              <a:rPr lang="en-US" dirty="0" smtClean="0">
                <a:latin typeface="+mj-lt"/>
                <a:cs typeface="Arial" panose="020B0604020202020204" pitchFamily="34" charset="0"/>
              </a:rPr>
              <a:t>.</a:t>
            </a:r>
            <a:endParaRPr lang="en-US" dirty="0">
              <a:latin typeface="+mj-lt"/>
              <a:cs typeface="Arial" panose="020B0604020202020204" pitchFamily="34" charset="0"/>
            </a:endParaRPr>
          </a:p>
        </p:txBody>
      </p:sp>
      <p:cxnSp>
        <p:nvCxnSpPr>
          <p:cNvPr id="9" name="Straight Connector 8"/>
          <p:cNvCxnSpPr/>
          <p:nvPr/>
        </p:nvCxnSpPr>
        <p:spPr>
          <a:xfrm flipH="1">
            <a:off x="4534798" y="457200"/>
            <a:ext cx="12700" cy="5880100"/>
          </a:xfrm>
          <a:prstGeom prst="line">
            <a:avLst/>
          </a:prstGeom>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5486976" y="226366"/>
            <a:ext cx="1882247" cy="461665"/>
          </a:xfrm>
          <a:prstGeom prst="rect">
            <a:avLst/>
          </a:prstGeom>
        </p:spPr>
        <p:txBody>
          <a:bodyPr wrap="none">
            <a:spAutoFit/>
          </a:bodyPr>
          <a:lstStyle/>
          <a:p>
            <a:pPr algn="ctr"/>
            <a:r>
              <a:rPr lang="en-US" sz="2400" b="1" u="sng" dirty="0">
                <a:solidFill>
                  <a:schemeClr val="accent1">
                    <a:lumMod val="75000"/>
                  </a:schemeClr>
                </a:solidFill>
                <a:latin typeface="+mj-lt"/>
                <a:cs typeface="Arial" panose="020B0604020202020204" pitchFamily="34" charset="0"/>
              </a:rPr>
              <a:t>Hemoglobin</a:t>
            </a:r>
            <a:endParaRPr lang="ar-SA" sz="2400" b="1" u="sng" dirty="0">
              <a:solidFill>
                <a:schemeClr val="accent1">
                  <a:lumMod val="75000"/>
                </a:schemeClr>
              </a:solidFill>
              <a:latin typeface="+mj-lt"/>
              <a:cs typeface="Arial" panose="020B0604020202020204" pitchFamily="34" charset="0"/>
            </a:endParaRPr>
          </a:p>
        </p:txBody>
      </p:sp>
      <p:sp>
        <p:nvSpPr>
          <p:cNvPr id="13" name="Rectangle 12"/>
          <p:cNvSpPr/>
          <p:nvPr/>
        </p:nvSpPr>
        <p:spPr>
          <a:xfrm>
            <a:off x="4841923" y="986277"/>
            <a:ext cx="4397358" cy="812530"/>
          </a:xfrm>
          <a:prstGeom prst="rect">
            <a:avLst/>
          </a:prstGeom>
        </p:spPr>
        <p:txBody>
          <a:bodyPr wrap="none">
            <a:spAutoFit/>
          </a:bodyPr>
          <a:lstStyle/>
          <a:p>
            <a:pPr marL="285750" indent="-285750" algn="just">
              <a:lnSpc>
                <a:spcPct val="130000"/>
              </a:lnSpc>
              <a:buFont typeface="Arial" panose="020B0604020202020204" pitchFamily="34" charset="0"/>
              <a:buChar char="•"/>
            </a:pPr>
            <a:r>
              <a:rPr lang="en-US" dirty="0">
                <a:latin typeface="+mj-lt"/>
                <a:cs typeface="Arial" panose="020B0604020202020204" pitchFamily="34" charset="0"/>
              </a:rPr>
              <a:t>Hemoglobin is a </a:t>
            </a:r>
            <a:r>
              <a:rPr lang="en-US" u="sng" dirty="0">
                <a:solidFill>
                  <a:srgbClr val="FF0000"/>
                </a:solidFill>
                <a:latin typeface="+mj-lt"/>
                <a:cs typeface="Arial" panose="020B0604020202020204" pitchFamily="34" charset="0"/>
              </a:rPr>
              <a:t>globular</a:t>
            </a:r>
            <a:r>
              <a:rPr lang="en-US" dirty="0">
                <a:solidFill>
                  <a:srgbClr val="FF0000"/>
                </a:solidFill>
                <a:latin typeface="+mj-lt"/>
                <a:cs typeface="Arial" panose="020B0604020202020204" pitchFamily="34" charset="0"/>
              </a:rPr>
              <a:t> </a:t>
            </a:r>
            <a:r>
              <a:rPr lang="en-US" dirty="0">
                <a:latin typeface="+mj-lt"/>
                <a:cs typeface="Arial" panose="020B0604020202020204" pitchFamily="34" charset="0"/>
              </a:rPr>
              <a:t>protein.</a:t>
            </a:r>
          </a:p>
          <a:p>
            <a:pPr algn="just">
              <a:lnSpc>
                <a:spcPct val="130000"/>
              </a:lnSpc>
            </a:pPr>
            <a:r>
              <a:rPr lang="ar-SA" dirty="0">
                <a:solidFill>
                  <a:schemeClr val="bg1">
                    <a:lumMod val="50000"/>
                  </a:schemeClr>
                </a:solidFill>
                <a:latin typeface="Arial" panose="020B0604020202020204" pitchFamily="34" charset="0"/>
                <a:cs typeface="Arial" panose="020B0604020202020204" pitchFamily="34" charset="0"/>
              </a:rPr>
              <a:t>يعني ان لها شكل كروي </a:t>
            </a:r>
            <a:r>
              <a:rPr lang="en-US" dirty="0">
                <a:solidFill>
                  <a:schemeClr val="bg1">
                    <a:lumMod val="50000"/>
                  </a:schemeClr>
                </a:solidFill>
                <a:latin typeface="Arial" panose="020B0604020202020204" pitchFamily="34" charset="0"/>
                <a:cs typeface="Arial" panose="020B0604020202020204" pitchFamily="34" charset="0"/>
              </a:rPr>
              <a:t> </a:t>
            </a:r>
            <a:r>
              <a:rPr lang="en-US" dirty="0">
                <a:solidFill>
                  <a:schemeClr val="bg1">
                    <a:lumMod val="50000"/>
                  </a:schemeClr>
                </a:solidFill>
              </a:rPr>
              <a:t>spherical ("globe-like")</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4824230" y="1933166"/>
            <a:ext cx="5071635" cy="923330"/>
          </a:xfrm>
          <a:prstGeom prst="rect">
            <a:avLst/>
          </a:prstGeom>
        </p:spPr>
        <p:txBody>
          <a:bodyPr wrap="square">
            <a:spAutoFit/>
          </a:bodyPr>
          <a:lstStyle/>
          <a:p>
            <a:pPr marL="285750" indent="-285750">
              <a:buFont typeface="Arial" panose="020B0604020202020204" pitchFamily="34" charset="0"/>
              <a:buChar char="•"/>
            </a:pPr>
            <a:r>
              <a:rPr lang="en-US" dirty="0">
                <a:latin typeface="+mj-lt"/>
                <a:cs typeface="Arial" panose="020B0604020202020204" pitchFamily="34" charset="0"/>
              </a:rPr>
              <a:t>A multisubunit protein is called oligomer</a:t>
            </a:r>
          </a:p>
          <a:p>
            <a:r>
              <a:rPr lang="en-US" dirty="0" smtClean="0">
                <a:solidFill>
                  <a:schemeClr val="bg1">
                    <a:lumMod val="50000"/>
                  </a:schemeClr>
                </a:solidFill>
                <a:latin typeface="+mj-lt"/>
                <a:cs typeface="Arial" panose="020B0604020202020204" pitchFamily="34" charset="0"/>
              </a:rPr>
              <a:t>( an </a:t>
            </a:r>
            <a:r>
              <a:rPr lang="en-US" dirty="0">
                <a:solidFill>
                  <a:schemeClr val="bg1">
                    <a:lumMod val="50000"/>
                  </a:schemeClr>
                </a:solidFill>
                <a:latin typeface="+mj-lt"/>
                <a:cs typeface="Arial" panose="020B0604020202020204" pitchFamily="34" charset="0"/>
              </a:rPr>
              <a:t>oligomer usually refers to a macromolecular </a:t>
            </a:r>
            <a:r>
              <a:rPr lang="en-US" dirty="0" smtClean="0">
                <a:solidFill>
                  <a:schemeClr val="bg1">
                    <a:lumMod val="50000"/>
                  </a:schemeClr>
                </a:solidFill>
                <a:latin typeface="+mj-lt"/>
                <a:cs typeface="Arial" panose="020B0604020202020204" pitchFamily="34" charset="0"/>
              </a:rPr>
              <a:t>complex )</a:t>
            </a:r>
            <a:endParaRPr lang="ar-SA" dirty="0">
              <a:solidFill>
                <a:schemeClr val="bg1">
                  <a:lumMod val="50000"/>
                </a:schemeClr>
              </a:solidFill>
              <a:latin typeface="+mj-lt"/>
              <a:cs typeface="Arial" panose="020B0604020202020204" pitchFamily="34" charset="0"/>
            </a:endParaRPr>
          </a:p>
        </p:txBody>
      </p:sp>
      <p:sp>
        <p:nvSpPr>
          <p:cNvPr id="15" name="Rectangle 14"/>
          <p:cNvSpPr/>
          <p:nvPr/>
        </p:nvSpPr>
        <p:spPr>
          <a:xfrm>
            <a:off x="4824231" y="2770893"/>
            <a:ext cx="4794902" cy="414985"/>
          </a:xfrm>
          <a:prstGeom prst="rect">
            <a:avLst/>
          </a:prstGeom>
        </p:spPr>
        <p:txBody>
          <a:bodyPr wrap="none">
            <a:spAutoFit/>
          </a:bodyPr>
          <a:lstStyle/>
          <a:p>
            <a:pPr marL="285750" indent="-285750" algn="just">
              <a:lnSpc>
                <a:spcPct val="130000"/>
              </a:lnSpc>
              <a:buFont typeface="Arial" panose="020B0604020202020204" pitchFamily="34" charset="0"/>
              <a:buChar char="•"/>
            </a:pPr>
            <a:r>
              <a:rPr lang="en-US" dirty="0">
                <a:latin typeface="+mj-lt"/>
                <a:cs typeface="Arial" panose="020B0604020202020204" pitchFamily="34" charset="0"/>
              </a:rPr>
              <a:t>Composed of </a:t>
            </a:r>
            <a:r>
              <a:rPr lang="el-GR" dirty="0">
                <a:solidFill>
                  <a:srgbClr val="FF0000"/>
                </a:solidFill>
                <a:latin typeface="+mj-lt"/>
                <a:cs typeface="Arial" panose="020B0604020202020204" pitchFamily="34" charset="0"/>
              </a:rPr>
              <a:t>α </a:t>
            </a:r>
            <a:r>
              <a:rPr lang="en-US" baseline="-25000" dirty="0">
                <a:solidFill>
                  <a:srgbClr val="FF0000"/>
                </a:solidFill>
                <a:latin typeface="+mj-lt"/>
                <a:cs typeface="Arial" panose="020B0604020202020204" pitchFamily="34" charset="0"/>
              </a:rPr>
              <a:t>2</a:t>
            </a:r>
            <a:r>
              <a:rPr lang="el-GR" dirty="0">
                <a:solidFill>
                  <a:srgbClr val="FF0000"/>
                </a:solidFill>
                <a:latin typeface="+mj-lt"/>
                <a:cs typeface="Arial" panose="020B0604020202020204" pitchFamily="34" charset="0"/>
              </a:rPr>
              <a:t> β </a:t>
            </a:r>
            <a:r>
              <a:rPr lang="en-US" baseline="-25000" dirty="0">
                <a:solidFill>
                  <a:srgbClr val="FF0000"/>
                </a:solidFill>
                <a:latin typeface="+mj-lt"/>
                <a:cs typeface="Arial" panose="020B0604020202020204" pitchFamily="34" charset="0"/>
              </a:rPr>
              <a:t>2</a:t>
            </a:r>
            <a:r>
              <a:rPr lang="en-US" dirty="0">
                <a:solidFill>
                  <a:srgbClr val="FF0000"/>
                </a:solidFill>
                <a:latin typeface="+mj-lt"/>
                <a:cs typeface="Arial" panose="020B0604020202020204" pitchFamily="34" charset="0"/>
              </a:rPr>
              <a:t> subunits </a:t>
            </a:r>
            <a:r>
              <a:rPr lang="en-US" dirty="0">
                <a:latin typeface="+mj-lt"/>
                <a:cs typeface="Arial" panose="020B0604020202020204" pitchFamily="34" charset="0"/>
              </a:rPr>
              <a:t>(4 subunits).</a:t>
            </a:r>
          </a:p>
        </p:txBody>
      </p:sp>
      <p:sp>
        <p:nvSpPr>
          <p:cNvPr id="16" name="Rectangle 15"/>
          <p:cNvSpPr/>
          <p:nvPr/>
        </p:nvSpPr>
        <p:spPr>
          <a:xfrm>
            <a:off x="4702403" y="3397250"/>
            <a:ext cx="4843933" cy="1172629"/>
          </a:xfrm>
          <a:prstGeom prst="rect">
            <a:avLst/>
          </a:prstGeom>
        </p:spPr>
        <p:txBody>
          <a:bodyPr wrap="square">
            <a:spAutoFit/>
          </a:bodyPr>
          <a:lstStyle/>
          <a:p>
            <a:pPr marL="285750" indent="-285750" algn="just">
              <a:lnSpc>
                <a:spcPct val="130000"/>
              </a:lnSpc>
              <a:buFont typeface="Arial" panose="020B0604020202020204" pitchFamily="34" charset="0"/>
              <a:buChar char="•"/>
            </a:pPr>
            <a:r>
              <a:rPr lang="en-US" dirty="0">
                <a:latin typeface="+mj-lt"/>
                <a:cs typeface="Arial" panose="020B0604020202020204" pitchFamily="34" charset="0"/>
              </a:rPr>
              <a:t>Two same subunits are called </a:t>
            </a:r>
            <a:r>
              <a:rPr lang="en-US" dirty="0" err="1">
                <a:latin typeface="+mj-lt"/>
                <a:cs typeface="Arial" panose="020B0604020202020204" pitchFamily="34" charset="0"/>
              </a:rPr>
              <a:t>protomers</a:t>
            </a:r>
            <a:r>
              <a:rPr lang="en-US" dirty="0">
                <a:latin typeface="+mj-lt"/>
                <a:cs typeface="Arial" panose="020B0604020202020204" pitchFamily="34" charset="0"/>
              </a:rPr>
              <a:t>.</a:t>
            </a:r>
          </a:p>
          <a:p>
            <a:pPr algn="just">
              <a:lnSpc>
                <a:spcPct val="130000"/>
              </a:lnSpc>
            </a:pPr>
            <a:r>
              <a:rPr lang="en-US" dirty="0" smtClean="0">
                <a:solidFill>
                  <a:schemeClr val="bg1">
                    <a:lumMod val="50000"/>
                  </a:schemeClr>
                </a:solidFill>
                <a:latin typeface="+mj-lt"/>
                <a:cs typeface="Arial" panose="020B0604020202020204" pitchFamily="34" charset="0"/>
              </a:rPr>
              <a:t>(a</a:t>
            </a:r>
            <a:r>
              <a:rPr lang="en-US" dirty="0">
                <a:solidFill>
                  <a:schemeClr val="bg1">
                    <a:lumMod val="50000"/>
                  </a:schemeClr>
                </a:solidFill>
                <a:latin typeface="+mj-lt"/>
                <a:cs typeface="Arial" panose="020B0604020202020204" pitchFamily="34" charset="0"/>
              </a:rPr>
              <a:t> </a:t>
            </a:r>
            <a:r>
              <a:rPr lang="en-US" b="1" dirty="0" err="1">
                <a:solidFill>
                  <a:schemeClr val="bg1">
                    <a:lumMod val="50000"/>
                  </a:schemeClr>
                </a:solidFill>
                <a:latin typeface="+mj-lt"/>
                <a:cs typeface="Arial" panose="020B0604020202020204" pitchFamily="34" charset="0"/>
              </a:rPr>
              <a:t>protomer</a:t>
            </a:r>
            <a:r>
              <a:rPr lang="en-US" dirty="0">
                <a:solidFill>
                  <a:schemeClr val="bg1">
                    <a:lumMod val="50000"/>
                  </a:schemeClr>
                </a:solidFill>
                <a:latin typeface="+mj-lt"/>
                <a:cs typeface="Arial" panose="020B0604020202020204" pitchFamily="34" charset="0"/>
              </a:rPr>
              <a:t> is the structural unit </a:t>
            </a:r>
            <a:r>
              <a:rPr lang="en-US" dirty="0" smtClean="0">
                <a:solidFill>
                  <a:schemeClr val="bg1">
                    <a:lumMod val="50000"/>
                  </a:schemeClr>
                </a:solidFill>
                <a:latin typeface="+mj-lt"/>
                <a:cs typeface="Arial" panose="020B0604020202020204" pitchFamily="34" charset="0"/>
              </a:rPr>
              <a:t>of an</a:t>
            </a:r>
            <a:endParaRPr lang="en-US" dirty="0">
              <a:solidFill>
                <a:schemeClr val="bg1">
                  <a:lumMod val="50000"/>
                </a:schemeClr>
              </a:solidFill>
              <a:latin typeface="+mj-lt"/>
              <a:cs typeface="Arial" panose="020B0604020202020204" pitchFamily="34" charset="0"/>
            </a:endParaRPr>
          </a:p>
          <a:p>
            <a:pPr algn="just">
              <a:lnSpc>
                <a:spcPct val="130000"/>
              </a:lnSpc>
            </a:pPr>
            <a:r>
              <a:rPr lang="en-US" dirty="0" smtClean="0">
                <a:solidFill>
                  <a:schemeClr val="bg1">
                    <a:lumMod val="50000"/>
                  </a:schemeClr>
                </a:solidFill>
                <a:latin typeface="+mj-lt"/>
                <a:cs typeface="Arial" panose="020B0604020202020204" pitchFamily="34" charset="0"/>
                <a:hlinkClick r:id="rId2" tooltip="Oligomeric protein"/>
              </a:rPr>
              <a:t>oligomeric protein</a:t>
            </a:r>
            <a:r>
              <a:rPr lang="en-US" dirty="0" smtClean="0">
                <a:solidFill>
                  <a:schemeClr val="bg1">
                    <a:lumMod val="50000"/>
                  </a:schemeClr>
                </a:solidFill>
                <a:latin typeface="+mj-lt"/>
                <a:cs typeface="Arial" panose="020B0604020202020204" pitchFamily="34" charset="0"/>
              </a:rPr>
              <a:t>) </a:t>
            </a:r>
            <a:r>
              <a:rPr lang="en-US" dirty="0" smtClean="0">
                <a:latin typeface="+mj-lt"/>
              </a:rPr>
              <a:t>.</a:t>
            </a:r>
            <a:endParaRPr lang="en-US" dirty="0">
              <a:latin typeface="+mj-lt"/>
              <a:cs typeface="Arial" panose="020B0604020202020204" pitchFamily="34" charset="0"/>
            </a:endParaRP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36" t="6242"/>
          <a:stretch/>
        </p:blipFill>
        <p:spPr bwMode="auto">
          <a:xfrm>
            <a:off x="5020574" y="4511615"/>
            <a:ext cx="3411380" cy="221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rved Right Arrow 19"/>
          <p:cNvSpPr/>
          <p:nvPr/>
        </p:nvSpPr>
        <p:spPr>
          <a:xfrm>
            <a:off x="1877077" y="5545599"/>
            <a:ext cx="2159000" cy="11106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accent2">
                    <a:lumMod val="50000"/>
                  </a:schemeClr>
                </a:solidFill>
              </a:rPr>
              <a:t>Example:</a:t>
            </a:r>
            <a:endParaRPr lang="ar-SA" sz="2400" dirty="0">
              <a:solidFill>
                <a:schemeClr val="accent2">
                  <a:lumMod val="50000"/>
                </a:schemeClr>
              </a:solidFill>
            </a:endParaRPr>
          </a:p>
        </p:txBody>
      </p:sp>
    </p:spTree>
    <p:extLst>
      <p:ext uri="{BB962C8B-B14F-4D97-AF65-F5344CB8AC3E}">
        <p14:creationId xmlns:p14="http://schemas.microsoft.com/office/powerpoint/2010/main" val="28818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3" y="322916"/>
            <a:ext cx="8323611" cy="533400"/>
          </a:xfrm>
        </p:spPr>
        <p:txBody>
          <a:bodyPr>
            <a:noAutofit/>
          </a:bodyPr>
          <a:lstStyle/>
          <a:p>
            <a:pPr algn="ctr"/>
            <a:r>
              <a:rPr lang="en-US" sz="3200" b="1" dirty="0">
                <a:cs typeface="Arial" panose="020B0604020202020204" pitchFamily="34" charset="0"/>
              </a:rPr>
              <a:t>Denaturation of proteins</a:t>
            </a:r>
            <a:endParaRPr lang="ar-SA" sz="3200" b="1" dirty="0">
              <a:cs typeface="Arial" panose="020B0604020202020204" pitchFamily="34" charset="0"/>
            </a:endParaRPr>
          </a:p>
        </p:txBody>
      </p:sp>
      <p:sp>
        <p:nvSpPr>
          <p:cNvPr id="4" name="Right Arrow 3"/>
          <p:cNvSpPr/>
          <p:nvPr/>
        </p:nvSpPr>
        <p:spPr>
          <a:xfrm>
            <a:off x="91018" y="1313765"/>
            <a:ext cx="3555999" cy="132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latin typeface="+mj-lt"/>
                <a:cs typeface="Arial" panose="020B0604020202020204" pitchFamily="34" charset="0"/>
              </a:rPr>
              <a:t>when a protein is denatured, it results in the</a:t>
            </a:r>
            <a:endParaRPr lang="ar-SA" b="1" dirty="0">
              <a:latin typeface="+mj-lt"/>
              <a:cs typeface="Arial" panose="020B0604020202020204" pitchFamily="34" charset="0"/>
            </a:endParaRPr>
          </a:p>
        </p:txBody>
      </p:sp>
      <p:sp>
        <p:nvSpPr>
          <p:cNvPr id="5" name="Rectangle 4"/>
          <p:cNvSpPr/>
          <p:nvPr/>
        </p:nvSpPr>
        <p:spPr>
          <a:xfrm>
            <a:off x="3647017" y="1650999"/>
            <a:ext cx="6096000" cy="707886"/>
          </a:xfrm>
          <a:prstGeom prst="rect">
            <a:avLst/>
          </a:prstGeom>
        </p:spPr>
        <p:txBody>
          <a:bodyPr>
            <a:spAutoFit/>
          </a:bodyPr>
          <a:lstStyle/>
          <a:p>
            <a:pPr algn="just"/>
            <a:r>
              <a:rPr lang="en-US" sz="2000" dirty="0">
                <a:latin typeface="+mj-lt"/>
                <a:cs typeface="Arial" panose="020B0604020202020204" pitchFamily="34" charset="0"/>
              </a:rPr>
              <a:t>unfolding and disorganization of the protein’s secondary and tertiary structures.</a:t>
            </a:r>
          </a:p>
        </p:txBody>
      </p:sp>
      <p:graphicFrame>
        <p:nvGraphicFramePr>
          <p:cNvPr id="6" name="Diagram 5"/>
          <p:cNvGraphicFramePr/>
          <p:nvPr>
            <p:extLst>
              <p:ext uri="{D42A27DB-BD31-4B8C-83A1-F6EECF244321}">
                <p14:modId xmlns:p14="http://schemas.microsoft.com/office/powerpoint/2010/main" val="132022998"/>
              </p:ext>
            </p:extLst>
          </p:nvPr>
        </p:nvGraphicFramePr>
        <p:xfrm>
          <a:off x="940247" y="2721036"/>
          <a:ext cx="8802769" cy="2792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05085" y="5176162"/>
            <a:ext cx="6096000" cy="1200329"/>
          </a:xfrm>
          <a:prstGeom prst="rect">
            <a:avLst/>
          </a:prstGeom>
        </p:spPr>
        <p:txBody>
          <a:bodyPr>
            <a:spAutoFit/>
          </a:bodyPr>
          <a:lstStyle/>
          <a:p>
            <a:pPr marL="285750" indent="-285750" algn="just">
              <a:buFont typeface="Arial" panose="020B0604020202020204" pitchFamily="34" charset="0"/>
              <a:buChar char="•"/>
            </a:pPr>
            <a:r>
              <a:rPr lang="en-US" dirty="0">
                <a:latin typeface="+mj-lt"/>
                <a:cs typeface="Arial" panose="020B0604020202020204" pitchFamily="34" charset="0"/>
              </a:rPr>
              <a:t>Most proteins, once denatured, remain permanently disordered.</a:t>
            </a:r>
          </a:p>
          <a:p>
            <a:pPr marL="285750" indent="-285750" algn="just">
              <a:buFont typeface="Arial" panose="020B0604020202020204" pitchFamily="34" charset="0"/>
              <a:buChar char="•"/>
            </a:pPr>
            <a:r>
              <a:rPr lang="en-US" dirty="0">
                <a:latin typeface="+mj-lt"/>
                <a:cs typeface="Arial" panose="020B0604020202020204" pitchFamily="34" charset="0"/>
              </a:rPr>
              <a:t>Denatured proteins are often insoluble and, therefore, precipitate from solution.</a:t>
            </a:r>
          </a:p>
        </p:txBody>
      </p:sp>
    </p:spTree>
    <p:extLst>
      <p:ext uri="{BB962C8B-B14F-4D97-AF65-F5344CB8AC3E}">
        <p14:creationId xmlns:p14="http://schemas.microsoft.com/office/powerpoint/2010/main" val="3521644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9293" y="204775"/>
            <a:ext cx="4559261" cy="707886"/>
          </a:xfrm>
          <a:prstGeom prst="rect">
            <a:avLst/>
          </a:prstGeom>
        </p:spPr>
        <p:txBody>
          <a:bodyPr wrap="none">
            <a:spAutoFit/>
          </a:bodyPr>
          <a:lstStyle/>
          <a:p>
            <a:pPr algn="ctr"/>
            <a:r>
              <a:rPr lang="en-US" sz="4000" b="1" dirty="0">
                <a:solidFill>
                  <a:schemeClr val="accent1">
                    <a:lumMod val="75000"/>
                  </a:schemeClr>
                </a:solidFill>
                <a:latin typeface="+mj-lt"/>
                <a:cs typeface="Arial" panose="020B0604020202020204" pitchFamily="34" charset="0"/>
              </a:rPr>
              <a:t>Protein misfolding</a:t>
            </a:r>
            <a:endParaRPr lang="ar-SA" sz="4000" b="1" dirty="0">
              <a:solidFill>
                <a:schemeClr val="accent1">
                  <a:lumMod val="75000"/>
                </a:schemeClr>
              </a:solidFill>
              <a:latin typeface="+mj-lt"/>
              <a:cs typeface="Arial" panose="020B0604020202020204" pitchFamily="34" charset="0"/>
            </a:endParaRPr>
          </a:p>
        </p:txBody>
      </p:sp>
      <p:sp>
        <p:nvSpPr>
          <p:cNvPr id="5" name="Rectangle 4"/>
          <p:cNvSpPr/>
          <p:nvPr/>
        </p:nvSpPr>
        <p:spPr>
          <a:xfrm>
            <a:off x="284116" y="1158882"/>
            <a:ext cx="7833341" cy="923330"/>
          </a:xfrm>
          <a:prstGeom prst="rect">
            <a:avLst/>
          </a:prstGeom>
        </p:spPr>
        <p:txBody>
          <a:bodyPr wrap="square">
            <a:spAutoFit/>
          </a:bodyPr>
          <a:lstStyle/>
          <a:p>
            <a:pPr marL="285750" indent="-285750" algn="just">
              <a:buFont typeface="Arial" panose="020B0604020202020204" pitchFamily="34" charset="0"/>
              <a:buChar char="•"/>
            </a:pPr>
            <a:r>
              <a:rPr lang="en-US" dirty="0">
                <a:latin typeface="+mj-lt"/>
                <a:cs typeface="Arial" panose="020B0604020202020204" pitchFamily="34" charset="0"/>
              </a:rPr>
              <a:t>Every protein must fold to achieve its normal conformation and function</a:t>
            </a:r>
            <a:r>
              <a:rPr lang="en-US" dirty="0" smtClean="0">
                <a:latin typeface="+mj-lt"/>
                <a:cs typeface="Arial" panose="020B0604020202020204" pitchFamily="34" charset="0"/>
              </a:rPr>
              <a:t>.</a:t>
            </a:r>
            <a:endParaRPr lang="en-US" dirty="0">
              <a:solidFill>
                <a:schemeClr val="bg1">
                  <a:lumMod val="50000"/>
                </a:schemeClr>
              </a:solidFill>
              <a:latin typeface="+mj-lt"/>
              <a:cs typeface="Arial" panose="020B0604020202020204" pitchFamily="34" charset="0"/>
            </a:endParaRPr>
          </a:p>
          <a:p>
            <a:pPr marL="114300" algn="just"/>
            <a:r>
              <a:rPr lang="ar-SA" dirty="0" smtClean="0">
                <a:solidFill>
                  <a:schemeClr val="bg1">
                    <a:lumMod val="50000"/>
                  </a:schemeClr>
                </a:solidFill>
                <a:latin typeface="Arial" panose="020B0604020202020204" pitchFamily="34" charset="0"/>
                <a:cs typeface="Arial" panose="020B0604020202020204" pitchFamily="34" charset="0"/>
              </a:rPr>
              <a:t>عند </a:t>
            </a:r>
            <a:r>
              <a:rPr lang="ar-SA" dirty="0">
                <a:solidFill>
                  <a:schemeClr val="bg1">
                    <a:lumMod val="50000"/>
                  </a:schemeClr>
                </a:solidFill>
                <a:latin typeface="Arial" panose="020B0604020202020204" pitchFamily="34" charset="0"/>
                <a:cs typeface="Arial" panose="020B0604020202020204" pitchFamily="34" charset="0"/>
              </a:rPr>
              <a:t>حدوث خلل في شكل البروتين تختل وظيفته لذلك ينتج عنه امراض للإنسان </a:t>
            </a:r>
            <a:endParaRPr lang="en-US"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565433043"/>
              </p:ext>
            </p:extLst>
          </p:nvPr>
        </p:nvGraphicFramePr>
        <p:xfrm>
          <a:off x="911121" y="2736149"/>
          <a:ext cx="8881808" cy="3979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475890" y="2028263"/>
            <a:ext cx="6096000" cy="70788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p>
            <a:pPr algn="ctr"/>
            <a:r>
              <a:rPr lang="en-US" sz="2000" b="1" u="sng" dirty="0">
                <a:solidFill>
                  <a:schemeClr val="accent1">
                    <a:lumMod val="75000"/>
                  </a:schemeClr>
                </a:solidFill>
                <a:latin typeface="+mj-lt"/>
                <a:cs typeface="Arial" panose="020B0604020202020204" pitchFamily="34" charset="0"/>
              </a:rPr>
              <a:t>Abnormal folding of proteins leads to a number of diseases in humans.</a:t>
            </a:r>
          </a:p>
        </p:txBody>
      </p:sp>
    </p:spTree>
    <p:extLst>
      <p:ext uri="{BB962C8B-B14F-4D97-AF65-F5344CB8AC3E}">
        <p14:creationId xmlns:p14="http://schemas.microsoft.com/office/powerpoint/2010/main" val="1987190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48139" y="1600200"/>
            <a:ext cx="8620545" cy="4800600"/>
          </a:xfrm>
        </p:spPr>
        <p:txBody>
          <a:bodyPr>
            <a:noAutofit/>
          </a:bodyPr>
          <a:lstStyle/>
          <a:p>
            <a:pPr lvl="0" algn="just"/>
            <a:r>
              <a:rPr lang="en-US" sz="2000" dirty="0">
                <a:solidFill>
                  <a:schemeClr val="tx1"/>
                </a:solidFill>
                <a:latin typeface="+mj-lt"/>
                <a:cs typeface="Arial" panose="020B0604020202020204" pitchFamily="34" charset="0"/>
              </a:rPr>
              <a:t>Native conformation of the protein is the functional, fully folded protein structure</a:t>
            </a:r>
          </a:p>
          <a:p>
            <a:pPr lvl="0" algn="just"/>
            <a:r>
              <a:rPr lang="en-US" sz="2000" dirty="0">
                <a:solidFill>
                  <a:schemeClr val="tx1"/>
                </a:solidFill>
                <a:latin typeface="+mj-lt"/>
                <a:cs typeface="Arial" panose="020B0604020202020204" pitchFamily="34" charset="0"/>
              </a:rPr>
              <a:t>The unique 3D structure of the native conformation is determined by its primary structure, i.e. the amino acid sequence</a:t>
            </a:r>
          </a:p>
          <a:p>
            <a:pPr lvl="0" algn="just"/>
            <a:r>
              <a:rPr lang="en-US" sz="2000" dirty="0">
                <a:solidFill>
                  <a:srgbClr val="FF0000"/>
                </a:solidFill>
                <a:latin typeface="+mj-lt"/>
                <a:cs typeface="Arial" panose="020B0604020202020204" pitchFamily="34" charset="0"/>
              </a:rPr>
              <a:t>Interactions of between the amino acid side chains guide the folding of the polypeptide chain to form secondary, tertiary and sometimes quaternary structures that cooperate in stabilizing the native conformation of the protein.</a:t>
            </a:r>
          </a:p>
          <a:p>
            <a:pPr lvl="0" algn="just"/>
            <a:r>
              <a:rPr lang="en-US" sz="2000" dirty="0">
                <a:solidFill>
                  <a:schemeClr val="tx1"/>
                </a:solidFill>
                <a:latin typeface="+mj-lt"/>
                <a:cs typeface="Arial" panose="020B0604020202020204" pitchFamily="34" charset="0"/>
              </a:rPr>
              <a:t>Protein denaturation results in unfolding and disorganization of of the protein’s structure, which are not accompanied by hydrolysis of peptide bonds.</a:t>
            </a:r>
          </a:p>
          <a:p>
            <a:pPr algn="just"/>
            <a:r>
              <a:rPr lang="en-US" sz="2000" dirty="0">
                <a:solidFill>
                  <a:schemeClr val="tx1"/>
                </a:solidFill>
                <a:latin typeface="+mj-lt"/>
                <a:cs typeface="Arial" panose="020B0604020202020204" pitchFamily="34" charset="0"/>
              </a:rPr>
              <a:t>Disease can occur when an apparently normal protein assumes a conformation that is cytotoxic, as in the case of Alzheimer disease and Prion disease. </a:t>
            </a:r>
          </a:p>
        </p:txBody>
      </p:sp>
      <p:sp>
        <p:nvSpPr>
          <p:cNvPr id="5" name="Title 1"/>
          <p:cNvSpPr>
            <a:spLocks noGrp="1"/>
          </p:cNvSpPr>
          <p:nvPr>
            <p:ph type="title"/>
          </p:nvPr>
        </p:nvSpPr>
        <p:spPr>
          <a:xfrm>
            <a:off x="987287" y="539682"/>
            <a:ext cx="7620000" cy="1143000"/>
          </a:xfrm>
        </p:spPr>
        <p:txBody>
          <a:bodyPr/>
          <a:lstStyle/>
          <a:p>
            <a:pPr algn="ctr"/>
            <a:r>
              <a:rPr lang="en-US" sz="4000" b="1" dirty="0">
                <a:solidFill>
                  <a:schemeClr val="accent1">
                    <a:lumMod val="75000"/>
                  </a:schemeClr>
                </a:solidFill>
                <a:ea typeface="+mn-ea"/>
                <a:cs typeface="Arial" panose="020B0604020202020204" pitchFamily="34" charset="0"/>
              </a:rPr>
              <a:t>Take</a:t>
            </a:r>
            <a:r>
              <a:rPr lang="en-US" dirty="0" smtClean="0">
                <a:latin typeface="Times New Roman"/>
                <a:cs typeface="Times New Roman"/>
              </a:rPr>
              <a:t> </a:t>
            </a:r>
            <a:r>
              <a:rPr lang="en-US" sz="4000" b="1" dirty="0">
                <a:solidFill>
                  <a:schemeClr val="accent1">
                    <a:lumMod val="75000"/>
                  </a:schemeClr>
                </a:solidFill>
                <a:ea typeface="+mn-ea"/>
                <a:cs typeface="Arial" panose="020B0604020202020204" pitchFamily="34" charset="0"/>
              </a:rPr>
              <a:t>home messages</a:t>
            </a:r>
          </a:p>
        </p:txBody>
      </p:sp>
    </p:spTree>
    <p:extLst>
      <p:ext uri="{BB962C8B-B14F-4D97-AF65-F5344CB8AC3E}">
        <p14:creationId xmlns:p14="http://schemas.microsoft.com/office/powerpoint/2010/main" val="8683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88818" cy="6858000"/>
          </a:xfrm>
          <a:prstGeom prst="rect">
            <a:avLst/>
          </a:prstGeom>
        </p:spPr>
      </p:pic>
      <p:pic>
        <p:nvPicPr>
          <p:cNvPr id="6" name="صورة 5" descr="protein strure.jpg"/>
          <p:cNvPicPr>
            <a:picLocks noChangeAspect="1"/>
          </p:cNvPicPr>
          <p:nvPr/>
        </p:nvPicPr>
        <p:blipFill>
          <a:blip r:embed="rId3"/>
          <a:stretch>
            <a:fillRect/>
          </a:stretch>
        </p:blipFill>
        <p:spPr>
          <a:xfrm>
            <a:off x="6079254" y="0"/>
            <a:ext cx="6112746" cy="6858000"/>
          </a:xfrm>
          <a:prstGeom prst="rect">
            <a:avLst/>
          </a:prstGeom>
        </p:spPr>
      </p:pic>
      <p:sp>
        <p:nvSpPr>
          <p:cNvPr id="5" name="Rectangle 4"/>
          <p:cNvSpPr/>
          <p:nvPr/>
        </p:nvSpPr>
        <p:spPr>
          <a:xfrm rot="5400000">
            <a:off x="5367292" y="4180417"/>
            <a:ext cx="2879421" cy="1015663"/>
          </a:xfrm>
          <a:prstGeom prst="rect">
            <a:avLst/>
          </a:prstGeom>
        </p:spPr>
        <p:txBody>
          <a:bodyPr wrap="square">
            <a:spAutoFit/>
          </a:bodyPr>
          <a:lstStyle/>
          <a:p>
            <a:r>
              <a:rPr lang="en-US" sz="6000" b="1" u="sng" dirty="0">
                <a:solidFill>
                  <a:schemeClr val="accent1"/>
                </a:solidFill>
                <a:latin typeface="+mj-lt"/>
                <a:ea typeface="+mj-ea"/>
                <a:cs typeface="+mj-cs"/>
              </a:rPr>
              <a:t>Review</a:t>
            </a:r>
            <a:endParaRPr lang="ar-SA" sz="3200" b="1" u="sng" dirty="0">
              <a:solidFill>
                <a:schemeClr val="accent1"/>
              </a:solidFill>
              <a:latin typeface="+mj-lt"/>
              <a:ea typeface="+mj-ea"/>
              <a:cs typeface="+mj-cs"/>
            </a:endParaRPr>
          </a:p>
        </p:txBody>
      </p:sp>
    </p:spTree>
    <p:extLst>
      <p:ext uri="{BB962C8B-B14F-4D97-AF65-F5344CB8AC3E}">
        <p14:creationId xmlns:p14="http://schemas.microsoft.com/office/powerpoint/2010/main" val="2697909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045" y="570271"/>
            <a:ext cx="4336026" cy="688258"/>
          </a:xfrm>
        </p:spPr>
        <p:txBody>
          <a:bodyPr>
            <a:noAutofit/>
          </a:bodyPr>
          <a:lstStyle/>
          <a:p>
            <a:pPr algn="ctr"/>
            <a:r>
              <a:rPr lang="en-US" sz="4400" b="1" u="sng" dirty="0" smtClean="0"/>
              <a:t>MCQs</a:t>
            </a:r>
            <a:endParaRPr lang="ar-SA" sz="4400" b="1" u="sng" dirty="0"/>
          </a:p>
        </p:txBody>
      </p:sp>
      <p:sp>
        <p:nvSpPr>
          <p:cNvPr id="3" name="Content Placeholder 2"/>
          <p:cNvSpPr>
            <a:spLocks noGrp="1"/>
          </p:cNvSpPr>
          <p:nvPr>
            <p:ph idx="1"/>
          </p:nvPr>
        </p:nvSpPr>
        <p:spPr>
          <a:xfrm>
            <a:off x="606035" y="2018100"/>
            <a:ext cx="8596668" cy="927377"/>
          </a:xfrm>
        </p:spPr>
        <p:txBody>
          <a:bodyPr>
            <a:normAutofit fontScale="92500" lnSpcReduction="20000"/>
          </a:bodyPr>
          <a:lstStyle/>
          <a:p>
            <a:pPr lvl="0" algn="l" rtl="0">
              <a:buNone/>
            </a:pPr>
            <a:r>
              <a:rPr lang="en-US" sz="3300" dirty="0">
                <a:solidFill>
                  <a:schemeClr val="tx1"/>
                </a:solidFill>
                <a:latin typeface="+mj-lt"/>
                <a:cs typeface="Arial" panose="020B0604020202020204" pitchFamily="34" charset="0"/>
                <a:hlinkClick r:id="rId2"/>
              </a:rPr>
              <a:t>https://www.onlineexambuilder.com/bio/exam-98731</a:t>
            </a:r>
            <a:endParaRPr lang="en-US" sz="3300" dirty="0">
              <a:solidFill>
                <a:schemeClr val="tx1"/>
              </a:solidFill>
              <a:latin typeface="+mj-lt"/>
              <a:cs typeface="Arial" panose="020B0604020202020204" pitchFamily="34" charset="0"/>
            </a:endParaRPr>
          </a:p>
          <a:p>
            <a:pPr lvl="0" algn="l" rtl="0">
              <a:buAutoNum type="alphaUcParenR"/>
            </a:pPr>
            <a:endParaRPr lang="en-US" dirty="0">
              <a:solidFill>
                <a:schemeClr val="tx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3496825" y="3287914"/>
            <a:ext cx="2602523" cy="6882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u="sng" dirty="0" smtClean="0"/>
              <a:t>Video:</a:t>
            </a:r>
          </a:p>
        </p:txBody>
      </p:sp>
      <p:sp>
        <p:nvSpPr>
          <p:cNvPr id="5" name="Content Placeholder 2"/>
          <p:cNvSpPr txBox="1">
            <a:spLocks/>
          </p:cNvSpPr>
          <p:nvPr/>
        </p:nvSpPr>
        <p:spPr>
          <a:xfrm>
            <a:off x="758435" y="4491379"/>
            <a:ext cx="8596668" cy="2160629"/>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None/>
            </a:pPr>
            <a:r>
              <a:rPr lang="en-US" sz="12000" dirty="0" smtClean="0">
                <a:solidFill>
                  <a:schemeClr val="tx1"/>
                </a:solidFill>
                <a:latin typeface="+mj-lt"/>
                <a:cs typeface="Arial" panose="020B0604020202020204" pitchFamily="34" charset="0"/>
                <a:hlinkClick r:id="rId3"/>
              </a:rPr>
              <a:t>Overview of protein</a:t>
            </a:r>
          </a:p>
          <a:p>
            <a:pPr>
              <a:buNone/>
            </a:pPr>
            <a:endParaRPr lang="en-US" sz="12000" dirty="0" smtClean="0">
              <a:solidFill>
                <a:schemeClr val="tx1"/>
              </a:solidFill>
              <a:latin typeface="+mj-lt"/>
              <a:cs typeface="Arial" panose="020B0604020202020204" pitchFamily="34" charset="0"/>
              <a:hlinkClick r:id="rId3"/>
            </a:endParaRPr>
          </a:p>
          <a:p>
            <a:pPr>
              <a:buNone/>
            </a:pPr>
            <a:r>
              <a:rPr lang="en-US" sz="12000" dirty="0" smtClean="0">
                <a:solidFill>
                  <a:schemeClr val="tx1"/>
                </a:solidFill>
                <a:latin typeface="+mj-lt"/>
                <a:cs typeface="Arial" panose="020B0604020202020204" pitchFamily="34" charset="0"/>
                <a:hlinkClick r:id="rId4"/>
              </a:rPr>
              <a:t>Protein structure </a:t>
            </a:r>
            <a:endParaRPr lang="en-US" sz="12000" dirty="0" smtClean="0">
              <a:solidFill>
                <a:schemeClr val="tx1"/>
              </a:solidFill>
              <a:latin typeface="+mj-lt"/>
              <a:cs typeface="Arial" panose="020B0604020202020204" pitchFamily="34" charset="0"/>
              <a:hlinkClick r:id="rId3"/>
            </a:endParaRPr>
          </a:p>
          <a:p>
            <a:pPr>
              <a:buNone/>
            </a:pPr>
            <a:endParaRPr lang="en-US" sz="3100" dirty="0" smtClean="0">
              <a:solidFill>
                <a:schemeClr val="tx1"/>
              </a:solidFill>
              <a:latin typeface="+mj-lt"/>
              <a:cs typeface="Arial" panose="020B0604020202020204" pitchFamily="34" charset="0"/>
              <a:hlinkClick r:id="rId3"/>
            </a:endParaRPr>
          </a:p>
          <a:p>
            <a:pPr>
              <a:buNone/>
            </a:pPr>
            <a:r>
              <a:rPr lang="en-US" sz="3100" dirty="0" smtClean="0">
                <a:solidFill>
                  <a:schemeClr val="tx1"/>
                </a:solidFill>
                <a:latin typeface="+mj-lt"/>
                <a:cs typeface="Arial" panose="020B0604020202020204" pitchFamily="34" charset="0"/>
                <a:hlinkClick r:id="rId3"/>
              </a:rPr>
              <a:t>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729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67809" y="636590"/>
            <a:ext cx="4184035" cy="3880772"/>
          </a:xfrm>
        </p:spPr>
        <p:txBody>
          <a:bodyPr>
            <a:normAutofit/>
          </a:bodyPr>
          <a:lstStyle/>
          <a:p>
            <a:r>
              <a:rPr lang="en-US" sz="2800" b="1" dirty="0" smtClean="0"/>
              <a:t>Girls team</a:t>
            </a:r>
            <a:r>
              <a:rPr lang="ar-SA" sz="2800" b="1" dirty="0" smtClean="0"/>
              <a:t> </a:t>
            </a:r>
            <a:r>
              <a:rPr lang="en-US" sz="2800" b="1" dirty="0" smtClean="0"/>
              <a:t>members:</a:t>
            </a:r>
            <a:endParaRPr lang="ar-SA" sz="2800" b="1" dirty="0" smtClean="0"/>
          </a:p>
          <a:p>
            <a:pPr>
              <a:buNone/>
            </a:pPr>
            <a:endParaRPr lang="ar-SA" sz="2800" b="1" dirty="0" smtClean="0"/>
          </a:p>
          <a:p>
            <a:pPr marL="0" indent="0" algn="ctr">
              <a:buNone/>
            </a:pPr>
            <a:r>
              <a:rPr lang="ar-SA" b="1" dirty="0" smtClean="0"/>
              <a:t>1- روان الوادعي.</a:t>
            </a:r>
          </a:p>
          <a:p>
            <a:pPr marL="0" indent="0" algn="ctr">
              <a:buNone/>
            </a:pPr>
            <a:r>
              <a:rPr lang="ar-SA" b="1" dirty="0" smtClean="0"/>
              <a:t>2- ريم السرجاني.</a:t>
            </a:r>
          </a:p>
          <a:p>
            <a:pPr marL="0" indent="0" algn="ctr">
              <a:buNone/>
            </a:pPr>
            <a:r>
              <a:rPr lang="ar-SA" b="1" dirty="0" smtClean="0"/>
              <a:t>3- ربا </a:t>
            </a:r>
            <a:r>
              <a:rPr lang="ar-SA" b="1" dirty="0" err="1" smtClean="0"/>
              <a:t>القحطاني</a:t>
            </a:r>
            <a:r>
              <a:rPr lang="ar-SA" b="1" dirty="0" smtClean="0"/>
              <a:t>.</a:t>
            </a:r>
            <a:endParaRPr lang="en-US" b="1" dirty="0" smtClean="0"/>
          </a:p>
        </p:txBody>
      </p:sp>
      <p:sp>
        <p:nvSpPr>
          <p:cNvPr id="9" name="Content Placeholder 8"/>
          <p:cNvSpPr>
            <a:spLocks noGrp="1"/>
          </p:cNvSpPr>
          <p:nvPr>
            <p:ph sz="half" idx="2"/>
          </p:nvPr>
        </p:nvSpPr>
        <p:spPr>
          <a:xfrm>
            <a:off x="5470760" y="636589"/>
            <a:ext cx="4184034" cy="3880773"/>
          </a:xfrm>
        </p:spPr>
        <p:txBody>
          <a:bodyPr>
            <a:normAutofit/>
          </a:bodyPr>
          <a:lstStyle/>
          <a:p>
            <a:r>
              <a:rPr lang="en-US" sz="2800" b="1" dirty="0" smtClean="0"/>
              <a:t>Boys team members:</a:t>
            </a:r>
            <a:endParaRPr lang="ar-SA" sz="2800" b="1" dirty="0" smtClean="0"/>
          </a:p>
          <a:p>
            <a:pPr>
              <a:buNone/>
            </a:pPr>
            <a:endParaRPr lang="en-US" sz="1000" b="1" dirty="0" smtClean="0"/>
          </a:p>
          <a:p>
            <a:pPr marL="0" indent="0" algn="ctr">
              <a:buNone/>
            </a:pPr>
            <a:r>
              <a:rPr lang="ar-SA" b="1" dirty="0" smtClean="0"/>
              <a:t>1- عبدالعزيز الشديد.</a:t>
            </a:r>
          </a:p>
          <a:p>
            <a:pPr marL="0" indent="0" algn="ctr">
              <a:buNone/>
            </a:pPr>
            <a:r>
              <a:rPr lang="ar-SA" b="1" dirty="0" smtClean="0"/>
              <a:t>2- فهد العتيبي.</a:t>
            </a:r>
          </a:p>
          <a:p>
            <a:pPr marL="0" indent="0" algn="ctr">
              <a:buNone/>
            </a:pPr>
            <a:r>
              <a:rPr lang="ar-SA" b="1" dirty="0" smtClean="0"/>
              <a:t>3- محمـد حبيب.</a:t>
            </a:r>
          </a:p>
          <a:p>
            <a:pPr marL="0" indent="0" algn="ctr">
              <a:buNone/>
            </a:pPr>
            <a:r>
              <a:rPr lang="ar-SA" b="1" dirty="0" smtClean="0"/>
              <a:t>4- محمـد العسيري.</a:t>
            </a:r>
          </a:p>
          <a:p>
            <a:pPr marL="0" indent="0" algn="ctr">
              <a:buNone/>
            </a:pPr>
            <a:r>
              <a:rPr lang="ar-SA" b="1" dirty="0" smtClean="0"/>
              <a:t>5- محمـد المهوس.</a:t>
            </a:r>
          </a:p>
          <a:p>
            <a:pPr marL="0" indent="0" algn="ctr">
              <a:buNone/>
            </a:pPr>
            <a:r>
              <a:rPr lang="ar-SA" b="1" dirty="0" smtClean="0"/>
              <a:t>6- هشام القوسي.</a:t>
            </a:r>
          </a:p>
          <a:p>
            <a:pPr algn="ctr">
              <a:buNone/>
            </a:pPr>
            <a:r>
              <a:rPr lang="ar-SA" b="1" dirty="0" smtClean="0"/>
              <a:t>7- محمد حكمي.</a:t>
            </a:r>
            <a:endParaRPr lang="en-US" b="1" dirty="0"/>
          </a:p>
        </p:txBody>
      </p:sp>
      <p:sp>
        <p:nvSpPr>
          <p:cNvPr id="10" name="TextBox 9"/>
          <p:cNvSpPr txBox="1"/>
          <p:nvPr/>
        </p:nvSpPr>
        <p:spPr>
          <a:xfrm>
            <a:off x="6685472" y="4701600"/>
            <a:ext cx="2607582" cy="1138773"/>
          </a:xfrm>
          <a:prstGeom prst="rect">
            <a:avLst/>
          </a:prstGeom>
          <a:noFill/>
        </p:spPr>
        <p:txBody>
          <a:bodyPr wrap="square" rtlCol="0">
            <a:spAutoFit/>
          </a:bodyPr>
          <a:lstStyle/>
          <a:p>
            <a:r>
              <a:rPr lang="en-US" sz="2600" b="1" dirty="0" smtClean="0">
                <a:solidFill>
                  <a:srgbClr val="549E39">
                    <a:lumMod val="75000"/>
                  </a:srgbClr>
                </a:solidFill>
              </a:rPr>
              <a:t>-Team </a:t>
            </a:r>
            <a:r>
              <a:rPr lang="en-US" sz="2600" b="1" dirty="0">
                <a:solidFill>
                  <a:srgbClr val="549E39">
                    <a:lumMod val="75000"/>
                  </a:srgbClr>
                </a:solidFill>
              </a:rPr>
              <a:t>leaders</a:t>
            </a:r>
            <a:r>
              <a:rPr lang="en-US" sz="2600" b="1" dirty="0" smtClean="0">
                <a:solidFill>
                  <a:srgbClr val="549E39">
                    <a:lumMod val="75000"/>
                  </a:srgbClr>
                </a:solidFill>
              </a:rPr>
              <a:t>:</a:t>
            </a:r>
            <a:endParaRPr lang="ar-SA" sz="2600" b="1" dirty="0" smtClean="0">
              <a:solidFill>
                <a:srgbClr val="549E39">
                  <a:lumMod val="75000"/>
                </a:srgbClr>
              </a:solidFill>
            </a:endParaRPr>
          </a:p>
          <a:p>
            <a:endParaRPr lang="en-US" sz="800" b="1" dirty="0">
              <a:solidFill>
                <a:srgbClr val="549E39">
                  <a:lumMod val="75000"/>
                </a:srgbClr>
              </a:solidFill>
            </a:endParaRPr>
          </a:p>
          <a:p>
            <a:pPr algn="ctr"/>
            <a:r>
              <a:rPr lang="ar-SA" sz="1700" b="1" dirty="0">
                <a:solidFill>
                  <a:prstClr val="black">
                    <a:lumMod val="75000"/>
                    <a:lumOff val="25000"/>
                  </a:prstClr>
                </a:solidFill>
              </a:rPr>
              <a:t>نوره السهلي.</a:t>
            </a:r>
          </a:p>
          <a:p>
            <a:pPr algn="ctr"/>
            <a:r>
              <a:rPr lang="ar-SA" sz="1700" b="1" dirty="0">
                <a:solidFill>
                  <a:prstClr val="black">
                    <a:lumMod val="75000"/>
                    <a:lumOff val="25000"/>
                  </a:prstClr>
                </a:solidFill>
              </a:rPr>
              <a:t>عبدالله المانع.</a:t>
            </a:r>
            <a:endParaRPr lang="en-US" sz="1700" b="1" dirty="0">
              <a:solidFill>
                <a:prstClr val="black">
                  <a:lumMod val="75000"/>
                  <a:lumOff val="25000"/>
                </a:prstClr>
              </a:solidFill>
            </a:endParaRPr>
          </a:p>
        </p:txBody>
      </p:sp>
      <p:sp>
        <p:nvSpPr>
          <p:cNvPr id="2" name="TextBox 1"/>
          <p:cNvSpPr txBox="1"/>
          <p:nvPr/>
        </p:nvSpPr>
        <p:spPr>
          <a:xfrm>
            <a:off x="585552" y="4711649"/>
            <a:ext cx="3881887" cy="1461939"/>
          </a:xfrm>
          <a:prstGeom prst="rect">
            <a:avLst/>
          </a:prstGeom>
          <a:noFill/>
        </p:spPr>
        <p:txBody>
          <a:bodyPr wrap="square" rtlCol="0">
            <a:spAutoFit/>
          </a:bodyPr>
          <a:lstStyle/>
          <a:p>
            <a:pPr algn="ctr"/>
            <a:r>
              <a:rPr lang="en-US" sz="2800" b="1" u="sng" dirty="0" smtClean="0">
                <a:solidFill>
                  <a:srgbClr val="549E39">
                    <a:lumMod val="75000"/>
                  </a:srgbClr>
                </a:solidFill>
              </a:rPr>
              <a:t>-Contact </a:t>
            </a:r>
            <a:r>
              <a:rPr lang="en-US" sz="2800" b="1" u="sng" dirty="0">
                <a:solidFill>
                  <a:srgbClr val="549E39">
                    <a:lumMod val="75000"/>
                  </a:srgbClr>
                </a:solidFill>
              </a:rPr>
              <a:t>us</a:t>
            </a:r>
            <a:r>
              <a:rPr lang="en-US" sz="2800" b="1" u="sng" dirty="0" smtClean="0">
                <a:solidFill>
                  <a:srgbClr val="549E39">
                    <a:lumMod val="75000"/>
                  </a:srgbClr>
                </a:solidFill>
              </a:rPr>
              <a:t>:</a:t>
            </a:r>
            <a:endParaRPr lang="en-US" sz="800" b="1" u="sng" dirty="0" smtClean="0">
              <a:solidFill>
                <a:srgbClr val="549E39">
                  <a:lumMod val="75000"/>
                </a:srgbClr>
              </a:solidFill>
            </a:endParaRPr>
          </a:p>
          <a:p>
            <a:pPr algn="ctr"/>
            <a:endParaRPr lang="en-US" sz="700" b="1" u="sng" dirty="0">
              <a:solidFill>
                <a:srgbClr val="549E39">
                  <a:lumMod val="75000"/>
                </a:srgbClr>
              </a:solidFill>
            </a:endParaRPr>
          </a:p>
          <a:p>
            <a:pPr algn="ctr"/>
            <a:r>
              <a:rPr lang="en-US" dirty="0" smtClean="0">
                <a:solidFill>
                  <a:prstClr val="black"/>
                </a:solidFill>
                <a:hlinkClick r:id="rId2"/>
              </a:rPr>
              <a:t>Biochemistryteam436@gmail.com</a:t>
            </a:r>
            <a:endParaRPr lang="en-US" dirty="0" smtClean="0">
              <a:solidFill>
                <a:prstClr val="black"/>
              </a:solidFill>
            </a:endParaRPr>
          </a:p>
          <a:p>
            <a:pPr algn="ctr"/>
            <a:endParaRPr lang="en-US" dirty="0">
              <a:solidFill>
                <a:prstClr val="black"/>
              </a:solidFill>
            </a:endParaRPr>
          </a:p>
          <a:p>
            <a:pPr algn="ctr"/>
            <a:r>
              <a:rPr lang="en-US" dirty="0">
                <a:solidFill>
                  <a:prstClr val="black"/>
                </a:solidFill>
                <a:hlinkClick r:id="rId3"/>
              </a:rPr>
              <a:t>twitter.com/436biochemteam</a:t>
            </a:r>
            <a:endParaRPr lang="en-US" dirty="0">
              <a:solidFill>
                <a:prstClr val="black"/>
              </a:solidFill>
            </a:endParaRPr>
          </a:p>
        </p:txBody>
      </p:sp>
      <p:cxnSp>
        <p:nvCxnSpPr>
          <p:cNvPr id="7" name="رابط مستقيم 6"/>
          <p:cNvCxnSpPr/>
          <p:nvPr/>
        </p:nvCxnSpPr>
        <p:spPr>
          <a:xfrm rot="5400000">
            <a:off x="3084844" y="2843684"/>
            <a:ext cx="3717894" cy="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04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00833396"/>
              </p:ext>
            </p:extLst>
          </p:nvPr>
        </p:nvGraphicFramePr>
        <p:xfrm>
          <a:off x="0" y="-411982"/>
          <a:ext cx="102074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431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4346496"/>
              </p:ext>
            </p:extLst>
          </p:nvPr>
        </p:nvGraphicFramePr>
        <p:xfrm>
          <a:off x="462002" y="122572"/>
          <a:ext cx="9144000" cy="662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976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01841"/>
            <a:ext cx="6347713" cy="646331"/>
          </a:xfrm>
          <a:noFill/>
        </p:spPr>
        <p:txBody>
          <a:bodyPr wrap="square" rtlCol="0">
            <a:spAutoFit/>
          </a:bodyPr>
          <a:lstStyle/>
          <a:p>
            <a:r>
              <a:rPr lang="en-US" b="1" dirty="0">
                <a:solidFill>
                  <a:schemeClr val="accent2">
                    <a:lumMod val="75000"/>
                  </a:schemeClr>
                </a:solidFill>
                <a:cs typeface="Times New Roman"/>
              </a:rPr>
              <a:t>Peptide Bond (amide </a:t>
            </a:r>
            <a:r>
              <a:rPr lang="en-US" b="1" dirty="0" smtClean="0">
                <a:solidFill>
                  <a:schemeClr val="accent2">
                    <a:lumMod val="75000"/>
                  </a:schemeClr>
                </a:solidFill>
                <a:cs typeface="Times New Roman"/>
              </a:rPr>
              <a:t>bond) : </a:t>
            </a:r>
            <a:endParaRPr lang="en-US" b="1" dirty="0">
              <a:solidFill>
                <a:schemeClr val="accent2">
                  <a:lumMod val="75000"/>
                </a:schemeClr>
              </a:solidFill>
              <a:cs typeface="Times New Roman"/>
            </a:endParaRPr>
          </a:p>
        </p:txBody>
      </p:sp>
      <p:sp>
        <p:nvSpPr>
          <p:cNvPr id="9" name="Content Placeholder 2"/>
          <p:cNvSpPr>
            <a:spLocks noGrp="1"/>
          </p:cNvSpPr>
          <p:nvPr>
            <p:ph idx="1"/>
          </p:nvPr>
        </p:nvSpPr>
        <p:spPr>
          <a:xfrm>
            <a:off x="1814710" y="3026334"/>
            <a:ext cx="6557029" cy="3162447"/>
          </a:xfrm>
        </p:spPr>
        <p:txBody>
          <a:bodyPr>
            <a:normAutofit/>
          </a:bodyPr>
          <a:lstStyle/>
          <a:p>
            <a:pPr algn="just">
              <a:buFont typeface="Arial"/>
              <a:buChar char="•"/>
            </a:pPr>
            <a:endParaRPr lang="en-US" dirty="0">
              <a:solidFill>
                <a:schemeClr val="tx1"/>
              </a:solidFill>
              <a:latin typeface="Times New Roman"/>
              <a:cs typeface="Times New Roman"/>
            </a:endParaRPr>
          </a:p>
          <a:p>
            <a:endParaRPr lang="en-US" dirty="0"/>
          </a:p>
        </p:txBody>
      </p:sp>
      <p:sp>
        <p:nvSpPr>
          <p:cNvPr id="5" name="Rectangle 4"/>
          <p:cNvSpPr/>
          <p:nvPr/>
        </p:nvSpPr>
        <p:spPr>
          <a:xfrm>
            <a:off x="2127897" y="898445"/>
            <a:ext cx="4572000" cy="1200329"/>
          </a:xfrm>
          <a:prstGeom prst="rect">
            <a:avLst/>
          </a:prstGeom>
        </p:spPr>
        <p:txBody>
          <a:bodyPr>
            <a:spAutoFit/>
          </a:bodyPr>
          <a:lstStyle/>
          <a:p>
            <a:r>
              <a:rPr lang="en-US" dirty="0">
                <a:solidFill>
                  <a:srgbClr val="FF0000"/>
                </a:solidFill>
                <a:latin typeface="Arial" panose="020B0604020202020204" pitchFamily="34" charset="0"/>
              </a:rPr>
              <a:t>Amide linkage </a:t>
            </a:r>
          </a:p>
          <a:p>
            <a:r>
              <a:rPr lang="en-US" dirty="0">
                <a:solidFill>
                  <a:prstClr val="black"/>
                </a:solidFill>
                <a:latin typeface="Arial" panose="020B0604020202020204" pitchFamily="34" charset="0"/>
              </a:rPr>
              <a:t>that is formed between </a:t>
            </a:r>
            <a:r>
              <a:rPr lang="en-US" dirty="0">
                <a:solidFill>
                  <a:srgbClr val="FF0000"/>
                </a:solidFill>
                <a:latin typeface="Arial" panose="020B0604020202020204" pitchFamily="34" charset="0"/>
              </a:rPr>
              <a:t>α-carboxyl group</a:t>
            </a:r>
          </a:p>
          <a:p>
            <a:r>
              <a:rPr lang="en-US" dirty="0">
                <a:solidFill>
                  <a:prstClr val="black"/>
                </a:solidFill>
                <a:latin typeface="Arial" panose="020B0604020202020204" pitchFamily="34" charset="0"/>
              </a:rPr>
              <a:t>of an amino acid and </a:t>
            </a:r>
            <a:r>
              <a:rPr lang="en-US" dirty="0">
                <a:solidFill>
                  <a:srgbClr val="FF0000"/>
                </a:solidFill>
                <a:latin typeface="Arial" panose="020B0604020202020204" pitchFamily="34" charset="0"/>
              </a:rPr>
              <a:t>α-amino group </a:t>
            </a:r>
          </a:p>
          <a:p>
            <a:r>
              <a:rPr lang="en-US" dirty="0">
                <a:solidFill>
                  <a:prstClr val="black"/>
                </a:solidFill>
                <a:latin typeface="Arial" panose="020B0604020202020204" pitchFamily="34" charset="0"/>
              </a:rPr>
              <a:t>of the other amino acid.</a:t>
            </a:r>
          </a:p>
        </p:txBody>
      </p:sp>
      <p:sp>
        <p:nvSpPr>
          <p:cNvPr id="8" name="TextBox 7"/>
          <p:cNvSpPr txBox="1"/>
          <p:nvPr/>
        </p:nvSpPr>
        <p:spPr>
          <a:xfrm>
            <a:off x="7536264" y="2963348"/>
            <a:ext cx="2959054" cy="1754326"/>
          </a:xfrm>
          <a:prstGeom prst="rect">
            <a:avLst/>
          </a:prstGeom>
          <a:noFill/>
        </p:spPr>
        <p:txBody>
          <a:bodyPr wrap="square" rtlCol="0">
            <a:spAutoFit/>
          </a:bodyPr>
          <a:lstStyle/>
          <a:p>
            <a:r>
              <a:rPr lang="en-US" dirty="0" smtClean="0">
                <a:solidFill>
                  <a:prstClr val="white">
                    <a:lumMod val="65000"/>
                  </a:prstClr>
                </a:solidFill>
                <a:latin typeface="Trebuchet MS" panose="020B0603020202020204"/>
              </a:rPr>
              <a:t>Covalent bond formed by: </a:t>
            </a:r>
            <a:endParaRPr lang="en-US" dirty="0">
              <a:solidFill>
                <a:prstClr val="white">
                  <a:lumMod val="65000"/>
                </a:prstClr>
              </a:solidFill>
              <a:latin typeface="Trebuchet MS" panose="020B0603020202020204"/>
            </a:endParaRPr>
          </a:p>
          <a:p>
            <a:r>
              <a:rPr lang="en-US" dirty="0">
                <a:solidFill>
                  <a:prstClr val="white">
                    <a:lumMod val="65000"/>
                  </a:prstClr>
                </a:solidFill>
                <a:latin typeface="Trebuchet MS" panose="020B0603020202020204"/>
              </a:rPr>
              <a:t>Removal of water :</a:t>
            </a:r>
          </a:p>
          <a:p>
            <a:r>
              <a:rPr lang="en-US" dirty="0">
                <a:solidFill>
                  <a:prstClr val="white">
                    <a:lumMod val="65000"/>
                  </a:prstClr>
                </a:solidFill>
                <a:latin typeface="Trebuchet MS" panose="020B0603020202020204"/>
              </a:rPr>
              <a:t>1-</a:t>
            </a:r>
            <a:r>
              <a:rPr lang="en-US" dirty="0">
                <a:solidFill>
                  <a:srgbClr val="FF0000"/>
                </a:solidFill>
                <a:latin typeface="Trebuchet MS" panose="020B0603020202020204"/>
              </a:rPr>
              <a:t>OH</a:t>
            </a:r>
            <a:r>
              <a:rPr lang="en-US" dirty="0">
                <a:solidFill>
                  <a:prstClr val="white">
                    <a:lumMod val="65000"/>
                  </a:prstClr>
                </a:solidFill>
                <a:latin typeface="Trebuchet MS" panose="020B0603020202020204"/>
              </a:rPr>
              <a:t> from </a:t>
            </a:r>
            <a:r>
              <a:rPr lang="en-US" dirty="0">
                <a:solidFill>
                  <a:srgbClr val="FF0000"/>
                </a:solidFill>
                <a:latin typeface="Trebuchet MS" panose="020B0603020202020204"/>
              </a:rPr>
              <a:t>COOH</a:t>
            </a:r>
            <a:r>
              <a:rPr lang="en-US" dirty="0">
                <a:solidFill>
                  <a:prstClr val="white">
                    <a:lumMod val="65000"/>
                  </a:prstClr>
                </a:solidFill>
                <a:latin typeface="Trebuchet MS" panose="020B0603020202020204"/>
              </a:rPr>
              <a:t> </a:t>
            </a:r>
          </a:p>
          <a:p>
            <a:r>
              <a:rPr lang="en-US" dirty="0">
                <a:solidFill>
                  <a:prstClr val="white">
                    <a:lumMod val="65000"/>
                  </a:prstClr>
                </a:solidFill>
                <a:latin typeface="Trebuchet MS" panose="020B0603020202020204"/>
              </a:rPr>
              <a:t>2-</a:t>
            </a:r>
            <a:r>
              <a:rPr lang="en-US" dirty="0">
                <a:solidFill>
                  <a:prstClr val="black">
                    <a:lumMod val="75000"/>
                    <a:lumOff val="25000"/>
                  </a:prstClr>
                </a:solidFill>
                <a:latin typeface="Trebuchet MS" panose="020B0603020202020204"/>
              </a:rPr>
              <a:t>H</a:t>
            </a:r>
            <a:r>
              <a:rPr lang="en-US" dirty="0">
                <a:solidFill>
                  <a:prstClr val="white">
                    <a:lumMod val="65000"/>
                  </a:prstClr>
                </a:solidFill>
                <a:latin typeface="Trebuchet MS" panose="020B0603020202020204"/>
              </a:rPr>
              <a:t> from </a:t>
            </a:r>
            <a:r>
              <a:rPr lang="en-US" dirty="0">
                <a:solidFill>
                  <a:prstClr val="black">
                    <a:lumMod val="75000"/>
                    <a:lumOff val="25000"/>
                  </a:prstClr>
                </a:solidFill>
                <a:latin typeface="Trebuchet MS" panose="020B0603020202020204"/>
              </a:rPr>
              <a:t>NH3</a:t>
            </a:r>
            <a:r>
              <a:rPr lang="en-US" dirty="0">
                <a:solidFill>
                  <a:prstClr val="white">
                    <a:lumMod val="65000"/>
                  </a:prstClr>
                </a:solidFill>
                <a:latin typeface="Trebuchet MS" panose="020B0603020202020204"/>
              </a:rPr>
              <a:t> Group. </a:t>
            </a:r>
          </a:p>
          <a:p>
            <a:r>
              <a:rPr lang="en-US" dirty="0">
                <a:solidFill>
                  <a:prstClr val="white">
                    <a:lumMod val="65000"/>
                  </a:prstClr>
                </a:solidFill>
                <a:latin typeface="Trebuchet MS" panose="020B0603020202020204"/>
              </a:rPr>
              <a:t>By : (dehydration)</a:t>
            </a:r>
          </a:p>
          <a:p>
            <a:endParaRPr lang="en-US" dirty="0">
              <a:solidFill>
                <a:prstClr val="black"/>
              </a:solidFill>
              <a:latin typeface="Trebuchet MS" panose="020B0603020202020204"/>
            </a:endParaRPr>
          </a:p>
        </p:txBody>
      </p:sp>
      <p:graphicFrame>
        <p:nvGraphicFramePr>
          <p:cNvPr id="6" name="Diagram 5"/>
          <p:cNvGraphicFramePr/>
          <p:nvPr/>
        </p:nvGraphicFramePr>
        <p:xfrm>
          <a:off x="1072607" y="2032937"/>
          <a:ext cx="7677954" cy="4524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239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41" y="880943"/>
            <a:ext cx="7156178" cy="469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67692" y="287383"/>
            <a:ext cx="6271351" cy="646331"/>
          </a:xfrm>
          <a:prstGeom prst="rect">
            <a:avLst/>
          </a:prstGeom>
          <a:noFill/>
        </p:spPr>
        <p:txBody>
          <a:bodyPr wrap="square" rtlCol="0">
            <a:spAutoFit/>
          </a:bodyPr>
          <a:lstStyle/>
          <a:p>
            <a:r>
              <a:rPr lang="en-US" sz="3600" b="1" dirty="0">
                <a:solidFill>
                  <a:schemeClr val="accent2">
                    <a:lumMod val="75000"/>
                  </a:schemeClr>
                </a:solidFill>
                <a:latin typeface="+mj-lt"/>
                <a:ea typeface="+mj-ea"/>
                <a:cs typeface="Times New Roman"/>
              </a:rPr>
              <a:t>Peptide bond (amide bond):</a:t>
            </a:r>
          </a:p>
        </p:txBody>
      </p:sp>
      <p:sp>
        <p:nvSpPr>
          <p:cNvPr id="4" name="Content Placeholder 2"/>
          <p:cNvSpPr>
            <a:spLocks noGrp="1"/>
          </p:cNvSpPr>
          <p:nvPr>
            <p:ph idx="1"/>
          </p:nvPr>
        </p:nvSpPr>
        <p:spPr>
          <a:xfrm>
            <a:off x="1931217" y="5676020"/>
            <a:ext cx="4449486" cy="1051352"/>
          </a:xfrm>
        </p:spPr>
        <p:txBody>
          <a:bodyPr>
            <a:normAutofit fontScale="92500"/>
          </a:bodyPr>
          <a:lstStyle/>
          <a:p>
            <a:pPr marL="0" indent="0" algn="ctr">
              <a:buNone/>
            </a:pPr>
            <a:r>
              <a:rPr lang="ar-SA" sz="1600" dirty="0">
                <a:solidFill>
                  <a:schemeClr val="bg1">
                    <a:lumMod val="65000"/>
                  </a:schemeClr>
                </a:solidFill>
              </a:rPr>
              <a:t>ملاحظة:</a:t>
            </a:r>
            <a:endParaRPr lang="en-US" sz="1600" dirty="0">
              <a:solidFill>
                <a:schemeClr val="bg1">
                  <a:lumMod val="65000"/>
                </a:schemeClr>
              </a:solidFill>
            </a:endParaRPr>
          </a:p>
          <a:p>
            <a:pPr marL="0" indent="0">
              <a:buNone/>
            </a:pPr>
            <a:r>
              <a:rPr lang="en-US" sz="1600" dirty="0">
                <a:solidFill>
                  <a:schemeClr val="bg1">
                    <a:lumMod val="65000"/>
                  </a:schemeClr>
                </a:solidFill>
              </a:rPr>
              <a:t>Residues : amino acid in a peptide chain</a:t>
            </a:r>
          </a:p>
          <a:p>
            <a:pPr marL="0" indent="0">
              <a:buNone/>
            </a:pPr>
            <a:r>
              <a:rPr lang="en-US" sz="1600" dirty="0">
                <a:solidFill>
                  <a:schemeClr val="bg1">
                    <a:lumMod val="65000"/>
                  </a:schemeClr>
                </a:solidFill>
              </a:rPr>
              <a:t>We always start from N terminus to C terminus</a:t>
            </a:r>
          </a:p>
        </p:txBody>
      </p:sp>
      <p:pic>
        <p:nvPicPr>
          <p:cNvPr id="6" name="صورة 5" descr="peptid.jpg"/>
          <p:cNvPicPr>
            <a:picLocks noChangeAspect="1"/>
          </p:cNvPicPr>
          <p:nvPr/>
        </p:nvPicPr>
        <p:blipFill>
          <a:blip r:embed="rId3"/>
          <a:srcRect l="13898" t="21624" r="9007"/>
          <a:stretch>
            <a:fillRect/>
          </a:stretch>
        </p:blipFill>
        <p:spPr>
          <a:xfrm>
            <a:off x="7409319" y="1674761"/>
            <a:ext cx="4775588" cy="3902486"/>
          </a:xfrm>
          <a:prstGeom prst="rect">
            <a:avLst/>
          </a:prstGeom>
        </p:spPr>
      </p:pic>
    </p:spTree>
    <p:extLst>
      <p:ext uri="{BB962C8B-B14F-4D97-AF65-F5344CB8AC3E}">
        <p14:creationId xmlns:p14="http://schemas.microsoft.com/office/powerpoint/2010/main" val="400779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778" y="965331"/>
            <a:ext cx="8144395" cy="5892669"/>
          </a:xfrm>
        </p:spPr>
        <p:txBody>
          <a:bodyPr>
            <a:noAutofit/>
          </a:bodyPr>
          <a:lstStyle/>
          <a:p>
            <a:pPr algn="just"/>
            <a:r>
              <a:rPr lang="en-US" u="sng" dirty="0" smtClean="0">
                <a:latin typeface="+mj-lt"/>
                <a:cs typeface="Times New Roman"/>
              </a:rPr>
              <a:t>It is the </a:t>
            </a:r>
            <a:r>
              <a:rPr lang="en-US" u="sng" dirty="0" smtClean="0">
                <a:solidFill>
                  <a:srgbClr val="FF0000"/>
                </a:solidFill>
                <a:latin typeface="+mj-lt"/>
                <a:cs typeface="Times New Roman"/>
              </a:rPr>
              <a:t>linear sequence </a:t>
            </a:r>
            <a:r>
              <a:rPr lang="en-US" u="sng" dirty="0" smtClean="0">
                <a:latin typeface="+mj-lt"/>
                <a:cs typeface="Times New Roman"/>
              </a:rPr>
              <a:t>of amino acids </a:t>
            </a:r>
            <a:r>
              <a:rPr lang="en-US" u="sng" dirty="0" smtClean="0">
                <a:solidFill>
                  <a:schemeClr val="accent1"/>
                </a:solidFill>
                <a:latin typeface="+mj-lt"/>
                <a:cs typeface="Times New Roman"/>
              </a:rPr>
              <a:t>in a protein</a:t>
            </a:r>
            <a:endParaRPr lang="en-US" u="sng" dirty="0" smtClean="0">
              <a:latin typeface="+mj-lt"/>
              <a:cs typeface="Times New Roman"/>
            </a:endParaRPr>
          </a:p>
          <a:p>
            <a:pPr algn="just"/>
            <a:r>
              <a:rPr lang="en-US" u="sng" dirty="0" smtClean="0">
                <a:solidFill>
                  <a:srgbClr val="2F2B20"/>
                </a:solidFill>
                <a:latin typeface="+mj-lt"/>
                <a:cs typeface="Times New Roman"/>
              </a:rPr>
              <a:t>Covalent </a:t>
            </a:r>
            <a:r>
              <a:rPr lang="en-US" u="sng" dirty="0">
                <a:solidFill>
                  <a:srgbClr val="2F2B20"/>
                </a:solidFill>
                <a:latin typeface="+mj-lt"/>
                <a:cs typeface="Times New Roman"/>
              </a:rPr>
              <a:t>bonds </a:t>
            </a:r>
            <a:r>
              <a:rPr lang="en-US" u="sng" dirty="0">
                <a:latin typeface="+mj-lt"/>
                <a:cs typeface="Times New Roman"/>
              </a:rPr>
              <a:t>in the primary structure of protein:</a:t>
            </a:r>
          </a:p>
          <a:p>
            <a:pPr marL="457200" lvl="1" indent="0" algn="just">
              <a:buNone/>
            </a:pPr>
            <a:r>
              <a:rPr lang="en-US" sz="1800" dirty="0">
                <a:latin typeface="+mj-lt"/>
                <a:cs typeface="Times New Roman"/>
              </a:rPr>
              <a:t>1.Peptide bond</a:t>
            </a:r>
          </a:p>
          <a:p>
            <a:pPr marL="457200" lvl="1" indent="0" algn="just">
              <a:buNone/>
            </a:pPr>
            <a:r>
              <a:rPr lang="en-US" sz="1800" dirty="0">
                <a:latin typeface="+mj-lt"/>
                <a:cs typeface="Times New Roman"/>
              </a:rPr>
              <a:t>2.Disulfide bond (if any) </a:t>
            </a:r>
            <a:r>
              <a:rPr lang="en-US" sz="1800" dirty="0">
                <a:solidFill>
                  <a:schemeClr val="bg1">
                    <a:lumMod val="75000"/>
                  </a:schemeClr>
                </a:solidFill>
                <a:latin typeface="+mj-lt"/>
                <a:cs typeface="Times New Roman"/>
              </a:rPr>
              <a:t>(it is not always present)</a:t>
            </a:r>
          </a:p>
          <a:p>
            <a:pPr marL="457200" lvl="1" indent="0" algn="just">
              <a:buNone/>
            </a:pPr>
            <a:r>
              <a:rPr lang="en-US" sz="1800" dirty="0">
                <a:solidFill>
                  <a:schemeClr val="bg1">
                    <a:lumMod val="75000"/>
                  </a:schemeClr>
                </a:solidFill>
                <a:latin typeface="+mj-lt"/>
                <a:cs typeface="Times New Roman"/>
              </a:rPr>
              <a:t>Which is the ”SS bond” , It links </a:t>
            </a:r>
            <a:r>
              <a:rPr lang="en-US" sz="1800" dirty="0" smtClean="0">
                <a:solidFill>
                  <a:schemeClr val="bg1">
                    <a:lumMod val="75000"/>
                  </a:schemeClr>
                </a:solidFill>
                <a:latin typeface="+mj-lt"/>
                <a:cs typeface="Times New Roman"/>
              </a:rPr>
              <a:t>two residues of</a:t>
            </a:r>
            <a:r>
              <a:rPr lang="en-US" sz="1800" dirty="0" smtClean="0">
                <a:solidFill>
                  <a:schemeClr val="bg1">
                    <a:lumMod val="65000"/>
                  </a:schemeClr>
                </a:solidFill>
              </a:rPr>
              <a:t> </a:t>
            </a:r>
            <a:r>
              <a:rPr lang="en-US" sz="1800" dirty="0" smtClean="0">
                <a:solidFill>
                  <a:schemeClr val="bg1">
                    <a:lumMod val="75000"/>
                  </a:schemeClr>
                </a:solidFill>
                <a:latin typeface="+mj-lt"/>
                <a:cs typeface="Times New Roman"/>
              </a:rPr>
              <a:t>cysteine </a:t>
            </a:r>
            <a:r>
              <a:rPr lang="en-US" sz="1800" b="1" u="sng" dirty="0" smtClean="0">
                <a:solidFill>
                  <a:schemeClr val="bg1">
                    <a:lumMod val="75000"/>
                  </a:schemeClr>
                </a:solidFill>
                <a:latin typeface="+mj-lt"/>
                <a:cs typeface="Times New Roman"/>
              </a:rPr>
              <a:t>NEAR TO EACH OTHER</a:t>
            </a:r>
            <a:r>
              <a:rPr lang="en-US" sz="1800" dirty="0" smtClean="0">
                <a:solidFill>
                  <a:schemeClr val="bg1">
                    <a:lumMod val="75000"/>
                  </a:schemeClr>
                </a:solidFill>
                <a:latin typeface="+mj-lt"/>
                <a:cs typeface="Times New Roman"/>
              </a:rPr>
              <a:t> as </a:t>
            </a:r>
            <a:r>
              <a:rPr lang="en-US" sz="1800" dirty="0">
                <a:solidFill>
                  <a:schemeClr val="bg1">
                    <a:lumMod val="75000"/>
                  </a:schemeClr>
                </a:solidFill>
                <a:latin typeface="+mj-lt"/>
                <a:cs typeface="Times New Roman"/>
              </a:rPr>
              <a:t>shown in the picture</a:t>
            </a:r>
            <a:r>
              <a:rPr lang="en-US" sz="1800" dirty="0" smtClean="0">
                <a:solidFill>
                  <a:schemeClr val="bg1">
                    <a:lumMod val="75000"/>
                  </a:schemeClr>
                </a:solidFill>
                <a:latin typeface="+mj-lt"/>
                <a:cs typeface="Times New Roman"/>
              </a:rPr>
              <a:t>.</a:t>
            </a:r>
            <a:endParaRPr lang="en-US" sz="1800" dirty="0">
              <a:solidFill>
                <a:schemeClr val="bg1">
                  <a:lumMod val="75000"/>
                </a:schemeClr>
              </a:solidFill>
              <a:latin typeface="+mj-lt"/>
              <a:cs typeface="Times New Roman"/>
            </a:endParaRPr>
          </a:p>
          <a:p>
            <a:pPr marL="457200" lvl="1" indent="0" algn="r">
              <a:buNone/>
            </a:pPr>
            <a:r>
              <a:rPr lang="ar-SA" sz="1800" dirty="0">
                <a:solidFill>
                  <a:schemeClr val="bg1">
                    <a:lumMod val="50000"/>
                  </a:schemeClr>
                </a:solidFill>
                <a:latin typeface="+mj-lt"/>
                <a:cs typeface="Times New Roman"/>
              </a:rPr>
              <a:t>ملاحظة:</a:t>
            </a:r>
            <a:endParaRPr lang="en-US" sz="1800" dirty="0">
              <a:solidFill>
                <a:schemeClr val="bg1">
                  <a:lumMod val="50000"/>
                </a:schemeClr>
              </a:solidFill>
              <a:latin typeface="+mj-lt"/>
              <a:cs typeface="Times New Roman"/>
            </a:endParaRPr>
          </a:p>
          <a:p>
            <a:pPr marL="560070" lvl="1" algn="just">
              <a:buFont typeface="Arial" panose="020B0604020202020204" pitchFamily="34" charset="0"/>
              <a:buChar char="•"/>
            </a:pPr>
            <a:r>
              <a:rPr lang="en-US" sz="1800" dirty="0">
                <a:solidFill>
                  <a:srgbClr val="FF0000"/>
                </a:solidFill>
                <a:latin typeface="+mj-lt"/>
                <a:cs typeface="Times New Roman"/>
              </a:rPr>
              <a:t>Peptide bond are not broken by conditions that denature proteins, such as heat</a:t>
            </a:r>
          </a:p>
          <a:p>
            <a:pPr marL="560070" lvl="1" algn="just">
              <a:buFont typeface="Arial" panose="020B0604020202020204" pitchFamily="34" charset="0"/>
              <a:buChar char="•"/>
            </a:pPr>
            <a:r>
              <a:rPr lang="en-US" sz="1800" dirty="0">
                <a:solidFill>
                  <a:schemeClr val="bg1">
                    <a:lumMod val="75000"/>
                  </a:schemeClr>
                </a:solidFill>
                <a:latin typeface="+mj-lt"/>
                <a:cs typeface="Times New Roman"/>
              </a:rPr>
              <a:t>They can break by prolonged exposure to a strong acid or base at elevated temperatures to hydrolyze (break) these bond or by using enzymes</a:t>
            </a:r>
          </a:p>
          <a:p>
            <a:pPr algn="just"/>
            <a:r>
              <a:rPr lang="en-US" sz="2000" b="1" u="sng" dirty="0">
                <a:latin typeface="+mj-lt"/>
                <a:cs typeface="Times New Roman"/>
              </a:rPr>
              <a:t>How to determine the primary structure sequence?</a:t>
            </a:r>
          </a:p>
          <a:p>
            <a:pPr marL="0" indent="0" algn="just">
              <a:buNone/>
            </a:pPr>
            <a:r>
              <a:rPr lang="en-US" dirty="0">
                <a:latin typeface="+mj-lt"/>
                <a:cs typeface="Times New Roman"/>
              </a:rPr>
              <a:t>1. </a:t>
            </a:r>
            <a:r>
              <a:rPr lang="en-US" dirty="0">
                <a:solidFill>
                  <a:schemeClr val="tx1"/>
                </a:solidFill>
                <a:latin typeface="+mj-lt"/>
                <a:cs typeface="Times New Roman"/>
              </a:rPr>
              <a:t>DNA sequencing.</a:t>
            </a:r>
          </a:p>
          <a:p>
            <a:pPr marL="0" indent="0" algn="just">
              <a:buNone/>
            </a:pPr>
            <a:r>
              <a:rPr lang="en-US" dirty="0">
                <a:solidFill>
                  <a:schemeClr val="tx1"/>
                </a:solidFill>
                <a:latin typeface="+mj-lt"/>
                <a:cs typeface="Times New Roman"/>
              </a:rPr>
              <a:t>2.Direct amino acids sequencing.</a:t>
            </a:r>
          </a:p>
          <a:p>
            <a:pPr algn="just"/>
            <a:endParaRPr lang="en-US" dirty="0">
              <a:latin typeface="+mj-lt"/>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a:p>
            <a:pPr algn="just"/>
            <a:endParaRPr lang="en-US" dirty="0" smtClean="0">
              <a:latin typeface="Times New Roman"/>
              <a:cs typeface="Times New Roman"/>
            </a:endParaRPr>
          </a:p>
          <a:p>
            <a:pPr algn="just"/>
            <a:endParaRPr lang="en-US" dirty="0">
              <a:latin typeface="Times New Roman"/>
              <a:cs typeface="Times New Roman"/>
            </a:endParaRPr>
          </a:p>
        </p:txBody>
      </p:sp>
      <p:pic>
        <p:nvPicPr>
          <p:cNvPr id="4" name="Picture 2" descr="http://users.rcn.com/jkimball.ma.ultranet/BiologyPages/P/Pep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493" y="0"/>
            <a:ext cx="2904309" cy="25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86740" y="126001"/>
            <a:ext cx="5278838" cy="646331"/>
          </a:xfrm>
          <a:prstGeom prst="rect">
            <a:avLst/>
          </a:prstGeom>
          <a:noFill/>
        </p:spPr>
        <p:txBody>
          <a:bodyPr wrap="square" rtlCol="0">
            <a:spAutoFit/>
          </a:bodyPr>
          <a:lstStyle/>
          <a:p>
            <a:r>
              <a:rPr lang="en-US" sz="3600" b="1" dirty="0">
                <a:solidFill>
                  <a:schemeClr val="accent2">
                    <a:lumMod val="75000"/>
                  </a:schemeClr>
                </a:solidFill>
                <a:latin typeface="+mj-lt"/>
                <a:ea typeface="+mj-ea"/>
                <a:cs typeface="Times New Roman"/>
              </a:rPr>
              <a:t>1.Primary structure </a:t>
            </a:r>
          </a:p>
        </p:txBody>
      </p:sp>
      <p:sp>
        <p:nvSpPr>
          <p:cNvPr id="5" name="TextBox 4"/>
          <p:cNvSpPr txBox="1"/>
          <p:nvPr/>
        </p:nvSpPr>
        <p:spPr>
          <a:xfrm>
            <a:off x="6978418" y="965331"/>
            <a:ext cx="2158755" cy="923330"/>
          </a:xfrm>
          <a:prstGeom prst="rect">
            <a:avLst/>
          </a:prstGeom>
          <a:noFill/>
        </p:spPr>
        <p:txBody>
          <a:bodyPr wrap="square" rtlCol="0">
            <a:spAutoFit/>
          </a:bodyPr>
          <a:lstStyle/>
          <a:p>
            <a:r>
              <a:rPr lang="en-US" dirty="0" smtClean="0">
                <a:solidFill>
                  <a:schemeClr val="bg1">
                    <a:lumMod val="50000"/>
                  </a:schemeClr>
                </a:solidFill>
              </a:rPr>
              <a:t>**Primary structure proteins are  not functional</a:t>
            </a:r>
            <a:endParaRPr lang="en-US" dirty="0">
              <a:solidFill>
                <a:schemeClr val="bg1">
                  <a:lumMod val="50000"/>
                </a:schemeClr>
              </a:solidFill>
            </a:endParaRPr>
          </a:p>
        </p:txBody>
      </p:sp>
    </p:spTree>
    <p:extLst>
      <p:ext uri="{BB962C8B-B14F-4D97-AF65-F5344CB8AC3E}">
        <p14:creationId xmlns:p14="http://schemas.microsoft.com/office/powerpoint/2010/main" val="5258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36254" y="136460"/>
            <a:ext cx="6347713" cy="729160"/>
          </a:xfrm>
        </p:spPr>
        <p:txBody>
          <a:bodyPr>
            <a:normAutofit/>
          </a:bodyPr>
          <a:lstStyle/>
          <a:p>
            <a:pPr algn="ctr"/>
            <a:r>
              <a:rPr lang="en-US" b="1" dirty="0" smtClean="0">
                <a:solidFill>
                  <a:schemeClr val="accent2">
                    <a:lumMod val="75000"/>
                  </a:schemeClr>
                </a:solidFill>
                <a:cs typeface="Times New Roman"/>
              </a:rPr>
              <a:t>peptides</a:t>
            </a:r>
            <a:endParaRPr lang="en-US" b="1" dirty="0">
              <a:solidFill>
                <a:schemeClr val="accent2">
                  <a:lumMod val="75000"/>
                </a:schemeClr>
              </a:solidFill>
              <a:cs typeface="Times New Roman"/>
            </a:endParaRPr>
          </a:p>
        </p:txBody>
      </p:sp>
      <p:sp>
        <p:nvSpPr>
          <p:cNvPr id="3" name="Content Placeholder 2"/>
          <p:cNvSpPr>
            <a:spLocks noGrp="1"/>
          </p:cNvSpPr>
          <p:nvPr>
            <p:ph idx="1"/>
          </p:nvPr>
        </p:nvSpPr>
        <p:spPr>
          <a:xfrm>
            <a:off x="1524000" y="-158620"/>
            <a:ext cx="6347714" cy="3880773"/>
          </a:xfrm>
        </p:spPr>
        <p:txBody>
          <a:bodyPr/>
          <a:lstStyle/>
          <a:p>
            <a:pPr algn="just"/>
            <a:endParaRPr lang="en-US" sz="2000" b="1" u="sng" dirty="0">
              <a:latin typeface="Times New Roman"/>
              <a:cs typeface="Times New Roman"/>
            </a:endParaRPr>
          </a:p>
          <a:p>
            <a:endParaRPr lang="en-US" dirty="0"/>
          </a:p>
        </p:txBody>
      </p:sp>
      <p:sp>
        <p:nvSpPr>
          <p:cNvPr id="4" name="Content Placeholder 2"/>
          <p:cNvSpPr txBox="1">
            <a:spLocks/>
          </p:cNvSpPr>
          <p:nvPr/>
        </p:nvSpPr>
        <p:spPr>
          <a:xfrm>
            <a:off x="758479" y="830071"/>
            <a:ext cx="6347714" cy="6612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b="1" dirty="0">
                <a:solidFill>
                  <a:prstClr val="black">
                    <a:lumMod val="75000"/>
                    <a:lumOff val="25000"/>
                  </a:prstClr>
                </a:solidFill>
                <a:latin typeface="+mj-lt"/>
                <a:cs typeface="Times New Roman"/>
              </a:rPr>
              <a:t>Amino acids can be polymerized to form chains:</a:t>
            </a:r>
          </a:p>
          <a:p>
            <a:pPr marL="0" indent="0">
              <a:buClr>
                <a:srgbClr val="90C226"/>
              </a:buClr>
              <a:buNone/>
            </a:pPr>
            <a:endParaRPr lang="en-US" dirty="0">
              <a:solidFill>
                <a:prstClr val="black">
                  <a:lumMod val="75000"/>
                  <a:lumOff val="25000"/>
                </a:prstClr>
              </a:solidFill>
              <a:latin typeface="Trebuchet MS" panose="020B0603020202020204"/>
            </a:endParaRPr>
          </a:p>
        </p:txBody>
      </p:sp>
      <p:graphicFrame>
        <p:nvGraphicFramePr>
          <p:cNvPr id="2" name="Diagram 1"/>
          <p:cNvGraphicFramePr/>
          <p:nvPr>
            <p:extLst>
              <p:ext uri="{D42A27DB-BD31-4B8C-83A1-F6EECF244321}">
                <p14:modId xmlns:p14="http://schemas.microsoft.com/office/powerpoint/2010/main" val="88867451"/>
              </p:ext>
            </p:extLst>
          </p:nvPr>
        </p:nvGraphicFramePr>
        <p:xfrm>
          <a:off x="871868" y="1342957"/>
          <a:ext cx="6617085" cy="2757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014092348"/>
              </p:ext>
            </p:extLst>
          </p:nvPr>
        </p:nvGraphicFramePr>
        <p:xfrm>
          <a:off x="3374570" y="4223121"/>
          <a:ext cx="5009397" cy="1080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3374570" y="5461092"/>
          <a:ext cx="4980469" cy="12141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7899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230"/>
            <a:ext cx="6347713" cy="884491"/>
          </a:xfrm>
        </p:spPr>
        <p:txBody>
          <a:bodyPr>
            <a:normAutofit/>
          </a:bodyPr>
          <a:lstStyle/>
          <a:p>
            <a:r>
              <a:rPr lang="en-US" b="1" dirty="0" smtClean="0">
                <a:solidFill>
                  <a:schemeClr val="accent2">
                    <a:lumMod val="75000"/>
                  </a:schemeClr>
                </a:solidFill>
                <a:cs typeface="Times New Roman"/>
              </a:rPr>
              <a:t>2.Secondary structure</a:t>
            </a:r>
            <a:endParaRPr lang="en-US" b="1" dirty="0">
              <a:solidFill>
                <a:schemeClr val="accent2">
                  <a:lumMod val="75000"/>
                </a:schemeClr>
              </a:solidFill>
              <a:cs typeface="Times New Roman"/>
            </a:endParaRPr>
          </a:p>
        </p:txBody>
      </p:sp>
      <p:sp>
        <p:nvSpPr>
          <p:cNvPr id="4" name="Content Placeholder 2"/>
          <p:cNvSpPr>
            <a:spLocks noGrp="1"/>
          </p:cNvSpPr>
          <p:nvPr>
            <p:ph idx="1"/>
          </p:nvPr>
        </p:nvSpPr>
        <p:spPr>
          <a:xfrm>
            <a:off x="262262" y="1259060"/>
            <a:ext cx="6873073" cy="3835455"/>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000" dirty="0" smtClean="0">
                <a:latin typeface="+mj-lt"/>
                <a:cs typeface="Times New Roman"/>
              </a:rPr>
              <a:t>It is regular arrangements of amino acids that are located near to each other in the linear sequence.</a:t>
            </a:r>
          </a:p>
          <a:p>
            <a:pPr algn="just"/>
            <a:endParaRPr lang="en-US" sz="2000" dirty="0" smtClean="0">
              <a:solidFill>
                <a:srgbClr val="2F2B20"/>
              </a:solidFill>
              <a:latin typeface="+mj-lt"/>
              <a:cs typeface="Times New Roman"/>
            </a:endParaRPr>
          </a:p>
          <a:p>
            <a:pPr algn="just"/>
            <a:endParaRPr lang="en-US" sz="2000" dirty="0" smtClean="0">
              <a:solidFill>
                <a:srgbClr val="2F2B20"/>
              </a:solidFill>
              <a:latin typeface="+mj-lt"/>
              <a:cs typeface="Times New Roman"/>
            </a:endParaRPr>
          </a:p>
          <a:p>
            <a:pPr algn="just"/>
            <a:r>
              <a:rPr lang="en-US" sz="2000" dirty="0" smtClean="0">
                <a:cs typeface="Times New Roman"/>
              </a:rPr>
              <a:t>Examples of secondary structures frequently found in proteins are: </a:t>
            </a:r>
            <a:endParaRPr lang="en-US" sz="2000" dirty="0" smtClean="0">
              <a:solidFill>
                <a:srgbClr val="2F2B20"/>
              </a:solidFill>
              <a:latin typeface="+mj-lt"/>
              <a:cs typeface="Times New Roman"/>
            </a:endParaRPr>
          </a:p>
          <a:p>
            <a:pPr algn="just"/>
            <a:endParaRPr lang="en-US" sz="2000" dirty="0" smtClean="0">
              <a:solidFill>
                <a:srgbClr val="2F2B20"/>
              </a:solidFill>
              <a:latin typeface="+mj-lt"/>
              <a:cs typeface="Times New Roman"/>
            </a:endParaRPr>
          </a:p>
          <a:p>
            <a:pPr algn="just"/>
            <a:endParaRPr lang="en-US" sz="2000" dirty="0" smtClean="0">
              <a:solidFill>
                <a:srgbClr val="2F2B20"/>
              </a:solidFill>
              <a:latin typeface="+mj-lt"/>
              <a:cs typeface="Times New Roman"/>
            </a:endParaRPr>
          </a:p>
          <a:p>
            <a:pPr algn="just">
              <a:buNone/>
            </a:pPr>
            <a:endParaRPr lang="en-US" sz="2000" dirty="0" smtClean="0">
              <a:solidFill>
                <a:srgbClr val="2F2B20"/>
              </a:solidFill>
              <a:latin typeface="+mj-lt"/>
              <a:cs typeface="Times New Roman"/>
            </a:endParaRPr>
          </a:p>
          <a:p>
            <a:pPr algn="just"/>
            <a:r>
              <a:rPr lang="en-US" sz="2000" dirty="0" smtClean="0">
                <a:solidFill>
                  <a:srgbClr val="FF0000"/>
                </a:solidFill>
                <a:latin typeface="+mj-lt"/>
                <a:cs typeface="Times New Roman"/>
              </a:rPr>
              <a:t>Excluding</a:t>
            </a:r>
            <a:r>
              <a:rPr lang="en-US" sz="2000" dirty="0" smtClean="0">
                <a:solidFill>
                  <a:srgbClr val="2F2B20"/>
                </a:solidFill>
                <a:latin typeface="+mj-lt"/>
                <a:cs typeface="Times New Roman"/>
              </a:rPr>
              <a:t> the conformations (3D arrangements) of its side chains.</a:t>
            </a:r>
          </a:p>
          <a:p>
            <a:pPr algn="just"/>
            <a:endParaRPr lang="en-US" dirty="0">
              <a:solidFill>
                <a:srgbClr val="2F2B20"/>
              </a:solidFill>
              <a:latin typeface="Times New Roman"/>
              <a:cs typeface="Times New Roman"/>
            </a:endParaRPr>
          </a:p>
        </p:txBody>
      </p:sp>
      <p:sp>
        <p:nvSpPr>
          <p:cNvPr id="3" name="TextBox 2"/>
          <p:cNvSpPr txBox="1"/>
          <p:nvPr/>
        </p:nvSpPr>
        <p:spPr>
          <a:xfrm>
            <a:off x="1545771" y="5004914"/>
            <a:ext cx="7210697" cy="1477328"/>
          </a:xfrm>
          <a:prstGeom prst="rect">
            <a:avLst/>
          </a:prstGeom>
          <a:noFill/>
        </p:spPr>
        <p:txBody>
          <a:bodyPr wrap="square" rtlCol="0">
            <a:spAutoFit/>
          </a:bodyPr>
          <a:lstStyle/>
          <a:p>
            <a:r>
              <a:rPr lang="en-US" dirty="0" smtClean="0">
                <a:solidFill>
                  <a:prstClr val="white">
                    <a:lumMod val="65000"/>
                  </a:prstClr>
                </a:solidFill>
                <a:latin typeface="+mj-lt"/>
              </a:rPr>
              <a:t>*Bonds </a:t>
            </a:r>
            <a:r>
              <a:rPr lang="en-US" dirty="0">
                <a:solidFill>
                  <a:prstClr val="white">
                    <a:lumMod val="65000"/>
                  </a:prstClr>
                </a:solidFill>
                <a:latin typeface="+mj-lt"/>
              </a:rPr>
              <a:t>that are found in it: </a:t>
            </a:r>
            <a:r>
              <a:rPr lang="en-US" dirty="0" smtClean="0">
                <a:solidFill>
                  <a:prstClr val="white">
                    <a:lumMod val="65000"/>
                  </a:prstClr>
                </a:solidFill>
                <a:latin typeface="+mj-lt"/>
              </a:rPr>
              <a:t>Hydrogen </a:t>
            </a:r>
            <a:r>
              <a:rPr lang="en-US" dirty="0">
                <a:solidFill>
                  <a:prstClr val="white">
                    <a:lumMod val="65000"/>
                  </a:prstClr>
                </a:solidFill>
                <a:latin typeface="+mj-lt"/>
              </a:rPr>
              <a:t>bonds</a:t>
            </a:r>
          </a:p>
          <a:p>
            <a:r>
              <a:rPr lang="ar-SA" dirty="0">
                <a:solidFill>
                  <a:prstClr val="white">
                    <a:lumMod val="65000"/>
                  </a:prstClr>
                </a:solidFill>
                <a:latin typeface="+mj-lt"/>
                <a:cs typeface="Tahoma" panose="020B0604030504040204" pitchFamily="34" charset="0"/>
              </a:rPr>
              <a:t>ملاحظة: </a:t>
            </a:r>
            <a:r>
              <a:rPr lang="en-US" dirty="0">
                <a:solidFill>
                  <a:prstClr val="white">
                    <a:lumMod val="65000"/>
                  </a:prstClr>
                </a:solidFill>
                <a:latin typeface="+mj-lt"/>
              </a:rPr>
              <a:t/>
            </a:r>
            <a:br>
              <a:rPr lang="en-US" dirty="0">
                <a:solidFill>
                  <a:prstClr val="white">
                    <a:lumMod val="65000"/>
                  </a:prstClr>
                </a:solidFill>
                <a:latin typeface="+mj-lt"/>
              </a:rPr>
            </a:br>
            <a:r>
              <a:rPr lang="en-US" dirty="0">
                <a:solidFill>
                  <a:prstClr val="white">
                    <a:lumMod val="65000"/>
                  </a:prstClr>
                </a:solidFill>
                <a:latin typeface="+mj-lt"/>
              </a:rPr>
              <a:t>for the secondary structure , we do not look at the R side chains nor do we look at the hydrophobic interactions that give it its 3D structure so we exclude that.. We only look at the hydrogen bonds</a:t>
            </a:r>
          </a:p>
        </p:txBody>
      </p:sp>
      <p:sp>
        <p:nvSpPr>
          <p:cNvPr id="36" name="TextBox 35"/>
          <p:cNvSpPr txBox="1"/>
          <p:nvPr/>
        </p:nvSpPr>
        <p:spPr>
          <a:xfrm>
            <a:off x="2699658" y="2638697"/>
            <a:ext cx="992777" cy="369332"/>
          </a:xfrm>
          <a:prstGeom prst="rect">
            <a:avLst/>
          </a:prstGeom>
          <a:noFill/>
        </p:spPr>
        <p:txBody>
          <a:bodyPr wrap="square" rtlCol="0">
            <a:spAutoFit/>
          </a:bodyPr>
          <a:lstStyle/>
          <a:p>
            <a:endParaRPr lang="en-US" dirty="0">
              <a:solidFill>
                <a:prstClr val="black"/>
              </a:solidFill>
              <a:latin typeface="Trebuchet MS" panose="020B0603020202020204"/>
            </a:endParaRPr>
          </a:p>
        </p:txBody>
      </p:sp>
      <p:sp>
        <p:nvSpPr>
          <p:cNvPr id="37" name="Rectangle 36"/>
          <p:cNvSpPr/>
          <p:nvPr/>
        </p:nvSpPr>
        <p:spPr>
          <a:xfrm>
            <a:off x="3136304" y="2863944"/>
            <a:ext cx="906017" cy="369332"/>
          </a:xfrm>
          <a:prstGeom prst="rect">
            <a:avLst/>
          </a:prstGeom>
        </p:spPr>
        <p:txBody>
          <a:bodyPr wrap="none">
            <a:spAutoFit/>
          </a:bodyPr>
          <a:lstStyle/>
          <a:p>
            <a:r>
              <a:rPr lang="el-GR" dirty="0">
                <a:solidFill>
                  <a:srgbClr val="FF0000"/>
                </a:solidFill>
                <a:latin typeface="Trebuchet MS" panose="020B0603020202020204"/>
              </a:rPr>
              <a:t>α-</a:t>
            </a:r>
            <a:r>
              <a:rPr lang="en-US" dirty="0">
                <a:solidFill>
                  <a:srgbClr val="FF0000"/>
                </a:solidFill>
                <a:latin typeface="Trebuchet MS" panose="020B0603020202020204"/>
              </a:rPr>
              <a:t>helix</a:t>
            </a:r>
          </a:p>
        </p:txBody>
      </p:sp>
      <p:sp>
        <p:nvSpPr>
          <p:cNvPr id="38" name="Rectangle 37"/>
          <p:cNvSpPr/>
          <p:nvPr/>
        </p:nvSpPr>
        <p:spPr>
          <a:xfrm>
            <a:off x="3026103" y="3458514"/>
            <a:ext cx="963725" cy="369332"/>
          </a:xfrm>
          <a:prstGeom prst="rect">
            <a:avLst/>
          </a:prstGeom>
        </p:spPr>
        <p:txBody>
          <a:bodyPr wrap="none">
            <a:spAutoFit/>
          </a:bodyPr>
          <a:lstStyle/>
          <a:p>
            <a:r>
              <a:rPr lang="el-GR" dirty="0">
                <a:solidFill>
                  <a:srgbClr val="FF0000"/>
                </a:solidFill>
                <a:latin typeface="Trebuchet MS" panose="020B0603020202020204"/>
              </a:rPr>
              <a:t>β-</a:t>
            </a:r>
            <a:r>
              <a:rPr lang="en-US" dirty="0">
                <a:solidFill>
                  <a:srgbClr val="FF0000"/>
                </a:solidFill>
                <a:latin typeface="Trebuchet MS" panose="020B0603020202020204"/>
              </a:rPr>
              <a:t>sheet</a:t>
            </a:r>
          </a:p>
        </p:txBody>
      </p:sp>
      <p:sp>
        <p:nvSpPr>
          <p:cNvPr id="39" name="Rectangle 38"/>
          <p:cNvSpPr/>
          <p:nvPr/>
        </p:nvSpPr>
        <p:spPr>
          <a:xfrm>
            <a:off x="2218175" y="3777886"/>
            <a:ext cx="1071127" cy="369332"/>
          </a:xfrm>
          <a:prstGeom prst="rect">
            <a:avLst/>
          </a:prstGeom>
        </p:spPr>
        <p:txBody>
          <a:bodyPr wrap="none">
            <a:spAutoFit/>
          </a:bodyPr>
          <a:lstStyle/>
          <a:p>
            <a:r>
              <a:rPr lang="el-GR" dirty="0">
                <a:solidFill>
                  <a:srgbClr val="FF0000"/>
                </a:solidFill>
                <a:latin typeface="Trebuchet MS" panose="020B0603020202020204"/>
              </a:rPr>
              <a:t>β-</a:t>
            </a:r>
            <a:r>
              <a:rPr lang="en-US" dirty="0">
                <a:solidFill>
                  <a:srgbClr val="FF0000"/>
                </a:solidFill>
                <a:latin typeface="Trebuchet MS" panose="020B0603020202020204"/>
              </a:rPr>
              <a:t>bends </a:t>
            </a:r>
          </a:p>
        </p:txBody>
      </p:sp>
      <p:sp>
        <p:nvSpPr>
          <p:cNvPr id="40" name="TextBox 39"/>
          <p:cNvSpPr txBox="1"/>
          <p:nvPr/>
        </p:nvSpPr>
        <p:spPr>
          <a:xfrm>
            <a:off x="6918206" y="837763"/>
            <a:ext cx="2966442" cy="369332"/>
          </a:xfrm>
          <a:prstGeom prst="rect">
            <a:avLst/>
          </a:prstGeom>
          <a:noFill/>
        </p:spPr>
        <p:txBody>
          <a:bodyPr wrap="square" rtlCol="0">
            <a:spAutoFit/>
          </a:bodyPr>
          <a:lstStyle/>
          <a:p>
            <a:r>
              <a:rPr lang="en-US" dirty="0" smtClean="0">
                <a:solidFill>
                  <a:srgbClr val="EBEBEB">
                    <a:lumMod val="75000"/>
                  </a:srgbClr>
                </a:solidFill>
                <a:latin typeface="Trebuchet MS" panose="020B0603020202020204"/>
              </a:rPr>
              <a:t>*</a:t>
            </a:r>
            <a:r>
              <a:rPr lang="en-US" dirty="0">
                <a:solidFill>
                  <a:srgbClr val="EBEBEB">
                    <a:lumMod val="75000"/>
                  </a:srgbClr>
                </a:solidFill>
                <a:latin typeface="Trebuchet MS" panose="020B0603020202020204"/>
              </a:rPr>
              <a:t>It is also not functional</a:t>
            </a:r>
          </a:p>
        </p:txBody>
      </p:sp>
      <p:cxnSp>
        <p:nvCxnSpPr>
          <p:cNvPr id="18" name="رابط كسهم مستقيم 17"/>
          <p:cNvCxnSpPr/>
          <p:nvPr/>
        </p:nvCxnSpPr>
        <p:spPr>
          <a:xfrm rot="16200000" flipH="1">
            <a:off x="2059914" y="3165232"/>
            <a:ext cx="793819" cy="572756"/>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19" name="رابط كسهم مستقيم 18"/>
          <p:cNvCxnSpPr/>
          <p:nvPr/>
        </p:nvCxnSpPr>
        <p:spPr>
          <a:xfrm>
            <a:off x="2162071" y="3036278"/>
            <a:ext cx="922773" cy="470597"/>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20" name="رابط كسهم مستقيم 19"/>
          <p:cNvCxnSpPr>
            <a:endCxn id="37" idx="1"/>
          </p:cNvCxnSpPr>
          <p:nvPr/>
        </p:nvCxnSpPr>
        <p:spPr>
          <a:xfrm>
            <a:off x="2183842" y="3037951"/>
            <a:ext cx="952462" cy="10659"/>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31971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756</TotalTime>
  <Words>1806</Words>
  <Application>Microsoft Macintosh PowerPoint</Application>
  <PresentationFormat>Widescreen</PresentationFormat>
  <Paragraphs>287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Rounded MT Bold</vt:lpstr>
      <vt:lpstr>Calibri</vt:lpstr>
      <vt:lpstr>Palatino</vt:lpstr>
      <vt:lpstr>Tahoma</vt:lpstr>
      <vt:lpstr>Times New Roman</vt:lpstr>
      <vt:lpstr>Trebuchet MS</vt:lpstr>
      <vt:lpstr>Wingdings</vt:lpstr>
      <vt:lpstr>Wingdings 3</vt:lpstr>
      <vt:lpstr>1_Facet</vt:lpstr>
      <vt:lpstr>Protein structure</vt:lpstr>
      <vt:lpstr>Objectives</vt:lpstr>
      <vt:lpstr>PowerPoint Presentation</vt:lpstr>
      <vt:lpstr>PowerPoint Presentation</vt:lpstr>
      <vt:lpstr>Peptide Bond (amide bond) : </vt:lpstr>
      <vt:lpstr>PowerPoint Presentation</vt:lpstr>
      <vt:lpstr>PowerPoint Presentation</vt:lpstr>
      <vt:lpstr>peptides</vt:lpstr>
      <vt:lpstr>2.Secondary structure</vt:lpstr>
      <vt:lpstr>Secondary structure</vt:lpstr>
      <vt:lpstr>PowerPoint Presentation</vt:lpstr>
      <vt:lpstr>Secondary structure</vt:lpstr>
      <vt:lpstr>Secondary structure</vt:lpstr>
      <vt:lpstr>Secondary structure</vt:lpstr>
      <vt:lpstr>Secondary structure</vt:lpstr>
      <vt:lpstr>PowerPoint Presentation</vt:lpstr>
      <vt:lpstr>PowerPoint Presentation</vt:lpstr>
      <vt:lpstr>PowerPoint Presentation</vt:lpstr>
      <vt:lpstr>Tertiary structure</vt:lpstr>
      <vt:lpstr>PowerPoint Presentation</vt:lpstr>
      <vt:lpstr>Denaturation of proteins</vt:lpstr>
      <vt:lpstr>PowerPoint Presentation</vt:lpstr>
      <vt:lpstr>Take home messages</vt:lpstr>
      <vt:lpstr>PowerPoint Presentation</vt:lpstr>
      <vt:lpstr>MCQs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dc:title>
  <dc:creator>user</dc:creator>
  <cp:lastModifiedBy>شوق</cp:lastModifiedBy>
  <cp:revision>45</cp:revision>
  <dcterms:created xsi:type="dcterms:W3CDTF">2016-09-24T13:29:28Z</dcterms:created>
  <dcterms:modified xsi:type="dcterms:W3CDTF">2016-09-28T14:53:35Z</dcterms:modified>
</cp:coreProperties>
</file>