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sldx" ContentType="application/vnd.openxmlformats-officedocument.presentationml.slide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5" r:id="rId2"/>
    <p:sldMasterId id="2147483702" r:id="rId3"/>
  </p:sldMasterIdLst>
  <p:notesMasterIdLst>
    <p:notesMasterId r:id="rId26"/>
  </p:notesMasterIdLst>
  <p:sldIdLst>
    <p:sldId id="257" r:id="rId4"/>
    <p:sldId id="273" r:id="rId5"/>
    <p:sldId id="271" r:id="rId6"/>
    <p:sldId id="272" r:id="rId7"/>
    <p:sldId id="259" r:id="rId8"/>
    <p:sldId id="284" r:id="rId9"/>
    <p:sldId id="260" r:id="rId10"/>
    <p:sldId id="261" r:id="rId11"/>
    <p:sldId id="279" r:id="rId12"/>
    <p:sldId id="280" r:id="rId13"/>
    <p:sldId id="281" r:id="rId14"/>
    <p:sldId id="282" r:id="rId15"/>
    <p:sldId id="275" r:id="rId16"/>
    <p:sldId id="276" r:id="rId17"/>
    <p:sldId id="268" r:id="rId18"/>
    <p:sldId id="269" r:id="rId19"/>
    <p:sldId id="270" r:id="rId20"/>
    <p:sldId id="285" r:id="rId21"/>
    <p:sldId id="278" r:id="rId22"/>
    <p:sldId id="274" r:id="rId23"/>
    <p:sldId id="26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556"/>
  </p:normalViewPr>
  <p:slideViewPr>
    <p:cSldViewPr snapToGrid="0">
      <p:cViewPr>
        <p:scale>
          <a:sx n="73" d="100"/>
          <a:sy n="73" d="100"/>
        </p:scale>
        <p:origin x="124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4D36F-C5A6-4DA4-B783-9C8D402B61D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BEFCE-6E38-4228-87BC-3BF7859F1F73}">
      <dgm:prSet phldrT="[Text]"/>
      <dgm:spPr/>
      <dgm:t>
        <a:bodyPr/>
        <a:lstStyle/>
        <a:p>
          <a:r>
            <a:rPr lang="en-US" dirty="0"/>
            <a:t>Untwists</a:t>
          </a:r>
          <a:r>
            <a:rPr lang="en-US" baseline="0" dirty="0"/>
            <a:t> DNA strands, making a fork-like structure </a:t>
          </a:r>
          <a:r>
            <a:rPr lang="en-US" baseline="0" dirty="0">
              <a:sym typeface="Symbol" panose="05050102010706020507" pitchFamily="18" charset="2"/>
            </a:rPr>
            <a:t> </a:t>
          </a:r>
          <a:r>
            <a:rPr lang="en-US" baseline="0" dirty="0"/>
            <a:t>called replication fork</a:t>
          </a:r>
          <a:endParaRPr lang="en-US" dirty="0"/>
        </a:p>
      </dgm:t>
    </dgm:pt>
    <dgm:pt modelId="{B7C2BAB3-E39A-491F-8900-E94C8CAA1E2D}" type="parTrans" cxnId="{FFCA168F-986C-4962-8884-D8D257CBE5B6}">
      <dgm:prSet/>
      <dgm:spPr/>
      <dgm:t>
        <a:bodyPr/>
        <a:lstStyle/>
        <a:p>
          <a:endParaRPr lang="en-US"/>
        </a:p>
      </dgm:t>
    </dgm:pt>
    <dgm:pt modelId="{F3BD1DB9-DC20-46C3-AD16-CE7BC26635C5}" type="sibTrans" cxnId="{FFCA168F-986C-4962-8884-D8D257CBE5B6}">
      <dgm:prSet/>
      <dgm:spPr/>
      <dgm:t>
        <a:bodyPr/>
        <a:lstStyle/>
        <a:p>
          <a:endParaRPr lang="en-US"/>
        </a:p>
      </dgm:t>
    </dgm:pt>
    <dgm:pt modelId="{352049A2-DFF7-45B4-B3B1-42F0EAC59BC8}">
      <dgm:prSet phldrT="[Text]" custT="1"/>
      <dgm:spPr/>
      <dgm:t>
        <a:bodyPr/>
        <a:lstStyle/>
        <a:p>
          <a:r>
            <a:rPr lang="en-US" sz="1400" dirty="0"/>
            <a:t>Helicase.</a:t>
          </a:r>
        </a:p>
      </dgm:t>
    </dgm:pt>
    <dgm:pt modelId="{22B7481C-AC19-485A-8A9B-796A72965DD5}" type="parTrans" cxnId="{2BF34B33-C315-4D38-920D-7835B4BF0090}">
      <dgm:prSet/>
      <dgm:spPr/>
      <dgm:t>
        <a:bodyPr/>
        <a:lstStyle/>
        <a:p>
          <a:endParaRPr lang="en-US"/>
        </a:p>
      </dgm:t>
    </dgm:pt>
    <dgm:pt modelId="{E681DC18-204C-42EC-8FF7-5299ED3FC8E4}" type="sibTrans" cxnId="{2BF34B33-C315-4D38-920D-7835B4BF0090}">
      <dgm:prSet/>
      <dgm:spPr/>
      <dgm:t>
        <a:bodyPr/>
        <a:lstStyle/>
        <a:p>
          <a:endParaRPr lang="en-US"/>
        </a:p>
      </dgm:t>
    </dgm:pt>
    <dgm:pt modelId="{2E099AB7-B329-488B-B659-FB0D86A87539}">
      <dgm:prSet phldrT="[Text]" custT="1"/>
      <dgm:spPr/>
      <dgm:t>
        <a:bodyPr/>
        <a:lstStyle/>
        <a:p>
          <a:r>
            <a:rPr lang="en-US" sz="1400" dirty="0"/>
            <a:t>Prevents single strands from twisting again.</a:t>
          </a:r>
        </a:p>
      </dgm:t>
    </dgm:pt>
    <dgm:pt modelId="{030AF082-1E2D-4B72-AF62-1456992632E9}" type="parTrans" cxnId="{CA7ABEDD-475B-460B-B079-D890025E6148}">
      <dgm:prSet/>
      <dgm:spPr/>
      <dgm:t>
        <a:bodyPr/>
        <a:lstStyle/>
        <a:p>
          <a:endParaRPr lang="en-US"/>
        </a:p>
      </dgm:t>
    </dgm:pt>
    <dgm:pt modelId="{023D240D-13DD-4CE0-A538-B9D6B54D0028}" type="sibTrans" cxnId="{CA7ABEDD-475B-460B-B079-D890025E6148}">
      <dgm:prSet/>
      <dgm:spPr/>
      <dgm:t>
        <a:bodyPr/>
        <a:lstStyle/>
        <a:p>
          <a:endParaRPr lang="en-US"/>
        </a:p>
      </dgm:t>
    </dgm:pt>
    <dgm:pt modelId="{DBAFB820-E16C-466A-9A99-1C5FBBB5EA74}">
      <dgm:prSet phldrT="[Text]" custT="1"/>
      <dgm:spPr/>
      <dgm:t>
        <a:bodyPr/>
        <a:lstStyle/>
        <a:p>
          <a:r>
            <a:rPr lang="en-US" sz="1400" dirty="0"/>
            <a:t>Single-stranded binding proteins</a:t>
          </a:r>
          <a:r>
            <a:rPr lang="en-US" sz="1300" dirty="0"/>
            <a:t>.</a:t>
          </a:r>
        </a:p>
      </dgm:t>
    </dgm:pt>
    <dgm:pt modelId="{ECFA8DC5-1E15-4ECA-8AA3-1E42CC3181B1}" type="parTrans" cxnId="{6EBDA94D-88E8-467D-B60B-0DF227F993EA}">
      <dgm:prSet/>
      <dgm:spPr/>
      <dgm:t>
        <a:bodyPr/>
        <a:lstStyle/>
        <a:p>
          <a:endParaRPr lang="en-US"/>
        </a:p>
      </dgm:t>
    </dgm:pt>
    <dgm:pt modelId="{F7DB0D8F-7D8B-414A-8FA3-6FD175E45F60}" type="sibTrans" cxnId="{6EBDA94D-88E8-467D-B60B-0DF227F993EA}">
      <dgm:prSet/>
      <dgm:spPr/>
      <dgm:t>
        <a:bodyPr/>
        <a:lstStyle/>
        <a:p>
          <a:endParaRPr lang="en-US"/>
        </a:p>
      </dgm:t>
    </dgm:pt>
    <dgm:pt modelId="{0653F499-8E8A-42E9-8BBC-6341294723E3}">
      <dgm:prSet phldrT="[Text]" custT="1"/>
      <dgm:spPr/>
      <dgm:t>
        <a:bodyPr/>
        <a:lstStyle/>
        <a:p>
          <a:r>
            <a:rPr lang="en-US" sz="1600" dirty="0"/>
            <a:t>Makes RNA primer.</a:t>
          </a:r>
        </a:p>
      </dgm:t>
    </dgm:pt>
    <dgm:pt modelId="{9CD45F4E-5580-4722-B300-F0DE110E934A}" type="parTrans" cxnId="{2B6854B5-F26F-4987-BA04-CFF3D546CFBC}">
      <dgm:prSet/>
      <dgm:spPr/>
      <dgm:t>
        <a:bodyPr/>
        <a:lstStyle/>
        <a:p>
          <a:endParaRPr lang="en-US"/>
        </a:p>
      </dgm:t>
    </dgm:pt>
    <dgm:pt modelId="{8484DF9F-C433-4C2B-9C9F-FA0B994720FF}" type="sibTrans" cxnId="{2B6854B5-F26F-4987-BA04-CFF3D546CFBC}">
      <dgm:prSet/>
      <dgm:spPr/>
      <dgm:t>
        <a:bodyPr/>
        <a:lstStyle/>
        <a:p>
          <a:endParaRPr lang="en-US"/>
        </a:p>
      </dgm:t>
    </dgm:pt>
    <dgm:pt modelId="{49A00319-2410-45AF-8E30-250BAFE8F187}">
      <dgm:prSet phldrT="[Text]" custT="1"/>
      <dgm:spPr/>
      <dgm:t>
        <a:bodyPr/>
        <a:lstStyle/>
        <a:p>
          <a:r>
            <a:rPr lang="en-US" sz="1400" dirty="0" err="1"/>
            <a:t>Primase</a:t>
          </a:r>
          <a:endParaRPr lang="en-US" sz="1400" dirty="0"/>
        </a:p>
      </dgm:t>
    </dgm:pt>
    <dgm:pt modelId="{42C6F88F-8C72-43A2-8C06-9A7957A148DF}" type="parTrans" cxnId="{0A82FDB7-9864-4B38-9DA4-00C0DED472E2}">
      <dgm:prSet/>
      <dgm:spPr/>
      <dgm:t>
        <a:bodyPr/>
        <a:lstStyle/>
        <a:p>
          <a:endParaRPr lang="en-US"/>
        </a:p>
      </dgm:t>
    </dgm:pt>
    <dgm:pt modelId="{0F1BB40C-11D0-4F62-9009-EDE402C25ADD}" type="sibTrans" cxnId="{0A82FDB7-9864-4B38-9DA4-00C0DED472E2}">
      <dgm:prSet/>
      <dgm:spPr/>
      <dgm:t>
        <a:bodyPr/>
        <a:lstStyle/>
        <a:p>
          <a:endParaRPr lang="en-US"/>
        </a:p>
      </dgm:t>
    </dgm:pt>
    <dgm:pt modelId="{DF03815C-2B95-43AE-83FB-DEA241A07D3A}">
      <dgm:prSet phldrT="[Text]"/>
      <dgm:spPr/>
      <dgm:t>
        <a:bodyPr/>
        <a:lstStyle/>
        <a:p>
          <a:r>
            <a:rPr lang="ar-SA" sz="1300" dirty="0">
              <a:solidFill>
                <a:schemeClr val="bg1">
                  <a:lumMod val="50000"/>
                </a:schemeClr>
              </a:solidFill>
            </a:rPr>
            <a:t>يمسك كل شريطة على طرف بحيث يبعدهم عن بعض عشان ما </a:t>
          </a:r>
          <a:r>
            <a:rPr lang="ar-SA" sz="1300" dirty="0" smtClean="0">
              <a:solidFill>
                <a:schemeClr val="bg1">
                  <a:lumMod val="50000"/>
                </a:schemeClr>
              </a:solidFill>
            </a:rPr>
            <a:t>يرجعوا يتصلوا</a:t>
          </a:r>
          <a:endParaRPr lang="en-US" sz="1300" dirty="0">
            <a:solidFill>
              <a:schemeClr val="bg1">
                <a:lumMod val="50000"/>
              </a:schemeClr>
            </a:solidFill>
          </a:endParaRPr>
        </a:p>
      </dgm:t>
    </dgm:pt>
    <dgm:pt modelId="{32331367-3174-4E59-910A-3DD7DEBDE0F8}" type="parTrans" cxnId="{FCAAE415-5846-46C5-A176-B8E17A15CF78}">
      <dgm:prSet/>
      <dgm:spPr/>
      <dgm:t>
        <a:bodyPr/>
        <a:lstStyle/>
        <a:p>
          <a:endParaRPr lang="en-US"/>
        </a:p>
      </dgm:t>
    </dgm:pt>
    <dgm:pt modelId="{C1B91F00-51F3-4FDA-9088-9410BA50A3E3}" type="sibTrans" cxnId="{FCAAE415-5846-46C5-A176-B8E17A15CF78}">
      <dgm:prSet/>
      <dgm:spPr/>
      <dgm:t>
        <a:bodyPr/>
        <a:lstStyle/>
        <a:p>
          <a:endParaRPr lang="en-US"/>
        </a:p>
      </dgm:t>
    </dgm:pt>
    <dgm:pt modelId="{7B2505EC-97D6-4E34-A410-41FE42A7CC9A}">
      <dgm:prSet/>
      <dgm:spPr/>
      <dgm:t>
        <a:bodyPr/>
        <a:lstStyle/>
        <a:p>
          <a:r>
            <a:rPr lang="en-US" dirty="0"/>
            <a:t>Adds nucleotides to the primer and checks if the bases added are correct or not, if not </a:t>
          </a:r>
          <a:r>
            <a:rPr lang="en-US" dirty="0">
              <a:sym typeface="Symbol" panose="05050102010706020507" pitchFamily="18" charset="2"/>
            </a:rPr>
            <a:t></a:t>
          </a:r>
          <a:r>
            <a:rPr lang="en-US" dirty="0"/>
            <a:t> removes incorrect nucleotides.</a:t>
          </a:r>
        </a:p>
      </dgm:t>
    </dgm:pt>
    <dgm:pt modelId="{C003D47A-6198-4FF0-82D9-177225CE3FC1}" type="parTrans" cxnId="{CEF27900-CC54-4889-90F2-464A710EE133}">
      <dgm:prSet/>
      <dgm:spPr/>
      <dgm:t>
        <a:bodyPr/>
        <a:lstStyle/>
        <a:p>
          <a:endParaRPr lang="en-US"/>
        </a:p>
      </dgm:t>
    </dgm:pt>
    <dgm:pt modelId="{2956FBBE-E4DE-4343-B41A-30BC499EF3BC}" type="sibTrans" cxnId="{CEF27900-CC54-4889-90F2-464A710EE133}">
      <dgm:prSet/>
      <dgm:spPr/>
      <dgm:t>
        <a:bodyPr/>
        <a:lstStyle/>
        <a:p>
          <a:endParaRPr lang="en-US"/>
        </a:p>
      </dgm:t>
    </dgm:pt>
    <dgm:pt modelId="{4F782E7B-624E-4963-B711-F11F50F0AFAD}">
      <dgm:prSet phldrT="[Text]" custT="1"/>
      <dgm:spPr/>
      <dgm:t>
        <a:bodyPr/>
        <a:lstStyle/>
        <a:p>
          <a:r>
            <a:rPr lang="en-US" sz="1300" dirty="0">
              <a:solidFill>
                <a:schemeClr val="bg1">
                  <a:lumMod val="50000"/>
                </a:schemeClr>
              </a:solidFill>
            </a:rPr>
            <a:t>If there are multiple origins then there are multiple helicase.</a:t>
          </a:r>
        </a:p>
      </dgm:t>
    </dgm:pt>
    <dgm:pt modelId="{4C6721B7-C62D-4021-9033-280640A5EDA8}" type="parTrans" cxnId="{9357B84E-F585-4134-90C5-A265A83A684D}">
      <dgm:prSet/>
      <dgm:spPr/>
      <dgm:t>
        <a:bodyPr/>
        <a:lstStyle/>
        <a:p>
          <a:endParaRPr lang="en-US"/>
        </a:p>
      </dgm:t>
    </dgm:pt>
    <dgm:pt modelId="{BBEB2B84-9683-4DF7-B14E-6C968F079213}" type="sibTrans" cxnId="{9357B84E-F585-4134-90C5-A265A83A684D}">
      <dgm:prSet/>
      <dgm:spPr/>
      <dgm:t>
        <a:bodyPr/>
        <a:lstStyle/>
        <a:p>
          <a:endParaRPr lang="en-US"/>
        </a:p>
      </dgm:t>
    </dgm:pt>
    <dgm:pt modelId="{1D539255-A908-4AE8-BB48-74F808957C3F}">
      <dgm:prSet phldrT="[Text]" custT="1"/>
      <dgm:spPr/>
      <dgm:t>
        <a:bodyPr/>
        <a:lstStyle/>
        <a:p>
          <a:r>
            <a:rPr lang="en-US" sz="1300" dirty="0">
              <a:solidFill>
                <a:schemeClr val="bg1">
                  <a:lumMod val="50000"/>
                </a:schemeClr>
              </a:solidFill>
            </a:rPr>
            <a:t>The primer can only sit on the 3’.</a:t>
          </a:r>
        </a:p>
      </dgm:t>
    </dgm:pt>
    <dgm:pt modelId="{7E65D5EC-EA95-4BFE-95FD-0FF59D9B01EC}" type="parTrans" cxnId="{F0B08343-AC99-4995-A2B2-13A90C69303F}">
      <dgm:prSet/>
      <dgm:spPr/>
      <dgm:t>
        <a:bodyPr/>
        <a:lstStyle/>
        <a:p>
          <a:endParaRPr lang="en-US"/>
        </a:p>
      </dgm:t>
    </dgm:pt>
    <dgm:pt modelId="{7CFC0089-D87C-42C1-BA94-97F5F8121080}" type="sibTrans" cxnId="{F0B08343-AC99-4995-A2B2-13A90C69303F}">
      <dgm:prSet/>
      <dgm:spPr/>
      <dgm:t>
        <a:bodyPr/>
        <a:lstStyle/>
        <a:p>
          <a:endParaRPr lang="en-US"/>
        </a:p>
      </dgm:t>
    </dgm:pt>
    <dgm:pt modelId="{9EA4ACB7-98BC-47CC-B761-E4920875ADC7}" type="pres">
      <dgm:prSet presAssocID="{0B04D36F-C5A6-4DA4-B783-9C8D402B61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9DADD5-9802-42C6-8204-F5A3D9713193}" type="pres">
      <dgm:prSet presAssocID="{E6ABEFCE-6E38-4228-87BC-3BF7859F1F73}" presName="composite" presStyleCnt="0"/>
      <dgm:spPr/>
    </dgm:pt>
    <dgm:pt modelId="{31C73927-EEC6-432E-A745-F036A4E6290F}" type="pres">
      <dgm:prSet presAssocID="{E6ABEFCE-6E38-4228-87BC-3BF7859F1F73}" presName="bentUpArrow1" presStyleLbl="alignImgPlace1" presStyleIdx="0" presStyleCnt="3" custScaleX="44641" custScaleY="57615" custLinFactNeighborX="-9598" custLinFactNeighborY="-70522"/>
      <dgm:spPr/>
    </dgm:pt>
    <dgm:pt modelId="{09AD390F-D7D5-4DB0-9671-4039259547B9}" type="pres">
      <dgm:prSet presAssocID="{E6ABEFCE-6E38-4228-87BC-3BF7859F1F73}" presName="ParentText" presStyleLbl="node1" presStyleIdx="0" presStyleCnt="4" custLinFactNeighborX="-43" custLinFactNeighborY="-79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88B3-411C-453D-9176-B7F3B1A58320}" type="pres">
      <dgm:prSet presAssocID="{E6ABEFCE-6E38-4228-87BC-3BF7859F1F73}" presName="ChildText" presStyleLbl="revTx" presStyleIdx="0" presStyleCnt="3" custScaleX="191996" custLinFactNeighborX="45928" custLinFactNeighborY="-58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3017D-3687-4218-A1E9-1D5C286FC53E}" type="pres">
      <dgm:prSet presAssocID="{F3BD1DB9-DC20-46C3-AD16-CE7BC26635C5}" presName="sibTrans" presStyleCnt="0"/>
      <dgm:spPr/>
    </dgm:pt>
    <dgm:pt modelId="{0A70EF5C-8AA7-4C9F-BFD7-FDD586AE7320}" type="pres">
      <dgm:prSet presAssocID="{2E099AB7-B329-488B-B659-FB0D86A87539}" presName="composite" presStyleCnt="0"/>
      <dgm:spPr/>
    </dgm:pt>
    <dgm:pt modelId="{9ADBA460-259E-4423-9D39-4FDBCCFC1061}" type="pres">
      <dgm:prSet presAssocID="{2E099AB7-B329-488B-B659-FB0D86A87539}" presName="bentUpArrow1" presStyleLbl="alignImgPlace1" presStyleIdx="1" presStyleCnt="3" custScaleX="52395" custScaleY="68782" custLinFactNeighborX="-58419" custLinFactNeighborY="-64392"/>
      <dgm:spPr/>
    </dgm:pt>
    <dgm:pt modelId="{706B8B13-4644-45BD-8DCD-DFACF5D16363}" type="pres">
      <dgm:prSet presAssocID="{2E099AB7-B329-488B-B659-FB0D86A87539}" presName="ParentText" presStyleLbl="node1" presStyleIdx="1" presStyleCnt="4" custLinFactNeighborX="-42973" custLinFactNeighborY="-32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8014E-1444-4281-B398-C0537F23FB61}" type="pres">
      <dgm:prSet presAssocID="{2E099AB7-B329-488B-B659-FB0D86A87539}" presName="ChildText" presStyleLbl="revTx" presStyleIdx="1" presStyleCnt="3" custScaleX="211299" custScaleY="97705" custLinFactNeighborX="-2672" custLinFactNeighborY="-41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6F9A0-8D72-45AC-94A2-77AF95B677C3}" type="pres">
      <dgm:prSet presAssocID="{023D240D-13DD-4CE0-A538-B9D6B54D0028}" presName="sibTrans" presStyleCnt="0"/>
      <dgm:spPr/>
    </dgm:pt>
    <dgm:pt modelId="{3453DE5B-9D1A-4196-BFED-02D8127D2D43}" type="pres">
      <dgm:prSet presAssocID="{0653F499-8E8A-42E9-8BBC-6341294723E3}" presName="composite" presStyleCnt="0"/>
      <dgm:spPr/>
    </dgm:pt>
    <dgm:pt modelId="{3A5811F3-7C3D-4FF5-A847-B9BC061882FD}" type="pres">
      <dgm:prSet presAssocID="{0653F499-8E8A-42E9-8BBC-6341294723E3}" presName="bentUpArrow1" presStyleLbl="alignImgPlace1" presStyleIdx="2" presStyleCnt="3" custScaleX="55391" custScaleY="84501" custLinFactX="-10000" custLinFactNeighborX="-100000" custLinFactNeighborY="-94013"/>
      <dgm:spPr/>
    </dgm:pt>
    <dgm:pt modelId="{03149104-0965-4669-B9D1-81F8748C0AE7}" type="pres">
      <dgm:prSet presAssocID="{0653F499-8E8A-42E9-8BBC-6341294723E3}" presName="ParentText" presStyleLbl="node1" presStyleIdx="2" presStyleCnt="4" custLinFactNeighborX="-73409" custLinFactNeighborY="-411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35229-7D00-4CB4-A45B-B03D32E9E2B1}" type="pres">
      <dgm:prSet presAssocID="{0653F499-8E8A-42E9-8BBC-6341294723E3}" presName="ChildText" presStyleLbl="revTx" presStyleIdx="2" presStyleCnt="3" custScaleX="192712" custLinFactNeighborX="-57824" custLinFactNeighborY="-62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D5539-9B62-4B0C-A014-F53CF8365783}" type="pres">
      <dgm:prSet presAssocID="{8484DF9F-C433-4C2B-9C9F-FA0B994720FF}" presName="sibTrans" presStyleCnt="0"/>
      <dgm:spPr/>
    </dgm:pt>
    <dgm:pt modelId="{3C81050A-B258-49D9-88E9-9AC49B05A705}" type="pres">
      <dgm:prSet presAssocID="{7B2505EC-97D6-4E34-A410-41FE42A7CC9A}" presName="composite" presStyleCnt="0"/>
      <dgm:spPr/>
    </dgm:pt>
    <dgm:pt modelId="{E0A3DAB2-080D-4A1E-88D4-291E240A5AE3}" type="pres">
      <dgm:prSet presAssocID="{7B2505EC-97D6-4E34-A410-41FE42A7CC9A}" presName="ParentText" presStyleLbl="node1" presStyleIdx="3" presStyleCnt="4" custLinFactX="-6496" custLinFactNeighborX="-100000" custLinFactNeighborY="-820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7B84E-F585-4134-90C5-A265A83A684D}" srcId="{E6ABEFCE-6E38-4228-87BC-3BF7859F1F73}" destId="{4F782E7B-624E-4963-B711-F11F50F0AFAD}" srcOrd="1" destOrd="0" parTransId="{4C6721B7-C62D-4021-9033-280640A5EDA8}" sibTransId="{BBEB2B84-9683-4DF7-B14E-6C968F079213}"/>
    <dgm:cxn modelId="{6EBDA94D-88E8-467D-B60B-0DF227F993EA}" srcId="{2E099AB7-B329-488B-B659-FB0D86A87539}" destId="{DBAFB820-E16C-466A-9A99-1C5FBBB5EA74}" srcOrd="0" destOrd="0" parTransId="{ECFA8DC5-1E15-4ECA-8AA3-1E42CC3181B1}" sibTransId="{F7DB0D8F-7D8B-414A-8FA3-6FD175E45F60}"/>
    <dgm:cxn modelId="{F44F542B-2B0B-43C1-93A3-B405518106C0}" type="presOf" srcId="{1D539255-A908-4AE8-BB48-74F808957C3F}" destId="{59935229-7D00-4CB4-A45B-B03D32E9E2B1}" srcOrd="0" destOrd="1" presId="urn:microsoft.com/office/officeart/2005/8/layout/StepDownProcess"/>
    <dgm:cxn modelId="{CA7ABEDD-475B-460B-B079-D890025E6148}" srcId="{0B04D36F-C5A6-4DA4-B783-9C8D402B61DE}" destId="{2E099AB7-B329-488B-B659-FB0D86A87539}" srcOrd="1" destOrd="0" parTransId="{030AF082-1E2D-4B72-AF62-1456992632E9}" sibTransId="{023D240D-13DD-4CE0-A538-B9D6B54D0028}"/>
    <dgm:cxn modelId="{B881CEFE-8017-4CB3-AE94-307C73BEC53D}" type="presOf" srcId="{4F782E7B-624E-4963-B711-F11F50F0AFAD}" destId="{B0D988B3-411C-453D-9176-B7F3B1A58320}" srcOrd="0" destOrd="1" presId="urn:microsoft.com/office/officeart/2005/8/layout/StepDownProcess"/>
    <dgm:cxn modelId="{D6A195A9-898A-4C0B-82D7-81F7A04E9AF1}" type="presOf" srcId="{E6ABEFCE-6E38-4228-87BC-3BF7859F1F73}" destId="{09AD390F-D7D5-4DB0-9671-4039259547B9}" srcOrd="0" destOrd="0" presId="urn:microsoft.com/office/officeart/2005/8/layout/StepDownProcess"/>
    <dgm:cxn modelId="{F0B08343-AC99-4995-A2B2-13A90C69303F}" srcId="{0653F499-8E8A-42E9-8BBC-6341294723E3}" destId="{1D539255-A908-4AE8-BB48-74F808957C3F}" srcOrd="1" destOrd="0" parTransId="{7E65D5EC-EA95-4BFE-95FD-0FF59D9B01EC}" sibTransId="{7CFC0089-D87C-42C1-BA94-97F5F8121080}"/>
    <dgm:cxn modelId="{717C42F9-3DA0-45C7-B960-10072744A007}" type="presOf" srcId="{7B2505EC-97D6-4E34-A410-41FE42A7CC9A}" destId="{E0A3DAB2-080D-4A1E-88D4-291E240A5AE3}" srcOrd="0" destOrd="0" presId="urn:microsoft.com/office/officeart/2005/8/layout/StepDownProcess"/>
    <dgm:cxn modelId="{2BF34B33-C315-4D38-920D-7835B4BF0090}" srcId="{E6ABEFCE-6E38-4228-87BC-3BF7859F1F73}" destId="{352049A2-DFF7-45B4-B3B1-42F0EAC59BC8}" srcOrd="0" destOrd="0" parTransId="{22B7481C-AC19-485A-8A9B-796A72965DD5}" sibTransId="{E681DC18-204C-42EC-8FF7-5299ED3FC8E4}"/>
    <dgm:cxn modelId="{F5F69A89-0028-4136-A08F-DAC3DC1B39CE}" type="presOf" srcId="{49A00319-2410-45AF-8E30-250BAFE8F187}" destId="{59935229-7D00-4CB4-A45B-B03D32E9E2B1}" srcOrd="0" destOrd="0" presId="urn:microsoft.com/office/officeart/2005/8/layout/StepDownProcess"/>
    <dgm:cxn modelId="{E06D259A-8607-47B7-AF25-1DDFD3C0D383}" type="presOf" srcId="{0B04D36F-C5A6-4DA4-B783-9C8D402B61DE}" destId="{9EA4ACB7-98BC-47CC-B761-E4920875ADC7}" srcOrd="0" destOrd="0" presId="urn:microsoft.com/office/officeart/2005/8/layout/StepDownProcess"/>
    <dgm:cxn modelId="{E04DB813-EE65-415B-A2A3-B584C2D59CFE}" type="presOf" srcId="{2E099AB7-B329-488B-B659-FB0D86A87539}" destId="{706B8B13-4644-45BD-8DCD-DFACF5D16363}" srcOrd="0" destOrd="0" presId="urn:microsoft.com/office/officeart/2005/8/layout/StepDownProcess"/>
    <dgm:cxn modelId="{CEF27900-CC54-4889-90F2-464A710EE133}" srcId="{0B04D36F-C5A6-4DA4-B783-9C8D402B61DE}" destId="{7B2505EC-97D6-4E34-A410-41FE42A7CC9A}" srcOrd="3" destOrd="0" parTransId="{C003D47A-6198-4FF0-82D9-177225CE3FC1}" sibTransId="{2956FBBE-E4DE-4343-B41A-30BC499EF3BC}"/>
    <dgm:cxn modelId="{CC083813-72D3-4EE2-AAE0-8FE0161DBA1A}" type="presOf" srcId="{352049A2-DFF7-45B4-B3B1-42F0EAC59BC8}" destId="{B0D988B3-411C-453D-9176-B7F3B1A58320}" srcOrd="0" destOrd="0" presId="urn:microsoft.com/office/officeart/2005/8/layout/StepDownProcess"/>
    <dgm:cxn modelId="{FFCA168F-986C-4962-8884-D8D257CBE5B6}" srcId="{0B04D36F-C5A6-4DA4-B783-9C8D402B61DE}" destId="{E6ABEFCE-6E38-4228-87BC-3BF7859F1F73}" srcOrd="0" destOrd="0" parTransId="{B7C2BAB3-E39A-491F-8900-E94C8CAA1E2D}" sibTransId="{F3BD1DB9-DC20-46C3-AD16-CE7BC26635C5}"/>
    <dgm:cxn modelId="{0A82FDB7-9864-4B38-9DA4-00C0DED472E2}" srcId="{0653F499-8E8A-42E9-8BBC-6341294723E3}" destId="{49A00319-2410-45AF-8E30-250BAFE8F187}" srcOrd="0" destOrd="0" parTransId="{42C6F88F-8C72-43A2-8C06-9A7957A148DF}" sibTransId="{0F1BB40C-11D0-4F62-9009-EDE402C25ADD}"/>
    <dgm:cxn modelId="{7A630393-ACC9-4032-91B2-428295AC4A1E}" type="presOf" srcId="{0653F499-8E8A-42E9-8BBC-6341294723E3}" destId="{03149104-0965-4669-B9D1-81F8748C0AE7}" srcOrd="0" destOrd="0" presId="urn:microsoft.com/office/officeart/2005/8/layout/StepDownProcess"/>
    <dgm:cxn modelId="{16477D85-9395-441C-AA7B-BC85B709F8F7}" type="presOf" srcId="{DF03815C-2B95-43AE-83FB-DEA241A07D3A}" destId="{3988014E-1444-4281-B398-C0537F23FB61}" srcOrd="0" destOrd="1" presId="urn:microsoft.com/office/officeart/2005/8/layout/StepDownProcess"/>
    <dgm:cxn modelId="{FCAAE415-5846-46C5-A176-B8E17A15CF78}" srcId="{2E099AB7-B329-488B-B659-FB0D86A87539}" destId="{DF03815C-2B95-43AE-83FB-DEA241A07D3A}" srcOrd="1" destOrd="0" parTransId="{32331367-3174-4E59-910A-3DD7DEBDE0F8}" sibTransId="{C1B91F00-51F3-4FDA-9088-9410BA50A3E3}"/>
    <dgm:cxn modelId="{55BFCB90-37CB-47CC-937C-1E45BD2A7187}" type="presOf" srcId="{DBAFB820-E16C-466A-9A99-1C5FBBB5EA74}" destId="{3988014E-1444-4281-B398-C0537F23FB61}" srcOrd="0" destOrd="0" presId="urn:microsoft.com/office/officeart/2005/8/layout/StepDownProcess"/>
    <dgm:cxn modelId="{2B6854B5-F26F-4987-BA04-CFF3D546CFBC}" srcId="{0B04D36F-C5A6-4DA4-B783-9C8D402B61DE}" destId="{0653F499-8E8A-42E9-8BBC-6341294723E3}" srcOrd="2" destOrd="0" parTransId="{9CD45F4E-5580-4722-B300-F0DE110E934A}" sibTransId="{8484DF9F-C433-4C2B-9C9F-FA0B994720FF}"/>
    <dgm:cxn modelId="{894B7BB6-FC0B-4DF9-9E32-C42DA713A35E}" type="presParOf" srcId="{9EA4ACB7-98BC-47CC-B761-E4920875ADC7}" destId="{5B9DADD5-9802-42C6-8204-F5A3D9713193}" srcOrd="0" destOrd="0" presId="urn:microsoft.com/office/officeart/2005/8/layout/StepDownProcess"/>
    <dgm:cxn modelId="{CB169AA2-79ED-4439-ACCA-D30CFC846483}" type="presParOf" srcId="{5B9DADD5-9802-42C6-8204-F5A3D9713193}" destId="{31C73927-EEC6-432E-A745-F036A4E6290F}" srcOrd="0" destOrd="0" presId="urn:microsoft.com/office/officeart/2005/8/layout/StepDownProcess"/>
    <dgm:cxn modelId="{D126A3C5-830E-4D48-A5E8-644AA6BC764C}" type="presParOf" srcId="{5B9DADD5-9802-42C6-8204-F5A3D9713193}" destId="{09AD390F-D7D5-4DB0-9671-4039259547B9}" srcOrd="1" destOrd="0" presId="urn:microsoft.com/office/officeart/2005/8/layout/StepDownProcess"/>
    <dgm:cxn modelId="{5B08AA10-15FB-4D87-8577-9AE7635015FC}" type="presParOf" srcId="{5B9DADD5-9802-42C6-8204-F5A3D9713193}" destId="{B0D988B3-411C-453D-9176-B7F3B1A58320}" srcOrd="2" destOrd="0" presId="urn:microsoft.com/office/officeart/2005/8/layout/StepDownProcess"/>
    <dgm:cxn modelId="{3F49774B-5A05-4E18-A1ED-D31B89C3BF8A}" type="presParOf" srcId="{9EA4ACB7-98BC-47CC-B761-E4920875ADC7}" destId="{7BD3017D-3687-4218-A1E9-1D5C286FC53E}" srcOrd="1" destOrd="0" presId="urn:microsoft.com/office/officeart/2005/8/layout/StepDownProcess"/>
    <dgm:cxn modelId="{A18F09CA-F4B2-4D53-919C-11980AAAD208}" type="presParOf" srcId="{9EA4ACB7-98BC-47CC-B761-E4920875ADC7}" destId="{0A70EF5C-8AA7-4C9F-BFD7-FDD586AE7320}" srcOrd="2" destOrd="0" presId="urn:microsoft.com/office/officeart/2005/8/layout/StepDownProcess"/>
    <dgm:cxn modelId="{5978B7C1-CF5A-4BF6-9B51-5BE9E220B9E5}" type="presParOf" srcId="{0A70EF5C-8AA7-4C9F-BFD7-FDD586AE7320}" destId="{9ADBA460-259E-4423-9D39-4FDBCCFC1061}" srcOrd="0" destOrd="0" presId="urn:microsoft.com/office/officeart/2005/8/layout/StepDownProcess"/>
    <dgm:cxn modelId="{22C4701C-25B8-4565-B17F-CE40694FC83F}" type="presParOf" srcId="{0A70EF5C-8AA7-4C9F-BFD7-FDD586AE7320}" destId="{706B8B13-4644-45BD-8DCD-DFACF5D16363}" srcOrd="1" destOrd="0" presId="urn:microsoft.com/office/officeart/2005/8/layout/StepDownProcess"/>
    <dgm:cxn modelId="{9C48B769-E07B-4194-B4DB-DD051C8F92C6}" type="presParOf" srcId="{0A70EF5C-8AA7-4C9F-BFD7-FDD586AE7320}" destId="{3988014E-1444-4281-B398-C0537F23FB61}" srcOrd="2" destOrd="0" presId="urn:microsoft.com/office/officeart/2005/8/layout/StepDownProcess"/>
    <dgm:cxn modelId="{25EFD253-0445-40EF-9F7C-F363DB2C65CD}" type="presParOf" srcId="{9EA4ACB7-98BC-47CC-B761-E4920875ADC7}" destId="{FD86F9A0-8D72-45AC-94A2-77AF95B677C3}" srcOrd="3" destOrd="0" presId="urn:microsoft.com/office/officeart/2005/8/layout/StepDownProcess"/>
    <dgm:cxn modelId="{F7334A45-8CED-4B6C-8ED5-B87C3C8E8044}" type="presParOf" srcId="{9EA4ACB7-98BC-47CC-B761-E4920875ADC7}" destId="{3453DE5B-9D1A-4196-BFED-02D8127D2D43}" srcOrd="4" destOrd="0" presId="urn:microsoft.com/office/officeart/2005/8/layout/StepDownProcess"/>
    <dgm:cxn modelId="{5019CE14-B063-40E0-AC2F-A1A327B96BE9}" type="presParOf" srcId="{3453DE5B-9D1A-4196-BFED-02D8127D2D43}" destId="{3A5811F3-7C3D-4FF5-A847-B9BC061882FD}" srcOrd="0" destOrd="0" presId="urn:microsoft.com/office/officeart/2005/8/layout/StepDownProcess"/>
    <dgm:cxn modelId="{AB08DB38-46A3-433D-A2FD-A49EB64F1956}" type="presParOf" srcId="{3453DE5B-9D1A-4196-BFED-02D8127D2D43}" destId="{03149104-0965-4669-B9D1-81F8748C0AE7}" srcOrd="1" destOrd="0" presId="urn:microsoft.com/office/officeart/2005/8/layout/StepDownProcess"/>
    <dgm:cxn modelId="{50B290D1-2651-4FEC-AC83-6550B1D25E12}" type="presParOf" srcId="{3453DE5B-9D1A-4196-BFED-02D8127D2D43}" destId="{59935229-7D00-4CB4-A45B-B03D32E9E2B1}" srcOrd="2" destOrd="0" presId="urn:microsoft.com/office/officeart/2005/8/layout/StepDownProcess"/>
    <dgm:cxn modelId="{BDD921E8-6D30-4839-803E-84F065B734A3}" type="presParOf" srcId="{9EA4ACB7-98BC-47CC-B761-E4920875ADC7}" destId="{232D5539-9B62-4B0C-A014-F53CF8365783}" srcOrd="5" destOrd="0" presId="urn:microsoft.com/office/officeart/2005/8/layout/StepDownProcess"/>
    <dgm:cxn modelId="{96A62F3E-F9CC-4F12-9B2C-1E2D188C2A92}" type="presParOf" srcId="{9EA4ACB7-98BC-47CC-B761-E4920875ADC7}" destId="{3C81050A-B258-49D9-88E9-9AC49B05A705}" srcOrd="6" destOrd="0" presId="urn:microsoft.com/office/officeart/2005/8/layout/StepDownProcess"/>
    <dgm:cxn modelId="{15DFDC07-D235-4337-9DEB-0474B3A5B0A7}" type="presParOf" srcId="{3C81050A-B258-49D9-88E9-9AC49B05A705}" destId="{E0A3DAB2-080D-4A1E-88D4-291E240A5AE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5E66C-77B2-465C-BE69-367F289093C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51FB0F-A967-44E8-8191-5088FFE05F96}">
      <dgm:prSet phldrT="[Text]"/>
      <dgm:spPr/>
      <dgm:t>
        <a:bodyPr/>
        <a:lstStyle/>
        <a:p>
          <a:r>
            <a:rPr lang="en-US" dirty="0"/>
            <a:t>Removes the RNA primers by exonuclease activity.</a:t>
          </a:r>
        </a:p>
      </dgm:t>
    </dgm:pt>
    <dgm:pt modelId="{D4C88680-2C71-4929-A531-B7DCA6F6AF5F}" type="parTrans" cxnId="{2607B7E6-771A-4106-B6CC-986D386CA17A}">
      <dgm:prSet/>
      <dgm:spPr/>
      <dgm:t>
        <a:bodyPr/>
        <a:lstStyle/>
        <a:p>
          <a:endParaRPr lang="en-US"/>
        </a:p>
      </dgm:t>
    </dgm:pt>
    <dgm:pt modelId="{FA5320FB-3490-4B40-BEEE-03284AB45C0C}" type="sibTrans" cxnId="{2607B7E6-771A-4106-B6CC-986D386CA17A}">
      <dgm:prSet/>
      <dgm:spPr/>
      <dgm:t>
        <a:bodyPr/>
        <a:lstStyle/>
        <a:p>
          <a:endParaRPr lang="en-US"/>
        </a:p>
      </dgm:t>
    </dgm:pt>
    <dgm:pt modelId="{FAD7359A-1B66-4B02-9D2E-741A5EAD9F41}">
      <dgm:prSet phldrT="[Text]" custT="1"/>
      <dgm:spPr/>
      <dgm:t>
        <a:bodyPr/>
        <a:lstStyle/>
        <a:p>
          <a:r>
            <a:rPr lang="en-US" sz="1600" dirty="0"/>
            <a:t>DNA polymerase.</a:t>
          </a:r>
        </a:p>
      </dgm:t>
    </dgm:pt>
    <dgm:pt modelId="{6CB299A8-8D0D-4568-A633-5738621986A2}" type="parTrans" cxnId="{2B36D70B-576C-406F-9C1C-540FDDC56244}">
      <dgm:prSet/>
      <dgm:spPr/>
      <dgm:t>
        <a:bodyPr/>
        <a:lstStyle/>
        <a:p>
          <a:endParaRPr lang="en-US"/>
        </a:p>
      </dgm:t>
    </dgm:pt>
    <dgm:pt modelId="{8DECA5AA-F39F-4B94-8069-A1E3A9D142EC}" type="sibTrans" cxnId="{2B36D70B-576C-406F-9C1C-540FDDC56244}">
      <dgm:prSet/>
      <dgm:spPr/>
      <dgm:t>
        <a:bodyPr/>
        <a:lstStyle/>
        <a:p>
          <a:endParaRPr lang="en-US"/>
        </a:p>
      </dgm:t>
    </dgm:pt>
    <dgm:pt modelId="{A1CAABAB-9DB9-4B25-A4DE-36DEFE264174}">
      <dgm:prSet phldrT="[Text]"/>
      <dgm:spPr/>
      <dgm:t>
        <a:bodyPr/>
        <a:lstStyle/>
        <a:p>
          <a:r>
            <a:rPr lang="en-US" dirty="0"/>
            <a:t>Fills the gaps that we got after removing the RNA primers.</a:t>
          </a:r>
        </a:p>
      </dgm:t>
    </dgm:pt>
    <dgm:pt modelId="{77FA578B-301C-49E8-AFED-9F1143483746}" type="parTrans" cxnId="{F4354E93-FE1B-4434-8266-C3ADC3C3F8A4}">
      <dgm:prSet/>
      <dgm:spPr/>
      <dgm:t>
        <a:bodyPr/>
        <a:lstStyle/>
        <a:p>
          <a:endParaRPr lang="en-US"/>
        </a:p>
      </dgm:t>
    </dgm:pt>
    <dgm:pt modelId="{8C3AD6DD-59E2-4853-ADD4-6FB075631271}" type="sibTrans" cxnId="{F4354E93-FE1B-4434-8266-C3ADC3C3F8A4}">
      <dgm:prSet/>
      <dgm:spPr/>
      <dgm:t>
        <a:bodyPr/>
        <a:lstStyle/>
        <a:p>
          <a:endParaRPr lang="en-US"/>
        </a:p>
      </dgm:t>
    </dgm:pt>
    <dgm:pt modelId="{3B0183E7-9E88-44CC-B4DC-3B0FC32CADD8}">
      <dgm:prSet phldrT="[Text]" custT="1"/>
      <dgm:spPr/>
      <dgm:t>
        <a:bodyPr/>
        <a:lstStyle/>
        <a:p>
          <a:r>
            <a:rPr lang="en-US" sz="1600" dirty="0"/>
            <a:t>DNA polymerase.</a:t>
          </a:r>
        </a:p>
      </dgm:t>
    </dgm:pt>
    <dgm:pt modelId="{63FC1C8A-FC0E-4C67-B96D-4519985874A6}" type="parTrans" cxnId="{D5C0C92E-AB5E-4278-8814-0ECA22C2A0CE}">
      <dgm:prSet/>
      <dgm:spPr/>
      <dgm:t>
        <a:bodyPr/>
        <a:lstStyle/>
        <a:p>
          <a:endParaRPr lang="en-US"/>
        </a:p>
      </dgm:t>
    </dgm:pt>
    <dgm:pt modelId="{303B1F11-1147-44D7-97ED-B3C4821563A6}" type="sibTrans" cxnId="{D5C0C92E-AB5E-4278-8814-0ECA22C2A0CE}">
      <dgm:prSet/>
      <dgm:spPr/>
      <dgm:t>
        <a:bodyPr/>
        <a:lstStyle/>
        <a:p>
          <a:endParaRPr lang="en-US"/>
        </a:p>
      </dgm:t>
    </dgm:pt>
    <dgm:pt modelId="{A7AEE534-C95E-4AA3-A553-C7E3F80DF6E8}">
      <dgm:prSet phldrT="[Text]"/>
      <dgm:spPr/>
      <dgm:t>
        <a:bodyPr/>
        <a:lstStyle/>
        <a:p>
          <a:r>
            <a:rPr lang="en-US" dirty="0"/>
            <a:t>Connects the </a:t>
          </a:r>
          <a:r>
            <a:rPr lang="en-US" dirty="0" err="1"/>
            <a:t>okazaki</a:t>
          </a:r>
          <a:r>
            <a:rPr lang="en-US" dirty="0"/>
            <a:t> fragments by forming bonds between the sugar-phosphate backbone.</a:t>
          </a:r>
        </a:p>
      </dgm:t>
    </dgm:pt>
    <dgm:pt modelId="{7B141025-D559-4428-94F1-EB0C8295ED33}" type="parTrans" cxnId="{A7E3C4B3-8A5A-4866-A54E-49ECE44B5C8E}">
      <dgm:prSet/>
      <dgm:spPr/>
      <dgm:t>
        <a:bodyPr/>
        <a:lstStyle/>
        <a:p>
          <a:endParaRPr lang="en-US"/>
        </a:p>
      </dgm:t>
    </dgm:pt>
    <dgm:pt modelId="{16B3B2C1-23B8-4525-816D-3C3470B58322}" type="sibTrans" cxnId="{A7E3C4B3-8A5A-4866-A54E-49ECE44B5C8E}">
      <dgm:prSet/>
      <dgm:spPr/>
      <dgm:t>
        <a:bodyPr/>
        <a:lstStyle/>
        <a:p>
          <a:endParaRPr lang="en-US"/>
        </a:p>
      </dgm:t>
    </dgm:pt>
    <dgm:pt modelId="{98C6A3B2-CECA-44AD-98B7-A741CF5B52AF}">
      <dgm:prSet phldrT="[Text]" custT="1"/>
      <dgm:spPr/>
      <dgm:t>
        <a:bodyPr/>
        <a:lstStyle/>
        <a:p>
          <a:r>
            <a:rPr lang="en-US" sz="1300" dirty="0">
              <a:solidFill>
                <a:schemeClr val="bg1">
                  <a:lumMod val="50000"/>
                </a:schemeClr>
              </a:solidFill>
            </a:rPr>
            <a:t>Exonucleases are enzymes that remove nucleotides.</a:t>
          </a:r>
        </a:p>
      </dgm:t>
    </dgm:pt>
    <dgm:pt modelId="{326F1F4C-6338-4FBB-8A58-0C82AD46F9C8}" type="parTrans" cxnId="{29FA5DB4-9D6B-45B9-9C3C-99D1BF9FDD40}">
      <dgm:prSet/>
      <dgm:spPr/>
      <dgm:t>
        <a:bodyPr/>
        <a:lstStyle/>
        <a:p>
          <a:endParaRPr lang="en-US"/>
        </a:p>
      </dgm:t>
    </dgm:pt>
    <dgm:pt modelId="{6ECB28EB-8EDC-4DE6-88FC-5D1C335A3E0D}" type="sibTrans" cxnId="{29FA5DB4-9D6B-45B9-9C3C-99D1BF9FDD40}">
      <dgm:prSet/>
      <dgm:spPr/>
      <dgm:t>
        <a:bodyPr/>
        <a:lstStyle/>
        <a:p>
          <a:endParaRPr lang="en-US"/>
        </a:p>
      </dgm:t>
    </dgm:pt>
    <dgm:pt modelId="{6ED10F19-E591-4A71-9FE3-11ED26A9D316}">
      <dgm:prSet phldrT="[Text]" custT="1"/>
      <dgm:spPr/>
      <dgm:t>
        <a:bodyPr/>
        <a:lstStyle/>
        <a:p>
          <a:r>
            <a:rPr lang="en-US" sz="1300" dirty="0">
              <a:solidFill>
                <a:schemeClr val="bg1">
                  <a:lumMod val="50000"/>
                </a:schemeClr>
              </a:solidFill>
            </a:rPr>
            <a:t>In the lagging strand</a:t>
          </a:r>
        </a:p>
      </dgm:t>
    </dgm:pt>
    <dgm:pt modelId="{88AFDE9E-19A5-4409-BAD6-BEDADADBF8E0}" type="parTrans" cxnId="{B4DDB075-7091-42D5-AFD6-BA803F72A2BD}">
      <dgm:prSet/>
      <dgm:spPr/>
      <dgm:t>
        <a:bodyPr/>
        <a:lstStyle/>
        <a:p>
          <a:endParaRPr lang="en-US"/>
        </a:p>
      </dgm:t>
    </dgm:pt>
    <dgm:pt modelId="{B929539B-9A7B-40F7-A008-867CFBE4FB0E}" type="sibTrans" cxnId="{B4DDB075-7091-42D5-AFD6-BA803F72A2BD}">
      <dgm:prSet/>
      <dgm:spPr/>
      <dgm:t>
        <a:bodyPr/>
        <a:lstStyle/>
        <a:p>
          <a:endParaRPr lang="en-US"/>
        </a:p>
      </dgm:t>
    </dgm:pt>
    <dgm:pt modelId="{47827037-FF64-480E-8B92-B3C92A9D2478}">
      <dgm:prSet phldrT="[Text]" custT="1"/>
      <dgm:spPr/>
      <dgm:t>
        <a:bodyPr/>
        <a:lstStyle/>
        <a:p>
          <a:r>
            <a:rPr lang="en-US" sz="1300" dirty="0">
              <a:solidFill>
                <a:schemeClr val="bg1">
                  <a:lumMod val="50000"/>
                </a:schemeClr>
              </a:solidFill>
            </a:rPr>
            <a:t>In the lagging strand.</a:t>
          </a:r>
        </a:p>
      </dgm:t>
    </dgm:pt>
    <dgm:pt modelId="{FA4B84F9-C430-4634-8D97-4B51EAC4DD59}" type="parTrans" cxnId="{9CC5E2DA-5304-476A-9A0F-112C5CF36150}">
      <dgm:prSet/>
      <dgm:spPr/>
      <dgm:t>
        <a:bodyPr/>
        <a:lstStyle/>
        <a:p>
          <a:endParaRPr lang="en-US"/>
        </a:p>
      </dgm:t>
    </dgm:pt>
    <dgm:pt modelId="{AB3C14BC-82F4-41F0-B461-6278C0C83E32}" type="sibTrans" cxnId="{9CC5E2DA-5304-476A-9A0F-112C5CF36150}">
      <dgm:prSet/>
      <dgm:spPr/>
      <dgm:t>
        <a:bodyPr/>
        <a:lstStyle/>
        <a:p>
          <a:endParaRPr lang="en-US"/>
        </a:p>
      </dgm:t>
    </dgm:pt>
    <dgm:pt modelId="{167652D0-7487-4D4F-9783-3C708F56C85D}" type="pres">
      <dgm:prSet presAssocID="{29D5E66C-77B2-465C-BE69-367F289093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5135B4-B0D9-4A17-88C2-A5A28C136B62}" type="pres">
      <dgm:prSet presAssocID="{7B51FB0F-A967-44E8-8191-5088FFE05F96}" presName="composite" presStyleCnt="0"/>
      <dgm:spPr/>
    </dgm:pt>
    <dgm:pt modelId="{EEC3C093-4150-439B-865A-B34F8B90EFFB}" type="pres">
      <dgm:prSet presAssocID="{7B51FB0F-A967-44E8-8191-5088FFE05F96}" presName="bentUpArrow1" presStyleLbl="alignImgPlace1" presStyleIdx="0" presStyleCnt="2"/>
      <dgm:spPr/>
    </dgm:pt>
    <dgm:pt modelId="{0B9D0AD0-46DE-4C72-8AEC-1408C11B6C08}" type="pres">
      <dgm:prSet presAssocID="{7B51FB0F-A967-44E8-8191-5088FFE05F9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1D8A2-1B50-47B0-855D-BE26809075AB}" type="pres">
      <dgm:prSet presAssocID="{7B51FB0F-A967-44E8-8191-5088FFE05F96}" presName="ChildText" presStyleLbl="revTx" presStyleIdx="0" presStyleCnt="2" custScaleX="169633" custLinFactNeighborX="34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8D230-2E79-44E4-9AC3-4F069D011614}" type="pres">
      <dgm:prSet presAssocID="{FA5320FB-3490-4B40-BEEE-03284AB45C0C}" presName="sibTrans" presStyleCnt="0"/>
      <dgm:spPr/>
    </dgm:pt>
    <dgm:pt modelId="{FFF9C2C8-9628-41AC-BB75-1FCD26FC7511}" type="pres">
      <dgm:prSet presAssocID="{A1CAABAB-9DB9-4B25-A4DE-36DEFE264174}" presName="composite" presStyleCnt="0"/>
      <dgm:spPr/>
    </dgm:pt>
    <dgm:pt modelId="{767B609A-8BBC-40EA-B4C3-50E9A4F38D0F}" type="pres">
      <dgm:prSet presAssocID="{A1CAABAB-9DB9-4B25-A4DE-36DEFE264174}" presName="bentUpArrow1" presStyleLbl="alignImgPlace1" presStyleIdx="1" presStyleCnt="2"/>
      <dgm:spPr/>
    </dgm:pt>
    <dgm:pt modelId="{41756BBF-EDCA-4646-AA08-138C22F51ABC}" type="pres">
      <dgm:prSet presAssocID="{A1CAABAB-9DB9-4B25-A4DE-36DEFE26417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99C1F-2CFC-4627-8E25-1209645F096E}" type="pres">
      <dgm:prSet presAssocID="{A1CAABAB-9DB9-4B25-A4DE-36DEFE264174}" presName="ChildText" presStyleLbl="revTx" presStyleIdx="1" presStyleCnt="2" custScaleX="143935" custLinFactNeighborX="23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6D3A9-18EC-4D77-9A9E-F7DBCA9D215B}" type="pres">
      <dgm:prSet presAssocID="{8C3AD6DD-59E2-4853-ADD4-6FB075631271}" presName="sibTrans" presStyleCnt="0"/>
      <dgm:spPr/>
    </dgm:pt>
    <dgm:pt modelId="{D8700B23-E751-459D-B097-98E21EF679CF}" type="pres">
      <dgm:prSet presAssocID="{A7AEE534-C95E-4AA3-A553-C7E3F80DF6E8}" presName="composite" presStyleCnt="0"/>
      <dgm:spPr/>
    </dgm:pt>
    <dgm:pt modelId="{5BE66B41-B08D-42AB-AC4D-4D652D88BB1B}" type="pres">
      <dgm:prSet presAssocID="{A7AEE534-C95E-4AA3-A553-C7E3F80DF6E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0D429-34EB-4EFA-941A-44AF4F138236}" type="presOf" srcId="{FAD7359A-1B66-4B02-9D2E-741A5EAD9F41}" destId="{24A1D8A2-1B50-47B0-855D-BE26809075AB}" srcOrd="0" destOrd="0" presId="urn:microsoft.com/office/officeart/2005/8/layout/StepDownProcess"/>
    <dgm:cxn modelId="{CA83049C-604E-4DBD-B4C5-B3B6F7C94F8B}" type="presOf" srcId="{47827037-FF64-480E-8B92-B3C92A9D2478}" destId="{96F99C1F-2CFC-4627-8E25-1209645F096E}" srcOrd="0" destOrd="1" presId="urn:microsoft.com/office/officeart/2005/8/layout/StepDownProcess"/>
    <dgm:cxn modelId="{E0360B60-1C84-446D-889B-CDB9D867EAEE}" type="presOf" srcId="{7B51FB0F-A967-44E8-8191-5088FFE05F96}" destId="{0B9D0AD0-46DE-4C72-8AEC-1408C11B6C08}" srcOrd="0" destOrd="0" presId="urn:microsoft.com/office/officeart/2005/8/layout/StepDownProcess"/>
    <dgm:cxn modelId="{A7E3C4B3-8A5A-4866-A54E-49ECE44B5C8E}" srcId="{29D5E66C-77B2-465C-BE69-367F289093C0}" destId="{A7AEE534-C95E-4AA3-A553-C7E3F80DF6E8}" srcOrd="2" destOrd="0" parTransId="{7B141025-D559-4428-94F1-EB0C8295ED33}" sibTransId="{16B3B2C1-23B8-4525-816D-3C3470B58322}"/>
    <dgm:cxn modelId="{2B36D70B-576C-406F-9C1C-540FDDC56244}" srcId="{7B51FB0F-A967-44E8-8191-5088FFE05F96}" destId="{FAD7359A-1B66-4B02-9D2E-741A5EAD9F41}" srcOrd="0" destOrd="0" parTransId="{6CB299A8-8D0D-4568-A633-5738621986A2}" sibTransId="{8DECA5AA-F39F-4B94-8069-A1E3A9D142EC}"/>
    <dgm:cxn modelId="{58FE198A-6110-4AC3-9CDF-EC5EB60FC292}" type="presOf" srcId="{29D5E66C-77B2-465C-BE69-367F289093C0}" destId="{167652D0-7487-4D4F-9783-3C708F56C85D}" srcOrd="0" destOrd="0" presId="urn:microsoft.com/office/officeart/2005/8/layout/StepDownProcess"/>
    <dgm:cxn modelId="{F4354E93-FE1B-4434-8266-C3ADC3C3F8A4}" srcId="{29D5E66C-77B2-465C-BE69-367F289093C0}" destId="{A1CAABAB-9DB9-4B25-A4DE-36DEFE264174}" srcOrd="1" destOrd="0" parTransId="{77FA578B-301C-49E8-AFED-9F1143483746}" sibTransId="{8C3AD6DD-59E2-4853-ADD4-6FB075631271}"/>
    <dgm:cxn modelId="{D7E602AE-CF51-49FF-A733-601951EC2D6C}" type="presOf" srcId="{A1CAABAB-9DB9-4B25-A4DE-36DEFE264174}" destId="{41756BBF-EDCA-4646-AA08-138C22F51ABC}" srcOrd="0" destOrd="0" presId="urn:microsoft.com/office/officeart/2005/8/layout/StepDownProcess"/>
    <dgm:cxn modelId="{2607B7E6-771A-4106-B6CC-986D386CA17A}" srcId="{29D5E66C-77B2-465C-BE69-367F289093C0}" destId="{7B51FB0F-A967-44E8-8191-5088FFE05F96}" srcOrd="0" destOrd="0" parTransId="{D4C88680-2C71-4929-A531-B7DCA6F6AF5F}" sibTransId="{FA5320FB-3490-4B40-BEEE-03284AB45C0C}"/>
    <dgm:cxn modelId="{29FA5DB4-9D6B-45B9-9C3C-99D1BF9FDD40}" srcId="{7B51FB0F-A967-44E8-8191-5088FFE05F96}" destId="{98C6A3B2-CECA-44AD-98B7-A741CF5B52AF}" srcOrd="2" destOrd="0" parTransId="{326F1F4C-6338-4FBB-8A58-0C82AD46F9C8}" sibTransId="{6ECB28EB-8EDC-4DE6-88FC-5D1C335A3E0D}"/>
    <dgm:cxn modelId="{50430972-6D01-4CE2-9380-3A2CB566C63F}" type="presOf" srcId="{A7AEE534-C95E-4AA3-A553-C7E3F80DF6E8}" destId="{5BE66B41-B08D-42AB-AC4D-4D652D88BB1B}" srcOrd="0" destOrd="0" presId="urn:microsoft.com/office/officeart/2005/8/layout/StepDownProcess"/>
    <dgm:cxn modelId="{B4DDB075-7091-42D5-AFD6-BA803F72A2BD}" srcId="{7B51FB0F-A967-44E8-8191-5088FFE05F96}" destId="{6ED10F19-E591-4A71-9FE3-11ED26A9D316}" srcOrd="1" destOrd="0" parTransId="{88AFDE9E-19A5-4409-BAD6-BEDADADBF8E0}" sibTransId="{B929539B-9A7B-40F7-A008-867CFBE4FB0E}"/>
    <dgm:cxn modelId="{442CAE8D-4FB6-495A-B19F-7BDBBD38F5E8}" type="presOf" srcId="{6ED10F19-E591-4A71-9FE3-11ED26A9D316}" destId="{24A1D8A2-1B50-47B0-855D-BE26809075AB}" srcOrd="0" destOrd="1" presId="urn:microsoft.com/office/officeart/2005/8/layout/StepDownProcess"/>
    <dgm:cxn modelId="{88FEAA94-C57A-4F85-A5B3-96E66E2B1546}" type="presOf" srcId="{98C6A3B2-CECA-44AD-98B7-A741CF5B52AF}" destId="{24A1D8A2-1B50-47B0-855D-BE26809075AB}" srcOrd="0" destOrd="2" presId="urn:microsoft.com/office/officeart/2005/8/layout/StepDownProcess"/>
    <dgm:cxn modelId="{9CC5E2DA-5304-476A-9A0F-112C5CF36150}" srcId="{A1CAABAB-9DB9-4B25-A4DE-36DEFE264174}" destId="{47827037-FF64-480E-8B92-B3C92A9D2478}" srcOrd="1" destOrd="0" parTransId="{FA4B84F9-C430-4634-8D97-4B51EAC4DD59}" sibTransId="{AB3C14BC-82F4-41F0-B461-6278C0C83E32}"/>
    <dgm:cxn modelId="{2A0E0E04-91D6-4D33-8726-61592C8E06A9}" type="presOf" srcId="{3B0183E7-9E88-44CC-B4DC-3B0FC32CADD8}" destId="{96F99C1F-2CFC-4627-8E25-1209645F096E}" srcOrd="0" destOrd="0" presId="urn:microsoft.com/office/officeart/2005/8/layout/StepDownProcess"/>
    <dgm:cxn modelId="{D5C0C92E-AB5E-4278-8814-0ECA22C2A0CE}" srcId="{A1CAABAB-9DB9-4B25-A4DE-36DEFE264174}" destId="{3B0183E7-9E88-44CC-B4DC-3B0FC32CADD8}" srcOrd="0" destOrd="0" parTransId="{63FC1C8A-FC0E-4C67-B96D-4519985874A6}" sibTransId="{303B1F11-1147-44D7-97ED-B3C4821563A6}"/>
    <dgm:cxn modelId="{D7783798-0FEC-40CA-9BBA-17C6D31C41F8}" type="presParOf" srcId="{167652D0-7487-4D4F-9783-3C708F56C85D}" destId="{0C5135B4-B0D9-4A17-88C2-A5A28C136B62}" srcOrd="0" destOrd="0" presId="urn:microsoft.com/office/officeart/2005/8/layout/StepDownProcess"/>
    <dgm:cxn modelId="{7C6C2BD3-81EC-4B45-AD12-A8E887C703C8}" type="presParOf" srcId="{0C5135B4-B0D9-4A17-88C2-A5A28C136B62}" destId="{EEC3C093-4150-439B-865A-B34F8B90EFFB}" srcOrd="0" destOrd="0" presId="urn:microsoft.com/office/officeart/2005/8/layout/StepDownProcess"/>
    <dgm:cxn modelId="{9FF59290-1FE1-449F-A0AC-6205A57926DD}" type="presParOf" srcId="{0C5135B4-B0D9-4A17-88C2-A5A28C136B62}" destId="{0B9D0AD0-46DE-4C72-8AEC-1408C11B6C08}" srcOrd="1" destOrd="0" presId="urn:microsoft.com/office/officeart/2005/8/layout/StepDownProcess"/>
    <dgm:cxn modelId="{FF7F518F-B351-4745-A4DE-C237356A386A}" type="presParOf" srcId="{0C5135B4-B0D9-4A17-88C2-A5A28C136B62}" destId="{24A1D8A2-1B50-47B0-855D-BE26809075AB}" srcOrd="2" destOrd="0" presId="urn:microsoft.com/office/officeart/2005/8/layout/StepDownProcess"/>
    <dgm:cxn modelId="{653A7508-C1C6-4CCC-B9CE-3916DE935D8D}" type="presParOf" srcId="{167652D0-7487-4D4F-9783-3C708F56C85D}" destId="{9968D230-2E79-44E4-9AC3-4F069D011614}" srcOrd="1" destOrd="0" presId="urn:microsoft.com/office/officeart/2005/8/layout/StepDownProcess"/>
    <dgm:cxn modelId="{3DC5FB26-9506-4046-B910-A6CB6C2FB13A}" type="presParOf" srcId="{167652D0-7487-4D4F-9783-3C708F56C85D}" destId="{FFF9C2C8-9628-41AC-BB75-1FCD26FC7511}" srcOrd="2" destOrd="0" presId="urn:microsoft.com/office/officeart/2005/8/layout/StepDownProcess"/>
    <dgm:cxn modelId="{5B8D4BB9-9A85-4C4E-BD92-E74AED984262}" type="presParOf" srcId="{FFF9C2C8-9628-41AC-BB75-1FCD26FC7511}" destId="{767B609A-8BBC-40EA-B4C3-50E9A4F38D0F}" srcOrd="0" destOrd="0" presId="urn:microsoft.com/office/officeart/2005/8/layout/StepDownProcess"/>
    <dgm:cxn modelId="{BB93F8F1-A696-4097-8D6D-9AE54D1822A4}" type="presParOf" srcId="{FFF9C2C8-9628-41AC-BB75-1FCD26FC7511}" destId="{41756BBF-EDCA-4646-AA08-138C22F51ABC}" srcOrd="1" destOrd="0" presId="urn:microsoft.com/office/officeart/2005/8/layout/StepDownProcess"/>
    <dgm:cxn modelId="{A0F85108-0CF6-49D9-938B-AC039E5DF69F}" type="presParOf" srcId="{FFF9C2C8-9628-41AC-BB75-1FCD26FC7511}" destId="{96F99C1F-2CFC-4627-8E25-1209645F096E}" srcOrd="2" destOrd="0" presId="urn:microsoft.com/office/officeart/2005/8/layout/StepDownProcess"/>
    <dgm:cxn modelId="{23208F5E-6377-4D03-87D3-5C378BB3FD24}" type="presParOf" srcId="{167652D0-7487-4D4F-9783-3C708F56C85D}" destId="{31C6D3A9-18EC-4D77-9A9E-F7DBCA9D215B}" srcOrd="3" destOrd="0" presId="urn:microsoft.com/office/officeart/2005/8/layout/StepDownProcess"/>
    <dgm:cxn modelId="{58DCE180-34DF-4794-9D0B-FCCA4EEBE5EA}" type="presParOf" srcId="{167652D0-7487-4D4F-9783-3C708F56C85D}" destId="{D8700B23-E751-459D-B097-98E21EF679CF}" srcOrd="4" destOrd="0" presId="urn:microsoft.com/office/officeart/2005/8/layout/StepDownProcess"/>
    <dgm:cxn modelId="{4EFC0BE6-5A25-4949-935D-E44D003CE22C}" type="presParOf" srcId="{D8700B23-E751-459D-B097-98E21EF679CF}" destId="{5BE66B41-B08D-42AB-AC4D-4D652D88BB1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03FEA-16B4-471A-9D59-23E8E3B79E4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DFC837-65B5-41E2-82C2-2D2906AEFECC}">
      <dgm:prSet phldrT="[Text]"/>
      <dgm:spPr/>
      <dgm:t>
        <a:bodyPr/>
        <a:lstStyle/>
        <a:p>
          <a:r>
            <a:rPr lang="en-US" dirty="0" smtClean="0"/>
            <a:t>mRNA</a:t>
          </a:r>
          <a:endParaRPr lang="en-US" dirty="0"/>
        </a:p>
      </dgm:t>
    </dgm:pt>
    <dgm:pt modelId="{8F3FC5AC-B554-40BA-A837-35DFFAC7CDDC}" type="parTrans" cxnId="{363626E5-0492-45E5-A989-D3119D2D8970}">
      <dgm:prSet/>
      <dgm:spPr/>
      <dgm:t>
        <a:bodyPr/>
        <a:lstStyle/>
        <a:p>
          <a:endParaRPr lang="en-US"/>
        </a:p>
      </dgm:t>
    </dgm:pt>
    <dgm:pt modelId="{43B63CEE-B00D-4BFC-8879-B0DA46A8A165}" type="sibTrans" cxnId="{363626E5-0492-45E5-A989-D3119D2D8970}">
      <dgm:prSet/>
      <dgm:spPr/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544BB02D-00B9-47F7-B307-ADD2027CD362}">
      <dgm:prSet phldrT="[Text]"/>
      <dgm:spPr/>
      <dgm:t>
        <a:bodyPr/>
        <a:lstStyle/>
        <a:p>
          <a:r>
            <a:rPr lang="en-US" dirty="0" err="1" smtClean="0"/>
            <a:t>tRNA</a:t>
          </a:r>
          <a:endParaRPr lang="en-US" dirty="0"/>
        </a:p>
      </dgm:t>
    </dgm:pt>
    <dgm:pt modelId="{3179D659-EA37-42CA-B762-59280E235045}" type="parTrans" cxnId="{D2063190-697B-442E-94AA-6BE589685C8C}">
      <dgm:prSet/>
      <dgm:spPr/>
      <dgm:t>
        <a:bodyPr/>
        <a:lstStyle/>
        <a:p>
          <a:endParaRPr lang="en-US"/>
        </a:p>
      </dgm:t>
    </dgm:pt>
    <dgm:pt modelId="{B489387D-35DF-4A74-A021-B38E936F924F}" type="sibTrans" cxnId="{D2063190-697B-442E-94AA-6BE589685C8C}">
      <dgm:prSet/>
      <dgm:spPr/>
      <dgm:t>
        <a:bodyPr/>
        <a:lstStyle/>
        <a:p>
          <a:r>
            <a:rPr lang="en-US" dirty="0" smtClean="0"/>
            <a:t>Functionally competent ribosomes</a:t>
          </a:r>
          <a:endParaRPr lang="en-US" dirty="0"/>
        </a:p>
      </dgm:t>
    </dgm:pt>
    <dgm:pt modelId="{F4F35854-8260-4F94-8625-4E01110BA725}">
      <dgm:prSet phldrT="[Text]" custT="1"/>
      <dgm:spPr/>
      <dgm:t>
        <a:bodyPr/>
        <a:lstStyle/>
        <a:p>
          <a:pPr algn="ctr"/>
          <a:r>
            <a:rPr lang="en-US" sz="2400" b="1" u="none" dirty="0" smtClean="0">
              <a:solidFill>
                <a:srgbClr val="CC00CC"/>
              </a:solidFill>
            </a:rPr>
            <a:t>Components required for Translation</a:t>
          </a:r>
          <a:endParaRPr lang="en-US" sz="2400" b="1" u="none" dirty="0">
            <a:solidFill>
              <a:srgbClr val="CC00CC"/>
            </a:solidFill>
          </a:endParaRPr>
        </a:p>
      </dgm:t>
    </dgm:pt>
    <dgm:pt modelId="{5721581C-53C2-4EAF-A040-2AB3E11E0CF7}" type="parTrans" cxnId="{824DF189-CD2D-43DC-BD21-7D82A41B81EB}">
      <dgm:prSet/>
      <dgm:spPr/>
      <dgm:t>
        <a:bodyPr/>
        <a:lstStyle/>
        <a:p>
          <a:endParaRPr lang="en-US"/>
        </a:p>
      </dgm:t>
    </dgm:pt>
    <dgm:pt modelId="{83DB7641-1311-4CFA-A34A-5CE243E396D1}" type="sibTrans" cxnId="{824DF189-CD2D-43DC-BD21-7D82A41B81EB}">
      <dgm:prSet/>
      <dgm:spPr/>
      <dgm:t>
        <a:bodyPr/>
        <a:lstStyle/>
        <a:p>
          <a:endParaRPr lang="en-US"/>
        </a:p>
      </dgm:t>
    </dgm:pt>
    <dgm:pt modelId="{6D13B35A-F0DA-4FD4-AF02-CF26ED8E7637}">
      <dgm:prSet phldrT="[Text]"/>
      <dgm:spPr/>
      <dgm:t>
        <a:bodyPr/>
        <a:lstStyle/>
        <a:p>
          <a:r>
            <a:rPr lang="en-US" dirty="0" smtClean="0"/>
            <a:t>ATP and GTP</a:t>
          </a:r>
          <a:endParaRPr lang="en-US" dirty="0"/>
        </a:p>
      </dgm:t>
    </dgm:pt>
    <dgm:pt modelId="{951F74F6-9E1B-4C7F-8D36-271417D15FB4}" type="parTrans" cxnId="{C0C1A3D3-7623-469A-96C1-124AD86F35F0}">
      <dgm:prSet/>
      <dgm:spPr/>
      <dgm:t>
        <a:bodyPr/>
        <a:lstStyle/>
        <a:p>
          <a:endParaRPr lang="en-US"/>
        </a:p>
      </dgm:t>
    </dgm:pt>
    <dgm:pt modelId="{DF5641DA-0DB3-4303-9E98-73021F31BE85}" type="sibTrans" cxnId="{C0C1A3D3-7623-469A-96C1-124AD86F35F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F6A25EB-05A2-4539-B619-E1F7CA559774}">
      <dgm:prSet custT="1"/>
      <dgm:spPr/>
      <dgm:t>
        <a:bodyPr/>
        <a:lstStyle/>
        <a:p>
          <a:r>
            <a:rPr lang="en-US" sz="1400" b="0" i="0" dirty="0" smtClean="0">
              <a:latin typeface="Trebuchet MS"/>
            </a:rPr>
            <a:t>Aminoacyl -</a:t>
          </a:r>
          <a:r>
            <a:rPr lang="en-US" sz="1400" b="0" i="0" dirty="0" err="1" smtClean="0">
              <a:latin typeface="Trebuchet MS"/>
            </a:rPr>
            <a:t>tRNA</a:t>
          </a:r>
          <a:r>
            <a:rPr lang="en-US" sz="1400" b="0" i="0" dirty="0" smtClean="0">
              <a:latin typeface="Trebuchet MS"/>
            </a:rPr>
            <a:t> </a:t>
          </a:r>
          <a:r>
            <a:rPr lang="en-US" sz="1400" b="0" i="0" dirty="0" err="1" smtClean="0">
              <a:latin typeface="Trebuchet MS"/>
            </a:rPr>
            <a:t>synthetases</a:t>
          </a:r>
          <a:endParaRPr lang="en-US" sz="1400" b="0" i="0" dirty="0" smtClean="0">
            <a:latin typeface="Trebuchet MS"/>
          </a:endParaRPr>
        </a:p>
      </dgm:t>
    </dgm:pt>
    <dgm:pt modelId="{3181320C-4848-4BAB-AE5D-171C61CC6E82}" type="parTrans" cxnId="{95FABD47-2784-45BB-9322-2B80802CE1C7}">
      <dgm:prSet/>
      <dgm:spPr/>
      <dgm:t>
        <a:bodyPr/>
        <a:lstStyle/>
        <a:p>
          <a:endParaRPr lang="en-US"/>
        </a:p>
      </dgm:t>
    </dgm:pt>
    <dgm:pt modelId="{0254FDB9-9287-4D45-86C8-A5465D27D629}" type="sibTrans" cxnId="{95FABD47-2784-45BB-9322-2B80802CE1C7}">
      <dgm:prSet/>
      <dgm:spPr/>
      <dgm:t>
        <a:bodyPr/>
        <a:lstStyle/>
        <a:p>
          <a:r>
            <a:rPr lang="en-US" dirty="0" smtClean="0"/>
            <a:t>Protein factors</a:t>
          </a:r>
          <a:endParaRPr lang="en-US" dirty="0"/>
        </a:p>
      </dgm:t>
    </dgm:pt>
    <dgm:pt modelId="{6DE382FD-D02D-456A-9731-C6DA52092495}" type="pres">
      <dgm:prSet presAssocID="{71903FEA-16B4-471A-9D59-23E8E3B79E4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7FBC7F-1C4D-4240-95E1-49116F9B7B0A}" type="pres">
      <dgm:prSet presAssocID="{EFDFC837-65B5-41E2-82C2-2D2906AEFECC}" presName="composite" presStyleCnt="0"/>
      <dgm:spPr/>
    </dgm:pt>
    <dgm:pt modelId="{1EED8C64-1FF3-4D37-8CDD-2ADEFD1CA11D}" type="pres">
      <dgm:prSet presAssocID="{EFDFC837-65B5-41E2-82C2-2D2906AEFEC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E05F2-A256-49DD-AF34-5FCA6DD6E285}" type="pres">
      <dgm:prSet presAssocID="{EFDFC837-65B5-41E2-82C2-2D2906AEFEC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F8F46-ACB6-4454-B81F-9C00C95D3293}" type="pres">
      <dgm:prSet presAssocID="{EFDFC837-65B5-41E2-82C2-2D2906AEFECC}" presName="BalanceSpacing" presStyleCnt="0"/>
      <dgm:spPr/>
    </dgm:pt>
    <dgm:pt modelId="{AD7DC5E6-BB08-4D9E-8E89-7002AB6AF9A7}" type="pres">
      <dgm:prSet presAssocID="{EFDFC837-65B5-41E2-82C2-2D2906AEFECC}" presName="BalanceSpacing1" presStyleCnt="0"/>
      <dgm:spPr/>
    </dgm:pt>
    <dgm:pt modelId="{9CAA6AEE-7F32-472A-93A9-6C3BB2035711}" type="pres">
      <dgm:prSet presAssocID="{43B63CEE-B00D-4BFC-8879-B0DA46A8A165}" presName="Accent1Text" presStyleLbl="node1" presStyleIdx="1" presStyleCnt="8"/>
      <dgm:spPr/>
      <dgm:t>
        <a:bodyPr/>
        <a:lstStyle/>
        <a:p>
          <a:endParaRPr lang="en-US"/>
        </a:p>
      </dgm:t>
    </dgm:pt>
    <dgm:pt modelId="{F036351B-2C65-4325-A5F6-2EDBFD40E6F6}" type="pres">
      <dgm:prSet presAssocID="{43B63CEE-B00D-4BFC-8879-B0DA46A8A165}" presName="spaceBetweenRectangles" presStyleCnt="0"/>
      <dgm:spPr/>
    </dgm:pt>
    <dgm:pt modelId="{356EBA18-7924-47F0-948E-F76FFBA5431A}" type="pres">
      <dgm:prSet presAssocID="{544BB02D-00B9-47F7-B307-ADD2027CD362}" presName="composite" presStyleCnt="0"/>
      <dgm:spPr/>
    </dgm:pt>
    <dgm:pt modelId="{10901230-D9C8-417D-ADC0-941F45D365DF}" type="pres">
      <dgm:prSet presAssocID="{544BB02D-00B9-47F7-B307-ADD2027CD3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1533A-B75B-4D34-A849-5AC19A3EADF4}" type="pres">
      <dgm:prSet presAssocID="{544BB02D-00B9-47F7-B307-ADD2027CD3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4E5B4-4E12-4081-B81F-7445877AAD03}" type="pres">
      <dgm:prSet presAssocID="{544BB02D-00B9-47F7-B307-ADD2027CD362}" presName="BalanceSpacing" presStyleCnt="0"/>
      <dgm:spPr/>
    </dgm:pt>
    <dgm:pt modelId="{D0D7E787-8597-4C70-91AF-59A55EE91CE2}" type="pres">
      <dgm:prSet presAssocID="{544BB02D-00B9-47F7-B307-ADD2027CD362}" presName="BalanceSpacing1" presStyleCnt="0"/>
      <dgm:spPr/>
    </dgm:pt>
    <dgm:pt modelId="{B7B82EC9-EFEE-4E27-AA24-F82DF77587CD}" type="pres">
      <dgm:prSet presAssocID="{B489387D-35DF-4A74-A021-B38E936F924F}" presName="Accent1Text" presStyleLbl="node1" presStyleIdx="3" presStyleCnt="8" custScaleX="111390"/>
      <dgm:spPr/>
      <dgm:t>
        <a:bodyPr/>
        <a:lstStyle/>
        <a:p>
          <a:endParaRPr lang="en-US"/>
        </a:p>
      </dgm:t>
    </dgm:pt>
    <dgm:pt modelId="{AC4CAD2A-6563-4222-AC98-14431B70DF0B}" type="pres">
      <dgm:prSet presAssocID="{B489387D-35DF-4A74-A021-B38E936F924F}" presName="spaceBetweenRectangles" presStyleCnt="0"/>
      <dgm:spPr/>
    </dgm:pt>
    <dgm:pt modelId="{3BDF65F5-2F5A-4011-98CC-F10FA5B3A79F}" type="pres">
      <dgm:prSet presAssocID="{9F6A25EB-05A2-4539-B619-E1F7CA559774}" presName="composite" presStyleCnt="0"/>
      <dgm:spPr/>
    </dgm:pt>
    <dgm:pt modelId="{D6DF3B11-1649-43A7-89BA-DAC0411AF138}" type="pres">
      <dgm:prSet presAssocID="{9F6A25EB-05A2-4539-B619-E1F7CA559774}" presName="Parent1" presStyleLbl="node1" presStyleIdx="4" presStyleCnt="8" custScaleX="100124" custScaleY="95176" custLinFactNeighborX="-1008" custLinFactNeighborY="13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3E872-A226-4C9E-B7CD-136C94CB20FF}" type="pres">
      <dgm:prSet presAssocID="{9F6A25EB-05A2-4539-B619-E1F7CA55977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111442E-EAC2-4CEB-998D-841F328D1946}" type="pres">
      <dgm:prSet presAssocID="{9F6A25EB-05A2-4539-B619-E1F7CA559774}" presName="BalanceSpacing" presStyleCnt="0"/>
      <dgm:spPr/>
    </dgm:pt>
    <dgm:pt modelId="{721D4BC7-9EAD-42D0-B683-EC7336D32032}" type="pres">
      <dgm:prSet presAssocID="{9F6A25EB-05A2-4539-B619-E1F7CA559774}" presName="BalanceSpacing1" presStyleCnt="0"/>
      <dgm:spPr/>
    </dgm:pt>
    <dgm:pt modelId="{CDDF5CCC-A370-4D7C-87BB-E9F820130EBA}" type="pres">
      <dgm:prSet presAssocID="{0254FDB9-9287-4D45-86C8-A5465D27D629}" presName="Accent1Text" presStyleLbl="node1" presStyleIdx="5" presStyleCnt="8" custLinFactNeighborX="-5716" custLinFactNeighborY="-1883"/>
      <dgm:spPr/>
      <dgm:t>
        <a:bodyPr/>
        <a:lstStyle/>
        <a:p>
          <a:endParaRPr lang="en-US"/>
        </a:p>
      </dgm:t>
    </dgm:pt>
    <dgm:pt modelId="{9358101C-D05A-4701-846D-32683E2A332B}" type="pres">
      <dgm:prSet presAssocID="{0254FDB9-9287-4D45-86C8-A5465D27D629}" presName="spaceBetweenRectangles" presStyleCnt="0"/>
      <dgm:spPr/>
    </dgm:pt>
    <dgm:pt modelId="{9076B362-A48A-433B-B6A4-14D90FF0C63F}" type="pres">
      <dgm:prSet presAssocID="{6D13B35A-F0DA-4FD4-AF02-CF26ED8E7637}" presName="composite" presStyleCnt="0"/>
      <dgm:spPr/>
    </dgm:pt>
    <dgm:pt modelId="{E509C393-169B-4053-911A-CA130E3C211D}" type="pres">
      <dgm:prSet presAssocID="{6D13B35A-F0DA-4FD4-AF02-CF26ED8E7637}" presName="Parent1" presStyleLbl="node1" presStyleIdx="6" presStyleCnt="8" custScaleY="899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6781-F8C6-446B-9225-E574F5AFF2A6}" type="pres">
      <dgm:prSet presAssocID="{6D13B35A-F0DA-4FD4-AF02-CF26ED8E763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B4BAD-53B0-448C-900C-E908C790AAE0}" type="pres">
      <dgm:prSet presAssocID="{6D13B35A-F0DA-4FD4-AF02-CF26ED8E7637}" presName="BalanceSpacing" presStyleCnt="0"/>
      <dgm:spPr/>
    </dgm:pt>
    <dgm:pt modelId="{3F4BC005-984B-45D6-A2E8-64DBEDC1B044}" type="pres">
      <dgm:prSet presAssocID="{6D13B35A-F0DA-4FD4-AF02-CF26ED8E7637}" presName="BalanceSpacing1" presStyleCnt="0"/>
      <dgm:spPr/>
    </dgm:pt>
    <dgm:pt modelId="{756E17C6-7D4B-438D-B985-F175DBCD2D2F}" type="pres">
      <dgm:prSet presAssocID="{DF5641DA-0DB3-4303-9E98-73021F31BE85}" presName="Accent1Text" presStyleLbl="node1" presStyleIdx="7" presStyleCnt="8" custScaleX="61483" custScaleY="61875"/>
      <dgm:spPr/>
      <dgm:t>
        <a:bodyPr/>
        <a:lstStyle/>
        <a:p>
          <a:endParaRPr lang="en-US"/>
        </a:p>
      </dgm:t>
    </dgm:pt>
  </dgm:ptLst>
  <dgm:cxnLst>
    <dgm:cxn modelId="{CAF05A63-53CA-4F7B-8F5A-4E95CEB76846}" type="presOf" srcId="{43B63CEE-B00D-4BFC-8879-B0DA46A8A165}" destId="{9CAA6AEE-7F32-472A-93A9-6C3BB2035711}" srcOrd="0" destOrd="0" presId="urn:microsoft.com/office/officeart/2008/layout/AlternatingHexagons"/>
    <dgm:cxn modelId="{80ED43D0-72C8-4BE4-A036-4C94B420116D}" type="presOf" srcId="{DF5641DA-0DB3-4303-9E98-73021F31BE85}" destId="{756E17C6-7D4B-438D-B985-F175DBCD2D2F}" srcOrd="0" destOrd="0" presId="urn:microsoft.com/office/officeart/2008/layout/AlternatingHexagons"/>
    <dgm:cxn modelId="{40145CF2-D1C3-438D-B432-864C1E328CFF}" type="presOf" srcId="{544BB02D-00B9-47F7-B307-ADD2027CD362}" destId="{10901230-D9C8-417D-ADC0-941F45D365DF}" srcOrd="0" destOrd="0" presId="urn:microsoft.com/office/officeart/2008/layout/AlternatingHexagons"/>
    <dgm:cxn modelId="{6C9D468F-CA78-41F1-81C7-46D806837E72}" type="presOf" srcId="{71903FEA-16B4-471A-9D59-23E8E3B79E43}" destId="{6DE382FD-D02D-456A-9731-C6DA52092495}" srcOrd="0" destOrd="0" presId="urn:microsoft.com/office/officeart/2008/layout/AlternatingHexagons"/>
    <dgm:cxn modelId="{2C90C9FB-71B1-45FD-9792-0488621AC2FD}" type="presOf" srcId="{6D13B35A-F0DA-4FD4-AF02-CF26ED8E7637}" destId="{E509C393-169B-4053-911A-CA130E3C211D}" srcOrd="0" destOrd="0" presId="urn:microsoft.com/office/officeart/2008/layout/AlternatingHexagons"/>
    <dgm:cxn modelId="{2C055532-3477-41BB-9F1F-0989BBA97127}" type="presOf" srcId="{B489387D-35DF-4A74-A021-B38E936F924F}" destId="{B7B82EC9-EFEE-4E27-AA24-F82DF77587CD}" srcOrd="0" destOrd="0" presId="urn:microsoft.com/office/officeart/2008/layout/AlternatingHexagons"/>
    <dgm:cxn modelId="{824DF189-CD2D-43DC-BD21-7D82A41B81EB}" srcId="{544BB02D-00B9-47F7-B307-ADD2027CD362}" destId="{F4F35854-8260-4F94-8625-4E01110BA725}" srcOrd="0" destOrd="0" parTransId="{5721581C-53C2-4EAF-A040-2AB3E11E0CF7}" sibTransId="{83DB7641-1311-4CFA-A34A-5CE243E396D1}"/>
    <dgm:cxn modelId="{D2063190-697B-442E-94AA-6BE589685C8C}" srcId="{71903FEA-16B4-471A-9D59-23E8E3B79E43}" destId="{544BB02D-00B9-47F7-B307-ADD2027CD362}" srcOrd="1" destOrd="0" parTransId="{3179D659-EA37-42CA-B762-59280E235045}" sibTransId="{B489387D-35DF-4A74-A021-B38E936F924F}"/>
    <dgm:cxn modelId="{DD45875D-7056-4D07-97CA-3168987C2F07}" type="presOf" srcId="{EFDFC837-65B5-41E2-82C2-2D2906AEFECC}" destId="{1EED8C64-1FF3-4D37-8CDD-2ADEFD1CA11D}" srcOrd="0" destOrd="0" presId="urn:microsoft.com/office/officeart/2008/layout/AlternatingHexagons"/>
    <dgm:cxn modelId="{5E94B5D0-C802-4EA6-A366-110ECCD05440}" type="presOf" srcId="{9F6A25EB-05A2-4539-B619-E1F7CA559774}" destId="{D6DF3B11-1649-43A7-89BA-DAC0411AF138}" srcOrd="0" destOrd="0" presId="urn:microsoft.com/office/officeart/2008/layout/AlternatingHexagons"/>
    <dgm:cxn modelId="{363626E5-0492-45E5-A989-D3119D2D8970}" srcId="{71903FEA-16B4-471A-9D59-23E8E3B79E43}" destId="{EFDFC837-65B5-41E2-82C2-2D2906AEFECC}" srcOrd="0" destOrd="0" parTransId="{8F3FC5AC-B554-40BA-A837-35DFFAC7CDDC}" sibTransId="{43B63CEE-B00D-4BFC-8879-B0DA46A8A165}"/>
    <dgm:cxn modelId="{C0C1A3D3-7623-469A-96C1-124AD86F35F0}" srcId="{71903FEA-16B4-471A-9D59-23E8E3B79E43}" destId="{6D13B35A-F0DA-4FD4-AF02-CF26ED8E7637}" srcOrd="3" destOrd="0" parTransId="{951F74F6-9E1B-4C7F-8D36-271417D15FB4}" sibTransId="{DF5641DA-0DB3-4303-9E98-73021F31BE85}"/>
    <dgm:cxn modelId="{95FABD47-2784-45BB-9322-2B80802CE1C7}" srcId="{71903FEA-16B4-471A-9D59-23E8E3B79E43}" destId="{9F6A25EB-05A2-4539-B619-E1F7CA559774}" srcOrd="2" destOrd="0" parTransId="{3181320C-4848-4BAB-AE5D-171C61CC6E82}" sibTransId="{0254FDB9-9287-4D45-86C8-A5465D27D629}"/>
    <dgm:cxn modelId="{F378E56F-5309-45FE-9BD2-5110A8404CAE}" type="presOf" srcId="{F4F35854-8260-4F94-8625-4E01110BA725}" destId="{1021533A-B75B-4D34-A849-5AC19A3EADF4}" srcOrd="0" destOrd="0" presId="urn:microsoft.com/office/officeart/2008/layout/AlternatingHexagons"/>
    <dgm:cxn modelId="{C57073BB-A9E6-4BFB-906E-261533BD6F6C}" type="presOf" srcId="{0254FDB9-9287-4D45-86C8-A5465D27D629}" destId="{CDDF5CCC-A370-4D7C-87BB-E9F820130EBA}" srcOrd="0" destOrd="0" presId="urn:microsoft.com/office/officeart/2008/layout/AlternatingHexagons"/>
    <dgm:cxn modelId="{E6DDD283-BAA1-4501-A8AB-60BD5E454A47}" type="presParOf" srcId="{6DE382FD-D02D-456A-9731-C6DA52092495}" destId="{DD7FBC7F-1C4D-4240-95E1-49116F9B7B0A}" srcOrd="0" destOrd="0" presId="urn:microsoft.com/office/officeart/2008/layout/AlternatingHexagons"/>
    <dgm:cxn modelId="{EB6CD165-5CE0-4EF5-8951-415FC0426BBE}" type="presParOf" srcId="{DD7FBC7F-1C4D-4240-95E1-49116F9B7B0A}" destId="{1EED8C64-1FF3-4D37-8CDD-2ADEFD1CA11D}" srcOrd="0" destOrd="0" presId="urn:microsoft.com/office/officeart/2008/layout/AlternatingHexagons"/>
    <dgm:cxn modelId="{2A789419-8644-44D5-9309-EC1A136C2A8D}" type="presParOf" srcId="{DD7FBC7F-1C4D-4240-95E1-49116F9B7B0A}" destId="{4BEE05F2-A256-49DD-AF34-5FCA6DD6E285}" srcOrd="1" destOrd="0" presId="urn:microsoft.com/office/officeart/2008/layout/AlternatingHexagons"/>
    <dgm:cxn modelId="{2FF8E806-5739-4868-A997-D635B3069E03}" type="presParOf" srcId="{DD7FBC7F-1C4D-4240-95E1-49116F9B7B0A}" destId="{5CFF8F46-ACB6-4454-B81F-9C00C95D3293}" srcOrd="2" destOrd="0" presId="urn:microsoft.com/office/officeart/2008/layout/AlternatingHexagons"/>
    <dgm:cxn modelId="{C340BD02-BA5E-43CF-85B8-8DEF6AE8204E}" type="presParOf" srcId="{DD7FBC7F-1C4D-4240-95E1-49116F9B7B0A}" destId="{AD7DC5E6-BB08-4D9E-8E89-7002AB6AF9A7}" srcOrd="3" destOrd="0" presId="urn:microsoft.com/office/officeart/2008/layout/AlternatingHexagons"/>
    <dgm:cxn modelId="{050FC7A6-3D70-4BA4-84DF-68533EAB19E3}" type="presParOf" srcId="{DD7FBC7F-1C4D-4240-95E1-49116F9B7B0A}" destId="{9CAA6AEE-7F32-472A-93A9-6C3BB2035711}" srcOrd="4" destOrd="0" presId="urn:microsoft.com/office/officeart/2008/layout/AlternatingHexagons"/>
    <dgm:cxn modelId="{046EB8E8-71FE-412D-AFA8-02CA0042B5A6}" type="presParOf" srcId="{6DE382FD-D02D-456A-9731-C6DA52092495}" destId="{F036351B-2C65-4325-A5F6-2EDBFD40E6F6}" srcOrd="1" destOrd="0" presId="urn:microsoft.com/office/officeart/2008/layout/AlternatingHexagons"/>
    <dgm:cxn modelId="{E8767A42-576A-4B8C-9CBC-0C19A2CFBAF8}" type="presParOf" srcId="{6DE382FD-D02D-456A-9731-C6DA52092495}" destId="{356EBA18-7924-47F0-948E-F76FFBA5431A}" srcOrd="2" destOrd="0" presId="urn:microsoft.com/office/officeart/2008/layout/AlternatingHexagons"/>
    <dgm:cxn modelId="{853B04E3-41B3-4EE6-B6C1-7647248DB55C}" type="presParOf" srcId="{356EBA18-7924-47F0-948E-F76FFBA5431A}" destId="{10901230-D9C8-417D-ADC0-941F45D365DF}" srcOrd="0" destOrd="0" presId="urn:microsoft.com/office/officeart/2008/layout/AlternatingHexagons"/>
    <dgm:cxn modelId="{BB757A60-C460-497A-8631-128E65A5BA4E}" type="presParOf" srcId="{356EBA18-7924-47F0-948E-F76FFBA5431A}" destId="{1021533A-B75B-4D34-A849-5AC19A3EADF4}" srcOrd="1" destOrd="0" presId="urn:microsoft.com/office/officeart/2008/layout/AlternatingHexagons"/>
    <dgm:cxn modelId="{CEB8B0CF-DC1F-4AFD-83E4-BEE273B90E36}" type="presParOf" srcId="{356EBA18-7924-47F0-948E-F76FFBA5431A}" destId="{9B14E5B4-4E12-4081-B81F-7445877AAD03}" srcOrd="2" destOrd="0" presId="urn:microsoft.com/office/officeart/2008/layout/AlternatingHexagons"/>
    <dgm:cxn modelId="{CEDFAC01-B30E-40F2-B03B-EBFFE9E7067F}" type="presParOf" srcId="{356EBA18-7924-47F0-948E-F76FFBA5431A}" destId="{D0D7E787-8597-4C70-91AF-59A55EE91CE2}" srcOrd="3" destOrd="0" presId="urn:microsoft.com/office/officeart/2008/layout/AlternatingHexagons"/>
    <dgm:cxn modelId="{C3E9F4DE-23D3-4420-A93B-435F54E0A28F}" type="presParOf" srcId="{356EBA18-7924-47F0-948E-F76FFBA5431A}" destId="{B7B82EC9-EFEE-4E27-AA24-F82DF77587CD}" srcOrd="4" destOrd="0" presId="urn:microsoft.com/office/officeart/2008/layout/AlternatingHexagons"/>
    <dgm:cxn modelId="{0192ED77-BFB2-4CAD-8103-E1B45B7B1F2F}" type="presParOf" srcId="{6DE382FD-D02D-456A-9731-C6DA52092495}" destId="{AC4CAD2A-6563-4222-AC98-14431B70DF0B}" srcOrd="3" destOrd="0" presId="urn:microsoft.com/office/officeart/2008/layout/AlternatingHexagons"/>
    <dgm:cxn modelId="{FD5E2AF6-2EE4-424C-B96F-77465F403ACA}" type="presParOf" srcId="{6DE382FD-D02D-456A-9731-C6DA52092495}" destId="{3BDF65F5-2F5A-4011-98CC-F10FA5B3A79F}" srcOrd="4" destOrd="0" presId="urn:microsoft.com/office/officeart/2008/layout/AlternatingHexagons"/>
    <dgm:cxn modelId="{B0861106-80A3-486D-83E7-A3B1A567A85C}" type="presParOf" srcId="{3BDF65F5-2F5A-4011-98CC-F10FA5B3A79F}" destId="{D6DF3B11-1649-43A7-89BA-DAC0411AF138}" srcOrd="0" destOrd="0" presId="urn:microsoft.com/office/officeart/2008/layout/AlternatingHexagons"/>
    <dgm:cxn modelId="{DF018B2E-561B-49EB-A7FA-11F31491689E}" type="presParOf" srcId="{3BDF65F5-2F5A-4011-98CC-F10FA5B3A79F}" destId="{D0B3E872-A226-4C9E-B7CD-136C94CB20FF}" srcOrd="1" destOrd="0" presId="urn:microsoft.com/office/officeart/2008/layout/AlternatingHexagons"/>
    <dgm:cxn modelId="{0CC99434-4E13-464C-A303-AE2117D58550}" type="presParOf" srcId="{3BDF65F5-2F5A-4011-98CC-F10FA5B3A79F}" destId="{F111442E-EAC2-4CEB-998D-841F328D1946}" srcOrd="2" destOrd="0" presId="urn:microsoft.com/office/officeart/2008/layout/AlternatingHexagons"/>
    <dgm:cxn modelId="{08959CCD-4D22-46D0-91D8-E5116CE35504}" type="presParOf" srcId="{3BDF65F5-2F5A-4011-98CC-F10FA5B3A79F}" destId="{721D4BC7-9EAD-42D0-B683-EC7336D32032}" srcOrd="3" destOrd="0" presId="urn:microsoft.com/office/officeart/2008/layout/AlternatingHexagons"/>
    <dgm:cxn modelId="{5A90E738-E723-4FEA-BF64-664DC6C728B8}" type="presParOf" srcId="{3BDF65F5-2F5A-4011-98CC-F10FA5B3A79F}" destId="{CDDF5CCC-A370-4D7C-87BB-E9F820130EBA}" srcOrd="4" destOrd="0" presId="urn:microsoft.com/office/officeart/2008/layout/AlternatingHexagons"/>
    <dgm:cxn modelId="{742E17D3-AF36-43DC-8E95-2C6B722527E6}" type="presParOf" srcId="{6DE382FD-D02D-456A-9731-C6DA52092495}" destId="{9358101C-D05A-4701-846D-32683E2A332B}" srcOrd="5" destOrd="0" presId="urn:microsoft.com/office/officeart/2008/layout/AlternatingHexagons"/>
    <dgm:cxn modelId="{BA6122D8-2B9C-44A1-BDD0-CA5C90CE5C07}" type="presParOf" srcId="{6DE382FD-D02D-456A-9731-C6DA52092495}" destId="{9076B362-A48A-433B-B6A4-14D90FF0C63F}" srcOrd="6" destOrd="0" presId="urn:microsoft.com/office/officeart/2008/layout/AlternatingHexagons"/>
    <dgm:cxn modelId="{414BE210-15B4-4A37-9270-06B085705972}" type="presParOf" srcId="{9076B362-A48A-433B-B6A4-14D90FF0C63F}" destId="{E509C393-169B-4053-911A-CA130E3C211D}" srcOrd="0" destOrd="0" presId="urn:microsoft.com/office/officeart/2008/layout/AlternatingHexagons"/>
    <dgm:cxn modelId="{4D2A3D6B-CFDD-4DC1-8AE2-D37907795F00}" type="presParOf" srcId="{9076B362-A48A-433B-B6A4-14D90FF0C63F}" destId="{5F746781-F8C6-446B-9225-E574F5AFF2A6}" srcOrd="1" destOrd="0" presId="urn:microsoft.com/office/officeart/2008/layout/AlternatingHexagons"/>
    <dgm:cxn modelId="{DBE0EC3E-F26F-49A6-9152-D8565379BE9D}" type="presParOf" srcId="{9076B362-A48A-433B-B6A4-14D90FF0C63F}" destId="{CCCB4BAD-53B0-448C-900C-E908C790AAE0}" srcOrd="2" destOrd="0" presId="urn:microsoft.com/office/officeart/2008/layout/AlternatingHexagons"/>
    <dgm:cxn modelId="{DEAF4F8C-5940-4488-9CBA-6E9FE7A457CC}" type="presParOf" srcId="{9076B362-A48A-433B-B6A4-14D90FF0C63F}" destId="{3F4BC005-984B-45D6-A2E8-64DBEDC1B044}" srcOrd="3" destOrd="0" presId="urn:microsoft.com/office/officeart/2008/layout/AlternatingHexagons"/>
    <dgm:cxn modelId="{7FDBF033-24D4-4E99-B082-CE4E558A12E7}" type="presParOf" srcId="{9076B362-A48A-433B-B6A4-14D90FF0C63F}" destId="{756E17C6-7D4B-438D-B985-F175DBCD2D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0253F7-B6C6-49D8-893C-7B02794E48D7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4280F8F-B88F-494D-8B62-660CF23A2FD3}">
      <dgm:prSet phldrT="[نص]" custT="1"/>
      <dgm:spPr/>
      <dgm:t>
        <a:bodyPr/>
        <a:lstStyle/>
        <a:p>
          <a:r>
            <a:rPr lang="en-US" sz="1600" b="1" dirty="0" smtClean="0"/>
            <a:t>DNA Helicase</a:t>
          </a:r>
          <a:endParaRPr lang="en-US" sz="1600" b="1" dirty="0"/>
        </a:p>
      </dgm:t>
    </dgm:pt>
    <dgm:pt modelId="{8FD4E58D-1100-47E8-AFA0-1C4E613F95CB}" type="parTrans" cxnId="{FF09E19F-30E5-445D-AA93-AB04B13B4C5B}">
      <dgm:prSet/>
      <dgm:spPr/>
      <dgm:t>
        <a:bodyPr/>
        <a:lstStyle/>
        <a:p>
          <a:endParaRPr lang="en-US"/>
        </a:p>
      </dgm:t>
    </dgm:pt>
    <dgm:pt modelId="{90D4BEF2-385E-452E-9BD8-33CD7FAE6BC8}" type="sibTrans" cxnId="{FF09E19F-30E5-445D-AA93-AB04B13B4C5B}">
      <dgm:prSet/>
      <dgm:spPr/>
      <dgm:t>
        <a:bodyPr/>
        <a:lstStyle/>
        <a:p>
          <a:endParaRPr lang="en-US"/>
        </a:p>
      </dgm:t>
    </dgm:pt>
    <dgm:pt modelId="{290928D1-17DE-46AE-83F8-239EEC277B60}">
      <dgm:prSet phldrT="[نص]" custT="1"/>
      <dgm:spPr/>
      <dgm:t>
        <a:bodyPr/>
        <a:lstStyle/>
        <a:p>
          <a:r>
            <a:rPr lang="en-US" sz="1400" b="1" dirty="0" smtClean="0"/>
            <a:t>Protein unwinds DNA strands</a:t>
          </a:r>
          <a:endParaRPr lang="en-US" sz="1400" b="1" dirty="0"/>
        </a:p>
      </dgm:t>
    </dgm:pt>
    <dgm:pt modelId="{5B5DE805-EB13-49A2-8CB7-309F185BA2DB}" type="parTrans" cxnId="{CE97E236-BF4F-48CD-B02A-56C3F86879D8}">
      <dgm:prSet/>
      <dgm:spPr/>
      <dgm:t>
        <a:bodyPr/>
        <a:lstStyle/>
        <a:p>
          <a:endParaRPr lang="en-US"/>
        </a:p>
      </dgm:t>
    </dgm:pt>
    <dgm:pt modelId="{DE5B5239-5E0E-482C-B5A6-A2F254700F36}" type="sibTrans" cxnId="{CE97E236-BF4F-48CD-B02A-56C3F86879D8}">
      <dgm:prSet/>
      <dgm:spPr/>
      <dgm:t>
        <a:bodyPr/>
        <a:lstStyle/>
        <a:p>
          <a:endParaRPr lang="en-US"/>
        </a:p>
      </dgm:t>
    </dgm:pt>
    <dgm:pt modelId="{19ACCCE7-E80C-44D8-A7E2-F64B7EB7C213}">
      <dgm:prSet phldrT="[نص]" custT="1"/>
      <dgm:spPr/>
      <dgm:t>
        <a:bodyPr/>
        <a:lstStyle/>
        <a:p>
          <a:r>
            <a:rPr lang="en-US" sz="1600" b="1" dirty="0" smtClean="0"/>
            <a:t>Single stranded</a:t>
          </a:r>
          <a:endParaRPr lang="en-US" sz="1600" b="1" dirty="0"/>
        </a:p>
      </dgm:t>
    </dgm:pt>
    <dgm:pt modelId="{EC2DC02E-4C01-4065-8AA3-020A80AA7566}" type="parTrans" cxnId="{DC9C8A89-001F-4A59-B718-95AC27CBDD71}">
      <dgm:prSet/>
      <dgm:spPr/>
      <dgm:t>
        <a:bodyPr/>
        <a:lstStyle/>
        <a:p>
          <a:endParaRPr lang="en-US"/>
        </a:p>
      </dgm:t>
    </dgm:pt>
    <dgm:pt modelId="{0C2C8BC5-F1EA-43C4-BC5C-9D4687472E5E}" type="sibTrans" cxnId="{DC9C8A89-001F-4A59-B718-95AC27CBDD71}">
      <dgm:prSet/>
      <dgm:spPr/>
      <dgm:t>
        <a:bodyPr/>
        <a:lstStyle/>
        <a:p>
          <a:endParaRPr lang="en-US"/>
        </a:p>
      </dgm:t>
    </dgm:pt>
    <dgm:pt modelId="{AF81AAA2-75E9-4BF5-A41A-5E50149BCBCC}">
      <dgm:prSet phldrT="[نص]" custT="1"/>
      <dgm:spPr/>
      <dgm:t>
        <a:bodyPr/>
        <a:lstStyle/>
        <a:p>
          <a:r>
            <a:rPr lang="en-US" sz="1300" b="1" dirty="0" smtClean="0"/>
            <a:t>Protein prevent single strands from rewinding</a:t>
          </a:r>
          <a:endParaRPr lang="en-US" sz="1300" b="1" dirty="0"/>
        </a:p>
      </dgm:t>
    </dgm:pt>
    <dgm:pt modelId="{83C4A9EB-9611-4669-8E40-0B837889E92D}" type="parTrans" cxnId="{25C58E19-7563-4960-824F-49BC74133252}">
      <dgm:prSet/>
      <dgm:spPr/>
      <dgm:t>
        <a:bodyPr/>
        <a:lstStyle/>
        <a:p>
          <a:endParaRPr lang="en-US"/>
        </a:p>
      </dgm:t>
    </dgm:pt>
    <dgm:pt modelId="{20C33EF4-9677-4C49-A3C2-861D36DA76C4}" type="sibTrans" cxnId="{25C58E19-7563-4960-824F-49BC74133252}">
      <dgm:prSet/>
      <dgm:spPr/>
      <dgm:t>
        <a:bodyPr/>
        <a:lstStyle/>
        <a:p>
          <a:endParaRPr lang="en-US"/>
        </a:p>
      </dgm:t>
    </dgm:pt>
    <dgm:pt modelId="{051A46A4-B0AC-4121-A546-06BF94F6C67E}">
      <dgm:prSet phldrT="[نص]" custT="1"/>
      <dgm:spPr/>
      <dgm:t>
        <a:bodyPr/>
        <a:lstStyle/>
        <a:p>
          <a:r>
            <a:rPr lang="en-US" sz="1800" b="1" dirty="0" smtClean="0"/>
            <a:t>Primase </a:t>
          </a:r>
          <a:endParaRPr lang="en-US" sz="1200" b="1" dirty="0"/>
        </a:p>
      </dgm:t>
    </dgm:pt>
    <dgm:pt modelId="{82FE5A51-490F-4629-9FAF-F84C7E6A9F47}" type="parTrans" cxnId="{73748060-DDA9-4595-89DF-F15BB544F6C5}">
      <dgm:prSet/>
      <dgm:spPr/>
      <dgm:t>
        <a:bodyPr/>
        <a:lstStyle/>
        <a:p>
          <a:endParaRPr lang="en-US"/>
        </a:p>
      </dgm:t>
    </dgm:pt>
    <dgm:pt modelId="{4E906FFD-B5EC-495A-A5ED-3F097C2AEA7C}" type="sibTrans" cxnId="{73748060-DDA9-4595-89DF-F15BB544F6C5}">
      <dgm:prSet/>
      <dgm:spPr/>
      <dgm:t>
        <a:bodyPr/>
        <a:lstStyle/>
        <a:p>
          <a:endParaRPr lang="en-US"/>
        </a:p>
      </dgm:t>
    </dgm:pt>
    <dgm:pt modelId="{C84DE1F4-E706-4D79-B297-E0B6839B608E}">
      <dgm:prSet phldrT="[نص]" custT="1"/>
      <dgm:spPr/>
      <dgm:t>
        <a:bodyPr/>
        <a:lstStyle/>
        <a:p>
          <a:r>
            <a:rPr lang="en-US" sz="1400" b="1" dirty="0" smtClean="0"/>
            <a:t>Protein makes a short segment of RNA primer</a:t>
          </a:r>
          <a:endParaRPr lang="en-US" sz="1400" b="1" dirty="0"/>
        </a:p>
      </dgm:t>
    </dgm:pt>
    <dgm:pt modelId="{AC56095B-E4B9-4795-A91F-EE04D191D3E4}" type="parTrans" cxnId="{8AC92DC9-E792-49B4-996B-66E3C9A339A8}">
      <dgm:prSet/>
      <dgm:spPr/>
      <dgm:t>
        <a:bodyPr/>
        <a:lstStyle/>
        <a:p>
          <a:endParaRPr lang="en-US"/>
        </a:p>
      </dgm:t>
    </dgm:pt>
    <dgm:pt modelId="{657FA6A8-873A-4EA4-900D-5DDEDD5A7819}" type="sibTrans" cxnId="{8AC92DC9-E792-49B4-996B-66E3C9A339A8}">
      <dgm:prSet/>
      <dgm:spPr/>
      <dgm:t>
        <a:bodyPr/>
        <a:lstStyle/>
        <a:p>
          <a:endParaRPr lang="en-US"/>
        </a:p>
      </dgm:t>
    </dgm:pt>
    <dgm:pt modelId="{2101A22F-2216-428F-B00E-E368FC22ED09}">
      <dgm:prSet custT="1"/>
      <dgm:spPr/>
      <dgm:t>
        <a:bodyPr/>
        <a:lstStyle/>
        <a:p>
          <a:r>
            <a:rPr lang="en-US" sz="1600" b="1" dirty="0" smtClean="0"/>
            <a:t>DNA polymerase</a:t>
          </a:r>
          <a:endParaRPr lang="en-US" sz="1600" b="1" dirty="0"/>
        </a:p>
      </dgm:t>
    </dgm:pt>
    <dgm:pt modelId="{061B40E0-2824-4504-B5F5-1E4670E47497}" type="parTrans" cxnId="{AFC88D1C-9D53-4273-B399-0D2AC2E398D3}">
      <dgm:prSet/>
      <dgm:spPr/>
      <dgm:t>
        <a:bodyPr/>
        <a:lstStyle/>
        <a:p>
          <a:endParaRPr lang="en-US"/>
        </a:p>
      </dgm:t>
    </dgm:pt>
    <dgm:pt modelId="{56A908E2-5E16-4E06-BDC3-747AF6E6AEF8}" type="sibTrans" cxnId="{AFC88D1C-9D53-4273-B399-0D2AC2E398D3}">
      <dgm:prSet/>
      <dgm:spPr/>
      <dgm:t>
        <a:bodyPr/>
        <a:lstStyle/>
        <a:p>
          <a:endParaRPr lang="en-US"/>
        </a:p>
      </dgm:t>
    </dgm:pt>
    <dgm:pt modelId="{3012191C-F2C7-4103-806E-BC9CF74BFD53}">
      <dgm:prSet custT="1"/>
      <dgm:spPr/>
      <dgm:t>
        <a:bodyPr/>
        <a:lstStyle/>
        <a:p>
          <a:r>
            <a:rPr lang="en-US" sz="1600" b="1" dirty="0" smtClean="0"/>
            <a:t>Ligase </a:t>
          </a:r>
          <a:endParaRPr lang="en-US" sz="1200" b="1" dirty="0"/>
        </a:p>
      </dgm:t>
    </dgm:pt>
    <dgm:pt modelId="{6FF19943-9083-49B6-B328-AB1F69FD7553}" type="parTrans" cxnId="{437B68BB-48D9-4E06-961C-F9652F7BCE57}">
      <dgm:prSet/>
      <dgm:spPr/>
      <dgm:t>
        <a:bodyPr/>
        <a:lstStyle/>
        <a:p>
          <a:endParaRPr lang="en-US"/>
        </a:p>
      </dgm:t>
    </dgm:pt>
    <dgm:pt modelId="{A3F7A4FF-3E98-4AED-A1B3-8B894BADDBB9}" type="sibTrans" cxnId="{437B68BB-48D9-4E06-961C-F9652F7BCE57}">
      <dgm:prSet/>
      <dgm:spPr/>
      <dgm:t>
        <a:bodyPr/>
        <a:lstStyle/>
        <a:p>
          <a:endParaRPr lang="en-US"/>
        </a:p>
      </dgm:t>
    </dgm:pt>
    <dgm:pt modelId="{FD80F912-8925-4AAD-BEEA-EE4E1E8F7B41}">
      <dgm:prSet custT="1"/>
      <dgm:spPr/>
      <dgm:t>
        <a:bodyPr/>
        <a:lstStyle/>
        <a:p>
          <a:r>
            <a:rPr lang="en-US" sz="1200" b="1" dirty="0" smtClean="0"/>
            <a:t>Protein adds nucleotides to RNA  primer</a:t>
          </a:r>
          <a:endParaRPr lang="en-US" sz="1200" b="1" dirty="0"/>
        </a:p>
      </dgm:t>
    </dgm:pt>
    <dgm:pt modelId="{74261220-DDAB-47D8-A691-106B67649488}" type="parTrans" cxnId="{E5895A39-70E0-497C-B0AC-08D51277CAC6}">
      <dgm:prSet/>
      <dgm:spPr/>
      <dgm:t>
        <a:bodyPr/>
        <a:lstStyle/>
        <a:p>
          <a:endParaRPr lang="en-US"/>
        </a:p>
      </dgm:t>
    </dgm:pt>
    <dgm:pt modelId="{A348B421-1722-453A-9E78-4DF353A7F760}" type="sibTrans" cxnId="{E5895A39-70E0-497C-B0AC-08D51277CAC6}">
      <dgm:prSet/>
      <dgm:spPr/>
      <dgm:t>
        <a:bodyPr/>
        <a:lstStyle/>
        <a:p>
          <a:endParaRPr lang="en-US"/>
        </a:p>
      </dgm:t>
    </dgm:pt>
    <dgm:pt modelId="{F574976C-490A-48BE-A0DB-5379DFD5AFB6}">
      <dgm:prSet custT="1"/>
      <dgm:spPr/>
      <dgm:t>
        <a:bodyPr/>
        <a:lstStyle/>
        <a:p>
          <a:r>
            <a:rPr lang="en-US" sz="1200" b="1" dirty="0" smtClean="0"/>
            <a:t>Protein form bonds between sugar-phosphate backbone</a:t>
          </a:r>
          <a:endParaRPr lang="en-US" sz="1200" b="1" dirty="0"/>
        </a:p>
      </dgm:t>
    </dgm:pt>
    <dgm:pt modelId="{D083E7B9-F1F5-4E19-882A-0949F0B74603}" type="parTrans" cxnId="{B075E5A6-E691-4DEE-93C7-6525BEEBC0CA}">
      <dgm:prSet/>
      <dgm:spPr/>
      <dgm:t>
        <a:bodyPr/>
        <a:lstStyle/>
        <a:p>
          <a:endParaRPr lang="en-US"/>
        </a:p>
      </dgm:t>
    </dgm:pt>
    <dgm:pt modelId="{13118406-40A8-4463-9FC7-449237A0C3F5}" type="sibTrans" cxnId="{B075E5A6-E691-4DEE-93C7-6525BEEBC0CA}">
      <dgm:prSet/>
      <dgm:spPr/>
      <dgm:t>
        <a:bodyPr/>
        <a:lstStyle/>
        <a:p>
          <a:endParaRPr lang="en-US"/>
        </a:p>
      </dgm:t>
    </dgm:pt>
    <dgm:pt modelId="{3148DA78-BE5C-441B-B9DA-39536BAD0EA5}">
      <dgm:prSet custT="1"/>
      <dgm:spPr/>
      <dgm:t>
        <a:bodyPr/>
        <a:lstStyle/>
        <a:p>
          <a:r>
            <a:rPr lang="en-US" sz="1200" b="1" dirty="0" smtClean="0"/>
            <a:t>Removes RNA primers </a:t>
          </a:r>
          <a:endParaRPr lang="en-US" sz="1200" b="1" dirty="0"/>
        </a:p>
      </dgm:t>
    </dgm:pt>
    <dgm:pt modelId="{F142659D-8052-4149-94AE-2EE2939B443C}" type="parTrans" cxnId="{41680792-6FF9-4612-A9FD-ABB519A5B879}">
      <dgm:prSet/>
      <dgm:spPr/>
      <dgm:t>
        <a:bodyPr/>
        <a:lstStyle/>
        <a:p>
          <a:endParaRPr lang="en-US"/>
        </a:p>
      </dgm:t>
    </dgm:pt>
    <dgm:pt modelId="{061ABC08-02A7-4FCA-9A6B-15E0DC1E2990}" type="sibTrans" cxnId="{41680792-6FF9-4612-A9FD-ABB519A5B879}">
      <dgm:prSet/>
      <dgm:spPr/>
      <dgm:t>
        <a:bodyPr/>
        <a:lstStyle/>
        <a:p>
          <a:endParaRPr lang="en-US"/>
        </a:p>
      </dgm:t>
    </dgm:pt>
    <dgm:pt modelId="{387EF080-6CA3-4747-B711-29001A8F9B55}">
      <dgm:prSet custT="1"/>
      <dgm:spPr/>
      <dgm:t>
        <a:bodyPr/>
        <a:lstStyle/>
        <a:p>
          <a:r>
            <a:rPr lang="en-US" sz="1200" b="1" dirty="0" smtClean="0"/>
            <a:t>Fills the gabs </a:t>
          </a:r>
          <a:endParaRPr lang="en-US" sz="1200" b="1" dirty="0"/>
        </a:p>
      </dgm:t>
    </dgm:pt>
    <dgm:pt modelId="{4F933F8E-93ED-4EDE-AC4D-5DC6632C57FC}" type="parTrans" cxnId="{FCA13F8A-333E-47F6-B7CB-3BEAD5DE1504}">
      <dgm:prSet/>
      <dgm:spPr/>
      <dgm:t>
        <a:bodyPr/>
        <a:lstStyle/>
        <a:p>
          <a:endParaRPr lang="en-US"/>
        </a:p>
      </dgm:t>
    </dgm:pt>
    <dgm:pt modelId="{7A460722-A530-4FFC-BAB1-1E85EB05D544}" type="sibTrans" cxnId="{FCA13F8A-333E-47F6-B7CB-3BEAD5DE1504}">
      <dgm:prSet/>
      <dgm:spPr/>
      <dgm:t>
        <a:bodyPr/>
        <a:lstStyle/>
        <a:p>
          <a:endParaRPr lang="en-US"/>
        </a:p>
      </dgm:t>
    </dgm:pt>
    <dgm:pt modelId="{57BEE488-72D6-46EB-8487-4D73BCF4B290}" type="pres">
      <dgm:prSet presAssocID="{CE0253F7-B6C6-49D8-893C-7B02794E48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C32B2-B808-4DB6-929D-5C6FDE38046A}" type="pres">
      <dgm:prSet presAssocID="{C4280F8F-B88F-494D-8B62-660CF23A2FD3}" presName="composite" presStyleCnt="0"/>
      <dgm:spPr/>
      <dgm:t>
        <a:bodyPr/>
        <a:lstStyle/>
        <a:p>
          <a:endParaRPr lang="en-US"/>
        </a:p>
      </dgm:t>
    </dgm:pt>
    <dgm:pt modelId="{8C863AF3-51BF-4DA6-ABF8-388F5ECE83CE}" type="pres">
      <dgm:prSet presAssocID="{C4280F8F-B88F-494D-8B62-660CF23A2FD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9B26-384B-496D-8C29-D471C0103B7F}" type="pres">
      <dgm:prSet presAssocID="{C4280F8F-B88F-494D-8B62-660CF23A2FD3}" presName="parSh" presStyleLbl="node1" presStyleIdx="0" presStyleCnt="5"/>
      <dgm:spPr/>
      <dgm:t>
        <a:bodyPr/>
        <a:lstStyle/>
        <a:p>
          <a:endParaRPr lang="en-US"/>
        </a:p>
      </dgm:t>
    </dgm:pt>
    <dgm:pt modelId="{09A64921-9786-449F-9951-2C384546942B}" type="pres">
      <dgm:prSet presAssocID="{C4280F8F-B88F-494D-8B62-660CF23A2FD3}" presName="desTx" presStyleLbl="fgAcc1" presStyleIdx="0" presStyleCnt="5" custLinFactNeighborX="1575" custLinFactNeighborY="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79643-3FB6-4B5E-B984-FD3BF597E7CC}" type="pres">
      <dgm:prSet presAssocID="{90D4BEF2-385E-452E-9BD8-33CD7FAE6BC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462779-F3F9-4A7E-980D-E4EFFF9A0104}" type="pres">
      <dgm:prSet presAssocID="{90D4BEF2-385E-452E-9BD8-33CD7FAE6BC8}" presName="connTx" presStyleLbl="sibTrans2D1" presStyleIdx="0" presStyleCnt="4"/>
      <dgm:spPr/>
      <dgm:t>
        <a:bodyPr/>
        <a:lstStyle/>
        <a:p>
          <a:endParaRPr lang="en-US"/>
        </a:p>
      </dgm:t>
    </dgm:pt>
    <dgm:pt modelId="{27D5B228-AD34-43D2-92F5-5F5D2F91DEA1}" type="pres">
      <dgm:prSet presAssocID="{19ACCCE7-E80C-44D8-A7E2-F64B7EB7C213}" presName="composite" presStyleCnt="0"/>
      <dgm:spPr/>
      <dgm:t>
        <a:bodyPr/>
        <a:lstStyle/>
        <a:p>
          <a:endParaRPr lang="en-US"/>
        </a:p>
      </dgm:t>
    </dgm:pt>
    <dgm:pt modelId="{E26E3701-0CF4-49FD-B582-7F58D6456049}" type="pres">
      <dgm:prSet presAssocID="{19ACCCE7-E80C-44D8-A7E2-F64B7EB7C21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47CF-D41F-425D-B44F-2D44877ED29C}" type="pres">
      <dgm:prSet presAssocID="{19ACCCE7-E80C-44D8-A7E2-F64B7EB7C213}" presName="parSh" presStyleLbl="node1" presStyleIdx="1" presStyleCnt="5"/>
      <dgm:spPr/>
      <dgm:t>
        <a:bodyPr/>
        <a:lstStyle/>
        <a:p>
          <a:endParaRPr lang="en-US"/>
        </a:p>
      </dgm:t>
    </dgm:pt>
    <dgm:pt modelId="{055938FF-CCE3-47ED-941A-6CDB4FEF4717}" type="pres">
      <dgm:prSet presAssocID="{19ACCCE7-E80C-44D8-A7E2-F64B7EB7C213}" presName="desTx" presStyleLbl="fgAcc1" presStyleIdx="1" presStyleCnt="5" custLinFactNeighborX="1620" custLinFactNeighborY="7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B0705-E616-4F98-A56D-4398A481D4D5}" type="pres">
      <dgm:prSet presAssocID="{0C2C8BC5-F1EA-43C4-BC5C-9D4687472E5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5FAFE92-06E1-458E-B04A-A89736744FEE}" type="pres">
      <dgm:prSet presAssocID="{0C2C8BC5-F1EA-43C4-BC5C-9D4687472E5E}" presName="connTx" presStyleLbl="sibTrans2D1" presStyleIdx="1" presStyleCnt="4"/>
      <dgm:spPr/>
      <dgm:t>
        <a:bodyPr/>
        <a:lstStyle/>
        <a:p>
          <a:endParaRPr lang="en-US"/>
        </a:p>
      </dgm:t>
    </dgm:pt>
    <dgm:pt modelId="{774B65EA-9002-45D0-8AB5-F513C58AFF93}" type="pres">
      <dgm:prSet presAssocID="{051A46A4-B0AC-4121-A546-06BF94F6C67E}" presName="composite" presStyleCnt="0"/>
      <dgm:spPr/>
      <dgm:t>
        <a:bodyPr/>
        <a:lstStyle/>
        <a:p>
          <a:endParaRPr lang="en-US"/>
        </a:p>
      </dgm:t>
    </dgm:pt>
    <dgm:pt modelId="{35511B3E-C4C0-47DA-BF72-2D7838AA7475}" type="pres">
      <dgm:prSet presAssocID="{051A46A4-B0AC-4121-A546-06BF94F6C67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86C3D-A7F3-4D96-937B-C7CAF2029C85}" type="pres">
      <dgm:prSet presAssocID="{051A46A4-B0AC-4121-A546-06BF94F6C67E}" presName="parSh" presStyleLbl="node1" presStyleIdx="2" presStyleCnt="5"/>
      <dgm:spPr/>
      <dgm:t>
        <a:bodyPr/>
        <a:lstStyle/>
        <a:p>
          <a:endParaRPr lang="en-US"/>
        </a:p>
      </dgm:t>
    </dgm:pt>
    <dgm:pt modelId="{FF27856F-4FD4-470F-9730-FE2A6CF5C2F7}" type="pres">
      <dgm:prSet presAssocID="{051A46A4-B0AC-4121-A546-06BF94F6C67E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42821-379B-4570-9CA1-0C1EDD37FC09}" type="pres">
      <dgm:prSet presAssocID="{4E906FFD-B5EC-495A-A5ED-3F097C2AEA7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DB2C588-DA6C-4C9C-98FA-6FA96309D850}" type="pres">
      <dgm:prSet presAssocID="{4E906FFD-B5EC-495A-A5ED-3F097C2AEA7C}" presName="connTx" presStyleLbl="sibTrans2D1" presStyleIdx="2" presStyleCnt="4"/>
      <dgm:spPr/>
      <dgm:t>
        <a:bodyPr/>
        <a:lstStyle/>
        <a:p>
          <a:endParaRPr lang="en-US"/>
        </a:p>
      </dgm:t>
    </dgm:pt>
    <dgm:pt modelId="{8D1A290E-D15B-4C50-B383-AB19859DBF42}" type="pres">
      <dgm:prSet presAssocID="{2101A22F-2216-428F-B00E-E368FC22ED09}" presName="composite" presStyleCnt="0"/>
      <dgm:spPr/>
      <dgm:t>
        <a:bodyPr/>
        <a:lstStyle/>
        <a:p>
          <a:endParaRPr lang="en-US"/>
        </a:p>
      </dgm:t>
    </dgm:pt>
    <dgm:pt modelId="{DF3D5E47-1EAC-4C84-A770-866DBBCAB261}" type="pres">
      <dgm:prSet presAssocID="{2101A22F-2216-428F-B00E-E368FC22ED09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B401F-EAA4-4CD3-B584-8681EDCEAA8C}" type="pres">
      <dgm:prSet presAssocID="{2101A22F-2216-428F-B00E-E368FC22ED09}" presName="parSh" presStyleLbl="node1" presStyleIdx="3" presStyleCnt="5"/>
      <dgm:spPr/>
      <dgm:t>
        <a:bodyPr/>
        <a:lstStyle/>
        <a:p>
          <a:endParaRPr lang="en-US"/>
        </a:p>
      </dgm:t>
    </dgm:pt>
    <dgm:pt modelId="{788AA7EE-E497-4F38-8FCD-2AFF73BE4DC1}" type="pres">
      <dgm:prSet presAssocID="{2101A22F-2216-428F-B00E-E368FC22ED09}" presName="desTx" presStyleLbl="fgAcc1" presStyleIdx="3" presStyleCnt="5" custLinFactNeighborX="1222" custLinFactNeighborY="1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6D7F1-66BB-4595-9A75-217D61C48432}" type="pres">
      <dgm:prSet presAssocID="{56A908E2-5E16-4E06-BDC3-747AF6E6AEF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CC419A2-63AC-4A3F-AB24-50E21305CB6E}" type="pres">
      <dgm:prSet presAssocID="{56A908E2-5E16-4E06-BDC3-747AF6E6AEF8}" presName="connTx" presStyleLbl="sibTrans2D1" presStyleIdx="3" presStyleCnt="4"/>
      <dgm:spPr/>
      <dgm:t>
        <a:bodyPr/>
        <a:lstStyle/>
        <a:p>
          <a:endParaRPr lang="en-US"/>
        </a:p>
      </dgm:t>
    </dgm:pt>
    <dgm:pt modelId="{8B219336-5EAE-4E19-9C39-91D6C89929BA}" type="pres">
      <dgm:prSet presAssocID="{3012191C-F2C7-4103-806E-BC9CF74BFD53}" presName="composite" presStyleCnt="0"/>
      <dgm:spPr/>
      <dgm:t>
        <a:bodyPr/>
        <a:lstStyle/>
        <a:p>
          <a:endParaRPr lang="en-US"/>
        </a:p>
      </dgm:t>
    </dgm:pt>
    <dgm:pt modelId="{DF8215B9-8B1D-468D-8B94-66BB2D03E24F}" type="pres">
      <dgm:prSet presAssocID="{3012191C-F2C7-4103-806E-BC9CF74BFD5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320E4-FCFE-40EE-955D-176A398EF443}" type="pres">
      <dgm:prSet presAssocID="{3012191C-F2C7-4103-806E-BC9CF74BFD53}" presName="parSh" presStyleLbl="node1" presStyleIdx="4" presStyleCnt="5"/>
      <dgm:spPr/>
      <dgm:t>
        <a:bodyPr/>
        <a:lstStyle/>
        <a:p>
          <a:endParaRPr lang="en-US"/>
        </a:p>
      </dgm:t>
    </dgm:pt>
    <dgm:pt modelId="{CE9161F2-E4A1-4C5F-83DC-19090F8A2B6B}" type="pres">
      <dgm:prSet presAssocID="{3012191C-F2C7-4103-806E-BC9CF74BFD53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89EDF-8572-4B26-B41B-35685AEFCCA7}" type="presOf" srcId="{C84DE1F4-E706-4D79-B297-E0B6839B608E}" destId="{FF27856F-4FD4-470F-9730-FE2A6CF5C2F7}" srcOrd="0" destOrd="0" presId="urn:microsoft.com/office/officeart/2005/8/layout/process3"/>
    <dgm:cxn modelId="{68E08DEB-8A70-4A93-A1C8-3A4F6F4DCCBC}" type="presOf" srcId="{4E906FFD-B5EC-495A-A5ED-3F097C2AEA7C}" destId="{8DB2C588-DA6C-4C9C-98FA-6FA96309D850}" srcOrd="1" destOrd="0" presId="urn:microsoft.com/office/officeart/2005/8/layout/process3"/>
    <dgm:cxn modelId="{FF09E19F-30E5-445D-AA93-AB04B13B4C5B}" srcId="{CE0253F7-B6C6-49D8-893C-7B02794E48D7}" destId="{C4280F8F-B88F-494D-8B62-660CF23A2FD3}" srcOrd="0" destOrd="0" parTransId="{8FD4E58D-1100-47E8-AFA0-1C4E613F95CB}" sibTransId="{90D4BEF2-385E-452E-9BD8-33CD7FAE6BC8}"/>
    <dgm:cxn modelId="{EB8CE547-8F6C-4761-BCCA-12E0E0D9A6DB}" type="presOf" srcId="{90D4BEF2-385E-452E-9BD8-33CD7FAE6BC8}" destId="{96462779-F3F9-4A7E-980D-E4EFFF9A0104}" srcOrd="1" destOrd="0" presId="urn:microsoft.com/office/officeart/2005/8/layout/process3"/>
    <dgm:cxn modelId="{3A0C2130-118A-4823-AA59-3175805D9B60}" type="presOf" srcId="{2101A22F-2216-428F-B00E-E368FC22ED09}" destId="{839B401F-EAA4-4CD3-B584-8681EDCEAA8C}" srcOrd="1" destOrd="0" presId="urn:microsoft.com/office/officeart/2005/8/layout/process3"/>
    <dgm:cxn modelId="{25C58E19-7563-4960-824F-49BC74133252}" srcId="{19ACCCE7-E80C-44D8-A7E2-F64B7EB7C213}" destId="{AF81AAA2-75E9-4BF5-A41A-5E50149BCBCC}" srcOrd="0" destOrd="0" parTransId="{83C4A9EB-9611-4669-8E40-0B837889E92D}" sibTransId="{20C33EF4-9677-4C49-A3C2-861D36DA76C4}"/>
    <dgm:cxn modelId="{7C88D6AD-92E3-41E8-9318-FFA0BB9D96D6}" type="presOf" srcId="{C4280F8F-B88F-494D-8B62-660CF23A2FD3}" destId="{8C863AF3-51BF-4DA6-ABF8-388F5ECE83CE}" srcOrd="0" destOrd="0" presId="urn:microsoft.com/office/officeart/2005/8/layout/process3"/>
    <dgm:cxn modelId="{AFC88D1C-9D53-4273-B399-0D2AC2E398D3}" srcId="{CE0253F7-B6C6-49D8-893C-7B02794E48D7}" destId="{2101A22F-2216-428F-B00E-E368FC22ED09}" srcOrd="3" destOrd="0" parTransId="{061B40E0-2824-4504-B5F5-1E4670E47497}" sibTransId="{56A908E2-5E16-4E06-BDC3-747AF6E6AEF8}"/>
    <dgm:cxn modelId="{6E9C1A7B-EDC7-44C3-915C-16A402AFDBEC}" type="presOf" srcId="{387EF080-6CA3-4747-B711-29001A8F9B55}" destId="{788AA7EE-E497-4F38-8FCD-2AFF73BE4DC1}" srcOrd="0" destOrd="2" presId="urn:microsoft.com/office/officeart/2005/8/layout/process3"/>
    <dgm:cxn modelId="{EEC7CD87-718D-4805-A4CA-237176F01818}" type="presOf" srcId="{3012191C-F2C7-4103-806E-BC9CF74BFD53}" destId="{3A7320E4-FCFE-40EE-955D-176A398EF443}" srcOrd="1" destOrd="0" presId="urn:microsoft.com/office/officeart/2005/8/layout/process3"/>
    <dgm:cxn modelId="{41680792-6FF9-4612-A9FD-ABB519A5B879}" srcId="{2101A22F-2216-428F-B00E-E368FC22ED09}" destId="{3148DA78-BE5C-441B-B9DA-39536BAD0EA5}" srcOrd="1" destOrd="0" parTransId="{F142659D-8052-4149-94AE-2EE2939B443C}" sibTransId="{061ABC08-02A7-4FCA-9A6B-15E0DC1E2990}"/>
    <dgm:cxn modelId="{1BBC740A-A4EB-48CB-B8A7-A5333A5BD87F}" type="presOf" srcId="{CE0253F7-B6C6-49D8-893C-7B02794E48D7}" destId="{57BEE488-72D6-46EB-8487-4D73BCF4B290}" srcOrd="0" destOrd="0" presId="urn:microsoft.com/office/officeart/2005/8/layout/process3"/>
    <dgm:cxn modelId="{F1ABFBB5-65AF-4244-8241-8AB2C3393937}" type="presOf" srcId="{3012191C-F2C7-4103-806E-BC9CF74BFD53}" destId="{DF8215B9-8B1D-468D-8B94-66BB2D03E24F}" srcOrd="0" destOrd="0" presId="urn:microsoft.com/office/officeart/2005/8/layout/process3"/>
    <dgm:cxn modelId="{27C24335-8A1C-4028-9EB2-98F4F67F340C}" type="presOf" srcId="{F574976C-490A-48BE-A0DB-5379DFD5AFB6}" destId="{CE9161F2-E4A1-4C5F-83DC-19090F8A2B6B}" srcOrd="0" destOrd="0" presId="urn:microsoft.com/office/officeart/2005/8/layout/process3"/>
    <dgm:cxn modelId="{8AC92DC9-E792-49B4-996B-66E3C9A339A8}" srcId="{051A46A4-B0AC-4121-A546-06BF94F6C67E}" destId="{C84DE1F4-E706-4D79-B297-E0B6839B608E}" srcOrd="0" destOrd="0" parTransId="{AC56095B-E4B9-4795-A91F-EE04D191D3E4}" sibTransId="{657FA6A8-873A-4EA4-900D-5DDEDD5A7819}"/>
    <dgm:cxn modelId="{7DB4A744-72E4-4F1C-A292-2E8E65B73F8C}" type="presOf" srcId="{C4280F8F-B88F-494D-8B62-660CF23A2FD3}" destId="{FB3A9B26-384B-496D-8C29-D471C0103B7F}" srcOrd="1" destOrd="0" presId="urn:microsoft.com/office/officeart/2005/8/layout/process3"/>
    <dgm:cxn modelId="{F0D1A78B-5E7F-4143-B929-D21621457601}" type="presOf" srcId="{19ACCCE7-E80C-44D8-A7E2-F64B7EB7C213}" destId="{B70447CF-D41F-425D-B44F-2D44877ED29C}" srcOrd="1" destOrd="0" presId="urn:microsoft.com/office/officeart/2005/8/layout/process3"/>
    <dgm:cxn modelId="{F27E6200-36D8-472D-9D8C-0D09509E21CA}" type="presOf" srcId="{56A908E2-5E16-4E06-BDC3-747AF6E6AEF8}" destId="{ECC419A2-63AC-4A3F-AB24-50E21305CB6E}" srcOrd="1" destOrd="0" presId="urn:microsoft.com/office/officeart/2005/8/layout/process3"/>
    <dgm:cxn modelId="{D6E2B3D0-A65C-4857-9166-80D4ED49CFC2}" type="presOf" srcId="{051A46A4-B0AC-4121-A546-06BF94F6C67E}" destId="{EA086C3D-A7F3-4D96-937B-C7CAF2029C85}" srcOrd="1" destOrd="0" presId="urn:microsoft.com/office/officeart/2005/8/layout/process3"/>
    <dgm:cxn modelId="{CE97E236-BF4F-48CD-B02A-56C3F86879D8}" srcId="{C4280F8F-B88F-494D-8B62-660CF23A2FD3}" destId="{290928D1-17DE-46AE-83F8-239EEC277B60}" srcOrd="0" destOrd="0" parTransId="{5B5DE805-EB13-49A2-8CB7-309F185BA2DB}" sibTransId="{DE5B5239-5E0E-482C-B5A6-A2F254700F36}"/>
    <dgm:cxn modelId="{437B68BB-48D9-4E06-961C-F9652F7BCE57}" srcId="{CE0253F7-B6C6-49D8-893C-7B02794E48D7}" destId="{3012191C-F2C7-4103-806E-BC9CF74BFD53}" srcOrd="4" destOrd="0" parTransId="{6FF19943-9083-49B6-B328-AB1F69FD7553}" sibTransId="{A3F7A4FF-3E98-4AED-A1B3-8B894BADDBB9}"/>
    <dgm:cxn modelId="{B4C9071A-F719-469E-B2D2-60B650CAEA36}" type="presOf" srcId="{0C2C8BC5-F1EA-43C4-BC5C-9D4687472E5E}" destId="{FADB0705-E616-4F98-A56D-4398A481D4D5}" srcOrd="0" destOrd="0" presId="urn:microsoft.com/office/officeart/2005/8/layout/process3"/>
    <dgm:cxn modelId="{B075E5A6-E691-4DEE-93C7-6525BEEBC0CA}" srcId="{3012191C-F2C7-4103-806E-BC9CF74BFD53}" destId="{F574976C-490A-48BE-A0DB-5379DFD5AFB6}" srcOrd="0" destOrd="0" parTransId="{D083E7B9-F1F5-4E19-882A-0949F0B74603}" sibTransId="{13118406-40A8-4463-9FC7-449237A0C3F5}"/>
    <dgm:cxn modelId="{CA429641-CAD0-4FC0-B28A-4E8A194DEE23}" type="presOf" srcId="{4E906FFD-B5EC-495A-A5ED-3F097C2AEA7C}" destId="{A2742821-379B-4570-9CA1-0C1EDD37FC09}" srcOrd="0" destOrd="0" presId="urn:microsoft.com/office/officeart/2005/8/layout/process3"/>
    <dgm:cxn modelId="{73748060-DDA9-4595-89DF-F15BB544F6C5}" srcId="{CE0253F7-B6C6-49D8-893C-7B02794E48D7}" destId="{051A46A4-B0AC-4121-A546-06BF94F6C67E}" srcOrd="2" destOrd="0" parTransId="{82FE5A51-490F-4629-9FAF-F84C7E6A9F47}" sibTransId="{4E906FFD-B5EC-495A-A5ED-3F097C2AEA7C}"/>
    <dgm:cxn modelId="{54B5FEBE-EB53-44DD-B140-B399DA03F001}" type="presOf" srcId="{90D4BEF2-385E-452E-9BD8-33CD7FAE6BC8}" destId="{AB279643-3FB6-4B5E-B984-FD3BF597E7CC}" srcOrd="0" destOrd="0" presId="urn:microsoft.com/office/officeart/2005/8/layout/process3"/>
    <dgm:cxn modelId="{96FD1DFF-439F-4572-BD00-6184D80BF8DB}" type="presOf" srcId="{2101A22F-2216-428F-B00E-E368FC22ED09}" destId="{DF3D5E47-1EAC-4C84-A770-866DBBCAB261}" srcOrd="0" destOrd="0" presId="urn:microsoft.com/office/officeart/2005/8/layout/process3"/>
    <dgm:cxn modelId="{3DC53F5E-C3EF-46F2-9931-DC85AA91CF9C}" type="presOf" srcId="{051A46A4-B0AC-4121-A546-06BF94F6C67E}" destId="{35511B3E-C4C0-47DA-BF72-2D7838AA7475}" srcOrd="0" destOrd="0" presId="urn:microsoft.com/office/officeart/2005/8/layout/process3"/>
    <dgm:cxn modelId="{96FD0061-0A72-4EA1-87F6-134101C50859}" type="presOf" srcId="{3148DA78-BE5C-441B-B9DA-39536BAD0EA5}" destId="{788AA7EE-E497-4F38-8FCD-2AFF73BE4DC1}" srcOrd="0" destOrd="1" presId="urn:microsoft.com/office/officeart/2005/8/layout/process3"/>
    <dgm:cxn modelId="{0F331166-CD76-43C9-A358-68C3B6F886C0}" type="presOf" srcId="{56A908E2-5E16-4E06-BDC3-747AF6E6AEF8}" destId="{67F6D7F1-66BB-4595-9A75-217D61C48432}" srcOrd="0" destOrd="0" presId="urn:microsoft.com/office/officeart/2005/8/layout/process3"/>
    <dgm:cxn modelId="{DC9C8A89-001F-4A59-B718-95AC27CBDD71}" srcId="{CE0253F7-B6C6-49D8-893C-7B02794E48D7}" destId="{19ACCCE7-E80C-44D8-A7E2-F64B7EB7C213}" srcOrd="1" destOrd="0" parTransId="{EC2DC02E-4C01-4065-8AA3-020A80AA7566}" sibTransId="{0C2C8BC5-F1EA-43C4-BC5C-9D4687472E5E}"/>
    <dgm:cxn modelId="{70CACA9E-2D05-4C66-B46A-B81E8DCADD1E}" type="presOf" srcId="{0C2C8BC5-F1EA-43C4-BC5C-9D4687472E5E}" destId="{05FAFE92-06E1-458E-B04A-A89736744FEE}" srcOrd="1" destOrd="0" presId="urn:microsoft.com/office/officeart/2005/8/layout/process3"/>
    <dgm:cxn modelId="{E5895A39-70E0-497C-B0AC-08D51277CAC6}" srcId="{2101A22F-2216-428F-B00E-E368FC22ED09}" destId="{FD80F912-8925-4AAD-BEEA-EE4E1E8F7B41}" srcOrd="0" destOrd="0" parTransId="{74261220-DDAB-47D8-A691-106B67649488}" sibTransId="{A348B421-1722-453A-9E78-4DF353A7F760}"/>
    <dgm:cxn modelId="{3DF55587-585C-44CB-946D-811BE02AA654}" type="presOf" srcId="{AF81AAA2-75E9-4BF5-A41A-5E50149BCBCC}" destId="{055938FF-CCE3-47ED-941A-6CDB4FEF4717}" srcOrd="0" destOrd="0" presId="urn:microsoft.com/office/officeart/2005/8/layout/process3"/>
    <dgm:cxn modelId="{5A67DFC9-AEE1-4EB2-B77C-C799EE679A40}" type="presOf" srcId="{290928D1-17DE-46AE-83F8-239EEC277B60}" destId="{09A64921-9786-449F-9951-2C384546942B}" srcOrd="0" destOrd="0" presId="urn:microsoft.com/office/officeart/2005/8/layout/process3"/>
    <dgm:cxn modelId="{8B428322-8051-4F67-99B1-D78A529F320B}" type="presOf" srcId="{19ACCCE7-E80C-44D8-A7E2-F64B7EB7C213}" destId="{E26E3701-0CF4-49FD-B582-7F58D6456049}" srcOrd="0" destOrd="0" presId="urn:microsoft.com/office/officeart/2005/8/layout/process3"/>
    <dgm:cxn modelId="{FCA13F8A-333E-47F6-B7CB-3BEAD5DE1504}" srcId="{2101A22F-2216-428F-B00E-E368FC22ED09}" destId="{387EF080-6CA3-4747-B711-29001A8F9B55}" srcOrd="2" destOrd="0" parTransId="{4F933F8E-93ED-4EDE-AC4D-5DC6632C57FC}" sibTransId="{7A460722-A530-4FFC-BAB1-1E85EB05D544}"/>
    <dgm:cxn modelId="{1E206F6C-BAB6-4AB5-A292-89A0E4C8EDA9}" type="presOf" srcId="{FD80F912-8925-4AAD-BEEA-EE4E1E8F7B41}" destId="{788AA7EE-E497-4F38-8FCD-2AFF73BE4DC1}" srcOrd="0" destOrd="0" presId="urn:microsoft.com/office/officeart/2005/8/layout/process3"/>
    <dgm:cxn modelId="{F95A5323-F04D-44BC-9065-A8A90B4FDFD5}" type="presParOf" srcId="{57BEE488-72D6-46EB-8487-4D73BCF4B290}" destId="{479C32B2-B808-4DB6-929D-5C6FDE38046A}" srcOrd="0" destOrd="0" presId="urn:microsoft.com/office/officeart/2005/8/layout/process3"/>
    <dgm:cxn modelId="{D1F63A8C-82D4-4695-8C07-F0FD16A806CA}" type="presParOf" srcId="{479C32B2-B808-4DB6-929D-5C6FDE38046A}" destId="{8C863AF3-51BF-4DA6-ABF8-388F5ECE83CE}" srcOrd="0" destOrd="0" presId="urn:microsoft.com/office/officeart/2005/8/layout/process3"/>
    <dgm:cxn modelId="{A328B4F9-846A-405B-B431-7EBC62E925D3}" type="presParOf" srcId="{479C32B2-B808-4DB6-929D-5C6FDE38046A}" destId="{FB3A9B26-384B-496D-8C29-D471C0103B7F}" srcOrd="1" destOrd="0" presId="urn:microsoft.com/office/officeart/2005/8/layout/process3"/>
    <dgm:cxn modelId="{3B6E143A-CD10-4AA0-99D8-43682CA3D4E2}" type="presParOf" srcId="{479C32B2-B808-4DB6-929D-5C6FDE38046A}" destId="{09A64921-9786-449F-9951-2C384546942B}" srcOrd="2" destOrd="0" presId="urn:microsoft.com/office/officeart/2005/8/layout/process3"/>
    <dgm:cxn modelId="{A6A8806B-096C-48E2-9334-62EECB15E5DE}" type="presParOf" srcId="{57BEE488-72D6-46EB-8487-4D73BCF4B290}" destId="{AB279643-3FB6-4B5E-B984-FD3BF597E7CC}" srcOrd="1" destOrd="0" presId="urn:microsoft.com/office/officeart/2005/8/layout/process3"/>
    <dgm:cxn modelId="{5FD9D44E-E6FF-43DA-8683-C5A5080A13D1}" type="presParOf" srcId="{AB279643-3FB6-4B5E-B984-FD3BF597E7CC}" destId="{96462779-F3F9-4A7E-980D-E4EFFF9A0104}" srcOrd="0" destOrd="0" presId="urn:microsoft.com/office/officeart/2005/8/layout/process3"/>
    <dgm:cxn modelId="{E53D3131-2D71-4452-A112-C1D115F20D5C}" type="presParOf" srcId="{57BEE488-72D6-46EB-8487-4D73BCF4B290}" destId="{27D5B228-AD34-43D2-92F5-5F5D2F91DEA1}" srcOrd="2" destOrd="0" presId="urn:microsoft.com/office/officeart/2005/8/layout/process3"/>
    <dgm:cxn modelId="{2BA8AB01-E006-4244-9CD3-270E799B29D5}" type="presParOf" srcId="{27D5B228-AD34-43D2-92F5-5F5D2F91DEA1}" destId="{E26E3701-0CF4-49FD-B582-7F58D6456049}" srcOrd="0" destOrd="0" presId="urn:microsoft.com/office/officeart/2005/8/layout/process3"/>
    <dgm:cxn modelId="{D02F4267-57DD-4749-9E40-F327F3E075BD}" type="presParOf" srcId="{27D5B228-AD34-43D2-92F5-5F5D2F91DEA1}" destId="{B70447CF-D41F-425D-B44F-2D44877ED29C}" srcOrd="1" destOrd="0" presId="urn:microsoft.com/office/officeart/2005/8/layout/process3"/>
    <dgm:cxn modelId="{A8649977-428A-411B-A846-B1703DC3FE2F}" type="presParOf" srcId="{27D5B228-AD34-43D2-92F5-5F5D2F91DEA1}" destId="{055938FF-CCE3-47ED-941A-6CDB4FEF4717}" srcOrd="2" destOrd="0" presId="urn:microsoft.com/office/officeart/2005/8/layout/process3"/>
    <dgm:cxn modelId="{A4939359-2398-41D0-9AF2-EB9563CBC9F0}" type="presParOf" srcId="{57BEE488-72D6-46EB-8487-4D73BCF4B290}" destId="{FADB0705-E616-4F98-A56D-4398A481D4D5}" srcOrd="3" destOrd="0" presId="urn:microsoft.com/office/officeart/2005/8/layout/process3"/>
    <dgm:cxn modelId="{511BC71F-3757-4FFE-86EA-1FA83830CEA4}" type="presParOf" srcId="{FADB0705-E616-4F98-A56D-4398A481D4D5}" destId="{05FAFE92-06E1-458E-B04A-A89736744FEE}" srcOrd="0" destOrd="0" presId="urn:microsoft.com/office/officeart/2005/8/layout/process3"/>
    <dgm:cxn modelId="{4FAA7166-BE6B-4B2C-8C7C-CB2588626B72}" type="presParOf" srcId="{57BEE488-72D6-46EB-8487-4D73BCF4B290}" destId="{774B65EA-9002-45D0-8AB5-F513C58AFF93}" srcOrd="4" destOrd="0" presId="urn:microsoft.com/office/officeart/2005/8/layout/process3"/>
    <dgm:cxn modelId="{5655425F-4DC2-4732-89AE-29EE30780C19}" type="presParOf" srcId="{774B65EA-9002-45D0-8AB5-F513C58AFF93}" destId="{35511B3E-C4C0-47DA-BF72-2D7838AA7475}" srcOrd="0" destOrd="0" presId="urn:microsoft.com/office/officeart/2005/8/layout/process3"/>
    <dgm:cxn modelId="{555D02B1-AAB9-4A49-AE99-1FBFEA7391E4}" type="presParOf" srcId="{774B65EA-9002-45D0-8AB5-F513C58AFF93}" destId="{EA086C3D-A7F3-4D96-937B-C7CAF2029C85}" srcOrd="1" destOrd="0" presId="urn:microsoft.com/office/officeart/2005/8/layout/process3"/>
    <dgm:cxn modelId="{FEEB4E09-FE3F-453A-A225-6931C9F5A7A9}" type="presParOf" srcId="{774B65EA-9002-45D0-8AB5-F513C58AFF93}" destId="{FF27856F-4FD4-470F-9730-FE2A6CF5C2F7}" srcOrd="2" destOrd="0" presId="urn:microsoft.com/office/officeart/2005/8/layout/process3"/>
    <dgm:cxn modelId="{EFE9E67B-E6ED-438F-BA4D-6C61D956C1C5}" type="presParOf" srcId="{57BEE488-72D6-46EB-8487-4D73BCF4B290}" destId="{A2742821-379B-4570-9CA1-0C1EDD37FC09}" srcOrd="5" destOrd="0" presId="urn:microsoft.com/office/officeart/2005/8/layout/process3"/>
    <dgm:cxn modelId="{82E0B11B-F91F-4110-91D7-1D014D975083}" type="presParOf" srcId="{A2742821-379B-4570-9CA1-0C1EDD37FC09}" destId="{8DB2C588-DA6C-4C9C-98FA-6FA96309D850}" srcOrd="0" destOrd="0" presId="urn:microsoft.com/office/officeart/2005/8/layout/process3"/>
    <dgm:cxn modelId="{304AA4A5-BD7F-4638-8614-DE7456A6ED5F}" type="presParOf" srcId="{57BEE488-72D6-46EB-8487-4D73BCF4B290}" destId="{8D1A290E-D15B-4C50-B383-AB19859DBF42}" srcOrd="6" destOrd="0" presId="urn:microsoft.com/office/officeart/2005/8/layout/process3"/>
    <dgm:cxn modelId="{C8D7B16E-B825-49D9-ADA9-D97FC5F9AE1D}" type="presParOf" srcId="{8D1A290E-D15B-4C50-B383-AB19859DBF42}" destId="{DF3D5E47-1EAC-4C84-A770-866DBBCAB261}" srcOrd="0" destOrd="0" presId="urn:microsoft.com/office/officeart/2005/8/layout/process3"/>
    <dgm:cxn modelId="{C02044C8-5521-4839-922B-5D76A54B02A0}" type="presParOf" srcId="{8D1A290E-D15B-4C50-B383-AB19859DBF42}" destId="{839B401F-EAA4-4CD3-B584-8681EDCEAA8C}" srcOrd="1" destOrd="0" presId="urn:microsoft.com/office/officeart/2005/8/layout/process3"/>
    <dgm:cxn modelId="{C8EA76F7-23F3-4879-9F3A-24F1846FBD78}" type="presParOf" srcId="{8D1A290E-D15B-4C50-B383-AB19859DBF42}" destId="{788AA7EE-E497-4F38-8FCD-2AFF73BE4DC1}" srcOrd="2" destOrd="0" presId="urn:microsoft.com/office/officeart/2005/8/layout/process3"/>
    <dgm:cxn modelId="{77C2698A-0369-4122-9BDC-F824A42F35D9}" type="presParOf" srcId="{57BEE488-72D6-46EB-8487-4D73BCF4B290}" destId="{67F6D7F1-66BB-4595-9A75-217D61C48432}" srcOrd="7" destOrd="0" presId="urn:microsoft.com/office/officeart/2005/8/layout/process3"/>
    <dgm:cxn modelId="{44719CB5-BAD1-4549-BCD3-1BD2F0C91D67}" type="presParOf" srcId="{67F6D7F1-66BB-4595-9A75-217D61C48432}" destId="{ECC419A2-63AC-4A3F-AB24-50E21305CB6E}" srcOrd="0" destOrd="0" presId="urn:microsoft.com/office/officeart/2005/8/layout/process3"/>
    <dgm:cxn modelId="{427E4287-398A-4B5B-8F78-32CE086362F9}" type="presParOf" srcId="{57BEE488-72D6-46EB-8487-4D73BCF4B290}" destId="{8B219336-5EAE-4E19-9C39-91D6C89929BA}" srcOrd="8" destOrd="0" presId="urn:microsoft.com/office/officeart/2005/8/layout/process3"/>
    <dgm:cxn modelId="{5AC5F640-7274-44A4-B796-7D2486A6576F}" type="presParOf" srcId="{8B219336-5EAE-4E19-9C39-91D6C89929BA}" destId="{DF8215B9-8B1D-468D-8B94-66BB2D03E24F}" srcOrd="0" destOrd="0" presId="urn:microsoft.com/office/officeart/2005/8/layout/process3"/>
    <dgm:cxn modelId="{CC60528B-DF07-4879-A6A2-65D9AC103BDB}" type="presParOf" srcId="{8B219336-5EAE-4E19-9C39-91D6C89929BA}" destId="{3A7320E4-FCFE-40EE-955D-176A398EF443}" srcOrd="1" destOrd="0" presId="urn:microsoft.com/office/officeart/2005/8/layout/process3"/>
    <dgm:cxn modelId="{0C4CA342-3C59-4E6A-9930-6B36F0086809}" type="presParOf" srcId="{8B219336-5EAE-4E19-9C39-91D6C89929BA}" destId="{CE9161F2-E4A1-4C5F-83DC-19090F8A2B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29FCE-6207-4E1F-841D-CE705B0FDBF8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40D9B1-3F47-4329-BCC1-4D600BCBB94D}">
      <dgm:prSet phldrT="[نص]" custT="1"/>
      <dgm:spPr/>
      <dgm:t>
        <a:bodyPr/>
        <a:lstStyle/>
        <a:p>
          <a:r>
            <a:rPr lang="en-US" sz="1600" b="1" dirty="0" smtClean="0"/>
            <a:t>Chain initiation</a:t>
          </a:r>
          <a:endParaRPr lang="en-US" sz="1600" b="1" dirty="0"/>
        </a:p>
      </dgm:t>
    </dgm:pt>
    <dgm:pt modelId="{57441E6F-898E-4DF9-85D7-852186CF04F0}" type="parTrans" cxnId="{9D607A25-B487-438F-9F63-53AD7422F68A}">
      <dgm:prSet/>
      <dgm:spPr/>
      <dgm:t>
        <a:bodyPr/>
        <a:lstStyle/>
        <a:p>
          <a:endParaRPr lang="en-US"/>
        </a:p>
      </dgm:t>
    </dgm:pt>
    <dgm:pt modelId="{61B36B8E-255E-4589-97D2-1536E6AC972A}" type="sibTrans" cxnId="{9D607A25-B487-438F-9F63-53AD7422F68A}">
      <dgm:prSet/>
      <dgm:spPr/>
      <dgm:t>
        <a:bodyPr/>
        <a:lstStyle/>
        <a:p>
          <a:endParaRPr lang="en-US"/>
        </a:p>
      </dgm:t>
    </dgm:pt>
    <dgm:pt modelId="{92548AAF-C2A0-4EFE-8151-87B38F88512D}">
      <dgm:prSet phldrT="[نص]" custT="1"/>
      <dgm:spPr/>
      <dgm:t>
        <a:bodyPr/>
        <a:lstStyle/>
        <a:p>
          <a:r>
            <a:rPr lang="en-US" sz="1400" b="1" dirty="0" smtClean="0"/>
            <a:t>RNA polymerase II binds to promoter region of DNA to start transcription.</a:t>
          </a:r>
          <a:endParaRPr lang="en-US" sz="1400" b="1" dirty="0"/>
        </a:p>
      </dgm:t>
    </dgm:pt>
    <dgm:pt modelId="{FAC4E448-3532-4384-B015-DF992AE6B263}" type="parTrans" cxnId="{095F1F7E-A500-4684-96A6-D0A1E29F7DDB}">
      <dgm:prSet/>
      <dgm:spPr/>
      <dgm:t>
        <a:bodyPr/>
        <a:lstStyle/>
        <a:p>
          <a:endParaRPr lang="en-US"/>
        </a:p>
      </dgm:t>
    </dgm:pt>
    <dgm:pt modelId="{DCDE2427-A31A-4177-8283-6461DAC87B6C}" type="sibTrans" cxnId="{095F1F7E-A500-4684-96A6-D0A1E29F7DDB}">
      <dgm:prSet/>
      <dgm:spPr/>
      <dgm:t>
        <a:bodyPr/>
        <a:lstStyle/>
        <a:p>
          <a:endParaRPr lang="en-US"/>
        </a:p>
      </dgm:t>
    </dgm:pt>
    <dgm:pt modelId="{FF2812E6-D6AA-47AC-85A5-73F6BAC6D489}">
      <dgm:prSet phldrT="[نص]" custT="1"/>
      <dgm:spPr/>
      <dgm:t>
        <a:bodyPr/>
        <a:lstStyle/>
        <a:p>
          <a:r>
            <a:rPr lang="en-US" sz="1600" b="1" dirty="0" smtClean="0"/>
            <a:t>Chain elongation</a:t>
          </a:r>
          <a:endParaRPr lang="en-US" sz="1600" b="1" dirty="0"/>
        </a:p>
      </dgm:t>
    </dgm:pt>
    <dgm:pt modelId="{927AE689-8C55-484F-874E-DB7124391302}" type="parTrans" cxnId="{5B08A1AB-DE1A-4394-BCF8-8CF02CC08687}">
      <dgm:prSet/>
      <dgm:spPr/>
      <dgm:t>
        <a:bodyPr/>
        <a:lstStyle/>
        <a:p>
          <a:endParaRPr lang="en-US"/>
        </a:p>
      </dgm:t>
    </dgm:pt>
    <dgm:pt modelId="{8EDDCE0C-1139-4920-9F55-9162D7D095E3}" type="sibTrans" cxnId="{5B08A1AB-DE1A-4394-BCF8-8CF02CC08687}">
      <dgm:prSet/>
      <dgm:spPr/>
      <dgm:t>
        <a:bodyPr/>
        <a:lstStyle/>
        <a:p>
          <a:endParaRPr lang="en-US"/>
        </a:p>
      </dgm:t>
    </dgm:pt>
    <dgm:pt modelId="{88D5EB2E-39EA-4659-82FC-1DEE3F2116AD}">
      <dgm:prSet phldrT="[نص]" custT="1"/>
      <dgm:spPr/>
      <dgm:t>
        <a:bodyPr/>
        <a:lstStyle/>
        <a:p>
          <a:r>
            <a:rPr lang="en-US" sz="1200" b="1" dirty="0" smtClean="0"/>
            <a:t>A portion of DNA template unwinds at the point of synthesis and this will form short length of RNA-DNA hybrid.</a:t>
          </a:r>
          <a:endParaRPr lang="en-US" sz="1200" b="1" dirty="0"/>
        </a:p>
      </dgm:t>
    </dgm:pt>
    <dgm:pt modelId="{2FDB7014-4B29-4D77-8515-8372A05D2FE5}" type="parTrans" cxnId="{EE9E8C94-E6D7-4DF5-B565-7A2139950388}">
      <dgm:prSet/>
      <dgm:spPr/>
      <dgm:t>
        <a:bodyPr/>
        <a:lstStyle/>
        <a:p>
          <a:endParaRPr lang="en-US"/>
        </a:p>
      </dgm:t>
    </dgm:pt>
    <dgm:pt modelId="{C1AA731E-B059-4AE9-B338-A3F8A9B05FBA}" type="sibTrans" cxnId="{EE9E8C94-E6D7-4DF5-B565-7A2139950388}">
      <dgm:prSet/>
      <dgm:spPr/>
      <dgm:t>
        <a:bodyPr/>
        <a:lstStyle/>
        <a:p>
          <a:endParaRPr lang="en-US"/>
        </a:p>
      </dgm:t>
    </dgm:pt>
    <dgm:pt modelId="{728C50FA-048C-40EE-B98B-850DE366BAA3}">
      <dgm:prSet phldrT="[نص]" custT="1"/>
      <dgm:spPr/>
      <dgm:t>
        <a:bodyPr/>
        <a:lstStyle/>
        <a:p>
          <a:r>
            <a:rPr lang="en-US" sz="1600" b="1" dirty="0" smtClean="0"/>
            <a:t>Chain termination </a:t>
          </a:r>
          <a:endParaRPr lang="en-US" sz="1600" b="1" dirty="0"/>
        </a:p>
      </dgm:t>
    </dgm:pt>
    <dgm:pt modelId="{33EA18E9-FCE2-43E5-8BEC-45123456F7A8}" type="parTrans" cxnId="{D2A8F73C-6914-44C8-AF7F-A1D80C44EBAB}">
      <dgm:prSet/>
      <dgm:spPr/>
      <dgm:t>
        <a:bodyPr/>
        <a:lstStyle/>
        <a:p>
          <a:endParaRPr lang="en-US"/>
        </a:p>
      </dgm:t>
    </dgm:pt>
    <dgm:pt modelId="{9991B800-2886-4AFD-9B37-25EFEAAD205D}" type="sibTrans" cxnId="{D2A8F73C-6914-44C8-AF7F-A1D80C44EBAB}">
      <dgm:prSet/>
      <dgm:spPr/>
      <dgm:t>
        <a:bodyPr/>
        <a:lstStyle/>
        <a:p>
          <a:endParaRPr lang="en-US"/>
        </a:p>
      </dgm:t>
    </dgm:pt>
    <dgm:pt modelId="{49D67CA4-9349-4E50-8642-73F31912B9FC}">
      <dgm:prSet phldrT="[نص]" custT="1"/>
      <dgm:spPr/>
      <dgm:t>
        <a:bodyPr/>
        <a:lstStyle/>
        <a:p>
          <a:r>
            <a:rPr lang="en-US" sz="1400" b="1" dirty="0" smtClean="0"/>
            <a:t>DNA contains specific sites which stop transcription.</a:t>
          </a:r>
          <a:endParaRPr lang="en-US" sz="1400" b="1" dirty="0"/>
        </a:p>
      </dgm:t>
    </dgm:pt>
    <dgm:pt modelId="{6A89A688-6657-4B18-933B-4D5E71EFF9FB}" type="parTrans" cxnId="{01F3A48E-BEFB-47A5-9791-D5109FE437E8}">
      <dgm:prSet/>
      <dgm:spPr/>
      <dgm:t>
        <a:bodyPr/>
        <a:lstStyle/>
        <a:p>
          <a:endParaRPr lang="en-US"/>
        </a:p>
      </dgm:t>
    </dgm:pt>
    <dgm:pt modelId="{8D246119-2329-4301-804D-CB2CF7009BC8}" type="sibTrans" cxnId="{01F3A48E-BEFB-47A5-9791-D5109FE437E8}">
      <dgm:prSet/>
      <dgm:spPr/>
      <dgm:t>
        <a:bodyPr/>
        <a:lstStyle/>
        <a:p>
          <a:endParaRPr lang="en-US"/>
        </a:p>
      </dgm:t>
    </dgm:pt>
    <dgm:pt modelId="{F9EA3B92-DCDE-4002-BD00-BCD64CCE246A}" type="pres">
      <dgm:prSet presAssocID="{1F229FCE-6207-4E1F-841D-CE705B0FDB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C8565-B6A1-49A0-82F4-AA50C46FF910}" type="pres">
      <dgm:prSet presAssocID="{F540D9B1-3F47-4329-BCC1-4D600BCBB94D}" presName="composite" presStyleCnt="0"/>
      <dgm:spPr/>
      <dgm:t>
        <a:bodyPr/>
        <a:lstStyle/>
        <a:p>
          <a:endParaRPr lang="en-US"/>
        </a:p>
      </dgm:t>
    </dgm:pt>
    <dgm:pt modelId="{0151E367-CF24-4138-A367-142D7C1F519A}" type="pres">
      <dgm:prSet presAssocID="{F540D9B1-3F47-4329-BCC1-4D600BCBB9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97EF2-1160-4E01-B9E9-D2A66B6F85E7}" type="pres">
      <dgm:prSet presAssocID="{F540D9B1-3F47-4329-BCC1-4D600BCBB94D}" presName="parSh" presStyleLbl="node1" presStyleIdx="0" presStyleCnt="3"/>
      <dgm:spPr/>
      <dgm:t>
        <a:bodyPr/>
        <a:lstStyle/>
        <a:p>
          <a:endParaRPr lang="en-US"/>
        </a:p>
      </dgm:t>
    </dgm:pt>
    <dgm:pt modelId="{D388E9D8-90E3-4F50-8264-23680C2F3C22}" type="pres">
      <dgm:prSet presAssocID="{F540D9B1-3F47-4329-BCC1-4D600BCBB94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7B18B-118B-486A-8901-164514BE3FB2}" type="pres">
      <dgm:prSet presAssocID="{61B36B8E-255E-4589-97D2-1536E6AC972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84CE38F-9800-41B4-9A0E-F0DBF3091D86}" type="pres">
      <dgm:prSet presAssocID="{61B36B8E-255E-4589-97D2-1536E6AC972A}" presName="connTx" presStyleLbl="sibTrans2D1" presStyleIdx="0" presStyleCnt="2"/>
      <dgm:spPr/>
      <dgm:t>
        <a:bodyPr/>
        <a:lstStyle/>
        <a:p>
          <a:endParaRPr lang="en-US"/>
        </a:p>
      </dgm:t>
    </dgm:pt>
    <dgm:pt modelId="{39EACCD2-E9FA-4580-B3E3-A68DB9C761A6}" type="pres">
      <dgm:prSet presAssocID="{FF2812E6-D6AA-47AC-85A5-73F6BAC6D489}" presName="composite" presStyleCnt="0"/>
      <dgm:spPr/>
      <dgm:t>
        <a:bodyPr/>
        <a:lstStyle/>
        <a:p>
          <a:endParaRPr lang="en-US"/>
        </a:p>
      </dgm:t>
    </dgm:pt>
    <dgm:pt modelId="{862DB6C8-CF55-4D49-8784-9EEF8296AEA9}" type="pres">
      <dgm:prSet presAssocID="{FF2812E6-D6AA-47AC-85A5-73F6BAC6D4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BFC8D-8920-4F76-8438-9180A2801BFB}" type="pres">
      <dgm:prSet presAssocID="{FF2812E6-D6AA-47AC-85A5-73F6BAC6D489}" presName="parSh" presStyleLbl="node1" presStyleIdx="1" presStyleCnt="3"/>
      <dgm:spPr/>
      <dgm:t>
        <a:bodyPr/>
        <a:lstStyle/>
        <a:p>
          <a:endParaRPr lang="en-US"/>
        </a:p>
      </dgm:t>
    </dgm:pt>
    <dgm:pt modelId="{33F1E7FD-EAAA-453F-A0A9-7C82239B8AE4}" type="pres">
      <dgm:prSet presAssocID="{FF2812E6-D6AA-47AC-85A5-73F6BAC6D48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50874-5D68-421C-A524-56F88F739C8E}" type="pres">
      <dgm:prSet presAssocID="{8EDDCE0C-1139-4920-9F55-9162D7D095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2BCFD0D-A2C2-43A6-B5C3-C645BE724BA6}" type="pres">
      <dgm:prSet presAssocID="{8EDDCE0C-1139-4920-9F55-9162D7D095E3}" presName="connTx" presStyleLbl="sibTrans2D1" presStyleIdx="1" presStyleCnt="2"/>
      <dgm:spPr/>
      <dgm:t>
        <a:bodyPr/>
        <a:lstStyle/>
        <a:p>
          <a:endParaRPr lang="en-US"/>
        </a:p>
      </dgm:t>
    </dgm:pt>
    <dgm:pt modelId="{14BF5947-8242-47C1-82C7-1A9FE1669B2D}" type="pres">
      <dgm:prSet presAssocID="{728C50FA-048C-40EE-B98B-850DE366BAA3}" presName="composite" presStyleCnt="0"/>
      <dgm:spPr/>
      <dgm:t>
        <a:bodyPr/>
        <a:lstStyle/>
        <a:p>
          <a:endParaRPr lang="en-US"/>
        </a:p>
      </dgm:t>
    </dgm:pt>
    <dgm:pt modelId="{6FCF1210-4943-4D63-86AF-06E142695B70}" type="pres">
      <dgm:prSet presAssocID="{728C50FA-048C-40EE-B98B-850DE366BAA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05A85-4065-4D16-AB12-9332B1622CBD}" type="pres">
      <dgm:prSet presAssocID="{728C50FA-048C-40EE-B98B-850DE366BAA3}" presName="parSh" presStyleLbl="node1" presStyleIdx="2" presStyleCnt="3"/>
      <dgm:spPr/>
      <dgm:t>
        <a:bodyPr/>
        <a:lstStyle/>
        <a:p>
          <a:endParaRPr lang="en-US"/>
        </a:p>
      </dgm:t>
    </dgm:pt>
    <dgm:pt modelId="{EFFC51D8-F34B-4ED3-BBCF-826467C6A36A}" type="pres">
      <dgm:prSet presAssocID="{728C50FA-048C-40EE-B98B-850DE366BAA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91E38-EA73-415D-8E34-8FE6AEAA5A67}" type="presOf" srcId="{8EDDCE0C-1139-4920-9F55-9162D7D095E3}" destId="{C2BCFD0D-A2C2-43A6-B5C3-C645BE724BA6}" srcOrd="1" destOrd="0" presId="urn:microsoft.com/office/officeart/2005/8/layout/process3"/>
    <dgm:cxn modelId="{01F3A48E-BEFB-47A5-9791-D5109FE437E8}" srcId="{728C50FA-048C-40EE-B98B-850DE366BAA3}" destId="{49D67CA4-9349-4E50-8642-73F31912B9FC}" srcOrd="0" destOrd="0" parTransId="{6A89A688-6657-4B18-933B-4D5E71EFF9FB}" sibTransId="{8D246119-2329-4301-804D-CB2CF7009BC8}"/>
    <dgm:cxn modelId="{61F636FA-FBA9-4731-82EC-128CF3B02993}" type="presOf" srcId="{FF2812E6-D6AA-47AC-85A5-73F6BAC6D489}" destId="{862DB6C8-CF55-4D49-8784-9EEF8296AEA9}" srcOrd="0" destOrd="0" presId="urn:microsoft.com/office/officeart/2005/8/layout/process3"/>
    <dgm:cxn modelId="{E3CFC0D9-454B-40EC-969A-28D0C635854C}" type="presOf" srcId="{F540D9B1-3F47-4329-BCC1-4D600BCBB94D}" destId="{8BE97EF2-1160-4E01-B9E9-D2A66B6F85E7}" srcOrd="1" destOrd="0" presId="urn:microsoft.com/office/officeart/2005/8/layout/process3"/>
    <dgm:cxn modelId="{ACE72EA7-F82F-4D8F-874E-443D6F19B628}" type="presOf" srcId="{1F229FCE-6207-4E1F-841D-CE705B0FDBF8}" destId="{F9EA3B92-DCDE-4002-BD00-BCD64CCE246A}" srcOrd="0" destOrd="0" presId="urn:microsoft.com/office/officeart/2005/8/layout/process3"/>
    <dgm:cxn modelId="{6A368B3D-0473-469E-986F-A7D4BB45AF48}" type="presOf" srcId="{F540D9B1-3F47-4329-BCC1-4D600BCBB94D}" destId="{0151E367-CF24-4138-A367-142D7C1F519A}" srcOrd="0" destOrd="0" presId="urn:microsoft.com/office/officeart/2005/8/layout/process3"/>
    <dgm:cxn modelId="{5B08A1AB-DE1A-4394-BCF8-8CF02CC08687}" srcId="{1F229FCE-6207-4E1F-841D-CE705B0FDBF8}" destId="{FF2812E6-D6AA-47AC-85A5-73F6BAC6D489}" srcOrd="1" destOrd="0" parTransId="{927AE689-8C55-484F-874E-DB7124391302}" sibTransId="{8EDDCE0C-1139-4920-9F55-9162D7D095E3}"/>
    <dgm:cxn modelId="{3F78DEDF-B0EF-4EBA-B2F9-070207D00618}" type="presOf" srcId="{61B36B8E-255E-4589-97D2-1536E6AC972A}" destId="{384CE38F-9800-41B4-9A0E-F0DBF3091D86}" srcOrd="1" destOrd="0" presId="urn:microsoft.com/office/officeart/2005/8/layout/process3"/>
    <dgm:cxn modelId="{EE9E8C94-E6D7-4DF5-B565-7A2139950388}" srcId="{FF2812E6-D6AA-47AC-85A5-73F6BAC6D489}" destId="{88D5EB2E-39EA-4659-82FC-1DEE3F2116AD}" srcOrd="0" destOrd="0" parTransId="{2FDB7014-4B29-4D77-8515-8372A05D2FE5}" sibTransId="{C1AA731E-B059-4AE9-B338-A3F8A9B05FBA}"/>
    <dgm:cxn modelId="{D2A8F73C-6914-44C8-AF7F-A1D80C44EBAB}" srcId="{1F229FCE-6207-4E1F-841D-CE705B0FDBF8}" destId="{728C50FA-048C-40EE-B98B-850DE366BAA3}" srcOrd="2" destOrd="0" parTransId="{33EA18E9-FCE2-43E5-8BEC-45123456F7A8}" sibTransId="{9991B800-2886-4AFD-9B37-25EFEAAD205D}"/>
    <dgm:cxn modelId="{CAA316A9-CE9B-4490-95F4-7DD81F7ABB35}" type="presOf" srcId="{88D5EB2E-39EA-4659-82FC-1DEE3F2116AD}" destId="{33F1E7FD-EAAA-453F-A0A9-7C82239B8AE4}" srcOrd="0" destOrd="0" presId="urn:microsoft.com/office/officeart/2005/8/layout/process3"/>
    <dgm:cxn modelId="{356B01EB-64E4-4948-AD41-00E6567EF7CB}" type="presOf" srcId="{FF2812E6-D6AA-47AC-85A5-73F6BAC6D489}" destId="{E04BFC8D-8920-4F76-8438-9180A2801BFB}" srcOrd="1" destOrd="0" presId="urn:microsoft.com/office/officeart/2005/8/layout/process3"/>
    <dgm:cxn modelId="{38D64B6F-6B7C-4E6B-84FC-8942C9E98D71}" type="presOf" srcId="{728C50FA-048C-40EE-B98B-850DE366BAA3}" destId="{6FCF1210-4943-4D63-86AF-06E142695B70}" srcOrd="0" destOrd="0" presId="urn:microsoft.com/office/officeart/2005/8/layout/process3"/>
    <dgm:cxn modelId="{095F1F7E-A500-4684-96A6-D0A1E29F7DDB}" srcId="{F540D9B1-3F47-4329-BCC1-4D600BCBB94D}" destId="{92548AAF-C2A0-4EFE-8151-87B38F88512D}" srcOrd="0" destOrd="0" parTransId="{FAC4E448-3532-4384-B015-DF992AE6B263}" sibTransId="{DCDE2427-A31A-4177-8283-6461DAC87B6C}"/>
    <dgm:cxn modelId="{EC45214A-C66D-426B-91F1-46733A8FB9EA}" type="presOf" srcId="{728C50FA-048C-40EE-B98B-850DE366BAA3}" destId="{DB805A85-4065-4D16-AB12-9332B1622CBD}" srcOrd="1" destOrd="0" presId="urn:microsoft.com/office/officeart/2005/8/layout/process3"/>
    <dgm:cxn modelId="{0EC2818D-43B6-4709-A9ED-C027186ACE3C}" type="presOf" srcId="{49D67CA4-9349-4E50-8642-73F31912B9FC}" destId="{EFFC51D8-F34B-4ED3-BBCF-826467C6A36A}" srcOrd="0" destOrd="0" presId="urn:microsoft.com/office/officeart/2005/8/layout/process3"/>
    <dgm:cxn modelId="{3A24267E-4BFE-4F64-951B-D463699A269C}" type="presOf" srcId="{92548AAF-C2A0-4EFE-8151-87B38F88512D}" destId="{D388E9D8-90E3-4F50-8264-23680C2F3C22}" srcOrd="0" destOrd="0" presId="urn:microsoft.com/office/officeart/2005/8/layout/process3"/>
    <dgm:cxn modelId="{EEF9A977-1D9F-43FB-BDCE-92C42297536B}" type="presOf" srcId="{61B36B8E-255E-4589-97D2-1536E6AC972A}" destId="{FCF7B18B-118B-486A-8901-164514BE3FB2}" srcOrd="0" destOrd="0" presId="urn:microsoft.com/office/officeart/2005/8/layout/process3"/>
    <dgm:cxn modelId="{9D607A25-B487-438F-9F63-53AD7422F68A}" srcId="{1F229FCE-6207-4E1F-841D-CE705B0FDBF8}" destId="{F540D9B1-3F47-4329-BCC1-4D600BCBB94D}" srcOrd="0" destOrd="0" parTransId="{57441E6F-898E-4DF9-85D7-852186CF04F0}" sibTransId="{61B36B8E-255E-4589-97D2-1536E6AC972A}"/>
    <dgm:cxn modelId="{7CE96FC0-E957-4B78-8CFB-A56A92AF5620}" type="presOf" srcId="{8EDDCE0C-1139-4920-9F55-9162D7D095E3}" destId="{C7250874-5D68-421C-A524-56F88F739C8E}" srcOrd="0" destOrd="0" presId="urn:microsoft.com/office/officeart/2005/8/layout/process3"/>
    <dgm:cxn modelId="{CC2C9FC8-F313-43AB-AD18-CBF74F7C0A3E}" type="presParOf" srcId="{F9EA3B92-DCDE-4002-BD00-BCD64CCE246A}" destId="{AFEC8565-B6A1-49A0-82F4-AA50C46FF910}" srcOrd="0" destOrd="0" presId="urn:microsoft.com/office/officeart/2005/8/layout/process3"/>
    <dgm:cxn modelId="{1698DB7C-C2B9-4822-AAFC-B111541E634C}" type="presParOf" srcId="{AFEC8565-B6A1-49A0-82F4-AA50C46FF910}" destId="{0151E367-CF24-4138-A367-142D7C1F519A}" srcOrd="0" destOrd="0" presId="urn:microsoft.com/office/officeart/2005/8/layout/process3"/>
    <dgm:cxn modelId="{2573FC17-DA35-4A04-85AF-F95B09D749CB}" type="presParOf" srcId="{AFEC8565-B6A1-49A0-82F4-AA50C46FF910}" destId="{8BE97EF2-1160-4E01-B9E9-D2A66B6F85E7}" srcOrd="1" destOrd="0" presId="urn:microsoft.com/office/officeart/2005/8/layout/process3"/>
    <dgm:cxn modelId="{CAF628D4-6612-406A-A9FA-08D6117AC340}" type="presParOf" srcId="{AFEC8565-B6A1-49A0-82F4-AA50C46FF910}" destId="{D388E9D8-90E3-4F50-8264-23680C2F3C22}" srcOrd="2" destOrd="0" presId="urn:microsoft.com/office/officeart/2005/8/layout/process3"/>
    <dgm:cxn modelId="{7B7942E2-D2A4-47F8-8E6B-CFC267334D7F}" type="presParOf" srcId="{F9EA3B92-DCDE-4002-BD00-BCD64CCE246A}" destId="{FCF7B18B-118B-486A-8901-164514BE3FB2}" srcOrd="1" destOrd="0" presId="urn:microsoft.com/office/officeart/2005/8/layout/process3"/>
    <dgm:cxn modelId="{277AA4FD-31B8-4204-9ED9-A0153BE7939D}" type="presParOf" srcId="{FCF7B18B-118B-486A-8901-164514BE3FB2}" destId="{384CE38F-9800-41B4-9A0E-F0DBF3091D86}" srcOrd="0" destOrd="0" presId="urn:microsoft.com/office/officeart/2005/8/layout/process3"/>
    <dgm:cxn modelId="{48039FEA-A628-4940-BB56-0BEBD291D321}" type="presParOf" srcId="{F9EA3B92-DCDE-4002-BD00-BCD64CCE246A}" destId="{39EACCD2-E9FA-4580-B3E3-A68DB9C761A6}" srcOrd="2" destOrd="0" presId="urn:microsoft.com/office/officeart/2005/8/layout/process3"/>
    <dgm:cxn modelId="{A903BF68-9DC9-42F2-8D95-1759A3B9AA95}" type="presParOf" srcId="{39EACCD2-E9FA-4580-B3E3-A68DB9C761A6}" destId="{862DB6C8-CF55-4D49-8784-9EEF8296AEA9}" srcOrd="0" destOrd="0" presId="urn:microsoft.com/office/officeart/2005/8/layout/process3"/>
    <dgm:cxn modelId="{DEFBDEE8-B490-4E08-8E23-E55F25500313}" type="presParOf" srcId="{39EACCD2-E9FA-4580-B3E3-A68DB9C761A6}" destId="{E04BFC8D-8920-4F76-8438-9180A2801BFB}" srcOrd="1" destOrd="0" presId="urn:microsoft.com/office/officeart/2005/8/layout/process3"/>
    <dgm:cxn modelId="{189E55B5-E51E-4B59-B6DC-13874CD1A36F}" type="presParOf" srcId="{39EACCD2-E9FA-4580-B3E3-A68DB9C761A6}" destId="{33F1E7FD-EAAA-453F-A0A9-7C82239B8AE4}" srcOrd="2" destOrd="0" presId="urn:microsoft.com/office/officeart/2005/8/layout/process3"/>
    <dgm:cxn modelId="{E30945CD-7690-4800-87FB-AB59BE0BC472}" type="presParOf" srcId="{F9EA3B92-DCDE-4002-BD00-BCD64CCE246A}" destId="{C7250874-5D68-421C-A524-56F88F739C8E}" srcOrd="3" destOrd="0" presId="urn:microsoft.com/office/officeart/2005/8/layout/process3"/>
    <dgm:cxn modelId="{3B44E75A-C1C1-4C3E-B907-5F268833856A}" type="presParOf" srcId="{C7250874-5D68-421C-A524-56F88F739C8E}" destId="{C2BCFD0D-A2C2-43A6-B5C3-C645BE724BA6}" srcOrd="0" destOrd="0" presId="urn:microsoft.com/office/officeart/2005/8/layout/process3"/>
    <dgm:cxn modelId="{AEA9CBD0-E8A1-40D2-A62F-3DF8E199FD6B}" type="presParOf" srcId="{F9EA3B92-DCDE-4002-BD00-BCD64CCE246A}" destId="{14BF5947-8242-47C1-82C7-1A9FE1669B2D}" srcOrd="4" destOrd="0" presId="urn:microsoft.com/office/officeart/2005/8/layout/process3"/>
    <dgm:cxn modelId="{E91D5458-95FF-4377-BA60-38F241950E63}" type="presParOf" srcId="{14BF5947-8242-47C1-82C7-1A9FE1669B2D}" destId="{6FCF1210-4943-4D63-86AF-06E142695B70}" srcOrd="0" destOrd="0" presId="urn:microsoft.com/office/officeart/2005/8/layout/process3"/>
    <dgm:cxn modelId="{D5767CEC-E0FF-4FBA-ACE4-60835089187C}" type="presParOf" srcId="{14BF5947-8242-47C1-82C7-1A9FE1669B2D}" destId="{DB805A85-4065-4D16-AB12-9332B1622CBD}" srcOrd="1" destOrd="0" presId="urn:microsoft.com/office/officeart/2005/8/layout/process3"/>
    <dgm:cxn modelId="{A7C57DA8-39A7-4F5F-BC12-B47539EC7558}" type="presParOf" srcId="{14BF5947-8242-47C1-82C7-1A9FE1669B2D}" destId="{EFFC51D8-F34B-4ED3-BBCF-826467C6A36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C141A-30A5-4C9C-B998-134A6BF83D8E}" type="doc">
      <dgm:prSet loTypeId="urn:microsoft.com/office/officeart/2008/layout/HalfCircleOrganizationChart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B2EBDF-5366-4A6C-99A3-9A03DBC7102D}">
      <dgm:prSet phldrT="[نص]" custT="1"/>
      <dgm:spPr/>
      <dgm:t>
        <a:bodyPr/>
        <a:lstStyle/>
        <a:p>
          <a:r>
            <a:rPr lang="en-US" sz="1600" b="1" dirty="0" smtClean="0"/>
            <a:t>Steps in protein translation </a:t>
          </a:r>
          <a:endParaRPr lang="en-US" sz="1600" b="1" dirty="0"/>
        </a:p>
      </dgm:t>
    </dgm:pt>
    <dgm:pt modelId="{8801BA9E-194C-4C42-9F4B-3B0841733E58}" type="parTrans" cxnId="{0460A3F4-84BE-4C37-A9BB-F429CA74E3A4}">
      <dgm:prSet/>
      <dgm:spPr/>
      <dgm:t>
        <a:bodyPr/>
        <a:lstStyle/>
        <a:p>
          <a:endParaRPr lang="en-US"/>
        </a:p>
      </dgm:t>
    </dgm:pt>
    <dgm:pt modelId="{204AA075-E12E-49D6-BCCF-A5ACC7874135}" type="sibTrans" cxnId="{0460A3F4-84BE-4C37-A9BB-F429CA74E3A4}">
      <dgm:prSet/>
      <dgm:spPr/>
      <dgm:t>
        <a:bodyPr/>
        <a:lstStyle/>
        <a:p>
          <a:endParaRPr lang="en-US"/>
        </a:p>
      </dgm:t>
    </dgm:pt>
    <dgm:pt modelId="{34CFF77A-2861-4302-B991-EEB70B2B9B8F}">
      <dgm:prSet phldrT="[نص]" custT="1"/>
      <dgm:spPr/>
      <dgm:t>
        <a:bodyPr/>
        <a:lstStyle/>
        <a:p>
          <a:r>
            <a:rPr lang="en-US" sz="1600" b="1" dirty="0" smtClean="0"/>
            <a:t>Components for translation</a:t>
          </a:r>
          <a:endParaRPr lang="en-US" sz="1600" b="1" dirty="0"/>
        </a:p>
      </dgm:t>
    </dgm:pt>
    <dgm:pt modelId="{C56471CC-3F3E-4AC9-B316-32B6F927C4BE}" type="parTrans" cxnId="{C140E099-2368-44FB-99C1-25646178EC98}">
      <dgm:prSet/>
      <dgm:spPr/>
      <dgm:t>
        <a:bodyPr/>
        <a:lstStyle/>
        <a:p>
          <a:endParaRPr lang="en-US"/>
        </a:p>
      </dgm:t>
    </dgm:pt>
    <dgm:pt modelId="{35864ECF-417C-4E13-B18D-3BFA5B4FBC14}" type="sibTrans" cxnId="{C140E099-2368-44FB-99C1-25646178EC98}">
      <dgm:prSet/>
      <dgm:spPr/>
      <dgm:t>
        <a:bodyPr/>
        <a:lstStyle/>
        <a:p>
          <a:endParaRPr lang="en-US"/>
        </a:p>
      </dgm:t>
    </dgm:pt>
    <dgm:pt modelId="{B30E5228-D07E-4293-98AE-B02A45542B25}">
      <dgm:prSet custT="1"/>
      <dgm:spPr/>
      <dgm:t>
        <a:bodyPr/>
        <a:lstStyle/>
        <a:p>
          <a:r>
            <a:rPr lang="en-US" sz="1400" b="1" dirty="0" smtClean="0"/>
            <a:t>1- 61 codons  specify 20 amino acids </a:t>
          </a:r>
        </a:p>
      </dgm:t>
    </dgm:pt>
    <dgm:pt modelId="{D2F2533D-3D1E-433A-AAF8-E3E466FFC7DF}" type="parTrans" cxnId="{FA963E1B-48F2-4F10-B596-CE3C8D8369C2}">
      <dgm:prSet/>
      <dgm:spPr/>
      <dgm:t>
        <a:bodyPr/>
        <a:lstStyle/>
        <a:p>
          <a:endParaRPr lang="en-US"/>
        </a:p>
      </dgm:t>
    </dgm:pt>
    <dgm:pt modelId="{DEE39016-80F0-4436-A2FE-A408800680F4}" type="sibTrans" cxnId="{FA963E1B-48F2-4F10-B596-CE3C8D8369C2}">
      <dgm:prSet/>
      <dgm:spPr/>
      <dgm:t>
        <a:bodyPr/>
        <a:lstStyle/>
        <a:p>
          <a:endParaRPr lang="en-US"/>
        </a:p>
      </dgm:t>
    </dgm:pt>
    <dgm:pt modelId="{E204A486-2BC9-468C-81D3-85871133B2BB}">
      <dgm:prSet custT="1"/>
      <dgm:spPr/>
      <dgm:t>
        <a:bodyPr/>
        <a:lstStyle/>
        <a:p>
          <a:r>
            <a:rPr lang="en-US" sz="1400" b="1" dirty="0" smtClean="0"/>
            <a:t>2- AUG  is the start codon</a:t>
          </a:r>
        </a:p>
      </dgm:t>
    </dgm:pt>
    <dgm:pt modelId="{DD341ADD-DA0D-4EE7-91A7-26DFA036C738}" type="parTrans" cxnId="{B92291DA-14DF-4DCB-9F8C-CFA9C3A24999}">
      <dgm:prSet/>
      <dgm:spPr/>
      <dgm:t>
        <a:bodyPr/>
        <a:lstStyle/>
        <a:p>
          <a:endParaRPr lang="en-US"/>
        </a:p>
      </dgm:t>
    </dgm:pt>
    <dgm:pt modelId="{436E31C8-7686-4E36-BC11-4433C9DAF308}" type="sibTrans" cxnId="{B92291DA-14DF-4DCB-9F8C-CFA9C3A24999}">
      <dgm:prSet/>
      <dgm:spPr/>
      <dgm:t>
        <a:bodyPr/>
        <a:lstStyle/>
        <a:p>
          <a:endParaRPr lang="en-US"/>
        </a:p>
      </dgm:t>
    </dgm:pt>
    <dgm:pt modelId="{00986E47-73E4-42CF-B34A-6AE404347E16}">
      <dgm:prSet custT="1"/>
      <dgm:spPr/>
      <dgm:t>
        <a:bodyPr/>
        <a:lstStyle/>
        <a:p>
          <a:r>
            <a:rPr lang="en-US" sz="1400" b="1" dirty="0" smtClean="0"/>
            <a:t>3-  UGA UAG UAA are the stop codons </a:t>
          </a:r>
          <a:endParaRPr lang="en-US" sz="1400" b="1" dirty="0"/>
        </a:p>
      </dgm:t>
    </dgm:pt>
    <dgm:pt modelId="{586CBC3F-1725-4F27-9757-7A4FCB2E5043}" type="parTrans" cxnId="{BB716045-69F9-492B-A73F-D18DE7ADEADD}">
      <dgm:prSet/>
      <dgm:spPr/>
      <dgm:t>
        <a:bodyPr/>
        <a:lstStyle/>
        <a:p>
          <a:endParaRPr lang="en-US"/>
        </a:p>
      </dgm:t>
    </dgm:pt>
    <dgm:pt modelId="{0CC5B092-04CB-41B7-B3C2-553039C287F7}" type="sibTrans" cxnId="{BB716045-69F9-492B-A73F-D18DE7ADEADD}">
      <dgm:prSet/>
      <dgm:spPr/>
      <dgm:t>
        <a:bodyPr/>
        <a:lstStyle/>
        <a:p>
          <a:endParaRPr lang="en-US"/>
        </a:p>
      </dgm:t>
    </dgm:pt>
    <dgm:pt modelId="{531434E6-E020-4B23-9416-2842A156B51B}">
      <dgm:prSet custT="1"/>
      <dgm:spPr/>
      <dgm:t>
        <a:bodyPr/>
        <a:lstStyle/>
        <a:p>
          <a:r>
            <a:rPr lang="en-US" sz="1200" b="1" dirty="0" smtClean="0"/>
            <a:t>1- amino acids.</a:t>
          </a:r>
        </a:p>
        <a:p>
          <a:r>
            <a:rPr lang="en-US" sz="1200" b="1" dirty="0" smtClean="0"/>
            <a:t>2-transfer RNA </a:t>
          </a:r>
        </a:p>
      </dgm:t>
    </dgm:pt>
    <dgm:pt modelId="{D3C88D66-7FFA-495E-9181-1E58C4D111D2}" type="parTrans" cxnId="{A7ED5568-8AC2-4DE2-B96F-CB42B253C386}">
      <dgm:prSet/>
      <dgm:spPr/>
      <dgm:t>
        <a:bodyPr/>
        <a:lstStyle/>
        <a:p>
          <a:endParaRPr lang="en-US"/>
        </a:p>
      </dgm:t>
    </dgm:pt>
    <dgm:pt modelId="{C642C0F8-2474-475B-9912-B5F990A00F86}" type="sibTrans" cxnId="{A7ED5568-8AC2-4DE2-B96F-CB42B253C386}">
      <dgm:prSet/>
      <dgm:spPr/>
      <dgm:t>
        <a:bodyPr/>
        <a:lstStyle/>
        <a:p>
          <a:endParaRPr lang="en-US"/>
        </a:p>
      </dgm:t>
    </dgm:pt>
    <dgm:pt modelId="{75D220CD-53F6-4DD4-8E9E-1792591A2D62}">
      <dgm:prSet phldrT="[نص]" custT="1"/>
      <dgm:spPr/>
      <dgm:t>
        <a:bodyPr/>
        <a:lstStyle/>
        <a:p>
          <a:r>
            <a:rPr lang="en-US" sz="1600" b="1" dirty="0" smtClean="0"/>
            <a:t>There are 64 possible codons </a:t>
          </a:r>
        </a:p>
      </dgm:t>
    </dgm:pt>
    <dgm:pt modelId="{635C2366-178C-44A1-A343-AFE92DE59AEC}" type="sibTrans" cxnId="{75019940-664A-403A-888B-2183F362126F}">
      <dgm:prSet/>
      <dgm:spPr/>
      <dgm:t>
        <a:bodyPr/>
        <a:lstStyle/>
        <a:p>
          <a:endParaRPr lang="en-US"/>
        </a:p>
      </dgm:t>
    </dgm:pt>
    <dgm:pt modelId="{F062A87E-0780-4D30-8456-1A8453142177}" type="parTrans" cxnId="{75019940-664A-403A-888B-2183F362126F}">
      <dgm:prSet/>
      <dgm:spPr/>
      <dgm:t>
        <a:bodyPr/>
        <a:lstStyle/>
        <a:p>
          <a:endParaRPr lang="en-US"/>
        </a:p>
      </dgm:t>
    </dgm:pt>
    <dgm:pt modelId="{6F93A663-653F-42E1-B446-829F802CC6A8}">
      <dgm:prSet custT="1"/>
      <dgm:spPr/>
      <dgm:t>
        <a:bodyPr/>
        <a:lstStyle/>
        <a:p>
          <a:r>
            <a:rPr lang="en-US" sz="1400" b="1" dirty="0" smtClean="0"/>
            <a:t>Initiation </a:t>
          </a:r>
          <a:endParaRPr lang="en-US" sz="1800" b="1" dirty="0"/>
        </a:p>
      </dgm:t>
    </dgm:pt>
    <dgm:pt modelId="{07214833-6702-4AF3-A288-C03413D72DA2}" type="parTrans" cxnId="{E79871ED-6EC8-43CE-9880-64D427194F82}">
      <dgm:prSet/>
      <dgm:spPr/>
      <dgm:t>
        <a:bodyPr/>
        <a:lstStyle/>
        <a:p>
          <a:endParaRPr lang="en-US"/>
        </a:p>
      </dgm:t>
    </dgm:pt>
    <dgm:pt modelId="{241FACF8-2323-40B1-AB33-A0EACEDFBF7F}" type="sibTrans" cxnId="{E79871ED-6EC8-43CE-9880-64D427194F82}">
      <dgm:prSet/>
      <dgm:spPr/>
      <dgm:t>
        <a:bodyPr/>
        <a:lstStyle/>
        <a:p>
          <a:endParaRPr lang="en-US"/>
        </a:p>
      </dgm:t>
    </dgm:pt>
    <dgm:pt modelId="{41BFDCD5-996D-4768-A361-7582078F3DC1}">
      <dgm:prSet custT="1"/>
      <dgm:spPr/>
      <dgm:t>
        <a:bodyPr/>
        <a:lstStyle/>
        <a:p>
          <a:r>
            <a:rPr lang="en-US" sz="1400" b="1" dirty="0" smtClean="0"/>
            <a:t>elongation</a:t>
          </a:r>
          <a:endParaRPr lang="en-US" sz="1400" b="1" dirty="0"/>
        </a:p>
      </dgm:t>
    </dgm:pt>
    <dgm:pt modelId="{CE7FCE26-D351-463C-9815-4892E8DC524A}" type="parTrans" cxnId="{11643F15-473C-4A2A-88AB-0C1EB50647D2}">
      <dgm:prSet/>
      <dgm:spPr/>
      <dgm:t>
        <a:bodyPr/>
        <a:lstStyle/>
        <a:p>
          <a:endParaRPr lang="en-US"/>
        </a:p>
      </dgm:t>
    </dgm:pt>
    <dgm:pt modelId="{5710340D-3BE2-4530-BDC0-AC8FA0C86D51}" type="sibTrans" cxnId="{11643F15-473C-4A2A-88AB-0C1EB50647D2}">
      <dgm:prSet/>
      <dgm:spPr/>
      <dgm:t>
        <a:bodyPr/>
        <a:lstStyle/>
        <a:p>
          <a:endParaRPr lang="en-US"/>
        </a:p>
      </dgm:t>
    </dgm:pt>
    <dgm:pt modelId="{7102EAC5-B3BB-4045-9E54-AA6E602422DA}">
      <dgm:prSet custT="1"/>
      <dgm:spPr/>
      <dgm:t>
        <a:bodyPr/>
        <a:lstStyle/>
        <a:p>
          <a:r>
            <a:rPr lang="en-US" sz="1400" b="1" dirty="0" smtClean="0"/>
            <a:t>termination</a:t>
          </a:r>
          <a:endParaRPr lang="en-US" sz="1400" b="1" dirty="0"/>
        </a:p>
      </dgm:t>
    </dgm:pt>
    <dgm:pt modelId="{0BF98338-D5B2-4B93-BDBC-0E94DBBFFA2B}" type="parTrans" cxnId="{74DE8ED5-E04E-46AF-9082-2A485474A233}">
      <dgm:prSet/>
      <dgm:spPr/>
      <dgm:t>
        <a:bodyPr/>
        <a:lstStyle/>
        <a:p>
          <a:endParaRPr lang="en-US"/>
        </a:p>
      </dgm:t>
    </dgm:pt>
    <dgm:pt modelId="{B5615181-BE43-4B6F-AE35-9EEFD03A42B9}" type="sibTrans" cxnId="{74DE8ED5-E04E-46AF-9082-2A485474A233}">
      <dgm:prSet/>
      <dgm:spPr/>
      <dgm:t>
        <a:bodyPr/>
        <a:lstStyle/>
        <a:p>
          <a:endParaRPr lang="en-US"/>
        </a:p>
      </dgm:t>
    </dgm:pt>
    <dgm:pt modelId="{209C4B79-74DC-4BEB-AA26-BB8F6F0FA02B}">
      <dgm:prSet/>
      <dgm:spPr/>
      <dgm:t>
        <a:bodyPr/>
        <a:lstStyle/>
        <a:p>
          <a:endParaRPr lang="en-US"/>
        </a:p>
      </dgm:t>
    </dgm:pt>
    <dgm:pt modelId="{6A99F626-0FA1-48A2-9BDC-28DEE7507C21}" type="parTrans" cxnId="{E9771F6B-7E6B-478A-BA3B-95E1BB699EFF}">
      <dgm:prSet/>
      <dgm:spPr/>
      <dgm:t>
        <a:bodyPr/>
        <a:lstStyle/>
        <a:p>
          <a:endParaRPr lang="en-US"/>
        </a:p>
      </dgm:t>
    </dgm:pt>
    <dgm:pt modelId="{D0B6DC86-0FAF-4655-9983-3ED4A3566A41}" type="sibTrans" cxnId="{E9771F6B-7E6B-478A-BA3B-95E1BB699EFF}">
      <dgm:prSet/>
      <dgm:spPr/>
      <dgm:t>
        <a:bodyPr/>
        <a:lstStyle/>
        <a:p>
          <a:endParaRPr lang="en-US"/>
        </a:p>
      </dgm:t>
    </dgm:pt>
    <dgm:pt modelId="{39D20383-0496-4E13-8DDE-F047C911A67B}">
      <dgm:prSet/>
      <dgm:spPr/>
      <dgm:t>
        <a:bodyPr/>
        <a:lstStyle/>
        <a:p>
          <a:endParaRPr lang="en-US"/>
        </a:p>
      </dgm:t>
    </dgm:pt>
    <dgm:pt modelId="{AA9FA530-D7E4-4910-BEC2-159ACD911AF4}" type="parTrans" cxnId="{8F004242-3C4B-44F0-9532-10A297EE2A96}">
      <dgm:prSet/>
      <dgm:spPr/>
      <dgm:t>
        <a:bodyPr/>
        <a:lstStyle/>
        <a:p>
          <a:endParaRPr lang="en-US"/>
        </a:p>
      </dgm:t>
    </dgm:pt>
    <dgm:pt modelId="{24163EDD-057B-4B70-AFAA-C4798EFD1B18}" type="sibTrans" cxnId="{8F004242-3C4B-44F0-9532-10A297EE2A96}">
      <dgm:prSet/>
      <dgm:spPr/>
      <dgm:t>
        <a:bodyPr/>
        <a:lstStyle/>
        <a:p>
          <a:endParaRPr lang="en-US"/>
        </a:p>
      </dgm:t>
    </dgm:pt>
    <dgm:pt modelId="{9D3AA984-B271-46FC-A923-085D6D8E1418}">
      <dgm:prSet phldrT="[نص]" custT="1"/>
      <dgm:spPr/>
      <dgm:t>
        <a:bodyPr/>
        <a:lstStyle/>
        <a:p>
          <a:pPr algn="ctr"/>
          <a:r>
            <a:rPr lang="en-US" sz="2000" b="1" dirty="0" smtClean="0"/>
            <a:t>Translation (protein synthesis)</a:t>
          </a:r>
          <a:endParaRPr lang="en-US" sz="2000" b="1" dirty="0"/>
        </a:p>
      </dgm:t>
    </dgm:pt>
    <dgm:pt modelId="{92D7AE33-88CF-457A-BD08-C5BB71429094}" type="sibTrans" cxnId="{73831C50-9C7E-48B5-8CC7-0DF81FB55F00}">
      <dgm:prSet/>
      <dgm:spPr/>
      <dgm:t>
        <a:bodyPr/>
        <a:lstStyle/>
        <a:p>
          <a:endParaRPr lang="en-US"/>
        </a:p>
      </dgm:t>
    </dgm:pt>
    <dgm:pt modelId="{095C7890-EF59-4EB8-BE64-688D1F097AE2}" type="parTrans" cxnId="{73831C50-9C7E-48B5-8CC7-0DF81FB55F00}">
      <dgm:prSet/>
      <dgm:spPr/>
      <dgm:t>
        <a:bodyPr/>
        <a:lstStyle/>
        <a:p>
          <a:endParaRPr lang="en-US"/>
        </a:p>
      </dgm:t>
    </dgm:pt>
    <dgm:pt modelId="{D1F22BF1-E59A-4A23-A639-84B4BDACEF32}" type="pres">
      <dgm:prSet presAssocID="{3D6C141A-30A5-4C9C-B998-134A6BF83D8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E75CEA-B9F5-424E-BEEB-6A610D1DD658}" type="pres">
      <dgm:prSet presAssocID="{9D3AA984-B271-46FC-A923-085D6D8E14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3154A8-BB3E-463D-815D-5027B8CF7BF2}" type="pres">
      <dgm:prSet presAssocID="{9D3AA984-B271-46FC-A923-085D6D8E1418}" presName="rootComposite1" presStyleCnt="0"/>
      <dgm:spPr/>
      <dgm:t>
        <a:bodyPr/>
        <a:lstStyle/>
        <a:p>
          <a:endParaRPr lang="en-US"/>
        </a:p>
      </dgm:t>
    </dgm:pt>
    <dgm:pt modelId="{FE1201F6-49C4-419C-9359-0F30DC5A5711}" type="pres">
      <dgm:prSet presAssocID="{9D3AA984-B271-46FC-A923-085D6D8E141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89B30-6858-45F5-A83B-A6949DF5829A}" type="pres">
      <dgm:prSet presAssocID="{9D3AA984-B271-46FC-A923-085D6D8E1418}" presName="topArc1" presStyleLbl="parChTrans1D1" presStyleIdx="0" presStyleCnt="26"/>
      <dgm:spPr/>
      <dgm:t>
        <a:bodyPr/>
        <a:lstStyle/>
        <a:p>
          <a:endParaRPr lang="en-US"/>
        </a:p>
      </dgm:t>
    </dgm:pt>
    <dgm:pt modelId="{F6FC790D-3A98-48F9-86C2-5020B32FF4ED}" type="pres">
      <dgm:prSet presAssocID="{9D3AA984-B271-46FC-A923-085D6D8E1418}" presName="bottomArc1" presStyleLbl="parChTrans1D1" presStyleIdx="1" presStyleCnt="26"/>
      <dgm:spPr/>
      <dgm:t>
        <a:bodyPr/>
        <a:lstStyle/>
        <a:p>
          <a:endParaRPr lang="en-US"/>
        </a:p>
      </dgm:t>
    </dgm:pt>
    <dgm:pt modelId="{1210037C-63B9-4247-923B-5104EB17C9CA}" type="pres">
      <dgm:prSet presAssocID="{9D3AA984-B271-46FC-A923-085D6D8E1418}" presName="topConnNode1" presStyleLbl="node1" presStyleIdx="0" presStyleCnt="0"/>
      <dgm:spPr/>
      <dgm:t>
        <a:bodyPr/>
        <a:lstStyle/>
        <a:p>
          <a:endParaRPr lang="en-US"/>
        </a:p>
      </dgm:t>
    </dgm:pt>
    <dgm:pt modelId="{99BD88E8-C7D5-43EC-9F20-0F3A5C151006}" type="pres">
      <dgm:prSet presAssocID="{9D3AA984-B271-46FC-A923-085D6D8E1418}" presName="hierChild2" presStyleCnt="0"/>
      <dgm:spPr/>
      <dgm:t>
        <a:bodyPr/>
        <a:lstStyle/>
        <a:p>
          <a:endParaRPr lang="en-US"/>
        </a:p>
      </dgm:t>
    </dgm:pt>
    <dgm:pt modelId="{646F46FE-DD6F-4B46-8759-1529DC3B6AA6}" type="pres">
      <dgm:prSet presAssocID="{8801BA9E-194C-4C42-9F4B-3B0841733E58}" presName="Name28" presStyleLbl="parChTrans1D2" presStyleIdx="0" presStyleCnt="3"/>
      <dgm:spPr/>
      <dgm:t>
        <a:bodyPr/>
        <a:lstStyle/>
        <a:p>
          <a:endParaRPr lang="en-US"/>
        </a:p>
      </dgm:t>
    </dgm:pt>
    <dgm:pt modelId="{662FBAF9-7131-47F0-B430-58D028BB9BDD}" type="pres">
      <dgm:prSet presAssocID="{3AB2EBDF-5366-4A6C-99A3-9A03DBC71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3DB620-4296-4D83-BFE0-BC66D833E032}" type="pres">
      <dgm:prSet presAssocID="{3AB2EBDF-5366-4A6C-99A3-9A03DBC7102D}" presName="rootComposite2" presStyleCnt="0"/>
      <dgm:spPr/>
      <dgm:t>
        <a:bodyPr/>
        <a:lstStyle/>
        <a:p>
          <a:endParaRPr lang="en-US"/>
        </a:p>
      </dgm:t>
    </dgm:pt>
    <dgm:pt modelId="{8DF032E6-1C60-4F0D-9781-3A364ECEF589}" type="pres">
      <dgm:prSet presAssocID="{3AB2EBDF-5366-4A6C-99A3-9A03DBC7102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3CA146-62E4-453F-9F87-2D03790ABF18}" type="pres">
      <dgm:prSet presAssocID="{3AB2EBDF-5366-4A6C-99A3-9A03DBC7102D}" presName="topArc2" presStyleLbl="parChTrans1D1" presStyleIdx="2" presStyleCnt="26"/>
      <dgm:spPr/>
      <dgm:t>
        <a:bodyPr/>
        <a:lstStyle/>
        <a:p>
          <a:endParaRPr lang="en-US"/>
        </a:p>
      </dgm:t>
    </dgm:pt>
    <dgm:pt modelId="{D26B9431-BCE0-4FD4-8FF7-26A03BFE72E5}" type="pres">
      <dgm:prSet presAssocID="{3AB2EBDF-5366-4A6C-99A3-9A03DBC7102D}" presName="bottomArc2" presStyleLbl="parChTrans1D1" presStyleIdx="3" presStyleCnt="26"/>
      <dgm:spPr/>
      <dgm:t>
        <a:bodyPr/>
        <a:lstStyle/>
        <a:p>
          <a:endParaRPr lang="en-US"/>
        </a:p>
      </dgm:t>
    </dgm:pt>
    <dgm:pt modelId="{83CE774F-FA92-4C41-9C45-89AA3340B6BC}" type="pres">
      <dgm:prSet presAssocID="{3AB2EBDF-5366-4A6C-99A3-9A03DBC7102D}" presName="topConnNode2" presStyleLbl="node2" presStyleIdx="0" presStyleCnt="0"/>
      <dgm:spPr/>
      <dgm:t>
        <a:bodyPr/>
        <a:lstStyle/>
        <a:p>
          <a:endParaRPr lang="en-US"/>
        </a:p>
      </dgm:t>
    </dgm:pt>
    <dgm:pt modelId="{BD6F9A38-5CEB-4316-9ECB-40DF77643434}" type="pres">
      <dgm:prSet presAssocID="{3AB2EBDF-5366-4A6C-99A3-9A03DBC7102D}" presName="hierChild4" presStyleCnt="0"/>
      <dgm:spPr/>
      <dgm:t>
        <a:bodyPr/>
        <a:lstStyle/>
        <a:p>
          <a:endParaRPr lang="en-US"/>
        </a:p>
      </dgm:t>
    </dgm:pt>
    <dgm:pt modelId="{4E025A71-42C4-4CD6-A0E2-0EBE13759DC6}" type="pres">
      <dgm:prSet presAssocID="{07214833-6702-4AF3-A288-C03413D72DA2}" presName="Name28" presStyleLbl="parChTrans1D3" presStyleIdx="0" presStyleCnt="9"/>
      <dgm:spPr/>
      <dgm:t>
        <a:bodyPr/>
        <a:lstStyle/>
        <a:p>
          <a:endParaRPr lang="en-US"/>
        </a:p>
      </dgm:t>
    </dgm:pt>
    <dgm:pt modelId="{27BFBF71-8D52-4B15-A50C-C247CCB55F95}" type="pres">
      <dgm:prSet presAssocID="{6F93A663-653F-42E1-B446-829F802CC6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315982-31AE-46F5-81BB-5615C13E9FDD}" type="pres">
      <dgm:prSet presAssocID="{6F93A663-653F-42E1-B446-829F802CC6A8}" presName="rootComposite2" presStyleCnt="0"/>
      <dgm:spPr/>
      <dgm:t>
        <a:bodyPr/>
        <a:lstStyle/>
        <a:p>
          <a:endParaRPr lang="en-US"/>
        </a:p>
      </dgm:t>
    </dgm:pt>
    <dgm:pt modelId="{2FD2E1B7-04A1-494B-BF4E-B75CAC29EFE0}" type="pres">
      <dgm:prSet presAssocID="{6F93A663-653F-42E1-B446-829F802CC6A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BB549-0B28-40FF-8489-EF43763FB58B}" type="pres">
      <dgm:prSet presAssocID="{6F93A663-653F-42E1-B446-829F802CC6A8}" presName="topArc2" presStyleLbl="parChTrans1D1" presStyleIdx="4" presStyleCnt="26"/>
      <dgm:spPr/>
      <dgm:t>
        <a:bodyPr/>
        <a:lstStyle/>
        <a:p>
          <a:endParaRPr lang="en-US"/>
        </a:p>
      </dgm:t>
    </dgm:pt>
    <dgm:pt modelId="{C3022236-AA3D-4D12-8E92-4B1073525FEA}" type="pres">
      <dgm:prSet presAssocID="{6F93A663-653F-42E1-B446-829F802CC6A8}" presName="bottomArc2" presStyleLbl="parChTrans1D1" presStyleIdx="5" presStyleCnt="26"/>
      <dgm:spPr/>
      <dgm:t>
        <a:bodyPr/>
        <a:lstStyle/>
        <a:p>
          <a:endParaRPr lang="en-US"/>
        </a:p>
      </dgm:t>
    </dgm:pt>
    <dgm:pt modelId="{5F6779E7-EFB6-4DB0-9A53-A207469CF9A2}" type="pres">
      <dgm:prSet presAssocID="{6F93A663-653F-42E1-B446-829F802CC6A8}" presName="topConnNode2" presStyleLbl="node3" presStyleIdx="0" presStyleCnt="0"/>
      <dgm:spPr/>
      <dgm:t>
        <a:bodyPr/>
        <a:lstStyle/>
        <a:p>
          <a:endParaRPr lang="en-US"/>
        </a:p>
      </dgm:t>
    </dgm:pt>
    <dgm:pt modelId="{ECFDE454-5CF7-4B97-A94F-436313C5D729}" type="pres">
      <dgm:prSet presAssocID="{6F93A663-653F-42E1-B446-829F802CC6A8}" presName="hierChild4" presStyleCnt="0"/>
      <dgm:spPr/>
      <dgm:t>
        <a:bodyPr/>
        <a:lstStyle/>
        <a:p>
          <a:endParaRPr lang="en-US"/>
        </a:p>
      </dgm:t>
    </dgm:pt>
    <dgm:pt modelId="{C28AF914-A9C6-49F2-8E7F-E867AA0E81FF}" type="pres">
      <dgm:prSet presAssocID="{6F93A663-653F-42E1-B446-829F802CC6A8}" presName="hierChild5" presStyleCnt="0"/>
      <dgm:spPr/>
      <dgm:t>
        <a:bodyPr/>
        <a:lstStyle/>
        <a:p>
          <a:endParaRPr lang="en-US"/>
        </a:p>
      </dgm:t>
    </dgm:pt>
    <dgm:pt modelId="{AB5FE249-0EB3-4481-A60E-D18367249B18}" type="pres">
      <dgm:prSet presAssocID="{CE7FCE26-D351-463C-9815-4892E8DC524A}" presName="Name28" presStyleLbl="parChTrans1D3" presStyleIdx="1" presStyleCnt="9"/>
      <dgm:spPr/>
      <dgm:t>
        <a:bodyPr/>
        <a:lstStyle/>
        <a:p>
          <a:endParaRPr lang="en-US"/>
        </a:p>
      </dgm:t>
    </dgm:pt>
    <dgm:pt modelId="{B9AC07C1-8107-4EFA-820C-0664962C0E9C}" type="pres">
      <dgm:prSet presAssocID="{41BFDCD5-996D-4768-A361-7582078F3D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88D9D1-181B-47F8-9161-F213D20474C9}" type="pres">
      <dgm:prSet presAssocID="{41BFDCD5-996D-4768-A361-7582078F3DC1}" presName="rootComposite2" presStyleCnt="0"/>
      <dgm:spPr/>
      <dgm:t>
        <a:bodyPr/>
        <a:lstStyle/>
        <a:p>
          <a:endParaRPr lang="en-US"/>
        </a:p>
      </dgm:t>
    </dgm:pt>
    <dgm:pt modelId="{8B6E1D5E-216D-4970-B25A-55AF151DE076}" type="pres">
      <dgm:prSet presAssocID="{41BFDCD5-996D-4768-A361-7582078F3DC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A02E6-F929-4A93-8435-0A6CC10B9778}" type="pres">
      <dgm:prSet presAssocID="{41BFDCD5-996D-4768-A361-7582078F3DC1}" presName="topArc2" presStyleLbl="parChTrans1D1" presStyleIdx="6" presStyleCnt="26"/>
      <dgm:spPr/>
      <dgm:t>
        <a:bodyPr/>
        <a:lstStyle/>
        <a:p>
          <a:endParaRPr lang="en-US"/>
        </a:p>
      </dgm:t>
    </dgm:pt>
    <dgm:pt modelId="{4C69C4BE-3634-49A1-99A1-00D6ECE7260F}" type="pres">
      <dgm:prSet presAssocID="{41BFDCD5-996D-4768-A361-7582078F3DC1}" presName="bottomArc2" presStyleLbl="parChTrans1D1" presStyleIdx="7" presStyleCnt="26"/>
      <dgm:spPr/>
      <dgm:t>
        <a:bodyPr/>
        <a:lstStyle/>
        <a:p>
          <a:endParaRPr lang="en-US"/>
        </a:p>
      </dgm:t>
    </dgm:pt>
    <dgm:pt modelId="{C278F2E6-DC20-4A4E-9BAB-4E288128BB2C}" type="pres">
      <dgm:prSet presAssocID="{41BFDCD5-996D-4768-A361-7582078F3DC1}" presName="topConnNode2" presStyleLbl="node3" presStyleIdx="0" presStyleCnt="0"/>
      <dgm:spPr/>
      <dgm:t>
        <a:bodyPr/>
        <a:lstStyle/>
        <a:p>
          <a:endParaRPr lang="en-US"/>
        </a:p>
      </dgm:t>
    </dgm:pt>
    <dgm:pt modelId="{79C40066-A94B-43E2-984D-34480FB4C758}" type="pres">
      <dgm:prSet presAssocID="{41BFDCD5-996D-4768-A361-7582078F3DC1}" presName="hierChild4" presStyleCnt="0"/>
      <dgm:spPr/>
      <dgm:t>
        <a:bodyPr/>
        <a:lstStyle/>
        <a:p>
          <a:endParaRPr lang="en-US"/>
        </a:p>
      </dgm:t>
    </dgm:pt>
    <dgm:pt modelId="{ED60E973-A21F-464D-839A-D95CDA01FA06}" type="pres">
      <dgm:prSet presAssocID="{41BFDCD5-996D-4768-A361-7582078F3DC1}" presName="hierChild5" presStyleCnt="0"/>
      <dgm:spPr/>
      <dgm:t>
        <a:bodyPr/>
        <a:lstStyle/>
        <a:p>
          <a:endParaRPr lang="en-US"/>
        </a:p>
      </dgm:t>
    </dgm:pt>
    <dgm:pt modelId="{23D7F3E1-70D7-4158-BB89-A5023568363E}" type="pres">
      <dgm:prSet presAssocID="{0BF98338-D5B2-4B93-BDBC-0E94DBBFFA2B}" presName="Name28" presStyleLbl="parChTrans1D3" presStyleIdx="2" presStyleCnt="9"/>
      <dgm:spPr/>
      <dgm:t>
        <a:bodyPr/>
        <a:lstStyle/>
        <a:p>
          <a:endParaRPr lang="en-US"/>
        </a:p>
      </dgm:t>
    </dgm:pt>
    <dgm:pt modelId="{6FE7A5A5-2CB2-4E74-809E-0AC66BF97198}" type="pres">
      <dgm:prSet presAssocID="{7102EAC5-B3BB-4045-9E54-AA6E602422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3E2A11-94A6-44B9-9997-030BF83EA6F8}" type="pres">
      <dgm:prSet presAssocID="{7102EAC5-B3BB-4045-9E54-AA6E602422DA}" presName="rootComposite2" presStyleCnt="0"/>
      <dgm:spPr/>
      <dgm:t>
        <a:bodyPr/>
        <a:lstStyle/>
        <a:p>
          <a:endParaRPr lang="en-US"/>
        </a:p>
      </dgm:t>
    </dgm:pt>
    <dgm:pt modelId="{ABB1AEDB-3887-4634-B63F-7A9D34B4D9C5}" type="pres">
      <dgm:prSet presAssocID="{7102EAC5-B3BB-4045-9E54-AA6E602422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A2BB8-717D-446D-8179-D0675779B196}" type="pres">
      <dgm:prSet presAssocID="{7102EAC5-B3BB-4045-9E54-AA6E602422DA}" presName="topArc2" presStyleLbl="parChTrans1D1" presStyleIdx="8" presStyleCnt="26"/>
      <dgm:spPr/>
      <dgm:t>
        <a:bodyPr/>
        <a:lstStyle/>
        <a:p>
          <a:endParaRPr lang="en-US"/>
        </a:p>
      </dgm:t>
    </dgm:pt>
    <dgm:pt modelId="{DFFB78A6-0474-4351-BB87-46542DA5356A}" type="pres">
      <dgm:prSet presAssocID="{7102EAC5-B3BB-4045-9E54-AA6E602422DA}" presName="bottomArc2" presStyleLbl="parChTrans1D1" presStyleIdx="9" presStyleCnt="26"/>
      <dgm:spPr/>
      <dgm:t>
        <a:bodyPr/>
        <a:lstStyle/>
        <a:p>
          <a:endParaRPr lang="en-US"/>
        </a:p>
      </dgm:t>
    </dgm:pt>
    <dgm:pt modelId="{3162AACE-CEB9-45C3-AB4B-0679A444BABE}" type="pres">
      <dgm:prSet presAssocID="{7102EAC5-B3BB-4045-9E54-AA6E602422DA}" presName="topConnNode2" presStyleLbl="node3" presStyleIdx="0" presStyleCnt="0"/>
      <dgm:spPr/>
      <dgm:t>
        <a:bodyPr/>
        <a:lstStyle/>
        <a:p>
          <a:endParaRPr lang="en-US"/>
        </a:p>
      </dgm:t>
    </dgm:pt>
    <dgm:pt modelId="{0B6DF43C-986F-4D8B-9913-F5EE42C8C467}" type="pres">
      <dgm:prSet presAssocID="{7102EAC5-B3BB-4045-9E54-AA6E602422DA}" presName="hierChild4" presStyleCnt="0"/>
      <dgm:spPr/>
      <dgm:t>
        <a:bodyPr/>
        <a:lstStyle/>
        <a:p>
          <a:endParaRPr lang="en-US"/>
        </a:p>
      </dgm:t>
    </dgm:pt>
    <dgm:pt modelId="{7C7345B4-8E43-403C-89AB-11DA55A45679}" type="pres">
      <dgm:prSet presAssocID="{7102EAC5-B3BB-4045-9E54-AA6E602422DA}" presName="hierChild5" presStyleCnt="0"/>
      <dgm:spPr/>
      <dgm:t>
        <a:bodyPr/>
        <a:lstStyle/>
        <a:p>
          <a:endParaRPr lang="en-US"/>
        </a:p>
      </dgm:t>
    </dgm:pt>
    <dgm:pt modelId="{30B1407F-6719-44FE-8174-CF841A76F84A}" type="pres">
      <dgm:prSet presAssocID="{3AB2EBDF-5366-4A6C-99A3-9A03DBC7102D}" presName="hierChild5" presStyleCnt="0"/>
      <dgm:spPr/>
      <dgm:t>
        <a:bodyPr/>
        <a:lstStyle/>
        <a:p>
          <a:endParaRPr lang="en-US"/>
        </a:p>
      </dgm:t>
    </dgm:pt>
    <dgm:pt modelId="{AC321C7E-9148-4696-A6CC-8258CC326DD2}" type="pres">
      <dgm:prSet presAssocID="{C56471CC-3F3E-4AC9-B316-32B6F927C4BE}" presName="Name28" presStyleLbl="parChTrans1D2" presStyleIdx="1" presStyleCnt="3"/>
      <dgm:spPr/>
      <dgm:t>
        <a:bodyPr/>
        <a:lstStyle/>
        <a:p>
          <a:endParaRPr lang="en-US"/>
        </a:p>
      </dgm:t>
    </dgm:pt>
    <dgm:pt modelId="{9AFC586B-B028-4598-9415-11E0C73B4DE6}" type="pres">
      <dgm:prSet presAssocID="{34CFF77A-2861-4302-B991-EEB70B2B9B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5654CD-DEEB-45FA-B843-3BC163F357BC}" type="pres">
      <dgm:prSet presAssocID="{34CFF77A-2861-4302-B991-EEB70B2B9B8F}" presName="rootComposite2" presStyleCnt="0"/>
      <dgm:spPr/>
      <dgm:t>
        <a:bodyPr/>
        <a:lstStyle/>
        <a:p>
          <a:endParaRPr lang="en-US"/>
        </a:p>
      </dgm:t>
    </dgm:pt>
    <dgm:pt modelId="{4CCC35FE-FD2E-41E8-9E0E-ADA462332E90}" type="pres">
      <dgm:prSet presAssocID="{34CFF77A-2861-4302-B991-EEB70B2B9B8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00094C-026B-4C4B-9802-41F99828FC8A}" type="pres">
      <dgm:prSet presAssocID="{34CFF77A-2861-4302-B991-EEB70B2B9B8F}" presName="topArc2" presStyleLbl="parChTrans1D1" presStyleIdx="10" presStyleCnt="26"/>
      <dgm:spPr/>
      <dgm:t>
        <a:bodyPr/>
        <a:lstStyle/>
        <a:p>
          <a:endParaRPr lang="en-US"/>
        </a:p>
      </dgm:t>
    </dgm:pt>
    <dgm:pt modelId="{A32D803A-4C39-4E5F-9265-0F36CB428F09}" type="pres">
      <dgm:prSet presAssocID="{34CFF77A-2861-4302-B991-EEB70B2B9B8F}" presName="bottomArc2" presStyleLbl="parChTrans1D1" presStyleIdx="11" presStyleCnt="26"/>
      <dgm:spPr/>
      <dgm:t>
        <a:bodyPr/>
        <a:lstStyle/>
        <a:p>
          <a:endParaRPr lang="en-US"/>
        </a:p>
      </dgm:t>
    </dgm:pt>
    <dgm:pt modelId="{1A0F77D0-86BB-4EB3-AFEE-41ECD8449EB2}" type="pres">
      <dgm:prSet presAssocID="{34CFF77A-2861-4302-B991-EEB70B2B9B8F}" presName="topConnNode2" presStyleLbl="node2" presStyleIdx="0" presStyleCnt="0"/>
      <dgm:spPr/>
      <dgm:t>
        <a:bodyPr/>
        <a:lstStyle/>
        <a:p>
          <a:endParaRPr lang="en-US"/>
        </a:p>
      </dgm:t>
    </dgm:pt>
    <dgm:pt modelId="{DFF861C6-172C-4BFD-ABC7-7873A15E67C7}" type="pres">
      <dgm:prSet presAssocID="{34CFF77A-2861-4302-B991-EEB70B2B9B8F}" presName="hierChild4" presStyleCnt="0"/>
      <dgm:spPr/>
      <dgm:t>
        <a:bodyPr/>
        <a:lstStyle/>
        <a:p>
          <a:endParaRPr lang="en-US"/>
        </a:p>
      </dgm:t>
    </dgm:pt>
    <dgm:pt modelId="{C758764C-1E28-41AC-8EF0-E29B2B51005B}" type="pres">
      <dgm:prSet presAssocID="{D3C88D66-7FFA-495E-9181-1E58C4D111D2}" presName="Name28" presStyleLbl="parChTrans1D3" presStyleIdx="3" presStyleCnt="9"/>
      <dgm:spPr/>
      <dgm:t>
        <a:bodyPr/>
        <a:lstStyle/>
        <a:p>
          <a:endParaRPr lang="en-US"/>
        </a:p>
      </dgm:t>
    </dgm:pt>
    <dgm:pt modelId="{C9EAE8FA-F5CA-4898-8031-321272D9FE5E}" type="pres">
      <dgm:prSet presAssocID="{531434E6-E020-4B23-9416-2842A156B5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B95B4C-8766-4263-90A9-DAF3FA55E9A9}" type="pres">
      <dgm:prSet presAssocID="{531434E6-E020-4B23-9416-2842A156B51B}" presName="rootComposite2" presStyleCnt="0"/>
      <dgm:spPr/>
      <dgm:t>
        <a:bodyPr/>
        <a:lstStyle/>
        <a:p>
          <a:endParaRPr lang="en-US"/>
        </a:p>
      </dgm:t>
    </dgm:pt>
    <dgm:pt modelId="{3BE8BEAF-093A-432D-80B7-5A00DDCC666B}" type="pres">
      <dgm:prSet presAssocID="{531434E6-E020-4B23-9416-2842A156B51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7DE08-8FB1-4EFB-B2FF-ED8337B8CBBE}" type="pres">
      <dgm:prSet presAssocID="{531434E6-E020-4B23-9416-2842A156B51B}" presName="topArc2" presStyleLbl="parChTrans1D1" presStyleIdx="12" presStyleCnt="26"/>
      <dgm:spPr/>
      <dgm:t>
        <a:bodyPr/>
        <a:lstStyle/>
        <a:p>
          <a:endParaRPr lang="en-US"/>
        </a:p>
      </dgm:t>
    </dgm:pt>
    <dgm:pt modelId="{2D23A45D-72A6-44AF-88D6-68B6F1425BDE}" type="pres">
      <dgm:prSet presAssocID="{531434E6-E020-4B23-9416-2842A156B51B}" presName="bottomArc2" presStyleLbl="parChTrans1D1" presStyleIdx="13" presStyleCnt="26"/>
      <dgm:spPr/>
      <dgm:t>
        <a:bodyPr/>
        <a:lstStyle/>
        <a:p>
          <a:endParaRPr lang="en-US"/>
        </a:p>
      </dgm:t>
    </dgm:pt>
    <dgm:pt modelId="{81FD3488-DEEB-4721-A7C0-0CD4B15C38C6}" type="pres">
      <dgm:prSet presAssocID="{531434E6-E020-4B23-9416-2842A156B51B}" presName="topConnNode2" presStyleLbl="node3" presStyleIdx="0" presStyleCnt="0"/>
      <dgm:spPr/>
      <dgm:t>
        <a:bodyPr/>
        <a:lstStyle/>
        <a:p>
          <a:endParaRPr lang="en-US"/>
        </a:p>
      </dgm:t>
    </dgm:pt>
    <dgm:pt modelId="{C597EE66-D570-4E75-A97D-FA437EB92FEC}" type="pres">
      <dgm:prSet presAssocID="{531434E6-E020-4B23-9416-2842A156B51B}" presName="hierChild4" presStyleCnt="0"/>
      <dgm:spPr/>
      <dgm:t>
        <a:bodyPr/>
        <a:lstStyle/>
        <a:p>
          <a:endParaRPr lang="en-US"/>
        </a:p>
      </dgm:t>
    </dgm:pt>
    <dgm:pt modelId="{C468CBFF-3684-4491-9A34-15EE14B44447}" type="pres">
      <dgm:prSet presAssocID="{531434E6-E020-4B23-9416-2842A156B51B}" presName="hierChild5" presStyleCnt="0"/>
      <dgm:spPr/>
      <dgm:t>
        <a:bodyPr/>
        <a:lstStyle/>
        <a:p>
          <a:endParaRPr lang="en-US"/>
        </a:p>
      </dgm:t>
    </dgm:pt>
    <dgm:pt modelId="{B45E2DE9-C206-4F0B-9D19-A3B86ECC7E36}" type="pres">
      <dgm:prSet presAssocID="{6A99F626-0FA1-48A2-9BDC-28DEE7507C21}" presName="Name28" presStyleLbl="parChTrans1D3" presStyleIdx="4" presStyleCnt="9"/>
      <dgm:spPr/>
      <dgm:t>
        <a:bodyPr/>
        <a:lstStyle/>
        <a:p>
          <a:endParaRPr lang="en-US"/>
        </a:p>
      </dgm:t>
    </dgm:pt>
    <dgm:pt modelId="{A3EA2251-0992-4ECA-AFA9-5EDB11A0A6BC}" type="pres">
      <dgm:prSet presAssocID="{209C4B79-74DC-4BEB-AA26-BB8F6F0FA0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449CA-6216-4EF5-96F7-2D30FCE5DA6D}" type="pres">
      <dgm:prSet presAssocID="{209C4B79-74DC-4BEB-AA26-BB8F6F0FA02B}" presName="rootComposite2" presStyleCnt="0"/>
      <dgm:spPr/>
      <dgm:t>
        <a:bodyPr/>
        <a:lstStyle/>
        <a:p>
          <a:endParaRPr lang="en-US"/>
        </a:p>
      </dgm:t>
    </dgm:pt>
    <dgm:pt modelId="{76A2B381-A00D-4512-9E13-5F32A45C01CD}" type="pres">
      <dgm:prSet presAssocID="{209C4B79-74DC-4BEB-AA26-BB8F6F0FA02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47C49-8460-401B-AFCB-240935A2FBDE}" type="pres">
      <dgm:prSet presAssocID="{209C4B79-74DC-4BEB-AA26-BB8F6F0FA02B}" presName="topArc2" presStyleLbl="parChTrans1D1" presStyleIdx="14" presStyleCnt="26"/>
      <dgm:spPr/>
      <dgm:t>
        <a:bodyPr/>
        <a:lstStyle/>
        <a:p>
          <a:endParaRPr lang="en-US"/>
        </a:p>
      </dgm:t>
    </dgm:pt>
    <dgm:pt modelId="{4566AF22-8FFD-4EA1-AD76-F57CF5A95FF0}" type="pres">
      <dgm:prSet presAssocID="{209C4B79-74DC-4BEB-AA26-BB8F6F0FA02B}" presName="bottomArc2" presStyleLbl="parChTrans1D1" presStyleIdx="15" presStyleCnt="26"/>
      <dgm:spPr/>
      <dgm:t>
        <a:bodyPr/>
        <a:lstStyle/>
        <a:p>
          <a:endParaRPr lang="en-US"/>
        </a:p>
      </dgm:t>
    </dgm:pt>
    <dgm:pt modelId="{3954E318-75C2-48E3-A8C0-111CFF1DDD1A}" type="pres">
      <dgm:prSet presAssocID="{209C4B79-74DC-4BEB-AA26-BB8F6F0FA02B}" presName="topConnNode2" presStyleLbl="node3" presStyleIdx="0" presStyleCnt="0"/>
      <dgm:spPr/>
      <dgm:t>
        <a:bodyPr/>
        <a:lstStyle/>
        <a:p>
          <a:endParaRPr lang="en-US"/>
        </a:p>
      </dgm:t>
    </dgm:pt>
    <dgm:pt modelId="{7A7B9A08-CD69-4F06-AA46-892DC54F3738}" type="pres">
      <dgm:prSet presAssocID="{209C4B79-74DC-4BEB-AA26-BB8F6F0FA02B}" presName="hierChild4" presStyleCnt="0"/>
      <dgm:spPr/>
      <dgm:t>
        <a:bodyPr/>
        <a:lstStyle/>
        <a:p>
          <a:endParaRPr lang="en-US"/>
        </a:p>
      </dgm:t>
    </dgm:pt>
    <dgm:pt modelId="{B87069A6-2533-42E1-93A2-D66C052A29A7}" type="pres">
      <dgm:prSet presAssocID="{209C4B79-74DC-4BEB-AA26-BB8F6F0FA02B}" presName="hierChild5" presStyleCnt="0"/>
      <dgm:spPr/>
      <dgm:t>
        <a:bodyPr/>
        <a:lstStyle/>
        <a:p>
          <a:endParaRPr lang="en-US"/>
        </a:p>
      </dgm:t>
    </dgm:pt>
    <dgm:pt modelId="{A7189E4D-BE12-4D0A-B7B4-770F5C132D51}" type="pres">
      <dgm:prSet presAssocID="{AA9FA530-D7E4-4910-BEC2-159ACD911AF4}" presName="Name28" presStyleLbl="parChTrans1D3" presStyleIdx="5" presStyleCnt="9"/>
      <dgm:spPr/>
      <dgm:t>
        <a:bodyPr/>
        <a:lstStyle/>
        <a:p>
          <a:endParaRPr lang="en-US"/>
        </a:p>
      </dgm:t>
    </dgm:pt>
    <dgm:pt modelId="{AADEB2C0-B9D4-449D-9D38-141E087C6210}" type="pres">
      <dgm:prSet presAssocID="{39D20383-0496-4E13-8DDE-F047C911A6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0CE3A1-E5E7-4CF1-ABF4-17D085D34423}" type="pres">
      <dgm:prSet presAssocID="{39D20383-0496-4E13-8DDE-F047C911A67B}" presName="rootComposite2" presStyleCnt="0"/>
      <dgm:spPr/>
      <dgm:t>
        <a:bodyPr/>
        <a:lstStyle/>
        <a:p>
          <a:endParaRPr lang="en-US"/>
        </a:p>
      </dgm:t>
    </dgm:pt>
    <dgm:pt modelId="{4B6B2715-4AB8-4E95-AEB4-114D6F280F87}" type="pres">
      <dgm:prSet presAssocID="{39D20383-0496-4E13-8DDE-F047C911A67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CFA56-39D1-4E73-BBE4-49229643CB1E}" type="pres">
      <dgm:prSet presAssocID="{39D20383-0496-4E13-8DDE-F047C911A67B}" presName="topArc2" presStyleLbl="parChTrans1D1" presStyleIdx="16" presStyleCnt="26"/>
      <dgm:spPr/>
      <dgm:t>
        <a:bodyPr/>
        <a:lstStyle/>
        <a:p>
          <a:endParaRPr lang="en-US"/>
        </a:p>
      </dgm:t>
    </dgm:pt>
    <dgm:pt modelId="{93851CE0-18A3-42D1-A984-1371E71BC67A}" type="pres">
      <dgm:prSet presAssocID="{39D20383-0496-4E13-8DDE-F047C911A67B}" presName="bottomArc2" presStyleLbl="parChTrans1D1" presStyleIdx="17" presStyleCnt="26"/>
      <dgm:spPr/>
      <dgm:t>
        <a:bodyPr/>
        <a:lstStyle/>
        <a:p>
          <a:endParaRPr lang="en-US"/>
        </a:p>
      </dgm:t>
    </dgm:pt>
    <dgm:pt modelId="{4DF2C522-BA0C-4E24-AACF-090E4AF22DCB}" type="pres">
      <dgm:prSet presAssocID="{39D20383-0496-4E13-8DDE-F047C911A67B}" presName="topConnNode2" presStyleLbl="node3" presStyleIdx="0" presStyleCnt="0"/>
      <dgm:spPr/>
      <dgm:t>
        <a:bodyPr/>
        <a:lstStyle/>
        <a:p>
          <a:endParaRPr lang="en-US"/>
        </a:p>
      </dgm:t>
    </dgm:pt>
    <dgm:pt modelId="{68D16669-5672-4122-83AF-546A8768537F}" type="pres">
      <dgm:prSet presAssocID="{39D20383-0496-4E13-8DDE-F047C911A67B}" presName="hierChild4" presStyleCnt="0"/>
      <dgm:spPr/>
      <dgm:t>
        <a:bodyPr/>
        <a:lstStyle/>
        <a:p>
          <a:endParaRPr lang="en-US"/>
        </a:p>
      </dgm:t>
    </dgm:pt>
    <dgm:pt modelId="{B93502EF-83F8-44BE-895D-1381F99E9A04}" type="pres">
      <dgm:prSet presAssocID="{39D20383-0496-4E13-8DDE-F047C911A67B}" presName="hierChild5" presStyleCnt="0"/>
      <dgm:spPr/>
      <dgm:t>
        <a:bodyPr/>
        <a:lstStyle/>
        <a:p>
          <a:endParaRPr lang="en-US"/>
        </a:p>
      </dgm:t>
    </dgm:pt>
    <dgm:pt modelId="{96D30E53-3236-406B-A125-198402071356}" type="pres">
      <dgm:prSet presAssocID="{34CFF77A-2861-4302-B991-EEB70B2B9B8F}" presName="hierChild5" presStyleCnt="0"/>
      <dgm:spPr/>
      <dgm:t>
        <a:bodyPr/>
        <a:lstStyle/>
        <a:p>
          <a:endParaRPr lang="en-US"/>
        </a:p>
      </dgm:t>
    </dgm:pt>
    <dgm:pt modelId="{A3A30136-2C03-491B-AC54-27A491247B20}" type="pres">
      <dgm:prSet presAssocID="{F062A87E-0780-4D30-8456-1A8453142177}" presName="Name28" presStyleLbl="parChTrans1D2" presStyleIdx="2" presStyleCnt="3"/>
      <dgm:spPr/>
      <dgm:t>
        <a:bodyPr/>
        <a:lstStyle/>
        <a:p>
          <a:endParaRPr lang="en-US"/>
        </a:p>
      </dgm:t>
    </dgm:pt>
    <dgm:pt modelId="{7E20AFAD-33AF-46E1-978A-4785C9E30B27}" type="pres">
      <dgm:prSet presAssocID="{75D220CD-53F6-4DD4-8E9E-1792591A2D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A8402D-20B2-4305-8A6E-91D3BB8B97D5}" type="pres">
      <dgm:prSet presAssocID="{75D220CD-53F6-4DD4-8E9E-1792591A2D62}" presName="rootComposite2" presStyleCnt="0"/>
      <dgm:spPr/>
      <dgm:t>
        <a:bodyPr/>
        <a:lstStyle/>
        <a:p>
          <a:endParaRPr lang="en-US"/>
        </a:p>
      </dgm:t>
    </dgm:pt>
    <dgm:pt modelId="{D5F529E7-B590-4BE7-885E-9739594F27C0}" type="pres">
      <dgm:prSet presAssocID="{75D220CD-53F6-4DD4-8E9E-1792591A2D6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7E26C-AF6E-4A6A-98B0-30A5D4AD5F4C}" type="pres">
      <dgm:prSet presAssocID="{75D220CD-53F6-4DD4-8E9E-1792591A2D62}" presName="topArc2" presStyleLbl="parChTrans1D1" presStyleIdx="18" presStyleCnt="26"/>
      <dgm:spPr/>
      <dgm:t>
        <a:bodyPr/>
        <a:lstStyle/>
        <a:p>
          <a:endParaRPr lang="en-US"/>
        </a:p>
      </dgm:t>
    </dgm:pt>
    <dgm:pt modelId="{E70F0AD0-1F91-410D-B4C8-9DE4595C8B24}" type="pres">
      <dgm:prSet presAssocID="{75D220CD-53F6-4DD4-8E9E-1792591A2D62}" presName="bottomArc2" presStyleLbl="parChTrans1D1" presStyleIdx="19" presStyleCnt="26"/>
      <dgm:spPr/>
      <dgm:t>
        <a:bodyPr/>
        <a:lstStyle/>
        <a:p>
          <a:endParaRPr lang="en-US"/>
        </a:p>
      </dgm:t>
    </dgm:pt>
    <dgm:pt modelId="{35F9BFCE-8D34-4B50-B0DC-A32D237AFFAE}" type="pres">
      <dgm:prSet presAssocID="{75D220CD-53F6-4DD4-8E9E-1792591A2D62}" presName="topConnNode2" presStyleLbl="node2" presStyleIdx="0" presStyleCnt="0"/>
      <dgm:spPr/>
      <dgm:t>
        <a:bodyPr/>
        <a:lstStyle/>
        <a:p>
          <a:endParaRPr lang="en-US"/>
        </a:p>
      </dgm:t>
    </dgm:pt>
    <dgm:pt modelId="{1F999BB2-9A3F-4110-9771-8E942A0619BD}" type="pres">
      <dgm:prSet presAssocID="{75D220CD-53F6-4DD4-8E9E-1792591A2D62}" presName="hierChild4" presStyleCnt="0"/>
      <dgm:spPr/>
      <dgm:t>
        <a:bodyPr/>
        <a:lstStyle/>
        <a:p>
          <a:endParaRPr lang="en-US"/>
        </a:p>
      </dgm:t>
    </dgm:pt>
    <dgm:pt modelId="{573EEFD4-657E-402B-88F2-3FA23F03D0DC}" type="pres">
      <dgm:prSet presAssocID="{D2F2533D-3D1E-433A-AAF8-E3E466FFC7DF}" presName="Name28" presStyleLbl="parChTrans1D3" presStyleIdx="6" presStyleCnt="9"/>
      <dgm:spPr/>
      <dgm:t>
        <a:bodyPr/>
        <a:lstStyle/>
        <a:p>
          <a:endParaRPr lang="en-US"/>
        </a:p>
      </dgm:t>
    </dgm:pt>
    <dgm:pt modelId="{74EAD57F-16D3-417D-A909-D22BF9548401}" type="pres">
      <dgm:prSet presAssocID="{B30E5228-D07E-4293-98AE-B02A45542B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9B8AD8-1F3D-427E-B8A9-1F8F49ECDF0D}" type="pres">
      <dgm:prSet presAssocID="{B30E5228-D07E-4293-98AE-B02A45542B25}" presName="rootComposite2" presStyleCnt="0"/>
      <dgm:spPr/>
      <dgm:t>
        <a:bodyPr/>
        <a:lstStyle/>
        <a:p>
          <a:endParaRPr lang="en-US"/>
        </a:p>
      </dgm:t>
    </dgm:pt>
    <dgm:pt modelId="{B2905654-D7F1-40D5-A012-95BB36128299}" type="pres">
      <dgm:prSet presAssocID="{B30E5228-D07E-4293-98AE-B02A45542B2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5871A2-F2F4-4EC9-94B0-F19C3EDE0921}" type="pres">
      <dgm:prSet presAssocID="{B30E5228-D07E-4293-98AE-B02A45542B25}" presName="topArc2" presStyleLbl="parChTrans1D1" presStyleIdx="20" presStyleCnt="26"/>
      <dgm:spPr/>
      <dgm:t>
        <a:bodyPr/>
        <a:lstStyle/>
        <a:p>
          <a:endParaRPr lang="en-US"/>
        </a:p>
      </dgm:t>
    </dgm:pt>
    <dgm:pt modelId="{5E3F6BC3-FE28-49B7-864F-E0842129E98E}" type="pres">
      <dgm:prSet presAssocID="{B30E5228-D07E-4293-98AE-B02A45542B25}" presName="bottomArc2" presStyleLbl="parChTrans1D1" presStyleIdx="21" presStyleCnt="26"/>
      <dgm:spPr/>
      <dgm:t>
        <a:bodyPr/>
        <a:lstStyle/>
        <a:p>
          <a:endParaRPr lang="en-US"/>
        </a:p>
      </dgm:t>
    </dgm:pt>
    <dgm:pt modelId="{B80FCDF5-DB65-443F-91C3-E570610B30B5}" type="pres">
      <dgm:prSet presAssocID="{B30E5228-D07E-4293-98AE-B02A45542B25}" presName="topConnNode2" presStyleLbl="node3" presStyleIdx="0" presStyleCnt="0"/>
      <dgm:spPr/>
      <dgm:t>
        <a:bodyPr/>
        <a:lstStyle/>
        <a:p>
          <a:endParaRPr lang="en-US"/>
        </a:p>
      </dgm:t>
    </dgm:pt>
    <dgm:pt modelId="{769DA3F7-D979-478D-8567-C2334136FB2C}" type="pres">
      <dgm:prSet presAssocID="{B30E5228-D07E-4293-98AE-B02A45542B25}" presName="hierChild4" presStyleCnt="0"/>
      <dgm:spPr/>
      <dgm:t>
        <a:bodyPr/>
        <a:lstStyle/>
        <a:p>
          <a:endParaRPr lang="en-US"/>
        </a:p>
      </dgm:t>
    </dgm:pt>
    <dgm:pt modelId="{1AC39E2E-0EBF-4D95-943E-E243451CA8F8}" type="pres">
      <dgm:prSet presAssocID="{B30E5228-D07E-4293-98AE-B02A45542B25}" presName="hierChild5" presStyleCnt="0"/>
      <dgm:spPr/>
      <dgm:t>
        <a:bodyPr/>
        <a:lstStyle/>
        <a:p>
          <a:endParaRPr lang="en-US"/>
        </a:p>
      </dgm:t>
    </dgm:pt>
    <dgm:pt modelId="{5B3AB6B3-7215-4B28-8F13-657693237CB0}" type="pres">
      <dgm:prSet presAssocID="{DD341ADD-DA0D-4EE7-91A7-26DFA036C738}" presName="Name28" presStyleLbl="parChTrans1D3" presStyleIdx="7" presStyleCnt="9"/>
      <dgm:spPr/>
      <dgm:t>
        <a:bodyPr/>
        <a:lstStyle/>
        <a:p>
          <a:endParaRPr lang="en-US"/>
        </a:p>
      </dgm:t>
    </dgm:pt>
    <dgm:pt modelId="{F54262EF-A126-42F3-844C-7DAA9356E971}" type="pres">
      <dgm:prSet presAssocID="{E204A486-2BC9-468C-81D3-85871133B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0195D5-16B8-45B0-A282-845A3B5B9B8C}" type="pres">
      <dgm:prSet presAssocID="{E204A486-2BC9-468C-81D3-85871133B2BB}" presName="rootComposite2" presStyleCnt="0"/>
      <dgm:spPr/>
      <dgm:t>
        <a:bodyPr/>
        <a:lstStyle/>
        <a:p>
          <a:endParaRPr lang="en-US"/>
        </a:p>
      </dgm:t>
    </dgm:pt>
    <dgm:pt modelId="{A7CC66A4-F9AE-4668-B55A-68283AA3A6A0}" type="pres">
      <dgm:prSet presAssocID="{E204A486-2BC9-468C-81D3-85871133B2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F4535-4974-4460-AD08-CF9AE38ABCCE}" type="pres">
      <dgm:prSet presAssocID="{E204A486-2BC9-468C-81D3-85871133B2BB}" presName="topArc2" presStyleLbl="parChTrans1D1" presStyleIdx="22" presStyleCnt="26"/>
      <dgm:spPr/>
      <dgm:t>
        <a:bodyPr/>
        <a:lstStyle/>
        <a:p>
          <a:endParaRPr lang="en-US"/>
        </a:p>
      </dgm:t>
    </dgm:pt>
    <dgm:pt modelId="{C234661B-5347-4E9E-B12D-8BE121E290D3}" type="pres">
      <dgm:prSet presAssocID="{E204A486-2BC9-468C-81D3-85871133B2BB}" presName="bottomArc2" presStyleLbl="parChTrans1D1" presStyleIdx="23" presStyleCnt="26"/>
      <dgm:spPr/>
      <dgm:t>
        <a:bodyPr/>
        <a:lstStyle/>
        <a:p>
          <a:endParaRPr lang="en-US"/>
        </a:p>
      </dgm:t>
    </dgm:pt>
    <dgm:pt modelId="{F61823AE-673B-4594-BD36-A6063B99EB3C}" type="pres">
      <dgm:prSet presAssocID="{E204A486-2BC9-468C-81D3-85871133B2BB}" presName="topConnNode2" presStyleLbl="node3" presStyleIdx="0" presStyleCnt="0"/>
      <dgm:spPr/>
      <dgm:t>
        <a:bodyPr/>
        <a:lstStyle/>
        <a:p>
          <a:endParaRPr lang="en-US"/>
        </a:p>
      </dgm:t>
    </dgm:pt>
    <dgm:pt modelId="{E2C6FE5A-AC70-42D8-B03B-7198819615C5}" type="pres">
      <dgm:prSet presAssocID="{E204A486-2BC9-468C-81D3-85871133B2BB}" presName="hierChild4" presStyleCnt="0"/>
      <dgm:spPr/>
      <dgm:t>
        <a:bodyPr/>
        <a:lstStyle/>
        <a:p>
          <a:endParaRPr lang="en-US"/>
        </a:p>
      </dgm:t>
    </dgm:pt>
    <dgm:pt modelId="{C5EDD876-BD48-4627-920D-378D15F432D9}" type="pres">
      <dgm:prSet presAssocID="{E204A486-2BC9-468C-81D3-85871133B2BB}" presName="hierChild5" presStyleCnt="0"/>
      <dgm:spPr/>
      <dgm:t>
        <a:bodyPr/>
        <a:lstStyle/>
        <a:p>
          <a:endParaRPr lang="en-US"/>
        </a:p>
      </dgm:t>
    </dgm:pt>
    <dgm:pt modelId="{A3955879-F0A0-4440-BF9E-B381E7211967}" type="pres">
      <dgm:prSet presAssocID="{586CBC3F-1725-4F27-9757-7A4FCB2E5043}" presName="Name28" presStyleLbl="parChTrans1D3" presStyleIdx="8" presStyleCnt="9"/>
      <dgm:spPr/>
      <dgm:t>
        <a:bodyPr/>
        <a:lstStyle/>
        <a:p>
          <a:endParaRPr lang="en-US"/>
        </a:p>
      </dgm:t>
    </dgm:pt>
    <dgm:pt modelId="{0BE5E198-BC67-4B4F-BDD1-EA50701D8D65}" type="pres">
      <dgm:prSet presAssocID="{00986E47-73E4-42CF-B34A-6AE404347E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B5B86E-B65F-42E7-819A-0B68D608408F}" type="pres">
      <dgm:prSet presAssocID="{00986E47-73E4-42CF-B34A-6AE404347E16}" presName="rootComposite2" presStyleCnt="0"/>
      <dgm:spPr/>
      <dgm:t>
        <a:bodyPr/>
        <a:lstStyle/>
        <a:p>
          <a:endParaRPr lang="en-US"/>
        </a:p>
      </dgm:t>
    </dgm:pt>
    <dgm:pt modelId="{7D20D3E8-E9A9-4C61-BD48-1D04019D319E}" type="pres">
      <dgm:prSet presAssocID="{00986E47-73E4-42CF-B34A-6AE404347E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FF19C-455B-4A1E-BBF1-FAE99CD540FB}" type="pres">
      <dgm:prSet presAssocID="{00986E47-73E4-42CF-B34A-6AE404347E16}" presName="topArc2" presStyleLbl="parChTrans1D1" presStyleIdx="24" presStyleCnt="26"/>
      <dgm:spPr/>
      <dgm:t>
        <a:bodyPr/>
        <a:lstStyle/>
        <a:p>
          <a:endParaRPr lang="en-US"/>
        </a:p>
      </dgm:t>
    </dgm:pt>
    <dgm:pt modelId="{B4B2DBBF-9F3D-4D7D-A8E8-650031C2E65C}" type="pres">
      <dgm:prSet presAssocID="{00986E47-73E4-42CF-B34A-6AE404347E16}" presName="bottomArc2" presStyleLbl="parChTrans1D1" presStyleIdx="25" presStyleCnt="26"/>
      <dgm:spPr/>
      <dgm:t>
        <a:bodyPr/>
        <a:lstStyle/>
        <a:p>
          <a:endParaRPr lang="en-US"/>
        </a:p>
      </dgm:t>
    </dgm:pt>
    <dgm:pt modelId="{E5B80DF1-BADE-4442-B2CF-0DBAA446C1CE}" type="pres">
      <dgm:prSet presAssocID="{00986E47-73E4-42CF-B34A-6AE404347E16}" presName="topConnNode2" presStyleLbl="node3" presStyleIdx="0" presStyleCnt="0"/>
      <dgm:spPr/>
      <dgm:t>
        <a:bodyPr/>
        <a:lstStyle/>
        <a:p>
          <a:endParaRPr lang="en-US"/>
        </a:p>
      </dgm:t>
    </dgm:pt>
    <dgm:pt modelId="{795560D4-4F17-4324-A02D-AD4C452ECB2A}" type="pres">
      <dgm:prSet presAssocID="{00986E47-73E4-42CF-B34A-6AE404347E16}" presName="hierChild4" presStyleCnt="0"/>
      <dgm:spPr/>
      <dgm:t>
        <a:bodyPr/>
        <a:lstStyle/>
        <a:p>
          <a:endParaRPr lang="en-US"/>
        </a:p>
      </dgm:t>
    </dgm:pt>
    <dgm:pt modelId="{1DD70128-D0BF-4BEE-B39E-6CC7059F5AA6}" type="pres">
      <dgm:prSet presAssocID="{00986E47-73E4-42CF-B34A-6AE404347E16}" presName="hierChild5" presStyleCnt="0"/>
      <dgm:spPr/>
      <dgm:t>
        <a:bodyPr/>
        <a:lstStyle/>
        <a:p>
          <a:endParaRPr lang="en-US"/>
        </a:p>
      </dgm:t>
    </dgm:pt>
    <dgm:pt modelId="{87CD2EB6-19B3-4DA7-B00D-AC0D967B057C}" type="pres">
      <dgm:prSet presAssocID="{75D220CD-53F6-4DD4-8E9E-1792591A2D62}" presName="hierChild5" presStyleCnt="0"/>
      <dgm:spPr/>
      <dgm:t>
        <a:bodyPr/>
        <a:lstStyle/>
        <a:p>
          <a:endParaRPr lang="en-US"/>
        </a:p>
      </dgm:t>
    </dgm:pt>
    <dgm:pt modelId="{DD1914AB-6C74-4E3B-9102-5BA26B2B5D68}" type="pres">
      <dgm:prSet presAssocID="{9D3AA984-B271-46FC-A923-085D6D8E1418}" presName="hierChild3" presStyleCnt="0"/>
      <dgm:spPr/>
      <dgm:t>
        <a:bodyPr/>
        <a:lstStyle/>
        <a:p>
          <a:endParaRPr lang="en-US"/>
        </a:p>
      </dgm:t>
    </dgm:pt>
  </dgm:ptLst>
  <dgm:cxnLst>
    <dgm:cxn modelId="{9D59FDE8-5BEF-42CA-BA05-72964EDF902D}" type="presOf" srcId="{F062A87E-0780-4D30-8456-1A8453142177}" destId="{A3A30136-2C03-491B-AC54-27A491247B20}" srcOrd="0" destOrd="0" presId="urn:microsoft.com/office/officeart/2008/layout/HalfCircleOrganizationChart"/>
    <dgm:cxn modelId="{60848979-8FE9-4B11-9ABD-05E0A7383609}" type="presOf" srcId="{B30E5228-D07E-4293-98AE-B02A45542B25}" destId="{B80FCDF5-DB65-443F-91C3-E570610B30B5}" srcOrd="1" destOrd="0" presId="urn:microsoft.com/office/officeart/2008/layout/HalfCircleOrganizationChart"/>
    <dgm:cxn modelId="{ECFE0B1F-FAB3-410D-8E0C-59C7241957E0}" type="presOf" srcId="{531434E6-E020-4B23-9416-2842A156B51B}" destId="{3BE8BEAF-093A-432D-80B7-5A00DDCC666B}" srcOrd="0" destOrd="0" presId="urn:microsoft.com/office/officeart/2008/layout/HalfCircleOrganizationChart"/>
    <dgm:cxn modelId="{36E7BEB4-D6ED-401E-AC64-55EAE3316C1F}" type="presOf" srcId="{75D220CD-53F6-4DD4-8E9E-1792591A2D62}" destId="{D5F529E7-B590-4BE7-885E-9739594F27C0}" srcOrd="0" destOrd="0" presId="urn:microsoft.com/office/officeart/2008/layout/HalfCircleOrganizationChart"/>
    <dgm:cxn modelId="{27EB2A6C-572E-433E-8142-D896B7E28EA6}" type="presOf" srcId="{D2F2533D-3D1E-433A-AAF8-E3E466FFC7DF}" destId="{573EEFD4-657E-402B-88F2-3FA23F03D0DC}" srcOrd="0" destOrd="0" presId="urn:microsoft.com/office/officeart/2008/layout/HalfCircleOrganizationChart"/>
    <dgm:cxn modelId="{5D0786F0-FA92-4E26-9745-31E440CEE2B9}" type="presOf" srcId="{209C4B79-74DC-4BEB-AA26-BB8F6F0FA02B}" destId="{3954E318-75C2-48E3-A8C0-111CFF1DDD1A}" srcOrd="1" destOrd="0" presId="urn:microsoft.com/office/officeart/2008/layout/HalfCircleOrganizationChart"/>
    <dgm:cxn modelId="{2D890D67-2630-4BA1-A303-49512C17C252}" type="presOf" srcId="{6F93A663-653F-42E1-B446-829F802CC6A8}" destId="{2FD2E1B7-04A1-494B-BF4E-B75CAC29EFE0}" srcOrd="0" destOrd="0" presId="urn:microsoft.com/office/officeart/2008/layout/HalfCircleOrganizationChart"/>
    <dgm:cxn modelId="{E79871ED-6EC8-43CE-9880-64D427194F82}" srcId="{3AB2EBDF-5366-4A6C-99A3-9A03DBC7102D}" destId="{6F93A663-653F-42E1-B446-829F802CC6A8}" srcOrd="0" destOrd="0" parTransId="{07214833-6702-4AF3-A288-C03413D72DA2}" sibTransId="{241FACF8-2323-40B1-AB33-A0EACEDFBF7F}"/>
    <dgm:cxn modelId="{AC7564CD-DBF6-4064-8661-ED9016D41FD8}" type="presOf" srcId="{3AB2EBDF-5366-4A6C-99A3-9A03DBC7102D}" destId="{8DF032E6-1C60-4F0D-9781-3A364ECEF589}" srcOrd="0" destOrd="0" presId="urn:microsoft.com/office/officeart/2008/layout/HalfCircleOrganizationChart"/>
    <dgm:cxn modelId="{728AEA56-2BAC-48DD-A7AC-1B556502C866}" type="presOf" srcId="{07214833-6702-4AF3-A288-C03413D72DA2}" destId="{4E025A71-42C4-4CD6-A0E2-0EBE13759DC6}" srcOrd="0" destOrd="0" presId="urn:microsoft.com/office/officeart/2008/layout/HalfCircleOrganizationChart"/>
    <dgm:cxn modelId="{D52118FC-8843-4EF1-BA21-B62359D4332B}" type="presOf" srcId="{34CFF77A-2861-4302-B991-EEB70B2B9B8F}" destId="{1A0F77D0-86BB-4EB3-AFEE-41ECD8449EB2}" srcOrd="1" destOrd="0" presId="urn:microsoft.com/office/officeart/2008/layout/HalfCircleOrganizationChart"/>
    <dgm:cxn modelId="{A30EE52D-0FBB-4E2C-A18D-A983D8D86D27}" type="presOf" srcId="{DD341ADD-DA0D-4EE7-91A7-26DFA036C738}" destId="{5B3AB6B3-7215-4B28-8F13-657693237CB0}" srcOrd="0" destOrd="0" presId="urn:microsoft.com/office/officeart/2008/layout/HalfCircleOrganizationChart"/>
    <dgm:cxn modelId="{11643F15-473C-4A2A-88AB-0C1EB50647D2}" srcId="{3AB2EBDF-5366-4A6C-99A3-9A03DBC7102D}" destId="{41BFDCD5-996D-4768-A361-7582078F3DC1}" srcOrd="1" destOrd="0" parTransId="{CE7FCE26-D351-463C-9815-4892E8DC524A}" sibTransId="{5710340D-3BE2-4530-BDC0-AC8FA0C86D51}"/>
    <dgm:cxn modelId="{07C6FCF7-6300-481F-BB9C-F184CC8C02C3}" type="presOf" srcId="{CE7FCE26-D351-463C-9815-4892E8DC524A}" destId="{AB5FE249-0EB3-4481-A60E-D18367249B18}" srcOrd="0" destOrd="0" presId="urn:microsoft.com/office/officeart/2008/layout/HalfCircleOrganizationChart"/>
    <dgm:cxn modelId="{5B78744F-2747-4A99-BBA2-68815B7B005A}" type="presOf" srcId="{00986E47-73E4-42CF-B34A-6AE404347E16}" destId="{E5B80DF1-BADE-4442-B2CF-0DBAA446C1CE}" srcOrd="1" destOrd="0" presId="urn:microsoft.com/office/officeart/2008/layout/HalfCircleOrganizationChart"/>
    <dgm:cxn modelId="{C0CC08AA-1C47-4FA9-80A6-27755A9461D3}" type="presOf" srcId="{39D20383-0496-4E13-8DDE-F047C911A67B}" destId="{4B6B2715-4AB8-4E95-AEB4-114D6F280F87}" srcOrd="0" destOrd="0" presId="urn:microsoft.com/office/officeart/2008/layout/HalfCircleOrganizationChart"/>
    <dgm:cxn modelId="{6F5051C4-66BE-483F-8C55-4965F2AB438D}" type="presOf" srcId="{7102EAC5-B3BB-4045-9E54-AA6E602422DA}" destId="{3162AACE-CEB9-45C3-AB4B-0679A444BABE}" srcOrd="1" destOrd="0" presId="urn:microsoft.com/office/officeart/2008/layout/HalfCircleOrganizationChart"/>
    <dgm:cxn modelId="{CB3AA77F-CA0F-4EE2-94B3-43AC40A30A5C}" type="presOf" srcId="{9D3AA984-B271-46FC-A923-085D6D8E1418}" destId="{FE1201F6-49C4-419C-9359-0F30DC5A5711}" srcOrd="0" destOrd="0" presId="urn:microsoft.com/office/officeart/2008/layout/HalfCircleOrganizationChart"/>
    <dgm:cxn modelId="{A7095D43-F478-4E7C-A9E6-02112ACAE93E}" type="presOf" srcId="{209C4B79-74DC-4BEB-AA26-BB8F6F0FA02B}" destId="{76A2B381-A00D-4512-9E13-5F32A45C01CD}" srcOrd="0" destOrd="0" presId="urn:microsoft.com/office/officeart/2008/layout/HalfCircleOrganizationChart"/>
    <dgm:cxn modelId="{B4A179CC-4123-4E72-9BED-EC7563248291}" type="presOf" srcId="{6A99F626-0FA1-48A2-9BDC-28DEE7507C21}" destId="{B45E2DE9-C206-4F0B-9D19-A3B86ECC7E36}" srcOrd="0" destOrd="0" presId="urn:microsoft.com/office/officeart/2008/layout/HalfCircleOrganizationChart"/>
    <dgm:cxn modelId="{9840FD4F-5EC0-4B9A-AB40-8F1717572F15}" type="presOf" srcId="{00986E47-73E4-42CF-B34A-6AE404347E16}" destId="{7D20D3E8-E9A9-4C61-BD48-1D04019D319E}" srcOrd="0" destOrd="0" presId="urn:microsoft.com/office/officeart/2008/layout/HalfCircleOrganizationChart"/>
    <dgm:cxn modelId="{A163B225-D8A6-4351-91C7-D8489AF150D0}" type="presOf" srcId="{AA9FA530-D7E4-4910-BEC2-159ACD911AF4}" destId="{A7189E4D-BE12-4D0A-B7B4-770F5C132D51}" srcOrd="0" destOrd="0" presId="urn:microsoft.com/office/officeart/2008/layout/HalfCircleOrganizationChart"/>
    <dgm:cxn modelId="{D19B299C-82B0-4F86-B571-CD2FD1A0848C}" type="presOf" srcId="{E204A486-2BC9-468C-81D3-85871133B2BB}" destId="{F61823AE-673B-4594-BD36-A6063B99EB3C}" srcOrd="1" destOrd="0" presId="urn:microsoft.com/office/officeart/2008/layout/HalfCircleOrganizationChart"/>
    <dgm:cxn modelId="{0460A3F4-84BE-4C37-A9BB-F429CA74E3A4}" srcId="{9D3AA984-B271-46FC-A923-085D6D8E1418}" destId="{3AB2EBDF-5366-4A6C-99A3-9A03DBC7102D}" srcOrd="0" destOrd="0" parTransId="{8801BA9E-194C-4C42-9F4B-3B0841733E58}" sibTransId="{204AA075-E12E-49D6-BCCF-A5ACC7874135}"/>
    <dgm:cxn modelId="{75019940-664A-403A-888B-2183F362126F}" srcId="{9D3AA984-B271-46FC-A923-085D6D8E1418}" destId="{75D220CD-53F6-4DD4-8E9E-1792591A2D62}" srcOrd="2" destOrd="0" parTransId="{F062A87E-0780-4D30-8456-1A8453142177}" sibTransId="{635C2366-178C-44A1-A343-AFE92DE59AEC}"/>
    <dgm:cxn modelId="{B92291DA-14DF-4DCB-9F8C-CFA9C3A24999}" srcId="{75D220CD-53F6-4DD4-8E9E-1792591A2D62}" destId="{E204A486-2BC9-468C-81D3-85871133B2BB}" srcOrd="1" destOrd="0" parTransId="{DD341ADD-DA0D-4EE7-91A7-26DFA036C738}" sibTransId="{436E31C8-7686-4E36-BC11-4433C9DAF308}"/>
    <dgm:cxn modelId="{5DA2D940-FF58-4164-A606-170758EE14E9}" type="presOf" srcId="{D3C88D66-7FFA-495E-9181-1E58C4D111D2}" destId="{C758764C-1E28-41AC-8EF0-E29B2B51005B}" srcOrd="0" destOrd="0" presId="urn:microsoft.com/office/officeart/2008/layout/HalfCircleOrganizationChart"/>
    <dgm:cxn modelId="{49C2F6AE-6781-4415-9837-ED42335E5089}" type="presOf" srcId="{39D20383-0496-4E13-8DDE-F047C911A67B}" destId="{4DF2C522-BA0C-4E24-AACF-090E4AF22DCB}" srcOrd="1" destOrd="0" presId="urn:microsoft.com/office/officeart/2008/layout/HalfCircleOrganizationChart"/>
    <dgm:cxn modelId="{F03CA3DB-2DF3-4970-A5E8-6D653783CCD6}" type="presOf" srcId="{41BFDCD5-996D-4768-A361-7582078F3DC1}" destId="{C278F2E6-DC20-4A4E-9BAB-4E288128BB2C}" srcOrd="1" destOrd="0" presId="urn:microsoft.com/office/officeart/2008/layout/HalfCircleOrganizationChart"/>
    <dgm:cxn modelId="{95B602CB-4DAC-41C2-8994-A29492E31EFC}" type="presOf" srcId="{531434E6-E020-4B23-9416-2842A156B51B}" destId="{81FD3488-DEEB-4721-A7C0-0CD4B15C38C6}" srcOrd="1" destOrd="0" presId="urn:microsoft.com/office/officeart/2008/layout/HalfCircleOrganizationChart"/>
    <dgm:cxn modelId="{9C0230EA-9103-4E29-97B8-C9DFF32C8404}" type="presOf" srcId="{B30E5228-D07E-4293-98AE-B02A45542B25}" destId="{B2905654-D7F1-40D5-A012-95BB36128299}" srcOrd="0" destOrd="0" presId="urn:microsoft.com/office/officeart/2008/layout/HalfCircleOrganizationChart"/>
    <dgm:cxn modelId="{2A9F2FC7-2643-4F86-8ECC-A7021C407005}" type="presOf" srcId="{7102EAC5-B3BB-4045-9E54-AA6E602422DA}" destId="{ABB1AEDB-3887-4634-B63F-7A9D34B4D9C5}" srcOrd="0" destOrd="0" presId="urn:microsoft.com/office/officeart/2008/layout/HalfCircleOrganizationChart"/>
    <dgm:cxn modelId="{E9771F6B-7E6B-478A-BA3B-95E1BB699EFF}" srcId="{34CFF77A-2861-4302-B991-EEB70B2B9B8F}" destId="{209C4B79-74DC-4BEB-AA26-BB8F6F0FA02B}" srcOrd="1" destOrd="0" parTransId="{6A99F626-0FA1-48A2-9BDC-28DEE7507C21}" sibTransId="{D0B6DC86-0FAF-4655-9983-3ED4A3566A41}"/>
    <dgm:cxn modelId="{C3AFE813-4630-4C24-8EBE-B7068D7ACF31}" type="presOf" srcId="{8801BA9E-194C-4C42-9F4B-3B0841733E58}" destId="{646F46FE-DD6F-4B46-8759-1529DC3B6AA6}" srcOrd="0" destOrd="0" presId="urn:microsoft.com/office/officeart/2008/layout/HalfCircleOrganizationChart"/>
    <dgm:cxn modelId="{73831C50-9C7E-48B5-8CC7-0DF81FB55F00}" srcId="{3D6C141A-30A5-4C9C-B998-134A6BF83D8E}" destId="{9D3AA984-B271-46FC-A923-085D6D8E1418}" srcOrd="0" destOrd="0" parTransId="{095C7890-EF59-4EB8-BE64-688D1F097AE2}" sibTransId="{92D7AE33-88CF-457A-BD08-C5BB71429094}"/>
    <dgm:cxn modelId="{74DE8ED5-E04E-46AF-9082-2A485474A233}" srcId="{3AB2EBDF-5366-4A6C-99A3-9A03DBC7102D}" destId="{7102EAC5-B3BB-4045-9E54-AA6E602422DA}" srcOrd="2" destOrd="0" parTransId="{0BF98338-D5B2-4B93-BDBC-0E94DBBFFA2B}" sibTransId="{B5615181-BE43-4B6F-AE35-9EEFD03A42B9}"/>
    <dgm:cxn modelId="{92574C60-DB9F-48F7-8D09-E40F737B19FA}" type="presOf" srcId="{3D6C141A-30A5-4C9C-B998-134A6BF83D8E}" destId="{D1F22BF1-E59A-4A23-A639-84B4BDACEF32}" srcOrd="0" destOrd="0" presId="urn:microsoft.com/office/officeart/2008/layout/HalfCircleOrganizationChart"/>
    <dgm:cxn modelId="{C140E099-2368-44FB-99C1-25646178EC98}" srcId="{9D3AA984-B271-46FC-A923-085D6D8E1418}" destId="{34CFF77A-2861-4302-B991-EEB70B2B9B8F}" srcOrd="1" destOrd="0" parTransId="{C56471CC-3F3E-4AC9-B316-32B6F927C4BE}" sibTransId="{35864ECF-417C-4E13-B18D-3BFA5B4FBC14}"/>
    <dgm:cxn modelId="{11972D22-43D6-4283-B799-AA8E774523A0}" type="presOf" srcId="{6F93A663-653F-42E1-B446-829F802CC6A8}" destId="{5F6779E7-EFB6-4DB0-9A53-A207469CF9A2}" srcOrd="1" destOrd="0" presId="urn:microsoft.com/office/officeart/2008/layout/HalfCircleOrganizationChart"/>
    <dgm:cxn modelId="{9B4F7430-7995-4F43-ACA2-15E870300A23}" type="presOf" srcId="{41BFDCD5-996D-4768-A361-7582078F3DC1}" destId="{8B6E1D5E-216D-4970-B25A-55AF151DE076}" srcOrd="0" destOrd="0" presId="urn:microsoft.com/office/officeart/2008/layout/HalfCircleOrganizationChart"/>
    <dgm:cxn modelId="{BB716045-69F9-492B-A73F-D18DE7ADEADD}" srcId="{75D220CD-53F6-4DD4-8E9E-1792591A2D62}" destId="{00986E47-73E4-42CF-B34A-6AE404347E16}" srcOrd="2" destOrd="0" parTransId="{586CBC3F-1725-4F27-9757-7A4FCB2E5043}" sibTransId="{0CC5B092-04CB-41B7-B3C2-553039C287F7}"/>
    <dgm:cxn modelId="{8F004242-3C4B-44F0-9532-10A297EE2A96}" srcId="{34CFF77A-2861-4302-B991-EEB70B2B9B8F}" destId="{39D20383-0496-4E13-8DDE-F047C911A67B}" srcOrd="2" destOrd="0" parTransId="{AA9FA530-D7E4-4910-BEC2-159ACD911AF4}" sibTransId="{24163EDD-057B-4B70-AFAA-C4798EFD1B18}"/>
    <dgm:cxn modelId="{A7ED5568-8AC2-4DE2-B96F-CB42B253C386}" srcId="{34CFF77A-2861-4302-B991-EEB70B2B9B8F}" destId="{531434E6-E020-4B23-9416-2842A156B51B}" srcOrd="0" destOrd="0" parTransId="{D3C88D66-7FFA-495E-9181-1E58C4D111D2}" sibTransId="{C642C0F8-2474-475B-9912-B5F990A00F86}"/>
    <dgm:cxn modelId="{5668DC4F-AF06-4EA9-9E00-84CEA722A8AF}" type="presOf" srcId="{75D220CD-53F6-4DD4-8E9E-1792591A2D62}" destId="{35F9BFCE-8D34-4B50-B0DC-A32D237AFFAE}" srcOrd="1" destOrd="0" presId="urn:microsoft.com/office/officeart/2008/layout/HalfCircleOrganizationChart"/>
    <dgm:cxn modelId="{54859D52-7B48-4C19-82A0-1418DB3B7C49}" type="presOf" srcId="{0BF98338-D5B2-4B93-BDBC-0E94DBBFFA2B}" destId="{23D7F3E1-70D7-4158-BB89-A5023568363E}" srcOrd="0" destOrd="0" presId="urn:microsoft.com/office/officeart/2008/layout/HalfCircleOrganizationChart"/>
    <dgm:cxn modelId="{FA963E1B-48F2-4F10-B596-CE3C8D8369C2}" srcId="{75D220CD-53F6-4DD4-8E9E-1792591A2D62}" destId="{B30E5228-D07E-4293-98AE-B02A45542B25}" srcOrd="0" destOrd="0" parTransId="{D2F2533D-3D1E-433A-AAF8-E3E466FFC7DF}" sibTransId="{DEE39016-80F0-4436-A2FE-A408800680F4}"/>
    <dgm:cxn modelId="{0F85EC34-8804-4229-BEBE-B1C1DC4E6675}" type="presOf" srcId="{E204A486-2BC9-468C-81D3-85871133B2BB}" destId="{A7CC66A4-F9AE-4668-B55A-68283AA3A6A0}" srcOrd="0" destOrd="0" presId="urn:microsoft.com/office/officeart/2008/layout/HalfCircleOrganizationChart"/>
    <dgm:cxn modelId="{CF7A2A57-2933-4778-B2FA-9D2CDF4D6810}" type="presOf" srcId="{34CFF77A-2861-4302-B991-EEB70B2B9B8F}" destId="{4CCC35FE-FD2E-41E8-9E0E-ADA462332E90}" srcOrd="0" destOrd="0" presId="urn:microsoft.com/office/officeart/2008/layout/HalfCircleOrganizationChart"/>
    <dgm:cxn modelId="{D22D5902-D048-4CC2-8908-E9E83AFB8AC2}" type="presOf" srcId="{C56471CC-3F3E-4AC9-B316-32B6F927C4BE}" destId="{AC321C7E-9148-4696-A6CC-8258CC326DD2}" srcOrd="0" destOrd="0" presId="urn:microsoft.com/office/officeart/2008/layout/HalfCircleOrganizationChart"/>
    <dgm:cxn modelId="{76C21B86-9769-4FA7-9F20-3A3405908520}" type="presOf" srcId="{3AB2EBDF-5366-4A6C-99A3-9A03DBC7102D}" destId="{83CE774F-FA92-4C41-9C45-89AA3340B6BC}" srcOrd="1" destOrd="0" presId="urn:microsoft.com/office/officeart/2008/layout/HalfCircleOrganizationChart"/>
    <dgm:cxn modelId="{50CE4D5D-982F-4032-BEA8-8C2AF088456F}" type="presOf" srcId="{586CBC3F-1725-4F27-9757-7A4FCB2E5043}" destId="{A3955879-F0A0-4440-BF9E-B381E7211967}" srcOrd="0" destOrd="0" presId="urn:microsoft.com/office/officeart/2008/layout/HalfCircleOrganizationChart"/>
    <dgm:cxn modelId="{3E0064A6-2CDD-4FC5-BA20-759808DA0225}" type="presOf" srcId="{9D3AA984-B271-46FC-A923-085D6D8E1418}" destId="{1210037C-63B9-4247-923B-5104EB17C9CA}" srcOrd="1" destOrd="0" presId="urn:microsoft.com/office/officeart/2008/layout/HalfCircleOrganizationChart"/>
    <dgm:cxn modelId="{5383B035-1719-4A80-BF35-46FA67076224}" type="presParOf" srcId="{D1F22BF1-E59A-4A23-A639-84B4BDACEF32}" destId="{7CE75CEA-B9F5-424E-BEEB-6A610D1DD658}" srcOrd="0" destOrd="0" presId="urn:microsoft.com/office/officeart/2008/layout/HalfCircleOrganizationChart"/>
    <dgm:cxn modelId="{71FA7584-87B1-428C-A183-7432EB11F915}" type="presParOf" srcId="{7CE75CEA-B9F5-424E-BEEB-6A610D1DD658}" destId="{A43154A8-BB3E-463D-815D-5027B8CF7BF2}" srcOrd="0" destOrd="0" presId="urn:microsoft.com/office/officeart/2008/layout/HalfCircleOrganizationChart"/>
    <dgm:cxn modelId="{FDAF6257-28EF-44A3-82B0-D7AE4FC61E85}" type="presParOf" srcId="{A43154A8-BB3E-463D-815D-5027B8CF7BF2}" destId="{FE1201F6-49C4-419C-9359-0F30DC5A5711}" srcOrd="0" destOrd="0" presId="urn:microsoft.com/office/officeart/2008/layout/HalfCircleOrganizationChart"/>
    <dgm:cxn modelId="{D1F22856-CBBB-4BBD-83E5-F0FB2C946CAF}" type="presParOf" srcId="{A43154A8-BB3E-463D-815D-5027B8CF7BF2}" destId="{84689B30-6858-45F5-A83B-A6949DF5829A}" srcOrd="1" destOrd="0" presId="urn:microsoft.com/office/officeart/2008/layout/HalfCircleOrganizationChart"/>
    <dgm:cxn modelId="{8B2D571F-0262-4711-86F3-7CAC1995E599}" type="presParOf" srcId="{A43154A8-BB3E-463D-815D-5027B8CF7BF2}" destId="{F6FC790D-3A98-48F9-86C2-5020B32FF4ED}" srcOrd="2" destOrd="0" presId="urn:microsoft.com/office/officeart/2008/layout/HalfCircleOrganizationChart"/>
    <dgm:cxn modelId="{A458A04C-22A1-47C9-8C7C-828B1E9CE819}" type="presParOf" srcId="{A43154A8-BB3E-463D-815D-5027B8CF7BF2}" destId="{1210037C-63B9-4247-923B-5104EB17C9CA}" srcOrd="3" destOrd="0" presId="urn:microsoft.com/office/officeart/2008/layout/HalfCircleOrganizationChart"/>
    <dgm:cxn modelId="{3B1361F2-BE56-4B6F-935F-5815FB2B384D}" type="presParOf" srcId="{7CE75CEA-B9F5-424E-BEEB-6A610D1DD658}" destId="{99BD88E8-C7D5-43EC-9F20-0F3A5C151006}" srcOrd="1" destOrd="0" presId="urn:microsoft.com/office/officeart/2008/layout/HalfCircleOrganizationChart"/>
    <dgm:cxn modelId="{B1EA753B-E38F-42E6-8BF0-A550816E18D1}" type="presParOf" srcId="{99BD88E8-C7D5-43EC-9F20-0F3A5C151006}" destId="{646F46FE-DD6F-4B46-8759-1529DC3B6AA6}" srcOrd="0" destOrd="0" presId="urn:microsoft.com/office/officeart/2008/layout/HalfCircleOrganizationChart"/>
    <dgm:cxn modelId="{F9EA01D2-7BAC-40BA-AC15-DCF4A05A3A12}" type="presParOf" srcId="{99BD88E8-C7D5-43EC-9F20-0F3A5C151006}" destId="{662FBAF9-7131-47F0-B430-58D028BB9BDD}" srcOrd="1" destOrd="0" presId="urn:microsoft.com/office/officeart/2008/layout/HalfCircleOrganizationChart"/>
    <dgm:cxn modelId="{F65A492C-2F34-4758-8D97-BADD2941337B}" type="presParOf" srcId="{662FBAF9-7131-47F0-B430-58D028BB9BDD}" destId="{563DB620-4296-4D83-BFE0-BC66D833E032}" srcOrd="0" destOrd="0" presId="urn:microsoft.com/office/officeart/2008/layout/HalfCircleOrganizationChart"/>
    <dgm:cxn modelId="{1657CD5E-904F-4B82-9027-7EC4F761708F}" type="presParOf" srcId="{563DB620-4296-4D83-BFE0-BC66D833E032}" destId="{8DF032E6-1C60-4F0D-9781-3A364ECEF589}" srcOrd="0" destOrd="0" presId="urn:microsoft.com/office/officeart/2008/layout/HalfCircleOrganizationChart"/>
    <dgm:cxn modelId="{2349EB53-33EB-47DE-84EF-99E720F83134}" type="presParOf" srcId="{563DB620-4296-4D83-BFE0-BC66D833E032}" destId="{E63CA146-62E4-453F-9F87-2D03790ABF18}" srcOrd="1" destOrd="0" presId="urn:microsoft.com/office/officeart/2008/layout/HalfCircleOrganizationChart"/>
    <dgm:cxn modelId="{D135B04C-91FE-4CF8-A039-E22E558CBEB4}" type="presParOf" srcId="{563DB620-4296-4D83-BFE0-BC66D833E032}" destId="{D26B9431-BCE0-4FD4-8FF7-26A03BFE72E5}" srcOrd="2" destOrd="0" presId="urn:microsoft.com/office/officeart/2008/layout/HalfCircleOrganizationChart"/>
    <dgm:cxn modelId="{13651BA3-BFE2-46C6-90C6-8C89CE27F8D5}" type="presParOf" srcId="{563DB620-4296-4D83-BFE0-BC66D833E032}" destId="{83CE774F-FA92-4C41-9C45-89AA3340B6BC}" srcOrd="3" destOrd="0" presId="urn:microsoft.com/office/officeart/2008/layout/HalfCircleOrganizationChart"/>
    <dgm:cxn modelId="{5E7C0FE7-A126-40FB-B66B-29B292D7BD69}" type="presParOf" srcId="{662FBAF9-7131-47F0-B430-58D028BB9BDD}" destId="{BD6F9A38-5CEB-4316-9ECB-40DF77643434}" srcOrd="1" destOrd="0" presId="urn:microsoft.com/office/officeart/2008/layout/HalfCircleOrganizationChart"/>
    <dgm:cxn modelId="{0978CA30-7D3B-468F-BC8B-FEF7C8BBDF4B}" type="presParOf" srcId="{BD6F9A38-5CEB-4316-9ECB-40DF77643434}" destId="{4E025A71-42C4-4CD6-A0E2-0EBE13759DC6}" srcOrd="0" destOrd="0" presId="urn:microsoft.com/office/officeart/2008/layout/HalfCircleOrganizationChart"/>
    <dgm:cxn modelId="{9BCF3824-CE8C-4621-B98B-34864626074D}" type="presParOf" srcId="{BD6F9A38-5CEB-4316-9ECB-40DF77643434}" destId="{27BFBF71-8D52-4B15-A50C-C247CCB55F95}" srcOrd="1" destOrd="0" presId="urn:microsoft.com/office/officeart/2008/layout/HalfCircleOrganizationChart"/>
    <dgm:cxn modelId="{94E41942-1831-4814-B2A4-AE9E512376EA}" type="presParOf" srcId="{27BFBF71-8D52-4B15-A50C-C247CCB55F95}" destId="{A9315982-31AE-46F5-81BB-5615C13E9FDD}" srcOrd="0" destOrd="0" presId="urn:microsoft.com/office/officeart/2008/layout/HalfCircleOrganizationChart"/>
    <dgm:cxn modelId="{9A88619B-A851-42D4-B476-6DC101F47BF4}" type="presParOf" srcId="{A9315982-31AE-46F5-81BB-5615C13E9FDD}" destId="{2FD2E1B7-04A1-494B-BF4E-B75CAC29EFE0}" srcOrd="0" destOrd="0" presId="urn:microsoft.com/office/officeart/2008/layout/HalfCircleOrganizationChart"/>
    <dgm:cxn modelId="{B0205403-5A6F-4E7B-AF6E-58300F2C36C3}" type="presParOf" srcId="{A9315982-31AE-46F5-81BB-5615C13E9FDD}" destId="{0EFBB549-0B28-40FF-8489-EF43763FB58B}" srcOrd="1" destOrd="0" presId="urn:microsoft.com/office/officeart/2008/layout/HalfCircleOrganizationChart"/>
    <dgm:cxn modelId="{8BEDC4D9-638B-4D65-A3B7-3636665B2E7B}" type="presParOf" srcId="{A9315982-31AE-46F5-81BB-5615C13E9FDD}" destId="{C3022236-AA3D-4D12-8E92-4B1073525FEA}" srcOrd="2" destOrd="0" presId="urn:microsoft.com/office/officeart/2008/layout/HalfCircleOrganizationChart"/>
    <dgm:cxn modelId="{82A9635B-9AA0-4F91-B249-6A4BF5B3DCED}" type="presParOf" srcId="{A9315982-31AE-46F5-81BB-5615C13E9FDD}" destId="{5F6779E7-EFB6-4DB0-9A53-A207469CF9A2}" srcOrd="3" destOrd="0" presId="urn:microsoft.com/office/officeart/2008/layout/HalfCircleOrganizationChart"/>
    <dgm:cxn modelId="{725A7A27-FE0E-4534-A896-F9DA578A2A3B}" type="presParOf" srcId="{27BFBF71-8D52-4B15-A50C-C247CCB55F95}" destId="{ECFDE454-5CF7-4B97-A94F-436313C5D729}" srcOrd="1" destOrd="0" presId="urn:microsoft.com/office/officeart/2008/layout/HalfCircleOrganizationChart"/>
    <dgm:cxn modelId="{95EE807A-EFFE-4D11-A8B5-FE75AB93000A}" type="presParOf" srcId="{27BFBF71-8D52-4B15-A50C-C247CCB55F95}" destId="{C28AF914-A9C6-49F2-8E7F-E867AA0E81FF}" srcOrd="2" destOrd="0" presId="urn:microsoft.com/office/officeart/2008/layout/HalfCircleOrganizationChart"/>
    <dgm:cxn modelId="{08F34FFD-5921-4D4C-9447-C82489C3470B}" type="presParOf" srcId="{BD6F9A38-5CEB-4316-9ECB-40DF77643434}" destId="{AB5FE249-0EB3-4481-A60E-D18367249B18}" srcOrd="2" destOrd="0" presId="urn:microsoft.com/office/officeart/2008/layout/HalfCircleOrganizationChart"/>
    <dgm:cxn modelId="{DC62B7A1-389B-424A-8552-D1BC619DF1D6}" type="presParOf" srcId="{BD6F9A38-5CEB-4316-9ECB-40DF77643434}" destId="{B9AC07C1-8107-4EFA-820C-0664962C0E9C}" srcOrd="3" destOrd="0" presId="urn:microsoft.com/office/officeart/2008/layout/HalfCircleOrganizationChart"/>
    <dgm:cxn modelId="{3A42C5A2-A746-49B2-B2D3-192947DC63D6}" type="presParOf" srcId="{B9AC07C1-8107-4EFA-820C-0664962C0E9C}" destId="{8388D9D1-181B-47F8-9161-F213D20474C9}" srcOrd="0" destOrd="0" presId="urn:microsoft.com/office/officeart/2008/layout/HalfCircleOrganizationChart"/>
    <dgm:cxn modelId="{AB45BA7C-75C8-4AF4-9D9A-8F8D96C258A1}" type="presParOf" srcId="{8388D9D1-181B-47F8-9161-F213D20474C9}" destId="{8B6E1D5E-216D-4970-B25A-55AF151DE076}" srcOrd="0" destOrd="0" presId="urn:microsoft.com/office/officeart/2008/layout/HalfCircleOrganizationChart"/>
    <dgm:cxn modelId="{8035E5FC-FC20-47AC-82D4-ADF953E558B7}" type="presParOf" srcId="{8388D9D1-181B-47F8-9161-F213D20474C9}" destId="{B65A02E6-F929-4A93-8435-0A6CC10B9778}" srcOrd="1" destOrd="0" presId="urn:microsoft.com/office/officeart/2008/layout/HalfCircleOrganizationChart"/>
    <dgm:cxn modelId="{7ED422A9-F364-43EE-BA49-82F6CE265C00}" type="presParOf" srcId="{8388D9D1-181B-47F8-9161-F213D20474C9}" destId="{4C69C4BE-3634-49A1-99A1-00D6ECE7260F}" srcOrd="2" destOrd="0" presId="urn:microsoft.com/office/officeart/2008/layout/HalfCircleOrganizationChart"/>
    <dgm:cxn modelId="{178BD68B-2B6C-45BA-97E2-4BDBD050F2F4}" type="presParOf" srcId="{8388D9D1-181B-47F8-9161-F213D20474C9}" destId="{C278F2E6-DC20-4A4E-9BAB-4E288128BB2C}" srcOrd="3" destOrd="0" presId="urn:microsoft.com/office/officeart/2008/layout/HalfCircleOrganizationChart"/>
    <dgm:cxn modelId="{EB0DD4CA-9C12-463F-A2E0-8D46E80721D6}" type="presParOf" srcId="{B9AC07C1-8107-4EFA-820C-0664962C0E9C}" destId="{79C40066-A94B-43E2-984D-34480FB4C758}" srcOrd="1" destOrd="0" presId="urn:microsoft.com/office/officeart/2008/layout/HalfCircleOrganizationChart"/>
    <dgm:cxn modelId="{F1618D82-2719-4A7B-99BA-052432D6047D}" type="presParOf" srcId="{B9AC07C1-8107-4EFA-820C-0664962C0E9C}" destId="{ED60E973-A21F-464D-839A-D95CDA01FA06}" srcOrd="2" destOrd="0" presId="urn:microsoft.com/office/officeart/2008/layout/HalfCircleOrganizationChart"/>
    <dgm:cxn modelId="{D61A354B-6252-4610-9F0B-4C28B20B1978}" type="presParOf" srcId="{BD6F9A38-5CEB-4316-9ECB-40DF77643434}" destId="{23D7F3E1-70D7-4158-BB89-A5023568363E}" srcOrd="4" destOrd="0" presId="urn:microsoft.com/office/officeart/2008/layout/HalfCircleOrganizationChart"/>
    <dgm:cxn modelId="{84263E70-8EB2-47FE-BED7-B11052605936}" type="presParOf" srcId="{BD6F9A38-5CEB-4316-9ECB-40DF77643434}" destId="{6FE7A5A5-2CB2-4E74-809E-0AC66BF97198}" srcOrd="5" destOrd="0" presId="urn:microsoft.com/office/officeart/2008/layout/HalfCircleOrganizationChart"/>
    <dgm:cxn modelId="{F6FF800C-3300-4A4F-A65F-853FF2EBE8EB}" type="presParOf" srcId="{6FE7A5A5-2CB2-4E74-809E-0AC66BF97198}" destId="{DC3E2A11-94A6-44B9-9997-030BF83EA6F8}" srcOrd="0" destOrd="0" presId="urn:microsoft.com/office/officeart/2008/layout/HalfCircleOrganizationChart"/>
    <dgm:cxn modelId="{47824DA0-4232-4C98-94B8-E0B8C1039CB5}" type="presParOf" srcId="{DC3E2A11-94A6-44B9-9997-030BF83EA6F8}" destId="{ABB1AEDB-3887-4634-B63F-7A9D34B4D9C5}" srcOrd="0" destOrd="0" presId="urn:microsoft.com/office/officeart/2008/layout/HalfCircleOrganizationChart"/>
    <dgm:cxn modelId="{A573B29A-F6BB-4743-AD95-3109251B8FD2}" type="presParOf" srcId="{DC3E2A11-94A6-44B9-9997-030BF83EA6F8}" destId="{3A6A2BB8-717D-446D-8179-D0675779B196}" srcOrd="1" destOrd="0" presId="urn:microsoft.com/office/officeart/2008/layout/HalfCircleOrganizationChart"/>
    <dgm:cxn modelId="{6104F572-7161-44A8-82A6-3E95AF565664}" type="presParOf" srcId="{DC3E2A11-94A6-44B9-9997-030BF83EA6F8}" destId="{DFFB78A6-0474-4351-BB87-46542DA5356A}" srcOrd="2" destOrd="0" presId="urn:microsoft.com/office/officeart/2008/layout/HalfCircleOrganizationChart"/>
    <dgm:cxn modelId="{C733B5BE-7CC6-48DC-B788-9FB38C7AF28B}" type="presParOf" srcId="{DC3E2A11-94A6-44B9-9997-030BF83EA6F8}" destId="{3162AACE-CEB9-45C3-AB4B-0679A444BABE}" srcOrd="3" destOrd="0" presId="urn:microsoft.com/office/officeart/2008/layout/HalfCircleOrganizationChart"/>
    <dgm:cxn modelId="{F7ACA82A-AB1D-4F1E-B455-F06D1535DF9A}" type="presParOf" srcId="{6FE7A5A5-2CB2-4E74-809E-0AC66BF97198}" destId="{0B6DF43C-986F-4D8B-9913-F5EE42C8C467}" srcOrd="1" destOrd="0" presId="urn:microsoft.com/office/officeart/2008/layout/HalfCircleOrganizationChart"/>
    <dgm:cxn modelId="{AAEA0061-BC3B-445C-BB45-C329DDBFD53F}" type="presParOf" srcId="{6FE7A5A5-2CB2-4E74-809E-0AC66BF97198}" destId="{7C7345B4-8E43-403C-89AB-11DA55A45679}" srcOrd="2" destOrd="0" presId="urn:microsoft.com/office/officeart/2008/layout/HalfCircleOrganizationChart"/>
    <dgm:cxn modelId="{0D47869E-DF1B-4277-BE3B-BCCED6B8112C}" type="presParOf" srcId="{662FBAF9-7131-47F0-B430-58D028BB9BDD}" destId="{30B1407F-6719-44FE-8174-CF841A76F84A}" srcOrd="2" destOrd="0" presId="urn:microsoft.com/office/officeart/2008/layout/HalfCircleOrganizationChart"/>
    <dgm:cxn modelId="{265A80E5-C583-4C53-B892-011DDB12FDB7}" type="presParOf" srcId="{99BD88E8-C7D5-43EC-9F20-0F3A5C151006}" destId="{AC321C7E-9148-4696-A6CC-8258CC326DD2}" srcOrd="2" destOrd="0" presId="urn:microsoft.com/office/officeart/2008/layout/HalfCircleOrganizationChart"/>
    <dgm:cxn modelId="{71156074-C740-4653-89ED-A36D78F2CCAA}" type="presParOf" srcId="{99BD88E8-C7D5-43EC-9F20-0F3A5C151006}" destId="{9AFC586B-B028-4598-9415-11E0C73B4DE6}" srcOrd="3" destOrd="0" presId="urn:microsoft.com/office/officeart/2008/layout/HalfCircleOrganizationChart"/>
    <dgm:cxn modelId="{9FB566A6-90A6-4091-8ECE-649A8D544577}" type="presParOf" srcId="{9AFC586B-B028-4598-9415-11E0C73B4DE6}" destId="{525654CD-DEEB-45FA-B843-3BC163F357BC}" srcOrd="0" destOrd="0" presId="urn:microsoft.com/office/officeart/2008/layout/HalfCircleOrganizationChart"/>
    <dgm:cxn modelId="{4E3F73AD-DE61-4566-AD7A-0A13A18A501B}" type="presParOf" srcId="{525654CD-DEEB-45FA-B843-3BC163F357BC}" destId="{4CCC35FE-FD2E-41E8-9E0E-ADA462332E90}" srcOrd="0" destOrd="0" presId="urn:microsoft.com/office/officeart/2008/layout/HalfCircleOrganizationChart"/>
    <dgm:cxn modelId="{FAFE2ACA-03EE-40A8-93CC-ADA6F0975781}" type="presParOf" srcId="{525654CD-DEEB-45FA-B843-3BC163F357BC}" destId="{9100094C-026B-4C4B-9802-41F99828FC8A}" srcOrd="1" destOrd="0" presId="urn:microsoft.com/office/officeart/2008/layout/HalfCircleOrganizationChart"/>
    <dgm:cxn modelId="{06223100-C7D3-4F76-A76C-F8F1E1A2D8B7}" type="presParOf" srcId="{525654CD-DEEB-45FA-B843-3BC163F357BC}" destId="{A32D803A-4C39-4E5F-9265-0F36CB428F09}" srcOrd="2" destOrd="0" presId="urn:microsoft.com/office/officeart/2008/layout/HalfCircleOrganizationChart"/>
    <dgm:cxn modelId="{5BA3D5E6-0CF8-4E2F-BADB-A5F77CEF1BEC}" type="presParOf" srcId="{525654CD-DEEB-45FA-B843-3BC163F357BC}" destId="{1A0F77D0-86BB-4EB3-AFEE-41ECD8449EB2}" srcOrd="3" destOrd="0" presId="urn:microsoft.com/office/officeart/2008/layout/HalfCircleOrganizationChart"/>
    <dgm:cxn modelId="{FC22A5C0-10BC-465B-8DCD-4303819262D3}" type="presParOf" srcId="{9AFC586B-B028-4598-9415-11E0C73B4DE6}" destId="{DFF861C6-172C-4BFD-ABC7-7873A15E67C7}" srcOrd="1" destOrd="0" presId="urn:microsoft.com/office/officeart/2008/layout/HalfCircleOrganizationChart"/>
    <dgm:cxn modelId="{672C4548-3D74-479C-ADC9-141E914851AC}" type="presParOf" srcId="{DFF861C6-172C-4BFD-ABC7-7873A15E67C7}" destId="{C758764C-1E28-41AC-8EF0-E29B2B51005B}" srcOrd="0" destOrd="0" presId="urn:microsoft.com/office/officeart/2008/layout/HalfCircleOrganizationChart"/>
    <dgm:cxn modelId="{524E6229-D43F-46DF-8DE9-98524118658F}" type="presParOf" srcId="{DFF861C6-172C-4BFD-ABC7-7873A15E67C7}" destId="{C9EAE8FA-F5CA-4898-8031-321272D9FE5E}" srcOrd="1" destOrd="0" presId="urn:microsoft.com/office/officeart/2008/layout/HalfCircleOrganizationChart"/>
    <dgm:cxn modelId="{B07C9FE8-9487-4FD2-978A-6F9B30ED130E}" type="presParOf" srcId="{C9EAE8FA-F5CA-4898-8031-321272D9FE5E}" destId="{FBB95B4C-8766-4263-90A9-DAF3FA55E9A9}" srcOrd="0" destOrd="0" presId="urn:microsoft.com/office/officeart/2008/layout/HalfCircleOrganizationChart"/>
    <dgm:cxn modelId="{3113DAEB-B7C8-4C7A-B406-DFE485973B85}" type="presParOf" srcId="{FBB95B4C-8766-4263-90A9-DAF3FA55E9A9}" destId="{3BE8BEAF-093A-432D-80B7-5A00DDCC666B}" srcOrd="0" destOrd="0" presId="urn:microsoft.com/office/officeart/2008/layout/HalfCircleOrganizationChart"/>
    <dgm:cxn modelId="{C57A44E0-5E05-4794-BA34-D847F272B368}" type="presParOf" srcId="{FBB95B4C-8766-4263-90A9-DAF3FA55E9A9}" destId="{7A97DE08-8FB1-4EFB-B2FF-ED8337B8CBBE}" srcOrd="1" destOrd="0" presId="urn:microsoft.com/office/officeart/2008/layout/HalfCircleOrganizationChart"/>
    <dgm:cxn modelId="{4B6D5A3F-D7EF-4F71-A159-FEE770DAE54A}" type="presParOf" srcId="{FBB95B4C-8766-4263-90A9-DAF3FA55E9A9}" destId="{2D23A45D-72A6-44AF-88D6-68B6F1425BDE}" srcOrd="2" destOrd="0" presId="urn:microsoft.com/office/officeart/2008/layout/HalfCircleOrganizationChart"/>
    <dgm:cxn modelId="{6F9954D8-309C-4230-871F-750F02A7AB20}" type="presParOf" srcId="{FBB95B4C-8766-4263-90A9-DAF3FA55E9A9}" destId="{81FD3488-DEEB-4721-A7C0-0CD4B15C38C6}" srcOrd="3" destOrd="0" presId="urn:microsoft.com/office/officeart/2008/layout/HalfCircleOrganizationChart"/>
    <dgm:cxn modelId="{7BC54C88-E325-480E-A103-D6EB4016107F}" type="presParOf" srcId="{C9EAE8FA-F5CA-4898-8031-321272D9FE5E}" destId="{C597EE66-D570-4E75-A97D-FA437EB92FEC}" srcOrd="1" destOrd="0" presId="urn:microsoft.com/office/officeart/2008/layout/HalfCircleOrganizationChart"/>
    <dgm:cxn modelId="{337807E3-2D1F-45C9-8812-057049105A42}" type="presParOf" srcId="{C9EAE8FA-F5CA-4898-8031-321272D9FE5E}" destId="{C468CBFF-3684-4491-9A34-15EE14B44447}" srcOrd="2" destOrd="0" presId="urn:microsoft.com/office/officeart/2008/layout/HalfCircleOrganizationChart"/>
    <dgm:cxn modelId="{84CBBDBE-37C4-4BE1-A3CE-472D515A7D11}" type="presParOf" srcId="{DFF861C6-172C-4BFD-ABC7-7873A15E67C7}" destId="{B45E2DE9-C206-4F0B-9D19-A3B86ECC7E36}" srcOrd="2" destOrd="0" presId="urn:microsoft.com/office/officeart/2008/layout/HalfCircleOrganizationChart"/>
    <dgm:cxn modelId="{A6EDB26C-D319-4B67-96DD-2F361F482B29}" type="presParOf" srcId="{DFF861C6-172C-4BFD-ABC7-7873A15E67C7}" destId="{A3EA2251-0992-4ECA-AFA9-5EDB11A0A6BC}" srcOrd="3" destOrd="0" presId="urn:microsoft.com/office/officeart/2008/layout/HalfCircleOrganizationChart"/>
    <dgm:cxn modelId="{98B76941-4C1A-4134-B01A-231A2874A7DE}" type="presParOf" srcId="{A3EA2251-0992-4ECA-AFA9-5EDB11A0A6BC}" destId="{7AD449CA-6216-4EF5-96F7-2D30FCE5DA6D}" srcOrd="0" destOrd="0" presId="urn:microsoft.com/office/officeart/2008/layout/HalfCircleOrganizationChart"/>
    <dgm:cxn modelId="{7E6DB7B7-CA86-41BB-9885-9500108C01BC}" type="presParOf" srcId="{7AD449CA-6216-4EF5-96F7-2D30FCE5DA6D}" destId="{76A2B381-A00D-4512-9E13-5F32A45C01CD}" srcOrd="0" destOrd="0" presId="urn:microsoft.com/office/officeart/2008/layout/HalfCircleOrganizationChart"/>
    <dgm:cxn modelId="{C2582220-5689-49EF-9940-14C3EDFA0B4B}" type="presParOf" srcId="{7AD449CA-6216-4EF5-96F7-2D30FCE5DA6D}" destId="{D1A47C49-8460-401B-AFCB-240935A2FBDE}" srcOrd="1" destOrd="0" presId="urn:microsoft.com/office/officeart/2008/layout/HalfCircleOrganizationChart"/>
    <dgm:cxn modelId="{DE62E1A9-3390-4E02-BC76-C4119936FE06}" type="presParOf" srcId="{7AD449CA-6216-4EF5-96F7-2D30FCE5DA6D}" destId="{4566AF22-8FFD-4EA1-AD76-F57CF5A95FF0}" srcOrd="2" destOrd="0" presId="urn:microsoft.com/office/officeart/2008/layout/HalfCircleOrganizationChart"/>
    <dgm:cxn modelId="{4B9C2458-BCD8-43AA-8C16-2B90BA875AAF}" type="presParOf" srcId="{7AD449CA-6216-4EF5-96F7-2D30FCE5DA6D}" destId="{3954E318-75C2-48E3-A8C0-111CFF1DDD1A}" srcOrd="3" destOrd="0" presId="urn:microsoft.com/office/officeart/2008/layout/HalfCircleOrganizationChart"/>
    <dgm:cxn modelId="{20A5E645-C54C-43DE-82BA-1B87C57DBC15}" type="presParOf" srcId="{A3EA2251-0992-4ECA-AFA9-5EDB11A0A6BC}" destId="{7A7B9A08-CD69-4F06-AA46-892DC54F3738}" srcOrd="1" destOrd="0" presId="urn:microsoft.com/office/officeart/2008/layout/HalfCircleOrganizationChart"/>
    <dgm:cxn modelId="{33E5FC9A-D78A-47F0-A33B-D0C3D0431359}" type="presParOf" srcId="{A3EA2251-0992-4ECA-AFA9-5EDB11A0A6BC}" destId="{B87069A6-2533-42E1-93A2-D66C052A29A7}" srcOrd="2" destOrd="0" presId="urn:microsoft.com/office/officeart/2008/layout/HalfCircleOrganizationChart"/>
    <dgm:cxn modelId="{D4371717-D2D8-412B-AECB-1A71A16FF651}" type="presParOf" srcId="{DFF861C6-172C-4BFD-ABC7-7873A15E67C7}" destId="{A7189E4D-BE12-4D0A-B7B4-770F5C132D51}" srcOrd="4" destOrd="0" presId="urn:microsoft.com/office/officeart/2008/layout/HalfCircleOrganizationChart"/>
    <dgm:cxn modelId="{97EF5900-0E2F-40A2-BDEF-90D114F1D541}" type="presParOf" srcId="{DFF861C6-172C-4BFD-ABC7-7873A15E67C7}" destId="{AADEB2C0-B9D4-449D-9D38-141E087C6210}" srcOrd="5" destOrd="0" presId="urn:microsoft.com/office/officeart/2008/layout/HalfCircleOrganizationChart"/>
    <dgm:cxn modelId="{2BA0019C-6CFB-447F-96BF-3BAAF384E172}" type="presParOf" srcId="{AADEB2C0-B9D4-449D-9D38-141E087C6210}" destId="{370CE3A1-E5E7-4CF1-ABF4-17D085D34423}" srcOrd="0" destOrd="0" presId="urn:microsoft.com/office/officeart/2008/layout/HalfCircleOrganizationChart"/>
    <dgm:cxn modelId="{D9762D36-CB62-446B-8B22-169984779716}" type="presParOf" srcId="{370CE3A1-E5E7-4CF1-ABF4-17D085D34423}" destId="{4B6B2715-4AB8-4E95-AEB4-114D6F280F87}" srcOrd="0" destOrd="0" presId="urn:microsoft.com/office/officeart/2008/layout/HalfCircleOrganizationChart"/>
    <dgm:cxn modelId="{CB1F9B44-2795-464A-A058-7A193E27ADB2}" type="presParOf" srcId="{370CE3A1-E5E7-4CF1-ABF4-17D085D34423}" destId="{7E4CFA56-39D1-4E73-BBE4-49229643CB1E}" srcOrd="1" destOrd="0" presId="urn:microsoft.com/office/officeart/2008/layout/HalfCircleOrganizationChart"/>
    <dgm:cxn modelId="{6B0D0032-8F47-4E17-AD74-4022B9789CEC}" type="presParOf" srcId="{370CE3A1-E5E7-4CF1-ABF4-17D085D34423}" destId="{93851CE0-18A3-42D1-A984-1371E71BC67A}" srcOrd="2" destOrd="0" presId="urn:microsoft.com/office/officeart/2008/layout/HalfCircleOrganizationChart"/>
    <dgm:cxn modelId="{566B1895-88F9-4FA1-AD32-A546C8AFCB47}" type="presParOf" srcId="{370CE3A1-E5E7-4CF1-ABF4-17D085D34423}" destId="{4DF2C522-BA0C-4E24-AACF-090E4AF22DCB}" srcOrd="3" destOrd="0" presId="urn:microsoft.com/office/officeart/2008/layout/HalfCircleOrganizationChart"/>
    <dgm:cxn modelId="{A03293BB-31A3-44BB-BE8C-451D322EE7B1}" type="presParOf" srcId="{AADEB2C0-B9D4-449D-9D38-141E087C6210}" destId="{68D16669-5672-4122-83AF-546A8768537F}" srcOrd="1" destOrd="0" presId="urn:microsoft.com/office/officeart/2008/layout/HalfCircleOrganizationChart"/>
    <dgm:cxn modelId="{FCE281DD-B73A-477B-AE9D-7BAE6BBD7A33}" type="presParOf" srcId="{AADEB2C0-B9D4-449D-9D38-141E087C6210}" destId="{B93502EF-83F8-44BE-895D-1381F99E9A04}" srcOrd="2" destOrd="0" presId="urn:microsoft.com/office/officeart/2008/layout/HalfCircleOrganizationChart"/>
    <dgm:cxn modelId="{FFAFCB39-3BF2-4021-B038-B207785382BD}" type="presParOf" srcId="{9AFC586B-B028-4598-9415-11E0C73B4DE6}" destId="{96D30E53-3236-406B-A125-198402071356}" srcOrd="2" destOrd="0" presId="urn:microsoft.com/office/officeart/2008/layout/HalfCircleOrganizationChart"/>
    <dgm:cxn modelId="{E9707854-18B4-4317-8BBC-B28222651780}" type="presParOf" srcId="{99BD88E8-C7D5-43EC-9F20-0F3A5C151006}" destId="{A3A30136-2C03-491B-AC54-27A491247B20}" srcOrd="4" destOrd="0" presId="urn:microsoft.com/office/officeart/2008/layout/HalfCircleOrganizationChart"/>
    <dgm:cxn modelId="{88DC8B38-359B-4361-BACA-DE8730E77082}" type="presParOf" srcId="{99BD88E8-C7D5-43EC-9F20-0F3A5C151006}" destId="{7E20AFAD-33AF-46E1-978A-4785C9E30B27}" srcOrd="5" destOrd="0" presId="urn:microsoft.com/office/officeart/2008/layout/HalfCircleOrganizationChart"/>
    <dgm:cxn modelId="{DB9C9B40-73AE-4AD6-A1FC-5E6ED8678B8C}" type="presParOf" srcId="{7E20AFAD-33AF-46E1-978A-4785C9E30B27}" destId="{65A8402D-20B2-4305-8A6E-91D3BB8B97D5}" srcOrd="0" destOrd="0" presId="urn:microsoft.com/office/officeart/2008/layout/HalfCircleOrganizationChart"/>
    <dgm:cxn modelId="{5FD28590-E6CE-4386-B7EA-01F3DD41516C}" type="presParOf" srcId="{65A8402D-20B2-4305-8A6E-91D3BB8B97D5}" destId="{D5F529E7-B590-4BE7-885E-9739594F27C0}" srcOrd="0" destOrd="0" presId="urn:microsoft.com/office/officeart/2008/layout/HalfCircleOrganizationChart"/>
    <dgm:cxn modelId="{DC97D69A-61AA-4FE7-93D0-615B80B6AB34}" type="presParOf" srcId="{65A8402D-20B2-4305-8A6E-91D3BB8B97D5}" destId="{95A7E26C-AF6E-4A6A-98B0-30A5D4AD5F4C}" srcOrd="1" destOrd="0" presId="urn:microsoft.com/office/officeart/2008/layout/HalfCircleOrganizationChart"/>
    <dgm:cxn modelId="{0D3B3199-0055-407E-A0BB-8BF175871EDC}" type="presParOf" srcId="{65A8402D-20B2-4305-8A6E-91D3BB8B97D5}" destId="{E70F0AD0-1F91-410D-B4C8-9DE4595C8B24}" srcOrd="2" destOrd="0" presId="urn:microsoft.com/office/officeart/2008/layout/HalfCircleOrganizationChart"/>
    <dgm:cxn modelId="{24FBF6CE-60A8-4182-BA52-EEAA9B29F096}" type="presParOf" srcId="{65A8402D-20B2-4305-8A6E-91D3BB8B97D5}" destId="{35F9BFCE-8D34-4B50-B0DC-A32D237AFFAE}" srcOrd="3" destOrd="0" presId="urn:microsoft.com/office/officeart/2008/layout/HalfCircleOrganizationChart"/>
    <dgm:cxn modelId="{23361963-5F4F-435C-A838-493CBC8C97AB}" type="presParOf" srcId="{7E20AFAD-33AF-46E1-978A-4785C9E30B27}" destId="{1F999BB2-9A3F-4110-9771-8E942A0619BD}" srcOrd="1" destOrd="0" presId="urn:microsoft.com/office/officeart/2008/layout/HalfCircleOrganizationChart"/>
    <dgm:cxn modelId="{3E4D1E9C-9E8F-4C4D-BFBE-8A35AB92BFE4}" type="presParOf" srcId="{1F999BB2-9A3F-4110-9771-8E942A0619BD}" destId="{573EEFD4-657E-402B-88F2-3FA23F03D0DC}" srcOrd="0" destOrd="0" presId="urn:microsoft.com/office/officeart/2008/layout/HalfCircleOrganizationChart"/>
    <dgm:cxn modelId="{DCDC7CEB-0D02-490C-A729-F5E537BBE961}" type="presParOf" srcId="{1F999BB2-9A3F-4110-9771-8E942A0619BD}" destId="{74EAD57F-16D3-417D-A909-D22BF9548401}" srcOrd="1" destOrd="0" presId="urn:microsoft.com/office/officeart/2008/layout/HalfCircleOrganizationChart"/>
    <dgm:cxn modelId="{092ADEC1-05CC-4A32-8BD3-CC295F38B656}" type="presParOf" srcId="{74EAD57F-16D3-417D-A909-D22BF9548401}" destId="{119B8AD8-1F3D-427E-B8A9-1F8F49ECDF0D}" srcOrd="0" destOrd="0" presId="urn:microsoft.com/office/officeart/2008/layout/HalfCircleOrganizationChart"/>
    <dgm:cxn modelId="{095DACFF-2F95-452E-B35C-AA21883C5C96}" type="presParOf" srcId="{119B8AD8-1F3D-427E-B8A9-1F8F49ECDF0D}" destId="{B2905654-D7F1-40D5-A012-95BB36128299}" srcOrd="0" destOrd="0" presId="urn:microsoft.com/office/officeart/2008/layout/HalfCircleOrganizationChart"/>
    <dgm:cxn modelId="{E2F809A7-4B9B-4393-A9DB-6E880BE03359}" type="presParOf" srcId="{119B8AD8-1F3D-427E-B8A9-1F8F49ECDF0D}" destId="{395871A2-F2F4-4EC9-94B0-F19C3EDE0921}" srcOrd="1" destOrd="0" presId="urn:microsoft.com/office/officeart/2008/layout/HalfCircleOrganizationChart"/>
    <dgm:cxn modelId="{FD08EC2D-6648-4E9C-9D2A-4ED79A00DE6A}" type="presParOf" srcId="{119B8AD8-1F3D-427E-B8A9-1F8F49ECDF0D}" destId="{5E3F6BC3-FE28-49B7-864F-E0842129E98E}" srcOrd="2" destOrd="0" presId="urn:microsoft.com/office/officeart/2008/layout/HalfCircleOrganizationChart"/>
    <dgm:cxn modelId="{DD16FEEC-86C2-4857-9806-0E72CCD5A025}" type="presParOf" srcId="{119B8AD8-1F3D-427E-B8A9-1F8F49ECDF0D}" destId="{B80FCDF5-DB65-443F-91C3-E570610B30B5}" srcOrd="3" destOrd="0" presId="urn:microsoft.com/office/officeart/2008/layout/HalfCircleOrganizationChart"/>
    <dgm:cxn modelId="{42EFCFE2-908C-48D5-AA7E-2BAFDB9DC985}" type="presParOf" srcId="{74EAD57F-16D3-417D-A909-D22BF9548401}" destId="{769DA3F7-D979-478D-8567-C2334136FB2C}" srcOrd="1" destOrd="0" presId="urn:microsoft.com/office/officeart/2008/layout/HalfCircleOrganizationChart"/>
    <dgm:cxn modelId="{D92B6668-EE12-4BC9-A0F6-FFFBB4DB2707}" type="presParOf" srcId="{74EAD57F-16D3-417D-A909-D22BF9548401}" destId="{1AC39E2E-0EBF-4D95-943E-E243451CA8F8}" srcOrd="2" destOrd="0" presId="urn:microsoft.com/office/officeart/2008/layout/HalfCircleOrganizationChart"/>
    <dgm:cxn modelId="{A06205B6-A615-4F62-A42B-6FFC52D3620E}" type="presParOf" srcId="{1F999BB2-9A3F-4110-9771-8E942A0619BD}" destId="{5B3AB6B3-7215-4B28-8F13-657693237CB0}" srcOrd="2" destOrd="0" presId="urn:microsoft.com/office/officeart/2008/layout/HalfCircleOrganizationChart"/>
    <dgm:cxn modelId="{0CF5C34A-CC5B-40E2-B1C0-C062FBF173F1}" type="presParOf" srcId="{1F999BB2-9A3F-4110-9771-8E942A0619BD}" destId="{F54262EF-A126-42F3-844C-7DAA9356E971}" srcOrd="3" destOrd="0" presId="urn:microsoft.com/office/officeart/2008/layout/HalfCircleOrganizationChart"/>
    <dgm:cxn modelId="{1D11D439-C079-44DC-AE5A-5A40F98FF0D8}" type="presParOf" srcId="{F54262EF-A126-42F3-844C-7DAA9356E971}" destId="{780195D5-16B8-45B0-A282-845A3B5B9B8C}" srcOrd="0" destOrd="0" presId="urn:microsoft.com/office/officeart/2008/layout/HalfCircleOrganizationChart"/>
    <dgm:cxn modelId="{9EBE77E7-F195-4FD6-BC4C-93869A1DEDA7}" type="presParOf" srcId="{780195D5-16B8-45B0-A282-845A3B5B9B8C}" destId="{A7CC66A4-F9AE-4668-B55A-68283AA3A6A0}" srcOrd="0" destOrd="0" presId="urn:microsoft.com/office/officeart/2008/layout/HalfCircleOrganizationChart"/>
    <dgm:cxn modelId="{CD72D818-B7F5-4896-BFDE-7A47E5D55AF2}" type="presParOf" srcId="{780195D5-16B8-45B0-A282-845A3B5B9B8C}" destId="{40AF4535-4974-4460-AD08-CF9AE38ABCCE}" srcOrd="1" destOrd="0" presId="urn:microsoft.com/office/officeart/2008/layout/HalfCircleOrganizationChart"/>
    <dgm:cxn modelId="{3FFF9AE9-56B2-4736-8094-70D2273983F8}" type="presParOf" srcId="{780195D5-16B8-45B0-A282-845A3B5B9B8C}" destId="{C234661B-5347-4E9E-B12D-8BE121E290D3}" srcOrd="2" destOrd="0" presId="urn:microsoft.com/office/officeart/2008/layout/HalfCircleOrganizationChart"/>
    <dgm:cxn modelId="{0A61FC71-5FC4-429B-91AB-92182EE043DC}" type="presParOf" srcId="{780195D5-16B8-45B0-A282-845A3B5B9B8C}" destId="{F61823AE-673B-4594-BD36-A6063B99EB3C}" srcOrd="3" destOrd="0" presId="urn:microsoft.com/office/officeart/2008/layout/HalfCircleOrganizationChart"/>
    <dgm:cxn modelId="{90BD2192-B6CE-43E6-9740-DE41CD2E9028}" type="presParOf" srcId="{F54262EF-A126-42F3-844C-7DAA9356E971}" destId="{E2C6FE5A-AC70-42D8-B03B-7198819615C5}" srcOrd="1" destOrd="0" presId="urn:microsoft.com/office/officeart/2008/layout/HalfCircleOrganizationChart"/>
    <dgm:cxn modelId="{B9576AEC-7540-4C62-BDBF-3A8726E78BD8}" type="presParOf" srcId="{F54262EF-A126-42F3-844C-7DAA9356E971}" destId="{C5EDD876-BD48-4627-920D-378D15F432D9}" srcOrd="2" destOrd="0" presId="urn:microsoft.com/office/officeart/2008/layout/HalfCircleOrganizationChart"/>
    <dgm:cxn modelId="{DF2C9C10-80EC-47A3-9514-1853B1F0EE1D}" type="presParOf" srcId="{1F999BB2-9A3F-4110-9771-8E942A0619BD}" destId="{A3955879-F0A0-4440-BF9E-B381E7211967}" srcOrd="4" destOrd="0" presId="urn:microsoft.com/office/officeart/2008/layout/HalfCircleOrganizationChart"/>
    <dgm:cxn modelId="{3B9AF9A2-D5DE-4A48-A2A4-9E5F45CAF640}" type="presParOf" srcId="{1F999BB2-9A3F-4110-9771-8E942A0619BD}" destId="{0BE5E198-BC67-4B4F-BDD1-EA50701D8D65}" srcOrd="5" destOrd="0" presId="urn:microsoft.com/office/officeart/2008/layout/HalfCircleOrganizationChart"/>
    <dgm:cxn modelId="{AFBFA80F-3143-423B-80C7-F21660B90552}" type="presParOf" srcId="{0BE5E198-BC67-4B4F-BDD1-EA50701D8D65}" destId="{48B5B86E-B65F-42E7-819A-0B68D608408F}" srcOrd="0" destOrd="0" presId="urn:microsoft.com/office/officeart/2008/layout/HalfCircleOrganizationChart"/>
    <dgm:cxn modelId="{7C892D88-8957-41C2-B2AE-DC916059697F}" type="presParOf" srcId="{48B5B86E-B65F-42E7-819A-0B68D608408F}" destId="{7D20D3E8-E9A9-4C61-BD48-1D04019D319E}" srcOrd="0" destOrd="0" presId="urn:microsoft.com/office/officeart/2008/layout/HalfCircleOrganizationChart"/>
    <dgm:cxn modelId="{8624E6AE-81E9-451D-88EB-DB44FBE3C5EF}" type="presParOf" srcId="{48B5B86E-B65F-42E7-819A-0B68D608408F}" destId="{615FF19C-455B-4A1E-BBF1-FAE99CD540FB}" srcOrd="1" destOrd="0" presId="urn:microsoft.com/office/officeart/2008/layout/HalfCircleOrganizationChart"/>
    <dgm:cxn modelId="{C906875E-E08A-406B-B84F-A7AB1B207C0F}" type="presParOf" srcId="{48B5B86E-B65F-42E7-819A-0B68D608408F}" destId="{B4B2DBBF-9F3D-4D7D-A8E8-650031C2E65C}" srcOrd="2" destOrd="0" presId="urn:microsoft.com/office/officeart/2008/layout/HalfCircleOrganizationChart"/>
    <dgm:cxn modelId="{03490E7A-41E5-4ED1-A974-6FBFAB5F1BEA}" type="presParOf" srcId="{48B5B86E-B65F-42E7-819A-0B68D608408F}" destId="{E5B80DF1-BADE-4442-B2CF-0DBAA446C1CE}" srcOrd="3" destOrd="0" presId="urn:microsoft.com/office/officeart/2008/layout/HalfCircleOrganizationChart"/>
    <dgm:cxn modelId="{69EAC304-4CE3-41B1-A328-85433E901BF7}" type="presParOf" srcId="{0BE5E198-BC67-4B4F-BDD1-EA50701D8D65}" destId="{795560D4-4F17-4324-A02D-AD4C452ECB2A}" srcOrd="1" destOrd="0" presId="urn:microsoft.com/office/officeart/2008/layout/HalfCircleOrganizationChart"/>
    <dgm:cxn modelId="{AB918FBE-B93A-49F0-A874-523DDDDB8BD8}" type="presParOf" srcId="{0BE5E198-BC67-4B4F-BDD1-EA50701D8D65}" destId="{1DD70128-D0BF-4BEE-B39E-6CC7059F5AA6}" srcOrd="2" destOrd="0" presId="urn:microsoft.com/office/officeart/2008/layout/HalfCircleOrganizationChart"/>
    <dgm:cxn modelId="{EF8FC434-E443-43D8-9B17-40579242B9BC}" type="presParOf" srcId="{7E20AFAD-33AF-46E1-978A-4785C9E30B27}" destId="{87CD2EB6-19B3-4DA7-B00D-AC0D967B057C}" srcOrd="2" destOrd="0" presId="urn:microsoft.com/office/officeart/2008/layout/HalfCircleOrganizationChart"/>
    <dgm:cxn modelId="{871747C2-C434-4275-AAF1-7E4EA6744DB8}" type="presParOf" srcId="{7CE75CEA-B9F5-424E-BEEB-6A610D1DD658}" destId="{DD1914AB-6C74-4E3B-9102-5BA26B2B5D6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3927-EEC6-432E-A745-F036A4E6290F}">
      <dsp:nvSpPr>
        <dsp:cNvPr id="0" name=""/>
        <dsp:cNvSpPr/>
      </dsp:nvSpPr>
      <dsp:spPr>
        <a:xfrm rot="5400000">
          <a:off x="381154" y="1258164"/>
          <a:ext cx="597337" cy="5269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D390F-D7D5-4DB0-9671-4039259547B9}">
      <dsp:nvSpPr>
        <dsp:cNvPr id="0" name=""/>
        <dsp:cNvSpPr/>
      </dsp:nvSpPr>
      <dsp:spPr>
        <a:xfrm>
          <a:off x="0" y="0"/>
          <a:ext cx="1745316" cy="12216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Untwists</a:t>
          </a:r>
          <a:r>
            <a:rPr lang="en-US" sz="1200" kern="1200" baseline="0" dirty="0"/>
            <a:t> DNA strands, making a fork-like structure </a:t>
          </a:r>
          <a:r>
            <a:rPr lang="en-US" sz="1200" kern="1200" baseline="0" dirty="0">
              <a:sym typeface="Symbol" panose="05050102010706020507" pitchFamily="18" charset="2"/>
            </a:rPr>
            <a:t> </a:t>
          </a:r>
          <a:r>
            <a:rPr lang="en-US" sz="1200" kern="1200" baseline="0" dirty="0"/>
            <a:t>called replication fork</a:t>
          </a:r>
          <a:endParaRPr lang="en-US" sz="1200" kern="1200" dirty="0"/>
        </a:p>
      </dsp:txBody>
      <dsp:txXfrm>
        <a:off x="59647" y="59647"/>
        <a:ext cx="1626022" cy="1102370"/>
      </dsp:txXfrm>
    </dsp:sp>
    <dsp:sp modelId="{B0D988B3-411C-453D-9176-B7F3B1A58320}">
      <dsp:nvSpPr>
        <dsp:cNvPr id="0" name=""/>
        <dsp:cNvSpPr/>
      </dsp:nvSpPr>
      <dsp:spPr>
        <a:xfrm>
          <a:off x="1744470" y="52068"/>
          <a:ext cx="2437152" cy="987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Helicase.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If there are multiple origins then there are multiple helicase.</a:t>
          </a:r>
        </a:p>
      </dsp:txBody>
      <dsp:txXfrm>
        <a:off x="1744470" y="52068"/>
        <a:ext cx="2437152" cy="987403"/>
      </dsp:txXfrm>
    </dsp:sp>
    <dsp:sp modelId="{9ADBA460-259E-4423-9D39-4FDBCCFC1061}">
      <dsp:nvSpPr>
        <dsp:cNvPr id="0" name=""/>
        <dsp:cNvSpPr/>
      </dsp:nvSpPr>
      <dsp:spPr>
        <a:xfrm rot="5400000">
          <a:off x="1474336" y="2428571"/>
          <a:ext cx="713113" cy="6184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B8B13-4644-45BD-8DCD-DFACF5D16363}">
      <dsp:nvSpPr>
        <dsp:cNvPr id="0" name=""/>
        <dsp:cNvSpPr/>
      </dsp:nvSpPr>
      <dsp:spPr>
        <a:xfrm>
          <a:off x="977346" y="1263302"/>
          <a:ext cx="1745316" cy="12216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Prevents single strands from twisting again.</a:t>
          </a:r>
        </a:p>
      </dsp:txBody>
      <dsp:txXfrm>
        <a:off x="1036993" y="1322949"/>
        <a:ext cx="1626022" cy="1102370"/>
      </dsp:txXfrm>
    </dsp:sp>
    <dsp:sp modelId="{3988014E-1444-4281-B398-C0537F23FB61}">
      <dsp:nvSpPr>
        <dsp:cNvPr id="0" name=""/>
        <dsp:cNvSpPr/>
      </dsp:nvSpPr>
      <dsp:spPr>
        <a:xfrm>
          <a:off x="2732358" y="1381057"/>
          <a:ext cx="2682180" cy="96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Single-stranded binding proteins</a:t>
          </a:r>
          <a:r>
            <a:rPr lang="en-US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300" kern="1200" dirty="0">
              <a:solidFill>
                <a:schemeClr val="bg1">
                  <a:lumMod val="50000"/>
                </a:schemeClr>
              </a:solidFill>
            </a:rPr>
            <a:t>يمسك كل شريطة على طرف بحيث يبعدهم عن بعض عشان ما </a:t>
          </a:r>
          <a:r>
            <a:rPr lang="ar-SA" sz="1300" kern="1200" dirty="0" smtClean="0">
              <a:solidFill>
                <a:schemeClr val="bg1">
                  <a:lumMod val="50000"/>
                </a:schemeClr>
              </a:solidFill>
            </a:rPr>
            <a:t>يرجعوا يتصلوا</a:t>
          </a:r>
          <a:endParaRPr lang="en-US" sz="1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732358" y="1381057"/>
        <a:ext cx="2682180" cy="964742"/>
      </dsp:txXfrm>
    </dsp:sp>
    <dsp:sp modelId="{3A5811F3-7C3D-4FF5-A847-B9BC061882FD}">
      <dsp:nvSpPr>
        <dsp:cNvPr id="0" name=""/>
        <dsp:cNvSpPr/>
      </dsp:nvSpPr>
      <dsp:spPr>
        <a:xfrm rot="5400000">
          <a:off x="2511344" y="3314290"/>
          <a:ext cx="876084" cy="6537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49104-0965-4669-B9D1-81F8748C0AE7}">
      <dsp:nvSpPr>
        <dsp:cNvPr id="0" name=""/>
        <dsp:cNvSpPr/>
      </dsp:nvSpPr>
      <dsp:spPr>
        <a:xfrm>
          <a:off x="2173461" y="2374031"/>
          <a:ext cx="1745316" cy="12216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Makes RNA primer.</a:t>
          </a:r>
        </a:p>
      </dsp:txBody>
      <dsp:txXfrm>
        <a:off x="2233108" y="2433678"/>
        <a:ext cx="1626022" cy="1102370"/>
      </dsp:txXfrm>
    </dsp:sp>
    <dsp:sp modelId="{59935229-7D00-4CB4-A45B-B03D32E9E2B1}">
      <dsp:nvSpPr>
        <dsp:cNvPr id="0" name=""/>
        <dsp:cNvSpPr/>
      </dsp:nvSpPr>
      <dsp:spPr>
        <a:xfrm>
          <a:off x="3877560" y="2372411"/>
          <a:ext cx="2446241" cy="987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Primase</a:t>
          </a:r>
          <a:endParaRPr lang="en-US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The primer can only sit on the 3’.</a:t>
          </a:r>
        </a:p>
      </dsp:txBody>
      <dsp:txXfrm>
        <a:off x="3877560" y="2372411"/>
        <a:ext cx="2446241" cy="987403"/>
      </dsp:txXfrm>
    </dsp:sp>
    <dsp:sp modelId="{E0A3DAB2-080D-4A1E-88D4-291E240A5AE3}">
      <dsp:nvSpPr>
        <dsp:cNvPr id="0" name=""/>
        <dsp:cNvSpPr/>
      </dsp:nvSpPr>
      <dsp:spPr>
        <a:xfrm>
          <a:off x="3323307" y="3166102"/>
          <a:ext cx="1745316" cy="12216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Adds nucleotides to the primer and checks if the bases added are correct or not, if not </a:t>
          </a:r>
          <a:r>
            <a:rPr lang="en-US" sz="1200" kern="1200" dirty="0">
              <a:sym typeface="Symbol" panose="05050102010706020507" pitchFamily="18" charset="2"/>
            </a:rPr>
            <a:t></a:t>
          </a:r>
          <a:r>
            <a:rPr lang="en-US" sz="1200" kern="1200" dirty="0"/>
            <a:t> removes incorrect nucleotides.</a:t>
          </a:r>
        </a:p>
      </dsp:txBody>
      <dsp:txXfrm>
        <a:off x="3382954" y="3225749"/>
        <a:ext cx="1626022" cy="1102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3C093-4150-439B-865A-B34F8B90EFFB}">
      <dsp:nvSpPr>
        <dsp:cNvPr id="0" name=""/>
        <dsp:cNvSpPr/>
      </dsp:nvSpPr>
      <dsp:spPr>
        <a:xfrm rot="5400000">
          <a:off x="1065212" y="1283571"/>
          <a:ext cx="1135208" cy="12923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D0AD0-46DE-4C72-8AEC-1408C11B6C08}">
      <dsp:nvSpPr>
        <dsp:cNvPr id="0" name=""/>
        <dsp:cNvSpPr/>
      </dsp:nvSpPr>
      <dsp:spPr>
        <a:xfrm>
          <a:off x="764451" y="25170"/>
          <a:ext cx="1911022" cy="13376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Removes the RNA primers by exonuclease activity.</a:t>
          </a:r>
        </a:p>
      </dsp:txBody>
      <dsp:txXfrm>
        <a:off x="829762" y="90481"/>
        <a:ext cx="1780400" cy="1207031"/>
      </dsp:txXfrm>
    </dsp:sp>
    <dsp:sp modelId="{24A1D8A2-1B50-47B0-855D-BE26809075AB}">
      <dsp:nvSpPr>
        <dsp:cNvPr id="0" name=""/>
        <dsp:cNvSpPr/>
      </dsp:nvSpPr>
      <dsp:spPr>
        <a:xfrm>
          <a:off x="2675578" y="152746"/>
          <a:ext cx="2357721" cy="108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DNA polymerase.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In the lagging strand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Exonucleases are enzymes that remove nucleotides.</a:t>
          </a:r>
        </a:p>
      </dsp:txBody>
      <dsp:txXfrm>
        <a:off x="2675578" y="152746"/>
        <a:ext cx="2357721" cy="1081150"/>
      </dsp:txXfrm>
    </dsp:sp>
    <dsp:sp modelId="{767B609A-8BBC-40EA-B4C3-50E9A4F38D0F}">
      <dsp:nvSpPr>
        <dsp:cNvPr id="0" name=""/>
        <dsp:cNvSpPr/>
      </dsp:nvSpPr>
      <dsp:spPr>
        <a:xfrm rot="5400000">
          <a:off x="2881931" y="2786197"/>
          <a:ext cx="1135208" cy="12923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56BBF-EDCA-4646-AA08-138C22F51ABC}">
      <dsp:nvSpPr>
        <dsp:cNvPr id="0" name=""/>
        <dsp:cNvSpPr/>
      </dsp:nvSpPr>
      <dsp:spPr>
        <a:xfrm>
          <a:off x="2581170" y="1527796"/>
          <a:ext cx="1911022" cy="13376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Fills the gaps that we got after removing the RNA primers.</a:t>
          </a:r>
        </a:p>
      </dsp:txBody>
      <dsp:txXfrm>
        <a:off x="2646481" y="1593107"/>
        <a:ext cx="1780400" cy="1207031"/>
      </dsp:txXfrm>
    </dsp:sp>
    <dsp:sp modelId="{96F99C1F-2CFC-4627-8E25-1209645F096E}">
      <dsp:nvSpPr>
        <dsp:cNvPr id="0" name=""/>
        <dsp:cNvSpPr/>
      </dsp:nvSpPr>
      <dsp:spPr>
        <a:xfrm>
          <a:off x="4519024" y="1655372"/>
          <a:ext cx="2000546" cy="108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DNA polymerase.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bg1">
                  <a:lumMod val="50000"/>
                </a:schemeClr>
              </a:solidFill>
            </a:rPr>
            <a:t>In the lagging strand.</a:t>
          </a:r>
        </a:p>
      </dsp:txBody>
      <dsp:txXfrm>
        <a:off x="4519024" y="1655372"/>
        <a:ext cx="2000546" cy="1081150"/>
      </dsp:txXfrm>
    </dsp:sp>
    <dsp:sp modelId="{5BE66B41-B08D-42AB-AC4D-4D652D88BB1B}">
      <dsp:nvSpPr>
        <dsp:cNvPr id="0" name=""/>
        <dsp:cNvSpPr/>
      </dsp:nvSpPr>
      <dsp:spPr>
        <a:xfrm>
          <a:off x="4397889" y="3030423"/>
          <a:ext cx="1911022" cy="13376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Connects the </a:t>
          </a:r>
          <a:r>
            <a:rPr lang="en-US" sz="1300" kern="1200" dirty="0" err="1"/>
            <a:t>okazaki</a:t>
          </a:r>
          <a:r>
            <a:rPr lang="en-US" sz="1300" kern="1200" dirty="0"/>
            <a:t> fragments by forming bonds between the sugar-phosphate backbone.</a:t>
          </a:r>
        </a:p>
      </dsp:txBody>
      <dsp:txXfrm>
        <a:off x="4463200" y="3095734"/>
        <a:ext cx="1780400" cy="1207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D8C64-1FF3-4D37-8CDD-2ADEFD1CA11D}">
      <dsp:nvSpPr>
        <dsp:cNvPr id="0" name=""/>
        <dsp:cNvSpPr/>
      </dsp:nvSpPr>
      <dsp:spPr>
        <a:xfrm rot="5400000">
          <a:off x="3867607" y="127275"/>
          <a:ext cx="1932867" cy="1681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mRNA</a:t>
          </a:r>
          <a:endParaRPr lang="en-US" sz="2400" kern="1200" dirty="0"/>
        </a:p>
      </dsp:txBody>
      <dsp:txXfrm rot="-5400000">
        <a:off x="4255292" y="302844"/>
        <a:ext cx="1157497" cy="1330457"/>
      </dsp:txXfrm>
    </dsp:sp>
    <dsp:sp modelId="{4BEE05F2-A256-49DD-AF34-5FCA6DD6E285}">
      <dsp:nvSpPr>
        <dsp:cNvPr id="0" name=""/>
        <dsp:cNvSpPr/>
      </dsp:nvSpPr>
      <dsp:spPr>
        <a:xfrm>
          <a:off x="5725866" y="388212"/>
          <a:ext cx="2157080" cy="115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A6AEE-7F32-472A-93A9-6C3BB2035711}">
      <dsp:nvSpPr>
        <dsp:cNvPr id="0" name=""/>
        <dsp:cNvSpPr/>
      </dsp:nvSpPr>
      <dsp:spPr>
        <a:xfrm rot="5400000">
          <a:off x="2051484" y="127275"/>
          <a:ext cx="1932867" cy="1681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865590"/>
            <a:satOff val="5220"/>
            <a:lumOff val="-31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Amino acids</a:t>
          </a:r>
          <a:endParaRPr lang="en-US" sz="3200" kern="1200" dirty="0"/>
        </a:p>
      </dsp:txBody>
      <dsp:txXfrm rot="-5400000">
        <a:off x="2439169" y="302844"/>
        <a:ext cx="1157497" cy="1330457"/>
      </dsp:txXfrm>
    </dsp:sp>
    <dsp:sp modelId="{10901230-D9C8-417D-ADC0-941F45D365DF}">
      <dsp:nvSpPr>
        <dsp:cNvPr id="0" name=""/>
        <dsp:cNvSpPr/>
      </dsp:nvSpPr>
      <dsp:spPr>
        <a:xfrm rot="5400000">
          <a:off x="2956066" y="1767893"/>
          <a:ext cx="1932867" cy="1681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731181"/>
            <a:satOff val="10440"/>
            <a:lumOff val="-63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tRNA</a:t>
          </a:r>
          <a:endParaRPr lang="en-US" sz="2400" kern="1200" dirty="0"/>
        </a:p>
      </dsp:txBody>
      <dsp:txXfrm rot="-5400000">
        <a:off x="3343751" y="1943462"/>
        <a:ext cx="1157497" cy="1330457"/>
      </dsp:txXfrm>
    </dsp:sp>
    <dsp:sp modelId="{1021533A-B75B-4D34-A849-5AC19A3EADF4}">
      <dsp:nvSpPr>
        <dsp:cNvPr id="0" name=""/>
        <dsp:cNvSpPr/>
      </dsp:nvSpPr>
      <dsp:spPr>
        <a:xfrm>
          <a:off x="924622" y="2028830"/>
          <a:ext cx="2087497" cy="115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rgbClr val="CC00CC"/>
              </a:solidFill>
            </a:rPr>
            <a:t>Components required for Translation</a:t>
          </a:r>
          <a:endParaRPr lang="en-US" sz="2400" b="1" u="none" kern="1200" dirty="0">
            <a:solidFill>
              <a:srgbClr val="CC00CC"/>
            </a:solidFill>
          </a:endParaRPr>
        </a:p>
      </dsp:txBody>
      <dsp:txXfrm>
        <a:off x="924622" y="2028830"/>
        <a:ext cx="2087497" cy="1159720"/>
      </dsp:txXfrm>
    </dsp:sp>
    <dsp:sp modelId="{B7B82EC9-EFEE-4E27-AA24-F82DF77587CD}">
      <dsp:nvSpPr>
        <dsp:cNvPr id="0" name=""/>
        <dsp:cNvSpPr/>
      </dsp:nvSpPr>
      <dsp:spPr>
        <a:xfrm rot="5400000">
          <a:off x="4772189" y="1672126"/>
          <a:ext cx="1932867" cy="187312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596771"/>
            <a:satOff val="15660"/>
            <a:lumOff val="-94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Functionally competent ribosomes</a:t>
          </a:r>
          <a:endParaRPr lang="en-US" sz="1700" kern="1200" dirty="0"/>
        </a:p>
      </dsp:txBody>
      <dsp:txXfrm rot="-5400000">
        <a:off x="5109422" y="1959423"/>
        <a:ext cx="1258400" cy="1298535"/>
      </dsp:txXfrm>
    </dsp:sp>
    <dsp:sp modelId="{D6DF3B11-1649-43A7-89BA-DAC0411AF138}">
      <dsp:nvSpPr>
        <dsp:cNvPr id="0" name=""/>
        <dsp:cNvSpPr/>
      </dsp:nvSpPr>
      <dsp:spPr>
        <a:xfrm rot="5400000">
          <a:off x="3897277" y="3433640"/>
          <a:ext cx="1839626" cy="168368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462362"/>
            <a:satOff val="20880"/>
            <a:lumOff val="-126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Trebuchet MS"/>
            </a:rPr>
            <a:t>Aminoacyl -</a:t>
          </a:r>
          <a:r>
            <a:rPr lang="en-US" sz="1400" b="0" i="0" kern="1200" dirty="0" err="1" smtClean="0">
              <a:latin typeface="Trebuchet MS"/>
            </a:rPr>
            <a:t>tRNA</a:t>
          </a:r>
          <a:r>
            <a:rPr lang="en-US" sz="1400" b="0" i="0" kern="1200" dirty="0" smtClean="0">
              <a:latin typeface="Trebuchet MS"/>
            </a:rPr>
            <a:t> </a:t>
          </a:r>
          <a:r>
            <a:rPr lang="en-US" sz="1400" b="0" i="0" kern="1200" dirty="0" err="1" smtClean="0">
              <a:latin typeface="Trebuchet MS"/>
            </a:rPr>
            <a:t>synthetases</a:t>
          </a:r>
          <a:endParaRPr lang="en-US" sz="1400" b="0" i="0" kern="1200" dirty="0" smtClean="0">
            <a:latin typeface="Trebuchet MS"/>
          </a:endParaRPr>
        </a:p>
      </dsp:txBody>
      <dsp:txXfrm rot="-5400000">
        <a:off x="4243969" y="3649276"/>
        <a:ext cx="1146242" cy="1252408"/>
      </dsp:txXfrm>
    </dsp:sp>
    <dsp:sp modelId="{D0B3E872-A226-4C9E-B7CD-136C94CB20FF}">
      <dsp:nvSpPr>
        <dsp:cNvPr id="0" name=""/>
        <dsp:cNvSpPr/>
      </dsp:nvSpPr>
      <dsp:spPr>
        <a:xfrm>
          <a:off x="5725866" y="3669448"/>
          <a:ext cx="2157080" cy="115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F5CCC-A370-4D7C-87BB-E9F820130EBA}">
      <dsp:nvSpPr>
        <dsp:cNvPr id="0" name=""/>
        <dsp:cNvSpPr/>
      </dsp:nvSpPr>
      <dsp:spPr>
        <a:xfrm rot="5400000">
          <a:off x="1955364" y="3372115"/>
          <a:ext cx="1932867" cy="1681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327952"/>
            <a:satOff val="26100"/>
            <a:lumOff val="-158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Protein factors</a:t>
          </a:r>
          <a:endParaRPr lang="en-US" sz="2800" kern="1200" dirty="0"/>
        </a:p>
      </dsp:txBody>
      <dsp:txXfrm rot="-5400000">
        <a:off x="2343049" y="3547684"/>
        <a:ext cx="1157497" cy="1330457"/>
      </dsp:txXfrm>
    </dsp:sp>
    <dsp:sp modelId="{E509C393-169B-4053-911A-CA130E3C211D}">
      <dsp:nvSpPr>
        <dsp:cNvPr id="0" name=""/>
        <dsp:cNvSpPr/>
      </dsp:nvSpPr>
      <dsp:spPr>
        <a:xfrm rot="5400000">
          <a:off x="3053145" y="5049129"/>
          <a:ext cx="1738711" cy="1681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193543"/>
            <a:satOff val="31320"/>
            <a:lumOff val="-189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ATP and GTP</a:t>
          </a:r>
          <a:endParaRPr lang="en-US" sz="2400" kern="1200" dirty="0"/>
        </a:p>
      </dsp:txBody>
      <dsp:txXfrm rot="-5400000">
        <a:off x="3357366" y="5305598"/>
        <a:ext cx="1130269" cy="1168660"/>
      </dsp:txXfrm>
    </dsp:sp>
    <dsp:sp modelId="{5F746781-F8C6-446B-9225-E574F5AFF2A6}">
      <dsp:nvSpPr>
        <dsp:cNvPr id="0" name=""/>
        <dsp:cNvSpPr/>
      </dsp:nvSpPr>
      <dsp:spPr>
        <a:xfrm>
          <a:off x="924622" y="5310067"/>
          <a:ext cx="2087497" cy="115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E17C6-7D4B-438D-B985-F175DBCD2D2F}">
      <dsp:nvSpPr>
        <dsp:cNvPr id="0" name=""/>
        <dsp:cNvSpPr/>
      </dsp:nvSpPr>
      <dsp:spPr>
        <a:xfrm rot="5400000">
          <a:off x="5140642" y="5372979"/>
          <a:ext cx="1195961" cy="1033895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 rot="-5400000">
        <a:off x="5382315" y="5477767"/>
        <a:ext cx="712615" cy="82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A9B26-384B-496D-8C29-D471C0103B7F}">
      <dsp:nvSpPr>
        <dsp:cNvPr id="0" name=""/>
        <dsp:cNvSpPr/>
      </dsp:nvSpPr>
      <dsp:spPr>
        <a:xfrm>
          <a:off x="13743" y="386564"/>
          <a:ext cx="1065047" cy="602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DNA Helicase</a:t>
          </a:r>
          <a:endParaRPr lang="en-US" sz="1600" b="1" kern="1200" dirty="0"/>
        </a:p>
      </dsp:txBody>
      <dsp:txXfrm>
        <a:off x="13743" y="386564"/>
        <a:ext cx="1065047" cy="401883"/>
      </dsp:txXfrm>
    </dsp:sp>
    <dsp:sp modelId="{09A64921-9786-449F-9951-2C384546942B}">
      <dsp:nvSpPr>
        <dsp:cNvPr id="0" name=""/>
        <dsp:cNvSpPr/>
      </dsp:nvSpPr>
      <dsp:spPr>
        <a:xfrm>
          <a:off x="248447" y="920599"/>
          <a:ext cx="1065047" cy="19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Protein unwinds DNA strands</a:t>
          </a:r>
          <a:endParaRPr lang="en-US" sz="1400" b="1" kern="1200" dirty="0"/>
        </a:p>
      </dsp:txBody>
      <dsp:txXfrm>
        <a:off x="279641" y="951793"/>
        <a:ext cx="1002659" cy="1903554"/>
      </dsp:txXfrm>
    </dsp:sp>
    <dsp:sp modelId="{AB279643-3FB6-4B5E-B984-FD3BF597E7CC}">
      <dsp:nvSpPr>
        <dsp:cNvPr id="0" name=""/>
        <dsp:cNvSpPr/>
      </dsp:nvSpPr>
      <dsp:spPr>
        <a:xfrm>
          <a:off x="1240212" y="454901"/>
          <a:ext cx="342214" cy="265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40212" y="507943"/>
        <a:ext cx="262651" cy="159125"/>
      </dsp:txXfrm>
    </dsp:sp>
    <dsp:sp modelId="{B70447CF-D41F-425D-B44F-2D44877ED29C}">
      <dsp:nvSpPr>
        <dsp:cNvPr id="0" name=""/>
        <dsp:cNvSpPr/>
      </dsp:nvSpPr>
      <dsp:spPr>
        <a:xfrm>
          <a:off x="1724477" y="386564"/>
          <a:ext cx="1065047" cy="602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Single stranded</a:t>
          </a:r>
          <a:endParaRPr lang="en-US" sz="1600" b="1" kern="1200" dirty="0"/>
        </a:p>
      </dsp:txBody>
      <dsp:txXfrm>
        <a:off x="1724477" y="386564"/>
        <a:ext cx="1065047" cy="401883"/>
      </dsp:txXfrm>
    </dsp:sp>
    <dsp:sp modelId="{055938FF-CCE3-47ED-941A-6CDB4FEF4717}">
      <dsp:nvSpPr>
        <dsp:cNvPr id="0" name=""/>
        <dsp:cNvSpPr/>
      </dsp:nvSpPr>
      <dsp:spPr>
        <a:xfrm>
          <a:off x="1959660" y="942853"/>
          <a:ext cx="1065047" cy="19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Protein prevent single strands from rewinding</a:t>
          </a:r>
          <a:endParaRPr lang="en-US" sz="1300" b="1" kern="1200" dirty="0"/>
        </a:p>
      </dsp:txBody>
      <dsp:txXfrm>
        <a:off x="1990854" y="974047"/>
        <a:ext cx="1002659" cy="1903554"/>
      </dsp:txXfrm>
    </dsp:sp>
    <dsp:sp modelId="{FADB0705-E616-4F98-A56D-4398A481D4D5}">
      <dsp:nvSpPr>
        <dsp:cNvPr id="0" name=""/>
        <dsp:cNvSpPr/>
      </dsp:nvSpPr>
      <dsp:spPr>
        <a:xfrm>
          <a:off x="2950946" y="454901"/>
          <a:ext cx="342214" cy="265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950946" y="507943"/>
        <a:ext cx="262651" cy="159125"/>
      </dsp:txXfrm>
    </dsp:sp>
    <dsp:sp modelId="{EA086C3D-A7F3-4D96-937B-C7CAF2029C85}">
      <dsp:nvSpPr>
        <dsp:cNvPr id="0" name=""/>
        <dsp:cNvSpPr/>
      </dsp:nvSpPr>
      <dsp:spPr>
        <a:xfrm>
          <a:off x="3435211" y="386564"/>
          <a:ext cx="1065047" cy="6028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Primase </a:t>
          </a:r>
          <a:endParaRPr lang="en-US" sz="1200" b="1" kern="1200" dirty="0"/>
        </a:p>
      </dsp:txBody>
      <dsp:txXfrm>
        <a:off x="3435211" y="386564"/>
        <a:ext cx="1065047" cy="401883"/>
      </dsp:txXfrm>
    </dsp:sp>
    <dsp:sp modelId="{FF27856F-4FD4-470F-9730-FE2A6CF5C2F7}">
      <dsp:nvSpPr>
        <dsp:cNvPr id="0" name=""/>
        <dsp:cNvSpPr/>
      </dsp:nvSpPr>
      <dsp:spPr>
        <a:xfrm>
          <a:off x="3653141" y="788448"/>
          <a:ext cx="1065047" cy="19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Protein makes a short segment of RNA primer</a:t>
          </a:r>
          <a:endParaRPr lang="en-US" sz="1400" b="1" kern="1200" dirty="0"/>
        </a:p>
      </dsp:txBody>
      <dsp:txXfrm>
        <a:off x="3684335" y="819642"/>
        <a:ext cx="1002659" cy="1903554"/>
      </dsp:txXfrm>
    </dsp:sp>
    <dsp:sp modelId="{A2742821-379B-4570-9CA1-0C1EDD37FC09}">
      <dsp:nvSpPr>
        <dsp:cNvPr id="0" name=""/>
        <dsp:cNvSpPr/>
      </dsp:nvSpPr>
      <dsp:spPr>
        <a:xfrm>
          <a:off x="4661680" y="454901"/>
          <a:ext cx="342214" cy="265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661680" y="507943"/>
        <a:ext cx="262651" cy="159125"/>
      </dsp:txXfrm>
    </dsp:sp>
    <dsp:sp modelId="{839B401F-EAA4-4CD3-B584-8681EDCEAA8C}">
      <dsp:nvSpPr>
        <dsp:cNvPr id="0" name=""/>
        <dsp:cNvSpPr/>
      </dsp:nvSpPr>
      <dsp:spPr>
        <a:xfrm>
          <a:off x="5145945" y="386564"/>
          <a:ext cx="1065047" cy="6028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DNA polymerase</a:t>
          </a:r>
          <a:endParaRPr lang="en-US" sz="1600" b="1" kern="1200" dirty="0"/>
        </a:p>
      </dsp:txBody>
      <dsp:txXfrm>
        <a:off x="5145945" y="386564"/>
        <a:ext cx="1065047" cy="401883"/>
      </dsp:txXfrm>
    </dsp:sp>
    <dsp:sp modelId="{788AA7EE-E497-4F38-8FCD-2AFF73BE4DC1}">
      <dsp:nvSpPr>
        <dsp:cNvPr id="0" name=""/>
        <dsp:cNvSpPr/>
      </dsp:nvSpPr>
      <dsp:spPr>
        <a:xfrm>
          <a:off x="5376889" y="1000042"/>
          <a:ext cx="1065047" cy="19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Protein adds nucleotides to RNA  primer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Removes RNA primers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Fills the gabs </a:t>
          </a:r>
          <a:endParaRPr lang="en-US" sz="1200" b="1" kern="1200" dirty="0"/>
        </a:p>
      </dsp:txBody>
      <dsp:txXfrm>
        <a:off x="5408083" y="1031236"/>
        <a:ext cx="1002659" cy="1903554"/>
      </dsp:txXfrm>
    </dsp:sp>
    <dsp:sp modelId="{67F6D7F1-66BB-4595-9A75-217D61C48432}">
      <dsp:nvSpPr>
        <dsp:cNvPr id="0" name=""/>
        <dsp:cNvSpPr/>
      </dsp:nvSpPr>
      <dsp:spPr>
        <a:xfrm>
          <a:off x="6372414" y="454901"/>
          <a:ext cx="342214" cy="265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6372414" y="507943"/>
        <a:ext cx="262651" cy="159125"/>
      </dsp:txXfrm>
    </dsp:sp>
    <dsp:sp modelId="{3A7320E4-FCFE-40EE-955D-176A398EF443}">
      <dsp:nvSpPr>
        <dsp:cNvPr id="0" name=""/>
        <dsp:cNvSpPr/>
      </dsp:nvSpPr>
      <dsp:spPr>
        <a:xfrm>
          <a:off x="6856680" y="386564"/>
          <a:ext cx="1065047" cy="6028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Ligase </a:t>
          </a:r>
          <a:endParaRPr lang="en-US" sz="1200" b="1" kern="1200" dirty="0"/>
        </a:p>
      </dsp:txBody>
      <dsp:txXfrm>
        <a:off x="6856680" y="386564"/>
        <a:ext cx="1065047" cy="401883"/>
      </dsp:txXfrm>
    </dsp:sp>
    <dsp:sp modelId="{CE9161F2-E4A1-4C5F-83DC-19090F8A2B6B}">
      <dsp:nvSpPr>
        <dsp:cNvPr id="0" name=""/>
        <dsp:cNvSpPr/>
      </dsp:nvSpPr>
      <dsp:spPr>
        <a:xfrm>
          <a:off x="7074609" y="788448"/>
          <a:ext cx="1065047" cy="19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Protein form bonds between sugar-phosphate backbone</a:t>
          </a:r>
          <a:endParaRPr lang="en-US" sz="1200" b="1" kern="1200" dirty="0"/>
        </a:p>
      </dsp:txBody>
      <dsp:txXfrm>
        <a:off x="7105803" y="819642"/>
        <a:ext cx="1002659" cy="1903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97EF2-1160-4E01-B9E9-D2A66B6F85E7}">
      <dsp:nvSpPr>
        <dsp:cNvPr id="0" name=""/>
        <dsp:cNvSpPr/>
      </dsp:nvSpPr>
      <dsp:spPr>
        <a:xfrm>
          <a:off x="3688" y="13646"/>
          <a:ext cx="1677254" cy="9319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Chain initiation</a:t>
          </a:r>
          <a:endParaRPr lang="en-US" sz="1600" b="1" kern="1200" dirty="0"/>
        </a:p>
      </dsp:txBody>
      <dsp:txXfrm>
        <a:off x="3688" y="13646"/>
        <a:ext cx="1677254" cy="621325"/>
      </dsp:txXfrm>
    </dsp:sp>
    <dsp:sp modelId="{D388E9D8-90E3-4F50-8264-23680C2F3C22}">
      <dsp:nvSpPr>
        <dsp:cNvPr id="0" name=""/>
        <dsp:cNvSpPr/>
      </dsp:nvSpPr>
      <dsp:spPr>
        <a:xfrm>
          <a:off x="347222" y="634971"/>
          <a:ext cx="1677254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RNA polymerase II binds to promoter region of DNA to start transcription.</a:t>
          </a:r>
          <a:endParaRPr lang="en-US" sz="1400" b="1" kern="1200" dirty="0"/>
        </a:p>
      </dsp:txBody>
      <dsp:txXfrm>
        <a:off x="389570" y="677319"/>
        <a:ext cx="1592558" cy="1361154"/>
      </dsp:txXfrm>
    </dsp:sp>
    <dsp:sp modelId="{FCF7B18B-118B-486A-8901-164514BE3FB2}">
      <dsp:nvSpPr>
        <dsp:cNvPr id="0" name=""/>
        <dsp:cNvSpPr/>
      </dsp:nvSpPr>
      <dsp:spPr>
        <a:xfrm>
          <a:off x="1935209" y="115515"/>
          <a:ext cx="539043" cy="417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35209" y="199032"/>
        <a:ext cx="413767" cy="250553"/>
      </dsp:txXfrm>
    </dsp:sp>
    <dsp:sp modelId="{E04BFC8D-8920-4F76-8438-9180A2801BFB}">
      <dsp:nvSpPr>
        <dsp:cNvPr id="0" name=""/>
        <dsp:cNvSpPr/>
      </dsp:nvSpPr>
      <dsp:spPr>
        <a:xfrm>
          <a:off x="2698006" y="13646"/>
          <a:ext cx="1677254" cy="931988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Chain elongation</a:t>
          </a:r>
          <a:endParaRPr lang="en-US" sz="1600" b="1" kern="1200" dirty="0"/>
        </a:p>
      </dsp:txBody>
      <dsp:txXfrm>
        <a:off x="2698006" y="13646"/>
        <a:ext cx="1677254" cy="621325"/>
      </dsp:txXfrm>
    </dsp:sp>
    <dsp:sp modelId="{33F1E7FD-EAAA-453F-A0A9-7C82239B8AE4}">
      <dsp:nvSpPr>
        <dsp:cNvPr id="0" name=""/>
        <dsp:cNvSpPr/>
      </dsp:nvSpPr>
      <dsp:spPr>
        <a:xfrm>
          <a:off x="3041540" y="634971"/>
          <a:ext cx="1677254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A portion of DNA template unwinds at the point of synthesis and this will form short length of RNA-DNA hybrid.</a:t>
          </a:r>
          <a:endParaRPr lang="en-US" sz="1200" b="1" kern="1200" dirty="0"/>
        </a:p>
      </dsp:txBody>
      <dsp:txXfrm>
        <a:off x="3083888" y="677319"/>
        <a:ext cx="1592558" cy="1361154"/>
      </dsp:txXfrm>
    </dsp:sp>
    <dsp:sp modelId="{C7250874-5D68-421C-A524-56F88F739C8E}">
      <dsp:nvSpPr>
        <dsp:cNvPr id="0" name=""/>
        <dsp:cNvSpPr/>
      </dsp:nvSpPr>
      <dsp:spPr>
        <a:xfrm>
          <a:off x="4629526" y="115515"/>
          <a:ext cx="539043" cy="417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629526" y="199032"/>
        <a:ext cx="413767" cy="250553"/>
      </dsp:txXfrm>
    </dsp:sp>
    <dsp:sp modelId="{DB805A85-4065-4D16-AB12-9332B1622CBD}">
      <dsp:nvSpPr>
        <dsp:cNvPr id="0" name=""/>
        <dsp:cNvSpPr/>
      </dsp:nvSpPr>
      <dsp:spPr>
        <a:xfrm>
          <a:off x="5392323" y="13646"/>
          <a:ext cx="1677254" cy="93198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Chain termination </a:t>
          </a:r>
          <a:endParaRPr lang="en-US" sz="1600" b="1" kern="1200" dirty="0"/>
        </a:p>
      </dsp:txBody>
      <dsp:txXfrm>
        <a:off x="5392323" y="13646"/>
        <a:ext cx="1677254" cy="621325"/>
      </dsp:txXfrm>
    </dsp:sp>
    <dsp:sp modelId="{EFFC51D8-F34B-4ED3-BBCF-826467C6A36A}">
      <dsp:nvSpPr>
        <dsp:cNvPr id="0" name=""/>
        <dsp:cNvSpPr/>
      </dsp:nvSpPr>
      <dsp:spPr>
        <a:xfrm>
          <a:off x="5735857" y="634971"/>
          <a:ext cx="1677254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DNA contains specific sites which stop transcription.</a:t>
          </a:r>
          <a:endParaRPr lang="en-US" sz="1400" b="1" kern="1200" dirty="0"/>
        </a:p>
      </dsp:txBody>
      <dsp:txXfrm>
        <a:off x="5778205" y="677319"/>
        <a:ext cx="1592558" cy="1361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55879-F0A0-4440-BF9E-B381E7211967}">
      <dsp:nvSpPr>
        <dsp:cNvPr id="0" name=""/>
        <dsp:cNvSpPr/>
      </dsp:nvSpPr>
      <dsp:spPr>
        <a:xfrm>
          <a:off x="7664416" y="2461619"/>
          <a:ext cx="934042" cy="349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506"/>
              </a:lnTo>
              <a:lnTo>
                <a:pt x="934042" y="349250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AB6B3-7215-4B28-8F13-657693237CB0}">
      <dsp:nvSpPr>
        <dsp:cNvPr id="0" name=""/>
        <dsp:cNvSpPr/>
      </dsp:nvSpPr>
      <dsp:spPr>
        <a:xfrm>
          <a:off x="7664416" y="2461619"/>
          <a:ext cx="934042" cy="205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832"/>
              </a:lnTo>
              <a:lnTo>
                <a:pt x="934042" y="205083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EEFD4-657E-402B-88F2-3FA23F03D0DC}">
      <dsp:nvSpPr>
        <dsp:cNvPr id="0" name=""/>
        <dsp:cNvSpPr/>
      </dsp:nvSpPr>
      <dsp:spPr>
        <a:xfrm>
          <a:off x="7664416" y="2461619"/>
          <a:ext cx="934042" cy="60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158"/>
              </a:lnTo>
              <a:lnTo>
                <a:pt x="934042" y="6091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30136-2C03-491B-AC54-27A491247B20}">
      <dsp:nvSpPr>
        <dsp:cNvPr id="0" name=""/>
        <dsp:cNvSpPr/>
      </dsp:nvSpPr>
      <dsp:spPr>
        <a:xfrm>
          <a:off x="5207478" y="1019945"/>
          <a:ext cx="2456937" cy="42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05"/>
              </a:lnTo>
              <a:lnTo>
                <a:pt x="2456937" y="213205"/>
              </a:lnTo>
              <a:lnTo>
                <a:pt x="2456937" y="42641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9E4D-BE12-4D0A-B7B4-770F5C132D51}">
      <dsp:nvSpPr>
        <dsp:cNvPr id="0" name=""/>
        <dsp:cNvSpPr/>
      </dsp:nvSpPr>
      <dsp:spPr>
        <a:xfrm>
          <a:off x="5207478" y="2461619"/>
          <a:ext cx="934042" cy="349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506"/>
              </a:lnTo>
              <a:lnTo>
                <a:pt x="934042" y="349250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E2DE9-C206-4F0B-9D19-A3B86ECC7E36}">
      <dsp:nvSpPr>
        <dsp:cNvPr id="0" name=""/>
        <dsp:cNvSpPr/>
      </dsp:nvSpPr>
      <dsp:spPr>
        <a:xfrm>
          <a:off x="5207478" y="2461619"/>
          <a:ext cx="934042" cy="205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832"/>
              </a:lnTo>
              <a:lnTo>
                <a:pt x="934042" y="205083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764C-1E28-41AC-8EF0-E29B2B51005B}">
      <dsp:nvSpPr>
        <dsp:cNvPr id="0" name=""/>
        <dsp:cNvSpPr/>
      </dsp:nvSpPr>
      <dsp:spPr>
        <a:xfrm>
          <a:off x="5207478" y="2461619"/>
          <a:ext cx="934042" cy="60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158"/>
              </a:lnTo>
              <a:lnTo>
                <a:pt x="934042" y="6091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21C7E-9148-4696-A6CC-8258CC326DD2}">
      <dsp:nvSpPr>
        <dsp:cNvPr id="0" name=""/>
        <dsp:cNvSpPr/>
      </dsp:nvSpPr>
      <dsp:spPr>
        <a:xfrm>
          <a:off x="5161758" y="1019945"/>
          <a:ext cx="91440" cy="426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1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7F3E1-70D7-4158-BB89-A5023568363E}">
      <dsp:nvSpPr>
        <dsp:cNvPr id="0" name=""/>
        <dsp:cNvSpPr/>
      </dsp:nvSpPr>
      <dsp:spPr>
        <a:xfrm>
          <a:off x="2750540" y="2461619"/>
          <a:ext cx="934042" cy="349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506"/>
              </a:lnTo>
              <a:lnTo>
                <a:pt x="934042" y="349250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FE249-0EB3-4481-A60E-D18367249B18}">
      <dsp:nvSpPr>
        <dsp:cNvPr id="0" name=""/>
        <dsp:cNvSpPr/>
      </dsp:nvSpPr>
      <dsp:spPr>
        <a:xfrm>
          <a:off x="2750540" y="2461619"/>
          <a:ext cx="934042" cy="205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832"/>
              </a:lnTo>
              <a:lnTo>
                <a:pt x="934042" y="205083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25A71-42C4-4CD6-A0E2-0EBE13759DC6}">
      <dsp:nvSpPr>
        <dsp:cNvPr id="0" name=""/>
        <dsp:cNvSpPr/>
      </dsp:nvSpPr>
      <dsp:spPr>
        <a:xfrm>
          <a:off x="2750540" y="2461619"/>
          <a:ext cx="934042" cy="609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158"/>
              </a:lnTo>
              <a:lnTo>
                <a:pt x="934042" y="6091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F46FE-DD6F-4B46-8759-1529DC3B6AA6}">
      <dsp:nvSpPr>
        <dsp:cNvPr id="0" name=""/>
        <dsp:cNvSpPr/>
      </dsp:nvSpPr>
      <dsp:spPr>
        <a:xfrm>
          <a:off x="2750540" y="1019945"/>
          <a:ext cx="2456937" cy="426410"/>
        </a:xfrm>
        <a:custGeom>
          <a:avLst/>
          <a:gdLst/>
          <a:ahLst/>
          <a:cxnLst/>
          <a:rect l="0" t="0" r="0" b="0"/>
          <a:pathLst>
            <a:path>
              <a:moveTo>
                <a:pt x="2456937" y="0"/>
              </a:moveTo>
              <a:lnTo>
                <a:pt x="2456937" y="213205"/>
              </a:lnTo>
              <a:lnTo>
                <a:pt x="0" y="213205"/>
              </a:lnTo>
              <a:lnTo>
                <a:pt x="0" y="42641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89B30-6858-45F5-A83B-A6949DF5829A}">
      <dsp:nvSpPr>
        <dsp:cNvPr id="0" name=""/>
        <dsp:cNvSpPr/>
      </dsp:nvSpPr>
      <dsp:spPr>
        <a:xfrm>
          <a:off x="4699846" y="4682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790D-3A98-48F9-86C2-5020B32FF4ED}">
      <dsp:nvSpPr>
        <dsp:cNvPr id="0" name=""/>
        <dsp:cNvSpPr/>
      </dsp:nvSpPr>
      <dsp:spPr>
        <a:xfrm>
          <a:off x="4699846" y="4682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201F6-49C4-419C-9359-0F30DC5A5711}">
      <dsp:nvSpPr>
        <dsp:cNvPr id="0" name=""/>
        <dsp:cNvSpPr/>
      </dsp:nvSpPr>
      <dsp:spPr>
        <a:xfrm>
          <a:off x="4192215" y="187429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Translation (protein synthesis)</a:t>
          </a:r>
          <a:endParaRPr lang="en-US" sz="2000" b="1" kern="1200" dirty="0"/>
        </a:p>
      </dsp:txBody>
      <dsp:txXfrm>
        <a:off x="4192215" y="187429"/>
        <a:ext cx="2030527" cy="649768"/>
      </dsp:txXfrm>
    </dsp:sp>
    <dsp:sp modelId="{E63CA146-62E4-453F-9F87-2D03790ABF18}">
      <dsp:nvSpPr>
        <dsp:cNvPr id="0" name=""/>
        <dsp:cNvSpPr/>
      </dsp:nvSpPr>
      <dsp:spPr>
        <a:xfrm>
          <a:off x="2242908" y="1446356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B9431-BCE0-4FD4-8FF7-26A03BFE72E5}">
      <dsp:nvSpPr>
        <dsp:cNvPr id="0" name=""/>
        <dsp:cNvSpPr/>
      </dsp:nvSpPr>
      <dsp:spPr>
        <a:xfrm>
          <a:off x="2242908" y="1446356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32E6-1C60-4F0D-9781-3A364ECEF589}">
      <dsp:nvSpPr>
        <dsp:cNvPr id="0" name=""/>
        <dsp:cNvSpPr/>
      </dsp:nvSpPr>
      <dsp:spPr>
        <a:xfrm>
          <a:off x="1735277" y="1629103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Steps in protein translation </a:t>
          </a:r>
          <a:endParaRPr lang="en-US" sz="1600" b="1" kern="1200" dirty="0"/>
        </a:p>
      </dsp:txBody>
      <dsp:txXfrm>
        <a:off x="1735277" y="1629103"/>
        <a:ext cx="2030527" cy="649768"/>
      </dsp:txXfrm>
    </dsp:sp>
    <dsp:sp modelId="{0EFBB549-0B28-40FF-8489-EF43763FB58B}">
      <dsp:nvSpPr>
        <dsp:cNvPr id="0" name=""/>
        <dsp:cNvSpPr/>
      </dsp:nvSpPr>
      <dsp:spPr>
        <a:xfrm>
          <a:off x="3562751" y="2888030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22236-AA3D-4D12-8E92-4B1073525FEA}">
      <dsp:nvSpPr>
        <dsp:cNvPr id="0" name=""/>
        <dsp:cNvSpPr/>
      </dsp:nvSpPr>
      <dsp:spPr>
        <a:xfrm>
          <a:off x="3562751" y="2888030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2E1B7-04A1-494B-BF4E-B75CAC29EFE0}">
      <dsp:nvSpPr>
        <dsp:cNvPr id="0" name=""/>
        <dsp:cNvSpPr/>
      </dsp:nvSpPr>
      <dsp:spPr>
        <a:xfrm>
          <a:off x="3055119" y="3070778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Initiation </a:t>
          </a:r>
          <a:endParaRPr lang="en-US" sz="1800" b="1" kern="1200" dirty="0"/>
        </a:p>
      </dsp:txBody>
      <dsp:txXfrm>
        <a:off x="3055119" y="3070778"/>
        <a:ext cx="2030527" cy="649768"/>
      </dsp:txXfrm>
    </dsp:sp>
    <dsp:sp modelId="{B65A02E6-F929-4A93-8435-0A6CC10B9778}">
      <dsp:nvSpPr>
        <dsp:cNvPr id="0" name=""/>
        <dsp:cNvSpPr/>
      </dsp:nvSpPr>
      <dsp:spPr>
        <a:xfrm>
          <a:off x="3562751" y="4329705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9C4BE-3634-49A1-99A1-00D6ECE7260F}">
      <dsp:nvSpPr>
        <dsp:cNvPr id="0" name=""/>
        <dsp:cNvSpPr/>
      </dsp:nvSpPr>
      <dsp:spPr>
        <a:xfrm>
          <a:off x="3562751" y="4329705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E1D5E-216D-4970-B25A-55AF151DE076}">
      <dsp:nvSpPr>
        <dsp:cNvPr id="0" name=""/>
        <dsp:cNvSpPr/>
      </dsp:nvSpPr>
      <dsp:spPr>
        <a:xfrm>
          <a:off x="3055119" y="4512452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elongation</a:t>
          </a:r>
          <a:endParaRPr lang="en-US" sz="1400" b="1" kern="1200" dirty="0"/>
        </a:p>
      </dsp:txBody>
      <dsp:txXfrm>
        <a:off x="3055119" y="4512452"/>
        <a:ext cx="2030527" cy="649768"/>
      </dsp:txXfrm>
    </dsp:sp>
    <dsp:sp modelId="{3A6A2BB8-717D-446D-8179-D0675779B196}">
      <dsp:nvSpPr>
        <dsp:cNvPr id="0" name=""/>
        <dsp:cNvSpPr/>
      </dsp:nvSpPr>
      <dsp:spPr>
        <a:xfrm>
          <a:off x="3562751" y="5771379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78A6-0474-4351-BB87-46542DA5356A}">
      <dsp:nvSpPr>
        <dsp:cNvPr id="0" name=""/>
        <dsp:cNvSpPr/>
      </dsp:nvSpPr>
      <dsp:spPr>
        <a:xfrm>
          <a:off x="3562751" y="5771379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1AEDB-3887-4634-B63F-7A9D34B4D9C5}">
      <dsp:nvSpPr>
        <dsp:cNvPr id="0" name=""/>
        <dsp:cNvSpPr/>
      </dsp:nvSpPr>
      <dsp:spPr>
        <a:xfrm>
          <a:off x="3055119" y="5954126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termination</a:t>
          </a:r>
          <a:endParaRPr lang="en-US" sz="1400" b="1" kern="1200" dirty="0"/>
        </a:p>
      </dsp:txBody>
      <dsp:txXfrm>
        <a:off x="3055119" y="5954126"/>
        <a:ext cx="2030527" cy="649768"/>
      </dsp:txXfrm>
    </dsp:sp>
    <dsp:sp modelId="{9100094C-026B-4C4B-9802-41F99828FC8A}">
      <dsp:nvSpPr>
        <dsp:cNvPr id="0" name=""/>
        <dsp:cNvSpPr/>
      </dsp:nvSpPr>
      <dsp:spPr>
        <a:xfrm>
          <a:off x="4699846" y="1446356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D803A-4C39-4E5F-9265-0F36CB428F09}">
      <dsp:nvSpPr>
        <dsp:cNvPr id="0" name=""/>
        <dsp:cNvSpPr/>
      </dsp:nvSpPr>
      <dsp:spPr>
        <a:xfrm>
          <a:off x="4699846" y="1446356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C35FE-FD2E-41E8-9E0E-ADA462332E90}">
      <dsp:nvSpPr>
        <dsp:cNvPr id="0" name=""/>
        <dsp:cNvSpPr/>
      </dsp:nvSpPr>
      <dsp:spPr>
        <a:xfrm>
          <a:off x="4192215" y="1629103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Components for translation</a:t>
          </a:r>
          <a:endParaRPr lang="en-US" sz="1600" b="1" kern="1200" dirty="0"/>
        </a:p>
      </dsp:txBody>
      <dsp:txXfrm>
        <a:off x="4192215" y="1629103"/>
        <a:ext cx="2030527" cy="649768"/>
      </dsp:txXfrm>
    </dsp:sp>
    <dsp:sp modelId="{7A97DE08-8FB1-4EFB-B2FF-ED8337B8CBBE}">
      <dsp:nvSpPr>
        <dsp:cNvPr id="0" name=""/>
        <dsp:cNvSpPr/>
      </dsp:nvSpPr>
      <dsp:spPr>
        <a:xfrm>
          <a:off x="6019689" y="2888030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3A45D-72A6-44AF-88D6-68B6F1425BDE}">
      <dsp:nvSpPr>
        <dsp:cNvPr id="0" name=""/>
        <dsp:cNvSpPr/>
      </dsp:nvSpPr>
      <dsp:spPr>
        <a:xfrm>
          <a:off x="6019689" y="2888030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8BEAF-093A-432D-80B7-5A00DDCC666B}">
      <dsp:nvSpPr>
        <dsp:cNvPr id="0" name=""/>
        <dsp:cNvSpPr/>
      </dsp:nvSpPr>
      <dsp:spPr>
        <a:xfrm>
          <a:off x="5512057" y="3070778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1- amino acids.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2-transfer RNA </a:t>
          </a:r>
        </a:p>
      </dsp:txBody>
      <dsp:txXfrm>
        <a:off x="5512057" y="3070778"/>
        <a:ext cx="2030527" cy="649768"/>
      </dsp:txXfrm>
    </dsp:sp>
    <dsp:sp modelId="{D1A47C49-8460-401B-AFCB-240935A2FBDE}">
      <dsp:nvSpPr>
        <dsp:cNvPr id="0" name=""/>
        <dsp:cNvSpPr/>
      </dsp:nvSpPr>
      <dsp:spPr>
        <a:xfrm>
          <a:off x="6019689" y="4329705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6AF22-8FFD-4EA1-AD76-F57CF5A95FF0}">
      <dsp:nvSpPr>
        <dsp:cNvPr id="0" name=""/>
        <dsp:cNvSpPr/>
      </dsp:nvSpPr>
      <dsp:spPr>
        <a:xfrm>
          <a:off x="6019689" y="4329705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2B381-A00D-4512-9E13-5F32A45C01CD}">
      <dsp:nvSpPr>
        <dsp:cNvPr id="0" name=""/>
        <dsp:cNvSpPr/>
      </dsp:nvSpPr>
      <dsp:spPr>
        <a:xfrm>
          <a:off x="5512057" y="4512452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5512057" y="4512452"/>
        <a:ext cx="2030527" cy="649768"/>
      </dsp:txXfrm>
    </dsp:sp>
    <dsp:sp modelId="{7E4CFA56-39D1-4E73-BBE4-49229643CB1E}">
      <dsp:nvSpPr>
        <dsp:cNvPr id="0" name=""/>
        <dsp:cNvSpPr/>
      </dsp:nvSpPr>
      <dsp:spPr>
        <a:xfrm>
          <a:off x="6019689" y="5771379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51CE0-18A3-42D1-A984-1371E71BC67A}">
      <dsp:nvSpPr>
        <dsp:cNvPr id="0" name=""/>
        <dsp:cNvSpPr/>
      </dsp:nvSpPr>
      <dsp:spPr>
        <a:xfrm>
          <a:off x="6019689" y="5771379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B2715-4AB8-4E95-AEB4-114D6F280F87}">
      <dsp:nvSpPr>
        <dsp:cNvPr id="0" name=""/>
        <dsp:cNvSpPr/>
      </dsp:nvSpPr>
      <dsp:spPr>
        <a:xfrm>
          <a:off x="5512057" y="5954126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5512057" y="5954126"/>
        <a:ext cx="2030527" cy="649768"/>
      </dsp:txXfrm>
    </dsp:sp>
    <dsp:sp modelId="{95A7E26C-AF6E-4A6A-98B0-30A5D4AD5F4C}">
      <dsp:nvSpPr>
        <dsp:cNvPr id="0" name=""/>
        <dsp:cNvSpPr/>
      </dsp:nvSpPr>
      <dsp:spPr>
        <a:xfrm>
          <a:off x="7156784" y="1446356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F0AD0-1F91-410D-B4C8-9DE4595C8B24}">
      <dsp:nvSpPr>
        <dsp:cNvPr id="0" name=""/>
        <dsp:cNvSpPr/>
      </dsp:nvSpPr>
      <dsp:spPr>
        <a:xfrm>
          <a:off x="7156784" y="1446356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529E7-B590-4BE7-885E-9739594F27C0}">
      <dsp:nvSpPr>
        <dsp:cNvPr id="0" name=""/>
        <dsp:cNvSpPr/>
      </dsp:nvSpPr>
      <dsp:spPr>
        <a:xfrm>
          <a:off x="6649152" y="1629103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There are 64 possible codons </a:t>
          </a:r>
        </a:p>
      </dsp:txBody>
      <dsp:txXfrm>
        <a:off x="6649152" y="1629103"/>
        <a:ext cx="2030527" cy="649768"/>
      </dsp:txXfrm>
    </dsp:sp>
    <dsp:sp modelId="{395871A2-F2F4-4EC9-94B0-F19C3EDE0921}">
      <dsp:nvSpPr>
        <dsp:cNvPr id="0" name=""/>
        <dsp:cNvSpPr/>
      </dsp:nvSpPr>
      <dsp:spPr>
        <a:xfrm>
          <a:off x="8476627" y="2888030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6BC3-FE28-49B7-864F-E0842129E98E}">
      <dsp:nvSpPr>
        <dsp:cNvPr id="0" name=""/>
        <dsp:cNvSpPr/>
      </dsp:nvSpPr>
      <dsp:spPr>
        <a:xfrm>
          <a:off x="8476627" y="2888030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05654-D7F1-40D5-A012-95BB36128299}">
      <dsp:nvSpPr>
        <dsp:cNvPr id="0" name=""/>
        <dsp:cNvSpPr/>
      </dsp:nvSpPr>
      <dsp:spPr>
        <a:xfrm>
          <a:off x="7968995" y="3070778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1- 61 codons  specify 20 amino acids </a:t>
          </a:r>
        </a:p>
      </dsp:txBody>
      <dsp:txXfrm>
        <a:off x="7968995" y="3070778"/>
        <a:ext cx="2030527" cy="649768"/>
      </dsp:txXfrm>
    </dsp:sp>
    <dsp:sp modelId="{40AF4535-4974-4460-AD08-CF9AE38ABCCE}">
      <dsp:nvSpPr>
        <dsp:cNvPr id="0" name=""/>
        <dsp:cNvSpPr/>
      </dsp:nvSpPr>
      <dsp:spPr>
        <a:xfrm>
          <a:off x="8476627" y="4329705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4661B-5347-4E9E-B12D-8BE121E290D3}">
      <dsp:nvSpPr>
        <dsp:cNvPr id="0" name=""/>
        <dsp:cNvSpPr/>
      </dsp:nvSpPr>
      <dsp:spPr>
        <a:xfrm>
          <a:off x="8476627" y="4329705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C66A4-F9AE-4668-B55A-68283AA3A6A0}">
      <dsp:nvSpPr>
        <dsp:cNvPr id="0" name=""/>
        <dsp:cNvSpPr/>
      </dsp:nvSpPr>
      <dsp:spPr>
        <a:xfrm>
          <a:off x="7968995" y="4512452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2- AUG  is the start codon</a:t>
          </a:r>
        </a:p>
      </dsp:txBody>
      <dsp:txXfrm>
        <a:off x="7968995" y="4512452"/>
        <a:ext cx="2030527" cy="649768"/>
      </dsp:txXfrm>
    </dsp:sp>
    <dsp:sp modelId="{615FF19C-455B-4A1E-BBF1-FAE99CD540FB}">
      <dsp:nvSpPr>
        <dsp:cNvPr id="0" name=""/>
        <dsp:cNvSpPr/>
      </dsp:nvSpPr>
      <dsp:spPr>
        <a:xfrm>
          <a:off x="8476627" y="5771379"/>
          <a:ext cx="1015263" cy="101526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2DBBF-9F3D-4D7D-A8E8-650031C2E65C}">
      <dsp:nvSpPr>
        <dsp:cNvPr id="0" name=""/>
        <dsp:cNvSpPr/>
      </dsp:nvSpPr>
      <dsp:spPr>
        <a:xfrm>
          <a:off x="8476627" y="5771379"/>
          <a:ext cx="1015263" cy="101526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0D3E8-E9A9-4C61-BD48-1D04019D319E}">
      <dsp:nvSpPr>
        <dsp:cNvPr id="0" name=""/>
        <dsp:cNvSpPr/>
      </dsp:nvSpPr>
      <dsp:spPr>
        <a:xfrm>
          <a:off x="7968995" y="5954126"/>
          <a:ext cx="2030527" cy="64976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3-  UGA UAG UAA are the stop codons </a:t>
          </a:r>
          <a:endParaRPr lang="en-US" sz="1400" b="1" kern="1200" dirty="0"/>
        </a:p>
      </dsp:txBody>
      <dsp:txXfrm>
        <a:off x="7968995" y="5954126"/>
        <a:ext cx="2030527" cy="64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D376-03B0-4036-8B23-F0992E68A9F0}" type="datetimeFigureOut">
              <a:rPr lang="en-US"/>
              <a:pPr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629FC-3259-40E6-B535-B3BA96E8D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6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6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0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4F6FE9-8BF4-8C42-B864-FC262AE1D8D7}" type="slidenum">
              <a:rPr lang="en-US" altLang="en-US" sz="1200">
                <a:latin typeface="Times New Roman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1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29FC-3259-40E6-B535-B3BA96E8D0E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549E39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83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59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1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5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6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0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3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36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6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8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4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7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0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549E39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346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1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3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64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6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24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31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46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73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8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4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8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4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97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5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82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18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0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0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8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E2F4E7-8CE2-4F64-BA8A-DB4CDB7B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8A2917-3FA8-47A4-AE99-1578E452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Office_PowerPoint_Slide11.sld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Office_PowerPoint_Slide22.sld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4" Type="http://schemas.openxmlformats.org/officeDocument/2006/relationships/hyperlink" Target="https://www.youtube.com/watch?v=5qSrmeiWsuc" TargetMode="External"/><Relationship Id="rId5" Type="http://schemas.openxmlformats.org/officeDocument/2006/relationships/hyperlink" Target="https://www.youtube.com/watch?v=h5mJbP23Buo" TargetMode="External"/><Relationship Id="rId6" Type="http://schemas.openxmlformats.org/officeDocument/2006/relationships/hyperlink" Target="https://www.youtube.com/watch?v=itsb2SqR-R0" TargetMode="External"/><Relationship Id="rId7" Type="http://schemas.openxmlformats.org/officeDocument/2006/relationships/hyperlink" Target="https://www.onlinequizcreator.com/mb2/quiz-209840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mailto:Biochemistryteam436@gmail.com" TargetMode="External"/><Relationship Id="rId3" Type="http://schemas.openxmlformats.org/officeDocument/2006/relationships/hyperlink" Target="https://twitter.com/436biochem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hyperlink" Target="https://www.youtube.com/watch?v=5qSrmeiWsuc" TargetMode="Externa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403" y="2997595"/>
            <a:ext cx="7766936" cy="1646302"/>
          </a:xfrm>
        </p:spPr>
        <p:txBody>
          <a:bodyPr/>
          <a:lstStyle/>
          <a:p>
            <a:pPr algn="l"/>
            <a:r>
              <a:rPr lang="en-US" sz="8800" b="1" dirty="0"/>
              <a:t>Molecular Biology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  <a:endParaRPr lang="ar-SA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219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76" y="4218173"/>
            <a:ext cx="2593813" cy="2495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322246">
            <a:off x="9406397" y="4824250"/>
            <a:ext cx="25777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askerville" charset="0"/>
                <a:ea typeface="Baskerville" charset="0"/>
                <a:cs typeface="Baskerville" charset="0"/>
              </a:rPr>
              <a:t>Revised by </a:t>
            </a:r>
          </a:p>
          <a:p>
            <a:pPr algn="ctr"/>
            <a:endParaRPr lang="en-US" dirty="0"/>
          </a:p>
          <a:p>
            <a:pPr algn="ctr"/>
            <a:endParaRPr lang="ar-SA" dirty="0"/>
          </a:p>
          <a:p>
            <a:pPr algn="ctr"/>
            <a:r>
              <a:rPr lang="ar-SA" sz="2000" b="1" dirty="0" smtClean="0">
                <a:solidFill>
                  <a:srgbClr val="941100"/>
                </a:solidFill>
                <a:latin typeface="Al Bayan Plain" charset="-78"/>
                <a:ea typeface="Al Bayan Plain" charset="-78"/>
                <a:cs typeface="Al Bayan Plain" charset="-78"/>
              </a:rPr>
              <a:t>شوق الأحمري &amp; طراد الوكيل </a:t>
            </a:r>
            <a:endParaRPr lang="en-US" sz="2000" b="1" dirty="0">
              <a:solidFill>
                <a:srgbClr val="9411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7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5" y="83389"/>
            <a:ext cx="8596668" cy="1320800"/>
          </a:xfrm>
        </p:spPr>
        <p:txBody>
          <a:bodyPr/>
          <a:lstStyle/>
          <a:p>
            <a:r>
              <a:rPr lang="en-US" b="1" dirty="0">
                <a:cs typeface="Times New Roman"/>
              </a:rPr>
              <a:t>Transcription (mRNA synthesis)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28" y="892507"/>
            <a:ext cx="8596668" cy="1678166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>
                <a:latin typeface="Times New Roman"/>
                <a:cs typeface="Times New Roman"/>
              </a:rPr>
              <a:t>DNA</a:t>
            </a:r>
            <a:r>
              <a:rPr lang="en-US" dirty="0">
                <a:latin typeface="Times New Roman"/>
                <a:cs typeface="Times New Roman"/>
              </a:rPr>
              <a:t> (a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gene</a:t>
            </a:r>
            <a:r>
              <a:rPr lang="en-US" dirty="0">
                <a:latin typeface="Times New Roman"/>
                <a:cs typeface="Times New Roman"/>
              </a:rPr>
              <a:t>) is transcribed into messenger RNA (</a:t>
            </a:r>
            <a:r>
              <a:rPr lang="en-US" b="1" dirty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lang="en-US" dirty="0">
                <a:latin typeface="Times New Roman"/>
                <a:cs typeface="Times New Roman"/>
              </a:rPr>
              <a:t>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RNA polymerase II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 responsible for this process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5’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3’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728" y="3186498"/>
            <a:ext cx="5596498" cy="669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cs typeface="Times New Roman"/>
              </a:rPr>
              <a:t>Steps of mRNA</a:t>
            </a:r>
            <a:r>
              <a:rPr lang="en-US" dirty="0" smtClean="0">
                <a:cs typeface="Times New Roman"/>
              </a:rPr>
              <a:t> </a:t>
            </a:r>
            <a:r>
              <a:rPr lang="en-US" b="1" dirty="0" smtClean="0">
                <a:cs typeface="Times New Roman"/>
              </a:rPr>
              <a:t>synthesis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5223" y="3036498"/>
            <a:ext cx="565782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91" y="4420504"/>
            <a:ext cx="5205046" cy="16328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510733" y="4342608"/>
            <a:ext cx="767085" cy="747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2046" y="3973276"/>
            <a:ext cx="195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promoter region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728" y="3983968"/>
            <a:ext cx="249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Chain initiation: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255" y="4506043"/>
            <a:ext cx="5085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latin typeface="Times New Roman"/>
                <a:cs typeface="Times New Roman"/>
              </a:rPr>
              <a:t>RNA polymerase </a:t>
            </a:r>
            <a:r>
              <a:rPr lang="en-US" sz="2200" dirty="0">
                <a:latin typeface="Times New Roman"/>
                <a:cs typeface="Times New Roman"/>
              </a:rPr>
              <a:t>II binds to </a:t>
            </a:r>
            <a:r>
              <a:rPr lang="en-US" sz="2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of DNA to start 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223" y="5829482"/>
            <a:ext cx="40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Notes 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Ta-Ta box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is in the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promotor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region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8" y="281796"/>
            <a:ext cx="8596668" cy="1320800"/>
          </a:xfrm>
        </p:spPr>
        <p:txBody>
          <a:bodyPr/>
          <a:lstStyle/>
          <a:p>
            <a:r>
              <a:rPr lang="en-US" b="1" dirty="0" smtClean="0">
                <a:cs typeface="Times New Roman"/>
              </a:rPr>
              <a:t>Steps of </a:t>
            </a:r>
            <a:r>
              <a:rPr lang="en-US" b="1" dirty="0">
                <a:cs typeface="Times New Roman"/>
              </a:rPr>
              <a:t>mRNA </a:t>
            </a:r>
            <a:r>
              <a:rPr lang="en-US" b="1" dirty="0" smtClean="0">
                <a:cs typeface="Times New Roman"/>
              </a:rPr>
              <a:t>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85" y="1358333"/>
            <a:ext cx="8596668" cy="434372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synthesis.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</a:t>
            </a:r>
            <a:r>
              <a:rPr lang="en-US" sz="2200" b="1" dirty="0">
                <a:latin typeface="Times New Roman"/>
                <a:cs typeface="Times New Roman"/>
              </a:rPr>
              <a:t>a short length of RNA-DNA hybrid.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Chain termination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1900" b="1" dirty="0" smtClean="0">
                <a:latin typeface="Times New Roman"/>
                <a:cs typeface="Times New Roman"/>
              </a:rPr>
              <a:t>DNA</a:t>
            </a:r>
            <a:r>
              <a:rPr lang="en-US" sz="1900" dirty="0" smtClean="0">
                <a:latin typeface="Times New Roman"/>
                <a:cs typeface="Times New Roman"/>
              </a:rPr>
              <a:t> contains specific sites which stop transcription </a:t>
            </a:r>
            <a:r>
              <a:rPr lang="en-US" sz="1900" dirty="0">
                <a:latin typeface="Times New Roman"/>
                <a:cs typeface="Times New Roman"/>
              </a:rPr>
              <a:t>(at a sequence of </a:t>
            </a:r>
            <a:r>
              <a:rPr lang="en-US" sz="1900" b="1" dirty="0">
                <a:latin typeface="Times New Roman"/>
                <a:cs typeface="Times New Roman"/>
              </a:rPr>
              <a:t>4-10</a:t>
            </a:r>
            <a:r>
              <a:rPr lang="en-US" sz="1900" dirty="0">
                <a:latin typeface="Times New Roman"/>
                <a:cs typeface="Times New Roman"/>
              </a:rPr>
              <a:t> AT base pairs).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849922" y="2659811"/>
            <a:ext cx="7537939" cy="127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537" y="5933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in RNA we call it transcription bubble instead of replication fork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46539"/>
            <a:ext cx="7713785" cy="1078522"/>
          </a:xfrm>
        </p:spPr>
        <p:txBody>
          <a:bodyPr/>
          <a:lstStyle/>
          <a:p>
            <a:r>
              <a:rPr lang="en-US" b="1" dirty="0">
                <a:cs typeface="Times New Roman"/>
              </a:rPr>
              <a:t>Post-transcriptional modification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45477" y="998796"/>
            <a:ext cx="8839201" cy="38751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276" y="1476556"/>
            <a:ext cx="249701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Capping: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Addition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</a:p>
          <a:p>
            <a:pPr marL="355600" indent="-241300">
              <a:lnSpc>
                <a:spcPct val="80000"/>
              </a:lnSpc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methylated guanine nucleotide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at 5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’ end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mRNA</a:t>
            </a:r>
          </a:p>
          <a:p>
            <a:pPr marL="355600" indent="-241300">
              <a:lnSpc>
                <a:spcPct val="80000"/>
              </a:lnSpc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</a:p>
          <a:p>
            <a:pPr marL="355600" indent="-241300">
              <a:lnSpc>
                <a:spcPct val="80000"/>
              </a:lnSpc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69" y="2592865"/>
            <a:ext cx="422030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Function: </a:t>
            </a:r>
            <a:endParaRPr lang="en-US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sz="2200" i="1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prevent mRNA degradation by </a:t>
            </a:r>
            <a:r>
              <a:rPr lang="en-US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exonucleases</a:t>
            </a:r>
            <a:r>
              <a:rPr lang="en-US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en-US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helps the transcript bind to the ribosome during </a:t>
            </a:r>
            <a:r>
              <a:rPr lang="en-US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protein synthesis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81819" y="1225061"/>
            <a:ext cx="36830" cy="34590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64539" y="1476556"/>
            <a:ext cx="40210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Addition of a poly(A) tail (a highly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conserved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AAUAA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sequence) at 3’ end of mRNA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Functions: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en-US" sz="20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protect the mRNA from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degradation </a:t>
            </a:r>
            <a:endParaRPr lang="ar-SA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Notes: 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Tail: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poly (A) tail helps with recognition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769" y="5069378"/>
            <a:ext cx="779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* Note: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Introns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will be removed before the transcription , but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Exons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present.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10312"/>
              </p:ext>
            </p:extLst>
          </p:nvPr>
        </p:nvGraphicFramePr>
        <p:xfrm>
          <a:off x="304800" y="-16329"/>
          <a:ext cx="980122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Slide" r:id="rId5" imgW="4570654" imgH="3427562" progId="PowerPoint.Slide.12">
                  <p:embed/>
                </p:oleObj>
              </mc:Choice>
              <mc:Fallback>
                <p:oleObj name="Slide" r:id="rId5" imgW="4570654" imgH="3427562" progId="PowerPoint.Slide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16329"/>
                        <a:ext cx="9801225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5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44286"/>
              </p:ext>
            </p:extLst>
          </p:nvPr>
        </p:nvGraphicFramePr>
        <p:xfrm>
          <a:off x="0" y="0"/>
          <a:ext cx="10315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Slide" r:id="rId4" imgW="4570654" imgH="3427562" progId="PowerPoint.Slide.12">
                  <p:embed/>
                </p:oleObj>
              </mc:Choice>
              <mc:Fallback>
                <p:oleObj name="Slide" r:id="rId4" imgW="4570654" imgH="3427562" progId="PowerPoint.Slide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3155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7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8096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rgbClr val="3E762A"/>
                </a:solidFill>
                <a:latin typeface="Trebuchet MS" charset="0"/>
              </a:rPr>
              <a:t>Translation (Protein synthesis</a:t>
            </a:r>
            <a:r>
              <a:rPr lang="en-US" b="1" dirty="0" smtClean="0">
                <a:solidFill>
                  <a:srgbClr val="3E762A"/>
                </a:solidFill>
                <a:latin typeface="Trebuchet MS" charset="0"/>
              </a:rPr>
              <a:t>)</a:t>
            </a:r>
            <a:r>
              <a:rPr lang="en-US" dirty="0" smtClean="0">
                <a:solidFill>
                  <a:srgbClr val="675E47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98" y="1365414"/>
            <a:ext cx="8607956" cy="333475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rebuchet MS"/>
              </a:rPr>
              <a:t>It is a  process of protein synthesis from mRNA</a:t>
            </a:r>
            <a:endParaRPr lang="en-US" dirty="0">
              <a:solidFill>
                <a:schemeClr val="tx1"/>
              </a:solidFill>
              <a:latin typeface="Trebuchet MS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/>
              </a:rPr>
              <a:t>mRNA has genetic codes for amino acids present in proteins. </a:t>
            </a:r>
          </a:p>
          <a:p>
            <a:r>
              <a:rPr lang="en-US" b="1" dirty="0">
                <a:solidFill>
                  <a:srgbClr val="A9A57C"/>
                </a:solidFill>
                <a:latin typeface="Trebuchet M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rebuchet MS"/>
              </a:rPr>
              <a:t>The genetic code </a:t>
            </a:r>
            <a:r>
              <a:rPr lang="en-US" dirty="0">
                <a:solidFill>
                  <a:schemeClr val="tx1"/>
                </a:solidFill>
                <a:latin typeface="Trebuchet MS"/>
              </a:rPr>
              <a:t>is a dictionary that identifies the correspondence between a sequence of nucleotide bases and a sequence of amino acids. </a:t>
            </a:r>
          </a:p>
          <a:p>
            <a:r>
              <a:rPr lang="en-US" b="1" dirty="0">
                <a:solidFill>
                  <a:srgbClr val="A9A57C"/>
                </a:solidFill>
                <a:latin typeface="Trebuchet MS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rebuchet MS"/>
              </a:rPr>
              <a:t>Each individual word in the code is composed of three nucleotide bases (codons</a:t>
            </a:r>
            <a:r>
              <a:rPr lang="en-US" dirty="0">
                <a:solidFill>
                  <a:srgbClr val="FF0000"/>
                </a:solidFill>
                <a:latin typeface="Trebuchet MS"/>
              </a:rPr>
              <a:t>). </a:t>
            </a:r>
            <a:endParaRPr lang="en-US" dirty="0">
              <a:solidFill>
                <a:schemeClr val="tx1"/>
              </a:solidFill>
              <a:latin typeface="Trebuchet MS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FBFBF"/>
                </a:solidFill>
                <a:latin typeface="Trebuchet MS"/>
              </a:rPr>
              <a:t>                       "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الكودون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هو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ثلاثة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نيوكليتايد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على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تكون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شفرة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لحمض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أميني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</a:t>
            </a:r>
            <a:r>
              <a:rPr lang="en-US" sz="1400" dirty="0" err="1">
                <a:solidFill>
                  <a:srgbClr val="BFBFBF"/>
                </a:solidFill>
                <a:latin typeface="Trebuchet MS"/>
              </a:rPr>
              <a:t>معين</a:t>
            </a:r>
            <a:r>
              <a:rPr lang="en-US" sz="1400" dirty="0">
                <a:solidFill>
                  <a:srgbClr val="BFBFBF"/>
                </a:solidFill>
                <a:latin typeface="Trebuchet MS"/>
              </a:rPr>
              <a:t> "</a:t>
            </a:r>
            <a:endParaRPr lang="en-US" sz="1400" dirty="0">
              <a:solidFill>
                <a:schemeClr val="tx1"/>
              </a:solidFill>
              <a:latin typeface="Trebuchet M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NewRomanPSMT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2F2B20"/>
                </a:solidFill>
                <a:latin typeface="TimesNewRomanPSMT" charset="0"/>
              </a:rPr>
              <a:t> </a:t>
            </a:r>
            <a:endParaRPr lang="en-US" dirty="0">
              <a:solidFill>
                <a:schemeClr val="tx1"/>
              </a:solidFill>
              <a:latin typeface="TimesNewRomanPSMT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1308" y="4033797"/>
            <a:ext cx="2242118" cy="519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possible codons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42122" y="4528012"/>
            <a:ext cx="6114" cy="57674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59923" y="4295386"/>
            <a:ext cx="693149" cy="621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5462" y="4301284"/>
            <a:ext cx="6114" cy="83289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9142" y="5111349"/>
            <a:ext cx="1497012" cy="1450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F2B20"/>
                </a:solidFill>
                <a:latin typeface="Trebuchet MS"/>
              </a:rPr>
              <a:t>One start codon (</a:t>
            </a:r>
            <a:r>
              <a:rPr lang="en-US" dirty="0">
                <a:solidFill>
                  <a:srgbClr val="FF0000"/>
                </a:solidFill>
                <a:latin typeface="Trebuchet MS"/>
              </a:rPr>
              <a:t>AUG</a:t>
            </a:r>
            <a:r>
              <a:rPr lang="en-US" dirty="0">
                <a:solidFill>
                  <a:srgbClr val="2F2B20"/>
                </a:solidFill>
                <a:latin typeface="Trebuchet MS"/>
              </a:rPr>
              <a:t>) </a:t>
            </a:r>
            <a:endParaRPr lang="en-US" dirty="0">
              <a:latin typeface="Trebuchet MS"/>
            </a:endParaRP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60225" y="4302210"/>
            <a:ext cx="727502" cy="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54403" y="4307106"/>
            <a:ext cx="6114" cy="80960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38638" y="5111349"/>
            <a:ext cx="1614487" cy="1426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F2B20"/>
                </a:solidFill>
                <a:latin typeface="Trebuchet MS"/>
              </a:rPr>
              <a:t>3 stop codons</a:t>
            </a:r>
            <a:r>
              <a:rPr lang="en-US" dirty="0">
                <a:latin typeface="TimesNewRomanPSMT" charset="0"/>
              </a:rPr>
              <a:t/>
            </a:r>
            <a:br>
              <a:rPr lang="en-US" dirty="0">
                <a:latin typeface="TimesNewRomanPSMT" charset="0"/>
              </a:rPr>
            </a:br>
            <a:r>
              <a:rPr lang="en-US" dirty="0">
                <a:solidFill>
                  <a:srgbClr val="2F2B20"/>
                </a:solidFill>
                <a:latin typeface="Trebuchet MS"/>
              </a:rPr>
              <a:t> </a:t>
            </a:r>
            <a:r>
              <a:rPr lang="en-US" dirty="0">
                <a:solidFill>
                  <a:srgbClr val="FF0000"/>
                </a:solidFill>
                <a:latin typeface="Trebuchet MS"/>
              </a:rPr>
              <a:t>UAA</a:t>
            </a:r>
            <a:endParaRPr lang="en-US" dirty="0">
              <a:latin typeface="Trebuchet MS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rebuchet MS"/>
              </a:rPr>
              <a:t>UAG </a:t>
            </a:r>
            <a:endParaRPr lang="en-US" dirty="0">
              <a:latin typeface="Trebuchet MS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rebuchet MS"/>
              </a:rPr>
              <a:t>UGA</a:t>
            </a:r>
            <a:r>
              <a:rPr lang="en-US" dirty="0">
                <a:solidFill>
                  <a:srgbClr val="2F2B20"/>
                </a:solidFill>
                <a:latin typeface="TimesNewRomanPSMT" charset="0"/>
              </a:rPr>
              <a:t> </a:t>
            </a:r>
            <a:endParaRPr lang="en-US" dirty="0">
              <a:latin typeface="TimesNewRomanPSMT" charset="0"/>
            </a:endParaRP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00201" y="5111349"/>
            <a:ext cx="1497012" cy="1381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NewRomanPSMT" charset="0"/>
            </a:endParaRPr>
          </a:p>
          <a:p>
            <a:pPr algn="ctr"/>
            <a:endParaRPr lang="en-US" dirty="0">
              <a:latin typeface="TimesNewRomanPSMT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rebuchet MS"/>
              </a:rPr>
              <a:t>61 codons specify 20 amino acids </a:t>
            </a:r>
            <a:endParaRPr lang="en-US" dirty="0">
              <a:latin typeface="Trebuchet MS"/>
            </a:endParaRPr>
          </a:p>
          <a:p>
            <a:pPr algn="ctr"/>
            <a:r>
              <a:rPr lang="en-US" dirty="0">
                <a:solidFill>
                  <a:srgbClr val="2F2B20"/>
                </a:solidFill>
                <a:latin typeface="TimesNewRomanPSMT" charset="0"/>
              </a:rPr>
              <a:t> </a:t>
            </a:r>
            <a:endParaRPr lang="en-US" dirty="0">
              <a:latin typeface="TimesNewRomanPSMT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30" y="3055938"/>
            <a:ext cx="3345458" cy="3724275"/>
          </a:xfrm>
          <a:prstGeom prst="rect">
            <a:avLst/>
          </a:prstGeom>
        </p:spPr>
      </p:pic>
      <p:sp>
        <p:nvSpPr>
          <p:cNvPr id="16" name="Shape"/>
          <p:cNvSpPr/>
          <p:nvPr/>
        </p:nvSpPr>
        <p:spPr>
          <a:xfrm>
            <a:off x="230726" y="4070605"/>
            <a:ext cx="2225040" cy="1077218"/>
          </a:xfrm>
          <a:prstGeom prst="rect">
            <a:avLst/>
          </a:prstGeom>
          <a:noFill/>
          <a:ln>
            <a:noFill/>
          </a:ln>
        </p:spPr>
        <p:txBody>
          <a:bodyPr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400" b="0" dirty="0" smtClean="0">
                <a:solidFill>
                  <a:schemeClr val="bg1">
                    <a:lumMod val="65000"/>
                  </a:schemeClr>
                </a:solidFill>
              </a:rPr>
              <a:t>جملة لتسهيل حفظ كودونات التوقف:</a:t>
            </a:r>
          </a:p>
          <a:p>
            <a:endParaRPr lang="en-US" sz="800" b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ar-SA" altLang="en-US" sz="1400" dirty="0">
                <a:solidFill>
                  <a:schemeClr val="bg1">
                    <a:lumMod val="65000"/>
                  </a:schemeClr>
                </a:solidFill>
              </a:rPr>
              <a:t>يُقال </a:t>
            </a:r>
            <a:r>
              <a:rPr lang="ar-SA" altLang="en-US" sz="1400" dirty="0" smtClean="0">
                <a:solidFill>
                  <a:schemeClr val="bg1">
                    <a:lumMod val="65000"/>
                  </a:schemeClr>
                </a:solidFill>
              </a:rPr>
              <a:t>من</a:t>
            </a:r>
            <a:r>
              <a:rPr lang="ar-SA" alt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altLang="en-US" sz="1400" dirty="0" smtClean="0">
                <a:solidFill>
                  <a:schemeClr val="bg1">
                    <a:lumMod val="65000"/>
                  </a:schemeClr>
                </a:solidFill>
              </a:rPr>
              <a:t>يواعد يُواجه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" </a:t>
            </a:r>
          </a:p>
          <a:p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UGAl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mn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UAAed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UAGeh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1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8758771"/>
              </p:ext>
            </p:extLst>
          </p:nvPr>
        </p:nvGraphicFramePr>
        <p:xfrm>
          <a:off x="0" y="0"/>
          <a:ext cx="88075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9313" y="3942270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An enzyme that attaches amino acid onto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872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7" y="1831362"/>
            <a:ext cx="4676775" cy="3256144"/>
          </a:xfrm>
          <a:prstGeom prst="rect">
            <a:avLst/>
          </a:prstGeom>
        </p:spPr>
      </p:pic>
      <p:pic>
        <p:nvPicPr>
          <p:cNvPr id="3" name="Picture 2" descr="نتل.png"/>
          <p:cNvPicPr>
            <a:picLocks noChangeAspect="1"/>
          </p:cNvPicPr>
          <p:nvPr/>
        </p:nvPicPr>
        <p:blipFill>
          <a:blip r:embed="rId4"/>
          <a:srcRect l="90" t="20519" r="-90" b="147"/>
          <a:stretch>
            <a:fillRect/>
          </a:stretch>
        </p:blipFill>
        <p:spPr>
          <a:xfrm>
            <a:off x="161925" y="93148"/>
            <a:ext cx="4764283" cy="3126302"/>
          </a:xfrm>
          <a:prstGeom prst="rect">
            <a:avLst/>
          </a:prstGeom>
        </p:spPr>
      </p:pic>
      <p:pic>
        <p:nvPicPr>
          <p:cNvPr id="4" name="Picture 3" descr="kj.png"/>
          <p:cNvPicPr>
            <a:picLocks noChangeAspect="1"/>
          </p:cNvPicPr>
          <p:nvPr/>
        </p:nvPicPr>
        <p:blipFill>
          <a:blip r:embed="rId5"/>
          <a:srcRect l="577" t="28229" r="-90" b="30626"/>
          <a:stretch>
            <a:fillRect/>
          </a:stretch>
        </p:blipFill>
        <p:spPr>
          <a:xfrm>
            <a:off x="231280" y="3617913"/>
            <a:ext cx="4767271" cy="3024187"/>
          </a:xfrm>
          <a:prstGeom prst="rect">
            <a:avLst/>
          </a:prstGeom>
        </p:spPr>
      </p:pic>
      <p:sp>
        <p:nvSpPr>
          <p:cNvPr id="6" name="Arrow: Curved Left 5"/>
          <p:cNvSpPr/>
          <p:nvPr/>
        </p:nvSpPr>
        <p:spPr>
          <a:xfrm rot="-3900000">
            <a:off x="5522120" y="465974"/>
            <a:ext cx="474448" cy="1617285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Left 6"/>
          <p:cNvSpPr/>
          <p:nvPr/>
        </p:nvSpPr>
        <p:spPr>
          <a:xfrm rot="4200000">
            <a:off x="5589889" y="4817190"/>
            <a:ext cx="474448" cy="1617285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235" y="333585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5819775" y="192088"/>
            <a:ext cx="3429000" cy="16004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600" dirty="0">
                <a:solidFill>
                  <a:srgbClr val="BFBFBF"/>
                </a:solidFill>
              </a:rPr>
              <a:t>1. Initiation: in general it means {making complements}</a:t>
            </a:r>
          </a:p>
          <a:p>
            <a:pPr algn="ctr"/>
            <a:r>
              <a:rPr lang="en-US" sz="1600" dirty="0">
                <a:solidFill>
                  <a:srgbClr val="BFBFBF"/>
                </a:solidFill>
              </a:rPr>
              <a:t>Puts (</a:t>
            </a:r>
            <a:r>
              <a:rPr lang="en-US" sz="1600" dirty="0" err="1">
                <a:solidFill>
                  <a:srgbClr val="BFBFBF"/>
                </a:solidFill>
              </a:rPr>
              <a:t>ribosoms</a:t>
            </a:r>
            <a:r>
              <a:rPr lang="en-US" sz="1600" dirty="0">
                <a:solidFill>
                  <a:srgbClr val="BFBFBF"/>
                </a:solidFill>
              </a:rPr>
              <a:t> +tRNA+ mRNA} together and make it ready to start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2938" y="5586714"/>
            <a:ext cx="3965893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600" dirty="0">
                <a:solidFill>
                  <a:srgbClr val="BFBFBF"/>
                </a:solidFill>
              </a:rPr>
              <a:t>Elongation: it happens until the termination (stop codon)</a:t>
            </a:r>
          </a:p>
          <a:p>
            <a:pPr algn="ctr"/>
            <a:r>
              <a:rPr lang="en-US" sz="1600" dirty="0">
                <a:solidFill>
                  <a:srgbClr val="BFBFBF"/>
                </a:solidFill>
              </a:rPr>
              <a:t>* P =peptide side, A=incoming amino acids, E= Exit site</a:t>
            </a:r>
          </a:p>
        </p:txBody>
      </p:sp>
    </p:spTree>
    <p:extLst>
      <p:ext uri="{BB962C8B-B14F-4D97-AF65-F5344CB8AC3E}">
        <p14:creationId xmlns:p14="http://schemas.microsoft.com/office/powerpoint/2010/main" val="42917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31" y="243299"/>
            <a:ext cx="799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3E762A"/>
                </a:solidFill>
                <a:latin typeface="Trebuchet MS" charset="0"/>
                <a:ea typeface="+mj-ea"/>
                <a:cs typeface="+mj-cs"/>
              </a:rPr>
              <a:t>Mentioned </a:t>
            </a:r>
            <a:r>
              <a:rPr lang="en-US" sz="4000" b="1">
                <a:solidFill>
                  <a:srgbClr val="3E762A"/>
                </a:solidFill>
                <a:latin typeface="Trebuchet MS" charset="0"/>
                <a:ea typeface="+mj-ea"/>
                <a:cs typeface="+mj-cs"/>
              </a:rPr>
              <a:t>in </a:t>
            </a:r>
            <a:r>
              <a:rPr lang="en-US" sz="4000" b="1" smtClean="0">
                <a:solidFill>
                  <a:srgbClr val="3E762A"/>
                </a:solidFill>
                <a:latin typeface="Trebuchet MS" charset="0"/>
                <a:ea typeface="+mj-ea"/>
                <a:cs typeface="+mj-cs"/>
              </a:rPr>
              <a:t>males </a:t>
            </a:r>
            <a:r>
              <a:rPr lang="en-US" sz="4000" b="1" dirty="0">
                <a:solidFill>
                  <a:srgbClr val="3E762A"/>
                </a:solidFill>
                <a:latin typeface="Trebuchet MS" charset="0"/>
                <a:ea typeface="+mj-ea"/>
                <a:cs typeface="+mj-cs"/>
              </a:rPr>
              <a:t>lecture: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358900"/>
            <a:ext cx="591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prokaryotes have 70S ribosomes. 70S ribosome is made up of a large subunit (50S) </a:t>
            </a:r>
            <a:r>
              <a:rPr lang="en-US" sz="2400" dirty="0" smtClean="0"/>
              <a:t>and </a:t>
            </a:r>
            <a:r>
              <a:rPr lang="en-US" sz="2400" dirty="0"/>
              <a:t>small subunit (30S) 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Eukaryotes have </a:t>
            </a:r>
            <a:r>
              <a:rPr lang="en-US" sz="2400" dirty="0"/>
              <a:t>larger ribosomes (80S) made up of </a:t>
            </a:r>
            <a:r>
              <a:rPr lang="en-US" sz="2400" dirty="0" smtClean="0"/>
              <a:t>60S and </a:t>
            </a:r>
            <a:r>
              <a:rPr lang="en-US" sz="2400" dirty="0"/>
              <a:t>40S subunits</a:t>
            </a:r>
            <a:r>
              <a:rPr lang="en-US" sz="2400" dirty="0" smtClean="0"/>
              <a:t>.  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S= Svedberg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units to measure the size of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subunits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/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humans the start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is </a:t>
            </a:r>
            <a:r>
              <a:rPr lang="en-US" sz="2400" b="1" dirty="0" err="1" smtClean="0"/>
              <a:t>Methionine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bacteria the start codon might code with different codons.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144032"/>
            <a:ext cx="4927976" cy="36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/>
          </p:nvPr>
        </p:nvGraphicFramePr>
        <p:xfrm>
          <a:off x="3390900" y="803290"/>
          <a:ext cx="8153400" cy="31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مستدير الزوايا 7"/>
          <p:cNvSpPr/>
          <p:nvPr/>
        </p:nvSpPr>
        <p:spPr>
          <a:xfrm>
            <a:off x="6235700" y="191213"/>
            <a:ext cx="2463800" cy="8001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white"/>
                </a:solidFill>
              </a:rPr>
              <a:t>DNA replication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639344" y="3689048"/>
            <a:ext cx="2463800" cy="8001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white"/>
                </a:solidFill>
              </a:rPr>
              <a:t>mRNA synthesis</a:t>
            </a:r>
          </a:p>
          <a:p>
            <a:pPr algn="ctr" defTabSz="914400"/>
            <a:r>
              <a:rPr lang="en-US" b="1" dirty="0" smtClean="0">
                <a:solidFill>
                  <a:prstClr val="white"/>
                </a:solidFill>
              </a:rPr>
              <a:t>( transcription )</a:t>
            </a:r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12" name="رسم تخطيطي 11"/>
          <p:cNvGraphicFramePr/>
          <p:nvPr>
            <p:extLst/>
          </p:nvPr>
        </p:nvGraphicFramePr>
        <p:xfrm>
          <a:off x="876299" y="4606454"/>
          <a:ext cx="7416801" cy="209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سهم منحني إلى الأسفل 2"/>
          <p:cNvSpPr/>
          <p:nvPr/>
        </p:nvSpPr>
        <p:spPr>
          <a:xfrm>
            <a:off x="7055842" y="3689048"/>
            <a:ext cx="2474515" cy="8001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826500" y="4606454"/>
            <a:ext cx="2181225" cy="21145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n-US" sz="1400" b="1" dirty="0" smtClean="0">
                <a:solidFill>
                  <a:prstClr val="black"/>
                </a:solidFill>
              </a:rPr>
              <a:t>Post-transcriptional</a:t>
            </a:r>
          </a:p>
          <a:p>
            <a:pPr algn="ctr" defTabSz="914400"/>
            <a:r>
              <a:rPr lang="en-US" sz="1400" b="1" dirty="0" smtClean="0">
                <a:solidFill>
                  <a:prstClr val="black"/>
                </a:solidFill>
              </a:rPr>
              <a:t> modification </a:t>
            </a:r>
          </a:p>
          <a:p>
            <a:pPr algn="ctr" defTabSz="914400"/>
            <a:r>
              <a:rPr lang="en-US" sz="1400" b="1" dirty="0" smtClean="0">
                <a:solidFill>
                  <a:prstClr val="black"/>
                </a:solidFill>
              </a:rPr>
              <a:t>1- capping : at the 5 end of mRNA </a:t>
            </a:r>
          </a:p>
          <a:p>
            <a:pPr algn="ctr" defTabSz="914400"/>
            <a:r>
              <a:rPr lang="en-US" sz="1400" b="1" dirty="0" smtClean="0">
                <a:solidFill>
                  <a:prstClr val="black"/>
                </a:solidFill>
              </a:rPr>
              <a:t>2- polyadenylation : at 3 end of mRNA </a:t>
            </a:r>
            <a:endParaRPr lang="en-US" sz="1400" b="1" dirty="0">
              <a:solidFill>
                <a:prstClr val="black"/>
              </a:solidFill>
            </a:endParaRPr>
          </a:p>
          <a:p>
            <a:pPr algn="ctr" defTabSz="914400"/>
            <a:endParaRPr lang="en-US" sz="1100" b="1" dirty="0" smtClean="0">
              <a:solidFill>
                <a:prstClr val="white"/>
              </a:solidFill>
            </a:endParaRPr>
          </a:p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سهم منحني إلى الأسفل 13"/>
          <p:cNvSpPr/>
          <p:nvPr/>
        </p:nvSpPr>
        <p:spPr>
          <a:xfrm flipH="1">
            <a:off x="1689100" y="102586"/>
            <a:ext cx="2540000" cy="888727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17500" y="1177905"/>
            <a:ext cx="2717404" cy="29125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 dirty="0" smtClean="0">
                <a:solidFill>
                  <a:prstClr val="black"/>
                </a:solidFill>
              </a:rPr>
              <a:t>1- the rest of proteins involved in DNA replication A- topoisomerases I &amp; II  B- telomerase 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</a:rPr>
              <a:t>2- leading strands synthesis continues in a 5 to 3 direction.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</a:rPr>
              <a:t>And the lagging strand  discontinuous  synthesis 5 to 3 ( </a:t>
            </a:r>
            <a:r>
              <a:rPr lang="en-US" sz="1600" b="1" dirty="0" err="1" smtClean="0">
                <a:solidFill>
                  <a:prstClr val="black"/>
                </a:solidFill>
              </a:rPr>
              <a:t>okazaki</a:t>
            </a:r>
            <a:r>
              <a:rPr lang="en-US" sz="1600" b="1" dirty="0" smtClean="0">
                <a:solidFill>
                  <a:prstClr val="black"/>
                </a:solidFill>
              </a:rPr>
              <a:t> fragments 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47"/>
            <a:ext cx="248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*summary for all the lecture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latin typeface="Tahoma"/>
              </a:rPr>
              <a:t>Objectives: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42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af-ZA" sz="4000" dirty="0" smtClean="0">
                <a:solidFill>
                  <a:srgbClr val="595959"/>
                </a:solidFill>
                <a:latin typeface="+mj-lt"/>
              </a:rPr>
              <a:t> </a:t>
            </a:r>
            <a:r>
              <a:rPr lang="af-ZA" sz="3600" dirty="0" smtClean="0">
                <a:solidFill>
                  <a:srgbClr val="595959"/>
                </a:solidFill>
                <a:latin typeface="+mj-lt"/>
              </a:rPr>
              <a:t>To </a:t>
            </a:r>
            <a:r>
              <a:rPr lang="af-ZA" sz="3600" dirty="0">
                <a:solidFill>
                  <a:srgbClr val="595959"/>
                </a:solidFill>
                <a:latin typeface="+mj-lt"/>
              </a:rPr>
              <a:t>understand DNA replication</a:t>
            </a:r>
            <a:endParaRPr lang="ar-SA" sz="3600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af-ZA" sz="3600" dirty="0" smtClean="0">
                <a:solidFill>
                  <a:srgbClr val="595959"/>
                </a:solidFill>
                <a:latin typeface="+mj-lt"/>
              </a:rPr>
              <a:t> To </a:t>
            </a:r>
            <a:r>
              <a:rPr lang="af-ZA" sz="3600" dirty="0">
                <a:solidFill>
                  <a:srgbClr val="595959"/>
                </a:solidFill>
                <a:latin typeface="+mj-lt"/>
              </a:rPr>
              <a:t>know the transcription of  genetic material into messenger RNA</a:t>
            </a:r>
            <a:endParaRPr lang="af-ZA" sz="3600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af-ZA" sz="3600" dirty="0" smtClean="0">
                <a:solidFill>
                  <a:srgbClr val="595959"/>
                </a:solidFill>
                <a:latin typeface="+mj-lt"/>
              </a:rPr>
              <a:t> To </a:t>
            </a:r>
            <a:r>
              <a:rPr lang="af-ZA" sz="3600" dirty="0">
                <a:solidFill>
                  <a:srgbClr val="595959"/>
                </a:solidFill>
                <a:latin typeface="+mj-lt"/>
              </a:rPr>
              <a:t>get an idea about the translation of mRNA into a functional protein.</a:t>
            </a:r>
            <a:endParaRPr lang="ar-SA" sz="3600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3"/>
          <p:cNvGraphicFramePr/>
          <p:nvPr>
            <p:extLst>
              <p:ext uri="{D42A27DB-BD31-4B8C-83A1-F6EECF244321}">
                <p14:modId xmlns:p14="http://schemas.microsoft.com/office/powerpoint/2010/main" val="257055169"/>
              </p:ext>
            </p:extLst>
          </p:nvPr>
        </p:nvGraphicFramePr>
        <p:xfrm>
          <a:off x="-742950" y="0"/>
          <a:ext cx="11734800" cy="679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9175" y="4476750"/>
            <a:ext cx="192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 - 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synthetases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</a:p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and 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GTP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9175" y="5991225"/>
            <a:ext cx="1743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functionally competent ribosomes.</a:t>
            </a:r>
          </a:p>
          <a:p>
            <a:pPr lvl="0"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-proteins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47"/>
            <a:ext cx="248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*summary for all the lecture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89919" y="538163"/>
            <a:ext cx="3372724" cy="5047536"/>
          </a:xfrm>
          <a:prstGeom prst="rect">
            <a:avLst/>
          </a:prstGeom>
        </p:spPr>
        <p:txBody>
          <a:bodyPr rtlCol="1" anchor="t">
            <a:spAutoFit/>
          </a:bodyPr>
          <a:lstStyle/>
          <a:p>
            <a:pPr algn="ctr"/>
            <a:r>
              <a:rPr lang="ar-SA" sz="4400" b="1" u="sng" dirty="0" err="1">
                <a:solidFill>
                  <a:srgbClr val="678A26"/>
                </a:solidFill>
                <a:latin typeface="Tahoma"/>
              </a:rPr>
              <a:t>Videos</a:t>
            </a:r>
            <a:endParaRPr lang="ar-SA" sz="4400" dirty="0" err="1">
              <a:latin typeface="Tahoma"/>
            </a:endParaRPr>
          </a:p>
          <a:p>
            <a:pPr algn="ctr"/>
            <a:endParaRPr lang="ar-SA" b="1" u="sng" dirty="0">
              <a:solidFill>
                <a:srgbClr val="678A26"/>
              </a:solidFill>
              <a:latin typeface="Tahoma"/>
            </a:endParaRPr>
          </a:p>
          <a:p>
            <a:pPr algn="ctr"/>
            <a:endParaRPr lang="ar-SA" dirty="0">
              <a:latin typeface="Tahoma"/>
            </a:endParaRPr>
          </a:p>
          <a:p>
            <a:pPr algn="ctr"/>
            <a:r>
              <a:rPr lang="af-ZA" dirty="0">
                <a:latin typeface="Trebuchet MS"/>
                <a:hlinkClick r:id="rId3"/>
              </a:rPr>
              <a:t>From DNA to protein</a:t>
            </a:r>
            <a:endParaRPr lang="af-ZA" dirty="0">
              <a:latin typeface="Trebuchet MS"/>
            </a:endParaRPr>
          </a:p>
          <a:p>
            <a:pPr algn="ctr"/>
            <a:endParaRPr lang="ar-SA" dirty="0">
              <a:latin typeface="Tahoma" charset="0"/>
            </a:endParaRPr>
          </a:p>
          <a:p>
            <a:pPr algn="ctr"/>
            <a:r>
              <a:rPr lang="af-ZA" dirty="0">
                <a:latin typeface="Trebuchet MS"/>
                <a:hlinkClick r:id="rId4"/>
              </a:rPr>
              <a:t>DNA Replication</a:t>
            </a:r>
            <a:endParaRPr lang="af-ZA" dirty="0">
              <a:latin typeface="Trebuchet MS"/>
            </a:endParaRPr>
          </a:p>
          <a:p>
            <a:pPr algn="ctr"/>
            <a:endParaRPr lang="ar-SA" dirty="0">
              <a:latin typeface="Tahoma" charset="0"/>
            </a:endParaRPr>
          </a:p>
          <a:p>
            <a:pPr algn="ctr"/>
            <a:r>
              <a:rPr lang="ar-SA" dirty="0">
                <a:latin typeface="Tahoma" charset="0"/>
                <a:hlinkClick r:id="rId5"/>
              </a:rPr>
              <a:t>Protein synthesis</a:t>
            </a:r>
            <a:endParaRPr lang="ar-SA" dirty="0">
              <a:latin typeface="Tahoma" charset="0"/>
            </a:endParaRPr>
          </a:p>
          <a:p>
            <a:pPr algn="ctr"/>
            <a:endParaRPr lang="ar-SA" dirty="0">
              <a:latin typeface="Tahoma" charset="0"/>
            </a:endParaRPr>
          </a:p>
          <a:p>
            <a:pPr algn="ctr"/>
            <a:r>
              <a:rPr lang="ar-SA" dirty="0">
                <a:latin typeface="Tahoma" charset="0"/>
                <a:hlinkClick r:id="rId6"/>
              </a:rPr>
              <a:t>DNA</a:t>
            </a:r>
            <a:r>
              <a:rPr lang="ar-SA" dirty="0">
                <a:latin typeface="Tahoma" charset="0"/>
              </a:rPr>
              <a:t>  </a:t>
            </a:r>
          </a:p>
          <a:p>
            <a:pPr algn="ctr"/>
            <a:endParaRPr lang="ar-SA" dirty="0">
              <a:latin typeface="Tahoma" charset="0"/>
            </a:endParaRPr>
          </a:p>
          <a:p>
            <a:pPr algn="ctr"/>
            <a:endParaRPr lang="af-ZA" dirty="0">
              <a:latin typeface="Tahoma" charset="0"/>
            </a:endParaRPr>
          </a:p>
          <a:p>
            <a:pPr algn="ctr"/>
            <a:endParaRPr lang="ar-SA" dirty="0">
              <a:latin typeface="Tahoma" charset="0"/>
            </a:endParaRPr>
          </a:p>
          <a:p>
            <a:pPr algn="ctr"/>
            <a:r>
              <a:rPr lang="ar-SA" sz="4400" b="1" u="sng" dirty="0">
                <a:solidFill>
                  <a:srgbClr val="678A26"/>
                </a:solidFill>
                <a:latin typeface="Tahoma" charset="0"/>
                <a:hlinkClick r:id="rId7"/>
              </a:rPr>
              <a:t>QUIZ</a:t>
            </a:r>
            <a:endParaRPr lang="ar-SA" sz="4400" b="1" u="sng" dirty="0">
              <a:latin typeface="Tahoma" charset="0"/>
            </a:endParaRPr>
          </a:p>
          <a:p>
            <a:pPr algn="ctr"/>
            <a:endParaRPr lang="ar-SA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350303" y="292680"/>
            <a:ext cx="4184035" cy="466003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Girls team</a:t>
            </a:r>
            <a:r>
              <a:rPr lang="ar-SA" sz="2800" b="1" dirty="0"/>
              <a:t> </a:t>
            </a:r>
            <a:r>
              <a:rPr lang="en-US" sz="2800" b="1" dirty="0"/>
              <a:t>members:</a:t>
            </a:r>
            <a:endParaRPr lang="ar-SA" sz="2800" b="1" dirty="0"/>
          </a:p>
          <a:p>
            <a:endParaRPr lang="en-US" sz="600" b="1" dirty="0"/>
          </a:p>
          <a:p>
            <a:pPr marL="0" indent="0" algn="ctr">
              <a:buNone/>
            </a:pPr>
            <a:r>
              <a:rPr lang="ar-SA" b="1" dirty="0"/>
              <a:t>1- أسيل السليماني.</a:t>
            </a:r>
          </a:p>
          <a:p>
            <a:pPr marL="0" indent="0" algn="ctr">
              <a:buNone/>
            </a:pPr>
            <a:r>
              <a:rPr lang="ar-SA" b="1" dirty="0"/>
              <a:t>2- نوره الشبيب.</a:t>
            </a:r>
          </a:p>
          <a:p>
            <a:pPr marL="0" indent="0" algn="ctr">
              <a:buNone/>
            </a:pPr>
            <a:r>
              <a:rPr lang="ar-SA" b="1" dirty="0"/>
              <a:t>3- ريم السرجاني.</a:t>
            </a:r>
          </a:p>
          <a:p>
            <a:pPr marL="0" indent="0" algn="ctr">
              <a:buNone/>
            </a:pPr>
            <a:r>
              <a:rPr lang="ar-SA" b="1" dirty="0"/>
              <a:t>4- غادة المزروع.</a:t>
            </a:r>
          </a:p>
          <a:p>
            <a:pPr marL="0" indent="0" algn="ctr">
              <a:buNone/>
            </a:pPr>
            <a:r>
              <a:rPr lang="ar-SA" b="1" dirty="0"/>
              <a:t>5- سارة الشمراني.</a:t>
            </a:r>
          </a:p>
          <a:p>
            <a:pPr marL="0" indent="0" algn="ctr">
              <a:buNone/>
            </a:pPr>
            <a:r>
              <a:rPr lang="ar-SA" b="1" dirty="0"/>
              <a:t>6- نجود العنزي.</a:t>
            </a:r>
          </a:p>
          <a:p>
            <a:pPr marL="0" indent="0" algn="ctr">
              <a:buNone/>
            </a:pPr>
            <a:r>
              <a:rPr lang="ar-SA" b="1" dirty="0"/>
              <a:t>7- شهد السويدان.</a:t>
            </a:r>
          </a:p>
          <a:p>
            <a:pPr marL="0" indent="0" algn="ctr">
              <a:buNone/>
            </a:pPr>
            <a:r>
              <a:rPr lang="ar-SA" b="1" dirty="0"/>
              <a:t>8- هيفاء الوعيل.</a:t>
            </a:r>
          </a:p>
          <a:p>
            <a:pPr marL="0" indent="0" algn="ctr">
              <a:buNone/>
            </a:pPr>
            <a:r>
              <a:rPr lang="ar-SA" b="1" dirty="0"/>
              <a:t>9- منيرة الضفيّان.</a:t>
            </a:r>
          </a:p>
          <a:p>
            <a:pPr marL="0" indent="0" algn="ctr">
              <a:buNone/>
            </a:pPr>
            <a:r>
              <a:rPr lang="ar-SA" b="1" dirty="0"/>
              <a:t>10- لمى الفوزان.</a:t>
            </a:r>
          </a:p>
          <a:p>
            <a:pPr marL="0" indent="0" algn="ctr">
              <a:buNone/>
            </a:pPr>
            <a:r>
              <a:rPr lang="ar-SA" b="1" dirty="0"/>
              <a:t>11- بثينة الماجد</a:t>
            </a:r>
            <a:r>
              <a:rPr lang="ar-SA" b="1" dirty="0" smtClean="0"/>
              <a:t>.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85472" y="5184679"/>
            <a:ext cx="260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6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82" y="5184679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  <a:endParaRPr lang="en-US" sz="8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endParaRPr lang="en-US" sz="7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916" y="448975"/>
            <a:ext cx="1411432" cy="229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609"/>
            <a:ext cx="4854575" cy="12661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E762A"/>
                </a:solidFill>
                <a:latin typeface="Times New Roman" charset="0"/>
              </a:rPr>
              <a:t>D</a:t>
            </a:r>
            <a:r>
              <a:rPr lang="en-US" dirty="0">
                <a:solidFill>
                  <a:srgbClr val="3E762A"/>
                </a:solidFill>
                <a:latin typeface="Trebuchet MS"/>
              </a:rPr>
              <a:t>NA is the genetic material, </a:t>
            </a:r>
            <a:r>
              <a:rPr lang="en-US" dirty="0" smtClean="0">
                <a:solidFill>
                  <a:srgbClr val="3E762A"/>
                </a:solidFill>
                <a:latin typeface="Trebuchet MS"/>
              </a:rPr>
              <a:t>therefore</a:t>
            </a:r>
            <a:r>
              <a:rPr lang="en-US" dirty="0">
                <a:solidFill>
                  <a:srgbClr val="3E762A"/>
                </a:solidFill>
                <a:latin typeface="Trebuchet MS"/>
              </a:rPr>
              <a:t> </a:t>
            </a:r>
            <a:r>
              <a:rPr lang="en-US" dirty="0" smtClean="0">
                <a:solidFill>
                  <a:srgbClr val="3E762A"/>
                </a:solidFill>
                <a:latin typeface="Trebuchet MS"/>
              </a:rPr>
              <a:t>:</a:t>
            </a:r>
            <a:endParaRPr lang="ar-SA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136" y="254797"/>
            <a:ext cx="4606060" cy="3824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rebuchet MS"/>
              </a:rPr>
              <a:t>1- it replicates faithfully.</a:t>
            </a:r>
            <a:r>
              <a:rPr lang="en-US" dirty="0">
                <a:solidFill>
                  <a:srgbClr val="404040"/>
                </a:solidFill>
                <a:latin typeface="Trebuchet MS"/>
              </a:rPr>
              <a:t> </a:t>
            </a:r>
            <a:endParaRPr lang="ar-SA" dirty="0">
              <a:solidFill>
                <a:schemeClr val="tx1"/>
              </a:solidFill>
              <a:latin typeface="Trebuchet MS"/>
            </a:endParaRPr>
          </a:p>
          <a:p>
            <a:r>
              <a:rPr lang="en-US" dirty="0">
                <a:solidFill>
                  <a:srgbClr val="2F2B20"/>
                </a:solidFill>
                <a:latin typeface="Trebuchet MS"/>
              </a:rPr>
              <a:t>2-has the coding ability (</a:t>
            </a:r>
            <a:r>
              <a:rPr lang="en-US" b="1" dirty="0">
                <a:solidFill>
                  <a:srgbClr val="A5A5A5"/>
                </a:solidFill>
                <a:latin typeface="Trebuchet MS"/>
              </a:rPr>
              <a:t>ability to transfer information</a:t>
            </a:r>
            <a:r>
              <a:rPr lang="en-US" dirty="0">
                <a:solidFill>
                  <a:srgbClr val="2F2B20"/>
                </a:solidFill>
                <a:latin typeface="Trebuchet MS"/>
              </a:rPr>
              <a:t>) to produce proteins for all cellular functions.</a:t>
            </a:r>
            <a:endParaRPr lang="en-US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538" y="2375189"/>
            <a:ext cx="7231062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3E762A"/>
                </a:solidFill>
                <a:latin typeface="Trebuchet MS"/>
              </a:rPr>
              <a:t>Features of Eukaryotic DNA Replication</a:t>
            </a:r>
            <a:endParaRPr lang="ar-SA" sz="2800" b="1" dirty="0"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75" y="3105150"/>
            <a:ext cx="5819775" cy="42165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3200" dirty="0">
                <a:latin typeface="Trebuchet MS"/>
              </a:rPr>
              <a:t>1- Semiconservative</a:t>
            </a:r>
          </a:p>
          <a:p>
            <a:endParaRPr lang="en-US" sz="3200" dirty="0">
              <a:latin typeface="Times New Roman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rebuchet MS"/>
              </a:rPr>
              <a:t>2- </a:t>
            </a:r>
            <a:r>
              <a:rPr lang="en-US" sz="3200" dirty="0">
                <a:solidFill>
                  <a:srgbClr val="2F2B20"/>
                </a:solidFill>
                <a:latin typeface="Trebuchet MS"/>
              </a:rPr>
              <a:t>Bidirectional with </a:t>
            </a:r>
            <a:r>
              <a:rPr lang="en-US" sz="3200" b="1" dirty="0">
                <a:solidFill>
                  <a:srgbClr val="2F2B20"/>
                </a:solidFill>
                <a:latin typeface="Trebuchet MS"/>
              </a:rPr>
              <a:t>multiple</a:t>
            </a:r>
            <a:r>
              <a:rPr lang="en-US" sz="3200" dirty="0">
                <a:solidFill>
                  <a:srgbClr val="2F2B20"/>
                </a:solidFill>
                <a:latin typeface="Trebuchet MS"/>
              </a:rPr>
              <a:t> origins of </a:t>
            </a:r>
            <a:r>
              <a:rPr lang="en-US" sz="3200" dirty="0" smtClean="0">
                <a:solidFill>
                  <a:srgbClr val="2F2B20"/>
                </a:solidFill>
                <a:latin typeface="Trebuchet MS"/>
              </a:rPr>
              <a:t>replication</a:t>
            </a:r>
          </a:p>
          <a:p>
            <a:r>
              <a:rPr lang="en-US" sz="100" dirty="0">
                <a:solidFill>
                  <a:srgbClr val="2F2B20"/>
                </a:solidFill>
                <a:latin typeface="Trebuchet MS"/>
              </a:rPr>
              <a:t>g</a:t>
            </a:r>
            <a:r>
              <a:rPr lang="en-US" sz="3200" dirty="0" smtClean="0">
                <a:solidFill>
                  <a:srgbClr val="2F2B20"/>
                </a:solidFill>
                <a:latin typeface="Trebuchet MS"/>
              </a:rPr>
              <a:t> </a:t>
            </a:r>
            <a:endParaRPr lang="en-US" sz="3200" dirty="0">
              <a:latin typeface="Trebuchet MS"/>
            </a:endParaRPr>
          </a:p>
          <a:p>
            <a:r>
              <a:rPr lang="en-US" sz="2400" dirty="0">
                <a:solidFill>
                  <a:srgbClr val="A5A5A5"/>
                </a:solidFill>
                <a:latin typeface="Trebuchet MS"/>
              </a:rPr>
              <a:t>Origin of replication: is a particular sequence in a genome at which replication is </a:t>
            </a:r>
            <a:r>
              <a:rPr lang="en-US" sz="2400" dirty="0" smtClean="0">
                <a:solidFill>
                  <a:srgbClr val="A5A5A5"/>
                </a:solidFill>
                <a:latin typeface="Trebuchet MS"/>
              </a:rPr>
              <a:t>initiated.</a:t>
            </a:r>
            <a:endParaRPr lang="en-US" sz="2400" dirty="0">
              <a:solidFill>
                <a:srgbClr val="A5A5A5"/>
              </a:solidFill>
              <a:latin typeface="Trebuchet MS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4391595" y="3165619"/>
            <a:ext cx="3083790" cy="4841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36859" y="2892774"/>
            <a:ext cx="3630613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rebuchet MS"/>
              </a:rPr>
              <a:t>Daughter DNA</a:t>
            </a:r>
            <a:r>
              <a:rPr lang="en-US" b="1" dirty="0">
                <a:solidFill>
                  <a:srgbClr val="2F2B20"/>
                </a:solidFill>
                <a:latin typeface="Trebuchet MS"/>
              </a:rPr>
              <a:t> molecule  contains </a:t>
            </a:r>
            <a:r>
              <a:rPr lang="en-US" b="1" dirty="0">
                <a:solidFill>
                  <a:srgbClr val="FF0000"/>
                </a:solidFill>
                <a:latin typeface="Trebuchet MS"/>
              </a:rPr>
              <a:t>one parental</a:t>
            </a:r>
            <a:endParaRPr lang="ar-SA" b="1" dirty="0">
              <a:latin typeface="Trebuchet MS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rebuchet MS"/>
              </a:rPr>
              <a:t>strand and one newly-replicated stran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d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959" y="4812579"/>
            <a:ext cx="4062713" cy="16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025"/>
            <a:ext cx="9045575" cy="5905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3- </a:t>
            </a:r>
            <a:r>
              <a:rPr lang="en-US" sz="2800" b="1" dirty="0">
                <a:solidFill>
                  <a:srgbClr val="000000"/>
                </a:solidFill>
                <a:latin typeface="Trebuchet MS"/>
              </a:rPr>
              <a:t>Primed by short stretches of RNA</a:t>
            </a:r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marL="0" indent="0">
              <a:buNone/>
            </a:pPr>
            <a:endParaRPr lang="ar-SA" sz="1000" b="1" dirty="0">
              <a:solidFill>
                <a:schemeClr val="tx1"/>
              </a:solidFill>
              <a:latin typeface="Trebuchet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5A5A5"/>
                </a:solidFill>
              </a:rPr>
              <a:t>There must be a basic structure to build upon "a </a:t>
            </a:r>
            <a:r>
              <a:rPr lang="en-US" dirty="0" smtClean="0">
                <a:solidFill>
                  <a:srgbClr val="A5A5A5"/>
                </a:solidFill>
              </a:rPr>
              <a:t>foundation”. </a:t>
            </a:r>
            <a:r>
              <a:rPr lang="en-US" dirty="0">
                <a:solidFill>
                  <a:srgbClr val="A5A5A5"/>
                </a:solidFill>
              </a:rPr>
              <a:t>T</a:t>
            </a:r>
            <a:r>
              <a:rPr lang="en-US" dirty="0" smtClean="0">
                <a:solidFill>
                  <a:srgbClr val="A5A5A5"/>
                </a:solidFill>
              </a:rPr>
              <a:t>he </a:t>
            </a:r>
            <a:r>
              <a:rPr lang="en-US" dirty="0">
                <a:solidFill>
                  <a:srgbClr val="A5A5A5"/>
                </a:solidFill>
              </a:rPr>
              <a:t>enzymes for replication can't start from scratch; therefore Primers (RNA nucleotides) are used (and they are later removed)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rebuchet MS"/>
              </a:rPr>
              <a:t>4- </a:t>
            </a: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Semi-discontinuous</a:t>
            </a:r>
            <a:r>
              <a:rPr lang="en-US" sz="2800" b="1" dirty="0">
                <a:solidFill>
                  <a:srgbClr val="000000"/>
                </a:solidFill>
                <a:latin typeface="Trebuchet MS"/>
              </a:rPr>
              <a:t> </a:t>
            </a:r>
            <a:endParaRPr lang="en-US" sz="2800" b="1" dirty="0">
              <a:solidFill>
                <a:schemeClr val="tx1"/>
              </a:solidFill>
              <a:latin typeface="Trebuchet M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F2B20"/>
                </a:solidFill>
                <a:latin typeface="Trebuchet MS"/>
              </a:rPr>
              <a:t>The leading strand is synthesized continuously and the lagging strand is discontinuous </a:t>
            </a:r>
            <a:r>
              <a:rPr lang="en-US" b="1" dirty="0">
                <a:solidFill>
                  <a:schemeClr val="tx1"/>
                </a:solidFill>
                <a:latin typeface="Trebuchet MS"/>
              </a:rPr>
              <a:t>(in fragments</a:t>
            </a:r>
            <a:r>
              <a:rPr lang="en-US" b="1" dirty="0" smtClean="0">
                <a:solidFill>
                  <a:schemeClr val="tx1"/>
                </a:solidFill>
                <a:latin typeface="Trebuchet MS"/>
              </a:rPr>
              <a:t>)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2F2B20"/>
                </a:solidFill>
                <a:latin typeface="Trebuchet MS"/>
              </a:rPr>
              <a:t>The </a:t>
            </a:r>
            <a:r>
              <a:rPr lang="en-US" sz="2000" b="1" dirty="0">
                <a:solidFill>
                  <a:srgbClr val="2F2B20"/>
                </a:solidFill>
                <a:latin typeface="Trebuchet MS"/>
              </a:rPr>
              <a:t>directions will always be 5' -&gt; 3' (</a:t>
            </a:r>
            <a:r>
              <a:rPr lang="en-US" sz="2000" b="1" dirty="0">
                <a:solidFill>
                  <a:srgbClr val="A5A5A5"/>
                </a:solidFill>
                <a:latin typeface="Trebuchet MS"/>
              </a:rPr>
              <a:t>either away or into the fork</a:t>
            </a:r>
            <a:r>
              <a:rPr lang="en-US" sz="2000" b="1" dirty="0">
                <a:solidFill>
                  <a:srgbClr val="2F2B20"/>
                </a:solidFill>
                <a:latin typeface="Trebuchet MS"/>
              </a:rPr>
              <a:t>).</a:t>
            </a:r>
            <a:endParaRPr lang="en-US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3" y="4170363"/>
            <a:ext cx="6262254" cy="25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74" y="29433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549E39"/>
                </a:solidFill>
              </a:rPr>
              <a:t>Proteins involved in DNA replication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5794" y="0"/>
            <a:ext cx="417195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 dirty="0" err="1">
                <a:solidFill>
                  <a:srgbClr val="7F7F7F"/>
                </a:solidFill>
              </a:rPr>
              <a:t>للتذكر</a:t>
            </a:r>
            <a:r>
              <a:rPr lang="ar-SA" dirty="0">
                <a:solidFill>
                  <a:srgbClr val="7F7F7F"/>
                </a:solidFill>
              </a:rPr>
              <a:t>:</a:t>
            </a:r>
            <a:r>
              <a:rPr lang="en-US" dirty="0">
                <a:solidFill>
                  <a:srgbClr val="7F7F7F"/>
                </a:solidFill>
              </a:rPr>
              <a:t>  </a:t>
            </a:r>
            <a:r>
              <a:rPr lang="en-US" dirty="0" err="1">
                <a:solidFill>
                  <a:srgbClr val="FF99CC"/>
                </a:solidFill>
              </a:rPr>
              <a:t>هل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لك</a:t>
            </a:r>
            <a:r>
              <a:rPr lang="en-US" dirty="0"/>
              <a:t> </a:t>
            </a:r>
            <a:r>
              <a:rPr lang="en-US" dirty="0" err="1">
                <a:solidFill>
                  <a:srgbClr val="FF33CC"/>
                </a:solidFill>
              </a:rPr>
              <a:t>سبب</a:t>
            </a:r>
            <a:r>
              <a:rPr lang="en-US" dirty="0"/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تلوم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</a:rPr>
              <a:t>بُه</a:t>
            </a:r>
            <a:r>
              <a:rPr lang="en-US" dirty="0"/>
              <a:t> ؟ </a:t>
            </a:r>
            <a:r>
              <a:rPr lang="en-US" dirty="0" err="1"/>
              <a:t>لا</a:t>
            </a:r>
            <a:r>
              <a:rPr lang="en-US" dirty="0"/>
              <a:t>،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توبه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بري</a:t>
            </a:r>
            <a:r>
              <a:rPr lang="en-US" dirty="0" err="1"/>
              <a:t>ء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68402"/>
              </p:ext>
            </p:extLst>
          </p:nvPr>
        </p:nvGraphicFramePr>
        <p:xfrm>
          <a:off x="532074" y="949416"/>
          <a:ext cx="11080023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284">
                  <a:extLst>
                    <a:ext uri="{9D8B030D-6E8A-4147-A177-3AD203B41FA5}">
                      <a16:colId xmlns="" xmlns:a16="http://schemas.microsoft.com/office/drawing/2014/main" val="100060986"/>
                    </a:ext>
                  </a:extLst>
                </a:gridCol>
                <a:gridCol w="3336284">
                  <a:extLst>
                    <a:ext uri="{9D8B030D-6E8A-4147-A177-3AD203B41FA5}">
                      <a16:colId xmlns="" xmlns:a16="http://schemas.microsoft.com/office/drawing/2014/main" val="1685706228"/>
                    </a:ext>
                  </a:extLst>
                </a:gridCol>
                <a:gridCol w="4407455">
                  <a:extLst>
                    <a:ext uri="{9D8B030D-6E8A-4147-A177-3AD203B41FA5}">
                      <a16:colId xmlns="" xmlns:a16="http://schemas.microsoft.com/office/drawing/2014/main" val="410348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090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</a:t>
                      </a:r>
                      <a:r>
                        <a:rPr lang="en-US" dirty="0">
                          <a:solidFill>
                            <a:srgbClr val="FF99CC"/>
                          </a:solidFill>
                        </a:rPr>
                        <a:t>Hel</a:t>
                      </a:r>
                      <a:r>
                        <a:rPr lang="en-US" dirty="0"/>
                        <a:t>icase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-An enzyme that binds to DNA sequences called Origins and unwinds DNA strands.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180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33CC"/>
                          </a:solidFill>
                        </a:rPr>
                        <a:t>S</a:t>
                      </a:r>
                      <a:r>
                        <a:rPr lang="en-US" dirty="0"/>
                        <a:t>ingle-stranded DNA </a:t>
                      </a:r>
                      <a:r>
                        <a:rPr lang="en-US" dirty="0">
                          <a:solidFill>
                            <a:srgbClr val="FF33CC"/>
                          </a:solidFill>
                        </a:rPr>
                        <a:t>b</a:t>
                      </a:r>
                      <a:r>
                        <a:rPr lang="en-US" dirty="0"/>
                        <a:t>inding </a:t>
                      </a:r>
                      <a:r>
                        <a:rPr lang="en-US" dirty="0">
                          <a:solidFill>
                            <a:srgbClr val="FF33CC"/>
                          </a:solidFill>
                        </a:rPr>
                        <a:t>p</a:t>
                      </a:r>
                      <a:r>
                        <a:rPr lang="en-US" dirty="0"/>
                        <a:t>roteins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Prevents single strands from </a:t>
                      </a:r>
                      <a:r>
                        <a:rPr lang="en-US" sz="1600" dirty="0" smtClean="0"/>
                        <a:t>winding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43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Pri</a:t>
                      </a:r>
                      <a:r>
                        <a:rPr lang="en-US" dirty="0"/>
                        <a:t>mase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enzyme that makes a short segment of RNA primer which is complementary to the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155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po</a:t>
                      </a:r>
                      <a:r>
                        <a:rPr lang="en-US" dirty="0"/>
                        <a:t>lymerases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F2B20"/>
                          </a:solidFill>
                          <a:latin typeface="Times New Roman" charset="0"/>
                          <a:sym typeface="Symbol" panose="05050102010706020507" pitchFamily="18" charset="2"/>
                        </a:rPr>
                        <a:t> (Alpha) ,  (Beta) ,  (Gamma) ,  (Delta) ,  (Epsilon).</a:t>
                      </a:r>
                      <a:endParaRPr lang="en-US" dirty="0">
                        <a:solidFill>
                          <a:srgbClr val="2F2B20"/>
                        </a:solidFill>
                        <a:latin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enzyme that adds DNA nucleotides to the RNA primer. -Proofreads bases added and replaces incorrect nucleotides.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574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lig</a:t>
                      </a:r>
                      <a:r>
                        <a:rPr lang="en-US" dirty="0"/>
                        <a:t>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enzyme that forms bonds between the sugar-phosphate backbone.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1325137"/>
                  </a:ext>
                </a:extLst>
              </a:tr>
              <a:tr h="441960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Top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en-US" dirty="0"/>
                        <a:t>isomerases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Topoisomerases 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(cut one of the DNA strands)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6965388"/>
                  </a:ext>
                </a:extLst>
              </a:tr>
              <a:tr h="441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Topoisomerases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(cut both</a:t>
                      </a:r>
                      <a:r>
                        <a:rPr lang="en-US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the DNA strands)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Telom</a:t>
                      </a:r>
                      <a:r>
                        <a:rPr lang="en-US" dirty="0"/>
                        <a:t>erases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</a:t>
                      </a:r>
                      <a:r>
                        <a:rPr lang="en-US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enzyme that adds nucleotides to telomeres (a reign at the end of a chromosome)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14783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428" y="6550223"/>
            <a:ext cx="50382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Eukaryote enzymes are different than prokaryote enzymes.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835" y="6524456"/>
            <a:ext cx="45856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*****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Pol α complex (pol α-DNA primase complex)</a:t>
            </a:r>
          </a:p>
        </p:txBody>
      </p:sp>
    </p:spTree>
    <p:extLst>
      <p:ext uri="{BB962C8B-B14F-4D97-AF65-F5344CB8AC3E}">
        <p14:creationId xmlns:p14="http://schemas.microsoft.com/office/powerpoint/2010/main" val="11970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71306" y="397070"/>
            <a:ext cx="8524875" cy="36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EUKARYOTIC DNA REPLICATION (continued)</a:t>
            </a:r>
          </a:p>
        </p:txBody>
      </p:sp>
      <p:pic>
        <p:nvPicPr>
          <p:cNvPr id="17410" name="Picture 2" descr="D:\Arun-Backup\project\Ferrier\Image_Bank\image_bank\images\jpg\figure_29.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6" y="1243788"/>
            <a:ext cx="5442182" cy="53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 flipH="1">
            <a:off x="969345" y="1828800"/>
            <a:ext cx="24399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Char char="–"/>
              <a:defRPr sz="22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</a:pPr>
            <a:r>
              <a:rPr lang="en-US" altLang="en-US"/>
              <a:t> Figure 29.23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986" y="2810421"/>
            <a:ext cx="334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Activities of eukaryotic 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DNA polymerase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(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pol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) *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3'→5' exonuclease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activity.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91" y="5078866"/>
            <a:ext cx="3873899" cy="1695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4" y="76775"/>
            <a:ext cx="8596668" cy="1320800"/>
          </a:xfrm>
        </p:spPr>
        <p:txBody>
          <a:bodyPr/>
          <a:lstStyle/>
          <a:p>
            <a:r>
              <a:rPr lang="en-US" dirty="0"/>
              <a:t>Steps in DNA replication</a:t>
            </a:r>
          </a:p>
        </p:txBody>
      </p:sp>
      <p:graphicFrame>
        <p:nvGraphicFramePr>
          <p:cNvPr id="105" name="Diagram 104"/>
          <p:cNvGraphicFramePr/>
          <p:nvPr>
            <p:extLst>
              <p:ext uri="{D42A27DB-BD31-4B8C-83A1-F6EECF244321}">
                <p14:modId xmlns:p14="http://schemas.microsoft.com/office/powerpoint/2010/main" val="321015126"/>
              </p:ext>
            </p:extLst>
          </p:nvPr>
        </p:nvGraphicFramePr>
        <p:xfrm>
          <a:off x="0" y="735671"/>
          <a:ext cx="7057849" cy="590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5032109" y="4023486"/>
            <a:ext cx="286051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DNA polymerase.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300" dirty="0">
                <a:solidFill>
                  <a:schemeClr val="bg1">
                    <a:lumMod val="50000"/>
                  </a:schemeClr>
                </a:solidFill>
              </a:rPr>
              <a:t>يضيف الوحدات وبعد كذا يتأكد من شغله و اذا </a:t>
            </a:r>
            <a:r>
              <a:rPr lang="ar-SA" sz="1300" dirty="0" err="1">
                <a:solidFill>
                  <a:schemeClr val="bg1">
                    <a:lumMod val="50000"/>
                  </a:schemeClr>
                </a:solidFill>
              </a:rPr>
              <a:t>سوا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</a:rPr>
              <a:t> شيء خطا يمسحه.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35" y="647858"/>
            <a:ext cx="3423656" cy="1336397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4" y="2859110"/>
            <a:ext cx="3446053" cy="1530126"/>
          </a:xfrm>
          <a:prstGeom prst="rect">
            <a:avLst/>
          </a:prstGeom>
        </p:spPr>
      </p:pic>
      <p:sp>
        <p:nvSpPr>
          <p:cNvPr id="212" name="TextBox 211"/>
          <p:cNvSpPr txBox="1"/>
          <p:nvPr/>
        </p:nvSpPr>
        <p:spPr>
          <a:xfrm>
            <a:off x="226574" y="5161793"/>
            <a:ext cx="771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Leading strand synthesis is continuous in a 5’ to 3’ direction.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Lagging strand discontinuous synthesis produces 5’ to 3’ DNA segments (</a:t>
            </a:r>
            <a:r>
              <a:rPr lang="en-US" dirty="0" err="1"/>
              <a:t>okazaki</a:t>
            </a:r>
            <a:r>
              <a:rPr lang="en-US" dirty="0"/>
              <a:t> fragments).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90525" y="6060549"/>
            <a:ext cx="8023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The two strands are antiparallel. However, DNA polymerase can ONLY work in a 5’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 3’ direction so we are left with gaps where the DNA polymerase cant continue working.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These</a:t>
            </a:r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fragments are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called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okazaki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fragments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6" name="Folded Corner 215"/>
          <p:cNvSpPr/>
          <p:nvPr/>
        </p:nvSpPr>
        <p:spPr>
          <a:xfrm>
            <a:off x="7893050" y="236538"/>
            <a:ext cx="3959225" cy="24225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SA" b="1" dirty="0"/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Why do we need Single-stranded binding proteins?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DNA has a lot of hydrogen bonds between its base pairs, and because hydrogen bonds are very strong they may form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back 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their own, so we need those proteins to keep the two strands apart to prevent hydrogen bonds from forming and reconnecting the strands while replication is still happening.</a:t>
            </a:r>
          </a:p>
        </p:txBody>
      </p:sp>
      <p:sp>
        <p:nvSpPr>
          <p:cNvPr id="4" name="مربع نص 3"/>
          <p:cNvSpPr txBox="1"/>
          <p:nvPr/>
        </p:nvSpPr>
        <p:spPr>
          <a:xfrm flipV="1">
            <a:off x="4940300" y="2088525"/>
            <a:ext cx="2785144" cy="369332"/>
          </a:xfrm>
          <a:prstGeom prst="rect">
            <a:avLst/>
          </a:prstGeom>
        </p:spPr>
        <p:txBody>
          <a:bodyPr rtlCol="1">
            <a:spAutoFit/>
          </a:bodyPr>
          <a:lstStyle/>
          <a:p>
            <a:pPr algn="ctr"/>
            <a:endParaRPr lang="ar-SA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77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Continue: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9749799"/>
              </p:ext>
            </p:extLst>
          </p:nvPr>
        </p:nvGraphicFramePr>
        <p:xfrm>
          <a:off x="-621047" y="449210"/>
          <a:ext cx="7073363" cy="439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40946" y="3825025"/>
            <a:ext cx="2395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Ligase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 the lagging strand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877234"/>
            <a:ext cx="3889849" cy="1419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36" y="3451510"/>
            <a:ext cx="3629180" cy="1301027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2073499" y="5525037"/>
            <a:ext cx="5962918" cy="1004552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9"/>
              </a:rPr>
              <a:t>DNA Replication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61" y="40262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cs typeface="Times New Roman"/>
              </a:rPr>
              <a:t>The central dogma of Molecular Biology</a:t>
            </a:r>
            <a:endParaRPr lang="en-US" sz="4400" b="1" dirty="0"/>
          </a:p>
        </p:txBody>
      </p:sp>
      <p:pic>
        <p:nvPicPr>
          <p:cNvPr id="4" name="Content Placeholder 3" descr="Central Dogma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1" y="2059062"/>
            <a:ext cx="2721608" cy="4255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9292" y="2473127"/>
            <a:ext cx="4988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/>
                <a:cs typeface="Times New Roman"/>
              </a:rPr>
              <a:t>A portion of DNA, called a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gene</a:t>
            </a:r>
            <a:r>
              <a:rPr lang="en-US" sz="2400" i="1" dirty="0">
                <a:latin typeface="Times New Roman"/>
                <a:cs typeface="Times New Roman"/>
              </a:rPr>
              <a:t>, is transcribed into </a:t>
            </a:r>
            <a:r>
              <a:rPr lang="en-US" sz="2400" b="1" i="1" dirty="0">
                <a:latin typeface="Times New Roman"/>
                <a:cs typeface="Times New Roman"/>
              </a:rPr>
              <a:t>RNA.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094" y="4115386"/>
            <a:ext cx="3613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RNA</a:t>
            </a:r>
            <a:r>
              <a:rPr lang="en-US" sz="3200" i="1" dirty="0">
                <a:latin typeface="Times New Roman"/>
                <a:cs typeface="Times New Roman"/>
              </a:rPr>
              <a:t> is translated into </a:t>
            </a:r>
            <a:r>
              <a:rPr lang="en-US" sz="3200" b="1" i="1" dirty="0">
                <a:latin typeface="Times New Roman"/>
                <a:cs typeface="Times New Roman"/>
              </a:rPr>
              <a:t>proteins</a:t>
            </a:r>
            <a:r>
              <a:rPr lang="en-US" sz="3200" i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1609</Words>
  <Application>Microsoft Macintosh PowerPoint</Application>
  <PresentationFormat>Widescreen</PresentationFormat>
  <Paragraphs>286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Al Bayan Plain</vt:lpstr>
      <vt:lpstr>Arial</vt:lpstr>
      <vt:lpstr>Baskerville</vt:lpstr>
      <vt:lpstr>Calibri</vt:lpstr>
      <vt:lpstr>Calibri Light</vt:lpstr>
      <vt:lpstr>Symbol</vt:lpstr>
      <vt:lpstr>Tahoma</vt:lpstr>
      <vt:lpstr>Times New Roman</vt:lpstr>
      <vt:lpstr>TimesNewRomanPSMT</vt:lpstr>
      <vt:lpstr>Trebuchet MS</vt:lpstr>
      <vt:lpstr>Verdana</vt:lpstr>
      <vt:lpstr>Wingdings</vt:lpstr>
      <vt:lpstr>Wingdings 3</vt:lpstr>
      <vt:lpstr>1_Facet</vt:lpstr>
      <vt:lpstr>Facet</vt:lpstr>
      <vt:lpstr>1_نسق Office</vt:lpstr>
      <vt:lpstr>Slide</vt:lpstr>
      <vt:lpstr>Molecular Biology 2</vt:lpstr>
      <vt:lpstr>Objectives:</vt:lpstr>
      <vt:lpstr>DNA is the genetic material, therefore :</vt:lpstr>
      <vt:lpstr>PowerPoint Presentation</vt:lpstr>
      <vt:lpstr>Proteins involved in DNA replication</vt:lpstr>
      <vt:lpstr>EUKARYOTIC DNA REPLICATION (continued)</vt:lpstr>
      <vt:lpstr>Steps in DNA replication</vt:lpstr>
      <vt:lpstr>PowerPoint Presentation</vt:lpstr>
      <vt:lpstr>The central dogma of Molecular Biology</vt:lpstr>
      <vt:lpstr>Transcription (mRNA synthesis)</vt:lpstr>
      <vt:lpstr>Steps of mRNA synthesis</vt:lpstr>
      <vt:lpstr>Post-transcriptional modification</vt:lpstr>
      <vt:lpstr>PowerPoint Presentation</vt:lpstr>
      <vt:lpstr>PowerPoint Presentation</vt:lpstr>
      <vt:lpstr>Translation (Protein synthesis)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1</dc:title>
  <dc:creator>user</dc:creator>
  <cp:lastModifiedBy>شوق</cp:lastModifiedBy>
  <cp:revision>90</cp:revision>
  <cp:lastPrinted>2016-10-28T12:28:09Z</cp:lastPrinted>
  <dcterms:created xsi:type="dcterms:W3CDTF">2016-09-26T13:31:37Z</dcterms:created>
  <dcterms:modified xsi:type="dcterms:W3CDTF">2016-10-28T12:34:04Z</dcterms:modified>
</cp:coreProperties>
</file>