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1"/>
  </p:notesMasterIdLst>
  <p:sldIdLst>
    <p:sldId id="259" r:id="rId2"/>
    <p:sldId id="261" r:id="rId3"/>
    <p:sldId id="263" r:id="rId4"/>
    <p:sldId id="264" r:id="rId5"/>
    <p:sldId id="265" r:id="rId6"/>
    <p:sldId id="269" r:id="rId7"/>
    <p:sldId id="279" r:id="rId8"/>
    <p:sldId id="280" r:id="rId9"/>
    <p:sldId id="268" r:id="rId10"/>
    <p:sldId id="274" r:id="rId11"/>
    <p:sldId id="275" r:id="rId12"/>
    <p:sldId id="276" r:id="rId13"/>
    <p:sldId id="277" r:id="rId14"/>
    <p:sldId id="278" r:id="rId15"/>
    <p:sldId id="281" r:id="rId16"/>
    <p:sldId id="282" r:id="rId17"/>
    <p:sldId id="266" r:id="rId18"/>
    <p:sldId id="283"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شوق" initials="شوق"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1" autoAdjust="0"/>
    <p:restoredTop sz="81552"/>
  </p:normalViewPr>
  <p:slideViewPr>
    <p:cSldViewPr snapToGrid="0">
      <p:cViewPr varScale="1">
        <p:scale>
          <a:sx n="67" d="100"/>
          <a:sy n="67" d="100"/>
        </p:scale>
        <p:origin x="67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06T20:36:49.587" idx="1">
    <p:pos x="7680" y="0"/>
    <p:text/>
    <p:extLst>
      <p:ext uri="{C676402C-5697-4E1C-873F-D02D1690AC5C}">
        <p15:threadingInfo xmlns:p15="http://schemas.microsoft.com/office/powerpoint/2012/main" timeZoneBias="-180"/>
      </p:ext>
    </p:extLst>
  </p:cm>
</p:cmLst>
</file>

<file path=ppt/diagrams/_rels/data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62F77-F448-4937-ADFD-3BB3CF3EBE7E}"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pPr rtl="1"/>
          <a:endParaRPr lang="ar-SA"/>
        </a:p>
      </dgm:t>
    </dgm:pt>
    <dgm:pt modelId="{4638FE6E-A2F1-4CBC-B02F-5C3CA6315CE0}">
      <dgm:prSet phldrT="[Text]"/>
      <dgm:spPr/>
      <dgm:t>
        <a:bodyPr/>
        <a:lstStyle/>
        <a:p>
          <a:pPr rtl="1"/>
          <a:r>
            <a:rPr lang="en-US" dirty="0"/>
            <a:t>Purpose</a:t>
          </a:r>
          <a:endParaRPr lang="ar-SA" dirty="0"/>
        </a:p>
      </dgm:t>
    </dgm:pt>
    <dgm:pt modelId="{839C818A-213A-4120-973D-D75275B16B30}" type="parTrans" cxnId="{558E7478-4C37-483A-B4DA-2336A76E5E60}">
      <dgm:prSet/>
      <dgm:spPr/>
      <dgm:t>
        <a:bodyPr/>
        <a:lstStyle/>
        <a:p>
          <a:pPr rtl="1"/>
          <a:endParaRPr lang="ar-SA"/>
        </a:p>
      </dgm:t>
    </dgm:pt>
    <dgm:pt modelId="{090B3F16-D021-4240-9973-CC2415876275}" type="sibTrans" cxnId="{558E7478-4C37-483A-B4DA-2336A76E5E60}">
      <dgm:prSet/>
      <dgm:spPr/>
      <dgm:t>
        <a:bodyPr/>
        <a:lstStyle/>
        <a:p>
          <a:pPr rtl="1"/>
          <a:endParaRPr lang="ar-SA"/>
        </a:p>
      </dgm:t>
    </dgm:pt>
    <dgm:pt modelId="{FFF90F7E-B22E-49FA-85F1-51BBBEA6F368}">
      <dgm:prSet phldrT="[Text]"/>
      <dgm:spPr/>
      <dgm:t>
        <a:bodyPr/>
        <a:lstStyle/>
        <a:p>
          <a:pPr rtl="1"/>
          <a:r>
            <a:rPr lang="en-US" dirty="0" smtClean="0"/>
            <a:t>Provides and stores energy</a:t>
          </a:r>
          <a:endParaRPr lang="ar-SA" dirty="0"/>
        </a:p>
      </dgm:t>
    </dgm:pt>
    <dgm:pt modelId="{4A9F09FD-8B2E-499D-BFBD-0E5F3DBBF062}" type="parTrans" cxnId="{424F7FFB-C284-42CA-AD1C-C488A58F69C2}">
      <dgm:prSet/>
      <dgm:spPr/>
      <dgm:t>
        <a:bodyPr/>
        <a:lstStyle/>
        <a:p>
          <a:pPr rtl="1"/>
          <a:endParaRPr lang="ar-SA"/>
        </a:p>
      </dgm:t>
    </dgm:pt>
    <dgm:pt modelId="{000AF9BD-A711-466F-A438-86AECC3BEC10}" type="sibTrans" cxnId="{424F7FFB-C284-42CA-AD1C-C488A58F69C2}">
      <dgm:prSet/>
      <dgm:spPr/>
      <dgm:t>
        <a:bodyPr/>
        <a:lstStyle/>
        <a:p>
          <a:pPr rtl="1"/>
          <a:endParaRPr lang="ar-SA"/>
        </a:p>
      </dgm:t>
    </dgm:pt>
    <dgm:pt modelId="{47652443-8C6D-4BB0-BC83-2FC40BE6136D}">
      <dgm:prSet phldrT="[Text]"/>
      <dgm:spPr/>
      <dgm:t>
        <a:bodyPr/>
        <a:lstStyle/>
        <a:p>
          <a:pPr rtl="1"/>
          <a:r>
            <a:rPr lang="en-US" b="0" smtClean="0"/>
            <a:t>Structural component in cell membranes</a:t>
          </a:r>
          <a:endParaRPr lang="ar-SA" b="0" dirty="0"/>
        </a:p>
      </dgm:t>
    </dgm:pt>
    <dgm:pt modelId="{7F176A74-DD9A-45BC-8DE8-C61C5A2D7526}" type="parTrans" cxnId="{040C4EE9-7A80-49BB-9CB3-A6C8ACC283D1}">
      <dgm:prSet/>
      <dgm:spPr/>
      <dgm:t>
        <a:bodyPr/>
        <a:lstStyle/>
        <a:p>
          <a:pPr rtl="1"/>
          <a:endParaRPr lang="ar-SA"/>
        </a:p>
      </dgm:t>
    </dgm:pt>
    <dgm:pt modelId="{43FE2D1E-8424-445F-A7F4-531EEA290883}" type="sibTrans" cxnId="{040C4EE9-7A80-49BB-9CB3-A6C8ACC283D1}">
      <dgm:prSet/>
      <dgm:spPr/>
      <dgm:t>
        <a:bodyPr/>
        <a:lstStyle/>
        <a:p>
          <a:pPr rtl="1"/>
          <a:endParaRPr lang="ar-SA"/>
        </a:p>
      </dgm:t>
    </dgm:pt>
    <dgm:pt modelId="{EBD248AC-2384-4A67-916A-578EE8C13FA2}" type="pres">
      <dgm:prSet presAssocID="{31E62F77-F448-4937-ADFD-3BB3CF3EBE7E}" presName="Name0" presStyleCnt="0">
        <dgm:presLayoutVars>
          <dgm:chPref val="1"/>
          <dgm:dir/>
          <dgm:animOne val="branch"/>
          <dgm:animLvl val="lvl"/>
          <dgm:resizeHandles val="exact"/>
        </dgm:presLayoutVars>
      </dgm:prSet>
      <dgm:spPr/>
      <dgm:t>
        <a:bodyPr/>
        <a:lstStyle/>
        <a:p>
          <a:endParaRPr lang="en-US"/>
        </a:p>
      </dgm:t>
    </dgm:pt>
    <dgm:pt modelId="{5F9027A9-EFF2-48BD-B17E-D687F44A9EB2}" type="pres">
      <dgm:prSet presAssocID="{4638FE6E-A2F1-4CBC-B02F-5C3CA6315CE0}" presName="root1" presStyleCnt="0"/>
      <dgm:spPr/>
      <dgm:t>
        <a:bodyPr/>
        <a:lstStyle/>
        <a:p>
          <a:endParaRPr lang="en-US"/>
        </a:p>
      </dgm:t>
    </dgm:pt>
    <dgm:pt modelId="{6E27C7F4-AE51-4056-8B48-ECEE22498FB3}" type="pres">
      <dgm:prSet presAssocID="{4638FE6E-A2F1-4CBC-B02F-5C3CA6315CE0}" presName="LevelOneTextNode" presStyleLbl="node0" presStyleIdx="0" presStyleCnt="1" custScaleY="61906" custLinFactNeighborX="89" custLinFactNeighborY="-625">
        <dgm:presLayoutVars>
          <dgm:chPref val="3"/>
        </dgm:presLayoutVars>
      </dgm:prSet>
      <dgm:spPr/>
      <dgm:t>
        <a:bodyPr/>
        <a:lstStyle/>
        <a:p>
          <a:endParaRPr lang="en-US"/>
        </a:p>
      </dgm:t>
    </dgm:pt>
    <dgm:pt modelId="{F8892A97-3B78-4964-B726-5BE77A6C75D9}" type="pres">
      <dgm:prSet presAssocID="{4638FE6E-A2F1-4CBC-B02F-5C3CA6315CE0}" presName="level2hierChild" presStyleCnt="0"/>
      <dgm:spPr/>
      <dgm:t>
        <a:bodyPr/>
        <a:lstStyle/>
        <a:p>
          <a:endParaRPr lang="en-US"/>
        </a:p>
      </dgm:t>
    </dgm:pt>
    <dgm:pt modelId="{9E9FD284-D526-46FB-ADDD-922CB493D3A5}" type="pres">
      <dgm:prSet presAssocID="{4A9F09FD-8B2E-499D-BFBD-0E5F3DBBF062}" presName="conn2-1" presStyleLbl="parChTrans1D2" presStyleIdx="0" presStyleCnt="2"/>
      <dgm:spPr/>
      <dgm:t>
        <a:bodyPr/>
        <a:lstStyle/>
        <a:p>
          <a:endParaRPr lang="en-US"/>
        </a:p>
      </dgm:t>
    </dgm:pt>
    <dgm:pt modelId="{22AFE946-D5B5-457C-BA81-8AF0ACDC4DEC}" type="pres">
      <dgm:prSet presAssocID="{4A9F09FD-8B2E-499D-BFBD-0E5F3DBBF062}" presName="connTx" presStyleLbl="parChTrans1D2" presStyleIdx="0" presStyleCnt="2"/>
      <dgm:spPr/>
      <dgm:t>
        <a:bodyPr/>
        <a:lstStyle/>
        <a:p>
          <a:endParaRPr lang="en-US"/>
        </a:p>
      </dgm:t>
    </dgm:pt>
    <dgm:pt modelId="{745BCDC5-B9F5-4D75-B9C3-4DE72ED50F3D}" type="pres">
      <dgm:prSet presAssocID="{FFF90F7E-B22E-49FA-85F1-51BBBEA6F368}" presName="root2" presStyleCnt="0"/>
      <dgm:spPr/>
      <dgm:t>
        <a:bodyPr/>
        <a:lstStyle/>
        <a:p>
          <a:endParaRPr lang="en-US"/>
        </a:p>
      </dgm:t>
    </dgm:pt>
    <dgm:pt modelId="{BB96FF72-2615-4512-85FB-838BFA1EB9B8}" type="pres">
      <dgm:prSet presAssocID="{FFF90F7E-B22E-49FA-85F1-51BBBEA6F368}" presName="LevelTwoTextNode" presStyleLbl="node2" presStyleIdx="0" presStyleCnt="2" custScaleX="107344">
        <dgm:presLayoutVars>
          <dgm:chPref val="3"/>
        </dgm:presLayoutVars>
      </dgm:prSet>
      <dgm:spPr/>
      <dgm:t>
        <a:bodyPr/>
        <a:lstStyle/>
        <a:p>
          <a:endParaRPr lang="en-US"/>
        </a:p>
      </dgm:t>
    </dgm:pt>
    <dgm:pt modelId="{7BBC846C-D25B-42B7-B73C-162923E633AA}" type="pres">
      <dgm:prSet presAssocID="{FFF90F7E-B22E-49FA-85F1-51BBBEA6F368}" presName="level3hierChild" presStyleCnt="0"/>
      <dgm:spPr/>
      <dgm:t>
        <a:bodyPr/>
        <a:lstStyle/>
        <a:p>
          <a:endParaRPr lang="en-US"/>
        </a:p>
      </dgm:t>
    </dgm:pt>
    <dgm:pt modelId="{385ADDFE-11E6-40ED-990E-1236A80F1F80}" type="pres">
      <dgm:prSet presAssocID="{7F176A74-DD9A-45BC-8DE8-C61C5A2D7526}" presName="conn2-1" presStyleLbl="parChTrans1D2" presStyleIdx="1" presStyleCnt="2"/>
      <dgm:spPr/>
      <dgm:t>
        <a:bodyPr/>
        <a:lstStyle/>
        <a:p>
          <a:endParaRPr lang="en-US"/>
        </a:p>
      </dgm:t>
    </dgm:pt>
    <dgm:pt modelId="{47E05CD8-950B-4545-81C0-CF3E0D4B2480}" type="pres">
      <dgm:prSet presAssocID="{7F176A74-DD9A-45BC-8DE8-C61C5A2D7526}" presName="connTx" presStyleLbl="parChTrans1D2" presStyleIdx="1" presStyleCnt="2"/>
      <dgm:spPr/>
      <dgm:t>
        <a:bodyPr/>
        <a:lstStyle/>
        <a:p>
          <a:endParaRPr lang="en-US"/>
        </a:p>
      </dgm:t>
    </dgm:pt>
    <dgm:pt modelId="{1E3193AF-9728-4287-AEF5-6645918FAE92}" type="pres">
      <dgm:prSet presAssocID="{47652443-8C6D-4BB0-BC83-2FC40BE6136D}" presName="root2" presStyleCnt="0"/>
      <dgm:spPr/>
      <dgm:t>
        <a:bodyPr/>
        <a:lstStyle/>
        <a:p>
          <a:endParaRPr lang="en-US"/>
        </a:p>
      </dgm:t>
    </dgm:pt>
    <dgm:pt modelId="{6B47352A-1A20-449D-A9E1-5744934CC95B}" type="pres">
      <dgm:prSet presAssocID="{47652443-8C6D-4BB0-BC83-2FC40BE6136D}" presName="LevelTwoTextNode" presStyleLbl="node2" presStyleIdx="1" presStyleCnt="2" custScaleX="107344">
        <dgm:presLayoutVars>
          <dgm:chPref val="3"/>
        </dgm:presLayoutVars>
      </dgm:prSet>
      <dgm:spPr/>
      <dgm:t>
        <a:bodyPr/>
        <a:lstStyle/>
        <a:p>
          <a:endParaRPr lang="en-US"/>
        </a:p>
      </dgm:t>
    </dgm:pt>
    <dgm:pt modelId="{519E8CBC-5125-4D55-B415-3D60B8AAC9B5}" type="pres">
      <dgm:prSet presAssocID="{47652443-8C6D-4BB0-BC83-2FC40BE6136D}" presName="level3hierChild" presStyleCnt="0"/>
      <dgm:spPr/>
      <dgm:t>
        <a:bodyPr/>
        <a:lstStyle/>
        <a:p>
          <a:endParaRPr lang="en-US"/>
        </a:p>
      </dgm:t>
    </dgm:pt>
  </dgm:ptLst>
  <dgm:cxnLst>
    <dgm:cxn modelId="{424F7FFB-C284-42CA-AD1C-C488A58F69C2}" srcId="{4638FE6E-A2F1-4CBC-B02F-5C3CA6315CE0}" destId="{FFF90F7E-B22E-49FA-85F1-51BBBEA6F368}" srcOrd="0" destOrd="0" parTransId="{4A9F09FD-8B2E-499D-BFBD-0E5F3DBBF062}" sibTransId="{000AF9BD-A711-466F-A438-86AECC3BEC10}"/>
    <dgm:cxn modelId="{2A4EC538-63A9-4F4F-8C81-67D9118D1027}" type="presOf" srcId="{7F176A74-DD9A-45BC-8DE8-C61C5A2D7526}" destId="{385ADDFE-11E6-40ED-990E-1236A80F1F80}" srcOrd="0" destOrd="0" presId="urn:microsoft.com/office/officeart/2008/layout/HorizontalMultiLevelHierarchy"/>
    <dgm:cxn modelId="{D2E701C9-9FDB-496A-AD60-EEC7B9BD30E9}" type="presOf" srcId="{31E62F77-F448-4937-ADFD-3BB3CF3EBE7E}" destId="{EBD248AC-2384-4A67-916A-578EE8C13FA2}" srcOrd="0" destOrd="0" presId="urn:microsoft.com/office/officeart/2008/layout/HorizontalMultiLevelHierarchy"/>
    <dgm:cxn modelId="{44748F91-5459-4DF2-AC53-5BF81D3485FE}" type="presOf" srcId="{4638FE6E-A2F1-4CBC-B02F-5C3CA6315CE0}" destId="{6E27C7F4-AE51-4056-8B48-ECEE22498FB3}" srcOrd="0" destOrd="0" presId="urn:microsoft.com/office/officeart/2008/layout/HorizontalMultiLevelHierarchy"/>
    <dgm:cxn modelId="{558E7478-4C37-483A-B4DA-2336A76E5E60}" srcId="{31E62F77-F448-4937-ADFD-3BB3CF3EBE7E}" destId="{4638FE6E-A2F1-4CBC-B02F-5C3CA6315CE0}" srcOrd="0" destOrd="0" parTransId="{839C818A-213A-4120-973D-D75275B16B30}" sibTransId="{090B3F16-D021-4240-9973-CC2415876275}"/>
    <dgm:cxn modelId="{040C4EE9-7A80-49BB-9CB3-A6C8ACC283D1}" srcId="{4638FE6E-A2F1-4CBC-B02F-5C3CA6315CE0}" destId="{47652443-8C6D-4BB0-BC83-2FC40BE6136D}" srcOrd="1" destOrd="0" parTransId="{7F176A74-DD9A-45BC-8DE8-C61C5A2D7526}" sibTransId="{43FE2D1E-8424-445F-A7F4-531EEA290883}"/>
    <dgm:cxn modelId="{1F43206A-F4CF-47E1-9F04-6AC57D5493D8}" type="presOf" srcId="{4A9F09FD-8B2E-499D-BFBD-0E5F3DBBF062}" destId="{9E9FD284-D526-46FB-ADDD-922CB493D3A5}" srcOrd="0" destOrd="0" presId="urn:microsoft.com/office/officeart/2008/layout/HorizontalMultiLevelHierarchy"/>
    <dgm:cxn modelId="{383D6BFE-433C-4972-AA50-B2670704EECC}" type="presOf" srcId="{7F176A74-DD9A-45BC-8DE8-C61C5A2D7526}" destId="{47E05CD8-950B-4545-81C0-CF3E0D4B2480}" srcOrd="1" destOrd="0" presId="urn:microsoft.com/office/officeart/2008/layout/HorizontalMultiLevelHierarchy"/>
    <dgm:cxn modelId="{21B929CB-2BF0-4612-AD32-B441D31BF642}" type="presOf" srcId="{4A9F09FD-8B2E-499D-BFBD-0E5F3DBBF062}" destId="{22AFE946-D5B5-457C-BA81-8AF0ACDC4DEC}" srcOrd="1" destOrd="0" presId="urn:microsoft.com/office/officeart/2008/layout/HorizontalMultiLevelHierarchy"/>
    <dgm:cxn modelId="{C4001330-3A1A-4065-A1E7-8F1EB8CD4F4A}" type="presOf" srcId="{FFF90F7E-B22E-49FA-85F1-51BBBEA6F368}" destId="{BB96FF72-2615-4512-85FB-838BFA1EB9B8}" srcOrd="0" destOrd="0" presId="urn:microsoft.com/office/officeart/2008/layout/HorizontalMultiLevelHierarchy"/>
    <dgm:cxn modelId="{11A1C0DC-7902-4C37-A676-2418BFCDD308}" type="presOf" srcId="{47652443-8C6D-4BB0-BC83-2FC40BE6136D}" destId="{6B47352A-1A20-449D-A9E1-5744934CC95B}" srcOrd="0" destOrd="0" presId="urn:microsoft.com/office/officeart/2008/layout/HorizontalMultiLevelHierarchy"/>
    <dgm:cxn modelId="{3BD7AE61-C581-495B-BEC9-9BBCEDF91B20}" type="presParOf" srcId="{EBD248AC-2384-4A67-916A-578EE8C13FA2}" destId="{5F9027A9-EFF2-48BD-B17E-D687F44A9EB2}" srcOrd="0" destOrd="0" presId="urn:microsoft.com/office/officeart/2008/layout/HorizontalMultiLevelHierarchy"/>
    <dgm:cxn modelId="{5A7F4C55-65D6-41F9-AA93-F8FADF9034B0}" type="presParOf" srcId="{5F9027A9-EFF2-48BD-B17E-D687F44A9EB2}" destId="{6E27C7F4-AE51-4056-8B48-ECEE22498FB3}" srcOrd="0" destOrd="0" presId="urn:microsoft.com/office/officeart/2008/layout/HorizontalMultiLevelHierarchy"/>
    <dgm:cxn modelId="{28DA6E6A-76A6-47D3-926F-C9861633C9CE}" type="presParOf" srcId="{5F9027A9-EFF2-48BD-B17E-D687F44A9EB2}" destId="{F8892A97-3B78-4964-B726-5BE77A6C75D9}" srcOrd="1" destOrd="0" presId="urn:microsoft.com/office/officeart/2008/layout/HorizontalMultiLevelHierarchy"/>
    <dgm:cxn modelId="{BBC5F00D-2B7D-47A3-9124-DBBB66AB82C9}" type="presParOf" srcId="{F8892A97-3B78-4964-B726-5BE77A6C75D9}" destId="{9E9FD284-D526-46FB-ADDD-922CB493D3A5}" srcOrd="0" destOrd="0" presId="urn:microsoft.com/office/officeart/2008/layout/HorizontalMultiLevelHierarchy"/>
    <dgm:cxn modelId="{10AA433E-8791-4EF4-8966-C7B4CF345637}" type="presParOf" srcId="{9E9FD284-D526-46FB-ADDD-922CB493D3A5}" destId="{22AFE946-D5B5-457C-BA81-8AF0ACDC4DEC}" srcOrd="0" destOrd="0" presId="urn:microsoft.com/office/officeart/2008/layout/HorizontalMultiLevelHierarchy"/>
    <dgm:cxn modelId="{33CF857B-07EC-4A99-88E6-E50A1FBA352B}" type="presParOf" srcId="{F8892A97-3B78-4964-B726-5BE77A6C75D9}" destId="{745BCDC5-B9F5-4D75-B9C3-4DE72ED50F3D}" srcOrd="1" destOrd="0" presId="urn:microsoft.com/office/officeart/2008/layout/HorizontalMultiLevelHierarchy"/>
    <dgm:cxn modelId="{2B2FCE20-6ABA-462E-9ED0-C88D26E28EED}" type="presParOf" srcId="{745BCDC5-B9F5-4D75-B9C3-4DE72ED50F3D}" destId="{BB96FF72-2615-4512-85FB-838BFA1EB9B8}" srcOrd="0" destOrd="0" presId="urn:microsoft.com/office/officeart/2008/layout/HorizontalMultiLevelHierarchy"/>
    <dgm:cxn modelId="{D93DBE05-8E5B-4A44-826A-5762E7F73C66}" type="presParOf" srcId="{745BCDC5-B9F5-4D75-B9C3-4DE72ED50F3D}" destId="{7BBC846C-D25B-42B7-B73C-162923E633AA}" srcOrd="1" destOrd="0" presId="urn:microsoft.com/office/officeart/2008/layout/HorizontalMultiLevelHierarchy"/>
    <dgm:cxn modelId="{EC5AE5EB-8803-4C08-BE5F-C3DAB8F549F8}" type="presParOf" srcId="{F8892A97-3B78-4964-B726-5BE77A6C75D9}" destId="{385ADDFE-11E6-40ED-990E-1236A80F1F80}" srcOrd="2" destOrd="0" presId="urn:microsoft.com/office/officeart/2008/layout/HorizontalMultiLevelHierarchy"/>
    <dgm:cxn modelId="{50B3B1DD-D278-4DE4-83A4-EC5F336B2026}" type="presParOf" srcId="{385ADDFE-11E6-40ED-990E-1236A80F1F80}" destId="{47E05CD8-950B-4545-81C0-CF3E0D4B2480}" srcOrd="0" destOrd="0" presId="urn:microsoft.com/office/officeart/2008/layout/HorizontalMultiLevelHierarchy"/>
    <dgm:cxn modelId="{4F96B084-AF4C-4FCF-883D-72B144026DE1}" type="presParOf" srcId="{F8892A97-3B78-4964-B726-5BE77A6C75D9}" destId="{1E3193AF-9728-4287-AEF5-6645918FAE92}" srcOrd="3" destOrd="0" presId="urn:microsoft.com/office/officeart/2008/layout/HorizontalMultiLevelHierarchy"/>
    <dgm:cxn modelId="{AB990330-2B15-4A23-9ED7-1E525F484659}" type="presParOf" srcId="{1E3193AF-9728-4287-AEF5-6645918FAE92}" destId="{6B47352A-1A20-449D-A9E1-5744934CC95B}" srcOrd="0" destOrd="0" presId="urn:microsoft.com/office/officeart/2008/layout/HorizontalMultiLevelHierarchy"/>
    <dgm:cxn modelId="{FC292D51-CC91-4193-AE99-0DCC6D990F1C}" type="presParOf" srcId="{1E3193AF-9728-4287-AEF5-6645918FAE92}" destId="{519E8CBC-5125-4D55-B415-3D60B8AAC9B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65A3F-B1BD-4D68-8888-F1B103A44F4B}"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pPr rtl="1"/>
          <a:endParaRPr lang="ar-SA"/>
        </a:p>
      </dgm:t>
    </dgm:pt>
    <dgm:pt modelId="{2EE4F0B1-73E4-4DD9-BB80-886F5ACC9596}">
      <dgm:prSet phldrT="[Text]" custT="1"/>
      <dgm:spPr/>
      <dgm:t>
        <a:bodyPr/>
        <a:lstStyle/>
        <a:p>
          <a:pPr rtl="1"/>
          <a:r>
            <a:rPr lang="en-US" sz="4800" dirty="0"/>
            <a:t>Classification</a:t>
          </a:r>
          <a:endParaRPr lang="ar-SA" sz="4000" dirty="0"/>
        </a:p>
      </dgm:t>
    </dgm:pt>
    <dgm:pt modelId="{24E11E1E-7ECB-465A-AB02-09CC74DE9E0D}" type="parTrans" cxnId="{3CF2B577-42C5-4D71-AFC5-5546C8E07069}">
      <dgm:prSet/>
      <dgm:spPr/>
      <dgm:t>
        <a:bodyPr/>
        <a:lstStyle/>
        <a:p>
          <a:pPr rtl="1"/>
          <a:endParaRPr lang="ar-SA"/>
        </a:p>
      </dgm:t>
    </dgm:pt>
    <dgm:pt modelId="{31323B3A-0D91-4195-8776-1A65FFEEF6C5}" type="sibTrans" cxnId="{3CF2B577-42C5-4D71-AFC5-5546C8E07069}">
      <dgm:prSet/>
      <dgm:spPr/>
      <dgm:t>
        <a:bodyPr/>
        <a:lstStyle/>
        <a:p>
          <a:pPr rtl="1"/>
          <a:endParaRPr lang="ar-SA"/>
        </a:p>
      </dgm:t>
    </dgm:pt>
    <dgm:pt modelId="{E5A544D2-48A3-45FB-9DCC-32A828CD76DA}">
      <dgm:prSet phldrT="[Text]"/>
      <dgm:spPr/>
      <dgm:t>
        <a:bodyPr/>
        <a:lstStyle/>
        <a:p>
          <a:pPr rtl="1"/>
          <a:r>
            <a:rPr lang="en-US" altLang="en-US" b="1" dirty="0" smtClean="0">
              <a:solidFill>
                <a:srgbClr val="FF0000"/>
              </a:solidFill>
            </a:rPr>
            <a:t>Monosaccharides</a:t>
          </a:r>
        </a:p>
        <a:p>
          <a:pPr rtl="1"/>
          <a:r>
            <a:rPr lang="en-US" b="0" dirty="0" smtClean="0"/>
            <a:t>Simple sugar</a:t>
          </a:r>
          <a:endParaRPr lang="ar-SA" b="0" dirty="0"/>
        </a:p>
      </dgm:t>
    </dgm:pt>
    <dgm:pt modelId="{F78D32DE-838E-4B83-B611-DD9034257599}" type="parTrans" cxnId="{624A28D4-DD34-4428-9933-0C329494C375}">
      <dgm:prSet/>
      <dgm:spPr/>
      <dgm:t>
        <a:bodyPr/>
        <a:lstStyle/>
        <a:p>
          <a:pPr rtl="1"/>
          <a:endParaRPr lang="ar-SA"/>
        </a:p>
      </dgm:t>
    </dgm:pt>
    <dgm:pt modelId="{493FEEE3-9DC9-4E7A-84C8-6FA3DB79F7B8}" type="sibTrans" cxnId="{624A28D4-DD34-4428-9933-0C329494C375}">
      <dgm:prSet/>
      <dgm:spPr/>
      <dgm:t>
        <a:bodyPr/>
        <a:lstStyle/>
        <a:p>
          <a:pPr rtl="1"/>
          <a:endParaRPr lang="ar-SA"/>
        </a:p>
      </dgm:t>
    </dgm:pt>
    <dgm:pt modelId="{2C46B0B1-4062-4F23-BD3D-3BE1F185CFBC}">
      <dgm:prSet phldrT="[Text]"/>
      <dgm:spPr/>
      <dgm:t>
        <a:bodyPr/>
        <a:lstStyle/>
        <a:p>
          <a:pPr rtl="1"/>
          <a:r>
            <a:rPr lang="en-US" altLang="en-US" b="1" dirty="0" smtClean="0">
              <a:solidFill>
                <a:srgbClr val="FF0000"/>
              </a:solidFill>
            </a:rPr>
            <a:t>Disaccharides</a:t>
          </a:r>
        </a:p>
        <a:p>
          <a:pPr rtl="1"/>
          <a:r>
            <a:rPr lang="en-US" b="0" dirty="0" smtClean="0"/>
            <a:t>2 sugar units</a:t>
          </a:r>
          <a:endParaRPr lang="ar-SA" b="0" dirty="0"/>
        </a:p>
      </dgm:t>
    </dgm:pt>
    <dgm:pt modelId="{1B561E42-E25E-4E6D-9013-6E2C15731529}" type="parTrans" cxnId="{CB5E24A5-55C0-4582-81F8-B21CCC837A75}">
      <dgm:prSet/>
      <dgm:spPr/>
      <dgm:t>
        <a:bodyPr/>
        <a:lstStyle/>
        <a:p>
          <a:pPr rtl="1"/>
          <a:endParaRPr lang="ar-SA"/>
        </a:p>
      </dgm:t>
    </dgm:pt>
    <dgm:pt modelId="{394DA31B-3295-45AF-8DB1-84ADF5E0386D}" type="sibTrans" cxnId="{CB5E24A5-55C0-4582-81F8-B21CCC837A75}">
      <dgm:prSet/>
      <dgm:spPr/>
      <dgm:t>
        <a:bodyPr/>
        <a:lstStyle/>
        <a:p>
          <a:pPr rtl="1"/>
          <a:endParaRPr lang="ar-SA"/>
        </a:p>
      </dgm:t>
    </dgm:pt>
    <dgm:pt modelId="{16C78F8A-6C9B-4DD6-B0E1-3857F6081815}">
      <dgm:prSet phldrT="[Text]"/>
      <dgm:spPr/>
      <dgm:t>
        <a:bodyPr/>
        <a:lstStyle/>
        <a:p>
          <a:pPr rtl="1"/>
          <a:r>
            <a:rPr lang="en-US" altLang="en-US" b="1" dirty="0" smtClean="0">
              <a:solidFill>
                <a:srgbClr val="FF0000"/>
              </a:solidFill>
            </a:rPr>
            <a:t>Oligosaccharides</a:t>
          </a:r>
        </a:p>
        <a:p>
          <a:pPr rtl="1"/>
          <a:r>
            <a:rPr lang="en-US" altLang="en-US" b="0" dirty="0" smtClean="0"/>
            <a:t>3-10 sugar units</a:t>
          </a:r>
          <a:endParaRPr lang="ar-SA" b="0" dirty="0"/>
        </a:p>
      </dgm:t>
    </dgm:pt>
    <dgm:pt modelId="{EA7A0003-0F5C-48A2-A2BE-8D3CD0510344}" type="parTrans" cxnId="{307DB5C5-A804-4B79-B4F4-6A2B134BD2F9}">
      <dgm:prSet/>
      <dgm:spPr/>
      <dgm:t>
        <a:bodyPr/>
        <a:lstStyle/>
        <a:p>
          <a:pPr rtl="1"/>
          <a:endParaRPr lang="ar-SA"/>
        </a:p>
      </dgm:t>
    </dgm:pt>
    <dgm:pt modelId="{5A70CDC3-7B2C-4310-A046-B336412191DE}" type="sibTrans" cxnId="{307DB5C5-A804-4B79-B4F4-6A2B134BD2F9}">
      <dgm:prSet/>
      <dgm:spPr/>
      <dgm:t>
        <a:bodyPr/>
        <a:lstStyle/>
        <a:p>
          <a:pPr rtl="1"/>
          <a:endParaRPr lang="ar-SA"/>
        </a:p>
      </dgm:t>
    </dgm:pt>
    <dgm:pt modelId="{A4664330-AA37-4E01-BAC7-A4B09C377E62}">
      <dgm:prSet phldrT="[Text]"/>
      <dgm:spPr/>
      <dgm:t>
        <a:bodyPr/>
        <a:lstStyle/>
        <a:p>
          <a:pPr rtl="1"/>
          <a:r>
            <a:rPr lang="en-US" altLang="en-US" b="1" dirty="0" smtClean="0">
              <a:solidFill>
                <a:srgbClr val="FF0000"/>
              </a:solidFill>
            </a:rPr>
            <a:t>Polysaccharides</a:t>
          </a:r>
        </a:p>
        <a:p>
          <a:pPr rtl="1"/>
          <a:r>
            <a:rPr lang="en-US" altLang="en-US" b="0" dirty="0" smtClean="0"/>
            <a:t>&gt;10 sugar units</a:t>
          </a:r>
          <a:endParaRPr lang="en-US" altLang="en-US" b="0" dirty="0"/>
        </a:p>
      </dgm:t>
    </dgm:pt>
    <dgm:pt modelId="{C04F2D25-D53F-4FAF-92F1-A64941E3CCFD}" type="parTrans" cxnId="{0670296E-28D0-40E4-A092-94823A3D58DA}">
      <dgm:prSet/>
      <dgm:spPr/>
      <dgm:t>
        <a:bodyPr/>
        <a:lstStyle/>
        <a:p>
          <a:pPr rtl="1"/>
          <a:endParaRPr lang="ar-SA"/>
        </a:p>
      </dgm:t>
    </dgm:pt>
    <dgm:pt modelId="{BAF44AAE-89B4-497B-A097-78420BA633EA}" type="sibTrans" cxnId="{0670296E-28D0-40E4-A092-94823A3D58DA}">
      <dgm:prSet/>
      <dgm:spPr/>
      <dgm:t>
        <a:bodyPr/>
        <a:lstStyle/>
        <a:p>
          <a:pPr rtl="1"/>
          <a:endParaRPr lang="ar-SA"/>
        </a:p>
      </dgm:t>
    </dgm:pt>
    <dgm:pt modelId="{EF2DC37C-D89A-46EA-AD4F-DB889F5A3A69}">
      <dgm:prSet phldrT="[Text]"/>
      <dgm:spPr/>
      <dgm:t>
        <a:bodyPr/>
        <a:lstStyle/>
        <a:p>
          <a:pPr rtl="1"/>
          <a:r>
            <a:rPr lang="en-US" altLang="en-US" b="1" dirty="0" err="1" smtClean="0">
              <a:solidFill>
                <a:srgbClr val="FF0000"/>
              </a:solidFill>
            </a:rPr>
            <a:t>Homopolysaccharides</a:t>
          </a:r>
          <a:endParaRPr lang="en-US" altLang="en-US" b="1" dirty="0" smtClean="0">
            <a:solidFill>
              <a:srgbClr val="FF0000"/>
            </a:solidFill>
          </a:endParaRPr>
        </a:p>
        <a:p>
          <a:pPr rtl="1"/>
          <a:r>
            <a:rPr lang="en-US" altLang="en-US" b="0" dirty="0" smtClean="0">
              <a:solidFill>
                <a:schemeClr val="bg1">
                  <a:lumMod val="50000"/>
                </a:schemeClr>
              </a:solidFill>
            </a:rPr>
            <a:t>Same sugar unit multiple copies</a:t>
          </a:r>
          <a:endParaRPr lang="en-US" altLang="en-US" b="0" dirty="0">
            <a:solidFill>
              <a:schemeClr val="bg1">
                <a:lumMod val="50000"/>
              </a:schemeClr>
            </a:solidFill>
          </a:endParaRPr>
        </a:p>
      </dgm:t>
    </dgm:pt>
    <dgm:pt modelId="{0A628757-6C4B-4B93-A411-5474E2A52B97}" type="parTrans" cxnId="{705D9353-A26E-4B88-AFE9-D7FFF40E1A2D}">
      <dgm:prSet/>
      <dgm:spPr/>
      <dgm:t>
        <a:bodyPr/>
        <a:lstStyle/>
        <a:p>
          <a:pPr rtl="1"/>
          <a:endParaRPr lang="ar-SA"/>
        </a:p>
      </dgm:t>
    </dgm:pt>
    <dgm:pt modelId="{0A084152-9CBE-4511-8833-7C620AC1EFD4}" type="sibTrans" cxnId="{705D9353-A26E-4B88-AFE9-D7FFF40E1A2D}">
      <dgm:prSet/>
      <dgm:spPr/>
      <dgm:t>
        <a:bodyPr/>
        <a:lstStyle/>
        <a:p>
          <a:pPr rtl="1"/>
          <a:endParaRPr lang="ar-SA"/>
        </a:p>
      </dgm:t>
    </dgm:pt>
    <dgm:pt modelId="{1C017F7B-9922-4FF1-92E5-1095C7DFA7EF}">
      <dgm:prSet phldrT="[Text]"/>
      <dgm:spPr/>
      <dgm:t>
        <a:bodyPr/>
        <a:lstStyle/>
        <a:p>
          <a:pPr rtl="1"/>
          <a:r>
            <a:rPr lang="en-US" altLang="en-US" b="1" dirty="0" err="1" smtClean="0">
              <a:solidFill>
                <a:srgbClr val="FF0000"/>
              </a:solidFill>
            </a:rPr>
            <a:t>Heteropolysaccharides</a:t>
          </a:r>
          <a:endParaRPr lang="en-US" altLang="en-US" b="1" dirty="0" smtClean="0">
            <a:solidFill>
              <a:srgbClr val="FF0000"/>
            </a:solidFill>
          </a:endParaRPr>
        </a:p>
        <a:p>
          <a:pPr rtl="1"/>
          <a:r>
            <a:rPr lang="en-US" altLang="en-US" b="0" dirty="0" smtClean="0">
              <a:solidFill>
                <a:schemeClr val="bg1">
                  <a:lumMod val="50000"/>
                </a:schemeClr>
              </a:solidFill>
            </a:rPr>
            <a:t>Different sugar units multiple copies</a:t>
          </a:r>
          <a:endParaRPr lang="en-US" altLang="en-US" b="0" dirty="0">
            <a:solidFill>
              <a:schemeClr val="bg1">
                <a:lumMod val="50000"/>
              </a:schemeClr>
            </a:solidFill>
          </a:endParaRPr>
        </a:p>
      </dgm:t>
    </dgm:pt>
    <dgm:pt modelId="{D180F620-A7F7-4468-9C15-E4C2378BEBB2}" type="parTrans" cxnId="{C66F8A70-09E8-4510-A162-1D4CDF48084C}">
      <dgm:prSet/>
      <dgm:spPr/>
      <dgm:t>
        <a:bodyPr/>
        <a:lstStyle/>
        <a:p>
          <a:pPr rtl="1"/>
          <a:endParaRPr lang="ar-SA"/>
        </a:p>
      </dgm:t>
    </dgm:pt>
    <dgm:pt modelId="{CCE783FB-E177-4E6A-9BD4-3233F8289028}" type="sibTrans" cxnId="{C66F8A70-09E8-4510-A162-1D4CDF48084C}">
      <dgm:prSet/>
      <dgm:spPr/>
      <dgm:t>
        <a:bodyPr/>
        <a:lstStyle/>
        <a:p>
          <a:pPr rtl="1"/>
          <a:endParaRPr lang="ar-SA"/>
        </a:p>
      </dgm:t>
    </dgm:pt>
    <dgm:pt modelId="{127E966D-1F72-4261-A8DE-68E8C7BDB8A8}">
      <dgm:prSet phldrT="[Text]"/>
      <dgm:spPr/>
      <dgm:t>
        <a:bodyPr/>
        <a:lstStyle/>
        <a:p>
          <a:pPr rtl="1"/>
          <a:r>
            <a:rPr lang="en-US" altLang="en-US" b="1" dirty="0" smtClean="0">
              <a:solidFill>
                <a:srgbClr val="FF0000"/>
              </a:solidFill>
            </a:rPr>
            <a:t>Unbranched</a:t>
          </a:r>
        </a:p>
        <a:p>
          <a:pPr rtl="1"/>
          <a:r>
            <a:rPr lang="en-US" altLang="en-US" b="1" dirty="0" smtClean="0">
              <a:solidFill>
                <a:schemeClr val="accent3">
                  <a:lumMod val="75000"/>
                </a:schemeClr>
              </a:solidFill>
            </a:rPr>
            <a:t>-Single chain</a:t>
          </a:r>
          <a:endParaRPr lang="en-US" altLang="en-US" b="1" dirty="0" smtClean="0">
            <a:solidFill>
              <a:srgbClr val="FF0000"/>
            </a:solidFill>
          </a:endParaRPr>
        </a:p>
        <a:p>
          <a:pPr rtl="1"/>
          <a:r>
            <a:rPr lang="en-US" altLang="en-US" b="0" dirty="0" smtClean="0"/>
            <a:t>Cellulose</a:t>
          </a:r>
        </a:p>
        <a:p>
          <a:pPr rtl="1"/>
          <a:r>
            <a:rPr lang="en-US" altLang="en-US" b="0" dirty="0" smtClean="0"/>
            <a:t>(B-</a:t>
          </a:r>
          <a:r>
            <a:rPr lang="en-US" altLang="en-US" b="0" dirty="0" err="1" smtClean="0"/>
            <a:t>glycosidic</a:t>
          </a:r>
          <a:r>
            <a:rPr lang="en-US" altLang="en-US" b="0" dirty="0" smtClean="0"/>
            <a:t> polymer)</a:t>
          </a:r>
          <a:endParaRPr lang="en-US" altLang="en-US" b="0" dirty="0"/>
        </a:p>
      </dgm:t>
    </dgm:pt>
    <dgm:pt modelId="{6653D0BB-99DE-4C00-8B11-040CB7EA97B6}" type="parTrans" cxnId="{E6BF1668-68FE-447D-9F6A-6FB2BA03C367}">
      <dgm:prSet/>
      <dgm:spPr/>
      <dgm:t>
        <a:bodyPr/>
        <a:lstStyle/>
        <a:p>
          <a:pPr rtl="1"/>
          <a:endParaRPr lang="ar-SA"/>
        </a:p>
      </dgm:t>
    </dgm:pt>
    <dgm:pt modelId="{4CEC5CAF-F319-4D68-8DE4-A7D11CCD55CC}" type="sibTrans" cxnId="{E6BF1668-68FE-447D-9F6A-6FB2BA03C367}">
      <dgm:prSet/>
      <dgm:spPr/>
      <dgm:t>
        <a:bodyPr/>
        <a:lstStyle/>
        <a:p>
          <a:pPr rtl="1"/>
          <a:endParaRPr lang="ar-SA"/>
        </a:p>
      </dgm:t>
    </dgm:pt>
    <dgm:pt modelId="{0CA7D6EF-B5C9-4A1D-80F7-2AC3CFFF81B7}">
      <dgm:prSet phldrT="[Text]"/>
      <dgm:spPr/>
      <dgm:t>
        <a:bodyPr/>
        <a:lstStyle/>
        <a:p>
          <a:pPr rtl="1"/>
          <a:r>
            <a:rPr lang="en-US" altLang="en-US" b="1" dirty="0" smtClean="0">
              <a:solidFill>
                <a:srgbClr val="FF0000"/>
              </a:solidFill>
            </a:rPr>
            <a:t>Branched</a:t>
          </a:r>
        </a:p>
        <a:p>
          <a:pPr rtl="1"/>
          <a:r>
            <a:rPr lang="en-US" altLang="en-US" b="1" dirty="0" smtClean="0">
              <a:solidFill>
                <a:schemeClr val="accent3">
                  <a:lumMod val="75000"/>
                </a:schemeClr>
              </a:solidFill>
            </a:rPr>
            <a:t>-One chain but it has a branch on it</a:t>
          </a:r>
          <a:endParaRPr lang="en-US" altLang="en-US" b="1" dirty="0" smtClean="0">
            <a:solidFill>
              <a:srgbClr val="FF0000"/>
            </a:solidFill>
          </a:endParaRPr>
        </a:p>
        <a:p>
          <a:pPr rtl="1"/>
          <a:r>
            <a:rPr lang="en-US" altLang="en-US" b="0" dirty="0" smtClean="0"/>
            <a:t>glycogen and starch</a:t>
          </a:r>
        </a:p>
        <a:p>
          <a:pPr rtl="1"/>
          <a:r>
            <a:rPr lang="en-US" altLang="en-US" b="0" dirty="0" smtClean="0"/>
            <a:t>(a-</a:t>
          </a:r>
          <a:r>
            <a:rPr lang="en-US" altLang="en-US" b="0" dirty="0" err="1" smtClean="0"/>
            <a:t>glycosidic</a:t>
          </a:r>
          <a:r>
            <a:rPr lang="en-US" altLang="en-US" b="0" dirty="0" smtClean="0"/>
            <a:t> polymer)</a:t>
          </a:r>
          <a:endParaRPr lang="en-US" altLang="en-US" b="0" dirty="0"/>
        </a:p>
      </dgm:t>
    </dgm:pt>
    <dgm:pt modelId="{932C3772-E781-446C-860B-52C62119EB52}" type="parTrans" cxnId="{D0EECDC8-566D-4565-BE83-980E2986FE1C}">
      <dgm:prSet/>
      <dgm:spPr/>
      <dgm:t>
        <a:bodyPr/>
        <a:lstStyle/>
        <a:p>
          <a:pPr rtl="1"/>
          <a:endParaRPr lang="ar-SA"/>
        </a:p>
      </dgm:t>
    </dgm:pt>
    <dgm:pt modelId="{38C32E80-43CF-45D2-AE11-20F228C8A28F}" type="sibTrans" cxnId="{D0EECDC8-566D-4565-BE83-980E2986FE1C}">
      <dgm:prSet/>
      <dgm:spPr/>
      <dgm:t>
        <a:bodyPr/>
        <a:lstStyle/>
        <a:p>
          <a:pPr rtl="1"/>
          <a:endParaRPr lang="ar-SA"/>
        </a:p>
      </dgm:t>
    </dgm:pt>
    <dgm:pt modelId="{FE75D31F-1963-4B84-9264-97C415696D67}" type="pres">
      <dgm:prSet presAssocID="{E1E65A3F-B1BD-4D68-8888-F1B103A44F4B}" presName="hierChild1" presStyleCnt="0">
        <dgm:presLayoutVars>
          <dgm:orgChart val="1"/>
          <dgm:chPref val="1"/>
          <dgm:dir/>
          <dgm:animOne val="branch"/>
          <dgm:animLvl val="lvl"/>
          <dgm:resizeHandles/>
        </dgm:presLayoutVars>
      </dgm:prSet>
      <dgm:spPr/>
      <dgm:t>
        <a:bodyPr/>
        <a:lstStyle/>
        <a:p>
          <a:endParaRPr lang="en-US"/>
        </a:p>
      </dgm:t>
    </dgm:pt>
    <dgm:pt modelId="{18086F13-2A81-4951-9C0F-5C79E7855C54}" type="pres">
      <dgm:prSet presAssocID="{2EE4F0B1-73E4-4DD9-BB80-886F5ACC9596}" presName="hierRoot1" presStyleCnt="0">
        <dgm:presLayoutVars>
          <dgm:hierBranch val="init"/>
        </dgm:presLayoutVars>
      </dgm:prSet>
      <dgm:spPr/>
      <dgm:t>
        <a:bodyPr/>
        <a:lstStyle/>
        <a:p>
          <a:endParaRPr lang="en-US"/>
        </a:p>
      </dgm:t>
    </dgm:pt>
    <dgm:pt modelId="{AEAB5796-A8CB-4A86-A9AD-F4C9D372EF78}" type="pres">
      <dgm:prSet presAssocID="{2EE4F0B1-73E4-4DD9-BB80-886F5ACC9596}" presName="rootComposite1" presStyleCnt="0"/>
      <dgm:spPr/>
      <dgm:t>
        <a:bodyPr/>
        <a:lstStyle/>
        <a:p>
          <a:endParaRPr lang="en-US"/>
        </a:p>
      </dgm:t>
    </dgm:pt>
    <dgm:pt modelId="{F968E3E0-55C0-47FD-8D64-42AD7E21D7BF}" type="pres">
      <dgm:prSet presAssocID="{2EE4F0B1-73E4-4DD9-BB80-886F5ACC9596}" presName="rootText1" presStyleLbl="node0" presStyleIdx="0" presStyleCnt="1" custScaleX="363343">
        <dgm:presLayoutVars>
          <dgm:chPref val="3"/>
        </dgm:presLayoutVars>
      </dgm:prSet>
      <dgm:spPr/>
      <dgm:t>
        <a:bodyPr/>
        <a:lstStyle/>
        <a:p>
          <a:endParaRPr lang="en-US"/>
        </a:p>
      </dgm:t>
    </dgm:pt>
    <dgm:pt modelId="{5669E0F9-2E47-4CBF-BE4F-5D0650A130C9}" type="pres">
      <dgm:prSet presAssocID="{2EE4F0B1-73E4-4DD9-BB80-886F5ACC9596}" presName="rootConnector1" presStyleLbl="node1" presStyleIdx="0" presStyleCnt="0"/>
      <dgm:spPr/>
      <dgm:t>
        <a:bodyPr/>
        <a:lstStyle/>
        <a:p>
          <a:endParaRPr lang="en-US"/>
        </a:p>
      </dgm:t>
    </dgm:pt>
    <dgm:pt modelId="{EC7BDCB4-4485-4C3B-9FC2-F750040EA9AA}" type="pres">
      <dgm:prSet presAssocID="{2EE4F0B1-73E4-4DD9-BB80-886F5ACC9596}" presName="hierChild2" presStyleCnt="0"/>
      <dgm:spPr/>
      <dgm:t>
        <a:bodyPr/>
        <a:lstStyle/>
        <a:p>
          <a:endParaRPr lang="en-US"/>
        </a:p>
      </dgm:t>
    </dgm:pt>
    <dgm:pt modelId="{1F3BDB8B-0C9B-4AB8-8509-7622E2966B09}" type="pres">
      <dgm:prSet presAssocID="{F78D32DE-838E-4B83-B611-DD9034257599}" presName="Name37" presStyleLbl="parChTrans1D2" presStyleIdx="0" presStyleCnt="4"/>
      <dgm:spPr/>
      <dgm:t>
        <a:bodyPr/>
        <a:lstStyle/>
        <a:p>
          <a:endParaRPr lang="en-US"/>
        </a:p>
      </dgm:t>
    </dgm:pt>
    <dgm:pt modelId="{B6F958CC-8167-4536-BC4D-8A8902A21C92}" type="pres">
      <dgm:prSet presAssocID="{E5A544D2-48A3-45FB-9DCC-32A828CD76DA}" presName="hierRoot2" presStyleCnt="0">
        <dgm:presLayoutVars>
          <dgm:hierBranch val="init"/>
        </dgm:presLayoutVars>
      </dgm:prSet>
      <dgm:spPr/>
      <dgm:t>
        <a:bodyPr/>
        <a:lstStyle/>
        <a:p>
          <a:endParaRPr lang="en-US"/>
        </a:p>
      </dgm:t>
    </dgm:pt>
    <dgm:pt modelId="{08CB3775-D288-4B62-A095-C0EC696577A7}" type="pres">
      <dgm:prSet presAssocID="{E5A544D2-48A3-45FB-9DCC-32A828CD76DA}" presName="rootComposite" presStyleCnt="0"/>
      <dgm:spPr/>
      <dgm:t>
        <a:bodyPr/>
        <a:lstStyle/>
        <a:p>
          <a:endParaRPr lang="en-US"/>
        </a:p>
      </dgm:t>
    </dgm:pt>
    <dgm:pt modelId="{AC70F232-86D3-4077-A2A1-0572A3272544}" type="pres">
      <dgm:prSet presAssocID="{E5A544D2-48A3-45FB-9DCC-32A828CD76DA}" presName="rootText" presStyleLbl="node2" presStyleIdx="0" presStyleCnt="4" custScaleX="115028">
        <dgm:presLayoutVars>
          <dgm:chPref val="3"/>
        </dgm:presLayoutVars>
      </dgm:prSet>
      <dgm:spPr/>
      <dgm:t>
        <a:bodyPr/>
        <a:lstStyle/>
        <a:p>
          <a:endParaRPr lang="en-US"/>
        </a:p>
      </dgm:t>
    </dgm:pt>
    <dgm:pt modelId="{7F40485A-F650-4DE8-BE7E-D18356BF245F}" type="pres">
      <dgm:prSet presAssocID="{E5A544D2-48A3-45FB-9DCC-32A828CD76DA}" presName="rootConnector" presStyleLbl="node2" presStyleIdx="0" presStyleCnt="4"/>
      <dgm:spPr/>
      <dgm:t>
        <a:bodyPr/>
        <a:lstStyle/>
        <a:p>
          <a:endParaRPr lang="en-US"/>
        </a:p>
      </dgm:t>
    </dgm:pt>
    <dgm:pt modelId="{BDB89AF6-5B7F-4BF7-9454-7EB99E59EB3D}" type="pres">
      <dgm:prSet presAssocID="{E5A544D2-48A3-45FB-9DCC-32A828CD76DA}" presName="hierChild4" presStyleCnt="0"/>
      <dgm:spPr/>
      <dgm:t>
        <a:bodyPr/>
        <a:lstStyle/>
        <a:p>
          <a:endParaRPr lang="en-US"/>
        </a:p>
      </dgm:t>
    </dgm:pt>
    <dgm:pt modelId="{84580A09-5D89-4B47-9F22-D629B8158ADD}" type="pres">
      <dgm:prSet presAssocID="{E5A544D2-48A3-45FB-9DCC-32A828CD76DA}" presName="hierChild5" presStyleCnt="0"/>
      <dgm:spPr/>
      <dgm:t>
        <a:bodyPr/>
        <a:lstStyle/>
        <a:p>
          <a:endParaRPr lang="en-US"/>
        </a:p>
      </dgm:t>
    </dgm:pt>
    <dgm:pt modelId="{33622A2E-0F0C-4FAF-9F19-C66B0C92F505}" type="pres">
      <dgm:prSet presAssocID="{1B561E42-E25E-4E6D-9013-6E2C15731529}" presName="Name37" presStyleLbl="parChTrans1D2" presStyleIdx="1" presStyleCnt="4"/>
      <dgm:spPr/>
      <dgm:t>
        <a:bodyPr/>
        <a:lstStyle/>
        <a:p>
          <a:endParaRPr lang="en-US"/>
        </a:p>
      </dgm:t>
    </dgm:pt>
    <dgm:pt modelId="{24E5D06B-E257-4CFB-9F66-27F6A702CD63}" type="pres">
      <dgm:prSet presAssocID="{2C46B0B1-4062-4F23-BD3D-3BE1F185CFBC}" presName="hierRoot2" presStyleCnt="0">
        <dgm:presLayoutVars>
          <dgm:hierBranch val="init"/>
        </dgm:presLayoutVars>
      </dgm:prSet>
      <dgm:spPr/>
      <dgm:t>
        <a:bodyPr/>
        <a:lstStyle/>
        <a:p>
          <a:endParaRPr lang="en-US"/>
        </a:p>
      </dgm:t>
    </dgm:pt>
    <dgm:pt modelId="{4E34F8EE-3573-41C9-81A2-462A501A2805}" type="pres">
      <dgm:prSet presAssocID="{2C46B0B1-4062-4F23-BD3D-3BE1F185CFBC}" presName="rootComposite" presStyleCnt="0"/>
      <dgm:spPr/>
      <dgm:t>
        <a:bodyPr/>
        <a:lstStyle/>
        <a:p>
          <a:endParaRPr lang="en-US"/>
        </a:p>
      </dgm:t>
    </dgm:pt>
    <dgm:pt modelId="{C6932850-F313-404E-A829-1C72070215DD}" type="pres">
      <dgm:prSet presAssocID="{2C46B0B1-4062-4F23-BD3D-3BE1F185CFBC}" presName="rootText" presStyleLbl="node2" presStyleIdx="1" presStyleCnt="4" custScaleX="110624">
        <dgm:presLayoutVars>
          <dgm:chPref val="3"/>
        </dgm:presLayoutVars>
      </dgm:prSet>
      <dgm:spPr/>
      <dgm:t>
        <a:bodyPr/>
        <a:lstStyle/>
        <a:p>
          <a:endParaRPr lang="en-US"/>
        </a:p>
      </dgm:t>
    </dgm:pt>
    <dgm:pt modelId="{D8D68DFC-C37C-4C15-A637-12DF0A58C303}" type="pres">
      <dgm:prSet presAssocID="{2C46B0B1-4062-4F23-BD3D-3BE1F185CFBC}" presName="rootConnector" presStyleLbl="node2" presStyleIdx="1" presStyleCnt="4"/>
      <dgm:spPr/>
      <dgm:t>
        <a:bodyPr/>
        <a:lstStyle/>
        <a:p>
          <a:endParaRPr lang="en-US"/>
        </a:p>
      </dgm:t>
    </dgm:pt>
    <dgm:pt modelId="{EEDAB956-D76F-4399-9279-07DEBFE16C49}" type="pres">
      <dgm:prSet presAssocID="{2C46B0B1-4062-4F23-BD3D-3BE1F185CFBC}" presName="hierChild4" presStyleCnt="0"/>
      <dgm:spPr/>
      <dgm:t>
        <a:bodyPr/>
        <a:lstStyle/>
        <a:p>
          <a:endParaRPr lang="en-US"/>
        </a:p>
      </dgm:t>
    </dgm:pt>
    <dgm:pt modelId="{34735298-D658-4CBF-98A8-5BC4F51CA884}" type="pres">
      <dgm:prSet presAssocID="{2C46B0B1-4062-4F23-BD3D-3BE1F185CFBC}" presName="hierChild5" presStyleCnt="0"/>
      <dgm:spPr/>
      <dgm:t>
        <a:bodyPr/>
        <a:lstStyle/>
        <a:p>
          <a:endParaRPr lang="en-US"/>
        </a:p>
      </dgm:t>
    </dgm:pt>
    <dgm:pt modelId="{0C56DAB1-2A33-4CE0-8923-9C2676F3FE58}" type="pres">
      <dgm:prSet presAssocID="{EA7A0003-0F5C-48A2-A2BE-8D3CD0510344}" presName="Name37" presStyleLbl="parChTrans1D2" presStyleIdx="2" presStyleCnt="4"/>
      <dgm:spPr/>
      <dgm:t>
        <a:bodyPr/>
        <a:lstStyle/>
        <a:p>
          <a:endParaRPr lang="en-US"/>
        </a:p>
      </dgm:t>
    </dgm:pt>
    <dgm:pt modelId="{8EBB0BAB-B0C7-4CD2-8A8D-330129C64BB1}" type="pres">
      <dgm:prSet presAssocID="{16C78F8A-6C9B-4DD6-B0E1-3857F6081815}" presName="hierRoot2" presStyleCnt="0">
        <dgm:presLayoutVars>
          <dgm:hierBranch val="init"/>
        </dgm:presLayoutVars>
      </dgm:prSet>
      <dgm:spPr/>
      <dgm:t>
        <a:bodyPr/>
        <a:lstStyle/>
        <a:p>
          <a:endParaRPr lang="en-US"/>
        </a:p>
      </dgm:t>
    </dgm:pt>
    <dgm:pt modelId="{9ACF9F3F-9DBE-4EFB-8B33-1ABD6A1B3AE0}" type="pres">
      <dgm:prSet presAssocID="{16C78F8A-6C9B-4DD6-B0E1-3857F6081815}" presName="rootComposite" presStyleCnt="0"/>
      <dgm:spPr/>
      <dgm:t>
        <a:bodyPr/>
        <a:lstStyle/>
        <a:p>
          <a:endParaRPr lang="en-US"/>
        </a:p>
      </dgm:t>
    </dgm:pt>
    <dgm:pt modelId="{0DDF44B9-9607-42C3-9258-3884C912A3FC}" type="pres">
      <dgm:prSet presAssocID="{16C78F8A-6C9B-4DD6-B0E1-3857F6081815}" presName="rootText" presStyleLbl="node2" presStyleIdx="2" presStyleCnt="4" custScaleX="110700">
        <dgm:presLayoutVars>
          <dgm:chPref val="3"/>
        </dgm:presLayoutVars>
      </dgm:prSet>
      <dgm:spPr/>
      <dgm:t>
        <a:bodyPr/>
        <a:lstStyle/>
        <a:p>
          <a:endParaRPr lang="en-US"/>
        </a:p>
      </dgm:t>
    </dgm:pt>
    <dgm:pt modelId="{C23D886A-B3F6-40B0-AD9D-D7F48611BD92}" type="pres">
      <dgm:prSet presAssocID="{16C78F8A-6C9B-4DD6-B0E1-3857F6081815}" presName="rootConnector" presStyleLbl="node2" presStyleIdx="2" presStyleCnt="4"/>
      <dgm:spPr/>
      <dgm:t>
        <a:bodyPr/>
        <a:lstStyle/>
        <a:p>
          <a:endParaRPr lang="en-US"/>
        </a:p>
      </dgm:t>
    </dgm:pt>
    <dgm:pt modelId="{B58A9694-B129-4AE5-AFF1-E0C60B50F04D}" type="pres">
      <dgm:prSet presAssocID="{16C78F8A-6C9B-4DD6-B0E1-3857F6081815}" presName="hierChild4" presStyleCnt="0"/>
      <dgm:spPr/>
      <dgm:t>
        <a:bodyPr/>
        <a:lstStyle/>
        <a:p>
          <a:endParaRPr lang="en-US"/>
        </a:p>
      </dgm:t>
    </dgm:pt>
    <dgm:pt modelId="{8D87B928-793C-4AE0-8859-D6B9E1043D38}" type="pres">
      <dgm:prSet presAssocID="{16C78F8A-6C9B-4DD6-B0E1-3857F6081815}" presName="hierChild5" presStyleCnt="0"/>
      <dgm:spPr/>
      <dgm:t>
        <a:bodyPr/>
        <a:lstStyle/>
        <a:p>
          <a:endParaRPr lang="en-US"/>
        </a:p>
      </dgm:t>
    </dgm:pt>
    <dgm:pt modelId="{FFB038DE-4AE6-4B21-80AB-A9925E3A5C6E}" type="pres">
      <dgm:prSet presAssocID="{C04F2D25-D53F-4FAF-92F1-A64941E3CCFD}" presName="Name37" presStyleLbl="parChTrans1D2" presStyleIdx="3" presStyleCnt="4"/>
      <dgm:spPr/>
      <dgm:t>
        <a:bodyPr/>
        <a:lstStyle/>
        <a:p>
          <a:endParaRPr lang="en-US"/>
        </a:p>
      </dgm:t>
    </dgm:pt>
    <dgm:pt modelId="{5712F68E-4368-4DBF-BF85-9E38667C3544}" type="pres">
      <dgm:prSet presAssocID="{A4664330-AA37-4E01-BAC7-A4B09C377E62}" presName="hierRoot2" presStyleCnt="0">
        <dgm:presLayoutVars>
          <dgm:hierBranch val="init"/>
        </dgm:presLayoutVars>
      </dgm:prSet>
      <dgm:spPr/>
      <dgm:t>
        <a:bodyPr/>
        <a:lstStyle/>
        <a:p>
          <a:endParaRPr lang="en-US"/>
        </a:p>
      </dgm:t>
    </dgm:pt>
    <dgm:pt modelId="{5CAEBA36-2F5C-4C8B-BC48-9158AF9B8CB1}" type="pres">
      <dgm:prSet presAssocID="{A4664330-AA37-4E01-BAC7-A4B09C377E62}" presName="rootComposite" presStyleCnt="0"/>
      <dgm:spPr/>
      <dgm:t>
        <a:bodyPr/>
        <a:lstStyle/>
        <a:p>
          <a:endParaRPr lang="en-US"/>
        </a:p>
      </dgm:t>
    </dgm:pt>
    <dgm:pt modelId="{E02AD92A-647D-43CE-BB8A-B843AFDD962A}" type="pres">
      <dgm:prSet presAssocID="{A4664330-AA37-4E01-BAC7-A4B09C377E62}" presName="rootText" presStyleLbl="node2" presStyleIdx="3" presStyleCnt="4" custScaleX="110745">
        <dgm:presLayoutVars>
          <dgm:chPref val="3"/>
        </dgm:presLayoutVars>
      </dgm:prSet>
      <dgm:spPr/>
      <dgm:t>
        <a:bodyPr/>
        <a:lstStyle/>
        <a:p>
          <a:endParaRPr lang="en-US"/>
        </a:p>
      </dgm:t>
    </dgm:pt>
    <dgm:pt modelId="{81EE19FD-0A61-47EB-A6FB-B162AA41D75D}" type="pres">
      <dgm:prSet presAssocID="{A4664330-AA37-4E01-BAC7-A4B09C377E62}" presName="rootConnector" presStyleLbl="node2" presStyleIdx="3" presStyleCnt="4"/>
      <dgm:spPr/>
      <dgm:t>
        <a:bodyPr/>
        <a:lstStyle/>
        <a:p>
          <a:endParaRPr lang="en-US"/>
        </a:p>
      </dgm:t>
    </dgm:pt>
    <dgm:pt modelId="{159E452B-DB25-4035-B84D-DCCAD5ED328F}" type="pres">
      <dgm:prSet presAssocID="{A4664330-AA37-4E01-BAC7-A4B09C377E62}" presName="hierChild4" presStyleCnt="0"/>
      <dgm:spPr/>
      <dgm:t>
        <a:bodyPr/>
        <a:lstStyle/>
        <a:p>
          <a:endParaRPr lang="en-US"/>
        </a:p>
      </dgm:t>
    </dgm:pt>
    <dgm:pt modelId="{855CA358-B4BA-44B6-8A42-B71E2F477498}" type="pres">
      <dgm:prSet presAssocID="{0A628757-6C4B-4B93-A411-5474E2A52B97}" presName="Name37" presStyleLbl="parChTrans1D3" presStyleIdx="0" presStyleCnt="2"/>
      <dgm:spPr/>
      <dgm:t>
        <a:bodyPr/>
        <a:lstStyle/>
        <a:p>
          <a:endParaRPr lang="en-US"/>
        </a:p>
      </dgm:t>
    </dgm:pt>
    <dgm:pt modelId="{600CD121-BF07-4585-8F40-D3FB784EE9F7}" type="pres">
      <dgm:prSet presAssocID="{EF2DC37C-D89A-46EA-AD4F-DB889F5A3A69}" presName="hierRoot2" presStyleCnt="0">
        <dgm:presLayoutVars>
          <dgm:hierBranch val="init"/>
        </dgm:presLayoutVars>
      </dgm:prSet>
      <dgm:spPr/>
      <dgm:t>
        <a:bodyPr/>
        <a:lstStyle/>
        <a:p>
          <a:endParaRPr lang="en-US"/>
        </a:p>
      </dgm:t>
    </dgm:pt>
    <dgm:pt modelId="{B032B343-E920-4C23-B8C2-18E3E82B4E6F}" type="pres">
      <dgm:prSet presAssocID="{EF2DC37C-D89A-46EA-AD4F-DB889F5A3A69}" presName="rootComposite" presStyleCnt="0"/>
      <dgm:spPr/>
      <dgm:t>
        <a:bodyPr/>
        <a:lstStyle/>
        <a:p>
          <a:endParaRPr lang="en-US"/>
        </a:p>
      </dgm:t>
    </dgm:pt>
    <dgm:pt modelId="{5A949E76-2335-482F-8156-C09BEA9B2049}" type="pres">
      <dgm:prSet presAssocID="{EF2DC37C-D89A-46EA-AD4F-DB889F5A3A69}" presName="rootText" presStyleLbl="node3" presStyleIdx="0" presStyleCnt="2">
        <dgm:presLayoutVars>
          <dgm:chPref val="3"/>
        </dgm:presLayoutVars>
      </dgm:prSet>
      <dgm:spPr/>
      <dgm:t>
        <a:bodyPr/>
        <a:lstStyle/>
        <a:p>
          <a:endParaRPr lang="en-US"/>
        </a:p>
      </dgm:t>
    </dgm:pt>
    <dgm:pt modelId="{A57ED7F6-CF2A-4436-B6EC-A57AB73F1E19}" type="pres">
      <dgm:prSet presAssocID="{EF2DC37C-D89A-46EA-AD4F-DB889F5A3A69}" presName="rootConnector" presStyleLbl="node3" presStyleIdx="0" presStyleCnt="2"/>
      <dgm:spPr/>
      <dgm:t>
        <a:bodyPr/>
        <a:lstStyle/>
        <a:p>
          <a:endParaRPr lang="en-US"/>
        </a:p>
      </dgm:t>
    </dgm:pt>
    <dgm:pt modelId="{4C628E97-76C5-454F-9FBF-DBE0CB0ED616}" type="pres">
      <dgm:prSet presAssocID="{EF2DC37C-D89A-46EA-AD4F-DB889F5A3A69}" presName="hierChild4" presStyleCnt="0"/>
      <dgm:spPr/>
      <dgm:t>
        <a:bodyPr/>
        <a:lstStyle/>
        <a:p>
          <a:endParaRPr lang="en-US"/>
        </a:p>
      </dgm:t>
    </dgm:pt>
    <dgm:pt modelId="{CB734A1D-FAE4-4E0B-A32F-F2CC0E55AE10}" type="pres">
      <dgm:prSet presAssocID="{932C3772-E781-446C-860B-52C62119EB52}" presName="Name37" presStyleLbl="parChTrans1D4" presStyleIdx="0" presStyleCnt="2"/>
      <dgm:spPr/>
      <dgm:t>
        <a:bodyPr/>
        <a:lstStyle/>
        <a:p>
          <a:endParaRPr lang="en-US"/>
        </a:p>
      </dgm:t>
    </dgm:pt>
    <dgm:pt modelId="{ED5D1CC8-8CAE-4A3C-BA04-CF07A390E638}" type="pres">
      <dgm:prSet presAssocID="{0CA7D6EF-B5C9-4A1D-80F7-2AC3CFFF81B7}" presName="hierRoot2" presStyleCnt="0">
        <dgm:presLayoutVars>
          <dgm:hierBranch val="init"/>
        </dgm:presLayoutVars>
      </dgm:prSet>
      <dgm:spPr/>
      <dgm:t>
        <a:bodyPr/>
        <a:lstStyle/>
        <a:p>
          <a:endParaRPr lang="en-US"/>
        </a:p>
      </dgm:t>
    </dgm:pt>
    <dgm:pt modelId="{497CE8F6-5A8D-484A-9973-BF9076B3B694}" type="pres">
      <dgm:prSet presAssocID="{0CA7D6EF-B5C9-4A1D-80F7-2AC3CFFF81B7}" presName="rootComposite" presStyleCnt="0"/>
      <dgm:spPr/>
      <dgm:t>
        <a:bodyPr/>
        <a:lstStyle/>
        <a:p>
          <a:endParaRPr lang="en-US"/>
        </a:p>
      </dgm:t>
    </dgm:pt>
    <dgm:pt modelId="{896B6D11-DAB9-4056-BC8C-A90642F2A17B}" type="pres">
      <dgm:prSet presAssocID="{0CA7D6EF-B5C9-4A1D-80F7-2AC3CFFF81B7}" presName="rootText" presStyleLbl="node4" presStyleIdx="0" presStyleCnt="2" custScaleX="126838">
        <dgm:presLayoutVars>
          <dgm:chPref val="3"/>
        </dgm:presLayoutVars>
      </dgm:prSet>
      <dgm:spPr/>
      <dgm:t>
        <a:bodyPr/>
        <a:lstStyle/>
        <a:p>
          <a:endParaRPr lang="en-US"/>
        </a:p>
      </dgm:t>
    </dgm:pt>
    <dgm:pt modelId="{F1DC2832-62EB-4E91-862D-1D3DD55F3B01}" type="pres">
      <dgm:prSet presAssocID="{0CA7D6EF-B5C9-4A1D-80F7-2AC3CFFF81B7}" presName="rootConnector" presStyleLbl="node4" presStyleIdx="0" presStyleCnt="2"/>
      <dgm:spPr/>
      <dgm:t>
        <a:bodyPr/>
        <a:lstStyle/>
        <a:p>
          <a:endParaRPr lang="en-US"/>
        </a:p>
      </dgm:t>
    </dgm:pt>
    <dgm:pt modelId="{72AEF4C6-D5BF-4C72-8EA8-AE71410FEEF2}" type="pres">
      <dgm:prSet presAssocID="{0CA7D6EF-B5C9-4A1D-80F7-2AC3CFFF81B7}" presName="hierChild4" presStyleCnt="0"/>
      <dgm:spPr/>
      <dgm:t>
        <a:bodyPr/>
        <a:lstStyle/>
        <a:p>
          <a:endParaRPr lang="en-US"/>
        </a:p>
      </dgm:t>
    </dgm:pt>
    <dgm:pt modelId="{CFF161DD-772F-4E5C-9212-D1B041A8F813}" type="pres">
      <dgm:prSet presAssocID="{0CA7D6EF-B5C9-4A1D-80F7-2AC3CFFF81B7}" presName="hierChild5" presStyleCnt="0"/>
      <dgm:spPr/>
      <dgm:t>
        <a:bodyPr/>
        <a:lstStyle/>
        <a:p>
          <a:endParaRPr lang="en-US"/>
        </a:p>
      </dgm:t>
    </dgm:pt>
    <dgm:pt modelId="{E43E92C5-CABB-4787-BAA8-E5BFDF4B9838}" type="pres">
      <dgm:prSet presAssocID="{6653D0BB-99DE-4C00-8B11-040CB7EA97B6}" presName="Name37" presStyleLbl="parChTrans1D4" presStyleIdx="1" presStyleCnt="2"/>
      <dgm:spPr/>
      <dgm:t>
        <a:bodyPr/>
        <a:lstStyle/>
        <a:p>
          <a:endParaRPr lang="en-US"/>
        </a:p>
      </dgm:t>
    </dgm:pt>
    <dgm:pt modelId="{12B05C01-14AE-4394-8237-32D3E7A56F55}" type="pres">
      <dgm:prSet presAssocID="{127E966D-1F72-4261-A8DE-68E8C7BDB8A8}" presName="hierRoot2" presStyleCnt="0">
        <dgm:presLayoutVars>
          <dgm:hierBranch val="init"/>
        </dgm:presLayoutVars>
      </dgm:prSet>
      <dgm:spPr/>
      <dgm:t>
        <a:bodyPr/>
        <a:lstStyle/>
        <a:p>
          <a:endParaRPr lang="en-US"/>
        </a:p>
      </dgm:t>
    </dgm:pt>
    <dgm:pt modelId="{1EEAAF78-E1C2-4BA7-8568-B06D8A3827F2}" type="pres">
      <dgm:prSet presAssocID="{127E966D-1F72-4261-A8DE-68E8C7BDB8A8}" presName="rootComposite" presStyleCnt="0"/>
      <dgm:spPr/>
      <dgm:t>
        <a:bodyPr/>
        <a:lstStyle/>
        <a:p>
          <a:endParaRPr lang="en-US"/>
        </a:p>
      </dgm:t>
    </dgm:pt>
    <dgm:pt modelId="{DA4322BA-FF66-4413-824B-B03BD25A681C}" type="pres">
      <dgm:prSet presAssocID="{127E966D-1F72-4261-A8DE-68E8C7BDB8A8}" presName="rootText" presStyleLbl="node4" presStyleIdx="1" presStyleCnt="2" custScaleX="126838">
        <dgm:presLayoutVars>
          <dgm:chPref val="3"/>
        </dgm:presLayoutVars>
      </dgm:prSet>
      <dgm:spPr/>
      <dgm:t>
        <a:bodyPr/>
        <a:lstStyle/>
        <a:p>
          <a:endParaRPr lang="en-US"/>
        </a:p>
      </dgm:t>
    </dgm:pt>
    <dgm:pt modelId="{C8CE2B76-1508-439D-B658-5C6422B4DBA1}" type="pres">
      <dgm:prSet presAssocID="{127E966D-1F72-4261-A8DE-68E8C7BDB8A8}" presName="rootConnector" presStyleLbl="node4" presStyleIdx="1" presStyleCnt="2"/>
      <dgm:spPr/>
      <dgm:t>
        <a:bodyPr/>
        <a:lstStyle/>
        <a:p>
          <a:endParaRPr lang="en-US"/>
        </a:p>
      </dgm:t>
    </dgm:pt>
    <dgm:pt modelId="{CA47B000-2E7D-4832-999E-2C02B8DAA1B1}" type="pres">
      <dgm:prSet presAssocID="{127E966D-1F72-4261-A8DE-68E8C7BDB8A8}" presName="hierChild4" presStyleCnt="0"/>
      <dgm:spPr/>
      <dgm:t>
        <a:bodyPr/>
        <a:lstStyle/>
        <a:p>
          <a:endParaRPr lang="en-US"/>
        </a:p>
      </dgm:t>
    </dgm:pt>
    <dgm:pt modelId="{825668AD-CDF5-4AAD-B40D-3C15894B9B10}" type="pres">
      <dgm:prSet presAssocID="{127E966D-1F72-4261-A8DE-68E8C7BDB8A8}" presName="hierChild5" presStyleCnt="0"/>
      <dgm:spPr/>
      <dgm:t>
        <a:bodyPr/>
        <a:lstStyle/>
        <a:p>
          <a:endParaRPr lang="en-US"/>
        </a:p>
      </dgm:t>
    </dgm:pt>
    <dgm:pt modelId="{3FBD3715-57BA-4914-B2E6-52F1F2C046C6}" type="pres">
      <dgm:prSet presAssocID="{EF2DC37C-D89A-46EA-AD4F-DB889F5A3A69}" presName="hierChild5" presStyleCnt="0"/>
      <dgm:spPr/>
      <dgm:t>
        <a:bodyPr/>
        <a:lstStyle/>
        <a:p>
          <a:endParaRPr lang="en-US"/>
        </a:p>
      </dgm:t>
    </dgm:pt>
    <dgm:pt modelId="{AB6476C4-26C9-4130-8AB1-2932C784D9DA}" type="pres">
      <dgm:prSet presAssocID="{D180F620-A7F7-4468-9C15-E4C2378BEBB2}" presName="Name37" presStyleLbl="parChTrans1D3" presStyleIdx="1" presStyleCnt="2"/>
      <dgm:spPr/>
      <dgm:t>
        <a:bodyPr/>
        <a:lstStyle/>
        <a:p>
          <a:endParaRPr lang="en-US"/>
        </a:p>
      </dgm:t>
    </dgm:pt>
    <dgm:pt modelId="{1036C32D-84D5-4E99-8958-62F5B3C5BA52}" type="pres">
      <dgm:prSet presAssocID="{1C017F7B-9922-4FF1-92E5-1095C7DFA7EF}" presName="hierRoot2" presStyleCnt="0">
        <dgm:presLayoutVars>
          <dgm:hierBranch val="init"/>
        </dgm:presLayoutVars>
      </dgm:prSet>
      <dgm:spPr/>
      <dgm:t>
        <a:bodyPr/>
        <a:lstStyle/>
        <a:p>
          <a:endParaRPr lang="en-US"/>
        </a:p>
      </dgm:t>
    </dgm:pt>
    <dgm:pt modelId="{0DDB8D5B-F1CB-4143-9978-02D227F70D65}" type="pres">
      <dgm:prSet presAssocID="{1C017F7B-9922-4FF1-92E5-1095C7DFA7EF}" presName="rootComposite" presStyleCnt="0"/>
      <dgm:spPr/>
      <dgm:t>
        <a:bodyPr/>
        <a:lstStyle/>
        <a:p>
          <a:endParaRPr lang="en-US"/>
        </a:p>
      </dgm:t>
    </dgm:pt>
    <dgm:pt modelId="{CBEB8CF3-D87F-4FA1-AD1F-A235214066F1}" type="pres">
      <dgm:prSet presAssocID="{1C017F7B-9922-4FF1-92E5-1095C7DFA7EF}" presName="rootText" presStyleLbl="node3" presStyleIdx="1" presStyleCnt="2">
        <dgm:presLayoutVars>
          <dgm:chPref val="3"/>
        </dgm:presLayoutVars>
      </dgm:prSet>
      <dgm:spPr/>
      <dgm:t>
        <a:bodyPr/>
        <a:lstStyle/>
        <a:p>
          <a:endParaRPr lang="en-US"/>
        </a:p>
      </dgm:t>
    </dgm:pt>
    <dgm:pt modelId="{79D7A7E9-A478-45EE-879A-E94F54230C61}" type="pres">
      <dgm:prSet presAssocID="{1C017F7B-9922-4FF1-92E5-1095C7DFA7EF}" presName="rootConnector" presStyleLbl="node3" presStyleIdx="1" presStyleCnt="2"/>
      <dgm:spPr/>
      <dgm:t>
        <a:bodyPr/>
        <a:lstStyle/>
        <a:p>
          <a:endParaRPr lang="en-US"/>
        </a:p>
      </dgm:t>
    </dgm:pt>
    <dgm:pt modelId="{9724DB50-8BF2-4CDE-9D87-8B6A8A6A8145}" type="pres">
      <dgm:prSet presAssocID="{1C017F7B-9922-4FF1-92E5-1095C7DFA7EF}" presName="hierChild4" presStyleCnt="0"/>
      <dgm:spPr/>
      <dgm:t>
        <a:bodyPr/>
        <a:lstStyle/>
        <a:p>
          <a:endParaRPr lang="en-US"/>
        </a:p>
      </dgm:t>
    </dgm:pt>
    <dgm:pt modelId="{1B3500EB-AF95-42E4-8AB8-894A0DED22F1}" type="pres">
      <dgm:prSet presAssocID="{1C017F7B-9922-4FF1-92E5-1095C7DFA7EF}" presName="hierChild5" presStyleCnt="0"/>
      <dgm:spPr/>
      <dgm:t>
        <a:bodyPr/>
        <a:lstStyle/>
        <a:p>
          <a:endParaRPr lang="en-US"/>
        </a:p>
      </dgm:t>
    </dgm:pt>
    <dgm:pt modelId="{26BB6DB1-41EC-4744-99D3-9A262CD7F6D1}" type="pres">
      <dgm:prSet presAssocID="{A4664330-AA37-4E01-BAC7-A4B09C377E62}" presName="hierChild5" presStyleCnt="0"/>
      <dgm:spPr/>
      <dgm:t>
        <a:bodyPr/>
        <a:lstStyle/>
        <a:p>
          <a:endParaRPr lang="en-US"/>
        </a:p>
      </dgm:t>
    </dgm:pt>
    <dgm:pt modelId="{A74C7CF3-7358-470C-BA50-FE1D0F8E4E74}" type="pres">
      <dgm:prSet presAssocID="{2EE4F0B1-73E4-4DD9-BB80-886F5ACC9596}" presName="hierChild3" presStyleCnt="0"/>
      <dgm:spPr/>
      <dgm:t>
        <a:bodyPr/>
        <a:lstStyle/>
        <a:p>
          <a:endParaRPr lang="en-US"/>
        </a:p>
      </dgm:t>
    </dgm:pt>
  </dgm:ptLst>
  <dgm:cxnLst>
    <dgm:cxn modelId="{98AF2684-9336-4DD2-B682-43788A92FB0A}" type="presOf" srcId="{EF2DC37C-D89A-46EA-AD4F-DB889F5A3A69}" destId="{A57ED7F6-CF2A-4436-B6EC-A57AB73F1E19}" srcOrd="1" destOrd="0" presId="urn:microsoft.com/office/officeart/2005/8/layout/orgChart1"/>
    <dgm:cxn modelId="{58D70499-6F40-45D2-8057-9167CE4C8261}" type="presOf" srcId="{1C017F7B-9922-4FF1-92E5-1095C7DFA7EF}" destId="{79D7A7E9-A478-45EE-879A-E94F54230C61}" srcOrd="1" destOrd="0" presId="urn:microsoft.com/office/officeart/2005/8/layout/orgChart1"/>
    <dgm:cxn modelId="{0670296E-28D0-40E4-A092-94823A3D58DA}" srcId="{2EE4F0B1-73E4-4DD9-BB80-886F5ACC9596}" destId="{A4664330-AA37-4E01-BAC7-A4B09C377E62}" srcOrd="3" destOrd="0" parTransId="{C04F2D25-D53F-4FAF-92F1-A64941E3CCFD}" sibTransId="{BAF44AAE-89B4-497B-A097-78420BA633EA}"/>
    <dgm:cxn modelId="{8B10FF22-AECD-4640-88B0-E25A865CFFC8}" type="presOf" srcId="{D180F620-A7F7-4468-9C15-E4C2378BEBB2}" destId="{AB6476C4-26C9-4130-8AB1-2932C784D9DA}" srcOrd="0" destOrd="0" presId="urn:microsoft.com/office/officeart/2005/8/layout/orgChart1"/>
    <dgm:cxn modelId="{82F4D59D-B716-4F06-97D6-2B58016AF179}" type="presOf" srcId="{EA7A0003-0F5C-48A2-A2BE-8D3CD0510344}" destId="{0C56DAB1-2A33-4CE0-8923-9C2676F3FE58}" srcOrd="0" destOrd="0" presId="urn:microsoft.com/office/officeart/2005/8/layout/orgChart1"/>
    <dgm:cxn modelId="{3CF2B577-42C5-4D71-AFC5-5546C8E07069}" srcId="{E1E65A3F-B1BD-4D68-8888-F1B103A44F4B}" destId="{2EE4F0B1-73E4-4DD9-BB80-886F5ACC9596}" srcOrd="0" destOrd="0" parTransId="{24E11E1E-7ECB-465A-AB02-09CC74DE9E0D}" sibTransId="{31323B3A-0D91-4195-8776-1A65FFEEF6C5}"/>
    <dgm:cxn modelId="{D0EECDC8-566D-4565-BE83-980E2986FE1C}" srcId="{EF2DC37C-D89A-46EA-AD4F-DB889F5A3A69}" destId="{0CA7D6EF-B5C9-4A1D-80F7-2AC3CFFF81B7}" srcOrd="0" destOrd="0" parTransId="{932C3772-E781-446C-860B-52C62119EB52}" sibTransId="{38C32E80-43CF-45D2-AE11-20F228C8A28F}"/>
    <dgm:cxn modelId="{40DCD237-EE74-4954-ADC7-D7BDBBF31853}" type="presOf" srcId="{2EE4F0B1-73E4-4DD9-BB80-886F5ACC9596}" destId="{F968E3E0-55C0-47FD-8D64-42AD7E21D7BF}" srcOrd="0" destOrd="0" presId="urn:microsoft.com/office/officeart/2005/8/layout/orgChart1"/>
    <dgm:cxn modelId="{ED0976EC-0A2A-4949-9442-FAD6FF2C8455}" type="presOf" srcId="{E5A544D2-48A3-45FB-9DCC-32A828CD76DA}" destId="{AC70F232-86D3-4077-A2A1-0572A3272544}" srcOrd="0" destOrd="0" presId="urn:microsoft.com/office/officeart/2005/8/layout/orgChart1"/>
    <dgm:cxn modelId="{1C42CA0C-5583-491E-AB15-33E062E00CCD}" type="presOf" srcId="{A4664330-AA37-4E01-BAC7-A4B09C377E62}" destId="{81EE19FD-0A61-47EB-A6FB-B162AA41D75D}" srcOrd="1" destOrd="0" presId="urn:microsoft.com/office/officeart/2005/8/layout/orgChart1"/>
    <dgm:cxn modelId="{8AF097C2-7631-40AA-8F1B-8480011A1965}" type="presOf" srcId="{E5A544D2-48A3-45FB-9DCC-32A828CD76DA}" destId="{7F40485A-F650-4DE8-BE7E-D18356BF245F}" srcOrd="1" destOrd="0" presId="urn:microsoft.com/office/officeart/2005/8/layout/orgChart1"/>
    <dgm:cxn modelId="{E6BF1668-68FE-447D-9F6A-6FB2BA03C367}" srcId="{EF2DC37C-D89A-46EA-AD4F-DB889F5A3A69}" destId="{127E966D-1F72-4261-A8DE-68E8C7BDB8A8}" srcOrd="1" destOrd="0" parTransId="{6653D0BB-99DE-4C00-8B11-040CB7EA97B6}" sibTransId="{4CEC5CAF-F319-4D68-8DE4-A7D11CCD55CC}"/>
    <dgm:cxn modelId="{1A5DB0FC-E467-4789-8E76-3E1D40E84EC5}" type="presOf" srcId="{932C3772-E781-446C-860B-52C62119EB52}" destId="{CB734A1D-FAE4-4E0B-A32F-F2CC0E55AE10}" srcOrd="0" destOrd="0" presId="urn:microsoft.com/office/officeart/2005/8/layout/orgChart1"/>
    <dgm:cxn modelId="{624A28D4-DD34-4428-9933-0C329494C375}" srcId="{2EE4F0B1-73E4-4DD9-BB80-886F5ACC9596}" destId="{E5A544D2-48A3-45FB-9DCC-32A828CD76DA}" srcOrd="0" destOrd="0" parTransId="{F78D32DE-838E-4B83-B611-DD9034257599}" sibTransId="{493FEEE3-9DC9-4E7A-84C8-6FA3DB79F7B8}"/>
    <dgm:cxn modelId="{5E4E89E1-44D5-4E4A-B040-DD8BE3C75275}" type="presOf" srcId="{F78D32DE-838E-4B83-B611-DD9034257599}" destId="{1F3BDB8B-0C9B-4AB8-8509-7622E2966B09}" srcOrd="0" destOrd="0" presId="urn:microsoft.com/office/officeart/2005/8/layout/orgChart1"/>
    <dgm:cxn modelId="{C0FB03A4-8F13-4CB9-9A01-808E37F67420}" type="presOf" srcId="{1C017F7B-9922-4FF1-92E5-1095C7DFA7EF}" destId="{CBEB8CF3-D87F-4FA1-AD1F-A235214066F1}" srcOrd="0" destOrd="0" presId="urn:microsoft.com/office/officeart/2005/8/layout/orgChart1"/>
    <dgm:cxn modelId="{C66F8A70-09E8-4510-A162-1D4CDF48084C}" srcId="{A4664330-AA37-4E01-BAC7-A4B09C377E62}" destId="{1C017F7B-9922-4FF1-92E5-1095C7DFA7EF}" srcOrd="1" destOrd="0" parTransId="{D180F620-A7F7-4468-9C15-E4C2378BEBB2}" sibTransId="{CCE783FB-E177-4E6A-9BD4-3233F8289028}"/>
    <dgm:cxn modelId="{39616BEF-6842-4456-BC4E-5763471BA37A}" type="presOf" srcId="{2C46B0B1-4062-4F23-BD3D-3BE1F185CFBC}" destId="{D8D68DFC-C37C-4C15-A637-12DF0A58C303}" srcOrd="1" destOrd="0" presId="urn:microsoft.com/office/officeart/2005/8/layout/orgChart1"/>
    <dgm:cxn modelId="{32A0824C-0E6E-4829-9FF8-8B7B0BBC3371}" type="presOf" srcId="{0A628757-6C4B-4B93-A411-5474E2A52B97}" destId="{855CA358-B4BA-44B6-8A42-B71E2F477498}" srcOrd="0" destOrd="0" presId="urn:microsoft.com/office/officeart/2005/8/layout/orgChart1"/>
    <dgm:cxn modelId="{307DB5C5-A804-4B79-B4F4-6A2B134BD2F9}" srcId="{2EE4F0B1-73E4-4DD9-BB80-886F5ACC9596}" destId="{16C78F8A-6C9B-4DD6-B0E1-3857F6081815}" srcOrd="2" destOrd="0" parTransId="{EA7A0003-0F5C-48A2-A2BE-8D3CD0510344}" sibTransId="{5A70CDC3-7B2C-4310-A046-B336412191DE}"/>
    <dgm:cxn modelId="{956C808D-5C05-4459-8788-F092D987B8AE}" type="presOf" srcId="{A4664330-AA37-4E01-BAC7-A4B09C377E62}" destId="{E02AD92A-647D-43CE-BB8A-B843AFDD962A}" srcOrd="0" destOrd="0" presId="urn:microsoft.com/office/officeart/2005/8/layout/orgChart1"/>
    <dgm:cxn modelId="{3A462530-66CD-4C69-BC05-0C7203C85FB8}" type="presOf" srcId="{2EE4F0B1-73E4-4DD9-BB80-886F5ACC9596}" destId="{5669E0F9-2E47-4CBF-BE4F-5D0650A130C9}" srcOrd="1" destOrd="0" presId="urn:microsoft.com/office/officeart/2005/8/layout/orgChart1"/>
    <dgm:cxn modelId="{FC177B39-339D-43C7-9296-4A6B6D5E2E07}" type="presOf" srcId="{2C46B0B1-4062-4F23-BD3D-3BE1F185CFBC}" destId="{C6932850-F313-404E-A829-1C72070215DD}" srcOrd="0" destOrd="0" presId="urn:microsoft.com/office/officeart/2005/8/layout/orgChart1"/>
    <dgm:cxn modelId="{6C49C843-D104-4CD1-9F0B-5BCE725A2411}" type="presOf" srcId="{16C78F8A-6C9B-4DD6-B0E1-3857F6081815}" destId="{0DDF44B9-9607-42C3-9258-3884C912A3FC}" srcOrd="0" destOrd="0" presId="urn:microsoft.com/office/officeart/2005/8/layout/orgChart1"/>
    <dgm:cxn modelId="{CB5E24A5-55C0-4582-81F8-B21CCC837A75}" srcId="{2EE4F0B1-73E4-4DD9-BB80-886F5ACC9596}" destId="{2C46B0B1-4062-4F23-BD3D-3BE1F185CFBC}" srcOrd="1" destOrd="0" parTransId="{1B561E42-E25E-4E6D-9013-6E2C15731529}" sibTransId="{394DA31B-3295-45AF-8DB1-84ADF5E0386D}"/>
    <dgm:cxn modelId="{D517DDE9-6BC2-4350-9566-2038E1613C54}" type="presOf" srcId="{6653D0BB-99DE-4C00-8B11-040CB7EA97B6}" destId="{E43E92C5-CABB-4787-BAA8-E5BFDF4B9838}" srcOrd="0" destOrd="0" presId="urn:microsoft.com/office/officeart/2005/8/layout/orgChart1"/>
    <dgm:cxn modelId="{705D9353-A26E-4B88-AFE9-D7FFF40E1A2D}" srcId="{A4664330-AA37-4E01-BAC7-A4B09C377E62}" destId="{EF2DC37C-D89A-46EA-AD4F-DB889F5A3A69}" srcOrd="0" destOrd="0" parTransId="{0A628757-6C4B-4B93-A411-5474E2A52B97}" sibTransId="{0A084152-9CBE-4511-8833-7C620AC1EFD4}"/>
    <dgm:cxn modelId="{B42D77A7-659E-40E2-84BE-C61374B4E7B4}" type="presOf" srcId="{0CA7D6EF-B5C9-4A1D-80F7-2AC3CFFF81B7}" destId="{F1DC2832-62EB-4E91-862D-1D3DD55F3B01}" srcOrd="1" destOrd="0" presId="urn:microsoft.com/office/officeart/2005/8/layout/orgChart1"/>
    <dgm:cxn modelId="{077FE065-8F96-436E-950E-5FD9BA4A0ED4}" type="presOf" srcId="{E1E65A3F-B1BD-4D68-8888-F1B103A44F4B}" destId="{FE75D31F-1963-4B84-9264-97C415696D67}" srcOrd="0" destOrd="0" presId="urn:microsoft.com/office/officeart/2005/8/layout/orgChart1"/>
    <dgm:cxn modelId="{51FABAEB-3E21-445A-9036-A1FB72069A70}" type="presOf" srcId="{127E966D-1F72-4261-A8DE-68E8C7BDB8A8}" destId="{DA4322BA-FF66-4413-824B-B03BD25A681C}" srcOrd="0" destOrd="0" presId="urn:microsoft.com/office/officeart/2005/8/layout/orgChart1"/>
    <dgm:cxn modelId="{E0E90EE7-2645-4C4D-A210-F632F5C147E3}" type="presOf" srcId="{127E966D-1F72-4261-A8DE-68E8C7BDB8A8}" destId="{C8CE2B76-1508-439D-B658-5C6422B4DBA1}" srcOrd="1" destOrd="0" presId="urn:microsoft.com/office/officeart/2005/8/layout/orgChart1"/>
    <dgm:cxn modelId="{B0B6D8E2-D71C-4662-B99B-6F63033750DA}" type="presOf" srcId="{16C78F8A-6C9B-4DD6-B0E1-3857F6081815}" destId="{C23D886A-B3F6-40B0-AD9D-D7F48611BD92}" srcOrd="1" destOrd="0" presId="urn:microsoft.com/office/officeart/2005/8/layout/orgChart1"/>
    <dgm:cxn modelId="{4D2425F9-0199-4690-9EA6-2CD8BBD0E37F}" type="presOf" srcId="{0CA7D6EF-B5C9-4A1D-80F7-2AC3CFFF81B7}" destId="{896B6D11-DAB9-4056-BC8C-A90642F2A17B}" srcOrd="0" destOrd="0" presId="urn:microsoft.com/office/officeart/2005/8/layout/orgChart1"/>
    <dgm:cxn modelId="{92CAB8C1-1BB5-4DD6-B099-3026EB982B00}" type="presOf" srcId="{1B561E42-E25E-4E6D-9013-6E2C15731529}" destId="{33622A2E-0F0C-4FAF-9F19-C66B0C92F505}" srcOrd="0" destOrd="0" presId="urn:microsoft.com/office/officeart/2005/8/layout/orgChart1"/>
    <dgm:cxn modelId="{D083FD03-A6C3-4F04-BDC6-7B74A5C4D0D9}" type="presOf" srcId="{C04F2D25-D53F-4FAF-92F1-A64941E3CCFD}" destId="{FFB038DE-4AE6-4B21-80AB-A9925E3A5C6E}" srcOrd="0" destOrd="0" presId="urn:microsoft.com/office/officeart/2005/8/layout/orgChart1"/>
    <dgm:cxn modelId="{61CAB09C-08A6-41D1-B7F9-41D721917EBA}" type="presOf" srcId="{EF2DC37C-D89A-46EA-AD4F-DB889F5A3A69}" destId="{5A949E76-2335-482F-8156-C09BEA9B2049}" srcOrd="0" destOrd="0" presId="urn:microsoft.com/office/officeart/2005/8/layout/orgChart1"/>
    <dgm:cxn modelId="{FB24E67D-3A11-4D08-9B84-980B8E8CD31A}" type="presParOf" srcId="{FE75D31F-1963-4B84-9264-97C415696D67}" destId="{18086F13-2A81-4951-9C0F-5C79E7855C54}" srcOrd="0" destOrd="0" presId="urn:microsoft.com/office/officeart/2005/8/layout/orgChart1"/>
    <dgm:cxn modelId="{6864390A-F01E-48DA-AC9C-A748611E8F00}" type="presParOf" srcId="{18086F13-2A81-4951-9C0F-5C79E7855C54}" destId="{AEAB5796-A8CB-4A86-A9AD-F4C9D372EF78}" srcOrd="0" destOrd="0" presId="urn:microsoft.com/office/officeart/2005/8/layout/orgChart1"/>
    <dgm:cxn modelId="{A8C58802-7FD9-4998-84EF-77612CC0930B}" type="presParOf" srcId="{AEAB5796-A8CB-4A86-A9AD-F4C9D372EF78}" destId="{F968E3E0-55C0-47FD-8D64-42AD7E21D7BF}" srcOrd="0" destOrd="0" presId="urn:microsoft.com/office/officeart/2005/8/layout/orgChart1"/>
    <dgm:cxn modelId="{22118379-BD66-42ED-B000-E76DBA8DFBE2}" type="presParOf" srcId="{AEAB5796-A8CB-4A86-A9AD-F4C9D372EF78}" destId="{5669E0F9-2E47-4CBF-BE4F-5D0650A130C9}" srcOrd="1" destOrd="0" presId="urn:microsoft.com/office/officeart/2005/8/layout/orgChart1"/>
    <dgm:cxn modelId="{8FE628BF-BF7B-4311-9E2B-C9A76E8ECF36}" type="presParOf" srcId="{18086F13-2A81-4951-9C0F-5C79E7855C54}" destId="{EC7BDCB4-4485-4C3B-9FC2-F750040EA9AA}" srcOrd="1" destOrd="0" presId="urn:microsoft.com/office/officeart/2005/8/layout/orgChart1"/>
    <dgm:cxn modelId="{BADCBD00-2110-466B-B109-1C37940531DF}" type="presParOf" srcId="{EC7BDCB4-4485-4C3B-9FC2-F750040EA9AA}" destId="{1F3BDB8B-0C9B-4AB8-8509-7622E2966B09}" srcOrd="0" destOrd="0" presId="urn:microsoft.com/office/officeart/2005/8/layout/orgChart1"/>
    <dgm:cxn modelId="{B6CD4EE8-3195-48E2-89E1-4EEEF87B3348}" type="presParOf" srcId="{EC7BDCB4-4485-4C3B-9FC2-F750040EA9AA}" destId="{B6F958CC-8167-4536-BC4D-8A8902A21C92}" srcOrd="1" destOrd="0" presId="urn:microsoft.com/office/officeart/2005/8/layout/orgChart1"/>
    <dgm:cxn modelId="{9F596799-1D91-426E-8EAC-6626657973A5}" type="presParOf" srcId="{B6F958CC-8167-4536-BC4D-8A8902A21C92}" destId="{08CB3775-D288-4B62-A095-C0EC696577A7}" srcOrd="0" destOrd="0" presId="urn:microsoft.com/office/officeart/2005/8/layout/orgChart1"/>
    <dgm:cxn modelId="{EE5A711E-C88B-45F9-8689-36E99D4CFE47}" type="presParOf" srcId="{08CB3775-D288-4B62-A095-C0EC696577A7}" destId="{AC70F232-86D3-4077-A2A1-0572A3272544}" srcOrd="0" destOrd="0" presId="urn:microsoft.com/office/officeart/2005/8/layout/orgChart1"/>
    <dgm:cxn modelId="{B27A43F8-5CD0-46FF-A16F-297CC42B2369}" type="presParOf" srcId="{08CB3775-D288-4B62-A095-C0EC696577A7}" destId="{7F40485A-F650-4DE8-BE7E-D18356BF245F}" srcOrd="1" destOrd="0" presId="urn:microsoft.com/office/officeart/2005/8/layout/orgChart1"/>
    <dgm:cxn modelId="{855906DB-1FCF-4C9D-8E45-340924266100}" type="presParOf" srcId="{B6F958CC-8167-4536-BC4D-8A8902A21C92}" destId="{BDB89AF6-5B7F-4BF7-9454-7EB99E59EB3D}" srcOrd="1" destOrd="0" presId="urn:microsoft.com/office/officeart/2005/8/layout/orgChart1"/>
    <dgm:cxn modelId="{84393853-7ADE-41A5-98EF-A8D6FF0212B7}" type="presParOf" srcId="{B6F958CC-8167-4536-BC4D-8A8902A21C92}" destId="{84580A09-5D89-4B47-9F22-D629B8158ADD}" srcOrd="2" destOrd="0" presId="urn:microsoft.com/office/officeart/2005/8/layout/orgChart1"/>
    <dgm:cxn modelId="{998EC4F2-7D07-4F9C-BF5A-153394E28D4C}" type="presParOf" srcId="{EC7BDCB4-4485-4C3B-9FC2-F750040EA9AA}" destId="{33622A2E-0F0C-4FAF-9F19-C66B0C92F505}" srcOrd="2" destOrd="0" presId="urn:microsoft.com/office/officeart/2005/8/layout/orgChart1"/>
    <dgm:cxn modelId="{B38E9D7F-0187-4C6F-8FCA-C49C454F23EE}" type="presParOf" srcId="{EC7BDCB4-4485-4C3B-9FC2-F750040EA9AA}" destId="{24E5D06B-E257-4CFB-9F66-27F6A702CD63}" srcOrd="3" destOrd="0" presId="urn:microsoft.com/office/officeart/2005/8/layout/orgChart1"/>
    <dgm:cxn modelId="{F9880E9A-3B31-4E1E-9EC9-D9756CDD2970}" type="presParOf" srcId="{24E5D06B-E257-4CFB-9F66-27F6A702CD63}" destId="{4E34F8EE-3573-41C9-81A2-462A501A2805}" srcOrd="0" destOrd="0" presId="urn:microsoft.com/office/officeart/2005/8/layout/orgChart1"/>
    <dgm:cxn modelId="{52D9F049-E81B-4B09-963C-92B52C46C6CF}" type="presParOf" srcId="{4E34F8EE-3573-41C9-81A2-462A501A2805}" destId="{C6932850-F313-404E-A829-1C72070215DD}" srcOrd="0" destOrd="0" presId="urn:microsoft.com/office/officeart/2005/8/layout/orgChart1"/>
    <dgm:cxn modelId="{DB6DF55F-9D1F-40FA-BB20-FAC4A5048061}" type="presParOf" srcId="{4E34F8EE-3573-41C9-81A2-462A501A2805}" destId="{D8D68DFC-C37C-4C15-A637-12DF0A58C303}" srcOrd="1" destOrd="0" presId="urn:microsoft.com/office/officeart/2005/8/layout/orgChart1"/>
    <dgm:cxn modelId="{7447E187-1B2E-40AD-A75D-2C722E46C71A}" type="presParOf" srcId="{24E5D06B-E257-4CFB-9F66-27F6A702CD63}" destId="{EEDAB956-D76F-4399-9279-07DEBFE16C49}" srcOrd="1" destOrd="0" presId="urn:microsoft.com/office/officeart/2005/8/layout/orgChart1"/>
    <dgm:cxn modelId="{DFE09A01-97A8-4301-BC3B-0D7E8A8BDB7F}" type="presParOf" srcId="{24E5D06B-E257-4CFB-9F66-27F6A702CD63}" destId="{34735298-D658-4CBF-98A8-5BC4F51CA884}" srcOrd="2" destOrd="0" presId="urn:microsoft.com/office/officeart/2005/8/layout/orgChart1"/>
    <dgm:cxn modelId="{2BBA55D4-3B48-4C63-83C1-A6AC2D98DCC1}" type="presParOf" srcId="{EC7BDCB4-4485-4C3B-9FC2-F750040EA9AA}" destId="{0C56DAB1-2A33-4CE0-8923-9C2676F3FE58}" srcOrd="4" destOrd="0" presId="urn:microsoft.com/office/officeart/2005/8/layout/orgChart1"/>
    <dgm:cxn modelId="{EAD39613-A1C4-4067-AC5E-8F6ECF16E884}" type="presParOf" srcId="{EC7BDCB4-4485-4C3B-9FC2-F750040EA9AA}" destId="{8EBB0BAB-B0C7-4CD2-8A8D-330129C64BB1}" srcOrd="5" destOrd="0" presId="urn:microsoft.com/office/officeart/2005/8/layout/orgChart1"/>
    <dgm:cxn modelId="{8143A6B3-C17B-4AC1-9BD7-F535DF91AA10}" type="presParOf" srcId="{8EBB0BAB-B0C7-4CD2-8A8D-330129C64BB1}" destId="{9ACF9F3F-9DBE-4EFB-8B33-1ABD6A1B3AE0}" srcOrd="0" destOrd="0" presId="urn:microsoft.com/office/officeart/2005/8/layout/orgChart1"/>
    <dgm:cxn modelId="{BC8C243F-AD8D-4333-A4EC-0634A8285C4D}" type="presParOf" srcId="{9ACF9F3F-9DBE-4EFB-8B33-1ABD6A1B3AE0}" destId="{0DDF44B9-9607-42C3-9258-3884C912A3FC}" srcOrd="0" destOrd="0" presId="urn:microsoft.com/office/officeart/2005/8/layout/orgChart1"/>
    <dgm:cxn modelId="{34D95B3C-1DEA-40C5-8332-968E7D77C65A}" type="presParOf" srcId="{9ACF9F3F-9DBE-4EFB-8B33-1ABD6A1B3AE0}" destId="{C23D886A-B3F6-40B0-AD9D-D7F48611BD92}" srcOrd="1" destOrd="0" presId="urn:microsoft.com/office/officeart/2005/8/layout/orgChart1"/>
    <dgm:cxn modelId="{7FC2228F-97BD-4E1C-A94E-D27A57FA28D3}" type="presParOf" srcId="{8EBB0BAB-B0C7-4CD2-8A8D-330129C64BB1}" destId="{B58A9694-B129-4AE5-AFF1-E0C60B50F04D}" srcOrd="1" destOrd="0" presId="urn:microsoft.com/office/officeart/2005/8/layout/orgChart1"/>
    <dgm:cxn modelId="{FBF74C19-A218-4905-90EA-9A2A84D98CC1}" type="presParOf" srcId="{8EBB0BAB-B0C7-4CD2-8A8D-330129C64BB1}" destId="{8D87B928-793C-4AE0-8859-D6B9E1043D38}" srcOrd="2" destOrd="0" presId="urn:microsoft.com/office/officeart/2005/8/layout/orgChart1"/>
    <dgm:cxn modelId="{BF1F6A6E-D22A-4EDA-AE42-3CF296F539AB}" type="presParOf" srcId="{EC7BDCB4-4485-4C3B-9FC2-F750040EA9AA}" destId="{FFB038DE-4AE6-4B21-80AB-A9925E3A5C6E}" srcOrd="6" destOrd="0" presId="urn:microsoft.com/office/officeart/2005/8/layout/orgChart1"/>
    <dgm:cxn modelId="{149BB70F-1908-4A61-BF82-07872B7734EB}" type="presParOf" srcId="{EC7BDCB4-4485-4C3B-9FC2-F750040EA9AA}" destId="{5712F68E-4368-4DBF-BF85-9E38667C3544}" srcOrd="7" destOrd="0" presId="urn:microsoft.com/office/officeart/2005/8/layout/orgChart1"/>
    <dgm:cxn modelId="{9A921DC1-CE8D-4E65-92FF-5E3A39F71547}" type="presParOf" srcId="{5712F68E-4368-4DBF-BF85-9E38667C3544}" destId="{5CAEBA36-2F5C-4C8B-BC48-9158AF9B8CB1}" srcOrd="0" destOrd="0" presId="urn:microsoft.com/office/officeart/2005/8/layout/orgChart1"/>
    <dgm:cxn modelId="{1E5B73B4-7747-4B51-86B0-454C48FED914}" type="presParOf" srcId="{5CAEBA36-2F5C-4C8B-BC48-9158AF9B8CB1}" destId="{E02AD92A-647D-43CE-BB8A-B843AFDD962A}" srcOrd="0" destOrd="0" presId="urn:microsoft.com/office/officeart/2005/8/layout/orgChart1"/>
    <dgm:cxn modelId="{C9375C53-453E-4C81-9413-82CC88F933CD}" type="presParOf" srcId="{5CAEBA36-2F5C-4C8B-BC48-9158AF9B8CB1}" destId="{81EE19FD-0A61-47EB-A6FB-B162AA41D75D}" srcOrd="1" destOrd="0" presId="urn:microsoft.com/office/officeart/2005/8/layout/orgChart1"/>
    <dgm:cxn modelId="{52981BEF-4210-4306-A25D-6F2217941BBF}" type="presParOf" srcId="{5712F68E-4368-4DBF-BF85-9E38667C3544}" destId="{159E452B-DB25-4035-B84D-DCCAD5ED328F}" srcOrd="1" destOrd="0" presId="urn:microsoft.com/office/officeart/2005/8/layout/orgChart1"/>
    <dgm:cxn modelId="{92B725E9-CD8E-4EAA-9D6F-B5999354022A}" type="presParOf" srcId="{159E452B-DB25-4035-B84D-DCCAD5ED328F}" destId="{855CA358-B4BA-44B6-8A42-B71E2F477498}" srcOrd="0" destOrd="0" presId="urn:microsoft.com/office/officeart/2005/8/layout/orgChart1"/>
    <dgm:cxn modelId="{9F005243-7193-4F5C-9CC3-A6245CC41DCA}" type="presParOf" srcId="{159E452B-DB25-4035-B84D-DCCAD5ED328F}" destId="{600CD121-BF07-4585-8F40-D3FB784EE9F7}" srcOrd="1" destOrd="0" presId="urn:microsoft.com/office/officeart/2005/8/layout/orgChart1"/>
    <dgm:cxn modelId="{B2A758A0-230F-46A1-ACCC-8FE01742A448}" type="presParOf" srcId="{600CD121-BF07-4585-8F40-D3FB784EE9F7}" destId="{B032B343-E920-4C23-B8C2-18E3E82B4E6F}" srcOrd="0" destOrd="0" presId="urn:microsoft.com/office/officeart/2005/8/layout/orgChart1"/>
    <dgm:cxn modelId="{EF6A012E-71F8-4121-8CBF-84D4B507110E}" type="presParOf" srcId="{B032B343-E920-4C23-B8C2-18E3E82B4E6F}" destId="{5A949E76-2335-482F-8156-C09BEA9B2049}" srcOrd="0" destOrd="0" presId="urn:microsoft.com/office/officeart/2005/8/layout/orgChart1"/>
    <dgm:cxn modelId="{178AB50D-B0AB-4DB3-B385-2E07A43866C2}" type="presParOf" srcId="{B032B343-E920-4C23-B8C2-18E3E82B4E6F}" destId="{A57ED7F6-CF2A-4436-B6EC-A57AB73F1E19}" srcOrd="1" destOrd="0" presId="urn:microsoft.com/office/officeart/2005/8/layout/orgChart1"/>
    <dgm:cxn modelId="{9C3A65D8-DB51-4C24-A391-76CE4FB4963E}" type="presParOf" srcId="{600CD121-BF07-4585-8F40-D3FB784EE9F7}" destId="{4C628E97-76C5-454F-9FBF-DBE0CB0ED616}" srcOrd="1" destOrd="0" presId="urn:microsoft.com/office/officeart/2005/8/layout/orgChart1"/>
    <dgm:cxn modelId="{E71F4D70-EC5E-437B-A3FD-4B9CA20FC7B4}" type="presParOf" srcId="{4C628E97-76C5-454F-9FBF-DBE0CB0ED616}" destId="{CB734A1D-FAE4-4E0B-A32F-F2CC0E55AE10}" srcOrd="0" destOrd="0" presId="urn:microsoft.com/office/officeart/2005/8/layout/orgChart1"/>
    <dgm:cxn modelId="{AED92BD3-6675-4529-B58C-F5BA325CE398}" type="presParOf" srcId="{4C628E97-76C5-454F-9FBF-DBE0CB0ED616}" destId="{ED5D1CC8-8CAE-4A3C-BA04-CF07A390E638}" srcOrd="1" destOrd="0" presId="urn:microsoft.com/office/officeart/2005/8/layout/orgChart1"/>
    <dgm:cxn modelId="{267FEEED-F410-4A9A-9AFA-5DFA4102F189}" type="presParOf" srcId="{ED5D1CC8-8CAE-4A3C-BA04-CF07A390E638}" destId="{497CE8F6-5A8D-484A-9973-BF9076B3B694}" srcOrd="0" destOrd="0" presId="urn:microsoft.com/office/officeart/2005/8/layout/orgChart1"/>
    <dgm:cxn modelId="{FE00A2D0-4F8A-4F76-91DB-20AE50C0C1F9}" type="presParOf" srcId="{497CE8F6-5A8D-484A-9973-BF9076B3B694}" destId="{896B6D11-DAB9-4056-BC8C-A90642F2A17B}" srcOrd="0" destOrd="0" presId="urn:microsoft.com/office/officeart/2005/8/layout/orgChart1"/>
    <dgm:cxn modelId="{C0313248-9C25-47CD-AE85-E83C52B71DE6}" type="presParOf" srcId="{497CE8F6-5A8D-484A-9973-BF9076B3B694}" destId="{F1DC2832-62EB-4E91-862D-1D3DD55F3B01}" srcOrd="1" destOrd="0" presId="urn:microsoft.com/office/officeart/2005/8/layout/orgChart1"/>
    <dgm:cxn modelId="{B912C39F-2223-4A98-A5C7-7FEF05F5D5A4}" type="presParOf" srcId="{ED5D1CC8-8CAE-4A3C-BA04-CF07A390E638}" destId="{72AEF4C6-D5BF-4C72-8EA8-AE71410FEEF2}" srcOrd="1" destOrd="0" presId="urn:microsoft.com/office/officeart/2005/8/layout/orgChart1"/>
    <dgm:cxn modelId="{1D0F399D-8C4A-44D0-90CA-9536AED45FB0}" type="presParOf" srcId="{ED5D1CC8-8CAE-4A3C-BA04-CF07A390E638}" destId="{CFF161DD-772F-4E5C-9212-D1B041A8F813}" srcOrd="2" destOrd="0" presId="urn:microsoft.com/office/officeart/2005/8/layout/orgChart1"/>
    <dgm:cxn modelId="{F0C12C33-951B-4B8A-9004-169509DBCD54}" type="presParOf" srcId="{4C628E97-76C5-454F-9FBF-DBE0CB0ED616}" destId="{E43E92C5-CABB-4787-BAA8-E5BFDF4B9838}" srcOrd="2" destOrd="0" presId="urn:microsoft.com/office/officeart/2005/8/layout/orgChart1"/>
    <dgm:cxn modelId="{1A2C5EB4-668E-4087-86E1-5FB6E6537344}" type="presParOf" srcId="{4C628E97-76C5-454F-9FBF-DBE0CB0ED616}" destId="{12B05C01-14AE-4394-8237-32D3E7A56F55}" srcOrd="3" destOrd="0" presId="urn:microsoft.com/office/officeart/2005/8/layout/orgChart1"/>
    <dgm:cxn modelId="{900A0686-CD46-436D-A2E2-A9BCBF4586BE}" type="presParOf" srcId="{12B05C01-14AE-4394-8237-32D3E7A56F55}" destId="{1EEAAF78-E1C2-4BA7-8568-B06D8A3827F2}" srcOrd="0" destOrd="0" presId="urn:microsoft.com/office/officeart/2005/8/layout/orgChart1"/>
    <dgm:cxn modelId="{0C869640-C830-4872-9473-074135DB4D8E}" type="presParOf" srcId="{1EEAAF78-E1C2-4BA7-8568-B06D8A3827F2}" destId="{DA4322BA-FF66-4413-824B-B03BD25A681C}" srcOrd="0" destOrd="0" presId="urn:microsoft.com/office/officeart/2005/8/layout/orgChart1"/>
    <dgm:cxn modelId="{269CA778-4DC2-42E9-A582-69053075D5A7}" type="presParOf" srcId="{1EEAAF78-E1C2-4BA7-8568-B06D8A3827F2}" destId="{C8CE2B76-1508-439D-B658-5C6422B4DBA1}" srcOrd="1" destOrd="0" presId="urn:microsoft.com/office/officeart/2005/8/layout/orgChart1"/>
    <dgm:cxn modelId="{16B968DE-5E25-413B-A453-12E6F4AE0099}" type="presParOf" srcId="{12B05C01-14AE-4394-8237-32D3E7A56F55}" destId="{CA47B000-2E7D-4832-999E-2C02B8DAA1B1}" srcOrd="1" destOrd="0" presId="urn:microsoft.com/office/officeart/2005/8/layout/orgChart1"/>
    <dgm:cxn modelId="{3F98F539-4D14-409E-BA82-754E452A5128}" type="presParOf" srcId="{12B05C01-14AE-4394-8237-32D3E7A56F55}" destId="{825668AD-CDF5-4AAD-B40D-3C15894B9B10}" srcOrd="2" destOrd="0" presId="urn:microsoft.com/office/officeart/2005/8/layout/orgChart1"/>
    <dgm:cxn modelId="{962FD02D-5BE7-436D-84EB-08C9B1D9819B}" type="presParOf" srcId="{600CD121-BF07-4585-8F40-D3FB784EE9F7}" destId="{3FBD3715-57BA-4914-B2E6-52F1F2C046C6}" srcOrd="2" destOrd="0" presId="urn:microsoft.com/office/officeart/2005/8/layout/orgChart1"/>
    <dgm:cxn modelId="{DA45D66D-04CF-4FE1-B0E8-9B49DA978E86}" type="presParOf" srcId="{159E452B-DB25-4035-B84D-DCCAD5ED328F}" destId="{AB6476C4-26C9-4130-8AB1-2932C784D9DA}" srcOrd="2" destOrd="0" presId="urn:microsoft.com/office/officeart/2005/8/layout/orgChart1"/>
    <dgm:cxn modelId="{253F85CB-FA48-4A59-ADC6-BAD9406A196B}" type="presParOf" srcId="{159E452B-DB25-4035-B84D-DCCAD5ED328F}" destId="{1036C32D-84D5-4E99-8958-62F5B3C5BA52}" srcOrd="3" destOrd="0" presId="urn:microsoft.com/office/officeart/2005/8/layout/orgChart1"/>
    <dgm:cxn modelId="{082D1077-A0C6-4558-96A1-099EC245DCCD}" type="presParOf" srcId="{1036C32D-84D5-4E99-8958-62F5B3C5BA52}" destId="{0DDB8D5B-F1CB-4143-9978-02D227F70D65}" srcOrd="0" destOrd="0" presId="urn:microsoft.com/office/officeart/2005/8/layout/orgChart1"/>
    <dgm:cxn modelId="{0614F31A-ACB9-468F-9A16-CC62928E896E}" type="presParOf" srcId="{0DDB8D5B-F1CB-4143-9978-02D227F70D65}" destId="{CBEB8CF3-D87F-4FA1-AD1F-A235214066F1}" srcOrd="0" destOrd="0" presId="urn:microsoft.com/office/officeart/2005/8/layout/orgChart1"/>
    <dgm:cxn modelId="{0746A0BA-0E6B-47D8-837C-1BF10ACE43E2}" type="presParOf" srcId="{0DDB8D5B-F1CB-4143-9978-02D227F70D65}" destId="{79D7A7E9-A478-45EE-879A-E94F54230C61}" srcOrd="1" destOrd="0" presId="urn:microsoft.com/office/officeart/2005/8/layout/orgChart1"/>
    <dgm:cxn modelId="{A3895B02-7808-4779-89E9-B75B981A409F}" type="presParOf" srcId="{1036C32D-84D5-4E99-8958-62F5B3C5BA52}" destId="{9724DB50-8BF2-4CDE-9D87-8B6A8A6A8145}" srcOrd="1" destOrd="0" presId="urn:microsoft.com/office/officeart/2005/8/layout/orgChart1"/>
    <dgm:cxn modelId="{DC853D0F-8026-45F2-82D1-C885E08370D0}" type="presParOf" srcId="{1036C32D-84D5-4E99-8958-62F5B3C5BA52}" destId="{1B3500EB-AF95-42E4-8AB8-894A0DED22F1}" srcOrd="2" destOrd="0" presId="urn:microsoft.com/office/officeart/2005/8/layout/orgChart1"/>
    <dgm:cxn modelId="{B55925E3-8F5F-482B-ABF1-08CACEB2457E}" type="presParOf" srcId="{5712F68E-4368-4DBF-BF85-9E38667C3544}" destId="{26BB6DB1-41EC-4744-99D3-9A262CD7F6D1}" srcOrd="2" destOrd="0" presId="urn:microsoft.com/office/officeart/2005/8/layout/orgChart1"/>
    <dgm:cxn modelId="{CFB6774D-2B4D-4A2E-A82B-3D6A6FC3C336}" type="presParOf" srcId="{18086F13-2A81-4951-9C0F-5C79E7855C54}" destId="{A74C7CF3-7358-470C-BA50-FE1D0F8E4E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0FB9B-EF11-4B01-97D0-248320D20C60}" type="doc">
      <dgm:prSet loTypeId="urn:microsoft.com/office/officeart/2005/8/layout/pList1#1" loCatId="list" qsTypeId="urn:microsoft.com/office/officeart/2005/8/quickstyle/simple1" qsCatId="simple" csTypeId="urn:microsoft.com/office/officeart/2005/8/colors/accent1_2" csCatId="accent1" phldr="1"/>
      <dgm:spPr/>
      <dgm:t>
        <a:bodyPr/>
        <a:lstStyle/>
        <a:p>
          <a:pPr rtl="1"/>
          <a:endParaRPr lang="ar-SA"/>
        </a:p>
      </dgm:t>
    </dgm:pt>
    <dgm:pt modelId="{C986B10C-34C2-4777-A967-5BB9C5EE6917}">
      <dgm:prSet phldrT="[Text]" custT="1"/>
      <dgm:spPr/>
      <dgm:t>
        <a:bodyPr/>
        <a:lstStyle/>
        <a:p>
          <a:pPr rtl="1"/>
          <a:r>
            <a:rPr lang="en-US" sz="2400" dirty="0" smtClean="0">
              <a:solidFill>
                <a:srgbClr val="FF0000"/>
              </a:solidFill>
            </a:rPr>
            <a:t>1- No</a:t>
          </a:r>
          <a:r>
            <a:rPr lang="en-US" sz="2400" dirty="0">
              <a:solidFill>
                <a:srgbClr val="FF0000"/>
              </a:solidFill>
            </a:rPr>
            <a:t>. of </a:t>
          </a:r>
          <a:r>
            <a:rPr lang="en-US" sz="2400" dirty="0" smtClean="0">
              <a:solidFill>
                <a:srgbClr val="FF0000"/>
              </a:solidFill>
            </a:rPr>
            <a:t>Carbons</a:t>
          </a:r>
          <a:endParaRPr lang="ar-SA" sz="2400" dirty="0">
            <a:solidFill>
              <a:srgbClr val="FF0000"/>
            </a:solidFill>
          </a:endParaRPr>
        </a:p>
      </dgm:t>
    </dgm:pt>
    <dgm:pt modelId="{EA6345DD-B209-4624-BA8F-D34FE8B252C4}" type="parTrans" cxnId="{60FCC5B8-CC0F-48B1-BA45-CAC5E2C4FEBE}">
      <dgm:prSet/>
      <dgm:spPr/>
      <dgm:t>
        <a:bodyPr/>
        <a:lstStyle/>
        <a:p>
          <a:pPr rtl="1"/>
          <a:endParaRPr lang="ar-SA"/>
        </a:p>
      </dgm:t>
    </dgm:pt>
    <dgm:pt modelId="{F9AE4D6C-877B-4D6D-9232-A75FF37B4B7C}" type="sibTrans" cxnId="{60FCC5B8-CC0F-48B1-BA45-CAC5E2C4FEBE}">
      <dgm:prSet/>
      <dgm:spPr/>
      <dgm:t>
        <a:bodyPr/>
        <a:lstStyle/>
        <a:p>
          <a:pPr rtl="1"/>
          <a:endParaRPr lang="ar-SA"/>
        </a:p>
      </dgm:t>
    </dgm:pt>
    <dgm:pt modelId="{2D74B8DB-DBDD-44F9-B0C5-2ADBF1CC578F}">
      <dgm:prSet phldrT="[Text]" custT="1"/>
      <dgm:spPr/>
      <dgm:t>
        <a:bodyPr/>
        <a:lstStyle/>
        <a:p>
          <a:pPr rtl="1"/>
          <a:r>
            <a:rPr lang="en-US" sz="2400" dirty="0" smtClean="0">
              <a:solidFill>
                <a:srgbClr val="FF0000"/>
              </a:solidFill>
            </a:rPr>
            <a:t>2- Functional </a:t>
          </a:r>
          <a:r>
            <a:rPr lang="en-US" sz="2400" dirty="0">
              <a:solidFill>
                <a:srgbClr val="FF0000"/>
              </a:solidFill>
            </a:rPr>
            <a:t>Sugar group </a:t>
          </a:r>
          <a:r>
            <a:rPr lang="en-US" sz="1600" dirty="0">
              <a:solidFill>
                <a:srgbClr val="FF0000"/>
              </a:solidFill>
            </a:rPr>
            <a:t>( Aldose &amp; Ketose )</a:t>
          </a:r>
          <a:endParaRPr lang="ar-SA" sz="1600" dirty="0">
            <a:solidFill>
              <a:srgbClr val="FF0000"/>
            </a:solidFill>
          </a:endParaRPr>
        </a:p>
      </dgm:t>
    </dgm:pt>
    <dgm:pt modelId="{9C04E598-451E-4179-BC5E-C13DC0060DEE}" type="parTrans" cxnId="{7FEE0270-17EE-40DE-82E5-210F8173C40B}">
      <dgm:prSet/>
      <dgm:spPr/>
      <dgm:t>
        <a:bodyPr/>
        <a:lstStyle/>
        <a:p>
          <a:pPr rtl="1"/>
          <a:endParaRPr lang="ar-SA"/>
        </a:p>
      </dgm:t>
    </dgm:pt>
    <dgm:pt modelId="{F269B631-50F7-422F-84E3-716624B62525}" type="sibTrans" cxnId="{7FEE0270-17EE-40DE-82E5-210F8173C40B}">
      <dgm:prSet/>
      <dgm:spPr/>
      <dgm:t>
        <a:bodyPr/>
        <a:lstStyle/>
        <a:p>
          <a:pPr rtl="1"/>
          <a:endParaRPr lang="ar-SA"/>
        </a:p>
      </dgm:t>
    </dgm:pt>
    <dgm:pt modelId="{1F096255-E56D-4BB0-AD8D-633DAF73AC0B}" type="pres">
      <dgm:prSet presAssocID="{ECD0FB9B-EF11-4B01-97D0-248320D20C60}" presName="Name0" presStyleCnt="0">
        <dgm:presLayoutVars>
          <dgm:dir/>
          <dgm:resizeHandles val="exact"/>
        </dgm:presLayoutVars>
      </dgm:prSet>
      <dgm:spPr/>
      <dgm:t>
        <a:bodyPr/>
        <a:lstStyle/>
        <a:p>
          <a:endParaRPr lang="en-US"/>
        </a:p>
      </dgm:t>
    </dgm:pt>
    <dgm:pt modelId="{7F682A92-02FE-43BF-89C0-EC1D81387053}" type="pres">
      <dgm:prSet presAssocID="{C986B10C-34C2-4777-A967-5BB9C5EE6917}" presName="compNode" presStyleCnt="0"/>
      <dgm:spPr/>
    </dgm:pt>
    <dgm:pt modelId="{BFA5436E-DDFC-4295-9472-6568F40EB0D0}" type="pres">
      <dgm:prSet presAssocID="{C986B10C-34C2-4777-A967-5BB9C5EE6917}" presName="pictRect" presStyleLbl="node1" presStyleIdx="0" presStyleCnt="2"/>
      <dgm:spPr>
        <a:blipFill rotWithShape="1">
          <a:blip xmlns:r="http://schemas.openxmlformats.org/officeDocument/2006/relationships" r:embed="rId1"/>
          <a:stretch>
            <a:fillRect/>
          </a:stretch>
        </a:blipFill>
      </dgm:spPr>
    </dgm:pt>
    <dgm:pt modelId="{87B9C2B9-B638-491E-951F-42FA05852571}" type="pres">
      <dgm:prSet presAssocID="{C986B10C-34C2-4777-A967-5BB9C5EE6917}" presName="textRect" presStyleLbl="revTx" presStyleIdx="0" presStyleCnt="2">
        <dgm:presLayoutVars>
          <dgm:bulletEnabled val="1"/>
        </dgm:presLayoutVars>
      </dgm:prSet>
      <dgm:spPr/>
      <dgm:t>
        <a:bodyPr/>
        <a:lstStyle/>
        <a:p>
          <a:endParaRPr lang="en-US"/>
        </a:p>
      </dgm:t>
    </dgm:pt>
    <dgm:pt modelId="{1C17D6F4-7F21-41A0-968D-3D66CE864856}" type="pres">
      <dgm:prSet presAssocID="{F9AE4D6C-877B-4D6D-9232-A75FF37B4B7C}" presName="sibTrans" presStyleLbl="sibTrans2D1" presStyleIdx="0" presStyleCnt="0"/>
      <dgm:spPr/>
      <dgm:t>
        <a:bodyPr/>
        <a:lstStyle/>
        <a:p>
          <a:endParaRPr lang="en-US"/>
        </a:p>
      </dgm:t>
    </dgm:pt>
    <dgm:pt modelId="{110E07FD-25EB-4B39-BD43-9F9E3576DC9E}" type="pres">
      <dgm:prSet presAssocID="{2D74B8DB-DBDD-44F9-B0C5-2ADBF1CC578F}" presName="compNode" presStyleCnt="0"/>
      <dgm:spPr/>
    </dgm:pt>
    <dgm:pt modelId="{A485B37C-C620-48CA-8A01-5903E2F8E892}" type="pres">
      <dgm:prSet presAssocID="{2D74B8DB-DBDD-44F9-B0C5-2ADBF1CC578F}" presName="pictRect" presStyleLbl="node1" presStyleIdx="1" presStyleCnt="2" custLinFactNeighborX="10"/>
      <dgm:spPr>
        <a:blipFill rotWithShape="1">
          <a:blip xmlns:r="http://schemas.openxmlformats.org/officeDocument/2006/relationships" r:embed="rId2"/>
          <a:stretch>
            <a:fillRect/>
          </a:stretch>
        </a:blipFill>
      </dgm:spPr>
    </dgm:pt>
    <dgm:pt modelId="{74C6B58E-29FA-46E6-871C-0B249710A9E9}" type="pres">
      <dgm:prSet presAssocID="{2D74B8DB-DBDD-44F9-B0C5-2ADBF1CC578F}" presName="textRect" presStyleLbl="revTx" presStyleIdx="1" presStyleCnt="2" custScaleX="110532">
        <dgm:presLayoutVars>
          <dgm:bulletEnabled val="1"/>
        </dgm:presLayoutVars>
      </dgm:prSet>
      <dgm:spPr/>
      <dgm:t>
        <a:bodyPr/>
        <a:lstStyle/>
        <a:p>
          <a:endParaRPr lang="en-US"/>
        </a:p>
      </dgm:t>
    </dgm:pt>
  </dgm:ptLst>
  <dgm:cxnLst>
    <dgm:cxn modelId="{A8D9B355-4C2C-4A72-A424-73ACE0EEA43D}" type="presOf" srcId="{F9AE4D6C-877B-4D6D-9232-A75FF37B4B7C}" destId="{1C17D6F4-7F21-41A0-968D-3D66CE864856}" srcOrd="0" destOrd="0" presId="urn:microsoft.com/office/officeart/2005/8/layout/pList1#1"/>
    <dgm:cxn modelId="{BFD154F9-117D-441E-B2C9-B1F014C27B87}" type="presOf" srcId="{ECD0FB9B-EF11-4B01-97D0-248320D20C60}" destId="{1F096255-E56D-4BB0-AD8D-633DAF73AC0B}" srcOrd="0" destOrd="0" presId="urn:microsoft.com/office/officeart/2005/8/layout/pList1#1"/>
    <dgm:cxn modelId="{358BA352-BB3B-4C49-B61C-C44E9B2C13E8}" type="presOf" srcId="{C986B10C-34C2-4777-A967-5BB9C5EE6917}" destId="{87B9C2B9-B638-491E-951F-42FA05852571}" srcOrd="0" destOrd="0" presId="urn:microsoft.com/office/officeart/2005/8/layout/pList1#1"/>
    <dgm:cxn modelId="{7FEE0270-17EE-40DE-82E5-210F8173C40B}" srcId="{ECD0FB9B-EF11-4B01-97D0-248320D20C60}" destId="{2D74B8DB-DBDD-44F9-B0C5-2ADBF1CC578F}" srcOrd="1" destOrd="0" parTransId="{9C04E598-451E-4179-BC5E-C13DC0060DEE}" sibTransId="{F269B631-50F7-422F-84E3-716624B62525}"/>
    <dgm:cxn modelId="{60FCC5B8-CC0F-48B1-BA45-CAC5E2C4FEBE}" srcId="{ECD0FB9B-EF11-4B01-97D0-248320D20C60}" destId="{C986B10C-34C2-4777-A967-5BB9C5EE6917}" srcOrd="0" destOrd="0" parTransId="{EA6345DD-B209-4624-BA8F-D34FE8B252C4}" sibTransId="{F9AE4D6C-877B-4D6D-9232-A75FF37B4B7C}"/>
    <dgm:cxn modelId="{5B4C8089-288E-4D5A-80B8-B56E8B3CF76E}" type="presOf" srcId="{2D74B8DB-DBDD-44F9-B0C5-2ADBF1CC578F}" destId="{74C6B58E-29FA-46E6-871C-0B249710A9E9}" srcOrd="0" destOrd="0" presId="urn:microsoft.com/office/officeart/2005/8/layout/pList1#1"/>
    <dgm:cxn modelId="{152E05E5-7E20-4368-9AC1-48FB06811791}" type="presParOf" srcId="{1F096255-E56D-4BB0-AD8D-633DAF73AC0B}" destId="{7F682A92-02FE-43BF-89C0-EC1D81387053}" srcOrd="0" destOrd="0" presId="urn:microsoft.com/office/officeart/2005/8/layout/pList1#1"/>
    <dgm:cxn modelId="{A0217F21-5D4B-4553-A2E4-308E59F5B980}" type="presParOf" srcId="{7F682A92-02FE-43BF-89C0-EC1D81387053}" destId="{BFA5436E-DDFC-4295-9472-6568F40EB0D0}" srcOrd="0" destOrd="0" presId="urn:microsoft.com/office/officeart/2005/8/layout/pList1#1"/>
    <dgm:cxn modelId="{FBE09BF2-12C6-4D2D-869D-C595DAEC316F}" type="presParOf" srcId="{7F682A92-02FE-43BF-89C0-EC1D81387053}" destId="{87B9C2B9-B638-491E-951F-42FA05852571}" srcOrd="1" destOrd="0" presId="urn:microsoft.com/office/officeart/2005/8/layout/pList1#1"/>
    <dgm:cxn modelId="{54741CAC-04A3-487D-827A-8B3A65F741CB}" type="presParOf" srcId="{1F096255-E56D-4BB0-AD8D-633DAF73AC0B}" destId="{1C17D6F4-7F21-41A0-968D-3D66CE864856}" srcOrd="1" destOrd="0" presId="urn:microsoft.com/office/officeart/2005/8/layout/pList1#1"/>
    <dgm:cxn modelId="{43BEF0DF-900B-46F4-9AAE-7896BC5102C6}" type="presParOf" srcId="{1F096255-E56D-4BB0-AD8D-633DAF73AC0B}" destId="{110E07FD-25EB-4B39-BD43-9F9E3576DC9E}" srcOrd="2" destOrd="0" presId="urn:microsoft.com/office/officeart/2005/8/layout/pList1#1"/>
    <dgm:cxn modelId="{36F91CF1-F006-4BD7-876D-79AF14B7045E}" type="presParOf" srcId="{110E07FD-25EB-4B39-BD43-9F9E3576DC9E}" destId="{A485B37C-C620-48CA-8A01-5903E2F8E892}" srcOrd="0" destOrd="0" presId="urn:microsoft.com/office/officeart/2005/8/layout/pList1#1"/>
    <dgm:cxn modelId="{DA15D703-2560-4533-AB4E-C63BFB2D2547}" type="presParOf" srcId="{110E07FD-25EB-4B39-BD43-9F9E3576DC9E}" destId="{74C6B58E-29FA-46E6-871C-0B249710A9E9}"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20279C-6AB8-4BB7-AA1C-7E8DA40D3851}" type="doc">
      <dgm:prSet loTypeId="urn:microsoft.com/office/officeart/2005/8/layout/chevron2" loCatId="list" qsTypeId="urn:microsoft.com/office/officeart/2005/8/quickstyle/simple1" qsCatId="simple" csTypeId="urn:microsoft.com/office/officeart/2005/8/colors/accent4_4" csCatId="accent4" phldr="1"/>
      <dgm:spPr/>
      <dgm:t>
        <a:bodyPr/>
        <a:lstStyle/>
        <a:p>
          <a:pPr rtl="1"/>
          <a:endParaRPr lang="ar-SA"/>
        </a:p>
      </dgm:t>
    </dgm:pt>
    <dgm:pt modelId="{B58FDF1D-2196-4E44-97C6-6B9F3C5F878B}">
      <dgm:prSet phldrT="[نص]" custT="1"/>
      <dgm:spPr/>
      <dgm:t>
        <a:bodyPr/>
        <a:lstStyle/>
        <a:p>
          <a:pPr rtl="1"/>
          <a:r>
            <a:rPr lang="en-US" sz="1050" b="1" dirty="0" smtClean="0"/>
            <a:t>Aldo-</a:t>
          </a:r>
          <a:r>
            <a:rPr lang="en-US" sz="1050" b="1" dirty="0" err="1" smtClean="0"/>
            <a:t>Keto</a:t>
          </a:r>
          <a:endParaRPr lang="ar-SA" sz="1000" b="1" dirty="0"/>
        </a:p>
      </dgm:t>
    </dgm:pt>
    <dgm:pt modelId="{0378267F-19EC-48DA-84CB-F773F7B4614E}" type="parTrans" cxnId="{2E961861-21B7-4691-B188-C72D364ADE8D}">
      <dgm:prSet/>
      <dgm:spPr/>
      <dgm:t>
        <a:bodyPr/>
        <a:lstStyle/>
        <a:p>
          <a:pPr rtl="1"/>
          <a:endParaRPr lang="ar-SA"/>
        </a:p>
      </dgm:t>
    </dgm:pt>
    <dgm:pt modelId="{2C3A3E83-3904-4517-8CDC-110140FDB48C}" type="sibTrans" cxnId="{2E961861-21B7-4691-B188-C72D364ADE8D}">
      <dgm:prSet/>
      <dgm:spPr/>
      <dgm:t>
        <a:bodyPr/>
        <a:lstStyle/>
        <a:p>
          <a:pPr rtl="1"/>
          <a:endParaRPr lang="ar-SA"/>
        </a:p>
      </dgm:t>
    </dgm:pt>
    <dgm:pt modelId="{9D85D9E3-429E-4057-901B-EF09FF3CACEB}">
      <dgm:prSet phldrT="[نص]"/>
      <dgm:spPr/>
      <dgm:t>
        <a:bodyPr/>
        <a:lstStyle/>
        <a:p>
          <a:pPr rtl="0"/>
          <a:r>
            <a:rPr lang="en-US" dirty="0" smtClean="0"/>
            <a:t>Same : formula</a:t>
          </a:r>
          <a:endParaRPr lang="ar-SA" dirty="0"/>
        </a:p>
      </dgm:t>
    </dgm:pt>
    <dgm:pt modelId="{CE8051A0-F36D-4BE2-8C1D-931CC9BAC91F}" type="parTrans" cxnId="{7143C85A-241A-4B85-8F8C-5894912CF88B}">
      <dgm:prSet/>
      <dgm:spPr/>
      <dgm:t>
        <a:bodyPr/>
        <a:lstStyle/>
        <a:p>
          <a:pPr rtl="1"/>
          <a:endParaRPr lang="ar-SA"/>
        </a:p>
      </dgm:t>
    </dgm:pt>
    <dgm:pt modelId="{F4B96792-78FE-4B8E-96A9-53524242B01D}" type="sibTrans" cxnId="{7143C85A-241A-4B85-8F8C-5894912CF88B}">
      <dgm:prSet/>
      <dgm:spPr/>
      <dgm:t>
        <a:bodyPr/>
        <a:lstStyle/>
        <a:p>
          <a:pPr rtl="1"/>
          <a:endParaRPr lang="ar-SA"/>
        </a:p>
      </dgm:t>
    </dgm:pt>
    <dgm:pt modelId="{B48D3E16-8845-461C-97D9-937CDEDB30C1}">
      <dgm:prSet phldrT="[نص]" custT="1"/>
      <dgm:spPr/>
      <dgm:t>
        <a:bodyPr/>
        <a:lstStyle/>
        <a:p>
          <a:pPr rtl="1"/>
          <a:r>
            <a:rPr lang="en-US" sz="1050" b="1" dirty="0" err="1" smtClean="0"/>
            <a:t>Epimers</a:t>
          </a:r>
          <a:endParaRPr lang="ar-SA" sz="1000" b="1" dirty="0"/>
        </a:p>
      </dgm:t>
    </dgm:pt>
    <dgm:pt modelId="{A043AD06-B360-4216-9C01-C4B80770BE13}" type="parTrans" cxnId="{A716535D-A204-49E9-BE7F-3067261D79CD}">
      <dgm:prSet/>
      <dgm:spPr/>
      <dgm:t>
        <a:bodyPr/>
        <a:lstStyle/>
        <a:p>
          <a:pPr rtl="1"/>
          <a:endParaRPr lang="ar-SA"/>
        </a:p>
      </dgm:t>
    </dgm:pt>
    <dgm:pt modelId="{482E9AF9-F77B-4C76-8DDA-B80CD3C61BF1}" type="sibTrans" cxnId="{A716535D-A204-49E9-BE7F-3067261D79CD}">
      <dgm:prSet/>
      <dgm:spPr/>
      <dgm:t>
        <a:bodyPr/>
        <a:lstStyle/>
        <a:p>
          <a:pPr rtl="1"/>
          <a:endParaRPr lang="ar-SA"/>
        </a:p>
      </dgm:t>
    </dgm:pt>
    <dgm:pt modelId="{6DB4EC17-7F4A-4DE1-9598-C7CE0EB5BADA}">
      <dgm:prSet phldrT="[نص]"/>
      <dgm:spPr/>
      <dgm:t>
        <a:bodyPr/>
        <a:lstStyle/>
        <a:p>
          <a:pPr rtl="0"/>
          <a:r>
            <a:rPr lang="en-US" dirty="0" smtClean="0"/>
            <a:t>Same : formula</a:t>
          </a:r>
          <a:endParaRPr lang="ar-SA" dirty="0"/>
        </a:p>
      </dgm:t>
    </dgm:pt>
    <dgm:pt modelId="{9CA30B76-3F36-4BE3-A324-8F5DAFC7472F}" type="parTrans" cxnId="{75EE55E0-D00C-40DD-AA85-1359B53FC688}">
      <dgm:prSet/>
      <dgm:spPr/>
      <dgm:t>
        <a:bodyPr/>
        <a:lstStyle/>
        <a:p>
          <a:pPr rtl="1"/>
          <a:endParaRPr lang="ar-SA"/>
        </a:p>
      </dgm:t>
    </dgm:pt>
    <dgm:pt modelId="{27896DDB-3855-42AD-B6F7-62AEDE779BEF}" type="sibTrans" cxnId="{75EE55E0-D00C-40DD-AA85-1359B53FC688}">
      <dgm:prSet/>
      <dgm:spPr/>
      <dgm:t>
        <a:bodyPr/>
        <a:lstStyle/>
        <a:p>
          <a:pPr rtl="1"/>
          <a:endParaRPr lang="ar-SA"/>
        </a:p>
      </dgm:t>
    </dgm:pt>
    <dgm:pt modelId="{12582BE9-E88A-4F28-B5A1-D67ADAD6FB6B}">
      <dgm:prSet phldrT="[نص]"/>
      <dgm:spPr/>
      <dgm:t>
        <a:bodyPr/>
        <a:lstStyle/>
        <a:p>
          <a:pPr rtl="0"/>
          <a:r>
            <a:rPr lang="en-US" dirty="0" smtClean="0"/>
            <a:t>Different :</a:t>
          </a:r>
          <a:r>
            <a:rPr lang="ar-SA" dirty="0" smtClean="0"/>
            <a:t> </a:t>
          </a:r>
          <a:r>
            <a:rPr lang="en-US" dirty="0" smtClean="0"/>
            <a:t>configuration around a *single* carbon atom</a:t>
          </a:r>
          <a:endParaRPr lang="ar-SA" dirty="0"/>
        </a:p>
      </dgm:t>
    </dgm:pt>
    <dgm:pt modelId="{0183642C-F6D2-4BAA-943F-41AD26142A79}" type="parTrans" cxnId="{6EF6DE2F-FEE2-4FEC-A0A1-075DB1E9894C}">
      <dgm:prSet/>
      <dgm:spPr/>
      <dgm:t>
        <a:bodyPr/>
        <a:lstStyle/>
        <a:p>
          <a:pPr rtl="1"/>
          <a:endParaRPr lang="ar-SA"/>
        </a:p>
      </dgm:t>
    </dgm:pt>
    <dgm:pt modelId="{3D6B8AAC-F352-44C6-BB1B-5A9CCD2F0B1D}" type="sibTrans" cxnId="{6EF6DE2F-FEE2-4FEC-A0A1-075DB1E9894C}">
      <dgm:prSet/>
      <dgm:spPr/>
      <dgm:t>
        <a:bodyPr/>
        <a:lstStyle/>
        <a:p>
          <a:pPr rtl="1"/>
          <a:endParaRPr lang="ar-SA"/>
        </a:p>
      </dgm:t>
    </dgm:pt>
    <dgm:pt modelId="{0E9B9749-58EF-4151-A8C7-F17EAF97E7E7}">
      <dgm:prSet phldrT="[نص]" custT="1"/>
      <dgm:spPr/>
      <dgm:t>
        <a:bodyPr/>
        <a:lstStyle/>
        <a:p>
          <a:pPr rtl="1"/>
          <a:r>
            <a:rPr lang="en-US" sz="1050" b="1" dirty="0" smtClean="0"/>
            <a:t>D-and L-forms</a:t>
          </a:r>
          <a:endParaRPr lang="ar-SA" sz="1050" b="1" dirty="0"/>
        </a:p>
      </dgm:t>
    </dgm:pt>
    <dgm:pt modelId="{E22F509B-DCED-49A2-9771-6BBDA1519326}" type="parTrans" cxnId="{4110ABF0-F103-426A-A53B-7E1A1CE70462}">
      <dgm:prSet/>
      <dgm:spPr/>
      <dgm:t>
        <a:bodyPr/>
        <a:lstStyle/>
        <a:p>
          <a:pPr rtl="1"/>
          <a:endParaRPr lang="ar-SA"/>
        </a:p>
      </dgm:t>
    </dgm:pt>
    <dgm:pt modelId="{3778E306-F869-4E07-AE93-1519FC42D95B}" type="sibTrans" cxnId="{4110ABF0-F103-426A-A53B-7E1A1CE70462}">
      <dgm:prSet/>
      <dgm:spPr/>
      <dgm:t>
        <a:bodyPr/>
        <a:lstStyle/>
        <a:p>
          <a:pPr rtl="1"/>
          <a:endParaRPr lang="ar-SA"/>
        </a:p>
      </dgm:t>
    </dgm:pt>
    <dgm:pt modelId="{36B2C643-36B9-462D-9377-5164CF68BE79}">
      <dgm:prSet phldrT="[نص]" custT="1"/>
      <dgm:spPr/>
      <dgm:t>
        <a:bodyPr/>
        <a:lstStyle/>
        <a:p>
          <a:pPr rtl="1"/>
          <a:r>
            <a:rPr lang="el-GR" sz="1050" b="1" dirty="0" smtClean="0"/>
            <a:t>α-</a:t>
          </a:r>
          <a:r>
            <a:rPr lang="en-US" sz="1050" b="1" dirty="0" smtClean="0"/>
            <a:t>and </a:t>
          </a:r>
          <a:r>
            <a:rPr lang="el-GR" sz="1050" b="1" dirty="0" smtClean="0"/>
            <a:t>β-</a:t>
          </a:r>
          <a:r>
            <a:rPr lang="en-US" sz="1050" b="1" dirty="0" err="1" smtClean="0"/>
            <a:t>anomers</a:t>
          </a:r>
          <a:endParaRPr lang="ar-SA" sz="1050" b="1" dirty="0"/>
        </a:p>
      </dgm:t>
    </dgm:pt>
    <dgm:pt modelId="{7A6EA9BB-C11D-4691-AA96-B72C22FECC6F}" type="parTrans" cxnId="{E5AF7D8F-52BF-4DEC-9D13-4393A5FC5D12}">
      <dgm:prSet/>
      <dgm:spPr/>
      <dgm:t>
        <a:bodyPr/>
        <a:lstStyle/>
        <a:p>
          <a:pPr rtl="1"/>
          <a:endParaRPr lang="ar-SA"/>
        </a:p>
      </dgm:t>
    </dgm:pt>
    <dgm:pt modelId="{B96A29EB-25B9-47AC-9E25-1EA1FFDF2AD5}" type="sibTrans" cxnId="{E5AF7D8F-52BF-4DEC-9D13-4393A5FC5D12}">
      <dgm:prSet/>
      <dgm:spPr/>
      <dgm:t>
        <a:bodyPr/>
        <a:lstStyle/>
        <a:p>
          <a:pPr rtl="1"/>
          <a:endParaRPr lang="ar-SA"/>
        </a:p>
      </dgm:t>
    </dgm:pt>
    <dgm:pt modelId="{FAA9C7AE-CF36-42DB-B951-690874BD8CB4}">
      <dgm:prSet phldrT="[نص]"/>
      <dgm:spPr/>
      <dgm:t>
        <a:bodyPr/>
        <a:lstStyle/>
        <a:p>
          <a:pPr rtl="0"/>
          <a:r>
            <a:rPr lang="en-US" dirty="0" smtClean="0"/>
            <a:t>Different : functional Group</a:t>
          </a:r>
          <a:endParaRPr lang="ar-SA" dirty="0"/>
        </a:p>
      </dgm:t>
    </dgm:pt>
    <dgm:pt modelId="{83348EB5-BF20-45C3-B368-959FE527F4D8}" type="parTrans" cxnId="{4C1FF4A4-7637-4119-8647-FD690ABFDCDF}">
      <dgm:prSet/>
      <dgm:spPr/>
      <dgm:t>
        <a:bodyPr/>
        <a:lstStyle/>
        <a:p>
          <a:pPr rtl="1"/>
          <a:endParaRPr lang="ar-SA"/>
        </a:p>
      </dgm:t>
    </dgm:pt>
    <dgm:pt modelId="{3344D7ED-AE17-4761-A932-929D5A3923C4}" type="sibTrans" cxnId="{4C1FF4A4-7637-4119-8647-FD690ABFDCDF}">
      <dgm:prSet/>
      <dgm:spPr/>
      <dgm:t>
        <a:bodyPr/>
        <a:lstStyle/>
        <a:p>
          <a:pPr rtl="1"/>
          <a:endParaRPr lang="ar-SA"/>
        </a:p>
      </dgm:t>
    </dgm:pt>
    <dgm:pt modelId="{A8854A84-E477-4F1D-ABCD-D047C126AA1F}">
      <dgm:prSet/>
      <dgm:spPr/>
      <dgm:t>
        <a:bodyPr/>
        <a:lstStyle/>
        <a:p>
          <a:pPr rtl="0"/>
          <a:r>
            <a:rPr lang="en-US" dirty="0" smtClean="0"/>
            <a:t>Same : molecular formula</a:t>
          </a:r>
          <a:endParaRPr lang="ar-SA" dirty="0"/>
        </a:p>
      </dgm:t>
    </dgm:pt>
    <dgm:pt modelId="{AF63BE57-EFF3-4E56-A9DC-423182AC8B33}" type="parTrans" cxnId="{AEEDBBAD-396D-4E39-BC02-6577065A1C2C}">
      <dgm:prSet/>
      <dgm:spPr/>
      <dgm:t>
        <a:bodyPr/>
        <a:lstStyle/>
        <a:p>
          <a:pPr rtl="1"/>
          <a:endParaRPr lang="ar-SA"/>
        </a:p>
      </dgm:t>
    </dgm:pt>
    <dgm:pt modelId="{2984CBBD-A7F2-4C1D-B160-D606797B1063}" type="sibTrans" cxnId="{AEEDBBAD-396D-4E39-BC02-6577065A1C2C}">
      <dgm:prSet/>
      <dgm:spPr/>
      <dgm:t>
        <a:bodyPr/>
        <a:lstStyle/>
        <a:p>
          <a:pPr rtl="1"/>
          <a:endParaRPr lang="ar-SA"/>
        </a:p>
      </dgm:t>
    </dgm:pt>
    <dgm:pt modelId="{ABCC501D-4AB2-4611-BC68-06FD90541024}">
      <dgm:prSet/>
      <dgm:spPr/>
      <dgm:t>
        <a:bodyPr/>
        <a:lstStyle/>
        <a:p>
          <a:pPr rtl="0"/>
          <a:r>
            <a:rPr lang="en-US" dirty="0" smtClean="0"/>
            <a:t>Different :</a:t>
          </a:r>
          <a:r>
            <a:rPr lang="ar-SA" dirty="0" smtClean="0"/>
            <a:t> </a:t>
          </a:r>
          <a:r>
            <a:rPr lang="en-US" dirty="0" smtClean="0"/>
            <a:t>position of OH group on the *asymmetric carbon* farthest from carbonyl group</a:t>
          </a:r>
          <a:endParaRPr lang="ar-SA" dirty="0"/>
        </a:p>
      </dgm:t>
    </dgm:pt>
    <dgm:pt modelId="{FC295BA2-F211-4BDC-95EA-A0EDB673F0B8}" type="parTrans" cxnId="{B1BC6987-A95B-4055-B1E1-08DA70172713}">
      <dgm:prSet/>
      <dgm:spPr/>
      <dgm:t>
        <a:bodyPr/>
        <a:lstStyle/>
        <a:p>
          <a:pPr rtl="1"/>
          <a:endParaRPr lang="ar-SA"/>
        </a:p>
      </dgm:t>
    </dgm:pt>
    <dgm:pt modelId="{92F9CD7D-AB66-4ED8-82CC-9AE315AB5318}" type="sibTrans" cxnId="{B1BC6987-A95B-4055-B1E1-08DA70172713}">
      <dgm:prSet/>
      <dgm:spPr/>
      <dgm:t>
        <a:bodyPr/>
        <a:lstStyle/>
        <a:p>
          <a:pPr rtl="1"/>
          <a:endParaRPr lang="ar-SA"/>
        </a:p>
      </dgm:t>
    </dgm:pt>
    <dgm:pt modelId="{CCC5A251-D8E3-4732-94D3-75FAD8DBD9BF}">
      <dgm:prSet/>
      <dgm:spPr/>
      <dgm:t>
        <a:bodyPr/>
        <a:lstStyle/>
        <a:p>
          <a:pPr rtl="0"/>
          <a:r>
            <a:rPr lang="en-US" dirty="0" smtClean="0"/>
            <a:t>Same : molecular formula</a:t>
          </a:r>
          <a:endParaRPr lang="ar-SA" dirty="0"/>
        </a:p>
      </dgm:t>
    </dgm:pt>
    <dgm:pt modelId="{4F69520B-46B6-48D1-AA17-34F2C7D85B49}" type="parTrans" cxnId="{A4C851A2-5E3D-40C9-85BC-2F00822CE7A4}">
      <dgm:prSet/>
      <dgm:spPr/>
      <dgm:t>
        <a:bodyPr/>
        <a:lstStyle/>
        <a:p>
          <a:pPr rtl="1"/>
          <a:endParaRPr lang="ar-SA"/>
        </a:p>
      </dgm:t>
    </dgm:pt>
    <dgm:pt modelId="{EA3297EA-C07F-4012-AA12-B7720780A172}" type="sibTrans" cxnId="{A4C851A2-5E3D-40C9-85BC-2F00822CE7A4}">
      <dgm:prSet/>
      <dgm:spPr/>
      <dgm:t>
        <a:bodyPr/>
        <a:lstStyle/>
        <a:p>
          <a:pPr rtl="1"/>
          <a:endParaRPr lang="ar-SA"/>
        </a:p>
      </dgm:t>
    </dgm:pt>
    <dgm:pt modelId="{7C1152DA-E5CF-4749-9EF4-B5F170481A58}">
      <dgm:prSet/>
      <dgm:spPr/>
      <dgm:t>
        <a:bodyPr/>
        <a:lstStyle/>
        <a:p>
          <a:pPr rtl="0"/>
          <a:r>
            <a:rPr lang="en-US" dirty="0" smtClean="0"/>
            <a:t>Different :</a:t>
          </a:r>
          <a:r>
            <a:rPr lang="ar-SA" dirty="0" smtClean="0"/>
            <a:t> </a:t>
          </a:r>
          <a:r>
            <a:rPr lang="en-US" dirty="0" smtClean="0"/>
            <a:t>position of OH around </a:t>
          </a:r>
          <a:r>
            <a:rPr lang="en-US" dirty="0" err="1" smtClean="0"/>
            <a:t>anomeric</a:t>
          </a:r>
          <a:r>
            <a:rPr lang="en-US" dirty="0" smtClean="0"/>
            <a:t> carbon</a:t>
          </a:r>
          <a:endParaRPr lang="ar-SA" dirty="0"/>
        </a:p>
      </dgm:t>
    </dgm:pt>
    <dgm:pt modelId="{F21FC59F-EF10-497A-B59A-50AF27687F62}" type="parTrans" cxnId="{7AE7D238-95B6-4C04-8D1F-D557E32FD5C1}">
      <dgm:prSet/>
      <dgm:spPr/>
      <dgm:t>
        <a:bodyPr/>
        <a:lstStyle/>
        <a:p>
          <a:pPr rtl="1"/>
          <a:endParaRPr lang="ar-SA"/>
        </a:p>
      </dgm:t>
    </dgm:pt>
    <dgm:pt modelId="{9F282061-25E5-4063-A71D-9F6E01D4BC6E}" type="sibTrans" cxnId="{7AE7D238-95B6-4C04-8D1F-D557E32FD5C1}">
      <dgm:prSet/>
      <dgm:spPr/>
      <dgm:t>
        <a:bodyPr/>
        <a:lstStyle/>
        <a:p>
          <a:pPr rtl="1"/>
          <a:endParaRPr lang="ar-SA"/>
        </a:p>
      </dgm:t>
    </dgm:pt>
    <dgm:pt modelId="{FB461143-4986-4466-9596-88A97DC97347}" type="pres">
      <dgm:prSet presAssocID="{B520279C-6AB8-4BB7-AA1C-7E8DA40D3851}" presName="linearFlow" presStyleCnt="0">
        <dgm:presLayoutVars>
          <dgm:dir/>
          <dgm:animLvl val="lvl"/>
          <dgm:resizeHandles val="exact"/>
        </dgm:presLayoutVars>
      </dgm:prSet>
      <dgm:spPr/>
      <dgm:t>
        <a:bodyPr/>
        <a:lstStyle/>
        <a:p>
          <a:endParaRPr lang="en-US"/>
        </a:p>
      </dgm:t>
    </dgm:pt>
    <dgm:pt modelId="{5CE8AB02-333D-4C27-80B1-5FAB3C551E59}" type="pres">
      <dgm:prSet presAssocID="{B58FDF1D-2196-4E44-97C6-6B9F3C5F878B}" presName="composite" presStyleCnt="0"/>
      <dgm:spPr/>
      <dgm:t>
        <a:bodyPr/>
        <a:lstStyle/>
        <a:p>
          <a:endParaRPr lang="en-US"/>
        </a:p>
      </dgm:t>
    </dgm:pt>
    <dgm:pt modelId="{89FEB759-91D7-44E7-B157-CAB13C116AF8}" type="pres">
      <dgm:prSet presAssocID="{B58FDF1D-2196-4E44-97C6-6B9F3C5F878B}" presName="parentText" presStyleLbl="alignNode1" presStyleIdx="0" presStyleCnt="4">
        <dgm:presLayoutVars>
          <dgm:chMax val="1"/>
          <dgm:bulletEnabled val="1"/>
        </dgm:presLayoutVars>
      </dgm:prSet>
      <dgm:spPr/>
      <dgm:t>
        <a:bodyPr/>
        <a:lstStyle/>
        <a:p>
          <a:pPr rtl="1"/>
          <a:endParaRPr lang="ar-SA"/>
        </a:p>
      </dgm:t>
    </dgm:pt>
    <dgm:pt modelId="{1BCD3030-CFF6-427E-AAC8-02EABFC04F7D}" type="pres">
      <dgm:prSet presAssocID="{B58FDF1D-2196-4E44-97C6-6B9F3C5F878B}" presName="descendantText" presStyleLbl="alignAcc1" presStyleIdx="0" presStyleCnt="4">
        <dgm:presLayoutVars>
          <dgm:bulletEnabled val="1"/>
        </dgm:presLayoutVars>
      </dgm:prSet>
      <dgm:spPr/>
      <dgm:t>
        <a:bodyPr/>
        <a:lstStyle/>
        <a:p>
          <a:pPr rtl="1"/>
          <a:endParaRPr lang="ar-SA"/>
        </a:p>
      </dgm:t>
    </dgm:pt>
    <dgm:pt modelId="{564AC646-B749-44B0-B243-7EF93C7DF3E2}" type="pres">
      <dgm:prSet presAssocID="{2C3A3E83-3904-4517-8CDC-110140FDB48C}" presName="sp" presStyleCnt="0"/>
      <dgm:spPr/>
      <dgm:t>
        <a:bodyPr/>
        <a:lstStyle/>
        <a:p>
          <a:endParaRPr lang="en-US"/>
        </a:p>
      </dgm:t>
    </dgm:pt>
    <dgm:pt modelId="{54F65D34-7133-4EAB-874B-3BFB3B4ED785}" type="pres">
      <dgm:prSet presAssocID="{B48D3E16-8845-461C-97D9-937CDEDB30C1}" presName="composite" presStyleCnt="0"/>
      <dgm:spPr/>
      <dgm:t>
        <a:bodyPr/>
        <a:lstStyle/>
        <a:p>
          <a:endParaRPr lang="en-US"/>
        </a:p>
      </dgm:t>
    </dgm:pt>
    <dgm:pt modelId="{079E36D2-64A4-4752-9635-FBC2432462A8}" type="pres">
      <dgm:prSet presAssocID="{B48D3E16-8845-461C-97D9-937CDEDB30C1}" presName="parentText" presStyleLbl="alignNode1" presStyleIdx="1" presStyleCnt="4">
        <dgm:presLayoutVars>
          <dgm:chMax val="1"/>
          <dgm:bulletEnabled val="1"/>
        </dgm:presLayoutVars>
      </dgm:prSet>
      <dgm:spPr/>
      <dgm:t>
        <a:bodyPr/>
        <a:lstStyle/>
        <a:p>
          <a:pPr rtl="1"/>
          <a:endParaRPr lang="ar-SA"/>
        </a:p>
      </dgm:t>
    </dgm:pt>
    <dgm:pt modelId="{A5D23A35-8AFF-4981-B555-74E0D2072517}" type="pres">
      <dgm:prSet presAssocID="{B48D3E16-8845-461C-97D9-937CDEDB30C1}" presName="descendantText" presStyleLbl="alignAcc1" presStyleIdx="1" presStyleCnt="4">
        <dgm:presLayoutVars>
          <dgm:bulletEnabled val="1"/>
        </dgm:presLayoutVars>
      </dgm:prSet>
      <dgm:spPr/>
      <dgm:t>
        <a:bodyPr/>
        <a:lstStyle/>
        <a:p>
          <a:pPr rtl="1"/>
          <a:endParaRPr lang="ar-SA"/>
        </a:p>
      </dgm:t>
    </dgm:pt>
    <dgm:pt modelId="{29549B55-A025-46C5-A51A-326DCA50E18F}" type="pres">
      <dgm:prSet presAssocID="{482E9AF9-F77B-4C76-8DDA-B80CD3C61BF1}" presName="sp" presStyleCnt="0"/>
      <dgm:spPr/>
      <dgm:t>
        <a:bodyPr/>
        <a:lstStyle/>
        <a:p>
          <a:endParaRPr lang="en-US"/>
        </a:p>
      </dgm:t>
    </dgm:pt>
    <dgm:pt modelId="{4044F47F-CF15-4694-A6F1-04E09FFF9460}" type="pres">
      <dgm:prSet presAssocID="{0E9B9749-58EF-4151-A8C7-F17EAF97E7E7}" presName="composite" presStyleCnt="0"/>
      <dgm:spPr/>
      <dgm:t>
        <a:bodyPr/>
        <a:lstStyle/>
        <a:p>
          <a:endParaRPr lang="en-US"/>
        </a:p>
      </dgm:t>
    </dgm:pt>
    <dgm:pt modelId="{742C8BDF-ACB5-4EEA-98B3-19FC22E12E19}" type="pres">
      <dgm:prSet presAssocID="{0E9B9749-58EF-4151-A8C7-F17EAF97E7E7}" presName="parentText" presStyleLbl="alignNode1" presStyleIdx="2" presStyleCnt="4">
        <dgm:presLayoutVars>
          <dgm:chMax val="1"/>
          <dgm:bulletEnabled val="1"/>
        </dgm:presLayoutVars>
      </dgm:prSet>
      <dgm:spPr/>
      <dgm:t>
        <a:bodyPr/>
        <a:lstStyle/>
        <a:p>
          <a:pPr rtl="1"/>
          <a:endParaRPr lang="ar-SA"/>
        </a:p>
      </dgm:t>
    </dgm:pt>
    <dgm:pt modelId="{973EE3F8-D562-475C-BA55-82C8166E4D58}" type="pres">
      <dgm:prSet presAssocID="{0E9B9749-58EF-4151-A8C7-F17EAF97E7E7}" presName="descendantText" presStyleLbl="alignAcc1" presStyleIdx="2" presStyleCnt="4">
        <dgm:presLayoutVars>
          <dgm:bulletEnabled val="1"/>
        </dgm:presLayoutVars>
      </dgm:prSet>
      <dgm:spPr/>
      <dgm:t>
        <a:bodyPr/>
        <a:lstStyle/>
        <a:p>
          <a:pPr rtl="1"/>
          <a:endParaRPr lang="ar-SA"/>
        </a:p>
      </dgm:t>
    </dgm:pt>
    <dgm:pt modelId="{BA92C859-8063-4D3A-9815-B3A120236E2A}" type="pres">
      <dgm:prSet presAssocID="{3778E306-F869-4E07-AE93-1519FC42D95B}" presName="sp" presStyleCnt="0"/>
      <dgm:spPr/>
      <dgm:t>
        <a:bodyPr/>
        <a:lstStyle/>
        <a:p>
          <a:endParaRPr lang="en-US"/>
        </a:p>
      </dgm:t>
    </dgm:pt>
    <dgm:pt modelId="{607AC3F9-057D-4AD3-9313-779897B5D910}" type="pres">
      <dgm:prSet presAssocID="{36B2C643-36B9-462D-9377-5164CF68BE79}" presName="composite" presStyleCnt="0"/>
      <dgm:spPr/>
      <dgm:t>
        <a:bodyPr/>
        <a:lstStyle/>
        <a:p>
          <a:endParaRPr lang="en-US"/>
        </a:p>
      </dgm:t>
    </dgm:pt>
    <dgm:pt modelId="{84E06FA9-363D-4367-8CED-629BEDBEB895}" type="pres">
      <dgm:prSet presAssocID="{36B2C643-36B9-462D-9377-5164CF68BE79}" presName="parentText" presStyleLbl="alignNode1" presStyleIdx="3" presStyleCnt="4">
        <dgm:presLayoutVars>
          <dgm:chMax val="1"/>
          <dgm:bulletEnabled val="1"/>
        </dgm:presLayoutVars>
      </dgm:prSet>
      <dgm:spPr/>
      <dgm:t>
        <a:bodyPr/>
        <a:lstStyle/>
        <a:p>
          <a:pPr rtl="1"/>
          <a:endParaRPr lang="ar-SA"/>
        </a:p>
      </dgm:t>
    </dgm:pt>
    <dgm:pt modelId="{12ADAC0B-DF26-4E6A-8DF5-1A7BAF1D3C86}" type="pres">
      <dgm:prSet presAssocID="{36B2C643-36B9-462D-9377-5164CF68BE79}" presName="descendantText" presStyleLbl="alignAcc1" presStyleIdx="3" presStyleCnt="4">
        <dgm:presLayoutVars>
          <dgm:bulletEnabled val="1"/>
        </dgm:presLayoutVars>
      </dgm:prSet>
      <dgm:spPr/>
      <dgm:t>
        <a:bodyPr/>
        <a:lstStyle/>
        <a:p>
          <a:pPr rtl="1"/>
          <a:endParaRPr lang="ar-SA"/>
        </a:p>
      </dgm:t>
    </dgm:pt>
  </dgm:ptLst>
  <dgm:cxnLst>
    <dgm:cxn modelId="{B1BC6987-A95B-4055-B1E1-08DA70172713}" srcId="{0E9B9749-58EF-4151-A8C7-F17EAF97E7E7}" destId="{ABCC501D-4AB2-4611-BC68-06FD90541024}" srcOrd="1" destOrd="0" parTransId="{FC295BA2-F211-4BDC-95EA-A0EDB673F0B8}" sibTransId="{92F9CD7D-AB66-4ED8-82CC-9AE315AB5318}"/>
    <dgm:cxn modelId="{7B5697FE-DE0E-4F75-8A6C-0B8FE0F773AB}" type="presOf" srcId="{36B2C643-36B9-462D-9377-5164CF68BE79}" destId="{84E06FA9-363D-4367-8CED-629BEDBEB895}" srcOrd="0" destOrd="0" presId="urn:microsoft.com/office/officeart/2005/8/layout/chevron2"/>
    <dgm:cxn modelId="{E5AF7D8F-52BF-4DEC-9D13-4393A5FC5D12}" srcId="{B520279C-6AB8-4BB7-AA1C-7E8DA40D3851}" destId="{36B2C643-36B9-462D-9377-5164CF68BE79}" srcOrd="3" destOrd="0" parTransId="{7A6EA9BB-C11D-4691-AA96-B72C22FECC6F}" sibTransId="{B96A29EB-25B9-47AC-9E25-1EA1FFDF2AD5}"/>
    <dgm:cxn modelId="{75EE55E0-D00C-40DD-AA85-1359B53FC688}" srcId="{B48D3E16-8845-461C-97D9-937CDEDB30C1}" destId="{6DB4EC17-7F4A-4DE1-9598-C7CE0EB5BADA}" srcOrd="0" destOrd="0" parTransId="{9CA30B76-3F36-4BE3-A324-8F5DAFC7472F}" sibTransId="{27896DDB-3855-42AD-B6F7-62AEDE779BEF}"/>
    <dgm:cxn modelId="{100BCE04-B2FD-47A2-8DA9-5EE9C70D4EFA}" type="presOf" srcId="{B48D3E16-8845-461C-97D9-937CDEDB30C1}" destId="{079E36D2-64A4-4752-9635-FBC2432462A8}" srcOrd="0" destOrd="0" presId="urn:microsoft.com/office/officeart/2005/8/layout/chevron2"/>
    <dgm:cxn modelId="{6EF6DE2F-FEE2-4FEC-A0A1-075DB1E9894C}" srcId="{B48D3E16-8845-461C-97D9-937CDEDB30C1}" destId="{12582BE9-E88A-4F28-B5A1-D67ADAD6FB6B}" srcOrd="1" destOrd="0" parTransId="{0183642C-F6D2-4BAA-943F-41AD26142A79}" sibTransId="{3D6B8AAC-F352-44C6-BB1B-5A9CCD2F0B1D}"/>
    <dgm:cxn modelId="{7AE7D238-95B6-4C04-8D1F-D557E32FD5C1}" srcId="{36B2C643-36B9-462D-9377-5164CF68BE79}" destId="{7C1152DA-E5CF-4749-9EF4-B5F170481A58}" srcOrd="1" destOrd="0" parTransId="{F21FC59F-EF10-497A-B59A-50AF27687F62}" sibTransId="{9F282061-25E5-4063-A71D-9F6E01D4BC6E}"/>
    <dgm:cxn modelId="{4C1FF4A4-7637-4119-8647-FD690ABFDCDF}" srcId="{B58FDF1D-2196-4E44-97C6-6B9F3C5F878B}" destId="{FAA9C7AE-CF36-42DB-B951-690874BD8CB4}" srcOrd="1" destOrd="0" parTransId="{83348EB5-BF20-45C3-B368-959FE527F4D8}" sibTransId="{3344D7ED-AE17-4761-A932-929D5A3923C4}"/>
    <dgm:cxn modelId="{CE9DE395-A56D-48A8-AD22-19C3B6E1D498}" type="presOf" srcId="{B58FDF1D-2196-4E44-97C6-6B9F3C5F878B}" destId="{89FEB759-91D7-44E7-B157-CAB13C116AF8}" srcOrd="0" destOrd="0" presId="urn:microsoft.com/office/officeart/2005/8/layout/chevron2"/>
    <dgm:cxn modelId="{748D93C4-6C48-4445-822B-D42B8C77D0A0}" type="presOf" srcId="{A8854A84-E477-4F1D-ABCD-D047C126AA1F}" destId="{973EE3F8-D562-475C-BA55-82C8166E4D58}" srcOrd="0" destOrd="0" presId="urn:microsoft.com/office/officeart/2005/8/layout/chevron2"/>
    <dgm:cxn modelId="{7143C85A-241A-4B85-8F8C-5894912CF88B}" srcId="{B58FDF1D-2196-4E44-97C6-6B9F3C5F878B}" destId="{9D85D9E3-429E-4057-901B-EF09FF3CACEB}" srcOrd="0" destOrd="0" parTransId="{CE8051A0-F36D-4BE2-8C1D-931CC9BAC91F}" sibTransId="{F4B96792-78FE-4B8E-96A9-53524242B01D}"/>
    <dgm:cxn modelId="{BB2AD89F-16E1-4B0D-AD86-A7378BD2170A}" type="presOf" srcId="{0E9B9749-58EF-4151-A8C7-F17EAF97E7E7}" destId="{742C8BDF-ACB5-4EEA-98B3-19FC22E12E19}" srcOrd="0" destOrd="0" presId="urn:microsoft.com/office/officeart/2005/8/layout/chevron2"/>
    <dgm:cxn modelId="{3E666140-2AE4-42F1-82C1-84A16C04ADCA}" type="presOf" srcId="{6DB4EC17-7F4A-4DE1-9598-C7CE0EB5BADA}" destId="{A5D23A35-8AFF-4981-B555-74E0D2072517}" srcOrd="0" destOrd="0" presId="urn:microsoft.com/office/officeart/2005/8/layout/chevron2"/>
    <dgm:cxn modelId="{9164EC4C-CB16-4BD1-83EF-275118BF7E64}" type="presOf" srcId="{FAA9C7AE-CF36-42DB-B951-690874BD8CB4}" destId="{1BCD3030-CFF6-427E-AAC8-02EABFC04F7D}" srcOrd="0" destOrd="1" presId="urn:microsoft.com/office/officeart/2005/8/layout/chevron2"/>
    <dgm:cxn modelId="{0C243BBA-C73E-4A35-AD96-B1F06FE243FE}" type="presOf" srcId="{9D85D9E3-429E-4057-901B-EF09FF3CACEB}" destId="{1BCD3030-CFF6-427E-AAC8-02EABFC04F7D}" srcOrd="0" destOrd="0" presId="urn:microsoft.com/office/officeart/2005/8/layout/chevron2"/>
    <dgm:cxn modelId="{4110ABF0-F103-426A-A53B-7E1A1CE70462}" srcId="{B520279C-6AB8-4BB7-AA1C-7E8DA40D3851}" destId="{0E9B9749-58EF-4151-A8C7-F17EAF97E7E7}" srcOrd="2" destOrd="0" parTransId="{E22F509B-DCED-49A2-9771-6BBDA1519326}" sibTransId="{3778E306-F869-4E07-AE93-1519FC42D95B}"/>
    <dgm:cxn modelId="{7E7D04DB-A145-4AA8-A726-A63FD2A6BC09}" type="presOf" srcId="{CCC5A251-D8E3-4732-94D3-75FAD8DBD9BF}" destId="{12ADAC0B-DF26-4E6A-8DF5-1A7BAF1D3C86}" srcOrd="0" destOrd="0" presId="urn:microsoft.com/office/officeart/2005/8/layout/chevron2"/>
    <dgm:cxn modelId="{A4C851A2-5E3D-40C9-85BC-2F00822CE7A4}" srcId="{36B2C643-36B9-462D-9377-5164CF68BE79}" destId="{CCC5A251-D8E3-4732-94D3-75FAD8DBD9BF}" srcOrd="0" destOrd="0" parTransId="{4F69520B-46B6-48D1-AA17-34F2C7D85B49}" sibTransId="{EA3297EA-C07F-4012-AA12-B7720780A172}"/>
    <dgm:cxn modelId="{2E961861-21B7-4691-B188-C72D364ADE8D}" srcId="{B520279C-6AB8-4BB7-AA1C-7E8DA40D3851}" destId="{B58FDF1D-2196-4E44-97C6-6B9F3C5F878B}" srcOrd="0" destOrd="0" parTransId="{0378267F-19EC-48DA-84CB-F773F7B4614E}" sibTransId="{2C3A3E83-3904-4517-8CDC-110140FDB48C}"/>
    <dgm:cxn modelId="{D0DCEDDA-338F-4797-BA7F-CD1B3705F66D}" type="presOf" srcId="{7C1152DA-E5CF-4749-9EF4-B5F170481A58}" destId="{12ADAC0B-DF26-4E6A-8DF5-1A7BAF1D3C86}" srcOrd="0" destOrd="1" presId="urn:microsoft.com/office/officeart/2005/8/layout/chevron2"/>
    <dgm:cxn modelId="{AEEDBBAD-396D-4E39-BC02-6577065A1C2C}" srcId="{0E9B9749-58EF-4151-A8C7-F17EAF97E7E7}" destId="{A8854A84-E477-4F1D-ABCD-D047C126AA1F}" srcOrd="0" destOrd="0" parTransId="{AF63BE57-EFF3-4E56-A9DC-423182AC8B33}" sibTransId="{2984CBBD-A7F2-4C1D-B160-D606797B1063}"/>
    <dgm:cxn modelId="{2034DF21-9E29-4EE3-A898-620AEDE885C8}" type="presOf" srcId="{ABCC501D-4AB2-4611-BC68-06FD90541024}" destId="{973EE3F8-D562-475C-BA55-82C8166E4D58}" srcOrd="0" destOrd="1" presId="urn:microsoft.com/office/officeart/2005/8/layout/chevron2"/>
    <dgm:cxn modelId="{3B65B801-2DFD-4C15-82B2-549F62435C87}" type="presOf" srcId="{12582BE9-E88A-4F28-B5A1-D67ADAD6FB6B}" destId="{A5D23A35-8AFF-4981-B555-74E0D2072517}" srcOrd="0" destOrd="1" presId="urn:microsoft.com/office/officeart/2005/8/layout/chevron2"/>
    <dgm:cxn modelId="{A716535D-A204-49E9-BE7F-3067261D79CD}" srcId="{B520279C-6AB8-4BB7-AA1C-7E8DA40D3851}" destId="{B48D3E16-8845-461C-97D9-937CDEDB30C1}" srcOrd="1" destOrd="0" parTransId="{A043AD06-B360-4216-9C01-C4B80770BE13}" sibTransId="{482E9AF9-F77B-4C76-8DDA-B80CD3C61BF1}"/>
    <dgm:cxn modelId="{FDEC5B10-B0FC-4581-8891-CFC470DA22A0}" type="presOf" srcId="{B520279C-6AB8-4BB7-AA1C-7E8DA40D3851}" destId="{FB461143-4986-4466-9596-88A97DC97347}" srcOrd="0" destOrd="0" presId="urn:microsoft.com/office/officeart/2005/8/layout/chevron2"/>
    <dgm:cxn modelId="{2E5F30A5-CB31-496F-8034-D22B70C3ECFE}" type="presParOf" srcId="{FB461143-4986-4466-9596-88A97DC97347}" destId="{5CE8AB02-333D-4C27-80B1-5FAB3C551E59}" srcOrd="0" destOrd="0" presId="urn:microsoft.com/office/officeart/2005/8/layout/chevron2"/>
    <dgm:cxn modelId="{D6CEB781-9BE9-4369-83E7-35C7CC8E0D41}" type="presParOf" srcId="{5CE8AB02-333D-4C27-80B1-5FAB3C551E59}" destId="{89FEB759-91D7-44E7-B157-CAB13C116AF8}" srcOrd="0" destOrd="0" presId="urn:microsoft.com/office/officeart/2005/8/layout/chevron2"/>
    <dgm:cxn modelId="{CDC77106-C264-43B2-B115-4ED55514EFE8}" type="presParOf" srcId="{5CE8AB02-333D-4C27-80B1-5FAB3C551E59}" destId="{1BCD3030-CFF6-427E-AAC8-02EABFC04F7D}" srcOrd="1" destOrd="0" presId="urn:microsoft.com/office/officeart/2005/8/layout/chevron2"/>
    <dgm:cxn modelId="{4881517B-658A-4138-861E-50E4A0F37DCC}" type="presParOf" srcId="{FB461143-4986-4466-9596-88A97DC97347}" destId="{564AC646-B749-44B0-B243-7EF93C7DF3E2}" srcOrd="1" destOrd="0" presId="urn:microsoft.com/office/officeart/2005/8/layout/chevron2"/>
    <dgm:cxn modelId="{23F08BEC-942C-4A65-8AC8-127051A35C88}" type="presParOf" srcId="{FB461143-4986-4466-9596-88A97DC97347}" destId="{54F65D34-7133-4EAB-874B-3BFB3B4ED785}" srcOrd="2" destOrd="0" presId="urn:microsoft.com/office/officeart/2005/8/layout/chevron2"/>
    <dgm:cxn modelId="{E8AC4E9B-F4C5-421C-9EDC-78A83E00A70E}" type="presParOf" srcId="{54F65D34-7133-4EAB-874B-3BFB3B4ED785}" destId="{079E36D2-64A4-4752-9635-FBC2432462A8}" srcOrd="0" destOrd="0" presId="urn:microsoft.com/office/officeart/2005/8/layout/chevron2"/>
    <dgm:cxn modelId="{9E6321B9-DEEE-4493-A6A8-443C3314231A}" type="presParOf" srcId="{54F65D34-7133-4EAB-874B-3BFB3B4ED785}" destId="{A5D23A35-8AFF-4981-B555-74E0D2072517}" srcOrd="1" destOrd="0" presId="urn:microsoft.com/office/officeart/2005/8/layout/chevron2"/>
    <dgm:cxn modelId="{44B25785-3D70-4EBA-85EC-E747CD0BE4A9}" type="presParOf" srcId="{FB461143-4986-4466-9596-88A97DC97347}" destId="{29549B55-A025-46C5-A51A-326DCA50E18F}" srcOrd="3" destOrd="0" presId="urn:microsoft.com/office/officeart/2005/8/layout/chevron2"/>
    <dgm:cxn modelId="{7361F988-1B66-4D88-8C0E-989F7140AADD}" type="presParOf" srcId="{FB461143-4986-4466-9596-88A97DC97347}" destId="{4044F47F-CF15-4694-A6F1-04E09FFF9460}" srcOrd="4" destOrd="0" presId="urn:microsoft.com/office/officeart/2005/8/layout/chevron2"/>
    <dgm:cxn modelId="{C46ADA8F-C470-4337-AF1D-0B37143A0631}" type="presParOf" srcId="{4044F47F-CF15-4694-A6F1-04E09FFF9460}" destId="{742C8BDF-ACB5-4EEA-98B3-19FC22E12E19}" srcOrd="0" destOrd="0" presId="urn:microsoft.com/office/officeart/2005/8/layout/chevron2"/>
    <dgm:cxn modelId="{CF682D03-1D4A-4C58-A5E6-A3A679A8E908}" type="presParOf" srcId="{4044F47F-CF15-4694-A6F1-04E09FFF9460}" destId="{973EE3F8-D562-475C-BA55-82C8166E4D58}" srcOrd="1" destOrd="0" presId="urn:microsoft.com/office/officeart/2005/8/layout/chevron2"/>
    <dgm:cxn modelId="{903EEBED-C312-4D22-AA2A-B8D14CAE2E08}" type="presParOf" srcId="{FB461143-4986-4466-9596-88A97DC97347}" destId="{BA92C859-8063-4D3A-9815-B3A120236E2A}" srcOrd="5" destOrd="0" presId="urn:microsoft.com/office/officeart/2005/8/layout/chevron2"/>
    <dgm:cxn modelId="{64E348D0-3A0B-4118-A5F4-A56F3357A02B}" type="presParOf" srcId="{FB461143-4986-4466-9596-88A97DC97347}" destId="{607AC3F9-057D-4AD3-9313-779897B5D910}" srcOrd="6" destOrd="0" presId="urn:microsoft.com/office/officeart/2005/8/layout/chevron2"/>
    <dgm:cxn modelId="{FBE8E3CF-B1CC-4E07-8D62-3A6A45F20ADF}" type="presParOf" srcId="{607AC3F9-057D-4AD3-9313-779897B5D910}" destId="{84E06FA9-363D-4367-8CED-629BEDBEB895}" srcOrd="0" destOrd="0" presId="urn:microsoft.com/office/officeart/2005/8/layout/chevron2"/>
    <dgm:cxn modelId="{D9FCA480-BAF4-4929-8E94-CD79B9BD72A2}" type="presParOf" srcId="{607AC3F9-057D-4AD3-9313-779897B5D910}" destId="{12ADAC0B-DF26-4E6A-8DF5-1A7BAF1D3C8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2A60DD-6A2B-4181-A28C-612D1FF1879C}" type="doc">
      <dgm:prSet loTypeId="urn:microsoft.com/office/officeart/2005/8/layout/hList9" loCatId="list" qsTypeId="urn:microsoft.com/office/officeart/2005/8/quickstyle/simple1" qsCatId="simple" csTypeId="urn:microsoft.com/office/officeart/2005/8/colors/colorful1#2" csCatId="colorful" phldr="1"/>
      <dgm:spPr/>
      <dgm:t>
        <a:bodyPr/>
        <a:lstStyle/>
        <a:p>
          <a:endParaRPr lang="en-US"/>
        </a:p>
      </dgm:t>
    </dgm:pt>
    <dgm:pt modelId="{B3B6E3D5-CEC6-419B-A1B4-710BDD45E79C}">
      <dgm:prSet phldrT="[Text]"/>
      <dgm:spPr/>
      <dgm:t>
        <a:bodyPr/>
        <a:lstStyle/>
        <a:p>
          <a:r>
            <a:rPr lang="en-US" dirty="0">
              <a:latin typeface="TW Cen MT" charset="0"/>
            </a:rPr>
            <a:t>Examples</a:t>
          </a:r>
        </a:p>
      </dgm:t>
    </dgm:pt>
    <dgm:pt modelId="{9B0F8C6E-21BF-46A1-91F4-9BD6857CAD6E}" type="parTrans" cxnId="{0FED3B84-EAF9-4D44-B17B-0C32AC29ADFB}">
      <dgm:prSet/>
      <dgm:spPr/>
      <dgm:t>
        <a:bodyPr/>
        <a:lstStyle/>
        <a:p>
          <a:endParaRPr lang="en-US"/>
        </a:p>
      </dgm:t>
    </dgm:pt>
    <dgm:pt modelId="{F074E421-80A6-4A72-B2CB-78530713BC1C}" type="sibTrans" cxnId="{0FED3B84-EAF9-4D44-B17B-0C32AC29ADFB}">
      <dgm:prSet/>
      <dgm:spPr/>
      <dgm:t>
        <a:bodyPr/>
        <a:lstStyle/>
        <a:p>
          <a:endParaRPr lang="en-US"/>
        </a:p>
      </dgm:t>
    </dgm:pt>
    <dgm:pt modelId="{7269050C-33F4-4925-98D9-A01B9D2CA579}">
      <dgm:prSet phldrT="[Text]"/>
      <dgm:spPr/>
      <dgm:t>
        <a:bodyPr/>
        <a:lstStyle/>
        <a:p>
          <a:r>
            <a:rPr lang="en-US" dirty="0">
              <a:latin typeface="TW Cen MT" charset="0"/>
            </a:rPr>
            <a:t>Maltose </a:t>
          </a:r>
        </a:p>
      </dgm:t>
    </dgm:pt>
    <dgm:pt modelId="{14185A19-E935-4449-A03B-92D0DD36E5A2}" type="parTrans" cxnId="{D4FD9BF5-244C-4DFB-B544-D9021503B913}">
      <dgm:prSet/>
      <dgm:spPr/>
      <dgm:t>
        <a:bodyPr/>
        <a:lstStyle/>
        <a:p>
          <a:endParaRPr lang="en-US"/>
        </a:p>
      </dgm:t>
    </dgm:pt>
    <dgm:pt modelId="{105588B5-1604-48E9-B1EE-F5CC7B095E01}" type="sibTrans" cxnId="{D4FD9BF5-244C-4DFB-B544-D9021503B913}">
      <dgm:prSet/>
      <dgm:spPr/>
      <dgm:t>
        <a:bodyPr/>
        <a:lstStyle/>
        <a:p>
          <a:endParaRPr lang="en-US"/>
        </a:p>
      </dgm:t>
    </dgm:pt>
    <dgm:pt modelId="{D263D6C4-470D-48EE-B330-333B777CCC0F}">
      <dgm:prSet phldrT="[Text]"/>
      <dgm:spPr/>
      <dgm:t>
        <a:bodyPr/>
        <a:lstStyle/>
        <a:p>
          <a:r>
            <a:rPr lang="en-US" dirty="0">
              <a:latin typeface="TW Cen MT" charset="0"/>
            </a:rPr>
            <a:t>Monosaccharides</a:t>
          </a:r>
        </a:p>
      </dgm:t>
    </dgm:pt>
    <dgm:pt modelId="{461FF8DF-FFC8-46A4-9E1F-10416311BA6C}" type="parTrans" cxnId="{CD6FC4EC-A94E-4B5E-88FB-4A929A268874}">
      <dgm:prSet/>
      <dgm:spPr/>
    </dgm:pt>
    <dgm:pt modelId="{E92D6C90-2184-4841-8EE6-C6ADBB56BC39}" type="sibTrans" cxnId="{CD6FC4EC-A94E-4B5E-88FB-4A929A268874}">
      <dgm:prSet/>
      <dgm:spPr/>
    </dgm:pt>
    <dgm:pt modelId="{93174183-6417-4BBD-85F5-ED207EEB2BEA}">
      <dgm:prSet phldrT="[Text]"/>
      <dgm:spPr/>
      <dgm:t>
        <a:bodyPr/>
        <a:lstStyle/>
        <a:p>
          <a:r>
            <a:rPr lang="en-US" dirty="0">
              <a:latin typeface="TW Cen MT" charset="0"/>
            </a:rPr>
            <a:t>Lactose</a:t>
          </a:r>
        </a:p>
      </dgm:t>
    </dgm:pt>
    <dgm:pt modelId="{C4623615-8240-463D-9AAF-82751F06796A}" type="parTrans" cxnId="{E5225DA9-59CF-4651-AF0C-7C98D72108DE}">
      <dgm:prSet/>
      <dgm:spPr/>
    </dgm:pt>
    <dgm:pt modelId="{4E0CBF2E-CB0C-4101-8C24-E548AC8DD7B1}" type="sibTrans" cxnId="{E5225DA9-59CF-4651-AF0C-7C98D72108DE}">
      <dgm:prSet/>
      <dgm:spPr/>
    </dgm:pt>
    <dgm:pt modelId="{680F2751-5A79-404F-B078-95C188359720}" type="pres">
      <dgm:prSet presAssocID="{A22A60DD-6A2B-4181-A28C-612D1FF1879C}" presName="list" presStyleCnt="0">
        <dgm:presLayoutVars>
          <dgm:dir/>
          <dgm:animLvl val="lvl"/>
        </dgm:presLayoutVars>
      </dgm:prSet>
      <dgm:spPr/>
      <dgm:t>
        <a:bodyPr/>
        <a:lstStyle/>
        <a:p>
          <a:endParaRPr lang="en-US"/>
        </a:p>
      </dgm:t>
    </dgm:pt>
    <dgm:pt modelId="{873E030C-34E1-4E0E-B49B-FD2BF5D4E2D3}" type="pres">
      <dgm:prSet presAssocID="{B3B6E3D5-CEC6-419B-A1B4-710BDD45E79C}" presName="posSpace" presStyleCnt="0"/>
      <dgm:spPr/>
    </dgm:pt>
    <dgm:pt modelId="{D9F8BBE6-D05C-4B3C-A8E6-E6EC1A305A59}" type="pres">
      <dgm:prSet presAssocID="{B3B6E3D5-CEC6-419B-A1B4-710BDD45E79C}" presName="vertFlow" presStyleCnt="0"/>
      <dgm:spPr/>
    </dgm:pt>
    <dgm:pt modelId="{9CA83DD7-6B91-4AA0-9692-FAEB8A9AD6AC}" type="pres">
      <dgm:prSet presAssocID="{B3B6E3D5-CEC6-419B-A1B4-710BDD45E79C}" presName="topSpace" presStyleCnt="0"/>
      <dgm:spPr/>
    </dgm:pt>
    <dgm:pt modelId="{346E8E32-9D44-47D5-8D4C-A18B49683DB7}" type="pres">
      <dgm:prSet presAssocID="{B3B6E3D5-CEC6-419B-A1B4-710BDD45E79C}" presName="firstComp" presStyleCnt="0"/>
      <dgm:spPr/>
    </dgm:pt>
    <dgm:pt modelId="{EAB4812D-C1D7-4DAA-8401-22F85B3D10FC}" type="pres">
      <dgm:prSet presAssocID="{B3B6E3D5-CEC6-419B-A1B4-710BDD45E79C}" presName="firstChild" presStyleLbl="bgAccFollowNode1" presStyleIdx="0" presStyleCnt="3"/>
      <dgm:spPr/>
      <dgm:t>
        <a:bodyPr/>
        <a:lstStyle/>
        <a:p>
          <a:endParaRPr lang="en-US"/>
        </a:p>
      </dgm:t>
    </dgm:pt>
    <dgm:pt modelId="{CB03FC76-B5F9-4FBB-9706-BA980E605594}" type="pres">
      <dgm:prSet presAssocID="{B3B6E3D5-CEC6-419B-A1B4-710BDD45E79C}" presName="firstChildTx" presStyleLbl="bgAccFollowNode1" presStyleIdx="0" presStyleCnt="3">
        <dgm:presLayoutVars>
          <dgm:bulletEnabled val="1"/>
        </dgm:presLayoutVars>
      </dgm:prSet>
      <dgm:spPr/>
      <dgm:t>
        <a:bodyPr/>
        <a:lstStyle/>
        <a:p>
          <a:endParaRPr lang="en-US"/>
        </a:p>
      </dgm:t>
    </dgm:pt>
    <dgm:pt modelId="{2D3A69FF-4547-4466-9456-65EB83DA751C}" type="pres">
      <dgm:prSet presAssocID="{7269050C-33F4-4925-98D9-A01B9D2CA579}" presName="comp" presStyleCnt="0"/>
      <dgm:spPr/>
    </dgm:pt>
    <dgm:pt modelId="{80B5F45B-8FA2-4367-B71D-FB0BD82604B3}" type="pres">
      <dgm:prSet presAssocID="{7269050C-33F4-4925-98D9-A01B9D2CA579}" presName="child" presStyleLbl="bgAccFollowNode1" presStyleIdx="1" presStyleCnt="3"/>
      <dgm:spPr/>
      <dgm:t>
        <a:bodyPr/>
        <a:lstStyle/>
        <a:p>
          <a:endParaRPr lang="en-US"/>
        </a:p>
      </dgm:t>
    </dgm:pt>
    <dgm:pt modelId="{DB3CA6FD-49C3-4C1A-80D7-995E6315E2CF}" type="pres">
      <dgm:prSet presAssocID="{7269050C-33F4-4925-98D9-A01B9D2CA579}" presName="childTx" presStyleLbl="bgAccFollowNode1" presStyleIdx="1" presStyleCnt="3">
        <dgm:presLayoutVars>
          <dgm:bulletEnabled val="1"/>
        </dgm:presLayoutVars>
      </dgm:prSet>
      <dgm:spPr/>
      <dgm:t>
        <a:bodyPr/>
        <a:lstStyle/>
        <a:p>
          <a:endParaRPr lang="en-US"/>
        </a:p>
      </dgm:t>
    </dgm:pt>
    <dgm:pt modelId="{E4E1B655-53E3-475A-9102-D72FD1D61B2F}" type="pres">
      <dgm:prSet presAssocID="{93174183-6417-4BBD-85F5-ED207EEB2BEA}" presName="comp" presStyleCnt="0"/>
      <dgm:spPr/>
    </dgm:pt>
    <dgm:pt modelId="{13676C64-821E-4CDF-9107-71AF6889F4B3}" type="pres">
      <dgm:prSet presAssocID="{93174183-6417-4BBD-85F5-ED207EEB2BEA}" presName="child" presStyleLbl="bgAccFollowNode1" presStyleIdx="2" presStyleCnt="3"/>
      <dgm:spPr/>
      <dgm:t>
        <a:bodyPr/>
        <a:lstStyle/>
        <a:p>
          <a:endParaRPr lang="en-US"/>
        </a:p>
      </dgm:t>
    </dgm:pt>
    <dgm:pt modelId="{A42D763E-0745-4C1B-A303-81CB234200B2}" type="pres">
      <dgm:prSet presAssocID="{93174183-6417-4BBD-85F5-ED207EEB2BEA}" presName="childTx" presStyleLbl="bgAccFollowNode1" presStyleIdx="2" presStyleCnt="3">
        <dgm:presLayoutVars>
          <dgm:bulletEnabled val="1"/>
        </dgm:presLayoutVars>
      </dgm:prSet>
      <dgm:spPr/>
      <dgm:t>
        <a:bodyPr/>
        <a:lstStyle/>
        <a:p>
          <a:endParaRPr lang="en-US"/>
        </a:p>
      </dgm:t>
    </dgm:pt>
    <dgm:pt modelId="{D339A386-B9CC-47D2-BB9A-5DBBA4B1E4BF}" type="pres">
      <dgm:prSet presAssocID="{B3B6E3D5-CEC6-419B-A1B4-710BDD45E79C}" presName="negSpace" presStyleCnt="0"/>
      <dgm:spPr/>
    </dgm:pt>
    <dgm:pt modelId="{4A934329-4EBE-4D2C-BD2D-2BD297F2C578}" type="pres">
      <dgm:prSet presAssocID="{B3B6E3D5-CEC6-419B-A1B4-710BDD45E79C}" presName="circle" presStyleLbl="node1" presStyleIdx="0" presStyleCnt="1"/>
      <dgm:spPr/>
      <dgm:t>
        <a:bodyPr/>
        <a:lstStyle/>
        <a:p>
          <a:endParaRPr lang="en-US"/>
        </a:p>
      </dgm:t>
    </dgm:pt>
  </dgm:ptLst>
  <dgm:cxnLst>
    <dgm:cxn modelId="{CD6FC4EC-A94E-4B5E-88FB-4A929A268874}" srcId="{B3B6E3D5-CEC6-419B-A1B4-710BDD45E79C}" destId="{D263D6C4-470D-48EE-B330-333B777CCC0F}" srcOrd="0" destOrd="0" parTransId="{461FF8DF-FFC8-46A4-9E1F-10416311BA6C}" sibTransId="{E92D6C90-2184-4841-8EE6-C6ADBB56BC39}"/>
    <dgm:cxn modelId="{2757D561-7DDF-487B-AE2B-17FEA062AD7C}" type="presOf" srcId="{7269050C-33F4-4925-98D9-A01B9D2CA579}" destId="{DB3CA6FD-49C3-4C1A-80D7-995E6315E2CF}" srcOrd="1" destOrd="0" presId="urn:microsoft.com/office/officeart/2005/8/layout/hList9"/>
    <dgm:cxn modelId="{0FED3B84-EAF9-4D44-B17B-0C32AC29ADFB}" srcId="{A22A60DD-6A2B-4181-A28C-612D1FF1879C}" destId="{B3B6E3D5-CEC6-419B-A1B4-710BDD45E79C}" srcOrd="0" destOrd="0" parTransId="{9B0F8C6E-21BF-46A1-91F4-9BD6857CAD6E}" sibTransId="{F074E421-80A6-4A72-B2CB-78530713BC1C}"/>
    <dgm:cxn modelId="{A26C5D13-74FA-4C6E-B937-43F6FAA2D934}" type="presOf" srcId="{B3B6E3D5-CEC6-419B-A1B4-710BDD45E79C}" destId="{4A934329-4EBE-4D2C-BD2D-2BD297F2C578}" srcOrd="0" destOrd="0" presId="urn:microsoft.com/office/officeart/2005/8/layout/hList9"/>
    <dgm:cxn modelId="{F90CCA79-215B-4823-B1E8-C156C0BB5E32}" type="presOf" srcId="{A22A60DD-6A2B-4181-A28C-612D1FF1879C}" destId="{680F2751-5A79-404F-B078-95C188359720}" srcOrd="0" destOrd="0" presId="urn:microsoft.com/office/officeart/2005/8/layout/hList9"/>
    <dgm:cxn modelId="{0F592148-F739-42AA-A44D-413F526DA0C2}" type="presOf" srcId="{93174183-6417-4BBD-85F5-ED207EEB2BEA}" destId="{A42D763E-0745-4C1B-A303-81CB234200B2}" srcOrd="1" destOrd="0" presId="urn:microsoft.com/office/officeart/2005/8/layout/hList9"/>
    <dgm:cxn modelId="{5F670482-D16E-4DDF-8D3E-1CFB30B359C0}" type="presOf" srcId="{93174183-6417-4BBD-85F5-ED207EEB2BEA}" destId="{13676C64-821E-4CDF-9107-71AF6889F4B3}" srcOrd="0" destOrd="0" presId="urn:microsoft.com/office/officeart/2005/8/layout/hList9"/>
    <dgm:cxn modelId="{E5225DA9-59CF-4651-AF0C-7C98D72108DE}" srcId="{B3B6E3D5-CEC6-419B-A1B4-710BDD45E79C}" destId="{93174183-6417-4BBD-85F5-ED207EEB2BEA}" srcOrd="2" destOrd="0" parTransId="{C4623615-8240-463D-9AAF-82751F06796A}" sibTransId="{4E0CBF2E-CB0C-4101-8C24-E548AC8DD7B1}"/>
    <dgm:cxn modelId="{85ADE8A2-5783-46EC-BE93-F579BF9C8494}" type="presOf" srcId="{D263D6C4-470D-48EE-B330-333B777CCC0F}" destId="{EAB4812D-C1D7-4DAA-8401-22F85B3D10FC}" srcOrd="0" destOrd="0" presId="urn:microsoft.com/office/officeart/2005/8/layout/hList9"/>
    <dgm:cxn modelId="{707DD899-9A14-41A3-A8AA-5BCB8E38AF0A}" type="presOf" srcId="{D263D6C4-470D-48EE-B330-333B777CCC0F}" destId="{CB03FC76-B5F9-4FBB-9706-BA980E605594}" srcOrd="1" destOrd="0" presId="urn:microsoft.com/office/officeart/2005/8/layout/hList9"/>
    <dgm:cxn modelId="{D486FA1D-DD3C-4D41-A5F8-F0D97F67E014}" type="presOf" srcId="{7269050C-33F4-4925-98D9-A01B9D2CA579}" destId="{80B5F45B-8FA2-4367-B71D-FB0BD82604B3}" srcOrd="0" destOrd="0" presId="urn:microsoft.com/office/officeart/2005/8/layout/hList9"/>
    <dgm:cxn modelId="{D4FD9BF5-244C-4DFB-B544-D9021503B913}" srcId="{B3B6E3D5-CEC6-419B-A1B4-710BDD45E79C}" destId="{7269050C-33F4-4925-98D9-A01B9D2CA579}" srcOrd="1" destOrd="0" parTransId="{14185A19-E935-4449-A03B-92D0DD36E5A2}" sibTransId="{105588B5-1604-48E9-B1EE-F5CC7B095E01}"/>
    <dgm:cxn modelId="{AF48CB35-737D-4D99-8801-8E37D379169A}" type="presParOf" srcId="{680F2751-5A79-404F-B078-95C188359720}" destId="{873E030C-34E1-4E0E-B49B-FD2BF5D4E2D3}" srcOrd="0" destOrd="0" presId="urn:microsoft.com/office/officeart/2005/8/layout/hList9"/>
    <dgm:cxn modelId="{F43F0754-A363-4443-951C-08836D1F3DEF}" type="presParOf" srcId="{680F2751-5A79-404F-B078-95C188359720}" destId="{D9F8BBE6-D05C-4B3C-A8E6-E6EC1A305A59}" srcOrd="1" destOrd="0" presId="urn:microsoft.com/office/officeart/2005/8/layout/hList9"/>
    <dgm:cxn modelId="{951EAD64-A2C2-4C57-A036-C6C456154E7A}" type="presParOf" srcId="{D9F8BBE6-D05C-4B3C-A8E6-E6EC1A305A59}" destId="{9CA83DD7-6B91-4AA0-9692-FAEB8A9AD6AC}" srcOrd="0" destOrd="0" presId="urn:microsoft.com/office/officeart/2005/8/layout/hList9"/>
    <dgm:cxn modelId="{BF359093-124B-487F-BA21-97B69F365A9D}" type="presParOf" srcId="{D9F8BBE6-D05C-4B3C-A8E6-E6EC1A305A59}" destId="{346E8E32-9D44-47D5-8D4C-A18B49683DB7}" srcOrd="1" destOrd="0" presId="urn:microsoft.com/office/officeart/2005/8/layout/hList9"/>
    <dgm:cxn modelId="{7FF670AF-B60B-42A9-A3B6-222E3594159F}" type="presParOf" srcId="{346E8E32-9D44-47D5-8D4C-A18B49683DB7}" destId="{EAB4812D-C1D7-4DAA-8401-22F85B3D10FC}" srcOrd="0" destOrd="0" presId="urn:microsoft.com/office/officeart/2005/8/layout/hList9"/>
    <dgm:cxn modelId="{87882803-3A29-436E-84A9-455CDEB3FCC6}" type="presParOf" srcId="{346E8E32-9D44-47D5-8D4C-A18B49683DB7}" destId="{CB03FC76-B5F9-4FBB-9706-BA980E605594}" srcOrd="1" destOrd="0" presId="urn:microsoft.com/office/officeart/2005/8/layout/hList9"/>
    <dgm:cxn modelId="{64E8152F-D53E-4EC6-A08B-54E25B25A981}" type="presParOf" srcId="{D9F8BBE6-D05C-4B3C-A8E6-E6EC1A305A59}" destId="{2D3A69FF-4547-4466-9456-65EB83DA751C}" srcOrd="2" destOrd="0" presId="urn:microsoft.com/office/officeart/2005/8/layout/hList9"/>
    <dgm:cxn modelId="{DEF9A39D-B54D-4B73-AF96-9AB8FFD4F07B}" type="presParOf" srcId="{2D3A69FF-4547-4466-9456-65EB83DA751C}" destId="{80B5F45B-8FA2-4367-B71D-FB0BD82604B3}" srcOrd="0" destOrd="0" presId="urn:microsoft.com/office/officeart/2005/8/layout/hList9"/>
    <dgm:cxn modelId="{46A568BC-A361-48F8-B32C-09EA7C1F36CD}" type="presParOf" srcId="{2D3A69FF-4547-4466-9456-65EB83DA751C}" destId="{DB3CA6FD-49C3-4C1A-80D7-995E6315E2CF}" srcOrd="1" destOrd="0" presId="urn:microsoft.com/office/officeart/2005/8/layout/hList9"/>
    <dgm:cxn modelId="{C88517CA-F318-424F-9938-1B6F2D534ADF}" type="presParOf" srcId="{D9F8BBE6-D05C-4B3C-A8E6-E6EC1A305A59}" destId="{E4E1B655-53E3-475A-9102-D72FD1D61B2F}" srcOrd="3" destOrd="0" presId="urn:microsoft.com/office/officeart/2005/8/layout/hList9"/>
    <dgm:cxn modelId="{66EA15C2-3104-4C3F-B7FE-0115DE5215BC}" type="presParOf" srcId="{E4E1B655-53E3-475A-9102-D72FD1D61B2F}" destId="{13676C64-821E-4CDF-9107-71AF6889F4B3}" srcOrd="0" destOrd="0" presId="urn:microsoft.com/office/officeart/2005/8/layout/hList9"/>
    <dgm:cxn modelId="{55A216D7-82F8-4BF4-B804-48AAFE00AEB9}" type="presParOf" srcId="{E4E1B655-53E3-475A-9102-D72FD1D61B2F}" destId="{A42D763E-0745-4C1B-A303-81CB234200B2}" srcOrd="1" destOrd="0" presId="urn:microsoft.com/office/officeart/2005/8/layout/hList9"/>
    <dgm:cxn modelId="{2E598E9A-EF03-4F16-A9C5-8261D6B91309}" type="presParOf" srcId="{680F2751-5A79-404F-B078-95C188359720}" destId="{D339A386-B9CC-47D2-BB9A-5DBBA4B1E4BF}" srcOrd="2" destOrd="0" presId="urn:microsoft.com/office/officeart/2005/8/layout/hList9"/>
    <dgm:cxn modelId="{DA590F41-4B50-42ED-A05A-1D6B5F83F26A}" type="presParOf" srcId="{680F2751-5A79-404F-B078-95C188359720}" destId="{4A934329-4EBE-4D2C-BD2D-2BD297F2C578}"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ADDFE-11E6-40ED-990E-1236A80F1F80}">
      <dsp:nvSpPr>
        <dsp:cNvPr id="0" name=""/>
        <dsp:cNvSpPr/>
      </dsp:nvSpPr>
      <dsp:spPr>
        <a:xfrm>
          <a:off x="970294" y="1530032"/>
          <a:ext cx="385710" cy="387350"/>
        </a:xfrm>
        <a:custGeom>
          <a:avLst/>
          <a:gdLst/>
          <a:ahLst/>
          <a:cxnLst/>
          <a:rect l="0" t="0" r="0" b="0"/>
          <a:pathLst>
            <a:path>
              <a:moveTo>
                <a:pt x="0" y="0"/>
              </a:moveTo>
              <a:lnTo>
                <a:pt x="192855" y="0"/>
              </a:lnTo>
              <a:lnTo>
                <a:pt x="192855" y="387350"/>
              </a:lnTo>
              <a:lnTo>
                <a:pt x="385710" y="38735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149483" y="1710041"/>
        <a:ext cx="27331" cy="27331"/>
      </dsp:txXfrm>
    </dsp:sp>
    <dsp:sp modelId="{9E9FD284-D526-46FB-ADDD-922CB493D3A5}">
      <dsp:nvSpPr>
        <dsp:cNvPr id="0" name=""/>
        <dsp:cNvSpPr/>
      </dsp:nvSpPr>
      <dsp:spPr>
        <a:xfrm>
          <a:off x="970294" y="1181417"/>
          <a:ext cx="385710" cy="348615"/>
        </a:xfrm>
        <a:custGeom>
          <a:avLst/>
          <a:gdLst/>
          <a:ahLst/>
          <a:cxnLst/>
          <a:rect l="0" t="0" r="0" b="0"/>
          <a:pathLst>
            <a:path>
              <a:moveTo>
                <a:pt x="0" y="348615"/>
              </a:moveTo>
              <a:lnTo>
                <a:pt x="192855" y="348615"/>
              </a:lnTo>
              <a:lnTo>
                <a:pt x="192855" y="0"/>
              </a:lnTo>
              <a:lnTo>
                <a:pt x="385710"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1150151" y="1342727"/>
        <a:ext cx="25995" cy="25995"/>
      </dsp:txXfrm>
    </dsp:sp>
    <dsp:sp modelId="{6E27C7F4-AE51-4056-8B48-ECEE22498FB3}">
      <dsp:nvSpPr>
        <dsp:cNvPr id="0" name=""/>
        <dsp:cNvSpPr/>
      </dsp:nvSpPr>
      <dsp:spPr>
        <a:xfrm rot="16200000">
          <a:off x="-283263" y="1235646"/>
          <a:ext cx="1918343" cy="58877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1">
            <a:lnSpc>
              <a:spcPct val="90000"/>
            </a:lnSpc>
            <a:spcBef>
              <a:spcPct val="0"/>
            </a:spcBef>
            <a:spcAft>
              <a:spcPct val="35000"/>
            </a:spcAft>
          </a:pPr>
          <a:r>
            <a:rPr lang="en-US" sz="3800" kern="1200" dirty="0"/>
            <a:t>Purpose</a:t>
          </a:r>
          <a:endParaRPr lang="ar-SA" sz="3800" kern="1200" dirty="0"/>
        </a:p>
      </dsp:txBody>
      <dsp:txXfrm>
        <a:off x="-283263" y="1235646"/>
        <a:ext cx="1918343" cy="588772"/>
      </dsp:txXfrm>
    </dsp:sp>
    <dsp:sp modelId="{BB96FF72-2615-4512-85FB-838BFA1EB9B8}">
      <dsp:nvSpPr>
        <dsp:cNvPr id="0" name=""/>
        <dsp:cNvSpPr/>
      </dsp:nvSpPr>
      <dsp:spPr>
        <a:xfrm>
          <a:off x="1356004" y="887031"/>
          <a:ext cx="2072997" cy="58877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en-US" sz="1500" kern="1200" dirty="0" smtClean="0"/>
            <a:t>Provides and stores energy</a:t>
          </a:r>
          <a:endParaRPr lang="ar-SA" sz="1500" kern="1200" dirty="0"/>
        </a:p>
      </dsp:txBody>
      <dsp:txXfrm>
        <a:off x="1356004" y="887031"/>
        <a:ext cx="2072997" cy="588772"/>
      </dsp:txXfrm>
    </dsp:sp>
    <dsp:sp modelId="{6B47352A-1A20-449D-A9E1-5744934CC95B}">
      <dsp:nvSpPr>
        <dsp:cNvPr id="0" name=""/>
        <dsp:cNvSpPr/>
      </dsp:nvSpPr>
      <dsp:spPr>
        <a:xfrm>
          <a:off x="1356004" y="1622996"/>
          <a:ext cx="2072997" cy="58877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en-US" sz="1500" b="0" kern="1200" smtClean="0"/>
            <a:t>Structural component in cell membranes</a:t>
          </a:r>
          <a:endParaRPr lang="ar-SA" sz="1500" b="0" kern="1200" dirty="0"/>
        </a:p>
      </dsp:txBody>
      <dsp:txXfrm>
        <a:off x="1356004" y="1622996"/>
        <a:ext cx="2072997" cy="588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76C4-26C9-4130-8AB1-2932C784D9DA}">
      <dsp:nvSpPr>
        <dsp:cNvPr id="0" name=""/>
        <dsp:cNvSpPr/>
      </dsp:nvSpPr>
      <dsp:spPr>
        <a:xfrm>
          <a:off x="8185401" y="2493885"/>
          <a:ext cx="1088190" cy="377718"/>
        </a:xfrm>
        <a:custGeom>
          <a:avLst/>
          <a:gdLst/>
          <a:ahLst/>
          <a:cxnLst/>
          <a:rect l="0" t="0" r="0" b="0"/>
          <a:pathLst>
            <a:path>
              <a:moveTo>
                <a:pt x="0" y="0"/>
              </a:moveTo>
              <a:lnTo>
                <a:pt x="0" y="188859"/>
              </a:lnTo>
              <a:lnTo>
                <a:pt x="1088190" y="188859"/>
              </a:lnTo>
              <a:lnTo>
                <a:pt x="1088190" y="37771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E92C5-CABB-4787-BAA8-E5BFDF4B9838}">
      <dsp:nvSpPr>
        <dsp:cNvPr id="0" name=""/>
        <dsp:cNvSpPr/>
      </dsp:nvSpPr>
      <dsp:spPr>
        <a:xfrm>
          <a:off x="6377746" y="3770934"/>
          <a:ext cx="269799" cy="2104434"/>
        </a:xfrm>
        <a:custGeom>
          <a:avLst/>
          <a:gdLst/>
          <a:ahLst/>
          <a:cxnLst/>
          <a:rect l="0" t="0" r="0" b="0"/>
          <a:pathLst>
            <a:path>
              <a:moveTo>
                <a:pt x="0" y="0"/>
              </a:moveTo>
              <a:lnTo>
                <a:pt x="0" y="2104434"/>
              </a:lnTo>
              <a:lnTo>
                <a:pt x="269799" y="2104434"/>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34A1D-FAE4-4E0B-A32F-F2CC0E55AE10}">
      <dsp:nvSpPr>
        <dsp:cNvPr id="0" name=""/>
        <dsp:cNvSpPr/>
      </dsp:nvSpPr>
      <dsp:spPr>
        <a:xfrm>
          <a:off x="6377746" y="3770934"/>
          <a:ext cx="269799" cy="827384"/>
        </a:xfrm>
        <a:custGeom>
          <a:avLst/>
          <a:gdLst/>
          <a:ahLst/>
          <a:cxnLst/>
          <a:rect l="0" t="0" r="0" b="0"/>
          <a:pathLst>
            <a:path>
              <a:moveTo>
                <a:pt x="0" y="0"/>
              </a:moveTo>
              <a:lnTo>
                <a:pt x="0" y="827384"/>
              </a:lnTo>
              <a:lnTo>
                <a:pt x="269799" y="827384"/>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CA358-B4BA-44B6-8A42-B71E2F477498}">
      <dsp:nvSpPr>
        <dsp:cNvPr id="0" name=""/>
        <dsp:cNvSpPr/>
      </dsp:nvSpPr>
      <dsp:spPr>
        <a:xfrm>
          <a:off x="7097211" y="2493885"/>
          <a:ext cx="1088190" cy="377718"/>
        </a:xfrm>
        <a:custGeom>
          <a:avLst/>
          <a:gdLst/>
          <a:ahLst/>
          <a:cxnLst/>
          <a:rect l="0" t="0" r="0" b="0"/>
          <a:pathLst>
            <a:path>
              <a:moveTo>
                <a:pt x="1088190" y="0"/>
              </a:moveTo>
              <a:lnTo>
                <a:pt x="1088190" y="188859"/>
              </a:lnTo>
              <a:lnTo>
                <a:pt x="0" y="188859"/>
              </a:lnTo>
              <a:lnTo>
                <a:pt x="0" y="37771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B038DE-4AE6-4B21-80AB-A9925E3A5C6E}">
      <dsp:nvSpPr>
        <dsp:cNvPr id="0" name=""/>
        <dsp:cNvSpPr/>
      </dsp:nvSpPr>
      <dsp:spPr>
        <a:xfrm>
          <a:off x="4593905" y="1216835"/>
          <a:ext cx="3591495" cy="377718"/>
        </a:xfrm>
        <a:custGeom>
          <a:avLst/>
          <a:gdLst/>
          <a:ahLst/>
          <a:cxnLst/>
          <a:rect l="0" t="0" r="0" b="0"/>
          <a:pathLst>
            <a:path>
              <a:moveTo>
                <a:pt x="0" y="0"/>
              </a:moveTo>
              <a:lnTo>
                <a:pt x="0" y="188859"/>
              </a:lnTo>
              <a:lnTo>
                <a:pt x="3591495" y="188859"/>
              </a:lnTo>
              <a:lnTo>
                <a:pt x="3591495" y="37771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56DAB1-2A33-4CE0-8923-9C2676F3FE58}">
      <dsp:nvSpPr>
        <dsp:cNvPr id="0" name=""/>
        <dsp:cNvSpPr/>
      </dsp:nvSpPr>
      <dsp:spPr>
        <a:xfrm>
          <a:off x="4593905" y="1216835"/>
          <a:ext cx="1222253" cy="377718"/>
        </a:xfrm>
        <a:custGeom>
          <a:avLst/>
          <a:gdLst/>
          <a:ahLst/>
          <a:cxnLst/>
          <a:rect l="0" t="0" r="0" b="0"/>
          <a:pathLst>
            <a:path>
              <a:moveTo>
                <a:pt x="0" y="0"/>
              </a:moveTo>
              <a:lnTo>
                <a:pt x="0" y="188859"/>
              </a:lnTo>
              <a:lnTo>
                <a:pt x="1222253" y="188859"/>
              </a:lnTo>
              <a:lnTo>
                <a:pt x="1222253" y="37771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22A2E-0F0C-4FAF-9F19-C66B0C92F505}">
      <dsp:nvSpPr>
        <dsp:cNvPr id="0" name=""/>
        <dsp:cNvSpPr/>
      </dsp:nvSpPr>
      <dsp:spPr>
        <a:xfrm>
          <a:off x="3448005" y="1216835"/>
          <a:ext cx="1145900" cy="377718"/>
        </a:xfrm>
        <a:custGeom>
          <a:avLst/>
          <a:gdLst/>
          <a:ahLst/>
          <a:cxnLst/>
          <a:rect l="0" t="0" r="0" b="0"/>
          <a:pathLst>
            <a:path>
              <a:moveTo>
                <a:pt x="1145900" y="0"/>
              </a:moveTo>
              <a:lnTo>
                <a:pt x="1145900" y="188859"/>
              </a:lnTo>
              <a:lnTo>
                <a:pt x="0" y="188859"/>
              </a:lnTo>
              <a:lnTo>
                <a:pt x="0" y="37771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BDB8B-0C9B-4AB8-8509-7622E2966B09}">
      <dsp:nvSpPr>
        <dsp:cNvPr id="0" name=""/>
        <dsp:cNvSpPr/>
      </dsp:nvSpPr>
      <dsp:spPr>
        <a:xfrm>
          <a:off x="1040928" y="1216835"/>
          <a:ext cx="3552977" cy="377718"/>
        </a:xfrm>
        <a:custGeom>
          <a:avLst/>
          <a:gdLst/>
          <a:ahLst/>
          <a:cxnLst/>
          <a:rect l="0" t="0" r="0" b="0"/>
          <a:pathLst>
            <a:path>
              <a:moveTo>
                <a:pt x="3552977" y="0"/>
              </a:moveTo>
              <a:lnTo>
                <a:pt x="3552977" y="188859"/>
              </a:lnTo>
              <a:lnTo>
                <a:pt x="0" y="188859"/>
              </a:lnTo>
              <a:lnTo>
                <a:pt x="0" y="37771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8E3E0-55C0-47FD-8D64-42AD7E21D7BF}">
      <dsp:nvSpPr>
        <dsp:cNvPr id="0" name=""/>
        <dsp:cNvSpPr/>
      </dsp:nvSpPr>
      <dsp:spPr>
        <a:xfrm>
          <a:off x="1326250" y="317504"/>
          <a:ext cx="6535311" cy="89933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en-US" sz="4800" kern="1200" dirty="0"/>
            <a:t>Classification</a:t>
          </a:r>
          <a:endParaRPr lang="ar-SA" sz="4000" kern="1200" dirty="0"/>
        </a:p>
      </dsp:txBody>
      <dsp:txXfrm>
        <a:off x="1326250" y="317504"/>
        <a:ext cx="6535311" cy="899330"/>
      </dsp:txXfrm>
    </dsp:sp>
    <dsp:sp modelId="{AC70F232-86D3-4077-A2A1-0572A3272544}">
      <dsp:nvSpPr>
        <dsp:cNvPr id="0" name=""/>
        <dsp:cNvSpPr/>
      </dsp:nvSpPr>
      <dsp:spPr>
        <a:xfrm>
          <a:off x="6446" y="1594554"/>
          <a:ext cx="2068964" cy="899330"/>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smtClean="0">
              <a:solidFill>
                <a:srgbClr val="FF0000"/>
              </a:solidFill>
            </a:rPr>
            <a:t>Monosaccharides</a:t>
          </a:r>
        </a:p>
        <a:p>
          <a:pPr lvl="0" algn="ctr" defTabSz="444500" rtl="1">
            <a:lnSpc>
              <a:spcPct val="90000"/>
            </a:lnSpc>
            <a:spcBef>
              <a:spcPct val="0"/>
            </a:spcBef>
            <a:spcAft>
              <a:spcPct val="35000"/>
            </a:spcAft>
          </a:pPr>
          <a:r>
            <a:rPr lang="en-US" sz="1000" b="0" kern="1200" dirty="0" smtClean="0"/>
            <a:t>Simple sugar</a:t>
          </a:r>
          <a:endParaRPr lang="ar-SA" sz="1000" b="0" kern="1200" dirty="0"/>
        </a:p>
      </dsp:txBody>
      <dsp:txXfrm>
        <a:off x="6446" y="1594554"/>
        <a:ext cx="2068964" cy="899330"/>
      </dsp:txXfrm>
    </dsp:sp>
    <dsp:sp modelId="{C6932850-F313-404E-A829-1C72070215DD}">
      <dsp:nvSpPr>
        <dsp:cNvPr id="0" name=""/>
        <dsp:cNvSpPr/>
      </dsp:nvSpPr>
      <dsp:spPr>
        <a:xfrm>
          <a:off x="2453129" y="1594554"/>
          <a:ext cx="1989751" cy="899330"/>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smtClean="0">
              <a:solidFill>
                <a:srgbClr val="FF0000"/>
              </a:solidFill>
            </a:rPr>
            <a:t>Disaccharides</a:t>
          </a:r>
        </a:p>
        <a:p>
          <a:pPr lvl="0" algn="ctr" defTabSz="444500" rtl="1">
            <a:lnSpc>
              <a:spcPct val="90000"/>
            </a:lnSpc>
            <a:spcBef>
              <a:spcPct val="0"/>
            </a:spcBef>
            <a:spcAft>
              <a:spcPct val="35000"/>
            </a:spcAft>
          </a:pPr>
          <a:r>
            <a:rPr lang="en-US" sz="1000" b="0" kern="1200" dirty="0" smtClean="0"/>
            <a:t>2 sugar units</a:t>
          </a:r>
          <a:endParaRPr lang="ar-SA" sz="1000" b="0" kern="1200" dirty="0"/>
        </a:p>
      </dsp:txBody>
      <dsp:txXfrm>
        <a:off x="2453129" y="1594554"/>
        <a:ext cx="1989751" cy="899330"/>
      </dsp:txXfrm>
    </dsp:sp>
    <dsp:sp modelId="{0DDF44B9-9607-42C3-9258-3884C912A3FC}">
      <dsp:nvSpPr>
        <dsp:cNvPr id="0" name=""/>
        <dsp:cNvSpPr/>
      </dsp:nvSpPr>
      <dsp:spPr>
        <a:xfrm>
          <a:off x="4820600" y="1594554"/>
          <a:ext cx="1991118" cy="899330"/>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smtClean="0">
              <a:solidFill>
                <a:srgbClr val="FF0000"/>
              </a:solidFill>
            </a:rPr>
            <a:t>Oligosaccharides</a:t>
          </a:r>
        </a:p>
        <a:p>
          <a:pPr lvl="0" algn="ctr" defTabSz="444500" rtl="1">
            <a:lnSpc>
              <a:spcPct val="90000"/>
            </a:lnSpc>
            <a:spcBef>
              <a:spcPct val="0"/>
            </a:spcBef>
            <a:spcAft>
              <a:spcPct val="35000"/>
            </a:spcAft>
          </a:pPr>
          <a:r>
            <a:rPr lang="en-US" altLang="en-US" sz="1000" b="0" kern="1200" dirty="0" smtClean="0"/>
            <a:t>3-10 sugar units</a:t>
          </a:r>
          <a:endParaRPr lang="ar-SA" sz="1000" b="0" kern="1200" dirty="0"/>
        </a:p>
      </dsp:txBody>
      <dsp:txXfrm>
        <a:off x="4820600" y="1594554"/>
        <a:ext cx="1991118" cy="899330"/>
      </dsp:txXfrm>
    </dsp:sp>
    <dsp:sp modelId="{E02AD92A-647D-43CE-BB8A-B843AFDD962A}">
      <dsp:nvSpPr>
        <dsp:cNvPr id="0" name=""/>
        <dsp:cNvSpPr/>
      </dsp:nvSpPr>
      <dsp:spPr>
        <a:xfrm>
          <a:off x="7189437" y="1594554"/>
          <a:ext cx="1991927" cy="899330"/>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smtClean="0">
              <a:solidFill>
                <a:srgbClr val="FF0000"/>
              </a:solidFill>
            </a:rPr>
            <a:t>Polysaccharides</a:t>
          </a:r>
        </a:p>
        <a:p>
          <a:pPr lvl="0" algn="ctr" defTabSz="444500" rtl="1">
            <a:lnSpc>
              <a:spcPct val="90000"/>
            </a:lnSpc>
            <a:spcBef>
              <a:spcPct val="0"/>
            </a:spcBef>
            <a:spcAft>
              <a:spcPct val="35000"/>
            </a:spcAft>
          </a:pPr>
          <a:r>
            <a:rPr lang="en-US" altLang="en-US" sz="1000" b="0" kern="1200" dirty="0" smtClean="0"/>
            <a:t>&gt;10 sugar units</a:t>
          </a:r>
          <a:endParaRPr lang="en-US" altLang="en-US" sz="1000" b="0" kern="1200" dirty="0"/>
        </a:p>
      </dsp:txBody>
      <dsp:txXfrm>
        <a:off x="7189437" y="1594554"/>
        <a:ext cx="1991927" cy="899330"/>
      </dsp:txXfrm>
    </dsp:sp>
    <dsp:sp modelId="{5A949E76-2335-482F-8156-C09BEA9B2049}">
      <dsp:nvSpPr>
        <dsp:cNvPr id="0" name=""/>
        <dsp:cNvSpPr/>
      </dsp:nvSpPr>
      <dsp:spPr>
        <a:xfrm>
          <a:off x="6197880" y="2871604"/>
          <a:ext cx="1798661" cy="899330"/>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err="1" smtClean="0">
              <a:solidFill>
                <a:srgbClr val="FF0000"/>
              </a:solidFill>
            </a:rPr>
            <a:t>Homopolysaccharides</a:t>
          </a:r>
          <a:endParaRPr lang="en-US" altLang="en-US" sz="1000" b="1" kern="1200" dirty="0" smtClean="0">
            <a:solidFill>
              <a:srgbClr val="FF0000"/>
            </a:solidFill>
          </a:endParaRPr>
        </a:p>
        <a:p>
          <a:pPr lvl="0" algn="ctr" defTabSz="444500" rtl="1">
            <a:lnSpc>
              <a:spcPct val="90000"/>
            </a:lnSpc>
            <a:spcBef>
              <a:spcPct val="0"/>
            </a:spcBef>
            <a:spcAft>
              <a:spcPct val="35000"/>
            </a:spcAft>
          </a:pPr>
          <a:r>
            <a:rPr lang="en-US" altLang="en-US" sz="1000" b="0" kern="1200" dirty="0" smtClean="0">
              <a:solidFill>
                <a:schemeClr val="bg1">
                  <a:lumMod val="50000"/>
                </a:schemeClr>
              </a:solidFill>
            </a:rPr>
            <a:t>Same sugar unit multiple copies</a:t>
          </a:r>
          <a:endParaRPr lang="en-US" altLang="en-US" sz="1000" b="0" kern="1200" dirty="0">
            <a:solidFill>
              <a:schemeClr val="bg1">
                <a:lumMod val="50000"/>
              </a:schemeClr>
            </a:solidFill>
          </a:endParaRPr>
        </a:p>
      </dsp:txBody>
      <dsp:txXfrm>
        <a:off x="6197880" y="2871604"/>
        <a:ext cx="1798661" cy="899330"/>
      </dsp:txXfrm>
    </dsp:sp>
    <dsp:sp modelId="{896B6D11-DAB9-4056-BC8C-A90642F2A17B}">
      <dsp:nvSpPr>
        <dsp:cNvPr id="0" name=""/>
        <dsp:cNvSpPr/>
      </dsp:nvSpPr>
      <dsp:spPr>
        <a:xfrm>
          <a:off x="6647545" y="4148653"/>
          <a:ext cx="2281386" cy="899330"/>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smtClean="0">
              <a:solidFill>
                <a:srgbClr val="FF0000"/>
              </a:solidFill>
            </a:rPr>
            <a:t>Branched</a:t>
          </a:r>
        </a:p>
        <a:p>
          <a:pPr lvl="0" algn="ctr" defTabSz="444500" rtl="1">
            <a:lnSpc>
              <a:spcPct val="90000"/>
            </a:lnSpc>
            <a:spcBef>
              <a:spcPct val="0"/>
            </a:spcBef>
            <a:spcAft>
              <a:spcPct val="35000"/>
            </a:spcAft>
          </a:pPr>
          <a:r>
            <a:rPr lang="en-US" altLang="en-US" sz="1000" b="1" kern="1200" dirty="0" smtClean="0">
              <a:solidFill>
                <a:schemeClr val="accent3">
                  <a:lumMod val="75000"/>
                </a:schemeClr>
              </a:solidFill>
            </a:rPr>
            <a:t>-One chain but it has a branch on it</a:t>
          </a:r>
          <a:endParaRPr lang="en-US" altLang="en-US" sz="1000" b="1" kern="1200" dirty="0" smtClean="0">
            <a:solidFill>
              <a:srgbClr val="FF0000"/>
            </a:solidFill>
          </a:endParaRPr>
        </a:p>
        <a:p>
          <a:pPr lvl="0" algn="ctr" defTabSz="444500" rtl="1">
            <a:lnSpc>
              <a:spcPct val="90000"/>
            </a:lnSpc>
            <a:spcBef>
              <a:spcPct val="0"/>
            </a:spcBef>
            <a:spcAft>
              <a:spcPct val="35000"/>
            </a:spcAft>
          </a:pPr>
          <a:r>
            <a:rPr lang="en-US" altLang="en-US" sz="1000" b="0" kern="1200" dirty="0" smtClean="0"/>
            <a:t>glycogen and starch</a:t>
          </a:r>
        </a:p>
        <a:p>
          <a:pPr lvl="0" algn="ctr" defTabSz="444500" rtl="1">
            <a:lnSpc>
              <a:spcPct val="90000"/>
            </a:lnSpc>
            <a:spcBef>
              <a:spcPct val="0"/>
            </a:spcBef>
            <a:spcAft>
              <a:spcPct val="35000"/>
            </a:spcAft>
          </a:pPr>
          <a:r>
            <a:rPr lang="en-US" altLang="en-US" sz="1000" b="0" kern="1200" dirty="0" smtClean="0"/>
            <a:t>(a-</a:t>
          </a:r>
          <a:r>
            <a:rPr lang="en-US" altLang="en-US" sz="1000" b="0" kern="1200" dirty="0" err="1" smtClean="0"/>
            <a:t>glycosidic</a:t>
          </a:r>
          <a:r>
            <a:rPr lang="en-US" altLang="en-US" sz="1000" b="0" kern="1200" dirty="0" smtClean="0"/>
            <a:t> polymer)</a:t>
          </a:r>
          <a:endParaRPr lang="en-US" altLang="en-US" sz="1000" b="0" kern="1200" dirty="0"/>
        </a:p>
      </dsp:txBody>
      <dsp:txXfrm>
        <a:off x="6647545" y="4148653"/>
        <a:ext cx="2281386" cy="899330"/>
      </dsp:txXfrm>
    </dsp:sp>
    <dsp:sp modelId="{DA4322BA-FF66-4413-824B-B03BD25A681C}">
      <dsp:nvSpPr>
        <dsp:cNvPr id="0" name=""/>
        <dsp:cNvSpPr/>
      </dsp:nvSpPr>
      <dsp:spPr>
        <a:xfrm>
          <a:off x="6647545" y="5425703"/>
          <a:ext cx="2281386" cy="899330"/>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smtClean="0">
              <a:solidFill>
                <a:srgbClr val="FF0000"/>
              </a:solidFill>
            </a:rPr>
            <a:t>Unbranched</a:t>
          </a:r>
        </a:p>
        <a:p>
          <a:pPr lvl="0" algn="ctr" defTabSz="444500" rtl="1">
            <a:lnSpc>
              <a:spcPct val="90000"/>
            </a:lnSpc>
            <a:spcBef>
              <a:spcPct val="0"/>
            </a:spcBef>
            <a:spcAft>
              <a:spcPct val="35000"/>
            </a:spcAft>
          </a:pPr>
          <a:r>
            <a:rPr lang="en-US" altLang="en-US" sz="1000" b="1" kern="1200" dirty="0" smtClean="0">
              <a:solidFill>
                <a:schemeClr val="accent3">
                  <a:lumMod val="75000"/>
                </a:schemeClr>
              </a:solidFill>
            </a:rPr>
            <a:t>-Single chain</a:t>
          </a:r>
          <a:endParaRPr lang="en-US" altLang="en-US" sz="1000" b="1" kern="1200" dirty="0" smtClean="0">
            <a:solidFill>
              <a:srgbClr val="FF0000"/>
            </a:solidFill>
          </a:endParaRPr>
        </a:p>
        <a:p>
          <a:pPr lvl="0" algn="ctr" defTabSz="444500" rtl="1">
            <a:lnSpc>
              <a:spcPct val="90000"/>
            </a:lnSpc>
            <a:spcBef>
              <a:spcPct val="0"/>
            </a:spcBef>
            <a:spcAft>
              <a:spcPct val="35000"/>
            </a:spcAft>
          </a:pPr>
          <a:r>
            <a:rPr lang="en-US" altLang="en-US" sz="1000" b="0" kern="1200" dirty="0" smtClean="0"/>
            <a:t>Cellulose</a:t>
          </a:r>
        </a:p>
        <a:p>
          <a:pPr lvl="0" algn="ctr" defTabSz="444500" rtl="1">
            <a:lnSpc>
              <a:spcPct val="90000"/>
            </a:lnSpc>
            <a:spcBef>
              <a:spcPct val="0"/>
            </a:spcBef>
            <a:spcAft>
              <a:spcPct val="35000"/>
            </a:spcAft>
          </a:pPr>
          <a:r>
            <a:rPr lang="en-US" altLang="en-US" sz="1000" b="0" kern="1200" dirty="0" smtClean="0"/>
            <a:t>(B-</a:t>
          </a:r>
          <a:r>
            <a:rPr lang="en-US" altLang="en-US" sz="1000" b="0" kern="1200" dirty="0" err="1" smtClean="0"/>
            <a:t>glycosidic</a:t>
          </a:r>
          <a:r>
            <a:rPr lang="en-US" altLang="en-US" sz="1000" b="0" kern="1200" dirty="0" smtClean="0"/>
            <a:t> polymer)</a:t>
          </a:r>
          <a:endParaRPr lang="en-US" altLang="en-US" sz="1000" b="0" kern="1200" dirty="0"/>
        </a:p>
      </dsp:txBody>
      <dsp:txXfrm>
        <a:off x="6647545" y="5425703"/>
        <a:ext cx="2281386" cy="899330"/>
      </dsp:txXfrm>
    </dsp:sp>
    <dsp:sp modelId="{CBEB8CF3-D87F-4FA1-AD1F-A235214066F1}">
      <dsp:nvSpPr>
        <dsp:cNvPr id="0" name=""/>
        <dsp:cNvSpPr/>
      </dsp:nvSpPr>
      <dsp:spPr>
        <a:xfrm>
          <a:off x="8374261" y="2871604"/>
          <a:ext cx="1798661" cy="899330"/>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en-US" altLang="en-US" sz="1000" b="1" kern="1200" dirty="0" err="1" smtClean="0">
              <a:solidFill>
                <a:srgbClr val="FF0000"/>
              </a:solidFill>
            </a:rPr>
            <a:t>Heteropolysaccharides</a:t>
          </a:r>
          <a:endParaRPr lang="en-US" altLang="en-US" sz="1000" b="1" kern="1200" dirty="0" smtClean="0">
            <a:solidFill>
              <a:srgbClr val="FF0000"/>
            </a:solidFill>
          </a:endParaRPr>
        </a:p>
        <a:p>
          <a:pPr lvl="0" algn="ctr" defTabSz="444500" rtl="1">
            <a:lnSpc>
              <a:spcPct val="90000"/>
            </a:lnSpc>
            <a:spcBef>
              <a:spcPct val="0"/>
            </a:spcBef>
            <a:spcAft>
              <a:spcPct val="35000"/>
            </a:spcAft>
          </a:pPr>
          <a:r>
            <a:rPr lang="en-US" altLang="en-US" sz="1000" b="0" kern="1200" dirty="0" smtClean="0">
              <a:solidFill>
                <a:schemeClr val="bg1">
                  <a:lumMod val="50000"/>
                </a:schemeClr>
              </a:solidFill>
            </a:rPr>
            <a:t>Different sugar units multiple copies</a:t>
          </a:r>
          <a:endParaRPr lang="en-US" altLang="en-US" sz="1000" b="0" kern="1200" dirty="0">
            <a:solidFill>
              <a:schemeClr val="bg1">
                <a:lumMod val="50000"/>
              </a:schemeClr>
            </a:solidFill>
          </a:endParaRPr>
        </a:p>
      </dsp:txBody>
      <dsp:txXfrm>
        <a:off x="8374261" y="2871604"/>
        <a:ext cx="1798661" cy="899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5436E-DDFC-4295-9472-6568F40EB0D0}">
      <dsp:nvSpPr>
        <dsp:cNvPr id="0" name=""/>
        <dsp:cNvSpPr/>
      </dsp:nvSpPr>
      <dsp:spPr>
        <a:xfrm>
          <a:off x="129" y="75126"/>
          <a:ext cx="3040471" cy="2094884"/>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9C2B9-B638-491E-951F-42FA05852571}">
      <dsp:nvSpPr>
        <dsp:cNvPr id="0" name=""/>
        <dsp:cNvSpPr/>
      </dsp:nvSpPr>
      <dsp:spPr>
        <a:xfrm>
          <a:off x="129" y="2170010"/>
          <a:ext cx="3040471" cy="112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en-US" sz="2400" kern="1200" dirty="0" smtClean="0">
              <a:solidFill>
                <a:srgbClr val="FF0000"/>
              </a:solidFill>
            </a:rPr>
            <a:t>1- No</a:t>
          </a:r>
          <a:r>
            <a:rPr lang="en-US" sz="2400" kern="1200" dirty="0">
              <a:solidFill>
                <a:srgbClr val="FF0000"/>
              </a:solidFill>
            </a:rPr>
            <a:t>. of </a:t>
          </a:r>
          <a:r>
            <a:rPr lang="en-US" sz="2400" kern="1200" dirty="0" smtClean="0">
              <a:solidFill>
                <a:srgbClr val="FF0000"/>
              </a:solidFill>
            </a:rPr>
            <a:t>Carbons</a:t>
          </a:r>
          <a:endParaRPr lang="ar-SA" sz="2400" kern="1200" dirty="0">
            <a:solidFill>
              <a:srgbClr val="FF0000"/>
            </a:solidFill>
          </a:endParaRPr>
        </a:p>
      </dsp:txBody>
      <dsp:txXfrm>
        <a:off x="129" y="2170010"/>
        <a:ext cx="3040471" cy="1128014"/>
      </dsp:txXfrm>
    </dsp:sp>
    <dsp:sp modelId="{A485B37C-C620-48CA-8A01-5903E2F8E892}">
      <dsp:nvSpPr>
        <dsp:cNvPr id="0" name=""/>
        <dsp:cNvSpPr/>
      </dsp:nvSpPr>
      <dsp:spPr>
        <a:xfrm>
          <a:off x="3505191" y="75126"/>
          <a:ext cx="3040471" cy="2094884"/>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6B58E-29FA-46E6-871C-0B249710A9E9}">
      <dsp:nvSpPr>
        <dsp:cNvPr id="0" name=""/>
        <dsp:cNvSpPr/>
      </dsp:nvSpPr>
      <dsp:spPr>
        <a:xfrm>
          <a:off x="3344776" y="2170010"/>
          <a:ext cx="3360694" cy="1128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en-US" sz="2400" kern="1200" dirty="0" smtClean="0">
              <a:solidFill>
                <a:srgbClr val="FF0000"/>
              </a:solidFill>
            </a:rPr>
            <a:t>2- Functional </a:t>
          </a:r>
          <a:r>
            <a:rPr lang="en-US" sz="2400" kern="1200" dirty="0">
              <a:solidFill>
                <a:srgbClr val="FF0000"/>
              </a:solidFill>
            </a:rPr>
            <a:t>Sugar group </a:t>
          </a:r>
          <a:r>
            <a:rPr lang="en-US" sz="1600" kern="1200" dirty="0">
              <a:solidFill>
                <a:srgbClr val="FF0000"/>
              </a:solidFill>
            </a:rPr>
            <a:t>( Aldose &amp; Ketose )</a:t>
          </a:r>
          <a:endParaRPr lang="ar-SA" sz="1600" kern="1200" dirty="0">
            <a:solidFill>
              <a:srgbClr val="FF0000"/>
            </a:solidFill>
          </a:endParaRPr>
        </a:p>
      </dsp:txBody>
      <dsp:txXfrm>
        <a:off x="3344776" y="2170010"/>
        <a:ext cx="3360694" cy="1128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EB759-91D7-44E7-B157-CAB13C116AF8}">
      <dsp:nvSpPr>
        <dsp:cNvPr id="0" name=""/>
        <dsp:cNvSpPr/>
      </dsp:nvSpPr>
      <dsp:spPr>
        <a:xfrm rot="5400000">
          <a:off x="-145340" y="147151"/>
          <a:ext cx="968934" cy="678254"/>
        </a:xfrm>
        <a:prstGeom prst="chevron">
          <a:avLst/>
        </a:prstGeom>
        <a:solidFill>
          <a:schemeClr val="accent4">
            <a:shade val="50000"/>
            <a:hueOff val="0"/>
            <a:satOff val="0"/>
            <a:lumOff val="0"/>
            <a:alphaOff val="0"/>
          </a:schemeClr>
        </a:solidFill>
        <a:ln w="19050" cap="rnd"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en-US" sz="1050" b="1" kern="1200" dirty="0" smtClean="0"/>
            <a:t>Aldo-</a:t>
          </a:r>
          <a:r>
            <a:rPr lang="en-US" sz="1050" b="1" kern="1200" dirty="0" err="1" smtClean="0"/>
            <a:t>Keto</a:t>
          </a:r>
          <a:endParaRPr lang="ar-SA" sz="1000" b="1" kern="1200" dirty="0"/>
        </a:p>
      </dsp:txBody>
      <dsp:txXfrm rot="-5400000">
        <a:off x="0" y="340938"/>
        <a:ext cx="678254" cy="290680"/>
      </dsp:txXfrm>
    </dsp:sp>
    <dsp:sp modelId="{1BCD3030-CFF6-427E-AAC8-02EABFC04F7D}">
      <dsp:nvSpPr>
        <dsp:cNvPr id="0" name=""/>
        <dsp:cNvSpPr/>
      </dsp:nvSpPr>
      <dsp:spPr>
        <a:xfrm rot="5400000">
          <a:off x="3980382" y="-3300317"/>
          <a:ext cx="629807" cy="7234064"/>
        </a:xfrm>
        <a:prstGeom prst="round2SameRect">
          <a:avLst/>
        </a:prstGeom>
        <a:solidFill>
          <a:schemeClr val="lt1">
            <a:alpha val="90000"/>
            <a:hueOff val="0"/>
            <a:satOff val="0"/>
            <a:lumOff val="0"/>
            <a:alphaOff val="0"/>
          </a:schemeClr>
        </a:solidFill>
        <a:ln w="19050" cap="rnd"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Same : formula</a:t>
          </a:r>
          <a:endParaRPr lang="ar-SA" sz="1300" kern="1200" dirty="0"/>
        </a:p>
        <a:p>
          <a:pPr marL="114300" lvl="1" indent="-114300" algn="l" defTabSz="577850" rtl="0">
            <a:lnSpc>
              <a:spcPct val="90000"/>
            </a:lnSpc>
            <a:spcBef>
              <a:spcPct val="0"/>
            </a:spcBef>
            <a:spcAft>
              <a:spcPct val="15000"/>
            </a:spcAft>
            <a:buChar char="••"/>
          </a:pPr>
          <a:r>
            <a:rPr lang="en-US" sz="1300" kern="1200" dirty="0" smtClean="0"/>
            <a:t>Different : functional Group</a:t>
          </a:r>
          <a:endParaRPr lang="ar-SA" sz="1300" kern="1200" dirty="0"/>
        </a:p>
      </dsp:txBody>
      <dsp:txXfrm rot="-5400000">
        <a:off x="678254" y="32556"/>
        <a:ext cx="7203319" cy="568317"/>
      </dsp:txXfrm>
    </dsp:sp>
    <dsp:sp modelId="{079E36D2-64A4-4752-9635-FBC2432462A8}">
      <dsp:nvSpPr>
        <dsp:cNvPr id="0" name=""/>
        <dsp:cNvSpPr/>
      </dsp:nvSpPr>
      <dsp:spPr>
        <a:xfrm rot="5400000">
          <a:off x="-145340" y="964527"/>
          <a:ext cx="968934" cy="678254"/>
        </a:xfrm>
        <a:prstGeom prst="chevron">
          <a:avLst/>
        </a:prstGeom>
        <a:solidFill>
          <a:schemeClr val="accent4">
            <a:shade val="50000"/>
            <a:hueOff val="-292924"/>
            <a:satOff val="-38236"/>
            <a:lumOff val="26976"/>
            <a:alphaOff val="0"/>
          </a:schemeClr>
        </a:solidFill>
        <a:ln w="19050" cap="rnd" cmpd="sng" algn="ctr">
          <a:solidFill>
            <a:schemeClr val="accent4">
              <a:shade val="50000"/>
              <a:hueOff val="-292924"/>
              <a:satOff val="-38236"/>
              <a:lumOff val="269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en-US" sz="1050" b="1" kern="1200" dirty="0" err="1" smtClean="0"/>
            <a:t>Epimers</a:t>
          </a:r>
          <a:endParaRPr lang="ar-SA" sz="1000" b="1" kern="1200" dirty="0"/>
        </a:p>
      </dsp:txBody>
      <dsp:txXfrm rot="-5400000">
        <a:off x="0" y="1158314"/>
        <a:ext cx="678254" cy="290680"/>
      </dsp:txXfrm>
    </dsp:sp>
    <dsp:sp modelId="{A5D23A35-8AFF-4981-B555-74E0D2072517}">
      <dsp:nvSpPr>
        <dsp:cNvPr id="0" name=""/>
        <dsp:cNvSpPr/>
      </dsp:nvSpPr>
      <dsp:spPr>
        <a:xfrm rot="5400000">
          <a:off x="3980382" y="-2482941"/>
          <a:ext cx="629807" cy="7234064"/>
        </a:xfrm>
        <a:prstGeom prst="round2SameRect">
          <a:avLst/>
        </a:prstGeom>
        <a:solidFill>
          <a:schemeClr val="lt1">
            <a:alpha val="90000"/>
            <a:hueOff val="0"/>
            <a:satOff val="0"/>
            <a:lumOff val="0"/>
            <a:alphaOff val="0"/>
          </a:schemeClr>
        </a:solidFill>
        <a:ln w="19050" cap="rnd" cmpd="sng" algn="ctr">
          <a:solidFill>
            <a:schemeClr val="accent4">
              <a:shade val="50000"/>
              <a:hueOff val="-292924"/>
              <a:satOff val="-38236"/>
              <a:lumOff val="269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Same : formula</a:t>
          </a:r>
          <a:endParaRPr lang="ar-SA" sz="1300" kern="1200" dirty="0"/>
        </a:p>
        <a:p>
          <a:pPr marL="114300" lvl="1" indent="-114300" algn="l" defTabSz="577850" rtl="0">
            <a:lnSpc>
              <a:spcPct val="90000"/>
            </a:lnSpc>
            <a:spcBef>
              <a:spcPct val="0"/>
            </a:spcBef>
            <a:spcAft>
              <a:spcPct val="15000"/>
            </a:spcAft>
            <a:buChar char="••"/>
          </a:pPr>
          <a:r>
            <a:rPr lang="en-US" sz="1300" kern="1200" dirty="0" smtClean="0"/>
            <a:t>Different :</a:t>
          </a:r>
          <a:r>
            <a:rPr lang="ar-SA" sz="1300" kern="1200" dirty="0" smtClean="0"/>
            <a:t> </a:t>
          </a:r>
          <a:r>
            <a:rPr lang="en-US" sz="1300" kern="1200" dirty="0" smtClean="0"/>
            <a:t>configuration around a *single* carbon atom</a:t>
          </a:r>
          <a:endParaRPr lang="ar-SA" sz="1300" kern="1200" dirty="0"/>
        </a:p>
      </dsp:txBody>
      <dsp:txXfrm rot="-5400000">
        <a:off x="678254" y="849932"/>
        <a:ext cx="7203319" cy="568317"/>
      </dsp:txXfrm>
    </dsp:sp>
    <dsp:sp modelId="{742C8BDF-ACB5-4EEA-98B3-19FC22E12E19}">
      <dsp:nvSpPr>
        <dsp:cNvPr id="0" name=""/>
        <dsp:cNvSpPr/>
      </dsp:nvSpPr>
      <dsp:spPr>
        <a:xfrm rot="5400000">
          <a:off x="-145340" y="1781904"/>
          <a:ext cx="968934" cy="678254"/>
        </a:xfrm>
        <a:prstGeom prst="chevron">
          <a:avLst/>
        </a:prstGeom>
        <a:solidFill>
          <a:schemeClr val="accent4">
            <a:shade val="50000"/>
            <a:hueOff val="-585848"/>
            <a:satOff val="-76473"/>
            <a:lumOff val="53952"/>
            <a:alphaOff val="0"/>
          </a:schemeClr>
        </a:solidFill>
        <a:ln w="19050" cap="rnd" cmpd="sng" algn="ctr">
          <a:solidFill>
            <a:schemeClr val="accent4">
              <a:shade val="50000"/>
              <a:hueOff val="-585848"/>
              <a:satOff val="-76473"/>
              <a:lumOff val="539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en-US" sz="1050" b="1" kern="1200" dirty="0" smtClean="0"/>
            <a:t>D-and L-forms</a:t>
          </a:r>
          <a:endParaRPr lang="ar-SA" sz="1050" b="1" kern="1200" dirty="0"/>
        </a:p>
      </dsp:txBody>
      <dsp:txXfrm rot="-5400000">
        <a:off x="0" y="1975691"/>
        <a:ext cx="678254" cy="290680"/>
      </dsp:txXfrm>
    </dsp:sp>
    <dsp:sp modelId="{973EE3F8-D562-475C-BA55-82C8166E4D58}">
      <dsp:nvSpPr>
        <dsp:cNvPr id="0" name=""/>
        <dsp:cNvSpPr/>
      </dsp:nvSpPr>
      <dsp:spPr>
        <a:xfrm rot="5400000">
          <a:off x="3980217" y="-1665399"/>
          <a:ext cx="630138" cy="7234064"/>
        </a:xfrm>
        <a:prstGeom prst="round2SameRect">
          <a:avLst/>
        </a:prstGeom>
        <a:solidFill>
          <a:schemeClr val="lt1">
            <a:alpha val="90000"/>
            <a:hueOff val="0"/>
            <a:satOff val="0"/>
            <a:lumOff val="0"/>
            <a:alphaOff val="0"/>
          </a:schemeClr>
        </a:solidFill>
        <a:ln w="19050" cap="rnd" cmpd="sng" algn="ctr">
          <a:solidFill>
            <a:schemeClr val="accent4">
              <a:shade val="50000"/>
              <a:hueOff val="-585848"/>
              <a:satOff val="-76473"/>
              <a:lumOff val="539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Same : molecular formula</a:t>
          </a:r>
          <a:endParaRPr lang="ar-SA" sz="1300" kern="1200" dirty="0"/>
        </a:p>
        <a:p>
          <a:pPr marL="114300" lvl="1" indent="-114300" algn="l" defTabSz="577850" rtl="0">
            <a:lnSpc>
              <a:spcPct val="90000"/>
            </a:lnSpc>
            <a:spcBef>
              <a:spcPct val="0"/>
            </a:spcBef>
            <a:spcAft>
              <a:spcPct val="15000"/>
            </a:spcAft>
            <a:buChar char="••"/>
          </a:pPr>
          <a:r>
            <a:rPr lang="en-US" sz="1300" kern="1200" dirty="0" smtClean="0"/>
            <a:t>Different :</a:t>
          </a:r>
          <a:r>
            <a:rPr lang="ar-SA" sz="1300" kern="1200" dirty="0" smtClean="0"/>
            <a:t> </a:t>
          </a:r>
          <a:r>
            <a:rPr lang="en-US" sz="1300" kern="1200" dirty="0" smtClean="0"/>
            <a:t>position of OH group on the *asymmetric carbon* farthest from carbonyl group</a:t>
          </a:r>
          <a:endParaRPr lang="ar-SA" sz="1300" kern="1200" dirty="0"/>
        </a:p>
      </dsp:txBody>
      <dsp:txXfrm rot="-5400000">
        <a:off x="678255" y="1667324"/>
        <a:ext cx="7203303" cy="568616"/>
      </dsp:txXfrm>
    </dsp:sp>
    <dsp:sp modelId="{84E06FA9-363D-4367-8CED-629BEDBEB895}">
      <dsp:nvSpPr>
        <dsp:cNvPr id="0" name=""/>
        <dsp:cNvSpPr/>
      </dsp:nvSpPr>
      <dsp:spPr>
        <a:xfrm rot="5400000">
          <a:off x="-145340" y="2599280"/>
          <a:ext cx="968934" cy="678254"/>
        </a:xfrm>
        <a:prstGeom prst="chevron">
          <a:avLst/>
        </a:prstGeom>
        <a:solidFill>
          <a:schemeClr val="accent4">
            <a:shade val="50000"/>
            <a:hueOff val="-292924"/>
            <a:satOff val="-38236"/>
            <a:lumOff val="26976"/>
            <a:alphaOff val="0"/>
          </a:schemeClr>
        </a:solidFill>
        <a:ln w="19050" cap="rnd" cmpd="sng" algn="ctr">
          <a:solidFill>
            <a:schemeClr val="accent4">
              <a:shade val="50000"/>
              <a:hueOff val="-292924"/>
              <a:satOff val="-38236"/>
              <a:lumOff val="269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el-GR" sz="1050" b="1" kern="1200" dirty="0" smtClean="0"/>
            <a:t>α-</a:t>
          </a:r>
          <a:r>
            <a:rPr lang="en-US" sz="1050" b="1" kern="1200" dirty="0" smtClean="0"/>
            <a:t>and </a:t>
          </a:r>
          <a:r>
            <a:rPr lang="el-GR" sz="1050" b="1" kern="1200" dirty="0" smtClean="0"/>
            <a:t>β-</a:t>
          </a:r>
          <a:r>
            <a:rPr lang="en-US" sz="1050" b="1" kern="1200" dirty="0" err="1" smtClean="0"/>
            <a:t>anomers</a:t>
          </a:r>
          <a:endParaRPr lang="ar-SA" sz="1050" b="1" kern="1200" dirty="0"/>
        </a:p>
      </dsp:txBody>
      <dsp:txXfrm rot="-5400000">
        <a:off x="0" y="2793067"/>
        <a:ext cx="678254" cy="290680"/>
      </dsp:txXfrm>
    </dsp:sp>
    <dsp:sp modelId="{12ADAC0B-DF26-4E6A-8DF5-1A7BAF1D3C86}">
      <dsp:nvSpPr>
        <dsp:cNvPr id="0" name=""/>
        <dsp:cNvSpPr/>
      </dsp:nvSpPr>
      <dsp:spPr>
        <a:xfrm rot="5400000">
          <a:off x="3980382" y="-848188"/>
          <a:ext cx="629807" cy="7234064"/>
        </a:xfrm>
        <a:prstGeom prst="round2SameRect">
          <a:avLst/>
        </a:prstGeom>
        <a:solidFill>
          <a:schemeClr val="lt1">
            <a:alpha val="90000"/>
            <a:hueOff val="0"/>
            <a:satOff val="0"/>
            <a:lumOff val="0"/>
            <a:alphaOff val="0"/>
          </a:schemeClr>
        </a:solidFill>
        <a:ln w="19050" cap="rnd" cmpd="sng" algn="ctr">
          <a:solidFill>
            <a:schemeClr val="accent4">
              <a:shade val="50000"/>
              <a:hueOff val="-292924"/>
              <a:satOff val="-38236"/>
              <a:lumOff val="269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Same : molecular formula</a:t>
          </a:r>
          <a:endParaRPr lang="ar-SA" sz="1300" kern="1200" dirty="0"/>
        </a:p>
        <a:p>
          <a:pPr marL="114300" lvl="1" indent="-114300" algn="l" defTabSz="577850" rtl="0">
            <a:lnSpc>
              <a:spcPct val="90000"/>
            </a:lnSpc>
            <a:spcBef>
              <a:spcPct val="0"/>
            </a:spcBef>
            <a:spcAft>
              <a:spcPct val="15000"/>
            </a:spcAft>
            <a:buChar char="••"/>
          </a:pPr>
          <a:r>
            <a:rPr lang="en-US" sz="1300" kern="1200" dirty="0" smtClean="0"/>
            <a:t>Different :</a:t>
          </a:r>
          <a:r>
            <a:rPr lang="ar-SA" sz="1300" kern="1200" dirty="0" smtClean="0"/>
            <a:t> </a:t>
          </a:r>
          <a:r>
            <a:rPr lang="en-US" sz="1300" kern="1200" dirty="0" smtClean="0"/>
            <a:t>position of OH around </a:t>
          </a:r>
          <a:r>
            <a:rPr lang="en-US" sz="1300" kern="1200" dirty="0" err="1" smtClean="0"/>
            <a:t>anomeric</a:t>
          </a:r>
          <a:r>
            <a:rPr lang="en-US" sz="1300" kern="1200" dirty="0" smtClean="0"/>
            <a:t> carbon</a:t>
          </a:r>
          <a:endParaRPr lang="ar-SA" sz="1300" kern="1200" dirty="0"/>
        </a:p>
      </dsp:txBody>
      <dsp:txXfrm rot="-5400000">
        <a:off x="678254" y="2484685"/>
        <a:ext cx="7203319" cy="568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4812D-C1D7-4DAA-8401-22F85B3D10FC}">
      <dsp:nvSpPr>
        <dsp:cNvPr id="0" name=""/>
        <dsp:cNvSpPr/>
      </dsp:nvSpPr>
      <dsp:spPr>
        <a:xfrm>
          <a:off x="2313527" y="484659"/>
          <a:ext cx="1809331" cy="120682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a:latin typeface="TW Cen MT" charset="0"/>
            </a:rPr>
            <a:t>Monosaccharides</a:t>
          </a:r>
        </a:p>
      </dsp:txBody>
      <dsp:txXfrm>
        <a:off x="2603020" y="484659"/>
        <a:ext cx="1519838" cy="1206824"/>
      </dsp:txXfrm>
    </dsp:sp>
    <dsp:sp modelId="{80B5F45B-8FA2-4367-B71D-FB0BD82604B3}">
      <dsp:nvSpPr>
        <dsp:cNvPr id="0" name=""/>
        <dsp:cNvSpPr/>
      </dsp:nvSpPr>
      <dsp:spPr>
        <a:xfrm>
          <a:off x="2313527" y="1691484"/>
          <a:ext cx="1809331" cy="120682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a:latin typeface="TW Cen MT" charset="0"/>
            </a:rPr>
            <a:t>Maltose </a:t>
          </a:r>
        </a:p>
      </dsp:txBody>
      <dsp:txXfrm>
        <a:off x="2603020" y="1691484"/>
        <a:ext cx="1519838" cy="1206824"/>
      </dsp:txXfrm>
    </dsp:sp>
    <dsp:sp modelId="{13676C64-821E-4CDF-9107-71AF6889F4B3}">
      <dsp:nvSpPr>
        <dsp:cNvPr id="0" name=""/>
        <dsp:cNvSpPr/>
      </dsp:nvSpPr>
      <dsp:spPr>
        <a:xfrm>
          <a:off x="2313527" y="2898308"/>
          <a:ext cx="1809331" cy="120682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a:latin typeface="TW Cen MT" charset="0"/>
            </a:rPr>
            <a:t>Lactose</a:t>
          </a:r>
        </a:p>
      </dsp:txBody>
      <dsp:txXfrm>
        <a:off x="2603020" y="2898308"/>
        <a:ext cx="1519838" cy="1206824"/>
      </dsp:txXfrm>
    </dsp:sp>
    <dsp:sp modelId="{4A934329-4EBE-4D2C-BD2D-2BD297F2C578}">
      <dsp:nvSpPr>
        <dsp:cNvPr id="0" name=""/>
        <dsp:cNvSpPr/>
      </dsp:nvSpPr>
      <dsp:spPr>
        <a:xfrm>
          <a:off x="1348550" y="2171"/>
          <a:ext cx="1206221" cy="120622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a:latin typeface="TW Cen MT" charset="0"/>
            </a:rPr>
            <a:t>Examples</a:t>
          </a:r>
        </a:p>
      </dsp:txBody>
      <dsp:txXfrm>
        <a:off x="1525197" y="178818"/>
        <a:ext cx="852927" cy="85292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DDC5B-D145-4E4C-A4E5-B7BB67BC801C}" type="datetimeFigureOut">
              <a:rPr lang="en-US"/>
              <a:pPr/>
              <a:t>10/8/16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7659-991D-4B34-B5DC-0264534E05B0}" type="slidenum">
              <a:rPr lang="en-US"/>
              <a:pPr/>
              <a:t>‹#›</a:t>
            </a:fld>
            <a:endParaRPr lang="en-US"/>
          </a:p>
        </p:txBody>
      </p:sp>
    </p:spTree>
    <p:extLst>
      <p:ext uri="{BB962C8B-B14F-4D97-AF65-F5344CB8AC3E}">
        <p14:creationId xmlns:p14="http://schemas.microsoft.com/office/powerpoint/2010/main" val="129578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pPr/>
              <a:t>2</a:t>
            </a:fld>
            <a:endParaRPr lang="en-US"/>
          </a:p>
        </p:txBody>
      </p:sp>
    </p:spTree>
    <p:extLst>
      <p:ext uri="{BB962C8B-B14F-4D97-AF65-F5344CB8AC3E}">
        <p14:creationId xmlns:p14="http://schemas.microsoft.com/office/powerpoint/2010/main" val="377912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pPr/>
              <a:t>14</a:t>
            </a:fld>
            <a:endParaRPr lang="en-US"/>
          </a:p>
        </p:txBody>
      </p:sp>
    </p:spTree>
    <p:extLst>
      <p:ext uri="{BB962C8B-B14F-4D97-AF65-F5344CB8AC3E}">
        <p14:creationId xmlns:p14="http://schemas.microsoft.com/office/powerpoint/2010/main" val="116987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7567659-991D-4B34-B5DC-0264534E05B0}" type="slidenum">
              <a:rPr lang="en-US" smtClean="0"/>
              <a:pPr/>
              <a:t>15</a:t>
            </a:fld>
            <a:endParaRPr lang="en-US"/>
          </a:p>
        </p:txBody>
      </p:sp>
    </p:spTree>
    <p:extLst>
      <p:ext uri="{BB962C8B-B14F-4D97-AF65-F5344CB8AC3E}">
        <p14:creationId xmlns:p14="http://schemas.microsoft.com/office/powerpoint/2010/main" val="163071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67659-991D-4B34-B5DC-0264534E05B0}" type="slidenum">
              <a:rPr lang="en-US" smtClean="0"/>
              <a:pPr/>
              <a:t>16</a:t>
            </a:fld>
            <a:endParaRPr lang="en-US"/>
          </a:p>
        </p:txBody>
      </p:sp>
    </p:spTree>
    <p:extLst>
      <p:ext uri="{BB962C8B-B14F-4D97-AF65-F5344CB8AC3E}">
        <p14:creationId xmlns:p14="http://schemas.microsoft.com/office/powerpoint/2010/main" val="32299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pPr/>
              <a:t>17</a:t>
            </a:fld>
            <a:endParaRPr lang="en-US"/>
          </a:p>
        </p:txBody>
      </p:sp>
    </p:spTree>
    <p:extLst>
      <p:ext uri="{BB962C8B-B14F-4D97-AF65-F5344CB8AC3E}">
        <p14:creationId xmlns:p14="http://schemas.microsoft.com/office/powerpoint/2010/main" val="33358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ar-SA" dirty="0"/>
          </a:p>
        </p:txBody>
      </p:sp>
      <p:sp>
        <p:nvSpPr>
          <p:cNvPr id="4" name="Slide Number Placeholder 3"/>
          <p:cNvSpPr>
            <a:spLocks noGrp="1"/>
          </p:cNvSpPr>
          <p:nvPr>
            <p:ph type="sldNum" sz="quarter" idx="10"/>
          </p:nvPr>
        </p:nvSpPr>
        <p:spPr/>
        <p:txBody>
          <a:bodyPr/>
          <a:lstStyle/>
          <a:p>
            <a:fld id="{F285BF0C-19E0-49FB-9033-FF33D7AC50BE}" type="slidenum">
              <a:rPr lang="ar-SA" smtClean="0"/>
              <a:pPr/>
              <a:t>3</a:t>
            </a:fld>
            <a:endParaRPr lang="ar-SA"/>
          </a:p>
        </p:txBody>
      </p:sp>
    </p:spTree>
    <p:extLst>
      <p:ext uri="{BB962C8B-B14F-4D97-AF65-F5344CB8AC3E}">
        <p14:creationId xmlns:p14="http://schemas.microsoft.com/office/powerpoint/2010/main" val="302601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67659-991D-4B34-B5DC-0264534E05B0}" type="slidenum">
              <a:rPr lang="en-US" smtClean="0"/>
              <a:pPr/>
              <a:t>4</a:t>
            </a:fld>
            <a:endParaRPr lang="en-US"/>
          </a:p>
        </p:txBody>
      </p:sp>
    </p:spTree>
    <p:extLst>
      <p:ext uri="{BB962C8B-B14F-4D97-AF65-F5344CB8AC3E}">
        <p14:creationId xmlns:p14="http://schemas.microsoft.com/office/powerpoint/2010/main" val="166033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7567659-991D-4B34-B5DC-0264534E05B0}" type="slidenum">
              <a:rPr lang="en-US"/>
              <a:pPr/>
              <a:t>6</a:t>
            </a:fld>
            <a:endParaRPr lang="en-US"/>
          </a:p>
        </p:txBody>
      </p:sp>
    </p:spTree>
    <p:extLst>
      <p:ext uri="{BB962C8B-B14F-4D97-AF65-F5344CB8AC3E}">
        <p14:creationId xmlns:p14="http://schemas.microsoft.com/office/powerpoint/2010/main" val="233154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67659-991D-4B34-B5DC-0264534E05B0}" type="slidenum">
              <a:rPr lang="en-US"/>
              <a:pPr/>
              <a:t>9</a:t>
            </a:fld>
            <a:endParaRPr lang="en-US"/>
          </a:p>
        </p:txBody>
      </p:sp>
    </p:spTree>
    <p:extLst>
      <p:ext uri="{BB962C8B-B14F-4D97-AF65-F5344CB8AC3E}">
        <p14:creationId xmlns:p14="http://schemas.microsoft.com/office/powerpoint/2010/main" val="310688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7567659-991D-4B34-B5DC-0264534E05B0}" type="slidenum">
              <a:rPr lang="en-US"/>
              <a:pPr/>
              <a:t>10</a:t>
            </a:fld>
            <a:endParaRPr lang="en-US"/>
          </a:p>
        </p:txBody>
      </p:sp>
    </p:spTree>
    <p:extLst>
      <p:ext uri="{BB962C8B-B14F-4D97-AF65-F5344CB8AC3E}">
        <p14:creationId xmlns:p14="http://schemas.microsoft.com/office/powerpoint/2010/main" val="230601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47567659-991D-4B34-B5DC-0264534E05B0}" type="slidenum">
              <a:rPr lang="en-US"/>
              <a:pPr/>
              <a:t>11</a:t>
            </a:fld>
            <a:endParaRPr lang="en-US"/>
          </a:p>
        </p:txBody>
      </p:sp>
    </p:spTree>
    <p:extLst>
      <p:ext uri="{BB962C8B-B14F-4D97-AF65-F5344CB8AC3E}">
        <p14:creationId xmlns:p14="http://schemas.microsoft.com/office/powerpoint/2010/main" val="106325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pPr/>
              <a:t>12</a:t>
            </a:fld>
            <a:endParaRPr lang="en-US"/>
          </a:p>
        </p:txBody>
      </p:sp>
    </p:spTree>
    <p:extLst>
      <p:ext uri="{BB962C8B-B14F-4D97-AF65-F5344CB8AC3E}">
        <p14:creationId xmlns:p14="http://schemas.microsoft.com/office/powerpoint/2010/main" val="38009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pPr/>
              <a:t>13</a:t>
            </a:fld>
            <a:endParaRPr lang="en-US"/>
          </a:p>
        </p:txBody>
      </p:sp>
    </p:spTree>
    <p:extLst>
      <p:ext uri="{BB962C8B-B14F-4D97-AF65-F5344CB8AC3E}">
        <p14:creationId xmlns:p14="http://schemas.microsoft.com/office/powerpoint/2010/main" val="74669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83807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61574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endParaRPr lang="en-US" dirty="0">
              <a:solidFill>
                <a:srgbClr val="549E39">
                  <a:lumMod val="60000"/>
                  <a:lumOff val="40000"/>
                </a:srgbClr>
              </a:solidFill>
              <a:latin typeface="Arial"/>
            </a:endParaRPr>
          </a:p>
        </p:txBody>
      </p:sp>
    </p:spTree>
    <p:extLst>
      <p:ext uri="{BB962C8B-B14F-4D97-AF65-F5344CB8AC3E}">
        <p14:creationId xmlns:p14="http://schemas.microsoft.com/office/powerpoint/2010/main" val="54735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7934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49E39">
                    <a:lumMod val="60000"/>
                    <a:lumOff val="40000"/>
                  </a:srgbClr>
                </a:solidFill>
                <a:latin typeface="Arial"/>
              </a:rPr>
              <a:t>”</a:t>
            </a:r>
          </a:p>
        </p:txBody>
      </p:sp>
    </p:spTree>
    <p:extLst>
      <p:ext uri="{BB962C8B-B14F-4D97-AF65-F5344CB8AC3E}">
        <p14:creationId xmlns:p14="http://schemas.microsoft.com/office/powerpoint/2010/main" val="3299837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11084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15016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422624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22608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72161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10/8/16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267305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7479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86955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29109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10/8/16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38463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16611648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10/8/16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solidFill>
                  <a:srgbClr val="549E39"/>
                </a:solidFill>
              </a:rPr>
              <a:pPr/>
              <a:t>‹#›</a:t>
            </a:fld>
            <a:endParaRPr lang="en-US" dirty="0">
              <a:solidFill>
                <a:srgbClr val="549E39"/>
              </a:solidFill>
            </a:endParaRPr>
          </a:p>
        </p:txBody>
      </p:sp>
    </p:spTree>
    <p:extLst>
      <p:ext uri="{BB962C8B-B14F-4D97-AF65-F5344CB8AC3E}">
        <p14:creationId xmlns:p14="http://schemas.microsoft.com/office/powerpoint/2010/main" val="32414627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hyperlink" Target="http://www.youtube.com/watch?v=Kj15mH5zB6Y&amp;t=7m55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package" Target="../embeddings/Microsoft_PowerPoint_Slide444.sldx"/><Relationship Id="rId6" Type="http://schemas.openxmlformats.org/officeDocument/2006/relationships/image" Target="../media/image16.emf"/><Relationship Id="rId7" Type="http://schemas.openxmlformats.org/officeDocument/2006/relationships/comments" Target="../comments/comment1.xml"/><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package" Target="../embeddings/Microsoft_PowerPoint_Slide555.sldx"/><Relationship Id="rId6"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PgpYH9ZtMA" TargetMode="External"/><Relationship Id="rId4" Type="http://schemas.openxmlformats.org/officeDocument/2006/relationships/hyperlink" Target="https://www.onlineexambuilder.com/car/exam-99951" TargetMode="External"/><Relationship Id="rId1" Type="http://schemas.openxmlformats.org/officeDocument/2006/relationships/slideLayout" Target="../slideLayouts/slideLayout2.xml"/><Relationship Id="rId2" Type="http://schemas.openxmlformats.org/officeDocument/2006/relationships/hyperlink" Target="https://www.youtube.com/watch?v=doe_zZDjU5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Biochemistryteam436@gmail.com" TargetMode="External"/><Relationship Id="rId3" Type="http://schemas.openxmlformats.org/officeDocument/2006/relationships/hyperlink" Target="https://twitter.com/436biochemte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package" Target="../embeddings/Microsoft_PowerPoint_Slide111.sldx"/><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PowerPoint_Slide222.sldx"/><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PowerPoint_Slide333.sldx"/><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210" y="2574900"/>
            <a:ext cx="7766936" cy="1646302"/>
          </a:xfrm>
        </p:spPr>
        <p:txBody>
          <a:bodyPr/>
          <a:lstStyle/>
          <a:p>
            <a:pPr algn="l"/>
            <a:r>
              <a:rPr lang="en-US" sz="8800" b="1" dirty="0"/>
              <a:t>Carbohydrates</a:t>
            </a:r>
          </a:p>
        </p:txBody>
      </p:sp>
      <p:sp>
        <p:nvSpPr>
          <p:cNvPr id="3" name="Subtitle 2"/>
          <p:cNvSpPr>
            <a:spLocks noGrp="1"/>
          </p:cNvSpPr>
          <p:nvPr>
            <p:ph type="subTitle" idx="1"/>
          </p:nvPr>
        </p:nvSpPr>
        <p:spPr>
          <a:xfrm>
            <a:off x="454646" y="4939354"/>
            <a:ext cx="2564600" cy="1720238"/>
          </a:xfrm>
        </p:spPr>
        <p:txBody>
          <a:bodyPr>
            <a:noAutofit/>
          </a:bodyPr>
          <a:lstStyle/>
          <a:p>
            <a:pPr algn="l"/>
            <a:r>
              <a:rPr lang="en-US" sz="2400" b="1" dirty="0">
                <a:solidFill>
                  <a:schemeClr val="accent1"/>
                </a:solidFill>
                <a:latin typeface="+mj-lt"/>
                <a:ea typeface="+mj-ea"/>
                <a:cs typeface="+mj-cs"/>
              </a:rPr>
              <a:t>– Color Index:</a:t>
            </a:r>
          </a:p>
          <a:p>
            <a:pPr marL="285750" indent="-285750" algn="l">
              <a:buClr>
                <a:srgbClr val="FF0000"/>
              </a:buClr>
              <a:buFont typeface="Wingdings" panose="05000000000000000000" pitchFamily="2" charset="2"/>
              <a:buChar char="§"/>
            </a:pPr>
            <a:r>
              <a:rPr lang="en-US" dirty="0">
                <a:solidFill>
                  <a:srgbClr val="FF0000"/>
                </a:solidFill>
                <a:latin typeface="+mj-lt"/>
                <a:ea typeface="+mj-ea"/>
                <a:cs typeface="+mj-cs"/>
              </a:rPr>
              <a:t>Important</a:t>
            </a:r>
            <a:r>
              <a:rPr lang="en-US" b="1" dirty="0">
                <a:solidFill>
                  <a:srgbClr val="FF0000"/>
                </a:solidFill>
                <a:latin typeface="+mj-lt"/>
                <a:ea typeface="+mj-ea"/>
                <a:cs typeface="+mj-cs"/>
              </a:rPr>
              <a:t>.</a:t>
            </a:r>
          </a:p>
          <a:p>
            <a:pPr marL="285750" indent="-285750" algn="l">
              <a:buClr>
                <a:schemeClr val="tx1">
                  <a:lumMod val="50000"/>
                  <a:lumOff val="50000"/>
                </a:schemeClr>
              </a:buClr>
              <a:buFont typeface="Wingdings" panose="05000000000000000000" pitchFamily="2" charset="2"/>
              <a:buChar char="§"/>
            </a:pPr>
            <a:r>
              <a:rPr lang="en-US" dirty="0">
                <a:solidFill>
                  <a:schemeClr val="bg1">
                    <a:lumMod val="50000"/>
                  </a:schemeClr>
                </a:solidFill>
                <a:latin typeface="+mj-lt"/>
                <a:ea typeface="+mj-ea"/>
                <a:cs typeface="+mj-cs"/>
              </a:rPr>
              <a:t>Extra Information.</a:t>
            </a:r>
          </a:p>
          <a:p>
            <a:pPr marL="285750" indent="-285750" algn="l">
              <a:buClr>
                <a:schemeClr val="tx1">
                  <a:lumMod val="95000"/>
                  <a:lumOff val="5000"/>
                </a:schemeClr>
              </a:buClr>
              <a:buFont typeface="Wingdings" panose="05000000000000000000" pitchFamily="2" charset="2"/>
              <a:buChar char="§"/>
            </a:pPr>
            <a:r>
              <a:rPr lang="en-US" b="1" dirty="0">
                <a:solidFill>
                  <a:schemeClr val="tx1"/>
                </a:solidFill>
                <a:latin typeface="+mj-lt"/>
                <a:ea typeface="+mj-ea"/>
                <a:cs typeface="+mj-cs"/>
              </a:rPr>
              <a:t>Doctors slides.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9741" cy="950978"/>
          </a:xfrm>
          <a:prstGeom prst="rect">
            <a:avLst/>
          </a:prstGeom>
        </p:spPr>
      </p:pic>
      <p:sp>
        <p:nvSpPr>
          <p:cNvPr id="5" name="TextBox 4"/>
          <p:cNvSpPr txBox="1"/>
          <p:nvPr/>
        </p:nvSpPr>
        <p:spPr>
          <a:xfrm>
            <a:off x="4382219" y="6047117"/>
            <a:ext cx="2760453" cy="369332"/>
          </a:xfrm>
          <a:prstGeom prst="rect">
            <a:avLst/>
          </a:prstGeom>
          <a:noFill/>
        </p:spPr>
        <p:txBody>
          <a:bodyPr wrap="square" rtlCol="0">
            <a:spAutoFit/>
          </a:bodyPr>
          <a:lstStyle/>
          <a:p>
            <a:r>
              <a:rPr lang="en-US" dirty="0">
                <a:solidFill>
                  <a:srgbClr val="92D050"/>
                </a:solidFill>
              </a:rPr>
              <a:t>436 Biochemistry team</a:t>
            </a:r>
          </a:p>
        </p:txBody>
      </p:sp>
      <p:pic>
        <p:nvPicPr>
          <p:cNvPr id="7" name="صورة 6" descr="bio logo 436.png"/>
          <p:cNvPicPr>
            <a:picLocks noChangeAspect="1"/>
          </p:cNvPicPr>
          <p:nvPr/>
        </p:nvPicPr>
        <p:blipFill>
          <a:blip r:embed="rId3"/>
          <a:stretch>
            <a:fillRect/>
          </a:stretch>
        </p:blipFill>
        <p:spPr>
          <a:xfrm>
            <a:off x="7472735" y="-444380"/>
            <a:ext cx="2032176" cy="19924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002" y="4164386"/>
            <a:ext cx="2593813" cy="2495206"/>
          </a:xfrm>
          <a:prstGeom prst="rect">
            <a:avLst/>
          </a:prstGeom>
        </p:spPr>
      </p:pic>
      <p:sp>
        <p:nvSpPr>
          <p:cNvPr id="9" name="TextBox 8"/>
          <p:cNvSpPr txBox="1"/>
          <p:nvPr/>
        </p:nvSpPr>
        <p:spPr>
          <a:xfrm rot="21322246">
            <a:off x="9298823" y="4770463"/>
            <a:ext cx="2577738" cy="1415772"/>
          </a:xfrm>
          <a:prstGeom prst="rect">
            <a:avLst/>
          </a:prstGeom>
          <a:noFill/>
        </p:spPr>
        <p:txBody>
          <a:bodyPr wrap="square" rtlCol="0">
            <a:spAutoFit/>
          </a:bodyPr>
          <a:lstStyle/>
          <a:p>
            <a:pPr algn="ctr"/>
            <a:r>
              <a:rPr lang="en-US" sz="3000" b="1" dirty="0" smtClean="0">
                <a:solidFill>
                  <a:srgbClr val="FF0000"/>
                </a:solidFill>
                <a:latin typeface="Baskerville" charset="0"/>
                <a:ea typeface="Baskerville" charset="0"/>
                <a:cs typeface="Baskerville" charset="0"/>
              </a:rPr>
              <a:t>Revised by </a:t>
            </a:r>
          </a:p>
          <a:p>
            <a:pPr algn="ctr"/>
            <a:endParaRPr lang="en-US" dirty="0"/>
          </a:p>
          <a:p>
            <a:pPr algn="ctr"/>
            <a:endParaRPr lang="ar-SA" dirty="0"/>
          </a:p>
          <a:p>
            <a:pPr algn="ctr"/>
            <a:r>
              <a:rPr lang="ar-SA" sz="2000" b="1" dirty="0" smtClean="0">
                <a:solidFill>
                  <a:srgbClr val="941100"/>
                </a:solidFill>
                <a:latin typeface="Al Bayan Plain" charset="-78"/>
                <a:ea typeface="Al Bayan Plain" charset="-78"/>
                <a:cs typeface="Al Bayan Plain" charset="-78"/>
              </a:rPr>
              <a:t>شوق الأحمري &amp; طراد الوكيل </a:t>
            </a:r>
            <a:endParaRPr lang="en-US" sz="2000" b="1" dirty="0">
              <a:solidFill>
                <a:srgbClr val="941100"/>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4188389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310657"/>
            <a:ext cx="8596668" cy="1320800"/>
          </a:xfrm>
        </p:spPr>
        <p:txBody>
          <a:bodyPr/>
          <a:lstStyle/>
          <a:p>
            <a:r>
              <a:rPr lang="ar-SA" b="1" dirty="0" err="1">
                <a:solidFill>
                  <a:srgbClr val="549E39"/>
                </a:solidFill>
                <a:latin typeface="Tahoma"/>
              </a:rPr>
              <a:t>Disaccharides</a:t>
            </a:r>
            <a:endParaRPr lang="ar-SA" b="1" dirty="0">
              <a:solidFill>
                <a:schemeClr val="tx1"/>
              </a:solidFill>
              <a:latin typeface="Tahoma"/>
            </a:endParaRPr>
          </a:p>
        </p:txBody>
      </p:sp>
      <p:sp>
        <p:nvSpPr>
          <p:cNvPr id="3" name="عنصر نائب للمحتوى 2"/>
          <p:cNvSpPr>
            <a:spLocks noGrp="1"/>
          </p:cNvSpPr>
          <p:nvPr>
            <p:ph idx="1"/>
          </p:nvPr>
        </p:nvSpPr>
        <p:spPr>
          <a:xfrm>
            <a:off x="677334" y="1457616"/>
            <a:ext cx="8596668" cy="3880773"/>
          </a:xfrm>
          <a:noFill/>
        </p:spPr>
        <p:txBody>
          <a:bodyPr vert="horz" lIns="91440" tIns="45720" rIns="91440" bIns="45720" rtlCol="0" anchor="t">
            <a:normAutofit/>
          </a:bodyPr>
          <a:lstStyle/>
          <a:p>
            <a:r>
              <a:rPr lang="af-ZA" b="1" dirty="0" err="1">
                <a:solidFill>
                  <a:schemeClr val="tx1"/>
                </a:solidFill>
                <a:latin typeface="Tahoma" charset="0"/>
              </a:rPr>
              <a:t>Joining</a:t>
            </a:r>
            <a:r>
              <a:rPr lang="af-ZA" b="1" dirty="0">
                <a:solidFill>
                  <a:schemeClr val="tx1"/>
                </a:solidFill>
                <a:latin typeface="Tahoma" charset="0"/>
              </a:rPr>
              <a:t> of 2 </a:t>
            </a:r>
            <a:r>
              <a:rPr lang="af-ZA" b="1" dirty="0" err="1">
                <a:solidFill>
                  <a:schemeClr val="tx1"/>
                </a:solidFill>
                <a:latin typeface="Tahoma" charset="0"/>
              </a:rPr>
              <a:t>monosaccharides</a:t>
            </a:r>
            <a:r>
              <a:rPr lang="af-ZA" b="1" dirty="0">
                <a:solidFill>
                  <a:schemeClr val="tx1"/>
                </a:solidFill>
                <a:latin typeface="Tahoma" charset="0"/>
              </a:rPr>
              <a:t> </a:t>
            </a:r>
            <a:r>
              <a:rPr lang="af-ZA" b="1" dirty="0">
                <a:solidFill>
                  <a:srgbClr val="C00000"/>
                </a:solidFill>
                <a:latin typeface="Tahoma" charset="0"/>
              </a:rPr>
              <a:t>by O-</a:t>
            </a:r>
            <a:r>
              <a:rPr lang="af-ZA" b="1" dirty="0" err="1">
                <a:solidFill>
                  <a:srgbClr val="C00000"/>
                </a:solidFill>
                <a:latin typeface="Tahoma" charset="0"/>
              </a:rPr>
              <a:t>glycosidic</a:t>
            </a:r>
            <a:r>
              <a:rPr lang="af-ZA" b="1" dirty="0">
                <a:solidFill>
                  <a:srgbClr val="C00000"/>
                </a:solidFill>
                <a:latin typeface="Tahoma" charset="0"/>
              </a:rPr>
              <a:t> bond .</a:t>
            </a:r>
            <a:endParaRPr lang="ar-SA" b="1" dirty="0">
              <a:solidFill>
                <a:schemeClr val="tx1"/>
              </a:solidFill>
              <a:latin typeface="Tahoma" charset="0"/>
            </a:endParaRPr>
          </a:p>
          <a:p>
            <a:endParaRPr lang="af-ZA" b="1" dirty="0">
              <a:solidFill>
                <a:schemeClr val="tx1"/>
              </a:solidFill>
              <a:latin typeface="Tahoma" charset="0"/>
            </a:endParaRPr>
          </a:p>
          <a:p>
            <a:pPr marL="0" indent="0">
              <a:buNone/>
            </a:pPr>
            <a:r>
              <a:rPr lang="af-ZA" b="1" dirty="0" err="1">
                <a:solidFill>
                  <a:srgbClr val="C00000"/>
                </a:solidFill>
                <a:latin typeface="Tahoma" charset="0"/>
              </a:rPr>
              <a:t>Examples</a:t>
            </a:r>
            <a:r>
              <a:rPr lang="af-ZA" b="1" dirty="0">
                <a:solidFill>
                  <a:srgbClr val="C00000"/>
                </a:solidFill>
                <a:latin typeface="Tahoma" charset="0"/>
              </a:rPr>
              <a:t> : </a:t>
            </a:r>
            <a:endParaRPr lang="af-ZA" b="1" dirty="0">
              <a:solidFill>
                <a:schemeClr val="tx1"/>
              </a:solidFill>
              <a:latin typeface="Tahoma" charset="0"/>
            </a:endParaRPr>
          </a:p>
          <a:p>
            <a:pPr marL="0" indent="0">
              <a:buNone/>
            </a:pPr>
            <a:endParaRPr lang="af-ZA" b="1" dirty="0">
              <a:solidFill>
                <a:schemeClr val="tx1"/>
              </a:solidFill>
              <a:latin typeface="Tahoma" charset="0"/>
            </a:endParaRPr>
          </a:p>
          <a:p>
            <a:pPr marL="0" indent="0">
              <a:buNone/>
            </a:pPr>
            <a:r>
              <a:rPr lang="af-ZA" b="1" dirty="0">
                <a:solidFill>
                  <a:srgbClr val="33473C"/>
                </a:solidFill>
                <a:latin typeface="Tahoma" charset="0"/>
              </a:rPr>
              <a:t>1-M</a:t>
            </a:r>
            <a:r>
              <a:rPr lang="af-ZA" b="1" dirty="0">
                <a:solidFill>
                  <a:srgbClr val="262626"/>
                </a:solidFill>
                <a:latin typeface="Tahoma" charset="0"/>
              </a:rPr>
              <a:t>altose(</a:t>
            </a:r>
            <a:r>
              <a:rPr lang="el-GR" b="1" dirty="0">
                <a:solidFill>
                  <a:srgbClr val="262626"/>
                </a:solidFill>
                <a:latin typeface="Tahoma" charset="0"/>
              </a:rPr>
              <a:t>α-1, 4)</a:t>
            </a:r>
            <a:r>
              <a:rPr lang="af-ZA" b="1" dirty="0">
                <a:solidFill>
                  <a:srgbClr val="262626"/>
                </a:solidFill>
                <a:latin typeface="Century Gothic" charset="0"/>
              </a:rPr>
              <a:t>= </a:t>
            </a:r>
            <a:r>
              <a:rPr lang="af-ZA" b="1" dirty="0" err="1">
                <a:solidFill>
                  <a:srgbClr val="262626"/>
                </a:solidFill>
                <a:latin typeface="Century Gothic" charset="0"/>
              </a:rPr>
              <a:t>glucose</a:t>
            </a:r>
            <a:r>
              <a:rPr lang="af-ZA" b="1" dirty="0">
                <a:solidFill>
                  <a:srgbClr val="262626"/>
                </a:solidFill>
                <a:latin typeface="Century Gothic" charset="0"/>
              </a:rPr>
              <a:t> + </a:t>
            </a:r>
            <a:r>
              <a:rPr lang="af-ZA" b="1" dirty="0" err="1">
                <a:solidFill>
                  <a:srgbClr val="262626"/>
                </a:solidFill>
                <a:latin typeface="Century Gothic" charset="0"/>
              </a:rPr>
              <a:t>glucose</a:t>
            </a:r>
            <a:r>
              <a:rPr lang="af-ZA" b="1" dirty="0">
                <a:solidFill>
                  <a:schemeClr val="tx1"/>
                </a:solidFill>
                <a:latin typeface="Century Gothic" charset="0"/>
              </a:rPr>
              <a:t> </a:t>
            </a:r>
          </a:p>
          <a:p>
            <a:endParaRPr lang="af-ZA" b="1" dirty="0">
              <a:solidFill>
                <a:schemeClr val="tx1"/>
              </a:solidFill>
              <a:latin typeface="Tahoma" charset="0"/>
            </a:endParaRPr>
          </a:p>
          <a:p>
            <a:pPr marL="0" indent="0">
              <a:buNone/>
            </a:pPr>
            <a:r>
              <a:rPr lang="af-ZA" b="1" dirty="0">
                <a:solidFill>
                  <a:srgbClr val="C00000"/>
                </a:solidFill>
                <a:latin typeface="Tahoma" charset="0"/>
              </a:rPr>
              <a:t> </a:t>
            </a:r>
            <a:endParaRPr lang="af-ZA" b="1" dirty="0">
              <a:solidFill>
                <a:schemeClr val="tx1"/>
              </a:solidFill>
              <a:latin typeface="Tahoma" charset="0"/>
            </a:endParaRPr>
          </a:p>
          <a:p>
            <a:pPr marL="0" indent="0">
              <a:buNone/>
            </a:pPr>
            <a:r>
              <a:rPr lang="af-ZA" b="1" dirty="0">
                <a:solidFill>
                  <a:schemeClr val="tx1"/>
                </a:solidFill>
                <a:latin typeface="Tahoma" charset="0"/>
              </a:rPr>
              <a:t>2- </a:t>
            </a:r>
            <a:r>
              <a:rPr lang="af-ZA" b="1" dirty="0" err="1">
                <a:solidFill>
                  <a:schemeClr val="tx1"/>
                </a:solidFill>
                <a:latin typeface="Tahoma" charset="0"/>
              </a:rPr>
              <a:t>Sucrose</a:t>
            </a:r>
            <a:r>
              <a:rPr lang="el-GR" b="1" dirty="0">
                <a:solidFill>
                  <a:schemeClr val="tx1"/>
                </a:solidFill>
                <a:latin typeface="Tahoma" charset="0"/>
              </a:rPr>
              <a:t> (α-1,2)</a:t>
            </a:r>
            <a:r>
              <a:rPr lang="af-ZA" b="1" dirty="0">
                <a:solidFill>
                  <a:schemeClr val="tx1"/>
                </a:solidFill>
                <a:latin typeface="Century Gothic" charset="0"/>
              </a:rPr>
              <a:t>= </a:t>
            </a:r>
            <a:r>
              <a:rPr lang="af-ZA" b="1" dirty="0" err="1">
                <a:solidFill>
                  <a:schemeClr val="tx1"/>
                </a:solidFill>
                <a:latin typeface="Century Gothic" charset="0"/>
              </a:rPr>
              <a:t>glucose</a:t>
            </a:r>
            <a:r>
              <a:rPr lang="af-ZA" b="1" dirty="0">
                <a:solidFill>
                  <a:schemeClr val="tx1"/>
                </a:solidFill>
                <a:latin typeface="Century Gothic" charset="0"/>
              </a:rPr>
              <a:t> + </a:t>
            </a:r>
            <a:r>
              <a:rPr lang="af-ZA" b="1" dirty="0" err="1">
                <a:solidFill>
                  <a:schemeClr val="tx1"/>
                </a:solidFill>
                <a:latin typeface="Century Gothic" charset="0"/>
              </a:rPr>
              <a:t>fructose</a:t>
            </a:r>
            <a:r>
              <a:rPr lang="af-ZA" b="1" dirty="0">
                <a:solidFill>
                  <a:schemeClr val="tx1"/>
                </a:solidFill>
                <a:latin typeface="Century Gothic" charset="0"/>
              </a:rPr>
              <a:t> </a:t>
            </a:r>
          </a:p>
          <a:p>
            <a:pPr marL="0" indent="0">
              <a:buNone/>
            </a:pPr>
            <a:r>
              <a:rPr lang="af-ZA" b="1" dirty="0">
                <a:solidFill>
                  <a:schemeClr val="tx1"/>
                </a:solidFill>
                <a:latin typeface="Tahoma" charset="0"/>
              </a:rPr>
              <a:t>3- </a:t>
            </a:r>
            <a:r>
              <a:rPr lang="af-ZA" b="1" dirty="0" err="1">
                <a:solidFill>
                  <a:schemeClr val="tx1"/>
                </a:solidFill>
                <a:latin typeface="Tahoma" charset="0"/>
              </a:rPr>
              <a:t>Lactose</a:t>
            </a:r>
            <a:r>
              <a:rPr lang="el-GR" b="1" dirty="0">
                <a:solidFill>
                  <a:schemeClr val="tx1"/>
                </a:solidFill>
                <a:latin typeface="Tahoma" charset="0"/>
              </a:rPr>
              <a:t> (β-1,4)</a:t>
            </a:r>
            <a:r>
              <a:rPr lang="af-ZA" b="1" dirty="0">
                <a:solidFill>
                  <a:schemeClr val="tx1"/>
                </a:solidFill>
                <a:latin typeface="Century Gothic" charset="0"/>
              </a:rPr>
              <a:t>= </a:t>
            </a:r>
            <a:r>
              <a:rPr lang="af-ZA" b="1" dirty="0" err="1">
                <a:solidFill>
                  <a:schemeClr val="tx1"/>
                </a:solidFill>
                <a:latin typeface="Century Gothic" charset="0"/>
              </a:rPr>
              <a:t>glucose</a:t>
            </a:r>
            <a:r>
              <a:rPr lang="af-ZA" b="1" dirty="0">
                <a:solidFill>
                  <a:schemeClr val="tx1"/>
                </a:solidFill>
                <a:latin typeface="Century Gothic" charset="0"/>
              </a:rPr>
              <a:t> + </a:t>
            </a:r>
            <a:r>
              <a:rPr lang="af-ZA" b="1" dirty="0" err="1">
                <a:solidFill>
                  <a:schemeClr val="tx1"/>
                </a:solidFill>
                <a:latin typeface="Century Gothic" charset="0"/>
              </a:rPr>
              <a:t>galactose</a:t>
            </a:r>
            <a:r>
              <a:rPr lang="af-ZA" b="1" dirty="0">
                <a:solidFill>
                  <a:schemeClr val="tx1"/>
                </a:solidFill>
                <a:latin typeface="Century Gothic" charset="0"/>
              </a:rPr>
              <a:t> </a:t>
            </a:r>
          </a:p>
          <a:p>
            <a:endParaRPr lang="ar-SA" dirty="0">
              <a:solidFill>
                <a:schemeClr val="tx1"/>
              </a:solidFill>
            </a:endParaRPr>
          </a:p>
        </p:txBody>
      </p:sp>
      <p:cxnSp>
        <p:nvCxnSpPr>
          <p:cNvPr id="4" name="رابط كسهم مستقيم 3"/>
          <p:cNvCxnSpPr/>
          <p:nvPr/>
        </p:nvCxnSpPr>
        <p:spPr>
          <a:xfrm flipV="1">
            <a:off x="1993718" y="3425770"/>
            <a:ext cx="123903" cy="189853"/>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رابط كسهم مستقيم 4"/>
          <p:cNvCxnSpPr/>
          <p:nvPr/>
        </p:nvCxnSpPr>
        <p:spPr>
          <a:xfrm flipH="1" flipV="1">
            <a:off x="2690608" y="3439639"/>
            <a:ext cx="224846" cy="201476"/>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رابط كسهم مستقيم 5"/>
          <p:cNvCxnSpPr/>
          <p:nvPr/>
        </p:nvCxnSpPr>
        <p:spPr>
          <a:xfrm flipH="1">
            <a:off x="2324064" y="2841794"/>
            <a:ext cx="166721" cy="240224"/>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 name="مربع نص 7"/>
          <p:cNvSpPr txBox="1"/>
          <p:nvPr/>
        </p:nvSpPr>
        <p:spPr>
          <a:xfrm>
            <a:off x="1729920" y="2540609"/>
            <a:ext cx="2138362" cy="276999"/>
          </a:xfrm>
          <a:prstGeom prst="rect">
            <a:avLst/>
          </a:prstGeom>
          <a:noFill/>
        </p:spPr>
        <p:txBody>
          <a:bodyPr rtlCol="1">
            <a:spAutoFit/>
          </a:bodyPr>
          <a:lstStyle/>
          <a:p>
            <a:pPr algn="ctr"/>
            <a:r>
              <a:rPr lang="en-US" sz="1200" dirty="0">
                <a:solidFill>
                  <a:srgbClr val="FFC000"/>
                </a:solidFill>
                <a:latin typeface="Arial" charset="0"/>
              </a:rPr>
              <a:t>C1 of the first glucose</a:t>
            </a:r>
            <a:r>
              <a:rPr lang="ar-SA" sz="1200" dirty="0">
                <a:solidFill>
                  <a:srgbClr val="FFC000"/>
                </a:solidFill>
                <a:latin typeface="Arial" charset="0"/>
              </a:rPr>
              <a:t> </a:t>
            </a:r>
            <a:endParaRPr lang="ar-SA" sz="1200" dirty="0">
              <a:latin typeface="Arial" charset="0"/>
            </a:endParaRPr>
          </a:p>
        </p:txBody>
      </p:sp>
      <p:sp>
        <p:nvSpPr>
          <p:cNvPr id="9" name="مربع نص 8"/>
          <p:cNvSpPr txBox="1"/>
          <p:nvPr/>
        </p:nvSpPr>
        <p:spPr>
          <a:xfrm>
            <a:off x="2327225" y="3680964"/>
            <a:ext cx="2138056" cy="461665"/>
          </a:xfrm>
          <a:prstGeom prst="rect">
            <a:avLst/>
          </a:prstGeom>
          <a:noFill/>
        </p:spPr>
        <p:txBody>
          <a:bodyPr rtlCol="1">
            <a:spAutoFit/>
          </a:bodyPr>
          <a:lstStyle/>
          <a:p>
            <a:pPr algn="ctr"/>
            <a:r>
              <a:rPr lang="en-US" sz="1200" dirty="0">
                <a:solidFill>
                  <a:srgbClr val="FFC000"/>
                </a:solidFill>
                <a:latin typeface="Arial" charset="0"/>
              </a:rPr>
              <a:t>C4 of the second glucose </a:t>
            </a:r>
            <a:endParaRPr lang="ar-SA" sz="1200" dirty="0">
              <a:latin typeface="Arial" charset="0"/>
            </a:endParaRPr>
          </a:p>
          <a:p>
            <a:pPr algn="ctr"/>
            <a:endParaRPr lang="ar-SA" sz="1200" dirty="0">
              <a:latin typeface="Arial" charset="0"/>
            </a:endParaRPr>
          </a:p>
        </p:txBody>
      </p:sp>
      <p:sp>
        <p:nvSpPr>
          <p:cNvPr id="10" name="مربع نص 9"/>
          <p:cNvSpPr txBox="1"/>
          <p:nvPr/>
        </p:nvSpPr>
        <p:spPr>
          <a:xfrm>
            <a:off x="717843" y="3628568"/>
            <a:ext cx="2138056" cy="276999"/>
          </a:xfrm>
          <a:prstGeom prst="rect">
            <a:avLst/>
          </a:prstGeom>
          <a:noFill/>
        </p:spPr>
        <p:txBody>
          <a:bodyPr rtlCol="1">
            <a:spAutoFit/>
          </a:bodyPr>
          <a:lstStyle/>
          <a:p>
            <a:pPr algn="ctr"/>
            <a:r>
              <a:rPr lang="af-ZA" sz="1200" dirty="0">
                <a:solidFill>
                  <a:srgbClr val="FFC000"/>
                </a:solidFill>
                <a:latin typeface="Arial" charset="0"/>
              </a:rPr>
              <a:t>OH </a:t>
            </a:r>
            <a:r>
              <a:rPr lang="af-ZA" sz="1200" dirty="0" err="1">
                <a:solidFill>
                  <a:srgbClr val="FFC000"/>
                </a:solidFill>
                <a:latin typeface="Arial" charset="0"/>
              </a:rPr>
              <a:t>toward</a:t>
            </a:r>
            <a:r>
              <a:rPr lang="ar-SA" sz="1200" dirty="0">
                <a:solidFill>
                  <a:srgbClr val="FFC000"/>
                </a:solidFill>
                <a:latin typeface="Arial" charset="0"/>
              </a:rPr>
              <a:t> </a:t>
            </a:r>
            <a:r>
              <a:rPr lang="af-ZA" sz="1200" dirty="0" err="1">
                <a:solidFill>
                  <a:srgbClr val="FFC000"/>
                </a:solidFill>
                <a:latin typeface="Arial" charset="0"/>
              </a:rPr>
              <a:t>down</a:t>
            </a:r>
            <a:r>
              <a:rPr lang="ar-SA" sz="1200" dirty="0">
                <a:solidFill>
                  <a:srgbClr val="FFC000"/>
                </a:solidFill>
                <a:latin typeface="Arial" charset="0"/>
              </a:rPr>
              <a:t> </a:t>
            </a:r>
            <a:endParaRPr lang="ar-SA" sz="1200" dirty="0">
              <a:latin typeface="Arial" charset="0"/>
            </a:endParaRPr>
          </a:p>
        </p:txBody>
      </p:sp>
      <p:sp>
        <p:nvSpPr>
          <p:cNvPr id="11" name="مستطيل: زوايا مستديرة 10"/>
          <p:cNvSpPr/>
          <p:nvPr/>
        </p:nvSpPr>
        <p:spPr>
          <a:xfrm>
            <a:off x="1008960" y="5558860"/>
            <a:ext cx="1856099" cy="111200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FF0000"/>
                </a:solidFill>
                <a:latin typeface="Tahoma"/>
              </a:rPr>
              <a:t>NOTE</a:t>
            </a:r>
            <a:r>
              <a:rPr lang="ar-SA" dirty="0">
                <a:solidFill>
                  <a:srgbClr val="FF0000"/>
                </a:solidFill>
                <a:latin typeface="Tahoma"/>
              </a:rPr>
              <a:t>:</a:t>
            </a:r>
            <a:endParaRPr lang="ar-SA" dirty="0">
              <a:latin typeface="Tahoma"/>
            </a:endParaRPr>
          </a:p>
          <a:p>
            <a:pPr algn="ctr"/>
            <a:r>
              <a:rPr lang="en-US" dirty="0">
                <a:solidFill>
                  <a:srgbClr val="FF0000"/>
                </a:solidFill>
                <a:latin typeface="Arial"/>
              </a:rPr>
              <a:t>α= OH down Β= OH up</a:t>
            </a:r>
            <a:r>
              <a:rPr lang="en-US" dirty="0">
                <a:solidFill>
                  <a:srgbClr val="FF0000"/>
                </a:solidFill>
                <a:latin typeface="Century Gothic" charset="0"/>
              </a:rPr>
              <a:t> </a:t>
            </a:r>
            <a:endParaRPr lang="ar-SA" dirty="0">
              <a:latin typeface="Century Gothic" charset="0"/>
            </a:endParaRPr>
          </a:p>
        </p:txBody>
      </p:sp>
      <p:pic>
        <p:nvPicPr>
          <p:cNvPr id="12" name="صورة 11" descr="glucose-alpha-beta.png"/>
          <p:cNvPicPr>
            <a:picLocks noChangeAspect="1"/>
          </p:cNvPicPr>
          <p:nvPr/>
        </p:nvPicPr>
        <p:blipFill>
          <a:blip r:embed="rId3"/>
          <a:stretch>
            <a:fillRect/>
          </a:stretch>
        </p:blipFill>
        <p:spPr>
          <a:xfrm>
            <a:off x="3396253" y="5305617"/>
            <a:ext cx="2743200" cy="1618488"/>
          </a:xfrm>
          <a:prstGeom prst="rect">
            <a:avLst/>
          </a:prstGeom>
        </p:spPr>
      </p:pic>
      <p:pic>
        <p:nvPicPr>
          <p:cNvPr id="13" name="صورة 12" descr="6395150_orig.png"/>
          <p:cNvPicPr>
            <a:picLocks noChangeAspect="1"/>
          </p:cNvPicPr>
          <p:nvPr/>
        </p:nvPicPr>
        <p:blipFill>
          <a:blip r:embed="rId4"/>
          <a:stretch>
            <a:fillRect/>
          </a:stretch>
        </p:blipFill>
        <p:spPr>
          <a:xfrm>
            <a:off x="9574530" y="27829"/>
            <a:ext cx="2617470" cy="4114800"/>
          </a:xfrm>
          <a:prstGeom prst="rect">
            <a:avLst/>
          </a:prstGeom>
        </p:spPr>
      </p:pic>
      <p:pic>
        <p:nvPicPr>
          <p:cNvPr id="15" name="صورة 14" descr="lactose.PNG"/>
          <p:cNvPicPr>
            <a:picLocks noChangeAspect="1"/>
          </p:cNvPicPr>
          <p:nvPr/>
        </p:nvPicPr>
        <p:blipFill>
          <a:blip r:embed="rId5"/>
          <a:stretch>
            <a:fillRect/>
          </a:stretch>
        </p:blipFill>
        <p:spPr>
          <a:xfrm>
            <a:off x="9321383" y="4691195"/>
            <a:ext cx="2743200" cy="1858039"/>
          </a:xfrm>
          <a:prstGeom prst="rect">
            <a:avLst/>
          </a:prstGeom>
        </p:spPr>
      </p:pic>
      <p:cxnSp>
        <p:nvCxnSpPr>
          <p:cNvPr id="16" name="رابط كسهم مستقيم 15"/>
          <p:cNvCxnSpPr/>
          <p:nvPr/>
        </p:nvCxnSpPr>
        <p:spPr>
          <a:xfrm>
            <a:off x="9274002" y="4585580"/>
            <a:ext cx="2228020" cy="7750"/>
          </a:xfrm>
          <a:prstGeom prst="straightConnector1">
            <a:avLst/>
          </a:prstGeom>
          <a:ln>
            <a:solidFill>
              <a:srgbClr val="7030A0"/>
            </a:solidFill>
            <a:prstDash val="sysDot"/>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7" name="رابط كسهم مستقيم 16"/>
          <p:cNvCxnSpPr/>
          <p:nvPr/>
        </p:nvCxnSpPr>
        <p:spPr>
          <a:xfrm flipV="1">
            <a:off x="9111032" y="4712354"/>
            <a:ext cx="7653" cy="1793927"/>
          </a:xfrm>
          <a:prstGeom prst="straightConnector1">
            <a:avLst/>
          </a:prstGeom>
          <a:ln>
            <a:solidFill>
              <a:srgbClr val="7030A0"/>
            </a:solidFill>
            <a:prstDash val="sysDot"/>
            <a:headEnd type="none"/>
            <a:tailEnd type="none"/>
          </a:ln>
        </p:spPr>
        <p:style>
          <a:lnRef idx="2">
            <a:schemeClr val="accent1">
              <a:shade val="50000"/>
            </a:schemeClr>
          </a:lnRef>
          <a:fillRef idx="1">
            <a:schemeClr val="accent1"/>
          </a:fillRef>
          <a:effectRef idx="0">
            <a:schemeClr val="accent1"/>
          </a:effectRef>
          <a:fontRef idx="minor">
            <a:schemeClr val="lt1"/>
          </a:fontRef>
        </p:style>
      </p:cxnSp>
      <p:pic>
        <p:nvPicPr>
          <p:cNvPr id="18" name="Picture 17" descr="C:\Documents and Settings\Dr.Chisti\Desktop\OLD Computer\Biochemistry\lippincot Pic\c07\07_003.jpg"/>
          <p:cNvPicPr>
            <a:picLocks noChangeAspect="1" noChangeArrowheads="1"/>
          </p:cNvPicPr>
          <p:nvPr/>
        </p:nvPicPr>
        <p:blipFill>
          <a:blip r:embed="rId6"/>
          <a:srcRect l="4674" t="3510" r="4454" b="33333"/>
          <a:stretch>
            <a:fillRect/>
          </a:stretch>
        </p:blipFill>
        <p:spPr bwMode="auto">
          <a:xfrm>
            <a:off x="5515012" y="2475309"/>
            <a:ext cx="3524372" cy="2280627"/>
          </a:xfrm>
          <a:prstGeom prst="rect">
            <a:avLst/>
          </a:prstGeom>
          <a:noFill/>
          <a:ln w="9525">
            <a:noFill/>
            <a:miter lim="800000"/>
            <a:headEnd/>
            <a:tailEnd/>
          </a:ln>
        </p:spPr>
      </p:pic>
      <p:sp>
        <p:nvSpPr>
          <p:cNvPr id="7" name="TextBox 6"/>
          <p:cNvSpPr txBox="1"/>
          <p:nvPr/>
        </p:nvSpPr>
        <p:spPr>
          <a:xfrm>
            <a:off x="6263641" y="164592"/>
            <a:ext cx="3057742" cy="276999"/>
          </a:xfrm>
          <a:prstGeom prst="rect">
            <a:avLst/>
          </a:prstGeom>
          <a:noFill/>
        </p:spPr>
        <p:txBody>
          <a:bodyPr wrap="square" rtlCol="0">
            <a:spAutoFit/>
          </a:bodyPr>
          <a:lstStyle/>
          <a:p>
            <a:r>
              <a:rPr lang="en-US" sz="1200" dirty="0" smtClean="0">
                <a:solidFill>
                  <a:srgbClr val="FF0000"/>
                </a:solidFill>
              </a:rPr>
              <a:t>*You don’t have to memorize structures</a:t>
            </a:r>
            <a:endParaRPr lang="en-US" sz="1200" dirty="0">
              <a:solidFill>
                <a:srgbClr val="FF0000"/>
              </a:solidFill>
            </a:endParaRPr>
          </a:p>
        </p:txBody>
      </p:sp>
    </p:spTree>
    <p:extLst>
      <p:ext uri="{BB962C8B-B14F-4D97-AF65-F5344CB8AC3E}">
        <p14:creationId xmlns:p14="http://schemas.microsoft.com/office/powerpoint/2010/main" val="561163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5988" y="284136"/>
            <a:ext cx="8596312" cy="797733"/>
          </a:xfrm>
        </p:spPr>
        <p:txBody>
          <a:bodyPr/>
          <a:lstStyle/>
          <a:p>
            <a:pPr algn="ctr"/>
            <a:r>
              <a:rPr lang="ar-SA" b="1" dirty="0" err="1">
                <a:solidFill>
                  <a:schemeClr val="accent2">
                    <a:lumMod val="75000"/>
                  </a:schemeClr>
                </a:solidFill>
                <a:latin typeface="Tahoma"/>
              </a:rPr>
              <a:t>Polysaccharides</a:t>
            </a:r>
            <a:r>
              <a:rPr lang="ar-SA" b="1" dirty="0">
                <a:solidFill>
                  <a:schemeClr val="accent2">
                    <a:lumMod val="75000"/>
                  </a:schemeClr>
                </a:solidFill>
                <a:latin typeface="Tahoma"/>
              </a:rPr>
              <a:t> </a:t>
            </a:r>
          </a:p>
        </p:txBody>
      </p:sp>
      <p:cxnSp>
        <p:nvCxnSpPr>
          <p:cNvPr id="4" name="رابط كسهم مستقيم 3"/>
          <p:cNvCxnSpPr/>
          <p:nvPr/>
        </p:nvCxnSpPr>
        <p:spPr>
          <a:xfrm flipH="1">
            <a:off x="5032882" y="978321"/>
            <a:ext cx="3972" cy="658678"/>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cxnSp>
        <p:nvCxnSpPr>
          <p:cNvPr id="5" name="رابط كسهم مستقيم 4"/>
          <p:cNvCxnSpPr/>
          <p:nvPr/>
        </p:nvCxnSpPr>
        <p:spPr>
          <a:xfrm flipH="1">
            <a:off x="3271555" y="1610983"/>
            <a:ext cx="3723959" cy="19372"/>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cxnSp>
        <p:nvCxnSpPr>
          <p:cNvPr id="6" name="رابط كسهم مستقيم 5"/>
          <p:cNvCxnSpPr/>
          <p:nvPr/>
        </p:nvCxnSpPr>
        <p:spPr>
          <a:xfrm flipH="1">
            <a:off x="3271191" y="1630355"/>
            <a:ext cx="3972" cy="658678"/>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cxnSp>
        <p:nvCxnSpPr>
          <p:cNvPr id="7" name="رابط كسهم مستقيم 6"/>
          <p:cNvCxnSpPr/>
          <p:nvPr/>
        </p:nvCxnSpPr>
        <p:spPr>
          <a:xfrm flipH="1">
            <a:off x="6992400" y="1618730"/>
            <a:ext cx="3972" cy="658678"/>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sp>
        <p:nvSpPr>
          <p:cNvPr id="8" name="مستطيل: زوايا مستديرة 7"/>
          <p:cNvSpPr/>
          <p:nvPr/>
        </p:nvSpPr>
        <p:spPr>
          <a:xfrm>
            <a:off x="2266610" y="2392782"/>
            <a:ext cx="2009162" cy="3683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u="sng" dirty="0" err="1">
                <a:solidFill>
                  <a:srgbClr val="C00000"/>
                </a:solidFill>
                <a:latin typeface="Tahoma"/>
              </a:rPr>
              <a:t>Homo</a:t>
            </a:r>
            <a:r>
              <a:rPr lang="ar-SA" sz="1400" dirty="0" err="1">
                <a:solidFill>
                  <a:srgbClr val="C00000"/>
                </a:solidFill>
                <a:latin typeface="Tahoma"/>
              </a:rPr>
              <a:t>polysaccharides</a:t>
            </a:r>
            <a:endParaRPr lang="ar-SA" sz="1400" dirty="0">
              <a:latin typeface="Tahoma"/>
            </a:endParaRPr>
          </a:p>
        </p:txBody>
      </p:sp>
      <p:sp>
        <p:nvSpPr>
          <p:cNvPr id="9" name="مستطيل: زوايا مستديرة 8"/>
          <p:cNvSpPr/>
          <p:nvPr/>
        </p:nvSpPr>
        <p:spPr>
          <a:xfrm>
            <a:off x="5949068" y="2390727"/>
            <a:ext cx="2090636" cy="3683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u="sng" dirty="0" err="1">
                <a:solidFill>
                  <a:srgbClr val="C00000"/>
                </a:solidFill>
                <a:latin typeface="Tahoma"/>
              </a:rPr>
              <a:t>Hetero</a:t>
            </a:r>
            <a:r>
              <a:rPr lang="ar-SA" sz="1400" dirty="0" err="1">
                <a:solidFill>
                  <a:srgbClr val="C00000"/>
                </a:solidFill>
                <a:latin typeface="Tahoma"/>
              </a:rPr>
              <a:t>polysaccharides</a:t>
            </a:r>
            <a:endParaRPr lang="ar-SA" sz="1400" dirty="0">
              <a:latin typeface="Tahoma"/>
            </a:endParaRPr>
          </a:p>
        </p:txBody>
      </p:sp>
      <p:sp>
        <p:nvSpPr>
          <p:cNvPr id="10" name="مربع نص 9"/>
          <p:cNvSpPr txBox="1"/>
          <p:nvPr/>
        </p:nvSpPr>
        <p:spPr>
          <a:xfrm>
            <a:off x="2172459" y="2837519"/>
            <a:ext cx="2080578" cy="276999"/>
          </a:xfrm>
          <a:prstGeom prst="rect">
            <a:avLst/>
          </a:prstGeom>
        </p:spPr>
        <p:txBody>
          <a:bodyPr rtlCol="1">
            <a:spAutoFit/>
          </a:bodyPr>
          <a:lstStyle/>
          <a:p>
            <a:pPr algn="ctr"/>
            <a:r>
              <a:rPr lang="ar-SA" sz="1200" dirty="0">
                <a:solidFill>
                  <a:schemeClr val="bg1">
                    <a:lumMod val="75000"/>
                  </a:schemeClr>
                </a:solidFill>
                <a:latin typeface="Tahoma"/>
              </a:rPr>
              <a:t>Homo</a:t>
            </a:r>
            <a:r>
              <a:rPr lang="ar-SA" sz="1200" dirty="0" smtClean="0">
                <a:solidFill>
                  <a:schemeClr val="bg1">
                    <a:lumMod val="75000"/>
                  </a:schemeClr>
                </a:solidFill>
                <a:latin typeface="Tahoma"/>
              </a:rPr>
              <a:t>:</a:t>
            </a:r>
            <a:r>
              <a:rPr lang="en-US" sz="1200" dirty="0" smtClean="0">
                <a:solidFill>
                  <a:schemeClr val="bg1">
                    <a:lumMod val="75000"/>
                  </a:schemeClr>
                </a:solidFill>
                <a:latin typeface="Tahoma"/>
              </a:rPr>
              <a:t> </a:t>
            </a:r>
            <a:r>
              <a:rPr lang="ar-SA" sz="1200" dirty="0" smtClean="0">
                <a:solidFill>
                  <a:schemeClr val="bg1">
                    <a:lumMod val="75000"/>
                  </a:schemeClr>
                </a:solidFill>
                <a:latin typeface="Tahoma"/>
              </a:rPr>
              <a:t>same </a:t>
            </a:r>
            <a:r>
              <a:rPr lang="ar-SA" sz="1200" dirty="0">
                <a:solidFill>
                  <a:schemeClr val="bg1">
                    <a:lumMod val="75000"/>
                  </a:schemeClr>
                </a:solidFill>
                <a:latin typeface="Tahoma"/>
              </a:rPr>
              <a:t>type of suger</a:t>
            </a:r>
            <a:endParaRPr lang="ar-SA" sz="1200" dirty="0">
              <a:solidFill>
                <a:schemeClr val="bg1">
                  <a:lumMod val="75000"/>
                </a:schemeClr>
              </a:solidFill>
            </a:endParaRPr>
          </a:p>
        </p:txBody>
      </p:sp>
      <p:sp>
        <p:nvSpPr>
          <p:cNvPr id="11" name="مربع نص 10"/>
          <p:cNvSpPr txBox="1"/>
          <p:nvPr/>
        </p:nvSpPr>
        <p:spPr>
          <a:xfrm>
            <a:off x="5946227" y="2837839"/>
            <a:ext cx="2080578" cy="461665"/>
          </a:xfrm>
          <a:prstGeom prst="rect">
            <a:avLst/>
          </a:prstGeom>
        </p:spPr>
        <p:txBody>
          <a:bodyPr rtlCol="1">
            <a:spAutoFit/>
          </a:bodyPr>
          <a:lstStyle/>
          <a:p>
            <a:pPr algn="ctr"/>
            <a:r>
              <a:rPr lang="ar-SA" sz="1200" dirty="0">
                <a:solidFill>
                  <a:schemeClr val="bg1">
                    <a:lumMod val="75000"/>
                  </a:schemeClr>
                </a:solidFill>
                <a:latin typeface="Tahoma"/>
              </a:rPr>
              <a:t>Hetero</a:t>
            </a:r>
            <a:r>
              <a:rPr lang="ar-SA" sz="1200" dirty="0" smtClean="0">
                <a:solidFill>
                  <a:schemeClr val="bg1">
                    <a:lumMod val="75000"/>
                  </a:schemeClr>
                </a:solidFill>
                <a:latin typeface="Tahoma"/>
              </a:rPr>
              <a:t>:</a:t>
            </a:r>
            <a:r>
              <a:rPr lang="en-US" sz="1200" dirty="0" smtClean="0">
                <a:solidFill>
                  <a:schemeClr val="bg1">
                    <a:lumMod val="75000"/>
                  </a:schemeClr>
                </a:solidFill>
                <a:latin typeface="Tahoma"/>
              </a:rPr>
              <a:t> </a:t>
            </a:r>
            <a:r>
              <a:rPr lang="ar-SA" sz="1200" dirty="0" smtClean="0">
                <a:solidFill>
                  <a:schemeClr val="bg1">
                    <a:lumMod val="75000"/>
                  </a:schemeClr>
                </a:solidFill>
                <a:latin typeface="Tahoma"/>
              </a:rPr>
              <a:t>different </a:t>
            </a:r>
            <a:r>
              <a:rPr lang="ar-SA" sz="1200" dirty="0">
                <a:solidFill>
                  <a:schemeClr val="bg1">
                    <a:lumMod val="75000"/>
                  </a:schemeClr>
                </a:solidFill>
                <a:latin typeface="Tahoma"/>
              </a:rPr>
              <a:t>type of suger</a:t>
            </a:r>
          </a:p>
        </p:txBody>
      </p:sp>
      <p:cxnSp>
        <p:nvCxnSpPr>
          <p:cNvPr id="12" name="رابط كسهم مستقيم 11"/>
          <p:cNvCxnSpPr/>
          <p:nvPr/>
        </p:nvCxnSpPr>
        <p:spPr>
          <a:xfrm>
            <a:off x="3166457" y="3105829"/>
            <a:ext cx="7652" cy="368085"/>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cxnSp>
        <p:nvCxnSpPr>
          <p:cNvPr id="13" name="رابط كسهم مستقيم 12"/>
          <p:cNvCxnSpPr/>
          <p:nvPr/>
        </p:nvCxnSpPr>
        <p:spPr>
          <a:xfrm flipH="1">
            <a:off x="2069642" y="3488936"/>
            <a:ext cx="2166214" cy="7749"/>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cxnSp>
        <p:nvCxnSpPr>
          <p:cNvPr id="14" name="رابط كسهم مستقيم 13"/>
          <p:cNvCxnSpPr/>
          <p:nvPr/>
        </p:nvCxnSpPr>
        <p:spPr>
          <a:xfrm>
            <a:off x="2061990" y="3488935"/>
            <a:ext cx="7652" cy="368085"/>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cxnSp>
        <p:nvCxnSpPr>
          <p:cNvPr id="15" name="رابط كسهم مستقيم 14"/>
          <p:cNvCxnSpPr/>
          <p:nvPr/>
        </p:nvCxnSpPr>
        <p:spPr>
          <a:xfrm>
            <a:off x="4245385" y="3488936"/>
            <a:ext cx="7652" cy="368085"/>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sp>
        <p:nvSpPr>
          <p:cNvPr id="16" name="مربع نص 15"/>
          <p:cNvSpPr txBox="1"/>
          <p:nvPr/>
        </p:nvSpPr>
        <p:spPr>
          <a:xfrm>
            <a:off x="3451639" y="3902503"/>
            <a:ext cx="1580704" cy="369332"/>
          </a:xfrm>
          <a:prstGeom prst="rect">
            <a:avLst/>
          </a:prstGeom>
        </p:spPr>
        <p:txBody>
          <a:bodyPr rtlCol="1">
            <a:spAutoFit/>
          </a:bodyPr>
          <a:lstStyle/>
          <a:p>
            <a:pPr algn="ctr"/>
            <a:r>
              <a:rPr lang="ar-SA" b="1" dirty="0" err="1">
                <a:solidFill>
                  <a:srgbClr val="FFC000"/>
                </a:solidFill>
                <a:latin typeface="Tahoma"/>
              </a:rPr>
              <a:t>Unbranched</a:t>
            </a:r>
            <a:endParaRPr lang="ar-SA" b="1" dirty="0">
              <a:solidFill>
                <a:srgbClr val="FFC000"/>
              </a:solidFill>
            </a:endParaRPr>
          </a:p>
        </p:txBody>
      </p:sp>
      <p:sp>
        <p:nvSpPr>
          <p:cNvPr id="17" name="مربع نص 16"/>
          <p:cNvSpPr txBox="1"/>
          <p:nvPr/>
        </p:nvSpPr>
        <p:spPr>
          <a:xfrm>
            <a:off x="1311624" y="3903535"/>
            <a:ext cx="1580704" cy="368300"/>
          </a:xfrm>
          <a:prstGeom prst="rect">
            <a:avLst/>
          </a:prstGeom>
        </p:spPr>
        <p:txBody>
          <a:bodyPr rtlCol="1">
            <a:spAutoFit/>
          </a:bodyPr>
          <a:lstStyle/>
          <a:p>
            <a:pPr algn="ctr"/>
            <a:r>
              <a:rPr lang="ar-SA" b="1" dirty="0" err="1">
                <a:solidFill>
                  <a:srgbClr val="FFC000"/>
                </a:solidFill>
                <a:latin typeface="Tahoma"/>
              </a:rPr>
              <a:t>Branched</a:t>
            </a:r>
            <a:endParaRPr lang="ar-SA" b="1" dirty="0">
              <a:solidFill>
                <a:srgbClr val="FFC000"/>
              </a:solidFill>
            </a:endParaRPr>
          </a:p>
        </p:txBody>
      </p:sp>
      <p:sp>
        <p:nvSpPr>
          <p:cNvPr id="18" name="مربع نص 17"/>
          <p:cNvSpPr txBox="1"/>
          <p:nvPr/>
        </p:nvSpPr>
        <p:spPr>
          <a:xfrm>
            <a:off x="895133" y="4691608"/>
            <a:ext cx="2278976" cy="1200150"/>
          </a:xfrm>
          <a:prstGeom prst="rect">
            <a:avLst/>
          </a:prstGeom>
          <a:noFill/>
        </p:spPr>
        <p:txBody>
          <a:bodyPr rtlCol="1">
            <a:spAutoFit/>
          </a:bodyPr>
          <a:lstStyle/>
          <a:p>
            <a:r>
              <a:rPr lang="ar-SA" u="sng" dirty="0" err="1">
                <a:latin typeface="Tahoma"/>
              </a:rPr>
              <a:t>Examples</a:t>
            </a:r>
            <a:r>
              <a:rPr lang="ar-SA" u="sng" dirty="0">
                <a:latin typeface="Tahoma"/>
              </a:rPr>
              <a:t> :</a:t>
            </a:r>
          </a:p>
          <a:p>
            <a:r>
              <a:rPr lang="af-ZA" sz="1600" dirty="0" err="1">
                <a:solidFill>
                  <a:srgbClr val="0989B1"/>
                </a:solidFill>
                <a:latin typeface="Arial"/>
              </a:rPr>
              <a:t>Glycogen</a:t>
            </a:r>
            <a:r>
              <a:rPr lang="af-ZA" sz="1600" dirty="0">
                <a:solidFill>
                  <a:srgbClr val="0989B1"/>
                </a:solidFill>
                <a:latin typeface="Arial"/>
              </a:rPr>
              <a:t> </a:t>
            </a:r>
            <a:r>
              <a:rPr lang="af-ZA" sz="1600" dirty="0" err="1">
                <a:solidFill>
                  <a:srgbClr val="0989B1"/>
                </a:solidFill>
                <a:latin typeface="Arial"/>
              </a:rPr>
              <a:t>and</a:t>
            </a:r>
            <a:r>
              <a:rPr lang="af-ZA" sz="1600" dirty="0">
                <a:solidFill>
                  <a:srgbClr val="0989B1"/>
                </a:solidFill>
                <a:latin typeface="Arial"/>
              </a:rPr>
              <a:t> </a:t>
            </a:r>
            <a:r>
              <a:rPr lang="af-ZA" sz="1600" dirty="0" err="1">
                <a:solidFill>
                  <a:srgbClr val="0989B1"/>
                </a:solidFill>
                <a:latin typeface="Arial"/>
              </a:rPr>
              <a:t>starch</a:t>
            </a:r>
            <a:r>
              <a:rPr lang="el-GR" sz="1600" dirty="0">
                <a:solidFill>
                  <a:srgbClr val="0989B1"/>
                </a:solidFill>
                <a:latin typeface="Arial"/>
              </a:rPr>
              <a:t> (α-</a:t>
            </a:r>
            <a:r>
              <a:rPr lang="af-ZA" sz="1600" dirty="0" err="1">
                <a:solidFill>
                  <a:srgbClr val="0989B1"/>
                </a:solidFill>
                <a:latin typeface="Arial"/>
              </a:rPr>
              <a:t>glycosidic</a:t>
            </a:r>
            <a:r>
              <a:rPr lang="ar-SA" sz="1600" dirty="0">
                <a:solidFill>
                  <a:srgbClr val="0989B1"/>
                </a:solidFill>
                <a:latin typeface="Tahoma" charset="0"/>
                <a:cs typeface="Arial" charset="0"/>
              </a:rPr>
              <a:t> </a:t>
            </a:r>
            <a:r>
              <a:rPr lang="af-ZA" sz="1600" dirty="0" err="1">
                <a:solidFill>
                  <a:srgbClr val="0989B1"/>
                </a:solidFill>
                <a:latin typeface="Arial"/>
              </a:rPr>
              <a:t>polymer</a:t>
            </a:r>
            <a:r>
              <a:rPr lang="af-ZA" sz="1600" dirty="0">
                <a:solidFill>
                  <a:srgbClr val="0989B1"/>
                </a:solidFill>
                <a:latin typeface="Arial"/>
              </a:rPr>
              <a:t>)</a:t>
            </a:r>
            <a:r>
              <a:rPr lang="af-ZA" dirty="0">
                <a:solidFill>
                  <a:srgbClr val="C00000"/>
                </a:solidFill>
                <a:latin typeface="Tahoma" charset="0"/>
              </a:rPr>
              <a:t> </a:t>
            </a:r>
            <a:endParaRPr lang="ar-SA" dirty="0">
              <a:latin typeface="Tahoma" charset="0"/>
            </a:endParaRPr>
          </a:p>
          <a:p>
            <a:pPr algn="ctr"/>
            <a:endParaRPr lang="ar-SA" dirty="0">
              <a:latin typeface="Tahoma"/>
            </a:endParaRPr>
          </a:p>
        </p:txBody>
      </p:sp>
      <p:sp>
        <p:nvSpPr>
          <p:cNvPr id="19" name="مربع نص 18"/>
          <p:cNvSpPr txBox="1"/>
          <p:nvPr/>
        </p:nvSpPr>
        <p:spPr>
          <a:xfrm>
            <a:off x="3448238" y="4682619"/>
            <a:ext cx="2278976" cy="1446550"/>
          </a:xfrm>
          <a:prstGeom prst="rect">
            <a:avLst/>
          </a:prstGeom>
          <a:noFill/>
        </p:spPr>
        <p:txBody>
          <a:bodyPr rtlCol="1">
            <a:spAutoFit/>
          </a:bodyPr>
          <a:lstStyle/>
          <a:p>
            <a:r>
              <a:rPr lang="ar-SA" u="sng" dirty="0" err="1">
                <a:latin typeface="Tahoma"/>
              </a:rPr>
              <a:t>Examples</a:t>
            </a:r>
            <a:r>
              <a:rPr lang="ar-SA" u="sng" dirty="0">
                <a:latin typeface="Tahoma"/>
              </a:rPr>
              <a:t> :</a:t>
            </a:r>
          </a:p>
          <a:p>
            <a:r>
              <a:rPr lang="af-ZA" sz="1600" dirty="0" err="1">
                <a:solidFill>
                  <a:srgbClr val="0989B1"/>
                </a:solidFill>
                <a:latin typeface="Arial"/>
              </a:rPr>
              <a:t>Cellulose</a:t>
            </a:r>
            <a:endParaRPr lang="ar-SA" sz="1600" dirty="0">
              <a:latin typeface="Arial"/>
            </a:endParaRPr>
          </a:p>
          <a:p>
            <a:r>
              <a:rPr lang="el-GR" sz="1600" dirty="0">
                <a:solidFill>
                  <a:srgbClr val="0989B1"/>
                </a:solidFill>
                <a:latin typeface="Arial"/>
              </a:rPr>
              <a:t>(β-</a:t>
            </a:r>
            <a:r>
              <a:rPr lang="af-ZA" sz="1600" dirty="0" err="1">
                <a:solidFill>
                  <a:srgbClr val="0989B1"/>
                </a:solidFill>
                <a:latin typeface="Arial"/>
              </a:rPr>
              <a:t>glycosidicpolymer</a:t>
            </a:r>
            <a:r>
              <a:rPr lang="af-ZA" sz="1600" dirty="0">
                <a:solidFill>
                  <a:srgbClr val="0989B1"/>
                </a:solidFill>
                <a:latin typeface="Arial"/>
              </a:rPr>
              <a:t>)</a:t>
            </a:r>
            <a:r>
              <a:rPr lang="af-ZA" dirty="0">
                <a:solidFill>
                  <a:srgbClr val="C00000"/>
                </a:solidFill>
                <a:latin typeface="Tahoma" charset="0"/>
              </a:rPr>
              <a:t> </a:t>
            </a:r>
            <a:endParaRPr lang="ar-SA" dirty="0">
              <a:latin typeface="Tahoma" charset="0"/>
            </a:endParaRPr>
          </a:p>
          <a:p>
            <a:endParaRPr lang="ar-SA" dirty="0">
              <a:latin typeface="Tahoma"/>
            </a:endParaRPr>
          </a:p>
          <a:p>
            <a:pPr algn="ctr"/>
            <a:endParaRPr lang="ar-SA" dirty="0">
              <a:latin typeface="Tahoma"/>
            </a:endParaRPr>
          </a:p>
        </p:txBody>
      </p:sp>
      <p:cxnSp>
        <p:nvCxnSpPr>
          <p:cNvPr id="20" name="رابط كسهم مستقيم 19"/>
          <p:cNvCxnSpPr/>
          <p:nvPr/>
        </p:nvCxnSpPr>
        <p:spPr>
          <a:xfrm flipH="1">
            <a:off x="3174109" y="3915463"/>
            <a:ext cx="3972" cy="1007389"/>
          </a:xfrm>
          <a:prstGeom prst="straightConnector1">
            <a:avLst/>
          </a:prstGeom>
          <a:ln>
            <a:solidFill>
              <a:schemeClr val="accent3">
                <a:lumMod val="40000"/>
                <a:lumOff val="60000"/>
              </a:schemeClr>
            </a:solidFill>
            <a:prstDash val="sysDot"/>
            <a:headEnd type="none"/>
            <a:tailEnd type="none"/>
          </a:ln>
        </p:spPr>
        <p:style>
          <a:lnRef idx="2">
            <a:schemeClr val="accent3"/>
          </a:lnRef>
          <a:fillRef idx="0">
            <a:schemeClr val="accent3"/>
          </a:fillRef>
          <a:effectRef idx="1">
            <a:schemeClr val="accent3"/>
          </a:effectRef>
          <a:fontRef idx="minor">
            <a:schemeClr val="tx1"/>
          </a:fontRef>
        </p:style>
      </p:cxnSp>
      <p:sp>
        <p:nvSpPr>
          <p:cNvPr id="21" name="مربع نص 20"/>
          <p:cNvSpPr txBox="1"/>
          <p:nvPr/>
        </p:nvSpPr>
        <p:spPr>
          <a:xfrm>
            <a:off x="5946227" y="3366977"/>
            <a:ext cx="2278976" cy="1600438"/>
          </a:xfrm>
          <a:prstGeom prst="rect">
            <a:avLst/>
          </a:prstGeom>
          <a:noFill/>
        </p:spPr>
        <p:txBody>
          <a:bodyPr rtlCol="1">
            <a:spAutoFit/>
          </a:bodyPr>
          <a:lstStyle/>
          <a:p>
            <a:r>
              <a:rPr lang="ar-SA" u="sng" dirty="0" err="1">
                <a:solidFill>
                  <a:srgbClr val="000000"/>
                </a:solidFill>
                <a:latin typeface="Arial"/>
                <a:cs typeface="Tahoma" charset="0"/>
              </a:rPr>
              <a:t>Examples</a:t>
            </a:r>
            <a:r>
              <a:rPr lang="ar-SA" u="sng" dirty="0">
                <a:solidFill>
                  <a:srgbClr val="000000"/>
                </a:solidFill>
                <a:latin typeface="Arial"/>
                <a:cs typeface="Tahoma" charset="0"/>
              </a:rPr>
              <a:t> :</a:t>
            </a:r>
            <a:endParaRPr lang="ar-SA" u="sng" dirty="0">
              <a:latin typeface="Arial"/>
              <a:cs typeface="Tahoma" charset="0"/>
            </a:endParaRPr>
          </a:p>
          <a:p>
            <a:r>
              <a:rPr lang="af-ZA" sz="1600" dirty="0" err="1">
                <a:solidFill>
                  <a:srgbClr val="0989B1"/>
                </a:solidFill>
                <a:latin typeface="Arial"/>
                <a:cs typeface="Tahoma" charset="0"/>
              </a:rPr>
              <a:t>Glycosaminoglycans</a:t>
            </a:r>
            <a:endParaRPr lang="ar-SA" sz="1600" dirty="0">
              <a:latin typeface="Arial"/>
              <a:cs typeface="Tahoma" charset="0"/>
            </a:endParaRPr>
          </a:p>
          <a:p>
            <a:r>
              <a:rPr lang="en-US" sz="1600" dirty="0" smtClean="0">
                <a:solidFill>
                  <a:srgbClr val="0989B1"/>
                </a:solidFill>
                <a:latin typeface="Arial"/>
                <a:cs typeface="Arial"/>
              </a:rPr>
              <a:t>(</a:t>
            </a:r>
            <a:r>
              <a:rPr lang="ar-SA" sz="1600" dirty="0" smtClean="0">
                <a:solidFill>
                  <a:srgbClr val="0989B1"/>
                </a:solidFill>
                <a:latin typeface="Arial"/>
                <a:cs typeface="Arial"/>
              </a:rPr>
              <a:t> </a:t>
            </a:r>
            <a:r>
              <a:rPr lang="af-ZA" sz="1600" dirty="0" err="1">
                <a:solidFill>
                  <a:srgbClr val="0989B1"/>
                </a:solidFill>
                <a:latin typeface="Arial"/>
                <a:cs typeface="Arial"/>
              </a:rPr>
              <a:t>GAGs</a:t>
            </a:r>
            <a:r>
              <a:rPr lang="af-ZA" sz="1600" dirty="0">
                <a:solidFill>
                  <a:srgbClr val="0989B1"/>
                </a:solidFill>
                <a:latin typeface="Arial"/>
                <a:cs typeface="Arial"/>
              </a:rPr>
              <a:t>) </a:t>
            </a:r>
            <a:endParaRPr lang="af-ZA" sz="1600" dirty="0">
              <a:latin typeface="Arial"/>
              <a:cs typeface="Arial"/>
            </a:endParaRPr>
          </a:p>
          <a:p>
            <a:r>
              <a:rPr lang="af-ZA" sz="1600" dirty="0">
                <a:solidFill>
                  <a:srgbClr val="0989B1"/>
                </a:solidFill>
                <a:latin typeface="Arial"/>
                <a:cs typeface="Arial"/>
              </a:rPr>
              <a:t> </a:t>
            </a:r>
            <a:endParaRPr lang="ar-SA" sz="1600" dirty="0">
              <a:latin typeface="Arial"/>
              <a:cs typeface="Arial"/>
            </a:endParaRPr>
          </a:p>
          <a:p>
            <a:endParaRPr lang="ar-SA" sz="1600" dirty="0">
              <a:latin typeface="Arial"/>
              <a:cs typeface="Arial"/>
            </a:endParaRPr>
          </a:p>
          <a:p>
            <a:pPr algn="ctr"/>
            <a:endParaRPr lang="ar-SA" sz="1600" dirty="0">
              <a:latin typeface="Arial"/>
              <a:cs typeface="Arial"/>
            </a:endParaRPr>
          </a:p>
        </p:txBody>
      </p:sp>
    </p:spTree>
    <p:extLst>
      <p:ext uri="{BB962C8B-B14F-4D97-AF65-F5344CB8AC3E}">
        <p14:creationId xmlns:p14="http://schemas.microsoft.com/office/powerpoint/2010/main" val="3588428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646243"/>
          </a:xfrm>
        </p:spPr>
        <p:txBody>
          <a:bodyPr/>
          <a:lstStyle/>
          <a:p>
            <a:r>
              <a:rPr lang="en-US" b="1" dirty="0">
                <a:solidFill>
                  <a:srgbClr val="678A26"/>
                </a:solidFill>
                <a:latin typeface=" Trebuchet Ms"/>
              </a:rPr>
              <a:t>Reducing Sugars</a:t>
            </a:r>
            <a:endParaRPr lang="en-US" b="1" dirty="0">
              <a:solidFill>
                <a:schemeClr val="tx1"/>
              </a:solidFill>
              <a:latin typeface=" Trebuchet Ms"/>
            </a:endParaRPr>
          </a:p>
        </p:txBody>
      </p:sp>
      <p:sp>
        <p:nvSpPr>
          <p:cNvPr id="3" name="Content Placeholder 2"/>
          <p:cNvSpPr>
            <a:spLocks noGrp="1"/>
          </p:cNvSpPr>
          <p:nvPr>
            <p:ph idx="1"/>
          </p:nvPr>
        </p:nvSpPr>
        <p:spPr>
          <a:xfrm>
            <a:off x="735372" y="1576777"/>
            <a:ext cx="4283584" cy="4781550"/>
          </a:xfrm>
        </p:spPr>
        <p:txBody>
          <a:bodyPr vert="horz" lIns="91440" tIns="45720" rIns="91440" bIns="45720" rtlCol="0" anchor="ctr">
            <a:normAutofit/>
          </a:bodyPr>
          <a:lstStyle/>
          <a:p>
            <a:pPr>
              <a:lnSpc>
                <a:spcPct val="150000"/>
              </a:lnSpc>
            </a:pPr>
            <a:r>
              <a:rPr lang="en-US" sz="1600" b="1" dirty="0">
                <a:solidFill>
                  <a:srgbClr val="000000"/>
                </a:solidFill>
                <a:latin typeface="Trebuchet MS"/>
              </a:rPr>
              <a:t>I</a:t>
            </a:r>
            <a:r>
              <a:rPr lang="en-US" sz="1600" dirty="0">
                <a:solidFill>
                  <a:srgbClr val="000000"/>
                </a:solidFill>
                <a:latin typeface="Trebuchet MS"/>
              </a:rPr>
              <a:t>f the O on the anomeric C of a sugar is not attached to any other structure </a:t>
            </a:r>
            <a:r>
              <a:rPr lang="en-US" sz="1600" dirty="0">
                <a:solidFill>
                  <a:srgbClr val="C00000"/>
                </a:solidFill>
                <a:latin typeface="Trebuchet MS"/>
              </a:rPr>
              <a:t>(Free)</a:t>
            </a:r>
            <a:r>
              <a:rPr lang="en-US" sz="1600" dirty="0">
                <a:solidFill>
                  <a:srgbClr val="000000"/>
                </a:solidFill>
                <a:latin typeface="Trebuchet MS"/>
              </a:rPr>
              <a:t>,</a:t>
            </a:r>
            <a:r>
              <a:rPr lang="en-US" sz="1600" dirty="0">
                <a:solidFill>
                  <a:srgbClr val="C00000"/>
                </a:solidFill>
                <a:latin typeface="Trebuchet MS"/>
              </a:rPr>
              <a:t> </a:t>
            </a:r>
            <a:r>
              <a:rPr lang="en-US" sz="1600" dirty="0">
                <a:solidFill>
                  <a:schemeClr val="tx1"/>
                </a:solidFill>
                <a:latin typeface="Trebuchet MS"/>
              </a:rPr>
              <a:t>that sugar can act as a reducing agent </a:t>
            </a:r>
          </a:p>
          <a:p>
            <a:pPr>
              <a:lnSpc>
                <a:spcPct val="150000"/>
              </a:lnSpc>
            </a:pPr>
            <a:r>
              <a:rPr lang="en-US" sz="1600" dirty="0">
                <a:solidFill>
                  <a:schemeClr val="tx1"/>
                </a:solidFill>
                <a:latin typeface="Trebuchet MS"/>
              </a:rPr>
              <a:t>Reducing sugars reduce chromogenic agents like Benedict’s reagent or Fehling’s solution to give a colored precipitate</a:t>
            </a:r>
          </a:p>
          <a:p>
            <a:pPr>
              <a:lnSpc>
                <a:spcPct val="150000"/>
              </a:lnSpc>
            </a:pPr>
            <a:r>
              <a:rPr lang="en-US" sz="1600" b="1" dirty="0">
                <a:solidFill>
                  <a:schemeClr val="tx1"/>
                </a:solidFill>
                <a:latin typeface="Trebuchet MS"/>
              </a:rPr>
              <a:t>U</a:t>
            </a:r>
            <a:r>
              <a:rPr lang="en-US" sz="1600" dirty="0">
                <a:solidFill>
                  <a:schemeClr val="tx1"/>
                </a:solidFill>
                <a:latin typeface="Trebuchet MS"/>
              </a:rPr>
              <a:t>rine is tested for the presence of reducing sugars using these colorimetric tests</a:t>
            </a:r>
          </a:p>
        </p:txBody>
      </p:sp>
      <p:graphicFrame>
        <p:nvGraphicFramePr>
          <p:cNvPr id="11" name="Diagram 10"/>
          <p:cNvGraphicFramePr/>
          <p:nvPr>
            <p:extLst>
              <p:ext uri="{D42A27DB-BD31-4B8C-83A1-F6EECF244321}">
                <p14:modId xmlns:p14="http://schemas.microsoft.com/office/powerpoint/2010/main" val="2248787528"/>
              </p:ext>
            </p:extLst>
          </p:nvPr>
        </p:nvGraphicFramePr>
        <p:xfrm>
          <a:off x="7485543" y="322053"/>
          <a:ext cx="5471409" cy="410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p:cNvSpPr txBox="1">
            <a:spLocks/>
          </p:cNvSpPr>
          <p:nvPr/>
        </p:nvSpPr>
        <p:spPr>
          <a:xfrm>
            <a:off x="5117440" y="1181399"/>
            <a:ext cx="3968362" cy="3113087"/>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smtClean="0">
                <a:solidFill>
                  <a:srgbClr val="A5A5A5"/>
                </a:solidFill>
                <a:latin typeface="Browallia New"/>
                <a:ea typeface="Batang"/>
                <a:cs typeface="Browallia New"/>
              </a:rPr>
              <a:t>If </a:t>
            </a:r>
            <a:r>
              <a:rPr lang="en-US" sz="2000" dirty="0">
                <a:solidFill>
                  <a:srgbClr val="A5A5A5"/>
                </a:solidFill>
                <a:latin typeface="Browallia New"/>
                <a:ea typeface="Batang"/>
                <a:cs typeface="Browallia New"/>
              </a:rPr>
              <a:t>the hydroxyl group on the anomeric carbon of a cyclized sugar is not linked to another compound by a glycosidic bond, the ring can open. The sugar can act as a reducing agent, and is termed a reducing sugar. Such sugars can react with chromogenic agents (for example, Benedict’s reagent or Fehling’s solution) causing the reagent to be reduced and colored, with the aldehyde group of the acyclic sugar becoming oxidized.</a:t>
            </a:r>
            <a:endParaRPr lang="en-US" sz="2000" dirty="0">
              <a:solidFill>
                <a:schemeClr val="tx1"/>
              </a:solidFill>
              <a:latin typeface="Browallia New"/>
              <a:ea typeface="Batang"/>
              <a:cs typeface="Browallia New"/>
            </a:endParaRPr>
          </a:p>
        </p:txBody>
      </p:sp>
      <p:sp>
        <p:nvSpPr>
          <p:cNvPr id="13" name="TextBox 12"/>
          <p:cNvSpPr txBox="1"/>
          <p:nvPr/>
        </p:nvSpPr>
        <p:spPr>
          <a:xfrm>
            <a:off x="5282780" y="4750190"/>
            <a:ext cx="3634596" cy="2031325"/>
          </a:xfrm>
          <a:prstGeom prst="rect">
            <a:avLst/>
          </a:prstGeom>
          <a:ln>
            <a:noFill/>
            <a:prstDash val="dash"/>
          </a:ln>
        </p:spPr>
        <p:txBody>
          <a:bodyPr rtlCol="0">
            <a:spAutoFit/>
          </a:bodyPr>
          <a:lstStyle/>
          <a:p>
            <a:pPr algn="ctr"/>
            <a:r>
              <a:rPr lang="en-US" b="1" dirty="0">
                <a:solidFill>
                  <a:srgbClr val="FF0000"/>
                </a:solidFill>
                <a:latin typeface="TW Cen MT" charset="0"/>
              </a:rPr>
              <a:t>*</a:t>
            </a:r>
            <a:r>
              <a:rPr lang="en-US" b="1" dirty="0" smtClean="0">
                <a:solidFill>
                  <a:srgbClr val="FF0000"/>
                </a:solidFill>
                <a:latin typeface="TW Cen MT" charset="0"/>
              </a:rPr>
              <a:t>Sucrose </a:t>
            </a:r>
            <a:r>
              <a:rPr lang="en-US" b="1" dirty="0">
                <a:solidFill>
                  <a:srgbClr val="FF0000"/>
                </a:solidFill>
                <a:latin typeface="TW Cen MT" charset="0"/>
              </a:rPr>
              <a:t>is non-reducing, Why</a:t>
            </a:r>
            <a:r>
              <a:rPr lang="en-US" b="1" dirty="0" smtClean="0">
                <a:solidFill>
                  <a:srgbClr val="FF0000"/>
                </a:solidFill>
                <a:latin typeface="TW Cen MT" charset="0"/>
              </a:rPr>
              <a:t>?</a:t>
            </a:r>
          </a:p>
          <a:p>
            <a:pPr algn="ctr"/>
            <a:r>
              <a:rPr lang="en-US" sz="1200" dirty="0"/>
              <a:t>Sucrose is the combination of cyclic structures</a:t>
            </a:r>
            <a:br>
              <a:rPr lang="en-US" sz="1200" dirty="0"/>
            </a:br>
            <a:r>
              <a:rPr lang="en-US" sz="1200" dirty="0"/>
              <a:t>of Glucose and Fructose and therefore does</a:t>
            </a:r>
            <a:br>
              <a:rPr lang="en-US" sz="1200" dirty="0"/>
            </a:br>
            <a:r>
              <a:rPr lang="en-US" sz="1200" dirty="0"/>
              <a:t>not have a free aldehyde or ketone group</a:t>
            </a:r>
            <a:r>
              <a:rPr lang="en-US" sz="1200" dirty="0" smtClean="0"/>
              <a:t>.</a:t>
            </a:r>
          </a:p>
          <a:p>
            <a:pPr algn="ctr"/>
            <a:endParaRPr lang="en-US" b="1" dirty="0">
              <a:latin typeface="TW Cen MT" charset="0"/>
            </a:endParaRPr>
          </a:p>
          <a:p>
            <a:pPr algn="ctr"/>
            <a:r>
              <a:rPr lang="en-US" b="1" dirty="0">
                <a:solidFill>
                  <a:srgbClr val="FF0000"/>
                </a:solidFill>
                <a:latin typeface="TW Cen MT" charset="0"/>
                <a:hlinkClick r:id="rId8"/>
              </a:rPr>
              <a:t>http://</a:t>
            </a:r>
            <a:r>
              <a:rPr lang="en-US" b="1" dirty="0" smtClean="0">
                <a:solidFill>
                  <a:srgbClr val="FF0000"/>
                </a:solidFill>
                <a:latin typeface="TW Cen MT" charset="0"/>
                <a:hlinkClick r:id="rId8"/>
              </a:rPr>
              <a:t>www.youtube.com/watch?v=Kj15mH5zB6Y&amp;t=7m55s</a:t>
            </a:r>
            <a:endParaRPr lang="en-US" dirty="0"/>
          </a:p>
          <a:p>
            <a:pPr algn="ctr"/>
            <a:r>
              <a:rPr lang="en-US" sz="1400" dirty="0">
                <a:solidFill>
                  <a:srgbClr val="AEC4B8"/>
                </a:solidFill>
                <a:latin typeface="PMingLiU-ExtB"/>
              </a:rPr>
              <a:t>الفيديو جدا رائع يفسر بطريقة جدا مفهومة وبسيطة</a:t>
            </a:r>
            <a:r>
              <a:rPr lang="en-US" dirty="0">
                <a:solidFill>
                  <a:srgbClr val="FF0000"/>
                </a:solidFill>
              </a:rPr>
              <a:t> </a:t>
            </a:r>
            <a:endParaRPr lang="en-US" dirty="0"/>
          </a:p>
        </p:txBody>
      </p:sp>
    </p:spTree>
    <p:extLst>
      <p:ext uri="{BB962C8B-B14F-4D97-AF65-F5344CB8AC3E}">
        <p14:creationId xmlns:p14="http://schemas.microsoft.com/office/powerpoint/2010/main" val="160549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745706"/>
          </a:xfrm>
        </p:spPr>
        <p:txBody>
          <a:bodyPr/>
          <a:lstStyle/>
          <a:p>
            <a:r>
              <a:rPr lang="en-US" b="1" dirty="0">
                <a:solidFill>
                  <a:srgbClr val="3E762A"/>
                </a:solidFill>
                <a:latin typeface="Trebuchet MS"/>
              </a:rPr>
              <a:t>Complex Carbohydrates</a:t>
            </a:r>
            <a:endParaRPr lang="en-US" b="1" dirty="0">
              <a:solidFill>
                <a:schemeClr val="tx1"/>
              </a:solidFill>
              <a:latin typeface="Trebuchet MS"/>
            </a:endParaRPr>
          </a:p>
        </p:txBody>
      </p:sp>
      <p:sp>
        <p:nvSpPr>
          <p:cNvPr id="3" name="Content Placeholder 2"/>
          <p:cNvSpPr>
            <a:spLocks noGrp="1"/>
          </p:cNvSpPr>
          <p:nvPr>
            <p:ph idx="1"/>
          </p:nvPr>
        </p:nvSpPr>
        <p:spPr>
          <a:xfrm>
            <a:off x="449292" y="1574321"/>
            <a:ext cx="3794783" cy="3963837"/>
          </a:xfrm>
        </p:spPr>
        <p:txBody>
          <a:bodyPr vert="horz" lIns="91440" tIns="45720" rIns="91440" bIns="45720" rtlCol="0" anchor="t">
            <a:normAutofit fontScale="92500"/>
          </a:bodyPr>
          <a:lstStyle/>
          <a:p>
            <a:pPr>
              <a:lnSpc>
                <a:spcPct val="200000"/>
              </a:lnSpc>
            </a:pPr>
            <a:r>
              <a:rPr lang="en-US" b="1" dirty="0" smtClean="0">
                <a:solidFill>
                  <a:srgbClr val="000000"/>
                </a:solidFill>
                <a:latin typeface="Trebuchet MS" charset="0"/>
              </a:rPr>
              <a:t>Carbohydrates </a:t>
            </a:r>
            <a:r>
              <a:rPr lang="en-US" b="1" dirty="0">
                <a:solidFill>
                  <a:srgbClr val="000000"/>
                </a:solidFill>
                <a:latin typeface="Trebuchet MS" charset="0"/>
              </a:rPr>
              <a:t>attached to non-carbohydrate structures by </a:t>
            </a:r>
            <a:r>
              <a:rPr lang="en-US" b="1" dirty="0">
                <a:solidFill>
                  <a:srgbClr val="002060"/>
                </a:solidFill>
                <a:latin typeface="Trebuchet MS" charset="0"/>
              </a:rPr>
              <a:t>glycosidic bonds (O- or N-type</a:t>
            </a:r>
            <a:r>
              <a:rPr lang="en-US" b="1" dirty="0" smtClean="0">
                <a:solidFill>
                  <a:srgbClr val="002060"/>
                </a:solidFill>
                <a:latin typeface="Trebuchet MS" charset="0"/>
              </a:rPr>
              <a:t>).</a:t>
            </a:r>
            <a:endParaRPr lang="en-US" b="1" dirty="0">
              <a:solidFill>
                <a:schemeClr val="tx1"/>
              </a:solidFill>
              <a:latin typeface="Trebuchet MS" charset="0"/>
            </a:endParaRPr>
          </a:p>
          <a:p>
            <a:pPr marL="0" indent="0">
              <a:lnSpc>
                <a:spcPct val="200000"/>
              </a:lnSpc>
              <a:buNone/>
            </a:pPr>
            <a:endParaRPr lang="en-US" sz="1400" dirty="0" smtClean="0">
              <a:solidFill>
                <a:srgbClr val="A5A5A5"/>
              </a:solidFill>
              <a:latin typeface="Trebuchet MS" charset="0"/>
            </a:endParaRPr>
          </a:p>
          <a:p>
            <a:pPr marL="0" indent="0">
              <a:lnSpc>
                <a:spcPct val="200000"/>
              </a:lnSpc>
              <a:buNone/>
            </a:pPr>
            <a:r>
              <a:rPr lang="en-US" sz="1400" dirty="0" smtClean="0">
                <a:solidFill>
                  <a:schemeClr val="bg1">
                    <a:lumMod val="50000"/>
                  </a:schemeClr>
                </a:solidFill>
                <a:latin typeface="Trebuchet MS" charset="0"/>
              </a:rPr>
              <a:t>Carbohydrates </a:t>
            </a:r>
            <a:r>
              <a:rPr lang="en-US" sz="1400" dirty="0">
                <a:solidFill>
                  <a:schemeClr val="bg1">
                    <a:lumMod val="50000"/>
                  </a:schemeClr>
                </a:solidFill>
                <a:latin typeface="Trebuchet MS" charset="0"/>
              </a:rPr>
              <a:t>can be attached by </a:t>
            </a:r>
            <a:r>
              <a:rPr lang="en-US" sz="1400" dirty="0" err="1" smtClean="0">
                <a:solidFill>
                  <a:schemeClr val="bg1">
                    <a:lumMod val="50000"/>
                  </a:schemeClr>
                </a:solidFill>
                <a:latin typeface="Trebuchet MS" charset="0"/>
              </a:rPr>
              <a:t>glycosidic</a:t>
            </a:r>
            <a:r>
              <a:rPr lang="en-US" sz="1400" dirty="0" smtClean="0">
                <a:solidFill>
                  <a:schemeClr val="bg1">
                    <a:lumMod val="50000"/>
                  </a:schemeClr>
                </a:solidFill>
                <a:latin typeface="Trebuchet MS" charset="0"/>
              </a:rPr>
              <a:t> bonds </a:t>
            </a:r>
            <a:r>
              <a:rPr lang="en-US" sz="1400" dirty="0">
                <a:solidFill>
                  <a:schemeClr val="bg1">
                    <a:lumMod val="50000"/>
                  </a:schemeClr>
                </a:solidFill>
                <a:latin typeface="Trebuchet MS" charset="0"/>
              </a:rPr>
              <a:t>to non-carbohydrate structures, </a:t>
            </a:r>
            <a:r>
              <a:rPr lang="en-US" sz="1400" dirty="0" smtClean="0">
                <a:solidFill>
                  <a:schemeClr val="bg1">
                    <a:lumMod val="50000"/>
                  </a:schemeClr>
                </a:solidFill>
                <a:latin typeface="Trebuchet MS" charset="0"/>
              </a:rPr>
              <a:t>including purine </a:t>
            </a:r>
            <a:r>
              <a:rPr lang="en-US" sz="1400" dirty="0">
                <a:solidFill>
                  <a:schemeClr val="bg1">
                    <a:lumMod val="50000"/>
                  </a:schemeClr>
                </a:solidFill>
                <a:latin typeface="Trebuchet MS" charset="0"/>
              </a:rPr>
              <a:t>and pyrimidine bases</a:t>
            </a:r>
            <a:r>
              <a:rPr lang="en-US" dirty="0">
                <a:solidFill>
                  <a:schemeClr val="bg1">
                    <a:lumMod val="50000"/>
                  </a:schemeClr>
                </a:solidFill>
                <a:latin typeface="Trebuchet MS" charset="0"/>
              </a:rPr>
              <a:t> </a:t>
            </a:r>
          </a:p>
          <a:p>
            <a:endParaRPr lang="en-US" dirty="0">
              <a:solidFill>
                <a:schemeClr val="tx1"/>
              </a:solidFill>
            </a:endParaRPr>
          </a:p>
          <a:p>
            <a:endParaRPr lang="en-US" dirty="0">
              <a:solidFill>
                <a:schemeClr val="tx1"/>
              </a:solidFill>
            </a:endParaRPr>
          </a:p>
        </p:txBody>
      </p:sp>
      <p:pic>
        <p:nvPicPr>
          <p:cNvPr id="8" name="Picture 7" descr="Picture2.png"/>
          <p:cNvPicPr>
            <a:picLocks noChangeAspect="1"/>
          </p:cNvPicPr>
          <p:nvPr/>
        </p:nvPicPr>
        <p:blipFill>
          <a:blip r:embed="rId3"/>
          <a:stretch>
            <a:fillRect/>
          </a:stretch>
        </p:blipFill>
        <p:spPr>
          <a:xfrm rot="1920000">
            <a:off x="2659062" y="899097"/>
            <a:ext cx="8776708" cy="5970642"/>
          </a:xfrm>
          <a:prstGeom prst="rect">
            <a:avLst/>
          </a:prstGeom>
        </p:spPr>
      </p:pic>
      <p:sp>
        <p:nvSpPr>
          <p:cNvPr id="9" name="TextBox 8"/>
          <p:cNvSpPr txBox="1"/>
          <p:nvPr/>
        </p:nvSpPr>
        <p:spPr>
          <a:xfrm>
            <a:off x="5233357" y="6140361"/>
            <a:ext cx="4353464" cy="276999"/>
          </a:xfrm>
          <a:prstGeom prst="rect">
            <a:avLst/>
          </a:prstGeom>
        </p:spPr>
        <p:txBody>
          <a:bodyPr rtlCol="0">
            <a:spAutoFit/>
          </a:bodyPr>
          <a:lstStyle/>
          <a:p>
            <a:pPr algn="ctr"/>
            <a:r>
              <a:rPr lang="en-US" sz="1200" dirty="0">
                <a:solidFill>
                  <a:schemeClr val="bg1">
                    <a:lumMod val="50000"/>
                  </a:schemeClr>
                </a:solidFill>
              </a:rPr>
              <a:t>Glycolipids</a:t>
            </a:r>
            <a:r>
              <a:rPr lang="en-US" sz="1200" dirty="0" smtClean="0">
                <a:solidFill>
                  <a:schemeClr val="bg1">
                    <a:lumMod val="50000"/>
                  </a:schemeClr>
                </a:solidFill>
              </a:rPr>
              <a:t>: lipids </a:t>
            </a:r>
            <a:r>
              <a:rPr lang="en-US" sz="1200" dirty="0">
                <a:solidFill>
                  <a:schemeClr val="bg1">
                    <a:lumMod val="50000"/>
                  </a:schemeClr>
                </a:solidFill>
              </a:rPr>
              <a:t>that have some sugar attached to it</a:t>
            </a:r>
          </a:p>
        </p:txBody>
      </p:sp>
      <p:sp>
        <p:nvSpPr>
          <p:cNvPr id="10" name="TextBox 9"/>
          <p:cNvSpPr txBox="1"/>
          <p:nvPr/>
        </p:nvSpPr>
        <p:spPr>
          <a:xfrm>
            <a:off x="7410089" y="4537798"/>
            <a:ext cx="2743200" cy="769441"/>
          </a:xfrm>
          <a:prstGeom prst="rect">
            <a:avLst/>
          </a:prstGeom>
        </p:spPr>
        <p:txBody>
          <a:bodyPr rtlCol="0">
            <a:spAutoFit/>
          </a:bodyPr>
          <a:lstStyle/>
          <a:p>
            <a:r>
              <a:rPr lang="en-US" sz="1100" dirty="0">
                <a:solidFill>
                  <a:schemeClr val="bg1">
                    <a:lumMod val="50000"/>
                  </a:schemeClr>
                </a:solidFill>
              </a:rPr>
              <a:t>Glycoproteins; proteins that have some sugar attached to it.</a:t>
            </a:r>
          </a:p>
          <a:p>
            <a:r>
              <a:rPr lang="en-US" sz="1100" dirty="0">
                <a:solidFill>
                  <a:schemeClr val="bg1">
                    <a:lumMod val="50000"/>
                  </a:schemeClr>
                </a:solidFill>
              </a:rPr>
              <a:t>Proteoglycans:carbohydrate having some protein attached to it.</a:t>
            </a:r>
          </a:p>
        </p:txBody>
      </p:sp>
    </p:spTree>
    <p:extLst>
      <p:ext uri="{BB962C8B-B14F-4D97-AF65-F5344CB8AC3E}">
        <p14:creationId xmlns:p14="http://schemas.microsoft.com/office/powerpoint/2010/main" val="324944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774461"/>
          </a:xfrm>
        </p:spPr>
        <p:txBody>
          <a:bodyPr/>
          <a:lstStyle/>
          <a:p>
            <a:r>
              <a:rPr lang="en-US" b="1" dirty="0">
                <a:solidFill>
                  <a:srgbClr val="3E762A"/>
                </a:solidFill>
                <a:latin typeface="Trebuchet MS" charset="0"/>
              </a:rPr>
              <a:t>Glycosidic Bonds</a:t>
            </a:r>
            <a:endParaRPr lang="en-US" b="1" dirty="0">
              <a:solidFill>
                <a:schemeClr val="tx1"/>
              </a:solidFill>
              <a:latin typeface="Trebuchet MS" charset="0"/>
            </a:endParaRPr>
          </a:p>
        </p:txBody>
      </p:sp>
      <p:sp>
        <p:nvSpPr>
          <p:cNvPr id="6" name="TextBox 5"/>
          <p:cNvSpPr txBox="1"/>
          <p:nvPr/>
        </p:nvSpPr>
        <p:spPr>
          <a:xfrm>
            <a:off x="677863" y="1879600"/>
            <a:ext cx="6205537" cy="4308872"/>
          </a:xfrm>
          <a:prstGeom prst="rect">
            <a:avLst/>
          </a:prstGeom>
        </p:spPr>
        <p:txBody>
          <a:bodyPr rtlCol="0">
            <a:spAutoFit/>
          </a:bodyPr>
          <a:lstStyle/>
          <a:p>
            <a:pPr algn="ctr"/>
            <a:r>
              <a:rPr lang="en-US" sz="2000" b="1" dirty="0">
                <a:solidFill>
                  <a:srgbClr val="010000"/>
                </a:solidFill>
                <a:latin typeface="Trebuchet MS"/>
              </a:rPr>
              <a:t>N-Glyc</a:t>
            </a:r>
            <a:r>
              <a:rPr lang="en-US" sz="2000" b="1" dirty="0">
                <a:solidFill>
                  <a:srgbClr val="010000"/>
                </a:solidFill>
                <a:latin typeface="TW Cen MT"/>
              </a:rPr>
              <a:t>osidic</a:t>
            </a:r>
            <a:r>
              <a:rPr lang="en-US" dirty="0">
                <a:solidFill>
                  <a:srgbClr val="010000"/>
                </a:solidFill>
                <a:latin typeface="TW Cen MT"/>
              </a:rPr>
              <a:t> </a:t>
            </a:r>
            <a:endParaRPr lang="en-US" dirty="0">
              <a:latin typeface="TW Cen MT" charset="0"/>
            </a:endParaRPr>
          </a:p>
          <a:p>
            <a:pPr marL="285750" indent="-285750">
              <a:buFont typeface="Arial" panose="020B0604020202020204" pitchFamily="34" charset="0"/>
              <a:buChar char="•"/>
            </a:pPr>
            <a:r>
              <a:rPr lang="en-US" b="1" dirty="0">
                <a:solidFill>
                  <a:srgbClr val="010000"/>
                </a:solidFill>
                <a:latin typeface="TW Cen MT" charset="0"/>
              </a:rPr>
              <a:t> </a:t>
            </a:r>
            <a:r>
              <a:rPr lang="en-US" dirty="0">
                <a:solidFill>
                  <a:srgbClr val="A5A5A5"/>
                </a:solidFill>
                <a:latin typeface="Trebuchet MS"/>
              </a:rPr>
              <a:t>If the group on the non-carbohydrate molecule to which the sugar is attached is an –NH2 group, the structure is an N-glycoside and the bond is called an N-glycosidic link. </a:t>
            </a:r>
            <a:endParaRPr lang="en-US" dirty="0">
              <a:latin typeface="Trebuchet MS"/>
            </a:endParaRPr>
          </a:p>
          <a:p>
            <a:pPr marL="285750" indent="-285750">
              <a:buFont typeface="Arial" panose="020B0604020202020204" pitchFamily="34" charset="0"/>
              <a:buChar char="•"/>
            </a:pPr>
            <a:endParaRPr lang="en-US" dirty="0">
              <a:latin typeface="Trebuchet MS"/>
            </a:endParaRPr>
          </a:p>
          <a:p>
            <a:pPr marL="285750" indent="-285750">
              <a:buFont typeface="Arial" panose="020B0604020202020204" pitchFamily="34" charset="0"/>
              <a:buChar char="•"/>
            </a:pPr>
            <a:endParaRPr lang="en-US" dirty="0">
              <a:latin typeface="Trebuchet MS"/>
            </a:endParaRPr>
          </a:p>
          <a:p>
            <a:pPr marL="285750" indent="-285750">
              <a:buFont typeface="Arial" panose="020B0604020202020204" pitchFamily="34" charset="0"/>
              <a:buChar char="•"/>
            </a:pPr>
            <a:endParaRPr lang="en-US" dirty="0">
              <a:latin typeface="Trebuchet MS"/>
            </a:endParaRPr>
          </a:p>
          <a:p>
            <a:pPr marL="285750" indent="-285750">
              <a:buFont typeface="Arial" panose="020B0604020202020204" pitchFamily="34" charset="0"/>
              <a:buChar char="•"/>
            </a:pPr>
            <a:endParaRPr lang="en-US" dirty="0">
              <a:latin typeface="Trebuchet MS"/>
            </a:endParaRPr>
          </a:p>
          <a:p>
            <a:pPr marL="285750" indent="-285750">
              <a:buFont typeface="Arial" panose="020B0604020202020204" pitchFamily="34" charset="0"/>
              <a:buChar char="•"/>
            </a:pPr>
            <a:endParaRPr lang="en-US" dirty="0">
              <a:latin typeface="Trebuchet MS"/>
            </a:endParaRPr>
          </a:p>
          <a:p>
            <a:pPr marL="285750" indent="-285750">
              <a:buFont typeface="Arial" panose="020B0604020202020204" pitchFamily="34" charset="0"/>
              <a:buChar char="•"/>
            </a:pPr>
            <a:endParaRPr lang="en-US" dirty="0">
              <a:latin typeface="Trebuchet MS"/>
            </a:endParaRPr>
          </a:p>
          <a:p>
            <a:pPr algn="ctr"/>
            <a:r>
              <a:rPr lang="en-US" sz="2000" b="1" dirty="0">
                <a:solidFill>
                  <a:srgbClr val="010000"/>
                </a:solidFill>
                <a:latin typeface="Arial" charset="0"/>
              </a:rPr>
              <a:t>O-Glycosidic</a:t>
            </a:r>
            <a:r>
              <a:rPr lang="en-US" b="1" dirty="0">
                <a:solidFill>
                  <a:srgbClr val="010000"/>
                </a:solidFill>
                <a:latin typeface="Arial" charset="0"/>
              </a:rPr>
              <a:t> </a:t>
            </a:r>
            <a:r>
              <a:rPr lang="en-US" dirty="0">
                <a:solidFill>
                  <a:srgbClr val="010000"/>
                </a:solidFill>
                <a:latin typeface="Arial" charset="0"/>
              </a:rPr>
              <a:t> </a:t>
            </a:r>
            <a:endParaRPr lang="en-US" dirty="0">
              <a:latin typeface="Arial" charset="0"/>
            </a:endParaRPr>
          </a:p>
          <a:p>
            <a:pPr marL="285750" indent="-285750">
              <a:buFont typeface="Arial" panose="020B0604020202020204" pitchFamily="34" charset="0"/>
              <a:buChar char="•"/>
            </a:pPr>
            <a:r>
              <a:rPr lang="en-US" b="1" dirty="0">
                <a:solidFill>
                  <a:srgbClr val="A5A5A5"/>
                </a:solidFill>
                <a:latin typeface="Trebuchet MS"/>
              </a:rPr>
              <a:t> </a:t>
            </a:r>
            <a:r>
              <a:rPr lang="en-US" dirty="0">
                <a:solidFill>
                  <a:srgbClr val="A5A5A5"/>
                </a:solidFill>
                <a:latin typeface="Trebuchet MS"/>
              </a:rPr>
              <a:t>If the group is an –OH, the structure is an O-glycoside, and the bond is</a:t>
            </a:r>
            <a:r>
              <a:rPr lang="en-US" dirty="0">
                <a:solidFill>
                  <a:srgbClr val="000000"/>
                </a:solidFill>
                <a:latin typeface="Trebuchet MS"/>
              </a:rPr>
              <a:t> </a:t>
            </a:r>
            <a:r>
              <a:rPr lang="en-US" dirty="0">
                <a:solidFill>
                  <a:srgbClr val="A5A5A5"/>
                </a:solidFill>
                <a:latin typeface="Trebuchet MS"/>
              </a:rPr>
              <a:t>an O-glycosidic link</a:t>
            </a:r>
            <a:endParaRPr lang="en-US" dirty="0">
              <a:latin typeface="Trebuchet MS"/>
            </a:endParaRPr>
          </a:p>
          <a:p>
            <a:pPr algn="ctr"/>
            <a:endParaRPr lang="en-US" dirty="0"/>
          </a:p>
        </p:txBody>
      </p:sp>
      <p:pic>
        <p:nvPicPr>
          <p:cNvPr id="9" name="Picture 8"/>
          <p:cNvPicPr>
            <a:picLocks noChangeAspect="1"/>
          </p:cNvPicPr>
          <p:nvPr/>
        </p:nvPicPr>
        <p:blipFill>
          <a:blip r:embed="rId3"/>
          <a:srcRect l="-1" t="-67" r="1" b="321"/>
          <a:stretch>
            <a:fillRect/>
          </a:stretch>
        </p:blipFill>
        <p:spPr>
          <a:xfrm>
            <a:off x="7311657" y="921612"/>
            <a:ext cx="4425950" cy="5629204"/>
          </a:xfrm>
          <a:prstGeom prst="rect">
            <a:avLst/>
          </a:prstGeom>
        </p:spPr>
      </p:pic>
      <p:sp>
        <p:nvSpPr>
          <p:cNvPr id="13" name="TextBox 12"/>
          <p:cNvSpPr txBox="1"/>
          <p:nvPr/>
        </p:nvSpPr>
        <p:spPr>
          <a:xfrm>
            <a:off x="9575800" y="4794250"/>
            <a:ext cx="1098101" cy="923330"/>
          </a:xfrm>
          <a:prstGeom prst="rect">
            <a:avLst/>
          </a:prstGeom>
        </p:spPr>
        <p:txBody>
          <a:bodyPr rtlCol="0">
            <a:spAutoFit/>
          </a:bodyPr>
          <a:lstStyle/>
          <a:p>
            <a:pPr algn="ctr"/>
            <a:r>
              <a:rPr lang="en-US" dirty="0">
                <a:solidFill>
                  <a:srgbClr val="FFFFFF"/>
                </a:solidFill>
              </a:rPr>
              <a:t>Polar and charged</a:t>
            </a:r>
            <a:endParaRPr lang="en-US" dirty="0"/>
          </a:p>
        </p:txBody>
      </p:sp>
    </p:spTree>
    <p:extLst>
      <p:ext uri="{BB962C8B-B14F-4D97-AF65-F5344CB8AC3E}">
        <p14:creationId xmlns:p14="http://schemas.microsoft.com/office/powerpoint/2010/main" val="3275182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954315091"/>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5151" name="Slide" r:id="rId5" imgW="4325032" imgH="2432290" progId="PowerPoint.Slide.12">
                  <p:embed/>
                </p:oleObj>
              </mc:Choice>
              <mc:Fallback>
                <p:oleObj name="Slide" r:id="rId5" imgW="4325032" imgH="2432290" progId="PowerPoint.Slide.12">
                  <p:embed/>
                  <p:pic>
                    <p:nvPicPr>
                      <p:cNvPr id="0" name="Picture 22"/>
                      <p:cNvPicPr>
                        <a:picLocks noChangeAspect="1" noChangeArrowheads="1"/>
                      </p:cNvPicPr>
                      <p:nvPr/>
                    </p:nvPicPr>
                    <p:blipFill>
                      <a:blip r:embed="rId6"/>
                      <a:srcRect/>
                      <a:stretch>
                        <a:fillRect/>
                      </a:stretch>
                    </p:blipFill>
                    <p:spPr bwMode="auto">
                      <a:xfrm>
                        <a:off x="0" y="0"/>
                        <a:ext cx="12192000" cy="6858000"/>
                      </a:xfrm>
                      <a:prstGeom prst="rect">
                        <a:avLst/>
                      </a:prstGeom>
                      <a:solidFill>
                        <a:srgbClr val="FFC000"/>
                      </a:solidFill>
                      <a:ln w="9525">
                        <a:solidFill>
                          <a:srgbClr val="FFC000"/>
                        </a:solidFill>
                        <a:miter lim="800000"/>
                        <a:headEnd/>
                        <a:tailEnd/>
                      </a:ln>
                    </p:spPr>
                  </p:pic>
                </p:oleObj>
              </mc:Fallback>
            </mc:AlternateContent>
          </a:graphicData>
        </a:graphic>
      </p:graphicFrame>
      <p:sp>
        <p:nvSpPr>
          <p:cNvPr id="2" name="Rectangle 1"/>
          <p:cNvSpPr/>
          <p:nvPr/>
        </p:nvSpPr>
        <p:spPr>
          <a:xfrm>
            <a:off x="9819736" y="207360"/>
            <a:ext cx="2533291" cy="923330"/>
          </a:xfrm>
          <a:prstGeom prst="rect">
            <a:avLst/>
          </a:prstGeom>
        </p:spPr>
        <p:txBody>
          <a:bodyPr wrap="square">
            <a:spAutoFit/>
          </a:bodyPr>
          <a:lstStyle/>
          <a:p>
            <a:r>
              <a:rPr lang="en-US" dirty="0">
                <a:solidFill>
                  <a:srgbClr val="FF0000"/>
                </a:solidFill>
              </a:rPr>
              <a:t>*Since it’s negatively charged it can form bonds with water  </a:t>
            </a:r>
          </a:p>
        </p:txBody>
      </p:sp>
      <p:cxnSp>
        <p:nvCxnSpPr>
          <p:cNvPr id="4" name="Straight Arrow Connector 3"/>
          <p:cNvCxnSpPr/>
          <p:nvPr/>
        </p:nvCxnSpPr>
        <p:spPr>
          <a:xfrm flipH="1">
            <a:off x="10023894" y="1130690"/>
            <a:ext cx="327804" cy="654978"/>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57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946089"/>
              </p:ext>
            </p:extLst>
          </p:nvPr>
        </p:nvGraphicFramePr>
        <p:xfrm>
          <a:off x="0" y="-384048"/>
          <a:ext cx="12192000" cy="7242048"/>
        </p:xfrm>
        <a:graphic>
          <a:graphicData uri="http://schemas.openxmlformats.org/presentationml/2006/ole">
            <mc:AlternateContent xmlns:mc="http://schemas.openxmlformats.org/markup-compatibility/2006">
              <mc:Choice xmlns:v="urn:schemas-microsoft-com:vml" Requires="v">
                <p:oleObj spid="_x0000_s6172" name="Slide" r:id="rId5" imgW="5690718" imgH="3200400" progId="PowerPoint.Slide.12">
                  <p:embed/>
                </p:oleObj>
              </mc:Choice>
              <mc:Fallback>
                <p:oleObj name="Slide" r:id="rId5" imgW="5690718" imgH="3200400" progId="PowerPoint.Slide.12">
                  <p:embed/>
                  <p:pic>
                    <p:nvPicPr>
                      <p:cNvPr id="0" name="Picture 20"/>
                      <p:cNvPicPr>
                        <a:picLocks noChangeAspect="1" noChangeArrowheads="1"/>
                      </p:cNvPicPr>
                      <p:nvPr/>
                    </p:nvPicPr>
                    <p:blipFill>
                      <a:blip r:embed="rId6"/>
                      <a:srcRect/>
                      <a:stretch>
                        <a:fillRect/>
                      </a:stretch>
                    </p:blipFill>
                    <p:spPr bwMode="auto">
                      <a:xfrm>
                        <a:off x="0" y="-384048"/>
                        <a:ext cx="12192000" cy="7242048"/>
                      </a:xfrm>
                      <a:prstGeom prst="rect">
                        <a:avLst/>
                      </a:prstGeom>
                      <a:noFill/>
                      <a:extLst/>
                    </p:spPr>
                  </p:pic>
                </p:oleObj>
              </mc:Fallback>
            </mc:AlternateContent>
          </a:graphicData>
        </a:graphic>
      </p:graphicFrame>
      <p:sp>
        <p:nvSpPr>
          <p:cNvPr id="5" name="Rectangle 4"/>
          <p:cNvSpPr/>
          <p:nvPr/>
        </p:nvSpPr>
        <p:spPr>
          <a:xfrm>
            <a:off x="7898508" y="232896"/>
            <a:ext cx="4105655" cy="584775"/>
          </a:xfrm>
          <a:prstGeom prst="rect">
            <a:avLst/>
          </a:prstGeom>
        </p:spPr>
        <p:txBody>
          <a:bodyPr wrap="square">
            <a:spAutoFit/>
          </a:bodyPr>
          <a:lstStyle/>
          <a:p>
            <a:r>
              <a:rPr lang="en-US" sz="3200" dirty="0">
                <a:solidFill>
                  <a:srgbClr val="002060"/>
                </a:solidFill>
              </a:rPr>
              <a:t>Resilience o</a:t>
            </a:r>
            <a:r>
              <a:rPr lang="en-US" sz="3200" dirty="0" smtClean="0">
                <a:solidFill>
                  <a:srgbClr val="002060"/>
                </a:solidFill>
              </a:rPr>
              <a:t>f GAGs </a:t>
            </a:r>
            <a:endParaRPr lang="en-US" sz="3200" dirty="0">
              <a:solidFill>
                <a:srgbClr val="002060"/>
              </a:solidFill>
            </a:endParaRPr>
          </a:p>
        </p:txBody>
      </p:sp>
    </p:spTree>
    <p:extLst>
      <p:ext uri="{BB962C8B-B14F-4D97-AF65-F5344CB8AC3E}">
        <p14:creationId xmlns:p14="http://schemas.microsoft.com/office/powerpoint/2010/main" val="293729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3025" y="137610"/>
            <a:ext cx="5730875" cy="461665"/>
          </a:xfrm>
          <a:prstGeom prst="rect">
            <a:avLst/>
          </a:prstGeom>
        </p:spPr>
        <p:txBody>
          <a:bodyPr rtlCol="0">
            <a:spAutoFit/>
          </a:bodyPr>
          <a:lstStyle/>
          <a:p>
            <a:pPr algn="ctr"/>
            <a:r>
              <a:rPr lang="en-US" sz="2400" b="1" u="sng" dirty="0">
                <a:solidFill>
                  <a:schemeClr val="accent1">
                    <a:lumMod val="60000"/>
                    <a:lumOff val="40000"/>
                  </a:schemeClr>
                </a:solidFill>
              </a:rPr>
              <a:t>Carbohydrates (CH2O</a:t>
            </a:r>
            <a:r>
              <a:rPr lang="en-US" b="1" u="sng" dirty="0">
                <a:solidFill>
                  <a:schemeClr val="accent1">
                    <a:lumMod val="60000"/>
                    <a:lumOff val="40000"/>
                  </a:schemeClr>
                </a:solidFill>
              </a:rPr>
              <a:t>)</a:t>
            </a:r>
          </a:p>
        </p:txBody>
      </p:sp>
      <p:cxnSp>
        <p:nvCxnSpPr>
          <p:cNvPr id="4" name="Straight Arrow Connector 3"/>
          <p:cNvCxnSpPr/>
          <p:nvPr/>
        </p:nvCxnSpPr>
        <p:spPr>
          <a:xfrm flipV="1">
            <a:off x="756290" y="718867"/>
            <a:ext cx="9213196" cy="19238"/>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Arrow Connector 4"/>
          <p:cNvCxnSpPr/>
          <p:nvPr/>
        </p:nvCxnSpPr>
        <p:spPr>
          <a:xfrm flipH="1">
            <a:off x="756084" y="748648"/>
            <a:ext cx="5750" cy="310552"/>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6" name="TextBox 5"/>
          <p:cNvSpPr txBox="1"/>
          <p:nvPr/>
        </p:nvSpPr>
        <p:spPr>
          <a:xfrm>
            <a:off x="-14377" y="980280"/>
            <a:ext cx="3332163" cy="646331"/>
          </a:xfrm>
          <a:prstGeom prst="rect">
            <a:avLst/>
          </a:prstGeom>
        </p:spPr>
        <p:txBody>
          <a:bodyPr rtlCol="0">
            <a:spAutoFit/>
          </a:bodyPr>
          <a:lstStyle/>
          <a:p>
            <a:r>
              <a:rPr lang="en-US" b="1" dirty="0">
                <a:solidFill>
                  <a:srgbClr val="CC6600"/>
                </a:solidFill>
              </a:rPr>
              <a:t>Monosaccharides</a:t>
            </a:r>
          </a:p>
          <a:p>
            <a:r>
              <a:rPr lang="en-US" dirty="0">
                <a:solidFill>
                  <a:schemeClr val="tx2"/>
                </a:solidFill>
              </a:rPr>
              <a:t>Can be classified according to:</a:t>
            </a:r>
          </a:p>
        </p:txBody>
      </p:sp>
      <p:cxnSp>
        <p:nvCxnSpPr>
          <p:cNvPr id="7" name="Straight Arrow Connector 6"/>
          <p:cNvCxnSpPr/>
          <p:nvPr/>
        </p:nvCxnSpPr>
        <p:spPr>
          <a:xfrm flipV="1">
            <a:off x="294253" y="1620072"/>
            <a:ext cx="2769078" cy="5750"/>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p:cNvCxnSpPr/>
          <p:nvPr/>
        </p:nvCxnSpPr>
        <p:spPr>
          <a:xfrm>
            <a:off x="293180" y="1627261"/>
            <a:ext cx="8627" cy="109269"/>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9" name="TextBox 8"/>
          <p:cNvSpPr txBox="1"/>
          <p:nvPr/>
        </p:nvSpPr>
        <p:spPr>
          <a:xfrm>
            <a:off x="-222370" y="1727903"/>
            <a:ext cx="1765300" cy="307777"/>
          </a:xfrm>
          <a:prstGeom prst="rect">
            <a:avLst/>
          </a:prstGeom>
        </p:spPr>
        <p:txBody>
          <a:bodyPr rtlCol="0">
            <a:spAutoFit/>
          </a:bodyPr>
          <a:lstStyle/>
          <a:p>
            <a:pPr algn="ctr"/>
            <a:r>
              <a:rPr lang="en-US" sz="1400" dirty="0">
                <a:solidFill>
                  <a:srgbClr val="FF0000"/>
                </a:solidFill>
              </a:rPr>
              <a:t>NO.Of C atoms</a:t>
            </a:r>
            <a:endParaRPr lang="en-US" dirty="0">
              <a:solidFill>
                <a:srgbClr val="FF0000"/>
              </a:solidFill>
            </a:endParaRPr>
          </a:p>
        </p:txBody>
      </p:sp>
      <p:cxnSp>
        <p:nvCxnSpPr>
          <p:cNvPr id="10" name="Straight Arrow Connector 9"/>
          <p:cNvCxnSpPr/>
          <p:nvPr/>
        </p:nvCxnSpPr>
        <p:spPr>
          <a:xfrm flipH="1">
            <a:off x="3064078" y="1627261"/>
            <a:ext cx="5750" cy="109269"/>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11" name="TextBox 10"/>
          <p:cNvSpPr txBox="1"/>
          <p:nvPr/>
        </p:nvSpPr>
        <p:spPr>
          <a:xfrm>
            <a:off x="2309304" y="1656016"/>
            <a:ext cx="1406375" cy="369332"/>
          </a:xfrm>
          <a:prstGeom prst="rect">
            <a:avLst/>
          </a:prstGeom>
        </p:spPr>
        <p:txBody>
          <a:bodyPr rtlCol="0">
            <a:spAutoFit/>
          </a:bodyPr>
          <a:lstStyle/>
          <a:p>
            <a:pPr algn="ctr"/>
            <a:r>
              <a:rPr lang="en-US" sz="1400" dirty="0">
                <a:solidFill>
                  <a:srgbClr val="FF0000"/>
                </a:solidFill>
              </a:rPr>
              <a:t>Functional gr</a:t>
            </a:r>
            <a:r>
              <a:rPr lang="en-US" dirty="0">
                <a:solidFill>
                  <a:srgbClr val="FF0000"/>
                </a:solidFill>
              </a:rPr>
              <a:t>.</a:t>
            </a:r>
          </a:p>
        </p:txBody>
      </p:sp>
      <p:cxnSp>
        <p:nvCxnSpPr>
          <p:cNvPr id="12" name="Straight Arrow Connector 11"/>
          <p:cNvCxnSpPr/>
          <p:nvPr/>
        </p:nvCxnSpPr>
        <p:spPr>
          <a:xfrm>
            <a:off x="447437" y="2137651"/>
            <a:ext cx="3459191" cy="23005"/>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flipH="1">
            <a:off x="3022422" y="2022632"/>
            <a:ext cx="5750" cy="123646"/>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Arrow Connector 13"/>
          <p:cNvCxnSpPr/>
          <p:nvPr/>
        </p:nvCxnSpPr>
        <p:spPr>
          <a:xfrm>
            <a:off x="454656" y="2133774"/>
            <a:ext cx="8627" cy="166778"/>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Arrow Connector 14"/>
          <p:cNvCxnSpPr/>
          <p:nvPr/>
        </p:nvCxnSpPr>
        <p:spPr>
          <a:xfrm>
            <a:off x="3910768" y="2159430"/>
            <a:ext cx="7200" cy="183007"/>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1668254" y="2637586"/>
            <a:ext cx="917575" cy="1846659"/>
          </a:xfrm>
          <a:prstGeom prst="rect">
            <a:avLst/>
          </a:prstGeom>
        </p:spPr>
        <p:txBody>
          <a:bodyPr rtlCol="0">
            <a:spAutoFit/>
          </a:bodyPr>
          <a:lstStyle/>
          <a:p>
            <a:pPr algn="ctr"/>
            <a:r>
              <a:rPr lang="en-US" sz="1600" dirty="0"/>
              <a:t>Trios</a:t>
            </a:r>
          </a:p>
          <a:p>
            <a:pPr algn="ctr"/>
            <a:r>
              <a:rPr lang="en-US" sz="1400" dirty="0"/>
              <a:t>"3C</a:t>
            </a:r>
            <a:r>
              <a:rPr lang="en-US" sz="1600" dirty="0"/>
              <a:t>"</a:t>
            </a:r>
          </a:p>
          <a:p>
            <a:pPr algn="ctr"/>
            <a:r>
              <a:rPr lang="en-US" sz="1600" dirty="0"/>
              <a:t>Pentos</a:t>
            </a:r>
          </a:p>
          <a:p>
            <a:pPr algn="ctr"/>
            <a:r>
              <a:rPr lang="en-US" sz="1400" dirty="0"/>
              <a:t>"5C</a:t>
            </a:r>
            <a:r>
              <a:rPr lang="en-US" sz="1600" dirty="0"/>
              <a:t>"</a:t>
            </a:r>
          </a:p>
          <a:p>
            <a:pPr algn="ctr"/>
            <a:r>
              <a:rPr lang="en-US" sz="1600" dirty="0"/>
              <a:t>Hexos</a:t>
            </a:r>
          </a:p>
          <a:p>
            <a:pPr algn="ctr"/>
            <a:r>
              <a:rPr lang="en-US" sz="1400" dirty="0"/>
              <a:t>"6C</a:t>
            </a:r>
            <a:r>
              <a:rPr lang="en-US" sz="1600" dirty="0"/>
              <a:t>"</a:t>
            </a:r>
          </a:p>
          <a:p>
            <a:pPr algn="ctr"/>
            <a:endParaRPr lang="en-US" dirty="0"/>
          </a:p>
        </p:txBody>
      </p:sp>
      <p:cxnSp>
        <p:nvCxnSpPr>
          <p:cNvPr id="17" name="Straight Arrow Connector 16"/>
          <p:cNvCxnSpPr/>
          <p:nvPr/>
        </p:nvCxnSpPr>
        <p:spPr>
          <a:xfrm flipV="1">
            <a:off x="2435043" y="2837654"/>
            <a:ext cx="326803" cy="834"/>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Arrow Connector 17"/>
          <p:cNvCxnSpPr/>
          <p:nvPr/>
        </p:nvCxnSpPr>
        <p:spPr>
          <a:xfrm flipV="1">
            <a:off x="2569216" y="3312957"/>
            <a:ext cx="492844" cy="9029"/>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Arrow Connector 18"/>
          <p:cNvCxnSpPr/>
          <p:nvPr/>
        </p:nvCxnSpPr>
        <p:spPr>
          <a:xfrm flipV="1">
            <a:off x="2564986" y="3823970"/>
            <a:ext cx="497074" cy="1"/>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Arrow Connector 19"/>
          <p:cNvCxnSpPr/>
          <p:nvPr/>
        </p:nvCxnSpPr>
        <p:spPr>
          <a:xfrm flipH="1" flipV="1">
            <a:off x="1231654" y="3318416"/>
            <a:ext cx="426050" cy="539"/>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Arrow Connector 20"/>
          <p:cNvCxnSpPr/>
          <p:nvPr/>
        </p:nvCxnSpPr>
        <p:spPr>
          <a:xfrm flipH="1" flipV="1">
            <a:off x="1270783" y="3809265"/>
            <a:ext cx="433239" cy="1"/>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Arrow Connector 21"/>
          <p:cNvCxnSpPr/>
          <p:nvPr/>
        </p:nvCxnSpPr>
        <p:spPr>
          <a:xfrm flipH="1">
            <a:off x="1537490" y="2833875"/>
            <a:ext cx="333065" cy="4196"/>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p:nvPr/>
        </p:nvSpPr>
        <p:spPr>
          <a:xfrm>
            <a:off x="5221913" y="4290982"/>
            <a:ext cx="2743200" cy="369332"/>
          </a:xfrm>
          <a:prstGeom prst="rect">
            <a:avLst/>
          </a:prstGeom>
        </p:spPr>
        <p:txBody>
          <a:bodyPr rtlCol="0">
            <a:spAutoFit/>
          </a:bodyPr>
          <a:lstStyle/>
          <a:p>
            <a:pPr algn="ctr"/>
            <a:endParaRPr lang="en-US" dirty="0"/>
          </a:p>
        </p:txBody>
      </p:sp>
      <p:sp>
        <p:nvSpPr>
          <p:cNvPr id="24" name="TextBox 23"/>
          <p:cNvSpPr txBox="1"/>
          <p:nvPr/>
        </p:nvSpPr>
        <p:spPr>
          <a:xfrm>
            <a:off x="-288925" y="2263775"/>
            <a:ext cx="4683843" cy="369888"/>
          </a:xfrm>
          <a:prstGeom prst="rect">
            <a:avLst/>
          </a:prstGeom>
        </p:spPr>
        <p:txBody>
          <a:bodyPr rtlCol="0">
            <a:spAutoFit/>
          </a:bodyPr>
          <a:lstStyle/>
          <a:p>
            <a:pPr algn="ctr"/>
            <a:r>
              <a:rPr lang="en-US" dirty="0">
                <a:solidFill>
                  <a:srgbClr val="CC0099"/>
                </a:solidFill>
              </a:rPr>
              <a:t>   </a:t>
            </a:r>
            <a:r>
              <a:rPr lang="en-US" b="1" dirty="0">
                <a:solidFill>
                  <a:srgbClr val="CC0099"/>
                </a:solidFill>
              </a:rPr>
              <a:t> Aldoses                                   Ketoses</a:t>
            </a:r>
          </a:p>
        </p:txBody>
      </p:sp>
      <p:sp>
        <p:nvSpPr>
          <p:cNvPr id="25" name="TextBox 24"/>
          <p:cNvSpPr txBox="1"/>
          <p:nvPr/>
        </p:nvSpPr>
        <p:spPr>
          <a:xfrm>
            <a:off x="-106763" y="2637586"/>
            <a:ext cx="1723336" cy="1661993"/>
          </a:xfrm>
          <a:prstGeom prst="rect">
            <a:avLst/>
          </a:prstGeom>
        </p:spPr>
        <p:txBody>
          <a:bodyPr rtlCol="0">
            <a:spAutoFit/>
          </a:bodyPr>
          <a:lstStyle/>
          <a:p>
            <a:pPr algn="ctr"/>
            <a:r>
              <a:rPr lang="en-US" sz="1600" dirty="0"/>
              <a:t>Glyceraldehyde</a:t>
            </a:r>
          </a:p>
          <a:p>
            <a:pPr algn="ctr"/>
            <a:endParaRPr lang="en-US" dirty="0"/>
          </a:p>
          <a:p>
            <a:pPr algn="ctr"/>
            <a:r>
              <a:rPr lang="en-US" sz="1600" dirty="0"/>
              <a:t>Ribose</a:t>
            </a:r>
          </a:p>
          <a:p>
            <a:pPr algn="ctr"/>
            <a:endParaRPr lang="en-US" dirty="0"/>
          </a:p>
          <a:p>
            <a:pPr algn="ctr"/>
            <a:r>
              <a:rPr lang="en-US" sz="1600" dirty="0"/>
              <a:t>glucose</a:t>
            </a:r>
          </a:p>
          <a:p>
            <a:pPr algn="ctr"/>
            <a:endParaRPr lang="en-US" dirty="0"/>
          </a:p>
        </p:txBody>
      </p:sp>
      <p:sp>
        <p:nvSpPr>
          <p:cNvPr id="26" name="TextBox 25"/>
          <p:cNvSpPr txBox="1"/>
          <p:nvPr/>
        </p:nvSpPr>
        <p:spPr>
          <a:xfrm>
            <a:off x="2560908" y="2637586"/>
            <a:ext cx="2311880" cy="1416050"/>
          </a:xfrm>
          <a:prstGeom prst="rect">
            <a:avLst/>
          </a:prstGeom>
        </p:spPr>
        <p:txBody>
          <a:bodyPr rtlCol="0">
            <a:spAutoFit/>
          </a:bodyPr>
          <a:lstStyle/>
          <a:p>
            <a:pPr algn="ctr"/>
            <a:r>
              <a:rPr lang="en-US" sz="1600" dirty="0"/>
              <a:t>Dihydroxyacetone</a:t>
            </a:r>
          </a:p>
          <a:p>
            <a:pPr algn="ctr"/>
            <a:endParaRPr lang="en-US" dirty="0"/>
          </a:p>
          <a:p>
            <a:pPr algn="ctr"/>
            <a:r>
              <a:rPr lang="en-US" sz="1600" dirty="0"/>
              <a:t>Ribulose</a:t>
            </a:r>
          </a:p>
          <a:p>
            <a:pPr algn="ctr"/>
            <a:endParaRPr lang="en-US" dirty="0"/>
          </a:p>
          <a:p>
            <a:pPr algn="ctr"/>
            <a:r>
              <a:rPr lang="en-US" sz="1600" dirty="0"/>
              <a:t>fructos</a:t>
            </a:r>
            <a:r>
              <a:rPr lang="en-US" dirty="0"/>
              <a:t>e</a:t>
            </a:r>
          </a:p>
        </p:txBody>
      </p:sp>
      <p:cxnSp>
        <p:nvCxnSpPr>
          <p:cNvPr id="27" name="Straight Arrow Connector 26"/>
          <p:cNvCxnSpPr/>
          <p:nvPr/>
        </p:nvCxnSpPr>
        <p:spPr>
          <a:xfrm>
            <a:off x="4861285" y="733244"/>
            <a:ext cx="8627" cy="310552"/>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4057347" y="980280"/>
            <a:ext cx="3907766" cy="369332"/>
          </a:xfrm>
          <a:prstGeom prst="rect">
            <a:avLst/>
          </a:prstGeom>
        </p:spPr>
        <p:txBody>
          <a:bodyPr rtlCol="0">
            <a:spAutoFit/>
          </a:bodyPr>
          <a:lstStyle/>
          <a:p>
            <a:pPr algn="ctr"/>
            <a:r>
              <a:rPr lang="en-US" b="1" dirty="0">
                <a:solidFill>
                  <a:srgbClr val="CC6600"/>
                </a:solidFill>
              </a:rPr>
              <a:t>Disaccharide</a:t>
            </a:r>
            <a:r>
              <a:rPr lang="en-US" b="1" dirty="0"/>
              <a:t>      </a:t>
            </a:r>
            <a:r>
              <a:rPr lang="en-US" b="1" dirty="0">
                <a:solidFill>
                  <a:srgbClr val="CC6600"/>
                </a:solidFill>
              </a:rPr>
              <a:t>Oligosaccharid</a:t>
            </a:r>
            <a:r>
              <a:rPr lang="en-US" dirty="0">
                <a:solidFill>
                  <a:srgbClr val="CC6600"/>
                </a:solidFill>
              </a:rPr>
              <a:t>e</a:t>
            </a:r>
          </a:p>
        </p:txBody>
      </p:sp>
      <p:cxnSp>
        <p:nvCxnSpPr>
          <p:cNvPr id="29" name="Straight Arrow Connector 28"/>
          <p:cNvCxnSpPr/>
          <p:nvPr/>
        </p:nvCxnSpPr>
        <p:spPr>
          <a:xfrm>
            <a:off x="6924283" y="726716"/>
            <a:ext cx="8627" cy="310552"/>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p:nvPr/>
        </p:nvCxnSpPr>
        <p:spPr>
          <a:xfrm>
            <a:off x="4910739" y="1303445"/>
            <a:ext cx="7529" cy="197225"/>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32" name="TextBox 31"/>
          <p:cNvSpPr txBox="1"/>
          <p:nvPr/>
        </p:nvSpPr>
        <p:spPr>
          <a:xfrm>
            <a:off x="4299600" y="1778613"/>
            <a:ext cx="3376252" cy="1754326"/>
          </a:xfrm>
          <a:prstGeom prst="rect">
            <a:avLst/>
          </a:prstGeom>
        </p:spPr>
        <p:txBody>
          <a:bodyPr rtlCol="0">
            <a:spAutoFit/>
          </a:bodyPr>
          <a:lstStyle/>
          <a:p>
            <a:pPr algn="ctr"/>
            <a:r>
              <a:rPr lang="en-US" dirty="0"/>
              <a:t>"2 Mono units"</a:t>
            </a:r>
          </a:p>
          <a:p>
            <a:pPr algn="ctr"/>
            <a:r>
              <a:rPr lang="en-US" dirty="0"/>
              <a:t>Bond: </a:t>
            </a:r>
            <a:r>
              <a:rPr lang="en-US" dirty="0">
                <a:solidFill>
                  <a:srgbClr val="C00000"/>
                </a:solidFill>
              </a:rPr>
              <a:t>O-glycosidic</a:t>
            </a:r>
          </a:p>
          <a:p>
            <a:pPr algn="ctr"/>
            <a:r>
              <a:rPr lang="en-US" dirty="0"/>
              <a:t>*</a:t>
            </a:r>
            <a:r>
              <a:rPr lang="en-US" dirty="0">
                <a:solidFill>
                  <a:srgbClr val="FF0066"/>
                </a:solidFill>
              </a:rPr>
              <a:t>Sucrose</a:t>
            </a:r>
            <a:r>
              <a:rPr lang="en-US" dirty="0" smtClean="0"/>
              <a:t>= </a:t>
            </a:r>
            <a:r>
              <a:rPr lang="en-US" dirty="0" err="1" smtClean="0"/>
              <a:t>glucose+fructose</a:t>
            </a:r>
            <a:endParaRPr lang="en-US" dirty="0"/>
          </a:p>
          <a:p>
            <a:pPr algn="ctr"/>
            <a:r>
              <a:rPr lang="en-US" dirty="0"/>
              <a:t>* </a:t>
            </a:r>
            <a:r>
              <a:rPr lang="en-US" dirty="0">
                <a:solidFill>
                  <a:srgbClr val="FF0066"/>
                </a:solidFill>
              </a:rPr>
              <a:t>Maltose</a:t>
            </a:r>
            <a:r>
              <a:rPr lang="en-US" dirty="0"/>
              <a:t>= glucose+glucose</a:t>
            </a:r>
          </a:p>
          <a:p>
            <a:pPr algn="ctr"/>
            <a:r>
              <a:rPr lang="en-US" dirty="0"/>
              <a:t>*</a:t>
            </a:r>
            <a:r>
              <a:rPr lang="en-US" dirty="0">
                <a:solidFill>
                  <a:srgbClr val="FF0066"/>
                </a:solidFill>
              </a:rPr>
              <a:t>Lactose</a:t>
            </a:r>
            <a:r>
              <a:rPr lang="en-US" dirty="0" smtClean="0"/>
              <a:t>= </a:t>
            </a:r>
            <a:r>
              <a:rPr lang="en-US" dirty="0" err="1" smtClean="0"/>
              <a:t>glucose+galactose</a:t>
            </a:r>
            <a:endParaRPr lang="en-US" dirty="0"/>
          </a:p>
          <a:p>
            <a:pPr algn="ctr"/>
            <a:endParaRPr lang="en-US" dirty="0"/>
          </a:p>
        </p:txBody>
      </p:sp>
      <p:cxnSp>
        <p:nvCxnSpPr>
          <p:cNvPr id="33" name="Straight Arrow Connector 32"/>
          <p:cNvCxnSpPr/>
          <p:nvPr/>
        </p:nvCxnSpPr>
        <p:spPr>
          <a:xfrm>
            <a:off x="4918268" y="1492852"/>
            <a:ext cx="974916" cy="1618"/>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a:endCxn id="32" idx="0"/>
          </p:cNvCxnSpPr>
          <p:nvPr/>
        </p:nvCxnSpPr>
        <p:spPr>
          <a:xfrm>
            <a:off x="5893184" y="1495864"/>
            <a:ext cx="94542" cy="282749"/>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a:off x="9979814" y="755176"/>
            <a:ext cx="8627" cy="310552"/>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5787816" y="1210319"/>
            <a:ext cx="2743200" cy="369332"/>
          </a:xfrm>
          <a:prstGeom prst="rect">
            <a:avLst/>
          </a:prstGeom>
        </p:spPr>
        <p:txBody>
          <a:bodyPr rtlCol="0">
            <a:spAutoFit/>
          </a:bodyPr>
          <a:lstStyle/>
          <a:p>
            <a:pPr algn="ctr"/>
            <a:r>
              <a:rPr lang="en-US" sz="1600" dirty="0">
                <a:solidFill>
                  <a:schemeClr val="tx2"/>
                </a:solidFill>
              </a:rPr>
              <a:t>(3-10) monosaccharid</a:t>
            </a:r>
            <a:r>
              <a:rPr lang="en-US" dirty="0">
                <a:solidFill>
                  <a:schemeClr val="tx2"/>
                </a:solidFill>
              </a:rPr>
              <a:t>e</a:t>
            </a:r>
          </a:p>
        </p:txBody>
      </p:sp>
      <p:sp>
        <p:nvSpPr>
          <p:cNvPr id="37" name="TextBox 36"/>
          <p:cNvSpPr txBox="1"/>
          <p:nvPr/>
        </p:nvSpPr>
        <p:spPr>
          <a:xfrm>
            <a:off x="8606776" y="980280"/>
            <a:ext cx="2743200" cy="646331"/>
          </a:xfrm>
          <a:prstGeom prst="rect">
            <a:avLst/>
          </a:prstGeom>
        </p:spPr>
        <p:txBody>
          <a:bodyPr rtlCol="0">
            <a:spAutoFit/>
          </a:bodyPr>
          <a:lstStyle/>
          <a:p>
            <a:pPr algn="ctr"/>
            <a:r>
              <a:rPr lang="en-US" b="1" dirty="0">
                <a:solidFill>
                  <a:srgbClr val="CC6600"/>
                </a:solidFill>
              </a:rPr>
              <a:t>Polysaccharide</a:t>
            </a:r>
          </a:p>
          <a:p>
            <a:pPr algn="ctr"/>
            <a:r>
              <a:rPr lang="en-US" sz="1600" dirty="0">
                <a:solidFill>
                  <a:schemeClr val="tx2"/>
                </a:solidFill>
              </a:rPr>
              <a:t>(more than 10</a:t>
            </a:r>
            <a:r>
              <a:rPr lang="en-US" dirty="0">
                <a:solidFill>
                  <a:schemeClr val="tx2"/>
                </a:solidFill>
              </a:rPr>
              <a:t>)</a:t>
            </a:r>
          </a:p>
        </p:txBody>
      </p:sp>
      <p:cxnSp>
        <p:nvCxnSpPr>
          <p:cNvPr id="38" name="Straight Arrow Connector 37"/>
          <p:cNvCxnSpPr/>
          <p:nvPr/>
        </p:nvCxnSpPr>
        <p:spPr>
          <a:xfrm flipH="1" flipV="1">
            <a:off x="8737387" y="1720722"/>
            <a:ext cx="2363637" cy="34505"/>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p:nvPr/>
        </p:nvCxnSpPr>
        <p:spPr>
          <a:xfrm>
            <a:off x="8732441" y="1727903"/>
            <a:ext cx="0" cy="342370"/>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0" name="TextBox 39"/>
          <p:cNvSpPr txBox="1"/>
          <p:nvPr/>
        </p:nvSpPr>
        <p:spPr>
          <a:xfrm>
            <a:off x="7601575" y="1990605"/>
            <a:ext cx="2743200" cy="646331"/>
          </a:xfrm>
          <a:prstGeom prst="rect">
            <a:avLst/>
          </a:prstGeom>
        </p:spPr>
        <p:txBody>
          <a:bodyPr rtlCol="0">
            <a:spAutoFit/>
          </a:bodyPr>
          <a:lstStyle/>
          <a:p>
            <a:pPr algn="ctr"/>
            <a:r>
              <a:rPr lang="en-US" dirty="0">
                <a:solidFill>
                  <a:srgbClr val="0070C0"/>
                </a:solidFill>
              </a:rPr>
              <a:t>Homopolysaccharide</a:t>
            </a:r>
          </a:p>
          <a:p>
            <a:pPr algn="ctr"/>
            <a:endParaRPr lang="en-US" dirty="0"/>
          </a:p>
        </p:txBody>
      </p:sp>
      <p:cxnSp>
        <p:nvCxnSpPr>
          <p:cNvPr id="41" name="Straight Arrow Connector 40"/>
          <p:cNvCxnSpPr/>
          <p:nvPr/>
        </p:nvCxnSpPr>
        <p:spPr>
          <a:xfrm flipH="1">
            <a:off x="8075118" y="2407546"/>
            <a:ext cx="2262995" cy="8628"/>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a:off x="8065316" y="2416174"/>
            <a:ext cx="4314" cy="196151"/>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p:cNvCxnSpPr/>
          <p:nvPr/>
        </p:nvCxnSpPr>
        <p:spPr>
          <a:xfrm flipH="1" flipV="1">
            <a:off x="10340593" y="2427048"/>
            <a:ext cx="4182" cy="156860"/>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7758113" y="2636838"/>
            <a:ext cx="3218311" cy="1138773"/>
          </a:xfrm>
          <a:prstGeom prst="rect">
            <a:avLst/>
          </a:prstGeom>
        </p:spPr>
        <p:txBody>
          <a:bodyPr rtlCol="0">
            <a:spAutoFit/>
          </a:bodyPr>
          <a:lstStyle/>
          <a:p>
            <a:pPr algn="ctr"/>
            <a:r>
              <a:rPr lang="en-US" sz="1600" b="1" dirty="0">
                <a:solidFill>
                  <a:srgbClr val="FFC000"/>
                </a:solidFill>
              </a:rPr>
              <a:t>Branched                Unbranched</a:t>
            </a:r>
          </a:p>
          <a:p>
            <a:r>
              <a:rPr lang="en-US" sz="1600" dirty="0">
                <a:solidFill>
                  <a:srgbClr val="CC0099"/>
                </a:solidFill>
              </a:rPr>
              <a:t>*glycogen                  *cellulose  *starch                   </a:t>
            </a:r>
            <a:r>
              <a:rPr lang="en-US" dirty="0">
                <a:solidFill>
                  <a:srgbClr val="CC0099"/>
                </a:solidFill>
              </a:rPr>
              <a:t>               </a:t>
            </a:r>
          </a:p>
          <a:p>
            <a:pPr algn="ctr"/>
            <a:endParaRPr lang="en-US" dirty="0"/>
          </a:p>
        </p:txBody>
      </p:sp>
      <p:cxnSp>
        <p:nvCxnSpPr>
          <p:cNvPr id="45" name="Straight Arrow Connector 44"/>
          <p:cNvCxnSpPr/>
          <p:nvPr/>
        </p:nvCxnSpPr>
        <p:spPr>
          <a:xfrm flipH="1">
            <a:off x="11102289" y="1757972"/>
            <a:ext cx="20127" cy="1777042"/>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6006901" y="3467110"/>
            <a:ext cx="7027863" cy="2154436"/>
          </a:xfrm>
          <a:prstGeom prst="rect">
            <a:avLst/>
          </a:prstGeom>
        </p:spPr>
        <p:txBody>
          <a:bodyPr rtlCol="0">
            <a:spAutoFit/>
          </a:bodyPr>
          <a:lstStyle/>
          <a:p>
            <a:pPr algn="ctr"/>
            <a:r>
              <a:rPr lang="en-US" sz="1600" dirty="0"/>
              <a:t>                                   </a:t>
            </a:r>
            <a:r>
              <a:rPr lang="en-US" dirty="0"/>
              <a:t> </a:t>
            </a:r>
            <a:r>
              <a:rPr lang="en-US" dirty="0">
                <a:solidFill>
                  <a:srgbClr val="0070C0"/>
                </a:solidFill>
              </a:rPr>
              <a:t>Heteropolysaccharide</a:t>
            </a:r>
          </a:p>
          <a:p>
            <a:pPr algn="ctr"/>
            <a:r>
              <a:rPr lang="en-US" dirty="0"/>
              <a:t>                    </a:t>
            </a:r>
            <a:r>
              <a:rPr lang="en-US" b="1" dirty="0"/>
              <a:t>  </a:t>
            </a:r>
            <a:r>
              <a:rPr lang="en-US" sz="1600" b="1" dirty="0"/>
              <a:t> e.g: </a:t>
            </a:r>
            <a:r>
              <a:rPr lang="en-US" sz="1600" b="1" dirty="0">
                <a:solidFill>
                  <a:srgbClr val="FFC000"/>
                </a:solidFill>
              </a:rPr>
              <a:t>Glycosaminoglycan</a:t>
            </a:r>
            <a:r>
              <a:rPr lang="en-US" sz="1600" b="1" dirty="0"/>
              <a:t> (GAG</a:t>
            </a:r>
            <a:r>
              <a:rPr lang="en-US" sz="1600" dirty="0"/>
              <a:t>)</a:t>
            </a:r>
          </a:p>
          <a:p>
            <a:r>
              <a:rPr lang="en-US" sz="1600" dirty="0"/>
              <a:t>*it has a </a:t>
            </a:r>
            <a:r>
              <a:rPr lang="en-US" sz="1600" dirty="0">
                <a:solidFill>
                  <a:srgbClr val="FF0000"/>
                </a:solidFill>
              </a:rPr>
              <a:t>negative</a:t>
            </a:r>
            <a:r>
              <a:rPr lang="en-US" sz="1600" dirty="0"/>
              <a:t> charge   </a:t>
            </a:r>
          </a:p>
          <a:p>
            <a:r>
              <a:rPr lang="en-US" sz="1600" dirty="0"/>
              <a:t> *</a:t>
            </a:r>
            <a:r>
              <a:rPr lang="en-US" sz="1600" dirty="0">
                <a:solidFill>
                  <a:srgbClr val="FF0000"/>
                </a:solidFill>
              </a:rPr>
              <a:t>Linear </a:t>
            </a:r>
          </a:p>
          <a:p>
            <a:r>
              <a:rPr lang="en-US" sz="1600" dirty="0"/>
              <a:t>*forms Proteoglycan, it has 95% carbohydrates</a:t>
            </a:r>
          </a:p>
          <a:p>
            <a:r>
              <a:rPr lang="en-US" sz="1600" dirty="0"/>
              <a:t>*forms a Gel-like matrix </a:t>
            </a:r>
          </a:p>
          <a:p>
            <a:r>
              <a:rPr lang="en-US" sz="1600" dirty="0"/>
              <a:t>*forms viscous and lubricating the </a:t>
            </a:r>
            <a:r>
              <a:rPr lang="en-US" sz="1600" dirty="0" err="1" smtClean="0"/>
              <a:t>mucos</a:t>
            </a:r>
            <a:r>
              <a:rPr lang="en-US" sz="1600" dirty="0" smtClean="0"/>
              <a:t> (</a:t>
            </a:r>
            <a:r>
              <a:rPr lang="en-US" sz="1600" dirty="0"/>
              <a:t>mucopolysaccharide)</a:t>
            </a:r>
          </a:p>
          <a:p>
            <a:endParaRPr lang="en-US" dirty="0"/>
          </a:p>
        </p:txBody>
      </p:sp>
      <p:cxnSp>
        <p:nvCxnSpPr>
          <p:cNvPr id="47" name="Straight Arrow Connector 46"/>
          <p:cNvCxnSpPr/>
          <p:nvPr/>
        </p:nvCxnSpPr>
        <p:spPr>
          <a:xfrm>
            <a:off x="9429681" y="5322498"/>
            <a:ext cx="10493" cy="307676"/>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Arrow Connector 47"/>
          <p:cNvCxnSpPr/>
          <p:nvPr/>
        </p:nvCxnSpPr>
        <p:spPr>
          <a:xfrm flipH="1" flipV="1">
            <a:off x="5652699" y="5603442"/>
            <a:ext cx="3776982" cy="18104"/>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Arrow Connector 48"/>
          <p:cNvCxnSpPr/>
          <p:nvPr/>
        </p:nvCxnSpPr>
        <p:spPr>
          <a:xfrm>
            <a:off x="5631151" y="4527049"/>
            <a:ext cx="7291" cy="1054124"/>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2557302" y="4518421"/>
            <a:ext cx="3056627" cy="8628"/>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endCxn id="52" idx="0"/>
          </p:cNvCxnSpPr>
          <p:nvPr/>
        </p:nvCxnSpPr>
        <p:spPr>
          <a:xfrm>
            <a:off x="2558712" y="4528443"/>
            <a:ext cx="1" cy="364618"/>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425158" y="4893061"/>
            <a:ext cx="4267109" cy="338554"/>
          </a:xfrm>
          <a:prstGeom prst="rect">
            <a:avLst/>
          </a:prstGeom>
        </p:spPr>
        <p:txBody>
          <a:bodyPr rtlCol="0">
            <a:spAutoFit/>
          </a:bodyPr>
          <a:lstStyle/>
          <a:p>
            <a:pPr algn="ctr"/>
            <a:r>
              <a:rPr lang="en-US" sz="1600" dirty="0">
                <a:solidFill>
                  <a:srgbClr val="0070C0"/>
                </a:solidFill>
              </a:rPr>
              <a:t>*consists of repeated disaccharide </a:t>
            </a:r>
            <a:r>
              <a:rPr lang="en-US" sz="1600" dirty="0" smtClean="0">
                <a:solidFill>
                  <a:srgbClr val="0070C0"/>
                </a:solidFill>
              </a:rPr>
              <a:t>units</a:t>
            </a:r>
            <a:endParaRPr lang="en-US" sz="1600" dirty="0">
              <a:solidFill>
                <a:srgbClr val="0070C0"/>
              </a:solidFill>
            </a:endParaRPr>
          </a:p>
        </p:txBody>
      </p:sp>
      <p:cxnSp>
        <p:nvCxnSpPr>
          <p:cNvPr id="53" name="Straight Arrow Connector 52"/>
          <p:cNvCxnSpPr/>
          <p:nvPr/>
        </p:nvCxnSpPr>
        <p:spPr>
          <a:xfrm flipH="1">
            <a:off x="1637079" y="5223038"/>
            <a:ext cx="711724" cy="380404"/>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Arrow Connector 53"/>
          <p:cNvCxnSpPr/>
          <p:nvPr/>
        </p:nvCxnSpPr>
        <p:spPr>
          <a:xfrm>
            <a:off x="2970366" y="5206656"/>
            <a:ext cx="713117" cy="399005"/>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55" name="TextBox 54"/>
          <p:cNvSpPr txBox="1"/>
          <p:nvPr/>
        </p:nvSpPr>
        <p:spPr>
          <a:xfrm>
            <a:off x="377165" y="5597627"/>
            <a:ext cx="4338788" cy="307975"/>
          </a:xfrm>
          <a:prstGeom prst="rect">
            <a:avLst/>
          </a:prstGeom>
        </p:spPr>
        <p:txBody>
          <a:bodyPr rtlCol="0">
            <a:spAutoFit/>
          </a:bodyPr>
          <a:lstStyle/>
          <a:p>
            <a:pPr algn="ctr"/>
            <a:r>
              <a:rPr lang="en-US" sz="1400" b="1" dirty="0">
                <a:solidFill>
                  <a:srgbClr val="FF0000"/>
                </a:solidFill>
              </a:rPr>
              <a:t>Amino sugar (sulfated)        Acidic suga</a:t>
            </a:r>
            <a:r>
              <a:rPr lang="en-US" sz="1400" dirty="0">
                <a:solidFill>
                  <a:srgbClr val="FF0000"/>
                </a:solidFill>
              </a:rPr>
              <a:t>r</a:t>
            </a:r>
          </a:p>
        </p:txBody>
      </p:sp>
      <p:sp>
        <p:nvSpPr>
          <p:cNvPr id="56" name="TextBox 55"/>
          <p:cNvSpPr txBox="1"/>
          <p:nvPr/>
        </p:nvSpPr>
        <p:spPr>
          <a:xfrm>
            <a:off x="463283" y="6006321"/>
            <a:ext cx="4512063" cy="646112"/>
          </a:xfrm>
          <a:prstGeom prst="rect">
            <a:avLst/>
          </a:prstGeom>
        </p:spPr>
        <p:txBody>
          <a:bodyPr rtlCol="0">
            <a:spAutoFit/>
          </a:bodyPr>
          <a:lstStyle/>
          <a:p>
            <a:pPr algn="ctr"/>
            <a:r>
              <a:rPr lang="en-US" sz="1600" dirty="0"/>
              <a:t>D-glucosamine                      D-glucuronic acid </a:t>
            </a:r>
            <a:r>
              <a:rPr lang="en-US" dirty="0"/>
              <a:t> </a:t>
            </a:r>
          </a:p>
          <a:p>
            <a:r>
              <a:rPr lang="en-US" sz="1600" dirty="0"/>
              <a:t>Or D-galactosamine</a:t>
            </a:r>
            <a:r>
              <a:rPr lang="en-US" dirty="0"/>
              <a:t>          </a:t>
            </a:r>
            <a:r>
              <a:rPr lang="en-US" sz="1600" dirty="0"/>
              <a:t>   L-iduronic acid </a:t>
            </a:r>
            <a:r>
              <a:rPr lang="en-US" dirty="0"/>
              <a:t>   </a:t>
            </a:r>
          </a:p>
        </p:txBody>
      </p:sp>
    </p:spTree>
    <p:extLst>
      <p:ext uri="{BB962C8B-B14F-4D97-AF65-F5344CB8AC3E}">
        <p14:creationId xmlns:p14="http://schemas.microsoft.com/office/powerpoint/2010/main" val="602580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2951"/>
            <a:ext cx="8596668" cy="848264"/>
          </a:xfrm>
        </p:spPr>
        <p:txBody>
          <a:bodyPr>
            <a:normAutofit/>
          </a:bodyPr>
          <a:lstStyle/>
          <a:p>
            <a:pPr algn="ctr"/>
            <a:r>
              <a:rPr lang="en-US" sz="4400" b="1" u="sng" dirty="0" smtClean="0">
                <a:solidFill>
                  <a:schemeClr val="accent1">
                    <a:lumMod val="75000"/>
                  </a:schemeClr>
                </a:solidFill>
              </a:rPr>
              <a:t>videos</a:t>
            </a:r>
            <a:endParaRPr lang="en-US" sz="4400" b="1" u="sng" dirty="0">
              <a:solidFill>
                <a:schemeClr val="accent1">
                  <a:lumMod val="75000"/>
                </a:schemeClr>
              </a:solidFill>
            </a:endParaRPr>
          </a:p>
        </p:txBody>
      </p:sp>
      <p:sp>
        <p:nvSpPr>
          <p:cNvPr id="3" name="Content Placeholder 2"/>
          <p:cNvSpPr>
            <a:spLocks noGrp="1"/>
          </p:cNvSpPr>
          <p:nvPr>
            <p:ph idx="1"/>
          </p:nvPr>
        </p:nvSpPr>
        <p:spPr>
          <a:xfrm>
            <a:off x="677334" y="1970807"/>
            <a:ext cx="8596668" cy="2394159"/>
          </a:xfrm>
        </p:spPr>
        <p:txBody>
          <a:bodyPr>
            <a:normAutofit/>
          </a:bodyPr>
          <a:lstStyle/>
          <a:p>
            <a:pPr marL="0" indent="0" algn="ctr">
              <a:buNone/>
            </a:pPr>
            <a:r>
              <a:rPr lang="en-US" sz="3200" dirty="0" smtClean="0">
                <a:hlinkClick r:id="rId2"/>
              </a:rPr>
              <a:t>Naming and classification</a:t>
            </a:r>
            <a:endParaRPr lang="en-US" sz="3200" dirty="0" smtClean="0"/>
          </a:p>
          <a:p>
            <a:pPr algn="ctr"/>
            <a:endParaRPr lang="en-US" sz="800" dirty="0" smtClean="0"/>
          </a:p>
          <a:p>
            <a:pPr marL="0" indent="0" algn="ctr">
              <a:buNone/>
            </a:pPr>
            <a:r>
              <a:rPr lang="en-US" sz="3200" dirty="0" smtClean="0">
                <a:hlinkClick r:id="rId3"/>
              </a:rPr>
              <a:t>Cyclic </a:t>
            </a:r>
            <a:r>
              <a:rPr lang="en-US" sz="3200" dirty="0" smtClean="0">
                <a:solidFill>
                  <a:schemeClr val="accent1">
                    <a:lumMod val="50000"/>
                  </a:schemeClr>
                </a:solidFill>
                <a:hlinkClick r:id="rId3"/>
              </a:rPr>
              <a:t>structure</a:t>
            </a:r>
            <a:r>
              <a:rPr lang="en-US" sz="3200" dirty="0" smtClean="0">
                <a:hlinkClick r:id="rId3"/>
              </a:rPr>
              <a:t> of carbohydrates</a:t>
            </a:r>
            <a:endParaRPr lang="en-US" sz="3200" dirty="0"/>
          </a:p>
        </p:txBody>
      </p:sp>
      <p:sp>
        <p:nvSpPr>
          <p:cNvPr id="4" name="TextBox 3"/>
          <p:cNvSpPr txBox="1"/>
          <p:nvPr/>
        </p:nvSpPr>
        <p:spPr>
          <a:xfrm>
            <a:off x="3726611" y="4364966"/>
            <a:ext cx="2562046" cy="769441"/>
          </a:xfrm>
          <a:prstGeom prst="rect">
            <a:avLst/>
          </a:prstGeom>
          <a:noFill/>
        </p:spPr>
        <p:txBody>
          <a:bodyPr wrap="square" rtlCol="0">
            <a:spAutoFit/>
          </a:bodyPr>
          <a:lstStyle/>
          <a:p>
            <a:pPr algn="ctr"/>
            <a:r>
              <a:rPr lang="en-US" sz="4400" b="1" u="sng" dirty="0" smtClean="0">
                <a:solidFill>
                  <a:schemeClr val="accent1">
                    <a:lumMod val="50000"/>
                  </a:schemeClr>
                </a:solidFill>
                <a:latin typeface="+mj-lt"/>
                <a:ea typeface="+mj-ea"/>
                <a:cs typeface="+mj-cs"/>
                <a:hlinkClick r:id="rId4"/>
              </a:rPr>
              <a:t>Quiz</a:t>
            </a:r>
            <a:endParaRPr lang="en-US" sz="4000" b="1" u="sng" dirty="0">
              <a:solidFill>
                <a:schemeClr val="accent1">
                  <a:lumMod val="50000"/>
                </a:schemeClr>
              </a:solidFill>
              <a:latin typeface="+mj-lt"/>
              <a:ea typeface="+mj-ea"/>
              <a:cs typeface="+mj-cs"/>
            </a:endParaRPr>
          </a:p>
        </p:txBody>
      </p:sp>
    </p:spTree>
    <p:extLst>
      <p:ext uri="{BB962C8B-B14F-4D97-AF65-F5344CB8AC3E}">
        <p14:creationId xmlns:p14="http://schemas.microsoft.com/office/powerpoint/2010/main" val="374264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677762" y="283110"/>
            <a:ext cx="4184035" cy="4418490"/>
          </a:xfrm>
        </p:spPr>
        <p:txBody>
          <a:bodyPr>
            <a:normAutofit fontScale="92500" lnSpcReduction="20000"/>
          </a:bodyPr>
          <a:lstStyle/>
          <a:p>
            <a:r>
              <a:rPr lang="en-US" sz="2800" b="1" dirty="0"/>
              <a:t>Girls team</a:t>
            </a:r>
            <a:r>
              <a:rPr lang="ar-SA" sz="2800" b="1" dirty="0"/>
              <a:t> </a:t>
            </a:r>
            <a:r>
              <a:rPr lang="en-US" sz="2800" b="1" dirty="0"/>
              <a:t>members:</a:t>
            </a:r>
            <a:endParaRPr lang="ar-SA" sz="2800" b="1" dirty="0"/>
          </a:p>
          <a:p>
            <a:pPr marL="0" indent="0">
              <a:buNone/>
            </a:pPr>
            <a:endParaRPr lang="en-US" sz="900" b="1" dirty="0"/>
          </a:p>
          <a:p>
            <a:pPr marL="0" indent="0" algn="ctr">
              <a:buNone/>
            </a:pPr>
            <a:r>
              <a:rPr lang="ar-SA" b="1" dirty="0"/>
              <a:t>1- زينة الكاف.</a:t>
            </a:r>
          </a:p>
          <a:p>
            <a:pPr marL="0" indent="0" algn="ctr">
              <a:buNone/>
            </a:pPr>
            <a:r>
              <a:rPr lang="ar-SA" b="1" dirty="0"/>
              <a:t>2- جومانا القحطاني.</a:t>
            </a:r>
          </a:p>
          <a:p>
            <a:pPr marL="0" indent="0" algn="ctr">
              <a:buNone/>
            </a:pPr>
            <a:r>
              <a:rPr lang="ar-SA" b="1" dirty="0"/>
              <a:t>3- ريم السرجاني.</a:t>
            </a:r>
          </a:p>
          <a:p>
            <a:pPr marL="0" indent="0" algn="ctr">
              <a:buNone/>
            </a:pPr>
            <a:r>
              <a:rPr lang="ar-SA" b="1" dirty="0"/>
              <a:t>4- شذا الغيهب.</a:t>
            </a:r>
          </a:p>
          <a:p>
            <a:pPr marL="0" indent="0" algn="ctr">
              <a:buNone/>
            </a:pPr>
            <a:r>
              <a:rPr lang="ar-SA" b="1" dirty="0"/>
              <a:t>5- سارة الشمراني.</a:t>
            </a:r>
          </a:p>
          <a:p>
            <a:pPr marL="0" indent="0" algn="ctr">
              <a:buNone/>
            </a:pPr>
            <a:r>
              <a:rPr lang="ar-SA" b="1" dirty="0"/>
              <a:t>6- لجين الزيد.</a:t>
            </a:r>
          </a:p>
          <a:p>
            <a:pPr marL="0" indent="0" algn="ctr">
              <a:buNone/>
            </a:pPr>
            <a:r>
              <a:rPr lang="ar-SA" b="1" dirty="0"/>
              <a:t>7- روان الوادعي.</a:t>
            </a:r>
          </a:p>
          <a:p>
            <a:pPr marL="0" indent="0" algn="ctr">
              <a:buNone/>
            </a:pPr>
            <a:r>
              <a:rPr lang="ar-SA" b="1" dirty="0"/>
              <a:t>8- هيفاء الوعيل.</a:t>
            </a:r>
          </a:p>
          <a:p>
            <a:pPr marL="0" indent="0" algn="ctr">
              <a:buNone/>
            </a:pPr>
            <a:r>
              <a:rPr lang="ar-SA" b="1" dirty="0" smtClean="0"/>
              <a:t>9- </a:t>
            </a:r>
            <a:r>
              <a:rPr lang="ar-SA" b="1" dirty="0"/>
              <a:t>روان القحطاني.</a:t>
            </a:r>
          </a:p>
          <a:p>
            <a:pPr marL="0" indent="0" algn="ctr">
              <a:buNone/>
            </a:pPr>
            <a:r>
              <a:rPr lang="ar-SA" b="1" dirty="0"/>
              <a:t>10- لمى الفوزان.</a:t>
            </a:r>
          </a:p>
          <a:p>
            <a:pPr marL="0" indent="0" algn="ctr">
              <a:buNone/>
            </a:pPr>
            <a:r>
              <a:rPr lang="ar-SA" b="1" dirty="0"/>
              <a:t>11- بثينة </a:t>
            </a:r>
            <a:r>
              <a:rPr lang="ar-SA" b="1" dirty="0" smtClean="0"/>
              <a:t>الماجد.</a:t>
            </a:r>
            <a:endParaRPr lang="en-US" b="1" dirty="0" smtClean="0"/>
          </a:p>
        </p:txBody>
      </p:sp>
      <p:sp>
        <p:nvSpPr>
          <p:cNvPr id="10" name="TextBox 9"/>
          <p:cNvSpPr txBox="1"/>
          <p:nvPr/>
        </p:nvSpPr>
        <p:spPr>
          <a:xfrm>
            <a:off x="6685472" y="4701600"/>
            <a:ext cx="2607582" cy="1138773"/>
          </a:xfrm>
          <a:prstGeom prst="rect">
            <a:avLst/>
          </a:prstGeom>
          <a:noFill/>
        </p:spPr>
        <p:txBody>
          <a:bodyPr wrap="square" rtlCol="0">
            <a:spAutoFit/>
          </a:bodyPr>
          <a:lstStyle/>
          <a:p>
            <a:r>
              <a:rPr lang="en-US" sz="2600" b="1" dirty="0">
                <a:solidFill>
                  <a:srgbClr val="549E39">
                    <a:lumMod val="75000"/>
                  </a:srgbClr>
                </a:solidFill>
              </a:rPr>
              <a:t>-Team leaders:</a:t>
            </a:r>
            <a:endParaRPr lang="ar-SA" sz="2600" b="1" dirty="0">
              <a:solidFill>
                <a:srgbClr val="549E39">
                  <a:lumMod val="75000"/>
                </a:srgbClr>
              </a:solidFill>
            </a:endParaRPr>
          </a:p>
          <a:p>
            <a:endParaRPr lang="en-US" sz="800" b="1" dirty="0">
              <a:solidFill>
                <a:srgbClr val="549E39">
                  <a:lumMod val="75000"/>
                </a:srgbClr>
              </a:solidFill>
            </a:endParaRPr>
          </a:p>
          <a:p>
            <a:pPr algn="ctr"/>
            <a:r>
              <a:rPr lang="ar-SA" sz="1700" b="1" dirty="0">
                <a:solidFill>
                  <a:prstClr val="black">
                    <a:lumMod val="75000"/>
                    <a:lumOff val="25000"/>
                  </a:prstClr>
                </a:solidFill>
              </a:rPr>
              <a:t>نوره السهلي.</a:t>
            </a:r>
          </a:p>
          <a:p>
            <a:pPr algn="ctr"/>
            <a:r>
              <a:rPr lang="ar-SA" sz="1700" b="1" dirty="0">
                <a:solidFill>
                  <a:prstClr val="black">
                    <a:lumMod val="75000"/>
                    <a:lumOff val="25000"/>
                  </a:prstClr>
                </a:solidFill>
              </a:rPr>
              <a:t>عبدالله المانع.</a:t>
            </a:r>
            <a:endParaRPr lang="en-US" sz="1700" b="1" dirty="0">
              <a:solidFill>
                <a:prstClr val="black">
                  <a:lumMod val="75000"/>
                  <a:lumOff val="25000"/>
                </a:prstClr>
              </a:solidFill>
            </a:endParaRPr>
          </a:p>
        </p:txBody>
      </p:sp>
      <p:sp>
        <p:nvSpPr>
          <p:cNvPr id="2" name="TextBox 1"/>
          <p:cNvSpPr txBox="1"/>
          <p:nvPr/>
        </p:nvSpPr>
        <p:spPr>
          <a:xfrm>
            <a:off x="818882" y="5184679"/>
            <a:ext cx="3881887" cy="1461939"/>
          </a:xfrm>
          <a:prstGeom prst="rect">
            <a:avLst/>
          </a:prstGeom>
          <a:noFill/>
        </p:spPr>
        <p:txBody>
          <a:bodyPr wrap="square" rtlCol="0">
            <a:spAutoFit/>
          </a:bodyPr>
          <a:lstStyle/>
          <a:p>
            <a:pPr algn="ctr"/>
            <a:r>
              <a:rPr lang="en-US" sz="2800" b="1" u="sng" dirty="0">
                <a:solidFill>
                  <a:srgbClr val="549E39">
                    <a:lumMod val="75000"/>
                  </a:srgbClr>
                </a:solidFill>
              </a:rPr>
              <a:t>-Contact us:</a:t>
            </a:r>
            <a:endParaRPr lang="en-US" sz="800" b="1" u="sng" dirty="0">
              <a:solidFill>
                <a:srgbClr val="549E39">
                  <a:lumMod val="75000"/>
                </a:srgbClr>
              </a:solidFill>
            </a:endParaRPr>
          </a:p>
          <a:p>
            <a:pPr algn="ctr"/>
            <a:endParaRPr lang="en-US" sz="700" b="1" u="sng" dirty="0">
              <a:solidFill>
                <a:srgbClr val="549E39">
                  <a:lumMod val="75000"/>
                </a:srgbClr>
              </a:solidFill>
            </a:endParaRPr>
          </a:p>
          <a:p>
            <a:pPr algn="ctr"/>
            <a:r>
              <a:rPr lang="en-US" dirty="0">
                <a:solidFill>
                  <a:prstClr val="black"/>
                </a:solidFill>
                <a:hlinkClick r:id="rId2"/>
              </a:rPr>
              <a:t>Biochemistryteam436@gmail.com</a:t>
            </a:r>
            <a:endParaRPr lang="en-US" dirty="0">
              <a:solidFill>
                <a:prstClr val="black"/>
              </a:solidFill>
            </a:endParaRPr>
          </a:p>
          <a:p>
            <a:pPr algn="ctr"/>
            <a:endParaRPr lang="en-US" dirty="0">
              <a:solidFill>
                <a:prstClr val="black"/>
              </a:solidFill>
            </a:endParaRPr>
          </a:p>
          <a:p>
            <a:pPr algn="ctr"/>
            <a:r>
              <a:rPr lang="en-US" dirty="0">
                <a:solidFill>
                  <a:prstClr val="black"/>
                </a:solidFill>
                <a:hlinkClick r:id="rId3"/>
              </a:rPr>
              <a:t>twitter.com/436biochemteam</a:t>
            </a:r>
            <a:endParaRPr lang="en-US" dirty="0">
              <a:solidFill>
                <a:prstClr val="black"/>
              </a:solidFill>
            </a:endParaRPr>
          </a:p>
        </p:txBody>
      </p:sp>
    </p:spTree>
    <p:extLst>
      <p:ext uri="{BB962C8B-B14F-4D97-AF65-F5344CB8AC3E}">
        <p14:creationId xmlns:p14="http://schemas.microsoft.com/office/powerpoint/2010/main" val="1580238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Trebuchet MS" charset="0"/>
              </a:rPr>
              <a:t>Objectives:</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cs typeface="Times New Roman"/>
              </a:rPr>
              <a:t>The structure of carbohydrates of physiological significance.</a:t>
            </a:r>
            <a:endParaRPr lang="ar-SA" sz="2800" dirty="0">
              <a:solidFill>
                <a:schemeClr val="tx1"/>
              </a:solidFill>
              <a:cs typeface="Times New Roman"/>
            </a:endParaRPr>
          </a:p>
          <a:p>
            <a:r>
              <a:rPr lang="en-US" sz="2800" dirty="0">
                <a:cs typeface="Times New Roman"/>
              </a:rPr>
              <a:t>The main role of carbohydrates in providing and storing of energy.</a:t>
            </a:r>
            <a:endParaRPr lang="en-US" sz="2800" dirty="0">
              <a:solidFill>
                <a:schemeClr val="tx1"/>
              </a:solidFill>
              <a:cs typeface="Times New Roman"/>
            </a:endParaRPr>
          </a:p>
          <a:p>
            <a:r>
              <a:rPr lang="en-US" sz="2800" dirty="0">
                <a:cs typeface="Times New Roman"/>
              </a:rPr>
              <a:t>The structure and function of </a:t>
            </a:r>
            <a:r>
              <a:rPr lang="en-US" sz="2800" dirty="0" err="1">
                <a:cs typeface="Times New Roman"/>
              </a:rPr>
              <a:t>glycosaminoglycans</a:t>
            </a:r>
            <a:r>
              <a:rPr lang="en-US" sz="2800" dirty="0">
                <a:cs typeface="Times New Roman"/>
              </a:rPr>
              <a:t>. </a:t>
            </a:r>
            <a:endParaRPr lang="en-US" sz="2800" dirty="0">
              <a:solidFill>
                <a:schemeClr val="tx1"/>
              </a:solidFill>
              <a:cs typeface="Times New Roman"/>
            </a:endParaRPr>
          </a:p>
          <a:p>
            <a:endParaRPr lang="en-US" dirty="0">
              <a:solidFill>
                <a:schemeClr val="tx1"/>
              </a:solidFill>
            </a:endParaRPr>
          </a:p>
        </p:txBody>
      </p:sp>
    </p:spTree>
    <p:extLst>
      <p:ext uri="{BB962C8B-B14F-4D97-AF65-F5344CB8AC3E}">
        <p14:creationId xmlns:p14="http://schemas.microsoft.com/office/powerpoint/2010/main" val="95311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81" y="152400"/>
            <a:ext cx="6347713" cy="1320800"/>
          </a:xfrm>
        </p:spPr>
        <p:txBody>
          <a:bodyPr>
            <a:normAutofit/>
          </a:bodyPr>
          <a:lstStyle/>
          <a:p>
            <a:r>
              <a:rPr lang="en-US" sz="4800" b="1" dirty="0"/>
              <a:t>Carbohydrates </a:t>
            </a:r>
            <a:endParaRPr lang="ar-SA" sz="4800" b="1" dirty="0"/>
          </a:p>
        </p:txBody>
      </p:sp>
      <p:sp>
        <p:nvSpPr>
          <p:cNvPr id="3" name="Content Placeholder 2"/>
          <p:cNvSpPr>
            <a:spLocks noGrp="1"/>
          </p:cNvSpPr>
          <p:nvPr>
            <p:ph idx="1"/>
          </p:nvPr>
        </p:nvSpPr>
        <p:spPr>
          <a:xfrm>
            <a:off x="496608" y="914401"/>
            <a:ext cx="6347714" cy="3880773"/>
          </a:xfrm>
        </p:spPr>
        <p:txBody>
          <a:bodyPr/>
          <a:lstStyle/>
          <a:p>
            <a:pPr marL="514350" indent="-514350">
              <a:buClr>
                <a:srgbClr val="90C226"/>
              </a:buClr>
              <a:buNone/>
            </a:pPr>
            <a:r>
              <a:rPr lang="en-US" altLang="en-US" sz="2000" b="1" dirty="0">
                <a:solidFill>
                  <a:srgbClr val="FF0000"/>
                </a:solidFill>
                <a:cs typeface="Times New Roman" panose="02020603050405020304" pitchFamily="18" charset="0"/>
              </a:rPr>
              <a:t>“hydrates of carbon”</a:t>
            </a:r>
          </a:p>
          <a:p>
            <a:pPr marL="514350" indent="-514350">
              <a:buClr>
                <a:srgbClr val="90C226"/>
              </a:buClr>
              <a:buNone/>
            </a:pPr>
            <a:r>
              <a:rPr lang="en-US" altLang="en-US" dirty="0">
                <a:solidFill>
                  <a:schemeClr val="tx1"/>
                </a:solidFill>
                <a:cs typeface="Times New Roman" panose="02020603050405020304" pitchFamily="18" charset="0"/>
              </a:rPr>
              <a:t>Are the most abundant organic molecules in nature</a:t>
            </a:r>
          </a:p>
          <a:p>
            <a:endParaRPr lang="ar-SA" dirty="0"/>
          </a:p>
        </p:txBody>
      </p:sp>
      <p:sp>
        <p:nvSpPr>
          <p:cNvPr id="4" name="Rounded Rectangle 3"/>
          <p:cNvSpPr/>
          <p:nvPr/>
        </p:nvSpPr>
        <p:spPr>
          <a:xfrm>
            <a:off x="6656832" y="1874520"/>
            <a:ext cx="2647185" cy="1548355"/>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514350" indent="-514350">
              <a:spcBef>
                <a:spcPts val="1000"/>
              </a:spcBef>
              <a:buClr>
                <a:srgbClr val="90C226"/>
              </a:buClr>
              <a:buSzPct val="80000"/>
            </a:pPr>
            <a:r>
              <a:rPr lang="en-US" altLang="en-US" sz="1200" b="1" dirty="0" smtClean="0">
                <a:solidFill>
                  <a:srgbClr val="FF0000"/>
                </a:solidFill>
                <a:cs typeface="Times New Roman" panose="02020603050405020304" pitchFamily="18" charset="0"/>
              </a:rPr>
              <a:t>Empiric formula: </a:t>
            </a:r>
          </a:p>
          <a:p>
            <a:pPr marL="514350" indent="-514350">
              <a:spcBef>
                <a:spcPts val="1000"/>
              </a:spcBef>
              <a:buClr>
                <a:srgbClr val="90C226"/>
              </a:buClr>
              <a:buSzPct val="80000"/>
            </a:pPr>
            <a:r>
              <a:rPr lang="en-US" altLang="en-US" sz="4800" b="1" dirty="0" smtClean="0">
                <a:solidFill>
                  <a:srgbClr val="FF0000"/>
                </a:solidFill>
                <a:cs typeface="Times New Roman" panose="02020603050405020304" pitchFamily="18" charset="0"/>
              </a:rPr>
              <a:t>(CH</a:t>
            </a:r>
            <a:r>
              <a:rPr lang="en-US" altLang="en-US" sz="4800" b="1" baseline="-25000" dirty="0" smtClean="0">
                <a:solidFill>
                  <a:srgbClr val="FF0000"/>
                </a:solidFill>
                <a:cs typeface="Times New Roman" panose="02020603050405020304" pitchFamily="18" charset="0"/>
              </a:rPr>
              <a:t>2</a:t>
            </a:r>
            <a:r>
              <a:rPr lang="en-US" altLang="en-US" sz="4800" b="1" dirty="0" smtClean="0">
                <a:solidFill>
                  <a:srgbClr val="FF0000"/>
                </a:solidFill>
                <a:cs typeface="Times New Roman" panose="02020603050405020304" pitchFamily="18" charset="0"/>
              </a:rPr>
              <a:t>O)n</a:t>
            </a:r>
          </a:p>
          <a:p>
            <a:pPr algn="ctr" defTabSz="914400">
              <a:defRPr/>
            </a:pPr>
            <a:r>
              <a:rPr lang="en-US" sz="1600" dirty="0" smtClean="0"/>
              <a:t>“hydrates </a:t>
            </a:r>
            <a:r>
              <a:rPr lang="en-US" sz="1600" dirty="0"/>
              <a:t>of </a:t>
            </a:r>
            <a:r>
              <a:rPr lang="en-US" sz="1600" dirty="0" smtClean="0"/>
              <a:t>carbon”</a:t>
            </a:r>
            <a:endParaRPr lang="en-US" altLang="en-US" sz="1600" b="1" dirty="0">
              <a:solidFill>
                <a:srgbClr val="FF0000"/>
              </a:solidFill>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767266618"/>
              </p:ext>
            </p:extLst>
          </p:nvPr>
        </p:nvGraphicFramePr>
        <p:xfrm>
          <a:off x="1638300" y="1305387"/>
          <a:ext cx="38100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70196" y="3988681"/>
            <a:ext cx="7086600" cy="2739211"/>
          </a:xfrm>
          <a:prstGeom prst="rect">
            <a:avLst/>
          </a:prstGeom>
        </p:spPr>
        <p:txBody>
          <a:bodyPr wrap="square">
            <a:spAutoFit/>
          </a:bodyPr>
          <a:lstStyle/>
          <a:p>
            <a:pPr>
              <a:spcAft>
                <a:spcPts val="1800"/>
              </a:spcAft>
              <a:defRPr/>
            </a:pPr>
            <a:r>
              <a:rPr lang="en-US" sz="2000" b="1" dirty="0">
                <a:solidFill>
                  <a:schemeClr val="accent1">
                    <a:lumMod val="75000"/>
                  </a:schemeClr>
                </a:solidFill>
                <a:cs typeface="Times New Roman" pitchFamily="18" charset="0"/>
              </a:rPr>
              <a:t>Some carbohydrate metabolism disorders:</a:t>
            </a:r>
          </a:p>
          <a:p>
            <a:pPr>
              <a:spcAft>
                <a:spcPts val="1800"/>
              </a:spcAft>
              <a:defRPr/>
            </a:pPr>
            <a:r>
              <a:rPr lang="en-US" sz="1400" dirty="0">
                <a:solidFill>
                  <a:srgbClr val="FF0000"/>
                </a:solidFill>
                <a:cs typeface="Times New Roman" pitchFamily="18" charset="0"/>
              </a:rPr>
              <a:t>Diabetes mellitus </a:t>
            </a:r>
            <a:r>
              <a:rPr lang="en-US" sz="1400" dirty="0">
                <a:solidFill>
                  <a:srgbClr val="C00000"/>
                </a:solidFill>
                <a:cs typeface="Times New Roman" pitchFamily="18" charset="0"/>
              </a:rPr>
              <a:t>: </a:t>
            </a:r>
            <a:r>
              <a:rPr lang="en-US" sz="1200" dirty="0">
                <a:solidFill>
                  <a:schemeClr val="bg1">
                    <a:lumMod val="50000"/>
                  </a:schemeClr>
                </a:solidFill>
                <a:cs typeface="Times New Roman" pitchFamily="18" charset="0"/>
              </a:rPr>
              <a:t>a chronic disease associated with abnormally high levels of the sugar glucose in the blood. </a:t>
            </a:r>
          </a:p>
          <a:p>
            <a:pPr>
              <a:spcAft>
                <a:spcPts val="1800"/>
              </a:spcAft>
              <a:defRPr/>
            </a:pPr>
            <a:r>
              <a:rPr lang="en-US" sz="1400" dirty="0">
                <a:solidFill>
                  <a:srgbClr val="FF0000"/>
                </a:solidFill>
                <a:cs typeface="Times New Roman" pitchFamily="18" charset="0"/>
              </a:rPr>
              <a:t>Galactosemia </a:t>
            </a:r>
            <a:r>
              <a:rPr lang="en-US" sz="1400" dirty="0">
                <a:solidFill>
                  <a:srgbClr val="C00000"/>
                </a:solidFill>
                <a:cs typeface="Times New Roman" pitchFamily="18" charset="0"/>
              </a:rPr>
              <a:t>: </a:t>
            </a:r>
            <a:r>
              <a:rPr lang="en-US" sz="1200" dirty="0">
                <a:solidFill>
                  <a:schemeClr val="bg1">
                    <a:lumMod val="50000"/>
                  </a:schemeClr>
                </a:solidFill>
              </a:rPr>
              <a:t>condition in which the body cannot process or '</a:t>
            </a:r>
            <a:r>
              <a:rPr lang="en-US" sz="1200" dirty="0" err="1">
                <a:solidFill>
                  <a:schemeClr val="bg1">
                    <a:lumMod val="50000"/>
                  </a:schemeClr>
                </a:solidFill>
              </a:rPr>
              <a:t>metabolise</a:t>
            </a:r>
            <a:r>
              <a:rPr lang="en-US" sz="1200" dirty="0">
                <a:solidFill>
                  <a:schemeClr val="bg1">
                    <a:lumMod val="50000"/>
                  </a:schemeClr>
                </a:solidFill>
              </a:rPr>
              <a:t>' the sugar galactose. Which means High galactose level in the blood</a:t>
            </a:r>
            <a:endParaRPr lang="en-US" sz="1200" dirty="0">
              <a:solidFill>
                <a:schemeClr val="bg1">
                  <a:lumMod val="50000"/>
                </a:schemeClr>
              </a:solidFill>
              <a:cs typeface="Times New Roman" pitchFamily="18" charset="0"/>
            </a:endParaRPr>
          </a:p>
          <a:p>
            <a:pPr>
              <a:spcAft>
                <a:spcPts val="1800"/>
              </a:spcAft>
              <a:defRPr/>
            </a:pPr>
            <a:r>
              <a:rPr lang="en-US" sz="1400" dirty="0">
                <a:solidFill>
                  <a:srgbClr val="FF0000"/>
                </a:solidFill>
                <a:cs typeface="Times New Roman" pitchFamily="18" charset="0"/>
              </a:rPr>
              <a:t>Glycogen storage disease </a:t>
            </a:r>
            <a:r>
              <a:rPr lang="en-US" sz="1400" dirty="0">
                <a:solidFill>
                  <a:srgbClr val="C00000"/>
                </a:solidFill>
                <a:cs typeface="Times New Roman" pitchFamily="18" charset="0"/>
              </a:rPr>
              <a:t>: </a:t>
            </a:r>
            <a:r>
              <a:rPr lang="en-US" sz="1400" dirty="0"/>
              <a:t> </a:t>
            </a:r>
            <a:r>
              <a:rPr lang="en-US" sz="1200" dirty="0">
                <a:solidFill>
                  <a:schemeClr val="bg1">
                    <a:lumMod val="50000"/>
                  </a:schemeClr>
                </a:solidFill>
              </a:rPr>
              <a:t>is the result of defects in the processing of glycogen synthesis or breakdown within muscles, liver, and other cell types</a:t>
            </a:r>
            <a:endParaRPr lang="en-US" sz="1200" dirty="0">
              <a:solidFill>
                <a:schemeClr val="bg1">
                  <a:lumMod val="50000"/>
                </a:schemeClr>
              </a:solidFill>
              <a:cs typeface="Times New Roman" pitchFamily="18" charset="0"/>
            </a:endParaRPr>
          </a:p>
          <a:p>
            <a:pPr>
              <a:spcAft>
                <a:spcPts val="1800"/>
              </a:spcAft>
              <a:defRPr/>
            </a:pPr>
            <a:r>
              <a:rPr lang="en-US" sz="1400" dirty="0">
                <a:solidFill>
                  <a:srgbClr val="FF0000"/>
                </a:solidFill>
                <a:cs typeface="Times New Roman" pitchFamily="18" charset="0"/>
              </a:rPr>
              <a:t>Lactose intolerance </a:t>
            </a:r>
            <a:r>
              <a:rPr lang="en-US" sz="1400" dirty="0">
                <a:solidFill>
                  <a:srgbClr val="C00000"/>
                </a:solidFill>
                <a:cs typeface="Times New Roman" pitchFamily="18" charset="0"/>
              </a:rPr>
              <a:t>: </a:t>
            </a:r>
            <a:r>
              <a:rPr lang="en-US" sz="1200" dirty="0">
                <a:solidFill>
                  <a:schemeClr val="bg1">
                    <a:lumMod val="50000"/>
                  </a:schemeClr>
                </a:solidFill>
                <a:cs typeface="Times New Roman" pitchFamily="18" charset="0"/>
              </a:rPr>
              <a:t>is the inability of adults and children to digest lactose</a:t>
            </a:r>
          </a:p>
        </p:txBody>
      </p:sp>
    </p:spTree>
    <p:extLst>
      <p:ext uri="{BB962C8B-B14F-4D97-AF65-F5344CB8AC3E}">
        <p14:creationId xmlns:p14="http://schemas.microsoft.com/office/powerpoint/2010/main" val="2104487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806793392"/>
              </p:ext>
            </p:extLst>
          </p:nvPr>
        </p:nvGraphicFramePr>
        <p:xfrm>
          <a:off x="215460" y="215461"/>
          <a:ext cx="10179369" cy="6642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787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33" y="0"/>
            <a:ext cx="6347713" cy="1320800"/>
          </a:xfrm>
        </p:spPr>
        <p:txBody>
          <a:bodyPr>
            <a:normAutofit/>
          </a:bodyPr>
          <a:lstStyle/>
          <a:p>
            <a:r>
              <a:rPr lang="en-US" sz="4800" b="1" dirty="0"/>
              <a:t>Monosaccharides</a:t>
            </a:r>
            <a:r>
              <a:rPr lang="ar-SA" sz="4800" b="1" dirty="0"/>
              <a:t/>
            </a:r>
            <a:br>
              <a:rPr lang="ar-SA" sz="4800" b="1" dirty="0"/>
            </a:br>
            <a:r>
              <a:rPr lang="en-US" sz="1800" b="1" dirty="0">
                <a:solidFill>
                  <a:schemeClr val="tx1">
                    <a:lumMod val="75000"/>
                    <a:lumOff val="25000"/>
                  </a:schemeClr>
                </a:solidFill>
              </a:rPr>
              <a:t>Are further classified based on:</a:t>
            </a:r>
            <a:endParaRPr lang="ar-SA" sz="1800" b="1" dirty="0">
              <a:solidFill>
                <a:schemeClr val="tx1">
                  <a:lumMod val="75000"/>
                  <a:lumOff val="25000"/>
                </a:schemeClr>
              </a:solidFill>
            </a:endParaRPr>
          </a:p>
        </p:txBody>
      </p:sp>
      <p:graphicFrame>
        <p:nvGraphicFramePr>
          <p:cNvPr id="4" name="Content Placeholder 8"/>
          <p:cNvGraphicFramePr>
            <a:graphicFrameLocks/>
          </p:cNvGraphicFramePr>
          <p:nvPr>
            <p:extLst>
              <p:ext uri="{D42A27DB-BD31-4B8C-83A1-F6EECF244321}">
                <p14:modId xmlns:p14="http://schemas.microsoft.com/office/powerpoint/2010/main" val="1238995103"/>
              </p:ext>
            </p:extLst>
          </p:nvPr>
        </p:nvGraphicFramePr>
        <p:xfrm>
          <a:off x="2087183" y="4185657"/>
          <a:ext cx="4945281" cy="1571261"/>
        </p:xfrm>
        <a:graphic>
          <a:graphicData uri="http://schemas.openxmlformats.org/drawingml/2006/table">
            <a:tbl>
              <a:tblPr firstRow="1" bandRow="1">
                <a:tableStyleId>{21E4AEA4-8DFA-4A89-87EB-49C32662AFE0}</a:tableStyleId>
              </a:tblPr>
              <a:tblGrid>
                <a:gridCol w="1024699">
                  <a:extLst>
                    <a:ext uri="{9D8B030D-6E8A-4147-A177-3AD203B41FA5}">
                      <a16:colId xmlns:a16="http://schemas.microsoft.com/office/drawing/2014/main" xmlns="" val="20000"/>
                    </a:ext>
                  </a:extLst>
                </a:gridCol>
                <a:gridCol w="1960291">
                  <a:extLst>
                    <a:ext uri="{9D8B030D-6E8A-4147-A177-3AD203B41FA5}">
                      <a16:colId xmlns:a16="http://schemas.microsoft.com/office/drawing/2014/main" xmlns="" val="20001"/>
                    </a:ext>
                  </a:extLst>
                </a:gridCol>
                <a:gridCol w="1960291">
                  <a:extLst>
                    <a:ext uri="{9D8B030D-6E8A-4147-A177-3AD203B41FA5}">
                      <a16:colId xmlns:a16="http://schemas.microsoft.com/office/drawing/2014/main" xmlns="" val="20002"/>
                    </a:ext>
                  </a:extLst>
                </a:gridCol>
              </a:tblGrid>
              <a:tr h="337860">
                <a:tc>
                  <a:txBody>
                    <a:bodyPr/>
                    <a:lstStyle/>
                    <a:p>
                      <a:pPr>
                        <a:lnSpc>
                          <a:spcPct val="100000"/>
                        </a:lnSpc>
                      </a:pPr>
                      <a:endParaRPr lang="en-US" sz="1600" b="1" dirty="0"/>
                    </a:p>
                  </a:txBody>
                  <a:tcPr marT="45719" marB="45719" anchor="ctr"/>
                </a:tc>
                <a:tc>
                  <a:txBody>
                    <a:bodyPr/>
                    <a:lstStyle/>
                    <a:p>
                      <a:pPr algn="ctr">
                        <a:lnSpc>
                          <a:spcPct val="100000"/>
                        </a:lnSpc>
                      </a:pPr>
                      <a:r>
                        <a:rPr lang="en-US" sz="1800" dirty="0">
                          <a:solidFill>
                            <a:srgbClr val="FF0000"/>
                          </a:solidFill>
                        </a:rPr>
                        <a:t>Aldose</a:t>
                      </a:r>
                      <a:endParaRPr lang="en-US" sz="1800" b="1" dirty="0">
                        <a:solidFill>
                          <a:srgbClr val="FF0000"/>
                        </a:solidFill>
                      </a:endParaRPr>
                    </a:p>
                  </a:txBody>
                  <a:tcPr marT="45719" marB="45719" anchor="ctr"/>
                </a:tc>
                <a:tc>
                  <a:txBody>
                    <a:bodyPr/>
                    <a:lstStyle/>
                    <a:p>
                      <a:pPr algn="ctr">
                        <a:lnSpc>
                          <a:spcPct val="100000"/>
                        </a:lnSpc>
                      </a:pPr>
                      <a:r>
                        <a:rPr lang="en-US" sz="1800" dirty="0">
                          <a:solidFill>
                            <a:srgbClr val="FF0000"/>
                          </a:solidFill>
                        </a:rPr>
                        <a:t>Ketose</a:t>
                      </a:r>
                      <a:endParaRPr lang="en-US" sz="1800" b="1" dirty="0">
                        <a:solidFill>
                          <a:srgbClr val="FF0000"/>
                        </a:solidFill>
                      </a:endParaRPr>
                    </a:p>
                  </a:txBody>
                  <a:tcPr marT="45719" marB="45719" anchor="ctr"/>
                </a:tc>
                <a:extLst>
                  <a:ext uri="{0D108BD9-81ED-4DB2-BD59-A6C34878D82A}">
                    <a16:rowId xmlns:a16="http://schemas.microsoft.com/office/drawing/2014/main" xmlns="" val="10000"/>
                  </a:ext>
                </a:extLst>
              </a:tr>
              <a:tr h="534947">
                <a:tc>
                  <a:txBody>
                    <a:bodyPr/>
                    <a:lstStyle/>
                    <a:p>
                      <a:pPr>
                        <a:lnSpc>
                          <a:spcPct val="100000"/>
                        </a:lnSpc>
                      </a:pPr>
                      <a:r>
                        <a:rPr lang="en-US" sz="1600" dirty="0"/>
                        <a:t>Triose</a:t>
                      </a:r>
                      <a:endParaRPr lang="en-US" sz="1600" b="1" dirty="0"/>
                    </a:p>
                  </a:txBody>
                  <a:tcPr marT="45719" marB="45719" anchor="ctr"/>
                </a:tc>
                <a:tc>
                  <a:txBody>
                    <a:bodyPr/>
                    <a:lstStyle/>
                    <a:p>
                      <a:pPr algn="ctr">
                        <a:lnSpc>
                          <a:spcPct val="100000"/>
                        </a:lnSpc>
                      </a:pPr>
                      <a:r>
                        <a:rPr lang="en-US" sz="1600" dirty="0"/>
                        <a:t>Glyceraldehyde</a:t>
                      </a:r>
                      <a:endParaRPr lang="en-US" sz="1600" b="1" dirty="0"/>
                    </a:p>
                  </a:txBody>
                  <a:tcPr marT="45719" marB="45719" anchor="ctr"/>
                </a:tc>
                <a:tc>
                  <a:txBody>
                    <a:bodyPr/>
                    <a:lstStyle/>
                    <a:p>
                      <a:pPr algn="ctr">
                        <a:lnSpc>
                          <a:spcPct val="100000"/>
                        </a:lnSpc>
                      </a:pPr>
                      <a:r>
                        <a:rPr lang="en-US" sz="1600" dirty="0"/>
                        <a:t>Dihydroxyacetone</a:t>
                      </a:r>
                      <a:endParaRPr lang="en-US" sz="1600" b="1" dirty="0"/>
                    </a:p>
                  </a:txBody>
                  <a:tcPr marT="45719" marB="45719" anchor="ctr"/>
                </a:tc>
                <a:extLst>
                  <a:ext uri="{0D108BD9-81ED-4DB2-BD59-A6C34878D82A}">
                    <a16:rowId xmlns:a16="http://schemas.microsoft.com/office/drawing/2014/main" xmlns="" val="10001"/>
                  </a:ext>
                </a:extLst>
              </a:tr>
              <a:tr h="309705">
                <a:tc>
                  <a:txBody>
                    <a:bodyPr/>
                    <a:lstStyle/>
                    <a:p>
                      <a:pPr>
                        <a:lnSpc>
                          <a:spcPct val="100000"/>
                        </a:lnSpc>
                      </a:pPr>
                      <a:r>
                        <a:rPr lang="en-US" sz="1600" dirty="0"/>
                        <a:t>Pentose</a:t>
                      </a:r>
                      <a:endParaRPr lang="en-US" sz="1600" b="1" dirty="0"/>
                    </a:p>
                  </a:txBody>
                  <a:tcPr marT="45719" marB="45719" anchor="ctr"/>
                </a:tc>
                <a:tc>
                  <a:txBody>
                    <a:bodyPr/>
                    <a:lstStyle/>
                    <a:p>
                      <a:pPr algn="ctr">
                        <a:lnSpc>
                          <a:spcPct val="100000"/>
                        </a:lnSpc>
                      </a:pPr>
                      <a:r>
                        <a:rPr lang="en-US" sz="1600" dirty="0"/>
                        <a:t>Ribose</a:t>
                      </a:r>
                      <a:endParaRPr lang="en-US" sz="1600" b="1" dirty="0"/>
                    </a:p>
                  </a:txBody>
                  <a:tcPr marT="45719" marB="45719" anchor="ctr"/>
                </a:tc>
                <a:tc>
                  <a:txBody>
                    <a:bodyPr/>
                    <a:lstStyle/>
                    <a:p>
                      <a:pPr algn="ctr">
                        <a:lnSpc>
                          <a:spcPct val="100000"/>
                        </a:lnSpc>
                      </a:pPr>
                      <a:r>
                        <a:rPr lang="en-US" sz="1600" dirty="0"/>
                        <a:t>Ribulose</a:t>
                      </a:r>
                      <a:endParaRPr lang="en-US" sz="1600" b="1" dirty="0"/>
                    </a:p>
                  </a:txBody>
                  <a:tcPr marT="45719" marB="45719" anchor="ctr"/>
                </a:tc>
                <a:extLst>
                  <a:ext uri="{0D108BD9-81ED-4DB2-BD59-A6C34878D82A}">
                    <a16:rowId xmlns:a16="http://schemas.microsoft.com/office/drawing/2014/main" xmlns="" val="10002"/>
                  </a:ext>
                </a:extLst>
              </a:tr>
              <a:tr h="309705">
                <a:tc>
                  <a:txBody>
                    <a:bodyPr/>
                    <a:lstStyle/>
                    <a:p>
                      <a:pPr>
                        <a:lnSpc>
                          <a:spcPct val="100000"/>
                        </a:lnSpc>
                      </a:pPr>
                      <a:r>
                        <a:rPr lang="en-US" sz="1600" dirty="0"/>
                        <a:t>Hexose</a:t>
                      </a:r>
                      <a:endParaRPr lang="en-US" sz="1600" b="1" dirty="0"/>
                    </a:p>
                  </a:txBody>
                  <a:tcPr marT="45719" marB="45719" anchor="ctr"/>
                </a:tc>
                <a:tc>
                  <a:txBody>
                    <a:bodyPr/>
                    <a:lstStyle/>
                    <a:p>
                      <a:pPr algn="ctr">
                        <a:lnSpc>
                          <a:spcPct val="100000"/>
                        </a:lnSpc>
                      </a:pPr>
                      <a:r>
                        <a:rPr lang="en-US" sz="1600" dirty="0"/>
                        <a:t>Glucose</a:t>
                      </a:r>
                      <a:endParaRPr lang="en-US" sz="1600" b="1" dirty="0"/>
                    </a:p>
                  </a:txBody>
                  <a:tcPr marT="45719" marB="45719" anchor="ctr"/>
                </a:tc>
                <a:tc>
                  <a:txBody>
                    <a:bodyPr/>
                    <a:lstStyle/>
                    <a:p>
                      <a:pPr algn="ctr">
                        <a:lnSpc>
                          <a:spcPct val="100000"/>
                        </a:lnSpc>
                      </a:pPr>
                      <a:r>
                        <a:rPr lang="en-US" sz="1600" dirty="0"/>
                        <a:t>Fructose</a:t>
                      </a:r>
                      <a:endParaRPr lang="en-US" sz="1600" b="1" dirty="0"/>
                    </a:p>
                  </a:txBody>
                  <a:tcPr marT="45719" marB="45719" anchor="ctr"/>
                </a:tc>
                <a:extLst>
                  <a:ext uri="{0D108BD9-81ED-4DB2-BD59-A6C34878D82A}">
                    <a16:rowId xmlns:a16="http://schemas.microsoft.com/office/drawing/2014/main" xmlns="" val="10003"/>
                  </a:ext>
                </a:extLst>
              </a:tr>
            </a:tbl>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95407770"/>
              </p:ext>
            </p:extLst>
          </p:nvPr>
        </p:nvGraphicFramePr>
        <p:xfrm>
          <a:off x="1404503" y="1059190"/>
          <a:ext cx="6705600" cy="3373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757303" y="846682"/>
            <a:ext cx="1840567" cy="261610"/>
          </a:xfrm>
          <a:prstGeom prst="rect">
            <a:avLst/>
          </a:prstGeom>
          <a:solidFill>
            <a:schemeClr val="bg1"/>
          </a:solidFill>
        </p:spPr>
        <p:txBody>
          <a:bodyPr wrap="none" lIns="91440" tIns="45720" rIns="91440" bIns="45720">
            <a:spAutoFit/>
          </a:bodyPr>
          <a:lstStyle/>
          <a:p>
            <a:pPr algn="ctr"/>
            <a:r>
              <a:rPr lang="en-US" sz="1100" dirty="0">
                <a:ln w="0"/>
                <a:solidFill>
                  <a:schemeClr val="bg1">
                    <a:lumMod val="50000"/>
                  </a:schemeClr>
                </a:solidFill>
                <a:effectLst>
                  <a:outerShdw blurRad="38100" dist="19050" dir="2700000" algn="tl" rotWithShape="0">
                    <a:schemeClr val="dk1">
                      <a:alpha val="40000"/>
                    </a:schemeClr>
                  </a:outerShdw>
                </a:effectLst>
              </a:rPr>
              <a:t>Carbonyl group at the end</a:t>
            </a:r>
          </a:p>
        </p:txBody>
      </p:sp>
      <p:sp>
        <p:nvSpPr>
          <p:cNvPr id="9" name="Rectangle 8"/>
          <p:cNvSpPr/>
          <p:nvPr/>
        </p:nvSpPr>
        <p:spPr>
          <a:xfrm>
            <a:off x="6519046" y="784622"/>
            <a:ext cx="2370082" cy="430887"/>
          </a:xfrm>
          <a:prstGeom prst="rect">
            <a:avLst/>
          </a:prstGeom>
          <a:noFill/>
        </p:spPr>
        <p:txBody>
          <a:bodyPr wrap="square" lIns="91440" tIns="45720" rIns="91440" bIns="45720">
            <a:spAutoFit/>
          </a:bodyPr>
          <a:lstStyle/>
          <a:p>
            <a:pPr algn="ctr"/>
            <a:r>
              <a:rPr lang="en-US" sz="1100" dirty="0">
                <a:ln w="0"/>
                <a:solidFill>
                  <a:schemeClr val="bg1">
                    <a:lumMod val="50000"/>
                  </a:schemeClr>
                </a:solidFill>
                <a:effectLst>
                  <a:outerShdw blurRad="38100" dist="19050" dir="2700000" algn="tl" rotWithShape="0">
                    <a:schemeClr val="dk1">
                      <a:alpha val="40000"/>
                    </a:schemeClr>
                  </a:outerShdw>
                </a:effectLst>
              </a:rPr>
              <a:t>Carbonyl group in the 2</a:t>
            </a:r>
            <a:r>
              <a:rPr lang="en-US" sz="1100" baseline="30000" dirty="0">
                <a:ln w="0"/>
                <a:solidFill>
                  <a:schemeClr val="bg1">
                    <a:lumMod val="50000"/>
                  </a:schemeClr>
                </a:solidFill>
                <a:effectLst>
                  <a:outerShdw blurRad="38100" dist="19050" dir="2700000" algn="tl" rotWithShape="0">
                    <a:schemeClr val="dk1">
                      <a:alpha val="40000"/>
                    </a:schemeClr>
                  </a:outerShdw>
                </a:effectLst>
              </a:rPr>
              <a:t>nd</a:t>
            </a:r>
            <a:r>
              <a:rPr lang="en-US" sz="1100" dirty="0">
                <a:ln w="0"/>
                <a:solidFill>
                  <a:schemeClr val="bg1">
                    <a:lumMod val="50000"/>
                  </a:schemeClr>
                </a:solidFill>
                <a:effectLst>
                  <a:outerShdw blurRad="38100" dist="19050" dir="2700000" algn="tl" rotWithShape="0">
                    <a:schemeClr val="dk1">
                      <a:alpha val="40000"/>
                    </a:schemeClr>
                  </a:outerShdw>
                </a:effectLst>
              </a:rPr>
              <a:t> </a:t>
            </a:r>
            <a:r>
              <a:rPr lang="en-US" sz="1100" dirty="0" smtClean="0">
                <a:ln w="0"/>
                <a:solidFill>
                  <a:schemeClr val="bg1">
                    <a:lumMod val="50000"/>
                  </a:schemeClr>
                </a:solidFill>
                <a:effectLst>
                  <a:outerShdw blurRad="38100" dist="19050" dir="2700000" algn="tl" rotWithShape="0">
                    <a:schemeClr val="dk1">
                      <a:alpha val="40000"/>
                    </a:schemeClr>
                  </a:outerShdw>
                </a:effectLst>
              </a:rPr>
              <a:t>position (within the chain)</a:t>
            </a:r>
            <a:endParaRPr lang="en-US" sz="1100" dirty="0">
              <a:ln w="0"/>
              <a:solidFill>
                <a:schemeClr val="bg1">
                  <a:lumMod val="50000"/>
                </a:schemeClr>
              </a:solidFill>
              <a:effectLst>
                <a:outerShdw blurRad="38100" dist="19050" dir="2700000" algn="tl" rotWithShape="0">
                  <a:schemeClr val="dk1">
                    <a:alpha val="40000"/>
                  </a:schemeClr>
                </a:outerShdw>
              </a:effectLst>
            </a:endParaRPr>
          </a:p>
        </p:txBody>
      </p:sp>
      <p:sp>
        <p:nvSpPr>
          <p:cNvPr id="34" name="Rectangle 33"/>
          <p:cNvSpPr/>
          <p:nvPr/>
        </p:nvSpPr>
        <p:spPr>
          <a:xfrm>
            <a:off x="2017380" y="5878164"/>
            <a:ext cx="6256097" cy="1046440"/>
          </a:xfrm>
          <a:prstGeom prst="rect">
            <a:avLst/>
          </a:prstGeom>
          <a:noFill/>
        </p:spPr>
        <p:txBody>
          <a:bodyPr wrap="square" lIns="91440" tIns="45720" rIns="91440" bIns="45720">
            <a:spAutoFit/>
          </a:bodyPr>
          <a:lstStyle/>
          <a:p>
            <a:pPr marL="285750" indent="-285750">
              <a:buClr>
                <a:schemeClr val="accent1"/>
              </a:buClr>
              <a:buFont typeface="Wingdings" panose="05000000000000000000" pitchFamily="2" charset="2"/>
              <a:buChar char="Ø"/>
            </a:pPr>
            <a:r>
              <a:rPr lang="en-US" sz="1600" dirty="0">
                <a:ln w="0"/>
                <a:solidFill>
                  <a:schemeClr val="bg1">
                    <a:lumMod val="50000"/>
                  </a:schemeClr>
                </a:solidFill>
                <a:effectLst>
                  <a:outerShdw blurRad="38100" dist="19050" dir="2700000" algn="tl" rotWithShape="0">
                    <a:schemeClr val="dk1">
                      <a:alpha val="40000"/>
                    </a:schemeClr>
                  </a:outerShdw>
                </a:effectLst>
              </a:rPr>
              <a:t>The smallest Aldehyde is Glyceraldehyde.</a:t>
            </a:r>
          </a:p>
          <a:p>
            <a:pPr marL="285750" indent="-285750">
              <a:buClr>
                <a:schemeClr val="accent1"/>
              </a:buClr>
              <a:buFont typeface="Wingdings" panose="05000000000000000000" pitchFamily="2" charset="2"/>
              <a:buChar char="Ø"/>
            </a:pPr>
            <a:r>
              <a:rPr lang="en-US" sz="1600" dirty="0">
                <a:ln w="0"/>
                <a:solidFill>
                  <a:schemeClr val="bg1">
                    <a:lumMod val="50000"/>
                  </a:schemeClr>
                </a:solidFill>
                <a:effectLst>
                  <a:outerShdw blurRad="38100" dist="19050" dir="2700000" algn="tl" rotWithShape="0">
                    <a:schemeClr val="dk1">
                      <a:alpha val="40000"/>
                    </a:schemeClr>
                  </a:outerShdw>
                </a:effectLst>
              </a:rPr>
              <a:t>Hexose is the most common functional group </a:t>
            </a:r>
          </a:p>
          <a:p>
            <a:pPr marL="285750" indent="-285750">
              <a:buClr>
                <a:schemeClr val="accent1"/>
              </a:buClr>
              <a:buFont typeface="Wingdings" panose="05000000000000000000" pitchFamily="2" charset="2"/>
              <a:buChar char="Ø"/>
            </a:pPr>
            <a:r>
              <a:rPr lang="en-US" sz="1600" dirty="0">
                <a:ln w="0"/>
                <a:solidFill>
                  <a:schemeClr val="bg1">
                    <a:lumMod val="50000"/>
                  </a:schemeClr>
                </a:solidFill>
                <a:effectLst>
                  <a:outerShdw blurRad="38100" dist="19050" dir="2700000" algn="tl" rotWithShape="0">
                    <a:schemeClr val="dk1">
                      <a:alpha val="40000"/>
                    </a:schemeClr>
                  </a:outerShdw>
                </a:effectLst>
              </a:rPr>
              <a:t>Glucose -&gt; Aldehyde group		Fructose -&gt; Ketone group</a:t>
            </a:r>
          </a:p>
          <a:p>
            <a:endParaRPr lang="en-US" sz="1400" dirty="0">
              <a:ln w="0"/>
              <a:solidFill>
                <a:schemeClr val="bg1">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2900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56139514"/>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2078" name="Slide" r:id="rId5" imgW="6094446" imgH="3427562" progId="PowerPoint.Slide.12">
                  <p:embed/>
                </p:oleObj>
              </mc:Choice>
              <mc:Fallback>
                <p:oleObj name="Slide" r:id="rId5" imgW="6094446" imgH="3427562" progId="PowerPoint.Slide.12">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077457" y="1353312"/>
            <a:ext cx="3057742" cy="276999"/>
          </a:xfrm>
          <a:prstGeom prst="rect">
            <a:avLst/>
          </a:prstGeom>
          <a:noFill/>
        </p:spPr>
        <p:txBody>
          <a:bodyPr wrap="square" rtlCol="0">
            <a:spAutoFit/>
          </a:bodyPr>
          <a:lstStyle/>
          <a:p>
            <a:r>
              <a:rPr lang="en-US" sz="1200" dirty="0" smtClean="0">
                <a:solidFill>
                  <a:srgbClr val="FF0000"/>
                </a:solidFill>
              </a:rPr>
              <a:t>*You don’t have to memorize structures</a:t>
            </a:r>
            <a:endParaRPr lang="en-US" sz="1200" dirty="0">
              <a:solidFill>
                <a:srgbClr val="FF0000"/>
              </a:solidFill>
            </a:endParaRPr>
          </a:p>
        </p:txBody>
      </p:sp>
    </p:spTree>
    <p:extLst>
      <p:ext uri="{BB962C8B-B14F-4D97-AF65-F5344CB8AC3E}">
        <p14:creationId xmlns:p14="http://schemas.microsoft.com/office/powerpoint/2010/main" val="152060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0049520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3099" name="Slide" r:id="rId4" imgW="6094446" imgH="3427562" progId="PowerPoint.Slide.12">
                  <p:embed/>
                </p:oleObj>
              </mc:Choice>
              <mc:Fallback>
                <p:oleObj name="Slide" r:id="rId4" imgW="6094446" imgH="3427562" progId="PowerPoint.Slide.12">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1319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124858603"/>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4123" name="Slide" r:id="rId4" imgW="5794081" imgH="3259707" progId="PowerPoint.Slide.12">
                  <p:embed/>
                </p:oleObj>
              </mc:Choice>
              <mc:Fallback>
                <p:oleObj name="Slide" r:id="rId4" imgW="5794081" imgH="3259707" progId="PowerPoint.Slide.12">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042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51" y="-47068"/>
            <a:ext cx="8596668" cy="1320800"/>
          </a:xfrm>
        </p:spPr>
        <p:txBody>
          <a:bodyPr/>
          <a:lstStyle/>
          <a:p>
            <a:r>
              <a:rPr lang="en-US" b="1" dirty="0" err="1">
                <a:solidFill>
                  <a:srgbClr val="549E39"/>
                </a:solidFill>
              </a:rPr>
              <a:t>Mutarotation</a:t>
            </a:r>
            <a:endParaRPr lang="ar-SA" b="1" dirty="0">
              <a:solidFill>
                <a:schemeClr val="tx1"/>
              </a:solidFill>
            </a:endParaRPr>
          </a:p>
        </p:txBody>
      </p:sp>
      <p:sp>
        <p:nvSpPr>
          <p:cNvPr id="3" name="Content Placeholder 2"/>
          <p:cNvSpPr>
            <a:spLocks noGrp="1"/>
          </p:cNvSpPr>
          <p:nvPr>
            <p:ph idx="1"/>
          </p:nvPr>
        </p:nvSpPr>
        <p:spPr>
          <a:xfrm>
            <a:off x="324181" y="609500"/>
            <a:ext cx="8596312" cy="1217854"/>
          </a:xfrm>
        </p:spPr>
        <p:txBody>
          <a:bodyPr vert="horz" lIns="91440" tIns="45720" rIns="91440" bIns="45720" rtlCol="0" anchor="t">
            <a:normAutofit fontScale="77500" lnSpcReduction="20000"/>
          </a:bodyPr>
          <a:lstStyle/>
          <a:p>
            <a:r>
              <a:rPr lang="en-US" sz="2800" dirty="0">
                <a:solidFill>
                  <a:schemeClr val="tx1"/>
                </a:solidFill>
                <a:latin typeface="ArialMT" charset="0"/>
              </a:rPr>
              <a:t>In solution, </a:t>
            </a:r>
            <a:r>
              <a:rPr lang="en-US" sz="2800" dirty="0">
                <a:solidFill>
                  <a:schemeClr val="tx1"/>
                </a:solidFill>
                <a:latin typeface="Trebuchet MS" charset="0"/>
              </a:rPr>
              <a:t>the cyclic </a:t>
            </a:r>
            <a:r>
              <a:rPr lang="en-US" sz="2800" dirty="0">
                <a:solidFill>
                  <a:schemeClr val="tx1"/>
                </a:solidFill>
                <a:latin typeface="ArialMT" charset="0"/>
              </a:rPr>
              <a:t>α and β anomers of a sugar are in equilibrium with each other, and can be interconverted spontaneously.</a:t>
            </a:r>
            <a:r>
              <a:rPr lang="en-US" sz="2000" dirty="0">
                <a:solidFill>
                  <a:schemeClr val="tx1"/>
                </a:solidFill>
                <a:latin typeface="ArialMT" charset="0"/>
              </a:rPr>
              <a:t/>
            </a:r>
            <a:br>
              <a:rPr lang="en-US" sz="2000" dirty="0">
                <a:solidFill>
                  <a:schemeClr val="tx1"/>
                </a:solidFill>
                <a:latin typeface="ArialMT" charset="0"/>
              </a:rPr>
            </a:br>
            <a:r>
              <a:rPr lang="en-US" sz="2800" dirty="0">
                <a:solidFill>
                  <a:schemeClr val="tx1"/>
                </a:solidFill>
                <a:latin typeface="ArialMT" charset="0"/>
              </a:rPr>
              <a:t> </a:t>
            </a:r>
            <a:endParaRPr lang="ar-SA" sz="2800" dirty="0">
              <a:solidFill>
                <a:schemeClr val="tx1"/>
              </a:solidFill>
              <a:latin typeface="ArialMT" charset="0"/>
            </a:endParaRPr>
          </a:p>
          <a:p>
            <a:endParaRPr lang="en-US" dirty="0">
              <a:solidFill>
                <a:schemeClr val="tx1"/>
              </a:solidFill>
            </a:endParaRPr>
          </a:p>
        </p:txBody>
      </p:sp>
      <p:pic>
        <p:nvPicPr>
          <p:cNvPr id="4" name="صورة 3" descr="l3_7.gif"/>
          <p:cNvPicPr>
            <a:picLocks noChangeAspect="1"/>
          </p:cNvPicPr>
          <p:nvPr/>
        </p:nvPicPr>
        <p:blipFill>
          <a:blip r:embed="rId3"/>
          <a:stretch>
            <a:fillRect/>
          </a:stretch>
        </p:blipFill>
        <p:spPr>
          <a:xfrm>
            <a:off x="5777975" y="1193701"/>
            <a:ext cx="4179962" cy="1866442"/>
          </a:xfrm>
          <a:prstGeom prst="rect">
            <a:avLst/>
          </a:prstGeom>
        </p:spPr>
      </p:pic>
      <p:sp>
        <p:nvSpPr>
          <p:cNvPr id="6" name="مربع نص 5"/>
          <p:cNvSpPr txBox="1"/>
          <p:nvPr/>
        </p:nvSpPr>
        <p:spPr>
          <a:xfrm>
            <a:off x="1078302" y="1461721"/>
            <a:ext cx="4699673" cy="923330"/>
          </a:xfrm>
          <a:prstGeom prst="rect">
            <a:avLst/>
          </a:prstGeom>
        </p:spPr>
        <p:txBody>
          <a:bodyPr wrap="square" rtlCol="1">
            <a:spAutoFit/>
          </a:bodyPr>
          <a:lstStyle/>
          <a:p>
            <a:pPr algn="ctr"/>
            <a:r>
              <a:rPr lang="en-US" dirty="0" smtClean="0">
                <a:solidFill>
                  <a:schemeClr val="bg1">
                    <a:lumMod val="65000"/>
                  </a:schemeClr>
                </a:solidFill>
                <a:latin typeface="ArialMT" charset="0"/>
              </a:rPr>
              <a:t> </a:t>
            </a:r>
            <a:r>
              <a:rPr lang="en-US" dirty="0">
                <a:solidFill>
                  <a:schemeClr val="bg1">
                    <a:lumMod val="65000"/>
                  </a:schemeClr>
                </a:solidFill>
                <a:latin typeface="Arial" charset="0"/>
              </a:rPr>
              <a:t>Alpha and beta are not fixed in the solution + converting from beta to </a:t>
            </a:r>
            <a:r>
              <a:rPr lang="en-US" dirty="0" smtClean="0">
                <a:solidFill>
                  <a:schemeClr val="bg1">
                    <a:lumMod val="65000"/>
                  </a:schemeClr>
                </a:solidFill>
                <a:latin typeface="Arial" charset="0"/>
              </a:rPr>
              <a:t>alpha</a:t>
            </a:r>
            <a:r>
              <a:rPr lang="en-US" dirty="0" smtClean="0">
                <a:solidFill>
                  <a:schemeClr val="bg1">
                    <a:lumMod val="65000"/>
                  </a:schemeClr>
                </a:solidFill>
                <a:latin typeface="Tahoma" charset="0"/>
                <a:cs typeface="Tahoma" charset="0"/>
              </a:rPr>
              <a:t> </a:t>
            </a:r>
            <a:r>
              <a:rPr lang="en-US" dirty="0" smtClean="0">
                <a:solidFill>
                  <a:schemeClr val="bg1">
                    <a:lumMod val="65000"/>
                  </a:schemeClr>
                </a:solidFill>
                <a:latin typeface="Arial" charset="0"/>
              </a:rPr>
              <a:t>not </a:t>
            </a:r>
            <a:r>
              <a:rPr lang="en-US" dirty="0">
                <a:solidFill>
                  <a:schemeClr val="bg1">
                    <a:lumMod val="65000"/>
                  </a:schemeClr>
                </a:solidFill>
                <a:latin typeface="Arial" charset="0"/>
              </a:rPr>
              <a:t>required any energy or enzymes </a:t>
            </a:r>
            <a:r>
              <a:rPr lang="en-US" dirty="0" smtClean="0">
                <a:solidFill>
                  <a:schemeClr val="bg1">
                    <a:lumMod val="65000"/>
                  </a:schemeClr>
                </a:solidFill>
                <a:latin typeface="Arial" charset="0"/>
              </a:rPr>
              <a:t>when</a:t>
            </a:r>
            <a:endParaRPr lang="ar-SA" dirty="0">
              <a:solidFill>
                <a:schemeClr val="bg1">
                  <a:lumMod val="65000"/>
                </a:schemeClr>
              </a:solidFill>
              <a:latin typeface="Tahoma" charset="0"/>
              <a:cs typeface="Tahoma" charset="0"/>
            </a:endParaRPr>
          </a:p>
        </p:txBody>
      </p:sp>
      <p:graphicFrame>
        <p:nvGraphicFramePr>
          <p:cNvPr id="8" name="رسم تخطيطي 3"/>
          <p:cNvGraphicFramePr/>
          <p:nvPr>
            <p:extLst>
              <p:ext uri="{D42A27DB-BD31-4B8C-83A1-F6EECF244321}">
                <p14:modId xmlns:p14="http://schemas.microsoft.com/office/powerpoint/2010/main" val="1091229196"/>
              </p:ext>
            </p:extLst>
          </p:nvPr>
        </p:nvGraphicFramePr>
        <p:xfrm>
          <a:off x="567447" y="3280709"/>
          <a:ext cx="7912319" cy="3424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49851" y="2524095"/>
            <a:ext cx="3618448" cy="646331"/>
          </a:xfrm>
          <a:prstGeom prst="rect">
            <a:avLst/>
          </a:prstGeom>
          <a:noFill/>
        </p:spPr>
        <p:txBody>
          <a:bodyPr wrap="square" rtlCol="0">
            <a:spAutoFit/>
          </a:bodyPr>
          <a:lstStyle/>
          <a:p>
            <a:r>
              <a:rPr lang="en-US" sz="3600" b="1" dirty="0" smtClean="0">
                <a:solidFill>
                  <a:schemeClr val="tx2"/>
                </a:solidFill>
              </a:rPr>
              <a:t>Sugar Isomers:</a:t>
            </a:r>
            <a:endParaRPr lang="en-US" sz="3600" b="1" dirty="0">
              <a:solidFill>
                <a:schemeClr val="tx2"/>
              </a:solidFill>
            </a:endParaRPr>
          </a:p>
        </p:txBody>
      </p:sp>
      <p:sp>
        <p:nvSpPr>
          <p:cNvPr id="10" name="TextBox 9"/>
          <p:cNvSpPr txBox="1"/>
          <p:nvPr/>
        </p:nvSpPr>
        <p:spPr>
          <a:xfrm>
            <a:off x="6263641" y="164592"/>
            <a:ext cx="3057742" cy="461665"/>
          </a:xfrm>
          <a:prstGeom prst="rect">
            <a:avLst/>
          </a:prstGeom>
          <a:noFill/>
        </p:spPr>
        <p:txBody>
          <a:bodyPr wrap="square" rtlCol="0">
            <a:spAutoFit/>
          </a:bodyPr>
          <a:lstStyle/>
          <a:p>
            <a:r>
              <a:rPr lang="en-US" sz="1200" dirty="0" smtClean="0">
                <a:solidFill>
                  <a:srgbClr val="FF0000"/>
                </a:solidFill>
              </a:rPr>
              <a:t>*You don’t have to memorize structures + Temperature</a:t>
            </a:r>
            <a:endParaRPr lang="en-US" sz="1200" dirty="0">
              <a:solidFill>
                <a:srgbClr val="FF0000"/>
              </a:solidFill>
            </a:endParaRPr>
          </a:p>
        </p:txBody>
      </p:sp>
    </p:spTree>
    <p:extLst>
      <p:ext uri="{BB962C8B-B14F-4D97-AF65-F5344CB8AC3E}">
        <p14:creationId xmlns:p14="http://schemas.microsoft.com/office/powerpoint/2010/main" val="4007450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1902</TotalTime>
  <Words>1013</Words>
  <Application>Microsoft Macintosh PowerPoint</Application>
  <PresentationFormat>Widescreen</PresentationFormat>
  <Paragraphs>238</Paragraphs>
  <Slides>19</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7" baseType="lpstr">
      <vt:lpstr> Trebuchet Ms</vt:lpstr>
      <vt:lpstr>Al Bayan Plain</vt:lpstr>
      <vt:lpstr>Arial</vt:lpstr>
      <vt:lpstr>ArialMT</vt:lpstr>
      <vt:lpstr>Baskerville</vt:lpstr>
      <vt:lpstr>Batang</vt:lpstr>
      <vt:lpstr>Browallia New</vt:lpstr>
      <vt:lpstr>Calibri</vt:lpstr>
      <vt:lpstr>Century Gothic</vt:lpstr>
      <vt:lpstr>PMingLiU-ExtB</vt:lpstr>
      <vt:lpstr>Tahoma</vt:lpstr>
      <vt:lpstr>Times New Roman</vt:lpstr>
      <vt:lpstr>Trebuchet MS</vt:lpstr>
      <vt:lpstr>TW Cen MT</vt:lpstr>
      <vt:lpstr>Wingdings</vt:lpstr>
      <vt:lpstr>Wingdings 3</vt:lpstr>
      <vt:lpstr>1_Facet</vt:lpstr>
      <vt:lpstr>Slide</vt:lpstr>
      <vt:lpstr>Carbohydrates</vt:lpstr>
      <vt:lpstr>Objectives:</vt:lpstr>
      <vt:lpstr>Carbohydrates </vt:lpstr>
      <vt:lpstr>PowerPoint Presentation</vt:lpstr>
      <vt:lpstr>Monosaccharides Are further classified based on:</vt:lpstr>
      <vt:lpstr>PowerPoint Presentation</vt:lpstr>
      <vt:lpstr>PowerPoint Presentation</vt:lpstr>
      <vt:lpstr>PowerPoint Presentation</vt:lpstr>
      <vt:lpstr>Mutarotation</vt:lpstr>
      <vt:lpstr>Disaccharides</vt:lpstr>
      <vt:lpstr>Polysaccharides </vt:lpstr>
      <vt:lpstr>Reducing Sugars</vt:lpstr>
      <vt:lpstr>Complex Carbohydrates</vt:lpstr>
      <vt:lpstr>Glycosidic Bonds</vt:lpstr>
      <vt:lpstr>PowerPoint Presentation</vt:lpstr>
      <vt:lpstr>PowerPoint Presentation</vt:lpstr>
      <vt:lpstr>PowerPoint Presentation</vt:lpstr>
      <vt:lpstr>videos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user</dc:creator>
  <cp:lastModifiedBy>شوق</cp:lastModifiedBy>
  <cp:revision>66</cp:revision>
  <cp:lastPrinted>2016-10-08T17:29:21Z</cp:lastPrinted>
  <dcterms:created xsi:type="dcterms:W3CDTF">2016-09-26T13:48:33Z</dcterms:created>
  <dcterms:modified xsi:type="dcterms:W3CDTF">2016-10-08T17:36:23Z</dcterms:modified>
</cp:coreProperties>
</file>