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5" r:id="rId2"/>
    <p:sldId id="256" r:id="rId3"/>
    <p:sldId id="286" r:id="rId4"/>
    <p:sldId id="260" r:id="rId5"/>
    <p:sldId id="261" r:id="rId6"/>
    <p:sldId id="287" r:id="rId7"/>
    <p:sldId id="288" r:id="rId8"/>
    <p:sldId id="289" r:id="rId9"/>
    <p:sldId id="290" r:id="rId10"/>
    <p:sldId id="277" r:id="rId11"/>
    <p:sldId id="279" r:id="rId12"/>
    <p:sldId id="280" r:id="rId13"/>
    <p:sldId id="281" r:id="rId14"/>
    <p:sldId id="282" r:id="rId15"/>
    <p:sldId id="283" r:id="rId16"/>
    <p:sldId id="292" r:id="rId17"/>
    <p:sldId id="285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9064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980"/>
    <p:restoredTop sz="94592"/>
  </p:normalViewPr>
  <p:slideViewPr>
    <p:cSldViewPr snapToObjects="1">
      <p:cViewPr>
        <p:scale>
          <a:sx n="97" d="100"/>
          <a:sy n="97" d="100"/>
        </p:scale>
        <p:origin x="-115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D4D95-8FA2-D946-A319-3C5D75D3742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C35D5E21-08C8-B843-A32D-AC8DC35655F3}">
      <dgm:prSet phldrT="[نص]"/>
      <dgm:spPr/>
      <dgm:t>
        <a:bodyPr/>
        <a:lstStyle/>
        <a:p>
          <a:pPr rtl="1"/>
          <a:r>
            <a:rPr lang="en-US" dirty="0" smtClean="0"/>
            <a:t>Lipids</a:t>
          </a:r>
          <a:endParaRPr lang="ar-SA" dirty="0"/>
        </a:p>
      </dgm:t>
    </dgm:pt>
    <dgm:pt modelId="{C250F0CB-06E1-624B-9F4B-7BB9675282B1}" type="parTrans" cxnId="{8E17220B-6EF8-B945-A0D2-8AAF81953BD1}">
      <dgm:prSet/>
      <dgm:spPr/>
      <dgm:t>
        <a:bodyPr/>
        <a:lstStyle/>
        <a:p>
          <a:pPr rtl="1"/>
          <a:endParaRPr lang="ar-SA"/>
        </a:p>
      </dgm:t>
    </dgm:pt>
    <dgm:pt modelId="{9724F254-15A1-0648-8DF6-DDCC85BEC609}" type="sibTrans" cxnId="{8E17220B-6EF8-B945-A0D2-8AAF81953BD1}">
      <dgm:prSet/>
      <dgm:spPr/>
      <dgm:t>
        <a:bodyPr/>
        <a:lstStyle/>
        <a:p>
          <a:pPr rtl="1"/>
          <a:endParaRPr lang="ar-SA"/>
        </a:p>
      </dgm:t>
    </dgm:pt>
    <dgm:pt modelId="{5C3FF15E-987D-804F-B9CB-B5040326AE00}">
      <dgm:prSet phldrT="[نص]"/>
      <dgm:spPr/>
      <dgm:t>
        <a:bodyPr/>
        <a:lstStyle/>
        <a:p>
          <a:pPr rtl="1"/>
          <a:r>
            <a:rPr lang="en-US" dirty="0" smtClean="0"/>
            <a:t>What are the lipids ?</a:t>
          </a:r>
          <a:endParaRPr lang="ar-SA" dirty="0"/>
        </a:p>
      </dgm:t>
    </dgm:pt>
    <dgm:pt modelId="{B4AAB411-0D79-0E48-B02C-2EF360D9F4F7}" type="parTrans" cxnId="{DD0CF9BE-60D1-CE46-9A17-428D904F44FC}">
      <dgm:prSet/>
      <dgm:spPr/>
      <dgm:t>
        <a:bodyPr/>
        <a:lstStyle/>
        <a:p>
          <a:pPr rtl="1"/>
          <a:endParaRPr lang="ar-SA" dirty="0"/>
        </a:p>
      </dgm:t>
    </dgm:pt>
    <dgm:pt modelId="{FDDDA376-3441-A249-82D5-6F8BFE2FE6D5}" type="sibTrans" cxnId="{DD0CF9BE-60D1-CE46-9A17-428D904F44FC}">
      <dgm:prSet/>
      <dgm:spPr/>
      <dgm:t>
        <a:bodyPr/>
        <a:lstStyle/>
        <a:p>
          <a:pPr rtl="1"/>
          <a:endParaRPr lang="ar-SA"/>
        </a:p>
      </dgm:t>
    </dgm:pt>
    <dgm:pt modelId="{CA2260AF-313A-A743-8D02-68732EB4E526}">
      <dgm:prSet phldrT="[نص]"/>
      <dgm:spPr/>
      <dgm:t>
        <a:bodyPr/>
        <a:lstStyle/>
        <a:p>
          <a:pPr rtl="1"/>
          <a:r>
            <a:rPr lang="en-US" dirty="0" smtClean="0"/>
            <a:t>The functions of lipids  </a:t>
          </a:r>
          <a:endParaRPr lang="ar-SA" dirty="0"/>
        </a:p>
      </dgm:t>
    </dgm:pt>
    <dgm:pt modelId="{D53886B9-96DA-C542-A80E-10F0F5ACEAA1}" type="parTrans" cxnId="{621B1D7E-9784-4547-BC09-4752A5283774}">
      <dgm:prSet/>
      <dgm:spPr/>
      <dgm:t>
        <a:bodyPr/>
        <a:lstStyle/>
        <a:p>
          <a:pPr rtl="1"/>
          <a:endParaRPr lang="ar-SA" dirty="0"/>
        </a:p>
      </dgm:t>
    </dgm:pt>
    <dgm:pt modelId="{7D593FE5-1AA7-FD4D-8C4E-004921880FD5}" type="sibTrans" cxnId="{621B1D7E-9784-4547-BC09-4752A5283774}">
      <dgm:prSet/>
      <dgm:spPr/>
      <dgm:t>
        <a:bodyPr/>
        <a:lstStyle/>
        <a:p>
          <a:pPr rtl="1"/>
          <a:endParaRPr lang="ar-SA"/>
        </a:p>
      </dgm:t>
    </dgm:pt>
    <dgm:pt modelId="{F313298C-FD3B-EA47-B464-BEF290DAEDC3}">
      <dgm:prSet phldrT="[نص]"/>
      <dgm:spPr/>
      <dgm:t>
        <a:bodyPr/>
        <a:lstStyle/>
        <a:p>
          <a:pPr rtl="1"/>
          <a:r>
            <a:rPr lang="en-US" dirty="0" smtClean="0"/>
            <a:t>Lipids and disease</a:t>
          </a:r>
          <a:endParaRPr lang="ar-SA" dirty="0"/>
        </a:p>
      </dgm:t>
    </dgm:pt>
    <dgm:pt modelId="{67B4D4E9-0E98-4A4A-BC7C-FD7EAA2EE2FE}" type="parTrans" cxnId="{AA426694-3EBB-AE43-9CD0-5101CECD5357}">
      <dgm:prSet/>
      <dgm:spPr/>
      <dgm:t>
        <a:bodyPr/>
        <a:lstStyle/>
        <a:p>
          <a:pPr rtl="1"/>
          <a:endParaRPr lang="ar-SA" dirty="0"/>
        </a:p>
      </dgm:t>
    </dgm:pt>
    <dgm:pt modelId="{5C15ADEE-6866-6144-8B90-18FF91886CC6}" type="sibTrans" cxnId="{AA426694-3EBB-AE43-9CD0-5101CECD5357}">
      <dgm:prSet/>
      <dgm:spPr/>
      <dgm:t>
        <a:bodyPr/>
        <a:lstStyle/>
        <a:p>
          <a:pPr rtl="0"/>
          <a:endParaRPr lang="ar-SA"/>
        </a:p>
      </dgm:t>
    </dgm:pt>
    <dgm:pt modelId="{8423674A-FB5F-6B4A-A873-BCFABF599017}">
      <dgm:prSet custT="1"/>
      <dgm:spPr/>
      <dgm:t>
        <a:bodyPr/>
        <a:lstStyle/>
        <a:p>
          <a:pPr rtl="0"/>
          <a:r>
            <a:rPr lang="en-US" sz="1400" dirty="0" smtClean="0"/>
            <a:t>Heterogeneous group of hydrophobic (water–insoluble) organic molecules that are soluble in organic solvents . </a:t>
          </a:r>
          <a:endParaRPr lang="ar-SA" sz="1400" dirty="0"/>
        </a:p>
      </dgm:t>
    </dgm:pt>
    <dgm:pt modelId="{D116611B-074F-554F-B170-ACE077AE1B1C}" type="parTrans" cxnId="{B440857D-B2C5-A046-9F74-D47E0D896C8A}">
      <dgm:prSet/>
      <dgm:spPr/>
      <dgm:t>
        <a:bodyPr/>
        <a:lstStyle/>
        <a:p>
          <a:pPr rtl="1"/>
          <a:endParaRPr lang="ar-SA" dirty="0"/>
        </a:p>
      </dgm:t>
    </dgm:pt>
    <dgm:pt modelId="{EAF86E2D-1968-3D45-9852-30346390D886}" type="sibTrans" cxnId="{B440857D-B2C5-A046-9F74-D47E0D896C8A}">
      <dgm:prSet/>
      <dgm:spPr/>
      <dgm:t>
        <a:bodyPr/>
        <a:lstStyle/>
        <a:p>
          <a:pPr rtl="1"/>
          <a:endParaRPr lang="ar-SA"/>
        </a:p>
      </dgm:t>
    </dgm:pt>
    <dgm:pt modelId="{8CAD92BD-62FC-E340-B753-23409678A75E}">
      <dgm:prSet custT="1"/>
      <dgm:spPr/>
      <dgm:t>
        <a:bodyPr/>
        <a:lstStyle/>
        <a:p>
          <a:pPr rtl="0"/>
          <a:r>
            <a:rPr lang="en-US" sz="1400" dirty="0" smtClean="0"/>
            <a:t>Body lipids are compartmentalized (packed) in cell membranes, tissue and plasma. </a:t>
          </a:r>
          <a:endParaRPr lang="ar-SA" sz="1400" dirty="0"/>
        </a:p>
      </dgm:t>
    </dgm:pt>
    <dgm:pt modelId="{2121BEF9-7130-2E4E-A1EF-FC514188F485}" type="parTrans" cxnId="{E54FCD1B-0194-034E-9811-F9AF0FACEDF2}">
      <dgm:prSet/>
      <dgm:spPr/>
      <dgm:t>
        <a:bodyPr/>
        <a:lstStyle/>
        <a:p>
          <a:pPr rtl="1"/>
          <a:endParaRPr lang="ar-SA" dirty="0"/>
        </a:p>
      </dgm:t>
    </dgm:pt>
    <dgm:pt modelId="{179F6EAA-A2F0-5943-B506-B63ABEC392FA}" type="sibTrans" cxnId="{E54FCD1B-0194-034E-9811-F9AF0FACEDF2}">
      <dgm:prSet/>
      <dgm:spPr/>
      <dgm:t>
        <a:bodyPr/>
        <a:lstStyle/>
        <a:p>
          <a:pPr rtl="1"/>
          <a:endParaRPr lang="ar-SA"/>
        </a:p>
      </dgm:t>
    </dgm:pt>
    <dgm:pt modelId="{89449348-293B-4A41-A4B1-AD35806BC3BD}">
      <dgm:prSet/>
      <dgm:spPr/>
      <dgm:t>
        <a:bodyPr/>
        <a:lstStyle/>
        <a:p>
          <a:pPr rtl="1"/>
          <a:r>
            <a:rPr lang="en-US" dirty="0" smtClean="0"/>
            <a:t>Essential components of cell membranes</a:t>
          </a:r>
          <a:endParaRPr lang="ar-SA" dirty="0"/>
        </a:p>
      </dgm:t>
    </dgm:pt>
    <dgm:pt modelId="{FC4B2686-298D-F942-9FA3-F9EE7621D3C1}" type="parTrans" cxnId="{3C6E51AD-D912-6B45-8E0C-841356F82233}">
      <dgm:prSet/>
      <dgm:spPr/>
      <dgm:t>
        <a:bodyPr/>
        <a:lstStyle/>
        <a:p>
          <a:pPr rtl="1"/>
          <a:endParaRPr lang="ar-SA" dirty="0"/>
        </a:p>
      </dgm:t>
    </dgm:pt>
    <dgm:pt modelId="{F194AA61-336E-0B49-AA0F-F4B7DEDEA5E4}" type="sibTrans" cxnId="{3C6E51AD-D912-6B45-8E0C-841356F82233}">
      <dgm:prSet/>
      <dgm:spPr/>
      <dgm:t>
        <a:bodyPr/>
        <a:lstStyle/>
        <a:p>
          <a:pPr rtl="1"/>
          <a:endParaRPr lang="ar-SA"/>
        </a:p>
      </dgm:t>
    </dgm:pt>
    <dgm:pt modelId="{96ABEB5D-F3D0-FC47-8E7E-430B93980B99}">
      <dgm:prSet/>
      <dgm:spPr/>
      <dgm:t>
        <a:bodyPr/>
        <a:lstStyle/>
        <a:p>
          <a:pPr rtl="1"/>
          <a:r>
            <a:rPr lang="en-US" smtClean="0"/>
            <a:t>Lipids+hydrocarbon chains = energy stores</a:t>
          </a:r>
          <a:endParaRPr lang="ar-SA" dirty="0"/>
        </a:p>
      </dgm:t>
    </dgm:pt>
    <dgm:pt modelId="{F179191A-D46A-E742-9858-9BF1261B87D9}" type="parTrans" cxnId="{44E51ABC-5185-6C4F-A1C7-5807C8EFAD00}">
      <dgm:prSet/>
      <dgm:spPr/>
      <dgm:t>
        <a:bodyPr/>
        <a:lstStyle/>
        <a:p>
          <a:pPr rtl="1"/>
          <a:endParaRPr lang="ar-SA" dirty="0"/>
        </a:p>
      </dgm:t>
    </dgm:pt>
    <dgm:pt modelId="{8897BB13-A47E-F344-A0E7-1C2FF2C16C00}" type="sibTrans" cxnId="{44E51ABC-5185-6C4F-A1C7-5807C8EFAD00}">
      <dgm:prSet/>
      <dgm:spPr/>
      <dgm:t>
        <a:bodyPr/>
        <a:lstStyle/>
        <a:p>
          <a:pPr rtl="1"/>
          <a:endParaRPr lang="ar-SA"/>
        </a:p>
      </dgm:t>
    </dgm:pt>
    <dgm:pt modelId="{3EC8E2A9-45ED-8145-A9BD-2513EE309A4C}">
      <dgm:prSet/>
      <dgm:spPr/>
      <dgm:t>
        <a:bodyPr/>
        <a:lstStyle/>
        <a:p>
          <a:pPr rtl="1"/>
          <a:r>
            <a:rPr lang="en-US" smtClean="0"/>
            <a:t>Cell signaling involves lipid molecules e.g : inositol triphosphate</a:t>
          </a:r>
          <a:endParaRPr lang="ar-SA" dirty="0"/>
        </a:p>
      </dgm:t>
    </dgm:pt>
    <dgm:pt modelId="{2BFEA8DA-94D6-4C4E-9B50-059F9EB59966}" type="parTrans" cxnId="{CAE56EAB-4DF6-8A4A-ADBA-1725A0DC18B1}">
      <dgm:prSet/>
      <dgm:spPr/>
      <dgm:t>
        <a:bodyPr/>
        <a:lstStyle/>
        <a:p>
          <a:pPr rtl="1"/>
          <a:endParaRPr lang="ar-SA" dirty="0"/>
        </a:p>
      </dgm:t>
    </dgm:pt>
    <dgm:pt modelId="{216E86A8-588A-084F-9D40-A87F40D40425}" type="sibTrans" cxnId="{CAE56EAB-4DF6-8A4A-ADBA-1725A0DC18B1}">
      <dgm:prSet/>
      <dgm:spPr/>
      <dgm:t>
        <a:bodyPr/>
        <a:lstStyle/>
        <a:p>
          <a:pPr rtl="1"/>
          <a:endParaRPr lang="ar-SA"/>
        </a:p>
      </dgm:t>
    </dgm:pt>
    <dgm:pt modelId="{D81DFA74-23A0-204E-943F-037E065E9862}">
      <dgm:prSet/>
      <dgm:spPr/>
      <dgm:t>
        <a:bodyPr/>
        <a:lstStyle/>
        <a:p>
          <a:pPr rtl="1"/>
          <a:r>
            <a:rPr lang="en-US" dirty="0" smtClean="0"/>
            <a:t>Fat-soluble vitamins , steroid hormones and prostaglandins are formed of lipids </a:t>
          </a:r>
          <a:endParaRPr lang="ar-SA" dirty="0"/>
        </a:p>
      </dgm:t>
    </dgm:pt>
    <dgm:pt modelId="{BA88F9A3-BFA4-1F45-89D3-A9FEB3CBE6CE}" type="parTrans" cxnId="{6F7D74BC-CC77-3644-8C5F-A09AA40F3F67}">
      <dgm:prSet/>
      <dgm:spPr/>
      <dgm:t>
        <a:bodyPr/>
        <a:lstStyle/>
        <a:p>
          <a:pPr rtl="1"/>
          <a:endParaRPr lang="ar-SA" dirty="0"/>
        </a:p>
      </dgm:t>
    </dgm:pt>
    <dgm:pt modelId="{5B135CE9-4861-1F4F-A39A-EAAE18C60B2B}" type="sibTrans" cxnId="{6F7D74BC-CC77-3644-8C5F-A09AA40F3F67}">
      <dgm:prSet/>
      <dgm:spPr/>
      <dgm:t>
        <a:bodyPr/>
        <a:lstStyle/>
        <a:p>
          <a:pPr rtl="1"/>
          <a:endParaRPr lang="ar-SA"/>
        </a:p>
      </dgm:t>
    </dgm:pt>
    <dgm:pt modelId="{19B3A698-1D11-634B-8602-16B8917CD068}">
      <dgm:prSet/>
      <dgm:spPr/>
      <dgm:t>
        <a:bodyPr/>
        <a:lstStyle/>
        <a:p>
          <a:pPr rtl="1"/>
          <a:r>
            <a:rPr lang="en-US" smtClean="0"/>
            <a:t>Disease that are strongly associated with abnormal in lipids metabolism:</a:t>
          </a:r>
          <a:endParaRPr lang="en-US" dirty="0" smtClean="0"/>
        </a:p>
      </dgm:t>
    </dgm:pt>
    <dgm:pt modelId="{9A16D91E-A6BD-2742-9982-6D84C108C339}" type="parTrans" cxnId="{FE9B7497-BACB-7B43-AAC8-29DA042D45A1}">
      <dgm:prSet/>
      <dgm:spPr/>
      <dgm:t>
        <a:bodyPr/>
        <a:lstStyle/>
        <a:p>
          <a:pPr rtl="1"/>
          <a:endParaRPr lang="ar-SA" dirty="0"/>
        </a:p>
      </dgm:t>
    </dgm:pt>
    <dgm:pt modelId="{54258F79-40D7-274E-9ED2-8646E7A8BAF1}" type="sibTrans" cxnId="{FE9B7497-BACB-7B43-AAC8-29DA042D45A1}">
      <dgm:prSet/>
      <dgm:spPr/>
      <dgm:t>
        <a:bodyPr/>
        <a:lstStyle/>
        <a:p>
          <a:pPr rtl="1"/>
          <a:endParaRPr lang="ar-SA"/>
        </a:p>
      </dgm:t>
    </dgm:pt>
    <dgm:pt modelId="{F8A297DF-67B6-D64C-9F83-3A442C2207E0}">
      <dgm:prSet/>
      <dgm:spPr/>
      <dgm:t>
        <a:bodyPr/>
        <a:lstStyle/>
        <a:p>
          <a:pPr rtl="1"/>
          <a:r>
            <a:rPr lang="en-US" dirty="0" smtClean="0"/>
            <a:t>Heart disease</a:t>
          </a:r>
          <a:endParaRPr lang="ar-SA" dirty="0"/>
        </a:p>
      </dgm:t>
    </dgm:pt>
    <dgm:pt modelId="{8098418B-2514-A54A-99CB-3E150A6EE4A6}" type="parTrans" cxnId="{98151D5C-F7C3-2E4B-A15F-8A7F218DE73F}">
      <dgm:prSet/>
      <dgm:spPr/>
      <dgm:t>
        <a:bodyPr/>
        <a:lstStyle/>
        <a:p>
          <a:pPr rtl="1"/>
          <a:endParaRPr lang="ar-SA" dirty="0"/>
        </a:p>
      </dgm:t>
    </dgm:pt>
    <dgm:pt modelId="{1971968D-0992-8F4F-86BC-78C70C4BAE94}" type="sibTrans" cxnId="{98151D5C-F7C3-2E4B-A15F-8A7F218DE73F}">
      <dgm:prSet/>
      <dgm:spPr/>
      <dgm:t>
        <a:bodyPr/>
        <a:lstStyle/>
        <a:p>
          <a:pPr rtl="1"/>
          <a:endParaRPr lang="ar-SA"/>
        </a:p>
      </dgm:t>
    </dgm:pt>
    <dgm:pt modelId="{99B29ABB-35B9-5C4D-A698-533FBD0AD3B2}">
      <dgm:prSet/>
      <dgm:spPr/>
      <dgm:t>
        <a:bodyPr/>
        <a:lstStyle/>
        <a:p>
          <a:pPr rtl="1"/>
          <a:r>
            <a:rPr lang="en-US" smtClean="0"/>
            <a:t>Atherosclerosis </a:t>
          </a:r>
          <a:endParaRPr lang="en-US" dirty="0"/>
        </a:p>
      </dgm:t>
    </dgm:pt>
    <dgm:pt modelId="{B873C7BE-A27A-314E-92D2-F07FECB986D0}" type="parTrans" cxnId="{6DEFB0A3-83EE-F64D-BC88-F1C2B2F70B09}">
      <dgm:prSet/>
      <dgm:spPr/>
      <dgm:t>
        <a:bodyPr/>
        <a:lstStyle/>
        <a:p>
          <a:pPr rtl="1"/>
          <a:endParaRPr lang="ar-SA" dirty="0"/>
        </a:p>
      </dgm:t>
    </dgm:pt>
    <dgm:pt modelId="{64E7A498-191F-414D-BD86-258053B5D56E}" type="sibTrans" cxnId="{6DEFB0A3-83EE-F64D-BC88-F1C2B2F70B09}">
      <dgm:prSet/>
      <dgm:spPr/>
      <dgm:t>
        <a:bodyPr/>
        <a:lstStyle/>
        <a:p>
          <a:pPr rtl="1"/>
          <a:endParaRPr lang="ar-SA"/>
        </a:p>
      </dgm:t>
    </dgm:pt>
    <dgm:pt modelId="{6EE24F82-9FB8-324A-9238-AA6B3A685751}">
      <dgm:prSet/>
      <dgm:spPr/>
      <dgm:t>
        <a:bodyPr/>
        <a:lstStyle/>
        <a:p>
          <a:pPr rtl="1"/>
          <a:r>
            <a:rPr lang="en-US" smtClean="0"/>
            <a:t>Coronary artery disease </a:t>
          </a:r>
          <a:endParaRPr lang="en-US" dirty="0"/>
        </a:p>
      </dgm:t>
    </dgm:pt>
    <dgm:pt modelId="{3DCD4E54-06D1-C14F-B7CC-4AD59BC1E0DC}" type="parTrans" cxnId="{794CB1C0-0FDB-4F4C-AA89-13E8899F91EE}">
      <dgm:prSet/>
      <dgm:spPr/>
      <dgm:t>
        <a:bodyPr/>
        <a:lstStyle/>
        <a:p>
          <a:pPr rtl="1"/>
          <a:endParaRPr lang="ar-SA" dirty="0"/>
        </a:p>
      </dgm:t>
    </dgm:pt>
    <dgm:pt modelId="{8670BE2C-7AC5-F546-8493-33F17587C543}" type="sibTrans" cxnId="{794CB1C0-0FDB-4F4C-AA89-13E8899F91EE}">
      <dgm:prSet/>
      <dgm:spPr/>
      <dgm:t>
        <a:bodyPr/>
        <a:lstStyle/>
        <a:p>
          <a:pPr rtl="1"/>
          <a:endParaRPr lang="ar-SA"/>
        </a:p>
      </dgm:t>
    </dgm:pt>
    <dgm:pt modelId="{B44CA8C7-7B20-774A-AFDE-271E5E79FB10}">
      <dgm:prSet/>
      <dgm:spPr/>
      <dgm:t>
        <a:bodyPr/>
        <a:lstStyle/>
        <a:p>
          <a:pPr rtl="1"/>
          <a:r>
            <a:rPr lang="en-US" smtClean="0"/>
            <a:t>Obesity </a:t>
          </a:r>
          <a:endParaRPr lang="en-US" dirty="0"/>
        </a:p>
      </dgm:t>
    </dgm:pt>
    <dgm:pt modelId="{1972DB84-A8FA-D84C-AD6F-BA1717FD1DC6}" type="parTrans" cxnId="{DEB521A8-A57E-9A42-A3A6-3AC6D99D5AAB}">
      <dgm:prSet/>
      <dgm:spPr/>
      <dgm:t>
        <a:bodyPr/>
        <a:lstStyle/>
        <a:p>
          <a:pPr rtl="1"/>
          <a:endParaRPr lang="ar-SA" dirty="0"/>
        </a:p>
      </dgm:t>
    </dgm:pt>
    <dgm:pt modelId="{E50AB094-8204-6444-B8EE-EF38F7338098}" type="sibTrans" cxnId="{DEB521A8-A57E-9A42-A3A6-3AC6D99D5AAB}">
      <dgm:prSet/>
      <dgm:spPr/>
      <dgm:t>
        <a:bodyPr/>
        <a:lstStyle/>
        <a:p>
          <a:pPr rtl="1"/>
          <a:endParaRPr lang="ar-SA"/>
        </a:p>
      </dgm:t>
    </dgm:pt>
    <dgm:pt modelId="{E8C446BD-2496-9C49-B689-273387254BF2}">
      <dgm:prSet/>
      <dgm:spPr/>
      <dgm:t>
        <a:bodyPr/>
        <a:lstStyle/>
        <a:p>
          <a:pPr rtl="1"/>
          <a:r>
            <a:rPr lang="en-US" smtClean="0"/>
            <a:t>Metabolic syndrome </a:t>
          </a:r>
          <a:endParaRPr lang="en-US" dirty="0"/>
        </a:p>
      </dgm:t>
    </dgm:pt>
    <dgm:pt modelId="{C7F48460-2596-9249-A7FB-48E8E4165AF0}" type="parTrans" cxnId="{F05E110A-E0D6-2649-8794-494C7104BA70}">
      <dgm:prSet/>
      <dgm:spPr/>
      <dgm:t>
        <a:bodyPr/>
        <a:lstStyle/>
        <a:p>
          <a:pPr rtl="1"/>
          <a:endParaRPr lang="ar-SA" dirty="0"/>
        </a:p>
      </dgm:t>
    </dgm:pt>
    <dgm:pt modelId="{714ED5A3-F655-B848-A5DC-A199D7716CBD}" type="sibTrans" cxnId="{F05E110A-E0D6-2649-8794-494C7104BA70}">
      <dgm:prSet/>
      <dgm:spPr/>
      <dgm:t>
        <a:bodyPr/>
        <a:lstStyle/>
        <a:p>
          <a:pPr rtl="1"/>
          <a:endParaRPr lang="ar-SA"/>
        </a:p>
      </dgm:t>
    </dgm:pt>
    <dgm:pt modelId="{78BFC4E2-46F9-8640-85B3-44EF870FE05C}">
      <dgm:prSet/>
      <dgm:spPr/>
      <dgm:t>
        <a:bodyPr/>
        <a:lstStyle/>
        <a:p>
          <a:pPr rtl="1"/>
          <a:r>
            <a:rPr lang="en-US" smtClean="0"/>
            <a:t>Hypertension</a:t>
          </a:r>
          <a:endParaRPr lang="ar-SA"/>
        </a:p>
      </dgm:t>
    </dgm:pt>
    <dgm:pt modelId="{A647A2E0-DDCB-144A-9765-8BE77379506D}" type="parTrans" cxnId="{5C6BEEEE-C164-784E-99A1-F256DA358275}">
      <dgm:prSet/>
      <dgm:spPr/>
      <dgm:t>
        <a:bodyPr/>
        <a:lstStyle/>
        <a:p>
          <a:pPr rtl="1"/>
          <a:endParaRPr lang="ar-SA" dirty="0"/>
        </a:p>
      </dgm:t>
    </dgm:pt>
    <dgm:pt modelId="{62845058-026B-164D-9897-3AC867BFACE5}" type="sibTrans" cxnId="{5C6BEEEE-C164-784E-99A1-F256DA358275}">
      <dgm:prSet/>
      <dgm:spPr/>
      <dgm:t>
        <a:bodyPr/>
        <a:lstStyle/>
        <a:p>
          <a:pPr rtl="1"/>
          <a:endParaRPr lang="ar-SA"/>
        </a:p>
      </dgm:t>
    </dgm:pt>
    <dgm:pt modelId="{D063A380-B990-514D-9AC6-F7EF0FAD1522}" type="pres">
      <dgm:prSet presAssocID="{CFCD4D95-8FA2-D946-A319-3C5D75D374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526776-AC14-6F40-BAB3-A79D210BF2FA}" type="pres">
      <dgm:prSet presAssocID="{C35D5E21-08C8-B843-A32D-AC8DC35655F3}" presName="root1" presStyleCnt="0"/>
      <dgm:spPr/>
      <dgm:t>
        <a:bodyPr/>
        <a:lstStyle/>
        <a:p>
          <a:endParaRPr lang="en-US"/>
        </a:p>
      </dgm:t>
    </dgm:pt>
    <dgm:pt modelId="{F727F7FE-A997-084C-AB3B-68A729A80641}" type="pres">
      <dgm:prSet presAssocID="{C35D5E21-08C8-B843-A32D-AC8DC35655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49B4993-7135-7B49-A528-680BF4F6AF38}" type="pres">
      <dgm:prSet presAssocID="{C35D5E21-08C8-B843-A32D-AC8DC35655F3}" presName="level2hierChild" presStyleCnt="0"/>
      <dgm:spPr/>
      <dgm:t>
        <a:bodyPr/>
        <a:lstStyle/>
        <a:p>
          <a:endParaRPr lang="en-US"/>
        </a:p>
      </dgm:t>
    </dgm:pt>
    <dgm:pt modelId="{0160B18C-E1CC-3E4A-8F01-8F17CABC5CE9}" type="pres">
      <dgm:prSet presAssocID="{B4AAB411-0D79-0E48-B02C-2EF360D9F4F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24BF801-E080-5F4E-92ED-4339BA420840}" type="pres">
      <dgm:prSet presAssocID="{B4AAB411-0D79-0E48-B02C-2EF360D9F4F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04E7372-40D4-9946-9434-F890F5DA0E17}" type="pres">
      <dgm:prSet presAssocID="{5C3FF15E-987D-804F-B9CB-B5040326AE00}" presName="root2" presStyleCnt="0"/>
      <dgm:spPr/>
      <dgm:t>
        <a:bodyPr/>
        <a:lstStyle/>
        <a:p>
          <a:endParaRPr lang="en-US"/>
        </a:p>
      </dgm:t>
    </dgm:pt>
    <dgm:pt modelId="{8182C96C-82FC-CB45-A7D0-8648AFFD0B80}" type="pres">
      <dgm:prSet presAssocID="{5C3FF15E-987D-804F-B9CB-B5040326AE00}" presName="LevelTwoTextNode" presStyleLbl="node2" presStyleIdx="0" presStyleCnt="3" custScaleX="83587" custScaleY="55954" custLinFactNeighborY="-1173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4008631-08AF-D846-9B99-AD8ECA07F15B}" type="pres">
      <dgm:prSet presAssocID="{5C3FF15E-987D-804F-B9CB-B5040326AE00}" presName="level3hierChild" presStyleCnt="0"/>
      <dgm:spPr/>
      <dgm:t>
        <a:bodyPr/>
        <a:lstStyle/>
        <a:p>
          <a:endParaRPr lang="en-US"/>
        </a:p>
      </dgm:t>
    </dgm:pt>
    <dgm:pt modelId="{D3B24FA2-59E5-8E43-A4F8-86DDB8339A66}" type="pres">
      <dgm:prSet presAssocID="{D116611B-074F-554F-B170-ACE077AE1B1C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5E7F91D6-167D-414C-BF59-CE3196731AC4}" type="pres">
      <dgm:prSet presAssocID="{D116611B-074F-554F-B170-ACE077AE1B1C}" presName="connTx" presStyleLbl="parChTrans1D3" presStyleIdx="0" presStyleCnt="7"/>
      <dgm:spPr/>
      <dgm:t>
        <a:bodyPr/>
        <a:lstStyle/>
        <a:p>
          <a:endParaRPr lang="en-US"/>
        </a:p>
      </dgm:t>
    </dgm:pt>
    <dgm:pt modelId="{DED85173-4E63-1140-B6A6-5D15A9FDB9C3}" type="pres">
      <dgm:prSet presAssocID="{8423674A-FB5F-6B4A-A873-BCFABF599017}" presName="root2" presStyleCnt="0"/>
      <dgm:spPr/>
      <dgm:t>
        <a:bodyPr/>
        <a:lstStyle/>
        <a:p>
          <a:endParaRPr lang="en-US"/>
        </a:p>
      </dgm:t>
    </dgm:pt>
    <dgm:pt modelId="{78BB4244-E1D9-444B-85DA-AEC216A2D976}" type="pres">
      <dgm:prSet presAssocID="{8423674A-FB5F-6B4A-A873-BCFABF599017}" presName="LevelTwoTextNode" presStyleLbl="node3" presStyleIdx="0" presStyleCnt="7" custScaleX="196335" custScaleY="69497" custLinFactNeighborX="-119" custLinFactNeighborY="-949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000B681-0269-3441-AF1E-3BFA07BF0FA6}" type="pres">
      <dgm:prSet presAssocID="{8423674A-FB5F-6B4A-A873-BCFABF599017}" presName="level3hierChild" presStyleCnt="0"/>
      <dgm:spPr/>
      <dgm:t>
        <a:bodyPr/>
        <a:lstStyle/>
        <a:p>
          <a:endParaRPr lang="en-US"/>
        </a:p>
      </dgm:t>
    </dgm:pt>
    <dgm:pt modelId="{251784A4-BE05-1A4A-9136-036E8664443F}" type="pres">
      <dgm:prSet presAssocID="{2121BEF9-7130-2E4E-A1EF-FC514188F485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C6772663-9288-6041-B288-8FCD184E8BE1}" type="pres">
      <dgm:prSet presAssocID="{2121BEF9-7130-2E4E-A1EF-FC514188F485}" presName="connTx" presStyleLbl="parChTrans1D3" presStyleIdx="1" presStyleCnt="7"/>
      <dgm:spPr/>
      <dgm:t>
        <a:bodyPr/>
        <a:lstStyle/>
        <a:p>
          <a:endParaRPr lang="en-US"/>
        </a:p>
      </dgm:t>
    </dgm:pt>
    <dgm:pt modelId="{B38870E0-6C86-D64E-B656-3A4455D409F3}" type="pres">
      <dgm:prSet presAssocID="{8CAD92BD-62FC-E340-B753-23409678A75E}" presName="root2" presStyleCnt="0"/>
      <dgm:spPr/>
      <dgm:t>
        <a:bodyPr/>
        <a:lstStyle/>
        <a:p>
          <a:endParaRPr lang="en-US"/>
        </a:p>
      </dgm:t>
    </dgm:pt>
    <dgm:pt modelId="{4688EADE-202E-9541-9EE0-15BE5D07D1E9}" type="pres">
      <dgm:prSet presAssocID="{8CAD92BD-62FC-E340-B753-23409678A75E}" presName="LevelTwoTextNode" presStyleLbl="node3" presStyleIdx="1" presStyleCnt="7" custScaleX="196335" custScaleY="66103" custLinFactNeighborX="-342" custLinFactNeighborY="-5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E563A7-E777-2D4E-A2A1-006F834595E0}" type="pres">
      <dgm:prSet presAssocID="{8CAD92BD-62FC-E340-B753-23409678A75E}" presName="level3hierChild" presStyleCnt="0"/>
      <dgm:spPr/>
      <dgm:t>
        <a:bodyPr/>
        <a:lstStyle/>
        <a:p>
          <a:endParaRPr lang="en-US"/>
        </a:p>
      </dgm:t>
    </dgm:pt>
    <dgm:pt modelId="{AEE0FA1E-6BF2-5943-B689-297CEF05B929}" type="pres">
      <dgm:prSet presAssocID="{D53886B9-96DA-C542-A80E-10F0F5ACEAA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C3FCF08-4908-6542-B120-434FA1BA1FD2}" type="pres">
      <dgm:prSet presAssocID="{D53886B9-96DA-C542-A80E-10F0F5ACEAA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3BAA202-274B-584C-A046-9F7A18253359}" type="pres">
      <dgm:prSet presAssocID="{CA2260AF-313A-A743-8D02-68732EB4E526}" presName="root2" presStyleCnt="0"/>
      <dgm:spPr/>
      <dgm:t>
        <a:bodyPr/>
        <a:lstStyle/>
        <a:p>
          <a:endParaRPr lang="en-US"/>
        </a:p>
      </dgm:t>
    </dgm:pt>
    <dgm:pt modelId="{77CC52D5-0A6A-8A49-8C44-93E9EF84A737}" type="pres">
      <dgm:prSet presAssocID="{CA2260AF-313A-A743-8D02-68732EB4E526}" presName="LevelTwoTextNode" presStyleLbl="node2" presStyleIdx="1" presStyleCnt="3" custScaleX="83587" custScaleY="49999" custLinFactNeighborX="-788" custLinFactNeighborY="35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86AAD-E12C-0141-8580-54BD4E6DC4FC}" type="pres">
      <dgm:prSet presAssocID="{CA2260AF-313A-A743-8D02-68732EB4E526}" presName="level3hierChild" presStyleCnt="0"/>
      <dgm:spPr/>
      <dgm:t>
        <a:bodyPr/>
        <a:lstStyle/>
        <a:p>
          <a:endParaRPr lang="en-US"/>
        </a:p>
      </dgm:t>
    </dgm:pt>
    <dgm:pt modelId="{261AF994-D61F-F648-AF8F-4811C821350C}" type="pres">
      <dgm:prSet presAssocID="{FC4B2686-298D-F942-9FA3-F9EE7621D3C1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0FB298CD-7D21-824D-8B79-89DC14A06814}" type="pres">
      <dgm:prSet presAssocID="{FC4B2686-298D-F942-9FA3-F9EE7621D3C1}" presName="connTx" presStyleLbl="parChTrans1D3" presStyleIdx="2" presStyleCnt="7"/>
      <dgm:spPr/>
      <dgm:t>
        <a:bodyPr/>
        <a:lstStyle/>
        <a:p>
          <a:endParaRPr lang="en-US"/>
        </a:p>
      </dgm:t>
    </dgm:pt>
    <dgm:pt modelId="{A30D41E2-DB2C-6742-87F2-DF87A8A521C4}" type="pres">
      <dgm:prSet presAssocID="{89449348-293B-4A41-A4B1-AD35806BC3BD}" presName="root2" presStyleCnt="0"/>
      <dgm:spPr/>
      <dgm:t>
        <a:bodyPr/>
        <a:lstStyle/>
        <a:p>
          <a:endParaRPr lang="en-US"/>
        </a:p>
      </dgm:t>
    </dgm:pt>
    <dgm:pt modelId="{BA96ADD8-E3BF-3541-8B81-1AAED9610DFB}" type="pres">
      <dgm:prSet presAssocID="{89449348-293B-4A41-A4B1-AD35806BC3BD}" presName="LevelTwoTextNode" presStyleLbl="node3" presStyleIdx="2" presStyleCnt="7" custScaleX="144777" custScaleY="55510" custLinFactNeighborX="190" custLinFactNeighborY="109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0BA6352-487E-034A-9261-31CD6D919623}" type="pres">
      <dgm:prSet presAssocID="{89449348-293B-4A41-A4B1-AD35806BC3BD}" presName="level3hierChild" presStyleCnt="0"/>
      <dgm:spPr/>
      <dgm:t>
        <a:bodyPr/>
        <a:lstStyle/>
        <a:p>
          <a:endParaRPr lang="en-US"/>
        </a:p>
      </dgm:t>
    </dgm:pt>
    <dgm:pt modelId="{7BF34C13-D4D9-DE49-AEA2-2615DBA60D2D}" type="pres">
      <dgm:prSet presAssocID="{F179191A-D46A-E742-9858-9BF1261B87D9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70871545-13B3-8F42-94E8-0023F909EC15}" type="pres">
      <dgm:prSet presAssocID="{F179191A-D46A-E742-9858-9BF1261B87D9}" presName="connTx" presStyleLbl="parChTrans1D3" presStyleIdx="3" presStyleCnt="7"/>
      <dgm:spPr/>
      <dgm:t>
        <a:bodyPr/>
        <a:lstStyle/>
        <a:p>
          <a:endParaRPr lang="en-US"/>
        </a:p>
      </dgm:t>
    </dgm:pt>
    <dgm:pt modelId="{1A2C96A2-A5A6-B44E-9CBD-23AEBF120056}" type="pres">
      <dgm:prSet presAssocID="{96ABEB5D-F3D0-FC47-8E7E-430B93980B99}" presName="root2" presStyleCnt="0"/>
      <dgm:spPr/>
      <dgm:t>
        <a:bodyPr/>
        <a:lstStyle/>
        <a:p>
          <a:endParaRPr lang="en-US"/>
        </a:p>
      </dgm:t>
    </dgm:pt>
    <dgm:pt modelId="{F6E57238-453F-AE45-823A-4AF9FFAE4E01}" type="pres">
      <dgm:prSet presAssocID="{96ABEB5D-F3D0-FC47-8E7E-430B93980B99}" presName="LevelTwoTextNode" presStyleLbl="node3" presStyleIdx="3" presStyleCnt="7" custScaleX="144777" custScaleY="58272" custLinFactNeighborY="8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D9365-A4C9-8047-9568-63CA75166EA1}" type="pres">
      <dgm:prSet presAssocID="{96ABEB5D-F3D0-FC47-8E7E-430B93980B99}" presName="level3hierChild" presStyleCnt="0"/>
      <dgm:spPr/>
      <dgm:t>
        <a:bodyPr/>
        <a:lstStyle/>
        <a:p>
          <a:endParaRPr lang="en-US"/>
        </a:p>
      </dgm:t>
    </dgm:pt>
    <dgm:pt modelId="{79BD6CF7-2BBE-3A42-A9DF-E82A9C0780EA}" type="pres">
      <dgm:prSet presAssocID="{2BFEA8DA-94D6-4C4E-9B50-059F9EB59966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EB9EEDB5-B881-2241-87BF-7AF12673E668}" type="pres">
      <dgm:prSet presAssocID="{2BFEA8DA-94D6-4C4E-9B50-059F9EB59966}" presName="connTx" presStyleLbl="parChTrans1D3" presStyleIdx="4" presStyleCnt="7"/>
      <dgm:spPr/>
      <dgm:t>
        <a:bodyPr/>
        <a:lstStyle/>
        <a:p>
          <a:endParaRPr lang="en-US"/>
        </a:p>
      </dgm:t>
    </dgm:pt>
    <dgm:pt modelId="{063AAF97-3D0E-1941-8F59-318FAF4A4BF5}" type="pres">
      <dgm:prSet presAssocID="{3EC8E2A9-45ED-8145-A9BD-2513EE309A4C}" presName="root2" presStyleCnt="0"/>
      <dgm:spPr/>
      <dgm:t>
        <a:bodyPr/>
        <a:lstStyle/>
        <a:p>
          <a:endParaRPr lang="en-US"/>
        </a:p>
      </dgm:t>
    </dgm:pt>
    <dgm:pt modelId="{5BEB4117-A958-C64C-83A6-214E8F4BDE33}" type="pres">
      <dgm:prSet presAssocID="{3EC8E2A9-45ED-8145-A9BD-2513EE309A4C}" presName="LevelTwoTextNode" presStyleLbl="node3" presStyleIdx="4" presStyleCnt="7" custScaleX="144777" custScaleY="76757" custLinFactNeighborY="4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D604B-B46F-E14D-AE64-558D90C7B8F0}" type="pres">
      <dgm:prSet presAssocID="{3EC8E2A9-45ED-8145-A9BD-2513EE309A4C}" presName="level3hierChild" presStyleCnt="0"/>
      <dgm:spPr/>
      <dgm:t>
        <a:bodyPr/>
        <a:lstStyle/>
        <a:p>
          <a:endParaRPr lang="en-US"/>
        </a:p>
      </dgm:t>
    </dgm:pt>
    <dgm:pt modelId="{9D59B66A-92BF-5D40-9898-D27C30B25B02}" type="pres">
      <dgm:prSet presAssocID="{BA88F9A3-BFA4-1F45-89D3-A9FEB3CBE6CE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58ADA95E-4567-594E-AE4F-C2C80F266102}" type="pres">
      <dgm:prSet presAssocID="{BA88F9A3-BFA4-1F45-89D3-A9FEB3CBE6CE}" presName="connTx" presStyleLbl="parChTrans1D3" presStyleIdx="5" presStyleCnt="7"/>
      <dgm:spPr/>
      <dgm:t>
        <a:bodyPr/>
        <a:lstStyle/>
        <a:p>
          <a:endParaRPr lang="en-US"/>
        </a:p>
      </dgm:t>
    </dgm:pt>
    <dgm:pt modelId="{5AECA5D5-9F77-8248-A34D-9E9FA9E17742}" type="pres">
      <dgm:prSet presAssocID="{D81DFA74-23A0-204E-943F-037E065E9862}" presName="root2" presStyleCnt="0"/>
      <dgm:spPr/>
      <dgm:t>
        <a:bodyPr/>
        <a:lstStyle/>
        <a:p>
          <a:endParaRPr lang="en-US"/>
        </a:p>
      </dgm:t>
    </dgm:pt>
    <dgm:pt modelId="{0C43A1D7-E703-104C-AD46-C64DBA614A1C}" type="pres">
      <dgm:prSet presAssocID="{D81DFA74-23A0-204E-943F-037E065E9862}" presName="LevelTwoTextNode" presStyleLbl="node3" presStyleIdx="5" presStyleCnt="7" custScaleX="144777" custScaleY="87028" custLinFactNeighborY="-1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4451AB-BFD4-994B-827D-9D04587FC492}" type="pres">
      <dgm:prSet presAssocID="{D81DFA74-23A0-204E-943F-037E065E9862}" presName="level3hierChild" presStyleCnt="0"/>
      <dgm:spPr/>
      <dgm:t>
        <a:bodyPr/>
        <a:lstStyle/>
        <a:p>
          <a:endParaRPr lang="en-US"/>
        </a:p>
      </dgm:t>
    </dgm:pt>
    <dgm:pt modelId="{740FC482-0D5B-5349-A722-E5542589621A}" type="pres">
      <dgm:prSet presAssocID="{67B4D4E9-0E98-4A4A-BC7C-FD7EAA2EE2F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2C42FE3-00EE-5C40-8465-F72AD784761D}" type="pres">
      <dgm:prSet presAssocID="{67B4D4E9-0E98-4A4A-BC7C-FD7EAA2EE2F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A796D0E-39B2-4146-BC36-1861FA8759E7}" type="pres">
      <dgm:prSet presAssocID="{F313298C-FD3B-EA47-B464-BEF290DAEDC3}" presName="root2" presStyleCnt="0"/>
      <dgm:spPr/>
      <dgm:t>
        <a:bodyPr/>
        <a:lstStyle/>
        <a:p>
          <a:endParaRPr lang="en-US"/>
        </a:p>
      </dgm:t>
    </dgm:pt>
    <dgm:pt modelId="{297870A7-4CC0-7148-AC44-B10F38DD7DFB}" type="pres">
      <dgm:prSet presAssocID="{F313298C-FD3B-EA47-B464-BEF290DAEDC3}" presName="LevelTwoTextNode" presStyleLbl="node2" presStyleIdx="2" presStyleCnt="3" custScaleX="83587" custScaleY="52795" custLinFactY="19221" custLinFactNeighborX="97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DC2AD-D892-3842-9DE9-9E8741AE50C9}" type="pres">
      <dgm:prSet presAssocID="{F313298C-FD3B-EA47-B464-BEF290DAEDC3}" presName="level3hierChild" presStyleCnt="0"/>
      <dgm:spPr/>
      <dgm:t>
        <a:bodyPr/>
        <a:lstStyle/>
        <a:p>
          <a:endParaRPr lang="en-US"/>
        </a:p>
      </dgm:t>
    </dgm:pt>
    <dgm:pt modelId="{7C2389B1-A2AD-2243-A18F-8CDF4E77CEB0}" type="pres">
      <dgm:prSet presAssocID="{9A16D91E-A6BD-2742-9982-6D84C108C339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059DB19B-ABF8-D942-8131-ECCA97DA76CA}" type="pres">
      <dgm:prSet presAssocID="{9A16D91E-A6BD-2742-9982-6D84C108C339}" presName="connTx" presStyleLbl="parChTrans1D3" presStyleIdx="6" presStyleCnt="7"/>
      <dgm:spPr/>
      <dgm:t>
        <a:bodyPr/>
        <a:lstStyle/>
        <a:p>
          <a:endParaRPr lang="en-US"/>
        </a:p>
      </dgm:t>
    </dgm:pt>
    <dgm:pt modelId="{3C216C62-F3CB-8244-84D5-87D0CA7DEF32}" type="pres">
      <dgm:prSet presAssocID="{19B3A698-1D11-634B-8602-16B8917CD068}" presName="root2" presStyleCnt="0"/>
      <dgm:spPr/>
      <dgm:t>
        <a:bodyPr/>
        <a:lstStyle/>
        <a:p>
          <a:endParaRPr lang="en-US"/>
        </a:p>
      </dgm:t>
    </dgm:pt>
    <dgm:pt modelId="{589E550B-DCF1-954A-A668-DEA27D64FDA3}" type="pres">
      <dgm:prSet presAssocID="{19B3A698-1D11-634B-8602-16B8917CD068}" presName="LevelTwoTextNode" presStyleLbl="node3" presStyleIdx="6" presStyleCnt="7" custLinFactY="16446" custLinFactNeighborX="-1270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AE437D-7AF0-914F-9EBC-47B74C132F85}" type="pres">
      <dgm:prSet presAssocID="{19B3A698-1D11-634B-8602-16B8917CD068}" presName="level3hierChild" presStyleCnt="0"/>
      <dgm:spPr/>
      <dgm:t>
        <a:bodyPr/>
        <a:lstStyle/>
        <a:p>
          <a:endParaRPr lang="en-US"/>
        </a:p>
      </dgm:t>
    </dgm:pt>
    <dgm:pt modelId="{AC4E813C-773D-6141-AEFB-CA5DF8A5B794}" type="pres">
      <dgm:prSet presAssocID="{C7F48460-2596-9249-A7FB-48E8E4165AF0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614215E3-6EDE-064C-81FA-70E37176A2F6}" type="pres">
      <dgm:prSet presAssocID="{C7F48460-2596-9249-A7FB-48E8E4165AF0}" presName="connTx" presStyleLbl="parChTrans1D4" presStyleIdx="0" presStyleCnt="6"/>
      <dgm:spPr/>
      <dgm:t>
        <a:bodyPr/>
        <a:lstStyle/>
        <a:p>
          <a:endParaRPr lang="en-US"/>
        </a:p>
      </dgm:t>
    </dgm:pt>
    <dgm:pt modelId="{D3F09A73-C8AE-3541-91E5-D7530CF3E978}" type="pres">
      <dgm:prSet presAssocID="{E8C446BD-2496-9C49-B689-273387254BF2}" presName="root2" presStyleCnt="0"/>
      <dgm:spPr/>
      <dgm:t>
        <a:bodyPr/>
        <a:lstStyle/>
        <a:p>
          <a:endParaRPr lang="en-US"/>
        </a:p>
      </dgm:t>
    </dgm:pt>
    <dgm:pt modelId="{87210B8C-34C8-C849-A6D0-CD18AE07244C}" type="pres">
      <dgm:prSet presAssocID="{E8C446BD-2496-9C49-B689-273387254BF2}" presName="LevelTwoTextNode" presStyleLbl="node4" presStyleIdx="0" presStyleCnt="6" custScaleY="64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BE3E-3CCE-9F4A-9667-AC280F95C859}" type="pres">
      <dgm:prSet presAssocID="{E8C446BD-2496-9C49-B689-273387254BF2}" presName="level3hierChild" presStyleCnt="0"/>
      <dgm:spPr/>
      <dgm:t>
        <a:bodyPr/>
        <a:lstStyle/>
        <a:p>
          <a:endParaRPr lang="en-US"/>
        </a:p>
      </dgm:t>
    </dgm:pt>
    <dgm:pt modelId="{77A2BCC8-27B1-3E48-8E6D-16275ECDDD1A}" type="pres">
      <dgm:prSet presAssocID="{1972DB84-A8FA-D84C-AD6F-BA1717FD1DC6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CC8B62D0-20AA-AC4F-AFE8-E1F8B6A64F5B}" type="pres">
      <dgm:prSet presAssocID="{1972DB84-A8FA-D84C-AD6F-BA1717FD1DC6}" presName="connTx" presStyleLbl="parChTrans1D4" presStyleIdx="1" presStyleCnt="6"/>
      <dgm:spPr/>
      <dgm:t>
        <a:bodyPr/>
        <a:lstStyle/>
        <a:p>
          <a:endParaRPr lang="en-US"/>
        </a:p>
      </dgm:t>
    </dgm:pt>
    <dgm:pt modelId="{A5C9D3A8-B67E-974E-B241-FB4B4FAAEF32}" type="pres">
      <dgm:prSet presAssocID="{B44CA8C7-7B20-774A-AFDE-271E5E79FB10}" presName="root2" presStyleCnt="0"/>
      <dgm:spPr/>
      <dgm:t>
        <a:bodyPr/>
        <a:lstStyle/>
        <a:p>
          <a:endParaRPr lang="en-US"/>
        </a:p>
      </dgm:t>
    </dgm:pt>
    <dgm:pt modelId="{31D2588D-CE11-454E-BD9B-EDADDF742BBF}" type="pres">
      <dgm:prSet presAssocID="{B44CA8C7-7B20-774A-AFDE-271E5E79FB10}" presName="LevelTwoTextNode" presStyleLbl="node4" presStyleIdx="1" presStyleCnt="6" custScaleY="4672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AD03D29-E677-7C42-B870-5A0516DB4EB7}" type="pres">
      <dgm:prSet presAssocID="{B44CA8C7-7B20-774A-AFDE-271E5E79FB10}" presName="level3hierChild" presStyleCnt="0"/>
      <dgm:spPr/>
      <dgm:t>
        <a:bodyPr/>
        <a:lstStyle/>
        <a:p>
          <a:endParaRPr lang="en-US"/>
        </a:p>
      </dgm:t>
    </dgm:pt>
    <dgm:pt modelId="{F489DD8C-A8A4-C64E-BB3D-EFDC68347202}" type="pres">
      <dgm:prSet presAssocID="{A647A2E0-DDCB-144A-9765-8BE77379506D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1451CFDF-146C-444F-BC18-97689CB0E82C}" type="pres">
      <dgm:prSet presAssocID="{A647A2E0-DDCB-144A-9765-8BE77379506D}" presName="connTx" presStyleLbl="parChTrans1D4" presStyleIdx="2" presStyleCnt="6"/>
      <dgm:spPr/>
      <dgm:t>
        <a:bodyPr/>
        <a:lstStyle/>
        <a:p>
          <a:endParaRPr lang="en-US"/>
        </a:p>
      </dgm:t>
    </dgm:pt>
    <dgm:pt modelId="{55659284-F877-E148-AEA2-014A172F62D1}" type="pres">
      <dgm:prSet presAssocID="{78BFC4E2-46F9-8640-85B3-44EF870FE05C}" presName="root2" presStyleCnt="0"/>
      <dgm:spPr/>
      <dgm:t>
        <a:bodyPr/>
        <a:lstStyle/>
        <a:p>
          <a:endParaRPr lang="en-US"/>
        </a:p>
      </dgm:t>
    </dgm:pt>
    <dgm:pt modelId="{0FBE6746-FFE2-6E49-8016-2E37CC9E4CB5}" type="pres">
      <dgm:prSet presAssocID="{78BFC4E2-46F9-8640-85B3-44EF870FE05C}" presName="LevelTwoTextNode" presStyleLbl="node4" presStyleIdx="2" presStyleCnt="6" custScaleY="6098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F0BE9E3-3158-274F-AEF8-EFDD1C87E43B}" type="pres">
      <dgm:prSet presAssocID="{78BFC4E2-46F9-8640-85B3-44EF870FE05C}" presName="level3hierChild" presStyleCnt="0"/>
      <dgm:spPr/>
      <dgm:t>
        <a:bodyPr/>
        <a:lstStyle/>
        <a:p>
          <a:endParaRPr lang="en-US"/>
        </a:p>
      </dgm:t>
    </dgm:pt>
    <dgm:pt modelId="{3B9B1B70-8AE8-1C40-9B16-93BAAC398F1E}" type="pres">
      <dgm:prSet presAssocID="{8098418B-2514-A54A-99CB-3E150A6EE4A6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177B4E6B-F6AE-F54E-AE22-B009BC7F68B4}" type="pres">
      <dgm:prSet presAssocID="{8098418B-2514-A54A-99CB-3E150A6EE4A6}" presName="connTx" presStyleLbl="parChTrans1D4" presStyleIdx="3" presStyleCnt="6"/>
      <dgm:spPr/>
      <dgm:t>
        <a:bodyPr/>
        <a:lstStyle/>
        <a:p>
          <a:endParaRPr lang="en-US"/>
        </a:p>
      </dgm:t>
    </dgm:pt>
    <dgm:pt modelId="{05DC722B-7222-A34A-92F7-64F0D67CAA58}" type="pres">
      <dgm:prSet presAssocID="{F8A297DF-67B6-D64C-9F83-3A442C2207E0}" presName="root2" presStyleCnt="0"/>
      <dgm:spPr/>
      <dgm:t>
        <a:bodyPr/>
        <a:lstStyle/>
        <a:p>
          <a:endParaRPr lang="en-US"/>
        </a:p>
      </dgm:t>
    </dgm:pt>
    <dgm:pt modelId="{FFA22A8F-D8E4-9444-A14C-94CE53A0969D}" type="pres">
      <dgm:prSet presAssocID="{F8A297DF-67B6-D64C-9F83-3A442C2207E0}" presName="LevelTwoTextNode" presStyleLbl="node4" presStyleIdx="3" presStyleCnt="6" custScaleY="5748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892B230-0E72-A54B-BB88-CC8CDE40166B}" type="pres">
      <dgm:prSet presAssocID="{F8A297DF-67B6-D64C-9F83-3A442C2207E0}" presName="level3hierChild" presStyleCnt="0"/>
      <dgm:spPr/>
      <dgm:t>
        <a:bodyPr/>
        <a:lstStyle/>
        <a:p>
          <a:endParaRPr lang="en-US"/>
        </a:p>
      </dgm:t>
    </dgm:pt>
    <dgm:pt modelId="{B513AABC-8E00-F04D-B339-912D44628C9E}" type="pres">
      <dgm:prSet presAssocID="{3DCD4E54-06D1-C14F-B7CC-4AD59BC1E0DC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B8ED3120-C82F-5B49-9FA0-EF3138CD0CE3}" type="pres">
      <dgm:prSet presAssocID="{3DCD4E54-06D1-C14F-B7CC-4AD59BC1E0DC}" presName="connTx" presStyleLbl="parChTrans1D4" presStyleIdx="4" presStyleCnt="6"/>
      <dgm:spPr/>
      <dgm:t>
        <a:bodyPr/>
        <a:lstStyle/>
        <a:p>
          <a:endParaRPr lang="en-US"/>
        </a:p>
      </dgm:t>
    </dgm:pt>
    <dgm:pt modelId="{EB104CE5-4C54-2941-9611-381EA8D7AEC5}" type="pres">
      <dgm:prSet presAssocID="{6EE24F82-9FB8-324A-9238-AA6B3A685751}" presName="root2" presStyleCnt="0"/>
      <dgm:spPr/>
      <dgm:t>
        <a:bodyPr/>
        <a:lstStyle/>
        <a:p>
          <a:endParaRPr lang="en-US"/>
        </a:p>
      </dgm:t>
    </dgm:pt>
    <dgm:pt modelId="{5ED8C3F8-3BDF-5A48-85FA-931A3088D9A2}" type="pres">
      <dgm:prSet presAssocID="{6EE24F82-9FB8-324A-9238-AA6B3A685751}" presName="LevelTwoTextNode" presStyleLbl="node4" presStyleIdx="4" presStyleCnt="6" custScaleY="60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09C7A-5089-3B44-B494-DE1B56068C38}" type="pres">
      <dgm:prSet presAssocID="{6EE24F82-9FB8-324A-9238-AA6B3A685751}" presName="level3hierChild" presStyleCnt="0"/>
      <dgm:spPr/>
      <dgm:t>
        <a:bodyPr/>
        <a:lstStyle/>
        <a:p>
          <a:endParaRPr lang="en-US"/>
        </a:p>
      </dgm:t>
    </dgm:pt>
    <dgm:pt modelId="{57DBF208-5181-C643-BF12-507B3B9D2755}" type="pres">
      <dgm:prSet presAssocID="{B873C7BE-A27A-314E-92D2-F07FECB986D0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D830CB96-CBA2-784A-953E-CDEDFB2EF929}" type="pres">
      <dgm:prSet presAssocID="{B873C7BE-A27A-314E-92D2-F07FECB986D0}" presName="connTx" presStyleLbl="parChTrans1D4" presStyleIdx="5" presStyleCnt="6"/>
      <dgm:spPr/>
      <dgm:t>
        <a:bodyPr/>
        <a:lstStyle/>
        <a:p>
          <a:endParaRPr lang="en-US"/>
        </a:p>
      </dgm:t>
    </dgm:pt>
    <dgm:pt modelId="{BA9CF017-894D-C447-9E5C-767248A5366B}" type="pres">
      <dgm:prSet presAssocID="{99B29ABB-35B9-5C4D-A698-533FBD0AD3B2}" presName="root2" presStyleCnt="0"/>
      <dgm:spPr/>
      <dgm:t>
        <a:bodyPr/>
        <a:lstStyle/>
        <a:p>
          <a:endParaRPr lang="en-US"/>
        </a:p>
      </dgm:t>
    </dgm:pt>
    <dgm:pt modelId="{BF5E7BFE-ABBD-C449-849B-D1E2E18C1D84}" type="pres">
      <dgm:prSet presAssocID="{99B29ABB-35B9-5C4D-A698-533FBD0AD3B2}" presName="LevelTwoTextNode" presStyleLbl="node4" presStyleIdx="5" presStyleCnt="6" custScaleY="37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5B4BBE-C314-8B4B-8E77-73AB2F41D191}" type="pres">
      <dgm:prSet presAssocID="{99B29ABB-35B9-5C4D-A698-533FBD0AD3B2}" presName="level3hierChild" presStyleCnt="0"/>
      <dgm:spPr/>
      <dgm:t>
        <a:bodyPr/>
        <a:lstStyle/>
        <a:p>
          <a:endParaRPr lang="en-US"/>
        </a:p>
      </dgm:t>
    </dgm:pt>
  </dgm:ptLst>
  <dgm:cxnLst>
    <dgm:cxn modelId="{BA4AA6A7-AB12-4442-8680-89B6C1910099}" type="presOf" srcId="{2121BEF9-7130-2E4E-A1EF-FC514188F485}" destId="{251784A4-BE05-1A4A-9136-036E8664443F}" srcOrd="0" destOrd="0" presId="urn:microsoft.com/office/officeart/2008/layout/HorizontalMultiLevelHierarchy"/>
    <dgm:cxn modelId="{98151D5C-F7C3-2E4B-A15F-8A7F218DE73F}" srcId="{19B3A698-1D11-634B-8602-16B8917CD068}" destId="{F8A297DF-67B6-D64C-9F83-3A442C2207E0}" srcOrd="3" destOrd="0" parTransId="{8098418B-2514-A54A-99CB-3E150A6EE4A6}" sibTransId="{1971968D-0992-8F4F-86BC-78C70C4BAE94}"/>
    <dgm:cxn modelId="{2609E240-1A72-490E-A545-DC7BE3BED1FF}" type="presOf" srcId="{2BFEA8DA-94D6-4C4E-9B50-059F9EB59966}" destId="{79BD6CF7-2BBE-3A42-A9DF-E82A9C0780EA}" srcOrd="0" destOrd="0" presId="urn:microsoft.com/office/officeart/2008/layout/HorizontalMultiLevelHierarchy"/>
    <dgm:cxn modelId="{65F74694-6186-4F88-9739-7C7DC70572EE}" type="presOf" srcId="{9A16D91E-A6BD-2742-9982-6D84C108C339}" destId="{7C2389B1-A2AD-2243-A18F-8CDF4E77CEB0}" srcOrd="0" destOrd="0" presId="urn:microsoft.com/office/officeart/2008/layout/HorizontalMultiLevelHierarchy"/>
    <dgm:cxn modelId="{D38BA244-3F82-497D-9314-67EC8307C8C7}" type="presOf" srcId="{B44CA8C7-7B20-774A-AFDE-271E5E79FB10}" destId="{31D2588D-CE11-454E-BD9B-EDADDF742BBF}" srcOrd="0" destOrd="0" presId="urn:microsoft.com/office/officeart/2008/layout/HorizontalMultiLevelHierarchy"/>
    <dgm:cxn modelId="{FE9B7497-BACB-7B43-AAC8-29DA042D45A1}" srcId="{F313298C-FD3B-EA47-B464-BEF290DAEDC3}" destId="{19B3A698-1D11-634B-8602-16B8917CD068}" srcOrd="0" destOrd="0" parTransId="{9A16D91E-A6BD-2742-9982-6D84C108C339}" sibTransId="{54258F79-40D7-274E-9ED2-8646E7A8BAF1}"/>
    <dgm:cxn modelId="{534FA8BA-7B70-45D6-8F72-1F5C13E77298}" type="presOf" srcId="{FC4B2686-298D-F942-9FA3-F9EE7621D3C1}" destId="{261AF994-D61F-F648-AF8F-4811C821350C}" srcOrd="0" destOrd="0" presId="urn:microsoft.com/office/officeart/2008/layout/HorizontalMultiLevelHierarchy"/>
    <dgm:cxn modelId="{E7598230-7A92-451A-A769-014385D36D41}" type="presOf" srcId="{99B29ABB-35B9-5C4D-A698-533FBD0AD3B2}" destId="{BF5E7BFE-ABBD-C449-849B-D1E2E18C1D84}" srcOrd="0" destOrd="0" presId="urn:microsoft.com/office/officeart/2008/layout/HorizontalMultiLevelHierarchy"/>
    <dgm:cxn modelId="{F2038660-CE72-4778-BDFA-74EE8AA5757B}" type="presOf" srcId="{67B4D4E9-0E98-4A4A-BC7C-FD7EAA2EE2FE}" destId="{740FC482-0D5B-5349-A722-E5542589621A}" srcOrd="0" destOrd="0" presId="urn:microsoft.com/office/officeart/2008/layout/HorizontalMultiLevelHierarchy"/>
    <dgm:cxn modelId="{5C6BEEEE-C164-784E-99A1-F256DA358275}" srcId="{19B3A698-1D11-634B-8602-16B8917CD068}" destId="{78BFC4E2-46F9-8640-85B3-44EF870FE05C}" srcOrd="2" destOrd="0" parTransId="{A647A2E0-DDCB-144A-9765-8BE77379506D}" sibTransId="{62845058-026B-164D-9897-3AC867BFACE5}"/>
    <dgm:cxn modelId="{A3635540-4191-43C4-8F84-D8DB6D0E5955}" type="presOf" srcId="{F179191A-D46A-E742-9858-9BF1261B87D9}" destId="{7BF34C13-D4D9-DE49-AEA2-2615DBA60D2D}" srcOrd="0" destOrd="0" presId="urn:microsoft.com/office/officeart/2008/layout/HorizontalMultiLevelHierarchy"/>
    <dgm:cxn modelId="{F59FFE6C-D9B5-4EA1-B3DC-741C349EB481}" type="presOf" srcId="{D116611B-074F-554F-B170-ACE077AE1B1C}" destId="{D3B24FA2-59E5-8E43-A4F8-86DDB8339A66}" srcOrd="0" destOrd="0" presId="urn:microsoft.com/office/officeart/2008/layout/HorizontalMultiLevelHierarchy"/>
    <dgm:cxn modelId="{A079C450-1E55-448F-9764-03CB861C62DB}" type="presOf" srcId="{D53886B9-96DA-C542-A80E-10F0F5ACEAA1}" destId="{6C3FCF08-4908-6542-B120-434FA1BA1FD2}" srcOrd="1" destOrd="0" presId="urn:microsoft.com/office/officeart/2008/layout/HorizontalMultiLevelHierarchy"/>
    <dgm:cxn modelId="{C5D2A157-C65C-4A63-9E5A-06B3A20DE01F}" type="presOf" srcId="{19B3A698-1D11-634B-8602-16B8917CD068}" destId="{589E550B-DCF1-954A-A668-DEA27D64FDA3}" srcOrd="0" destOrd="0" presId="urn:microsoft.com/office/officeart/2008/layout/HorizontalMultiLevelHierarchy"/>
    <dgm:cxn modelId="{276917AB-30FC-4426-9DEB-A0D9D633D614}" type="presOf" srcId="{D81DFA74-23A0-204E-943F-037E065E9862}" destId="{0C43A1D7-E703-104C-AD46-C64DBA614A1C}" srcOrd="0" destOrd="0" presId="urn:microsoft.com/office/officeart/2008/layout/HorizontalMultiLevelHierarchy"/>
    <dgm:cxn modelId="{44E51ABC-5185-6C4F-A1C7-5807C8EFAD00}" srcId="{CA2260AF-313A-A743-8D02-68732EB4E526}" destId="{96ABEB5D-F3D0-FC47-8E7E-430B93980B99}" srcOrd="1" destOrd="0" parTransId="{F179191A-D46A-E742-9858-9BF1261B87D9}" sibTransId="{8897BB13-A47E-F344-A0E7-1C2FF2C16C00}"/>
    <dgm:cxn modelId="{B3B58B1B-C45B-4F9A-9CA7-B512D32FDE9E}" type="presOf" srcId="{5C3FF15E-987D-804F-B9CB-B5040326AE00}" destId="{8182C96C-82FC-CB45-A7D0-8648AFFD0B80}" srcOrd="0" destOrd="0" presId="urn:microsoft.com/office/officeart/2008/layout/HorizontalMultiLevelHierarchy"/>
    <dgm:cxn modelId="{E73CDB58-F971-47FB-8EAD-9D36B301D0AB}" type="presOf" srcId="{C7F48460-2596-9249-A7FB-48E8E4165AF0}" destId="{AC4E813C-773D-6141-AEFB-CA5DF8A5B794}" srcOrd="0" destOrd="0" presId="urn:microsoft.com/office/officeart/2008/layout/HorizontalMultiLevelHierarchy"/>
    <dgm:cxn modelId="{B49FAD93-F9DB-4307-851C-0058139109C4}" type="presOf" srcId="{3EC8E2A9-45ED-8145-A9BD-2513EE309A4C}" destId="{5BEB4117-A958-C64C-83A6-214E8F4BDE33}" srcOrd="0" destOrd="0" presId="urn:microsoft.com/office/officeart/2008/layout/HorizontalMultiLevelHierarchy"/>
    <dgm:cxn modelId="{477FCEC6-BCC0-4D10-9F22-CE29492958F6}" type="presOf" srcId="{FC4B2686-298D-F942-9FA3-F9EE7621D3C1}" destId="{0FB298CD-7D21-824D-8B79-89DC14A06814}" srcOrd="1" destOrd="0" presId="urn:microsoft.com/office/officeart/2008/layout/HorizontalMultiLevelHierarchy"/>
    <dgm:cxn modelId="{7ABBDB1F-15C1-48F7-8FDD-B2AE37701AC5}" type="presOf" srcId="{67B4D4E9-0E98-4A4A-BC7C-FD7EAA2EE2FE}" destId="{F2C42FE3-00EE-5C40-8465-F72AD784761D}" srcOrd="1" destOrd="0" presId="urn:microsoft.com/office/officeart/2008/layout/HorizontalMultiLevelHierarchy"/>
    <dgm:cxn modelId="{621B1D7E-9784-4547-BC09-4752A5283774}" srcId="{C35D5E21-08C8-B843-A32D-AC8DC35655F3}" destId="{CA2260AF-313A-A743-8D02-68732EB4E526}" srcOrd="1" destOrd="0" parTransId="{D53886B9-96DA-C542-A80E-10F0F5ACEAA1}" sibTransId="{7D593FE5-1AA7-FD4D-8C4E-004921880FD5}"/>
    <dgm:cxn modelId="{71AEC158-60DC-463C-8823-80FCB6E35FF0}" type="presOf" srcId="{2BFEA8DA-94D6-4C4E-9B50-059F9EB59966}" destId="{EB9EEDB5-B881-2241-87BF-7AF12673E668}" srcOrd="1" destOrd="0" presId="urn:microsoft.com/office/officeart/2008/layout/HorizontalMultiLevelHierarchy"/>
    <dgm:cxn modelId="{3FE75034-0491-4AE7-82C3-63999AF85BE8}" type="presOf" srcId="{3DCD4E54-06D1-C14F-B7CC-4AD59BC1E0DC}" destId="{B8ED3120-C82F-5B49-9FA0-EF3138CD0CE3}" srcOrd="1" destOrd="0" presId="urn:microsoft.com/office/officeart/2008/layout/HorizontalMultiLevelHierarchy"/>
    <dgm:cxn modelId="{5465FC8D-0997-4C1D-AB71-51BA08051A6B}" type="presOf" srcId="{BA88F9A3-BFA4-1F45-89D3-A9FEB3CBE6CE}" destId="{58ADA95E-4567-594E-AE4F-C2C80F266102}" srcOrd="1" destOrd="0" presId="urn:microsoft.com/office/officeart/2008/layout/HorizontalMultiLevelHierarchy"/>
    <dgm:cxn modelId="{939E2FED-D636-4661-80F1-ECF377340C9B}" type="presOf" srcId="{BA88F9A3-BFA4-1F45-89D3-A9FEB3CBE6CE}" destId="{9D59B66A-92BF-5D40-9898-D27C30B25B02}" srcOrd="0" destOrd="0" presId="urn:microsoft.com/office/officeart/2008/layout/HorizontalMultiLevelHierarchy"/>
    <dgm:cxn modelId="{8E17220B-6EF8-B945-A0D2-8AAF81953BD1}" srcId="{CFCD4D95-8FA2-D946-A319-3C5D75D3742C}" destId="{C35D5E21-08C8-B843-A32D-AC8DC35655F3}" srcOrd="0" destOrd="0" parTransId="{C250F0CB-06E1-624B-9F4B-7BB9675282B1}" sibTransId="{9724F254-15A1-0648-8DF6-DDCC85BEC609}"/>
    <dgm:cxn modelId="{E41D6C7D-28AE-452A-AA46-D77F884EFAC8}" type="presOf" srcId="{96ABEB5D-F3D0-FC47-8E7E-430B93980B99}" destId="{F6E57238-453F-AE45-823A-4AF9FFAE4E01}" srcOrd="0" destOrd="0" presId="urn:microsoft.com/office/officeart/2008/layout/HorizontalMultiLevelHierarchy"/>
    <dgm:cxn modelId="{28A13574-C491-4F83-8DFE-F0138CB143FB}" type="presOf" srcId="{78BFC4E2-46F9-8640-85B3-44EF870FE05C}" destId="{0FBE6746-FFE2-6E49-8016-2E37CC9E4CB5}" srcOrd="0" destOrd="0" presId="urn:microsoft.com/office/officeart/2008/layout/HorizontalMultiLevelHierarchy"/>
    <dgm:cxn modelId="{A85F32AE-385C-42A7-8753-B8902D29DA93}" type="presOf" srcId="{8098418B-2514-A54A-99CB-3E150A6EE4A6}" destId="{177B4E6B-F6AE-F54E-AE22-B009BC7F68B4}" srcOrd="1" destOrd="0" presId="urn:microsoft.com/office/officeart/2008/layout/HorizontalMultiLevelHierarchy"/>
    <dgm:cxn modelId="{468A4C84-4C9B-4460-8F87-0266561ECD10}" type="presOf" srcId="{A647A2E0-DDCB-144A-9765-8BE77379506D}" destId="{F489DD8C-A8A4-C64E-BB3D-EFDC68347202}" srcOrd="0" destOrd="0" presId="urn:microsoft.com/office/officeart/2008/layout/HorizontalMultiLevelHierarchy"/>
    <dgm:cxn modelId="{16DF087F-7FC0-4C87-825B-6F4AA8011591}" type="presOf" srcId="{9A16D91E-A6BD-2742-9982-6D84C108C339}" destId="{059DB19B-ABF8-D942-8131-ECCA97DA76CA}" srcOrd="1" destOrd="0" presId="urn:microsoft.com/office/officeart/2008/layout/HorizontalMultiLevelHierarchy"/>
    <dgm:cxn modelId="{CAE56EAB-4DF6-8A4A-ADBA-1725A0DC18B1}" srcId="{CA2260AF-313A-A743-8D02-68732EB4E526}" destId="{3EC8E2A9-45ED-8145-A9BD-2513EE309A4C}" srcOrd="2" destOrd="0" parTransId="{2BFEA8DA-94D6-4C4E-9B50-059F9EB59966}" sibTransId="{216E86A8-588A-084F-9D40-A87F40D40425}"/>
    <dgm:cxn modelId="{8FCA820A-2F88-4630-BBEB-F3D31AA6A946}" type="presOf" srcId="{2121BEF9-7130-2E4E-A1EF-FC514188F485}" destId="{C6772663-9288-6041-B288-8FCD184E8BE1}" srcOrd="1" destOrd="0" presId="urn:microsoft.com/office/officeart/2008/layout/HorizontalMultiLevelHierarchy"/>
    <dgm:cxn modelId="{B6C3F4C7-4441-49E9-942F-844558DA47B5}" type="presOf" srcId="{B873C7BE-A27A-314E-92D2-F07FECB986D0}" destId="{57DBF208-5181-C643-BF12-507B3B9D2755}" srcOrd="0" destOrd="0" presId="urn:microsoft.com/office/officeart/2008/layout/HorizontalMultiLevelHierarchy"/>
    <dgm:cxn modelId="{628850A3-D716-4947-BF4B-9BBFBBFB0D55}" type="presOf" srcId="{F179191A-D46A-E742-9858-9BF1261B87D9}" destId="{70871545-13B3-8F42-94E8-0023F909EC15}" srcOrd="1" destOrd="0" presId="urn:microsoft.com/office/officeart/2008/layout/HorizontalMultiLevelHierarchy"/>
    <dgm:cxn modelId="{6DEFB0A3-83EE-F64D-BC88-F1C2B2F70B09}" srcId="{F8A297DF-67B6-D64C-9F83-3A442C2207E0}" destId="{99B29ABB-35B9-5C4D-A698-533FBD0AD3B2}" srcOrd="1" destOrd="0" parTransId="{B873C7BE-A27A-314E-92D2-F07FECB986D0}" sibTransId="{64E7A498-191F-414D-BD86-258053B5D56E}"/>
    <dgm:cxn modelId="{6F7D74BC-CC77-3644-8C5F-A09AA40F3F67}" srcId="{CA2260AF-313A-A743-8D02-68732EB4E526}" destId="{D81DFA74-23A0-204E-943F-037E065E9862}" srcOrd="3" destOrd="0" parTransId="{BA88F9A3-BFA4-1F45-89D3-A9FEB3CBE6CE}" sibTransId="{5B135CE9-4861-1F4F-A39A-EAAE18C60B2B}"/>
    <dgm:cxn modelId="{E54FCD1B-0194-034E-9811-F9AF0FACEDF2}" srcId="{5C3FF15E-987D-804F-B9CB-B5040326AE00}" destId="{8CAD92BD-62FC-E340-B753-23409678A75E}" srcOrd="1" destOrd="0" parTransId="{2121BEF9-7130-2E4E-A1EF-FC514188F485}" sibTransId="{179F6EAA-A2F0-5943-B506-B63ABEC392FA}"/>
    <dgm:cxn modelId="{532E4461-9491-4B23-8D81-3C622536DC51}" type="presOf" srcId="{F313298C-FD3B-EA47-B464-BEF290DAEDC3}" destId="{297870A7-4CC0-7148-AC44-B10F38DD7DFB}" srcOrd="0" destOrd="0" presId="urn:microsoft.com/office/officeart/2008/layout/HorizontalMultiLevelHierarchy"/>
    <dgm:cxn modelId="{DD0CF9BE-60D1-CE46-9A17-428D904F44FC}" srcId="{C35D5E21-08C8-B843-A32D-AC8DC35655F3}" destId="{5C3FF15E-987D-804F-B9CB-B5040326AE00}" srcOrd="0" destOrd="0" parTransId="{B4AAB411-0D79-0E48-B02C-2EF360D9F4F7}" sibTransId="{FDDDA376-3441-A249-82D5-6F8BFE2FE6D5}"/>
    <dgm:cxn modelId="{6B70F49E-C212-44D5-BDDB-561BA333DF08}" type="presOf" srcId="{8CAD92BD-62FC-E340-B753-23409678A75E}" destId="{4688EADE-202E-9541-9EE0-15BE5D07D1E9}" srcOrd="0" destOrd="0" presId="urn:microsoft.com/office/officeart/2008/layout/HorizontalMultiLevelHierarchy"/>
    <dgm:cxn modelId="{BCA81C32-6378-49FD-AA07-C4EB22842F06}" type="presOf" srcId="{D53886B9-96DA-C542-A80E-10F0F5ACEAA1}" destId="{AEE0FA1E-6BF2-5943-B689-297CEF05B929}" srcOrd="0" destOrd="0" presId="urn:microsoft.com/office/officeart/2008/layout/HorizontalMultiLevelHierarchy"/>
    <dgm:cxn modelId="{089D37DF-FFA8-40DD-B721-4EB08E00D633}" type="presOf" srcId="{89449348-293B-4A41-A4B1-AD35806BC3BD}" destId="{BA96ADD8-E3BF-3541-8B81-1AAED9610DFB}" srcOrd="0" destOrd="0" presId="urn:microsoft.com/office/officeart/2008/layout/HorizontalMultiLevelHierarchy"/>
    <dgm:cxn modelId="{FC7E6775-8EC1-4C48-86AE-267417EC83C9}" type="presOf" srcId="{8423674A-FB5F-6B4A-A873-BCFABF599017}" destId="{78BB4244-E1D9-444B-85DA-AEC216A2D976}" srcOrd="0" destOrd="0" presId="urn:microsoft.com/office/officeart/2008/layout/HorizontalMultiLevelHierarchy"/>
    <dgm:cxn modelId="{56A77A06-41BD-4F57-A5E1-09A2DF7BCB55}" type="presOf" srcId="{F8A297DF-67B6-D64C-9F83-3A442C2207E0}" destId="{FFA22A8F-D8E4-9444-A14C-94CE53A0969D}" srcOrd="0" destOrd="0" presId="urn:microsoft.com/office/officeart/2008/layout/HorizontalMultiLevelHierarchy"/>
    <dgm:cxn modelId="{AA426694-3EBB-AE43-9CD0-5101CECD5357}" srcId="{C35D5E21-08C8-B843-A32D-AC8DC35655F3}" destId="{F313298C-FD3B-EA47-B464-BEF290DAEDC3}" srcOrd="2" destOrd="0" parTransId="{67B4D4E9-0E98-4A4A-BC7C-FD7EAA2EE2FE}" sibTransId="{5C15ADEE-6866-6144-8B90-18FF91886CC6}"/>
    <dgm:cxn modelId="{1E541A3D-B732-40BB-9A02-5960F28BBFEF}" type="presOf" srcId="{B4AAB411-0D79-0E48-B02C-2EF360D9F4F7}" destId="{024BF801-E080-5F4E-92ED-4339BA420840}" srcOrd="1" destOrd="0" presId="urn:microsoft.com/office/officeart/2008/layout/HorizontalMultiLevelHierarchy"/>
    <dgm:cxn modelId="{DEB521A8-A57E-9A42-A3A6-3AC6D99D5AAB}" srcId="{19B3A698-1D11-634B-8602-16B8917CD068}" destId="{B44CA8C7-7B20-774A-AFDE-271E5E79FB10}" srcOrd="1" destOrd="0" parTransId="{1972DB84-A8FA-D84C-AD6F-BA1717FD1DC6}" sibTransId="{E50AB094-8204-6444-B8EE-EF38F7338098}"/>
    <dgm:cxn modelId="{23F48E89-0E15-48E9-A23A-E1F3D0D55C56}" type="presOf" srcId="{6EE24F82-9FB8-324A-9238-AA6B3A685751}" destId="{5ED8C3F8-3BDF-5A48-85FA-931A3088D9A2}" srcOrd="0" destOrd="0" presId="urn:microsoft.com/office/officeart/2008/layout/HorizontalMultiLevelHierarchy"/>
    <dgm:cxn modelId="{5BE56E3C-ECCF-4C91-93B9-372ACC792268}" type="presOf" srcId="{A647A2E0-DDCB-144A-9765-8BE77379506D}" destId="{1451CFDF-146C-444F-BC18-97689CB0E82C}" srcOrd="1" destOrd="0" presId="urn:microsoft.com/office/officeart/2008/layout/HorizontalMultiLevelHierarchy"/>
    <dgm:cxn modelId="{A5D6955E-6F70-4C21-B6F1-B19A2407D909}" type="presOf" srcId="{B873C7BE-A27A-314E-92D2-F07FECB986D0}" destId="{D830CB96-CBA2-784A-953E-CDEDFB2EF929}" srcOrd="1" destOrd="0" presId="urn:microsoft.com/office/officeart/2008/layout/HorizontalMultiLevelHierarchy"/>
    <dgm:cxn modelId="{30BD2CF2-1635-416D-987A-A5E48AF3E400}" type="presOf" srcId="{8098418B-2514-A54A-99CB-3E150A6EE4A6}" destId="{3B9B1B70-8AE8-1C40-9B16-93BAAC398F1E}" srcOrd="0" destOrd="0" presId="urn:microsoft.com/office/officeart/2008/layout/HorizontalMultiLevelHierarchy"/>
    <dgm:cxn modelId="{14B2915E-444E-4E96-B1BC-6F9F407FA4EF}" type="presOf" srcId="{C35D5E21-08C8-B843-A32D-AC8DC35655F3}" destId="{F727F7FE-A997-084C-AB3B-68A729A80641}" srcOrd="0" destOrd="0" presId="urn:microsoft.com/office/officeart/2008/layout/HorizontalMultiLevelHierarchy"/>
    <dgm:cxn modelId="{3C6E51AD-D912-6B45-8E0C-841356F82233}" srcId="{CA2260AF-313A-A743-8D02-68732EB4E526}" destId="{89449348-293B-4A41-A4B1-AD35806BC3BD}" srcOrd="0" destOrd="0" parTransId="{FC4B2686-298D-F942-9FA3-F9EE7621D3C1}" sibTransId="{F194AA61-336E-0B49-AA0F-F4B7DEDEA5E4}"/>
    <dgm:cxn modelId="{652F02F3-2640-4D4E-9BF9-D5BC448DDBD9}" type="presOf" srcId="{1972DB84-A8FA-D84C-AD6F-BA1717FD1DC6}" destId="{77A2BCC8-27B1-3E48-8E6D-16275ECDDD1A}" srcOrd="0" destOrd="0" presId="urn:microsoft.com/office/officeart/2008/layout/HorizontalMultiLevelHierarchy"/>
    <dgm:cxn modelId="{794CB1C0-0FDB-4F4C-AA89-13E8899F91EE}" srcId="{F8A297DF-67B6-D64C-9F83-3A442C2207E0}" destId="{6EE24F82-9FB8-324A-9238-AA6B3A685751}" srcOrd="0" destOrd="0" parTransId="{3DCD4E54-06D1-C14F-B7CC-4AD59BC1E0DC}" sibTransId="{8670BE2C-7AC5-F546-8493-33F17587C543}"/>
    <dgm:cxn modelId="{0C9FDA1F-815E-4FD9-B59A-A8BF3C7905C7}" type="presOf" srcId="{1972DB84-A8FA-D84C-AD6F-BA1717FD1DC6}" destId="{CC8B62D0-20AA-AC4F-AFE8-E1F8B6A64F5B}" srcOrd="1" destOrd="0" presId="urn:microsoft.com/office/officeart/2008/layout/HorizontalMultiLevelHierarchy"/>
    <dgm:cxn modelId="{921CC62D-2C6C-4EB3-8EF7-3AFF3F4A6B8C}" type="presOf" srcId="{E8C446BD-2496-9C49-B689-273387254BF2}" destId="{87210B8C-34C8-C849-A6D0-CD18AE07244C}" srcOrd="0" destOrd="0" presId="urn:microsoft.com/office/officeart/2008/layout/HorizontalMultiLevelHierarchy"/>
    <dgm:cxn modelId="{35E9442E-CFA6-41F6-B855-4AC8B6362D80}" type="presOf" srcId="{CA2260AF-313A-A743-8D02-68732EB4E526}" destId="{77CC52D5-0A6A-8A49-8C44-93E9EF84A737}" srcOrd="0" destOrd="0" presId="urn:microsoft.com/office/officeart/2008/layout/HorizontalMultiLevelHierarchy"/>
    <dgm:cxn modelId="{F05E110A-E0D6-2649-8794-494C7104BA70}" srcId="{19B3A698-1D11-634B-8602-16B8917CD068}" destId="{E8C446BD-2496-9C49-B689-273387254BF2}" srcOrd="0" destOrd="0" parTransId="{C7F48460-2596-9249-A7FB-48E8E4165AF0}" sibTransId="{714ED5A3-F655-B848-A5DC-A199D7716CBD}"/>
    <dgm:cxn modelId="{A080582D-1EFA-43C9-BE06-35E343EDD6BB}" type="presOf" srcId="{CFCD4D95-8FA2-D946-A319-3C5D75D3742C}" destId="{D063A380-B990-514D-9AC6-F7EF0FAD1522}" srcOrd="0" destOrd="0" presId="urn:microsoft.com/office/officeart/2008/layout/HorizontalMultiLevelHierarchy"/>
    <dgm:cxn modelId="{D4DEEDB3-66AD-4E26-BDDE-CF8513226F83}" type="presOf" srcId="{B4AAB411-0D79-0E48-B02C-2EF360D9F4F7}" destId="{0160B18C-E1CC-3E4A-8F01-8F17CABC5CE9}" srcOrd="0" destOrd="0" presId="urn:microsoft.com/office/officeart/2008/layout/HorizontalMultiLevelHierarchy"/>
    <dgm:cxn modelId="{61F84194-B9C9-44E8-A9D3-356DFA8DD11B}" type="presOf" srcId="{3DCD4E54-06D1-C14F-B7CC-4AD59BC1E0DC}" destId="{B513AABC-8E00-F04D-B339-912D44628C9E}" srcOrd="0" destOrd="0" presId="urn:microsoft.com/office/officeart/2008/layout/HorizontalMultiLevelHierarchy"/>
    <dgm:cxn modelId="{B440857D-B2C5-A046-9F74-D47E0D896C8A}" srcId="{5C3FF15E-987D-804F-B9CB-B5040326AE00}" destId="{8423674A-FB5F-6B4A-A873-BCFABF599017}" srcOrd="0" destOrd="0" parTransId="{D116611B-074F-554F-B170-ACE077AE1B1C}" sibTransId="{EAF86E2D-1968-3D45-9852-30346390D886}"/>
    <dgm:cxn modelId="{7F464EA2-967F-4F8E-B220-22C061F445EF}" type="presOf" srcId="{C7F48460-2596-9249-A7FB-48E8E4165AF0}" destId="{614215E3-6EDE-064C-81FA-70E37176A2F6}" srcOrd="1" destOrd="0" presId="urn:microsoft.com/office/officeart/2008/layout/HorizontalMultiLevelHierarchy"/>
    <dgm:cxn modelId="{84E77AB5-C9B1-4483-A8DB-47766592DB4B}" type="presOf" srcId="{D116611B-074F-554F-B170-ACE077AE1B1C}" destId="{5E7F91D6-167D-414C-BF59-CE3196731AC4}" srcOrd="1" destOrd="0" presId="urn:microsoft.com/office/officeart/2008/layout/HorizontalMultiLevelHierarchy"/>
    <dgm:cxn modelId="{B1A0AD3C-36DF-4E91-BA6A-C482E3DBE799}" type="presParOf" srcId="{D063A380-B990-514D-9AC6-F7EF0FAD1522}" destId="{DF526776-AC14-6F40-BAB3-A79D210BF2FA}" srcOrd="0" destOrd="0" presId="urn:microsoft.com/office/officeart/2008/layout/HorizontalMultiLevelHierarchy"/>
    <dgm:cxn modelId="{4C2FDE04-5F2D-4AE5-B9CD-AEB25FBD0948}" type="presParOf" srcId="{DF526776-AC14-6F40-BAB3-A79D210BF2FA}" destId="{F727F7FE-A997-084C-AB3B-68A729A80641}" srcOrd="0" destOrd="0" presId="urn:microsoft.com/office/officeart/2008/layout/HorizontalMultiLevelHierarchy"/>
    <dgm:cxn modelId="{7E9F33A0-DAF6-4CD4-AB1A-6D8E9C7EBFC3}" type="presParOf" srcId="{DF526776-AC14-6F40-BAB3-A79D210BF2FA}" destId="{249B4993-7135-7B49-A528-680BF4F6AF38}" srcOrd="1" destOrd="0" presId="urn:microsoft.com/office/officeart/2008/layout/HorizontalMultiLevelHierarchy"/>
    <dgm:cxn modelId="{BE441200-EDE9-4868-8451-2481CF22B6E1}" type="presParOf" srcId="{249B4993-7135-7B49-A528-680BF4F6AF38}" destId="{0160B18C-E1CC-3E4A-8F01-8F17CABC5CE9}" srcOrd="0" destOrd="0" presId="urn:microsoft.com/office/officeart/2008/layout/HorizontalMultiLevelHierarchy"/>
    <dgm:cxn modelId="{965875D6-6E3B-4D93-93AE-434690FB5F45}" type="presParOf" srcId="{0160B18C-E1CC-3E4A-8F01-8F17CABC5CE9}" destId="{024BF801-E080-5F4E-92ED-4339BA420840}" srcOrd="0" destOrd="0" presId="urn:microsoft.com/office/officeart/2008/layout/HorizontalMultiLevelHierarchy"/>
    <dgm:cxn modelId="{4641DB83-7876-4531-B1E3-35230AE1D341}" type="presParOf" srcId="{249B4993-7135-7B49-A528-680BF4F6AF38}" destId="{B04E7372-40D4-9946-9434-F890F5DA0E17}" srcOrd="1" destOrd="0" presId="urn:microsoft.com/office/officeart/2008/layout/HorizontalMultiLevelHierarchy"/>
    <dgm:cxn modelId="{12CCB934-0064-4D37-B553-60A09E46B866}" type="presParOf" srcId="{B04E7372-40D4-9946-9434-F890F5DA0E17}" destId="{8182C96C-82FC-CB45-A7D0-8648AFFD0B80}" srcOrd="0" destOrd="0" presId="urn:microsoft.com/office/officeart/2008/layout/HorizontalMultiLevelHierarchy"/>
    <dgm:cxn modelId="{42AE7A3D-537A-481A-A483-6DFA183CA90D}" type="presParOf" srcId="{B04E7372-40D4-9946-9434-F890F5DA0E17}" destId="{74008631-08AF-D846-9B99-AD8ECA07F15B}" srcOrd="1" destOrd="0" presId="urn:microsoft.com/office/officeart/2008/layout/HorizontalMultiLevelHierarchy"/>
    <dgm:cxn modelId="{A8FB854D-EE05-4986-9FB8-0367BCB78D94}" type="presParOf" srcId="{74008631-08AF-D846-9B99-AD8ECA07F15B}" destId="{D3B24FA2-59E5-8E43-A4F8-86DDB8339A66}" srcOrd="0" destOrd="0" presId="urn:microsoft.com/office/officeart/2008/layout/HorizontalMultiLevelHierarchy"/>
    <dgm:cxn modelId="{A69A7D1B-6423-4948-940E-D013AF9F1676}" type="presParOf" srcId="{D3B24FA2-59E5-8E43-A4F8-86DDB8339A66}" destId="{5E7F91D6-167D-414C-BF59-CE3196731AC4}" srcOrd="0" destOrd="0" presId="urn:microsoft.com/office/officeart/2008/layout/HorizontalMultiLevelHierarchy"/>
    <dgm:cxn modelId="{FA60CA52-FFCA-4877-8108-83E9FB01A046}" type="presParOf" srcId="{74008631-08AF-D846-9B99-AD8ECA07F15B}" destId="{DED85173-4E63-1140-B6A6-5D15A9FDB9C3}" srcOrd="1" destOrd="0" presId="urn:microsoft.com/office/officeart/2008/layout/HorizontalMultiLevelHierarchy"/>
    <dgm:cxn modelId="{7A9FC04C-E68B-44B2-B741-7BD847385833}" type="presParOf" srcId="{DED85173-4E63-1140-B6A6-5D15A9FDB9C3}" destId="{78BB4244-E1D9-444B-85DA-AEC216A2D976}" srcOrd="0" destOrd="0" presId="urn:microsoft.com/office/officeart/2008/layout/HorizontalMultiLevelHierarchy"/>
    <dgm:cxn modelId="{1596F099-C7B5-4EB7-9495-8E407ECE81B8}" type="presParOf" srcId="{DED85173-4E63-1140-B6A6-5D15A9FDB9C3}" destId="{B000B681-0269-3441-AF1E-3BFA07BF0FA6}" srcOrd="1" destOrd="0" presId="urn:microsoft.com/office/officeart/2008/layout/HorizontalMultiLevelHierarchy"/>
    <dgm:cxn modelId="{8B930DE7-6D76-4C6C-B3A6-B75355A68204}" type="presParOf" srcId="{74008631-08AF-D846-9B99-AD8ECA07F15B}" destId="{251784A4-BE05-1A4A-9136-036E8664443F}" srcOrd="2" destOrd="0" presId="urn:microsoft.com/office/officeart/2008/layout/HorizontalMultiLevelHierarchy"/>
    <dgm:cxn modelId="{70F12DC6-AF72-45DB-A972-0732C1930DFA}" type="presParOf" srcId="{251784A4-BE05-1A4A-9136-036E8664443F}" destId="{C6772663-9288-6041-B288-8FCD184E8BE1}" srcOrd="0" destOrd="0" presId="urn:microsoft.com/office/officeart/2008/layout/HorizontalMultiLevelHierarchy"/>
    <dgm:cxn modelId="{D95338BA-C946-46F9-9CFD-B9A3FF8646B9}" type="presParOf" srcId="{74008631-08AF-D846-9B99-AD8ECA07F15B}" destId="{B38870E0-6C86-D64E-B656-3A4455D409F3}" srcOrd="3" destOrd="0" presId="urn:microsoft.com/office/officeart/2008/layout/HorizontalMultiLevelHierarchy"/>
    <dgm:cxn modelId="{996B73B7-B585-433B-8ABB-0F8BDFE567F6}" type="presParOf" srcId="{B38870E0-6C86-D64E-B656-3A4455D409F3}" destId="{4688EADE-202E-9541-9EE0-15BE5D07D1E9}" srcOrd="0" destOrd="0" presId="urn:microsoft.com/office/officeart/2008/layout/HorizontalMultiLevelHierarchy"/>
    <dgm:cxn modelId="{B4E029ED-38FC-466F-988C-6886E15CF763}" type="presParOf" srcId="{B38870E0-6C86-D64E-B656-3A4455D409F3}" destId="{ECE563A7-E777-2D4E-A2A1-006F834595E0}" srcOrd="1" destOrd="0" presId="urn:microsoft.com/office/officeart/2008/layout/HorizontalMultiLevelHierarchy"/>
    <dgm:cxn modelId="{597172B1-0916-4811-BE05-F634C082246A}" type="presParOf" srcId="{249B4993-7135-7B49-A528-680BF4F6AF38}" destId="{AEE0FA1E-6BF2-5943-B689-297CEF05B929}" srcOrd="2" destOrd="0" presId="urn:microsoft.com/office/officeart/2008/layout/HorizontalMultiLevelHierarchy"/>
    <dgm:cxn modelId="{29EA2937-B36F-4541-B5A4-BD3D15E38E7A}" type="presParOf" srcId="{AEE0FA1E-6BF2-5943-B689-297CEF05B929}" destId="{6C3FCF08-4908-6542-B120-434FA1BA1FD2}" srcOrd="0" destOrd="0" presId="urn:microsoft.com/office/officeart/2008/layout/HorizontalMultiLevelHierarchy"/>
    <dgm:cxn modelId="{7033654C-4B52-4E3D-93B2-3BCDC53A8FBF}" type="presParOf" srcId="{249B4993-7135-7B49-A528-680BF4F6AF38}" destId="{53BAA202-274B-584C-A046-9F7A18253359}" srcOrd="3" destOrd="0" presId="urn:microsoft.com/office/officeart/2008/layout/HorizontalMultiLevelHierarchy"/>
    <dgm:cxn modelId="{E7E0D5AF-F86A-4790-809D-4CD45C6519EF}" type="presParOf" srcId="{53BAA202-274B-584C-A046-9F7A18253359}" destId="{77CC52D5-0A6A-8A49-8C44-93E9EF84A737}" srcOrd="0" destOrd="0" presId="urn:microsoft.com/office/officeart/2008/layout/HorizontalMultiLevelHierarchy"/>
    <dgm:cxn modelId="{991DE36C-17BE-419A-A53C-A02925289358}" type="presParOf" srcId="{53BAA202-274B-584C-A046-9F7A18253359}" destId="{6E086AAD-E12C-0141-8580-54BD4E6DC4FC}" srcOrd="1" destOrd="0" presId="urn:microsoft.com/office/officeart/2008/layout/HorizontalMultiLevelHierarchy"/>
    <dgm:cxn modelId="{205B7C26-4A27-4827-B215-E4ED993D98DB}" type="presParOf" srcId="{6E086AAD-E12C-0141-8580-54BD4E6DC4FC}" destId="{261AF994-D61F-F648-AF8F-4811C821350C}" srcOrd="0" destOrd="0" presId="urn:microsoft.com/office/officeart/2008/layout/HorizontalMultiLevelHierarchy"/>
    <dgm:cxn modelId="{2886AC5B-81B6-44CD-BA82-842B86308EC9}" type="presParOf" srcId="{261AF994-D61F-F648-AF8F-4811C821350C}" destId="{0FB298CD-7D21-824D-8B79-89DC14A06814}" srcOrd="0" destOrd="0" presId="urn:microsoft.com/office/officeart/2008/layout/HorizontalMultiLevelHierarchy"/>
    <dgm:cxn modelId="{93AD9951-96A6-470C-AEB1-4DD88E73B574}" type="presParOf" srcId="{6E086AAD-E12C-0141-8580-54BD4E6DC4FC}" destId="{A30D41E2-DB2C-6742-87F2-DF87A8A521C4}" srcOrd="1" destOrd="0" presId="urn:microsoft.com/office/officeart/2008/layout/HorizontalMultiLevelHierarchy"/>
    <dgm:cxn modelId="{FE3F8CFA-B1E8-44CA-B1DF-169359BE14D4}" type="presParOf" srcId="{A30D41E2-DB2C-6742-87F2-DF87A8A521C4}" destId="{BA96ADD8-E3BF-3541-8B81-1AAED9610DFB}" srcOrd="0" destOrd="0" presId="urn:microsoft.com/office/officeart/2008/layout/HorizontalMultiLevelHierarchy"/>
    <dgm:cxn modelId="{AD1D020A-A658-430B-ABDF-DFDF4BDCE8C0}" type="presParOf" srcId="{A30D41E2-DB2C-6742-87F2-DF87A8A521C4}" destId="{E0BA6352-487E-034A-9261-31CD6D919623}" srcOrd="1" destOrd="0" presId="urn:microsoft.com/office/officeart/2008/layout/HorizontalMultiLevelHierarchy"/>
    <dgm:cxn modelId="{F54E495F-4093-49C1-8474-6B4EC651B8BF}" type="presParOf" srcId="{6E086AAD-E12C-0141-8580-54BD4E6DC4FC}" destId="{7BF34C13-D4D9-DE49-AEA2-2615DBA60D2D}" srcOrd="2" destOrd="0" presId="urn:microsoft.com/office/officeart/2008/layout/HorizontalMultiLevelHierarchy"/>
    <dgm:cxn modelId="{17C90918-8307-406F-ABC1-5227F7F83CFF}" type="presParOf" srcId="{7BF34C13-D4D9-DE49-AEA2-2615DBA60D2D}" destId="{70871545-13B3-8F42-94E8-0023F909EC15}" srcOrd="0" destOrd="0" presId="urn:microsoft.com/office/officeart/2008/layout/HorizontalMultiLevelHierarchy"/>
    <dgm:cxn modelId="{35044DE5-8770-4DA8-81A9-E88C691912E9}" type="presParOf" srcId="{6E086AAD-E12C-0141-8580-54BD4E6DC4FC}" destId="{1A2C96A2-A5A6-B44E-9CBD-23AEBF120056}" srcOrd="3" destOrd="0" presId="urn:microsoft.com/office/officeart/2008/layout/HorizontalMultiLevelHierarchy"/>
    <dgm:cxn modelId="{C27D3E51-CD58-4FFB-82A2-6521854906D8}" type="presParOf" srcId="{1A2C96A2-A5A6-B44E-9CBD-23AEBF120056}" destId="{F6E57238-453F-AE45-823A-4AF9FFAE4E01}" srcOrd="0" destOrd="0" presId="urn:microsoft.com/office/officeart/2008/layout/HorizontalMultiLevelHierarchy"/>
    <dgm:cxn modelId="{38CCB8E9-776B-4D6A-9E39-2514CEF7300F}" type="presParOf" srcId="{1A2C96A2-A5A6-B44E-9CBD-23AEBF120056}" destId="{BF3D9365-A4C9-8047-9568-63CA75166EA1}" srcOrd="1" destOrd="0" presId="urn:microsoft.com/office/officeart/2008/layout/HorizontalMultiLevelHierarchy"/>
    <dgm:cxn modelId="{AFFFAF34-D634-4D7F-96C9-966EE83D9F27}" type="presParOf" srcId="{6E086AAD-E12C-0141-8580-54BD4E6DC4FC}" destId="{79BD6CF7-2BBE-3A42-A9DF-E82A9C0780EA}" srcOrd="4" destOrd="0" presId="urn:microsoft.com/office/officeart/2008/layout/HorizontalMultiLevelHierarchy"/>
    <dgm:cxn modelId="{4B51AA44-D70B-4DC2-9CDF-EAD30EAB2C1F}" type="presParOf" srcId="{79BD6CF7-2BBE-3A42-A9DF-E82A9C0780EA}" destId="{EB9EEDB5-B881-2241-87BF-7AF12673E668}" srcOrd="0" destOrd="0" presId="urn:microsoft.com/office/officeart/2008/layout/HorizontalMultiLevelHierarchy"/>
    <dgm:cxn modelId="{7A1831D0-9DA1-4A47-A65B-58F69E6BCE23}" type="presParOf" srcId="{6E086AAD-E12C-0141-8580-54BD4E6DC4FC}" destId="{063AAF97-3D0E-1941-8F59-318FAF4A4BF5}" srcOrd="5" destOrd="0" presId="urn:microsoft.com/office/officeart/2008/layout/HorizontalMultiLevelHierarchy"/>
    <dgm:cxn modelId="{C9E000F4-30A5-483F-B64E-6568E6004A97}" type="presParOf" srcId="{063AAF97-3D0E-1941-8F59-318FAF4A4BF5}" destId="{5BEB4117-A958-C64C-83A6-214E8F4BDE33}" srcOrd="0" destOrd="0" presId="urn:microsoft.com/office/officeart/2008/layout/HorizontalMultiLevelHierarchy"/>
    <dgm:cxn modelId="{BDCA33EC-119D-4E5B-88D1-8B1B3EF2A585}" type="presParOf" srcId="{063AAF97-3D0E-1941-8F59-318FAF4A4BF5}" destId="{B54D604B-B46F-E14D-AE64-558D90C7B8F0}" srcOrd="1" destOrd="0" presId="urn:microsoft.com/office/officeart/2008/layout/HorizontalMultiLevelHierarchy"/>
    <dgm:cxn modelId="{6FFC30EC-5B79-435A-BC04-012C351AF0F5}" type="presParOf" srcId="{6E086AAD-E12C-0141-8580-54BD4E6DC4FC}" destId="{9D59B66A-92BF-5D40-9898-D27C30B25B02}" srcOrd="6" destOrd="0" presId="urn:microsoft.com/office/officeart/2008/layout/HorizontalMultiLevelHierarchy"/>
    <dgm:cxn modelId="{E105C4AC-F9CC-4E3A-B184-A22956D34853}" type="presParOf" srcId="{9D59B66A-92BF-5D40-9898-D27C30B25B02}" destId="{58ADA95E-4567-594E-AE4F-C2C80F266102}" srcOrd="0" destOrd="0" presId="urn:microsoft.com/office/officeart/2008/layout/HorizontalMultiLevelHierarchy"/>
    <dgm:cxn modelId="{04458EDC-23A5-4CD1-B042-A254E7F84D01}" type="presParOf" srcId="{6E086AAD-E12C-0141-8580-54BD4E6DC4FC}" destId="{5AECA5D5-9F77-8248-A34D-9E9FA9E17742}" srcOrd="7" destOrd="0" presId="urn:microsoft.com/office/officeart/2008/layout/HorizontalMultiLevelHierarchy"/>
    <dgm:cxn modelId="{206D165A-0AA4-428E-9D71-9BAF091FF6EE}" type="presParOf" srcId="{5AECA5D5-9F77-8248-A34D-9E9FA9E17742}" destId="{0C43A1D7-E703-104C-AD46-C64DBA614A1C}" srcOrd="0" destOrd="0" presId="urn:microsoft.com/office/officeart/2008/layout/HorizontalMultiLevelHierarchy"/>
    <dgm:cxn modelId="{69D06609-A0C1-4145-8052-29BDF27C1506}" type="presParOf" srcId="{5AECA5D5-9F77-8248-A34D-9E9FA9E17742}" destId="{C04451AB-BFD4-994B-827D-9D04587FC492}" srcOrd="1" destOrd="0" presId="urn:microsoft.com/office/officeart/2008/layout/HorizontalMultiLevelHierarchy"/>
    <dgm:cxn modelId="{4DA2B53C-991D-45FB-9108-031E1746DAD1}" type="presParOf" srcId="{249B4993-7135-7B49-A528-680BF4F6AF38}" destId="{740FC482-0D5B-5349-A722-E5542589621A}" srcOrd="4" destOrd="0" presId="urn:microsoft.com/office/officeart/2008/layout/HorizontalMultiLevelHierarchy"/>
    <dgm:cxn modelId="{9CBF692B-24CA-47BD-88AC-C8F4B70BE187}" type="presParOf" srcId="{740FC482-0D5B-5349-A722-E5542589621A}" destId="{F2C42FE3-00EE-5C40-8465-F72AD784761D}" srcOrd="0" destOrd="0" presId="urn:microsoft.com/office/officeart/2008/layout/HorizontalMultiLevelHierarchy"/>
    <dgm:cxn modelId="{0FB093FA-FB98-4574-82BA-71CE62A8CFCE}" type="presParOf" srcId="{249B4993-7135-7B49-A528-680BF4F6AF38}" destId="{3A796D0E-39B2-4146-BC36-1861FA8759E7}" srcOrd="5" destOrd="0" presId="urn:microsoft.com/office/officeart/2008/layout/HorizontalMultiLevelHierarchy"/>
    <dgm:cxn modelId="{350595AD-6912-4668-AEE3-AF0F8D9B8149}" type="presParOf" srcId="{3A796D0E-39B2-4146-BC36-1861FA8759E7}" destId="{297870A7-4CC0-7148-AC44-B10F38DD7DFB}" srcOrd="0" destOrd="0" presId="urn:microsoft.com/office/officeart/2008/layout/HorizontalMultiLevelHierarchy"/>
    <dgm:cxn modelId="{D8D361DA-6267-4765-98E9-59064A72145B}" type="presParOf" srcId="{3A796D0E-39B2-4146-BC36-1861FA8759E7}" destId="{08EDC2AD-D892-3842-9DE9-9E8741AE50C9}" srcOrd="1" destOrd="0" presId="urn:microsoft.com/office/officeart/2008/layout/HorizontalMultiLevelHierarchy"/>
    <dgm:cxn modelId="{629570A9-A8C3-4113-9C5C-0B466A1AAC98}" type="presParOf" srcId="{08EDC2AD-D892-3842-9DE9-9E8741AE50C9}" destId="{7C2389B1-A2AD-2243-A18F-8CDF4E77CEB0}" srcOrd="0" destOrd="0" presId="urn:microsoft.com/office/officeart/2008/layout/HorizontalMultiLevelHierarchy"/>
    <dgm:cxn modelId="{6B60ECC5-1C4A-4F67-B2CF-AF839D91F7A7}" type="presParOf" srcId="{7C2389B1-A2AD-2243-A18F-8CDF4E77CEB0}" destId="{059DB19B-ABF8-D942-8131-ECCA97DA76CA}" srcOrd="0" destOrd="0" presId="urn:microsoft.com/office/officeart/2008/layout/HorizontalMultiLevelHierarchy"/>
    <dgm:cxn modelId="{9DB8D6FE-D8EA-4FFA-904F-4B9D632F3E93}" type="presParOf" srcId="{08EDC2AD-D892-3842-9DE9-9E8741AE50C9}" destId="{3C216C62-F3CB-8244-84D5-87D0CA7DEF32}" srcOrd="1" destOrd="0" presId="urn:microsoft.com/office/officeart/2008/layout/HorizontalMultiLevelHierarchy"/>
    <dgm:cxn modelId="{0E1B377A-2531-41C2-B5C7-AB0D5681AA99}" type="presParOf" srcId="{3C216C62-F3CB-8244-84D5-87D0CA7DEF32}" destId="{589E550B-DCF1-954A-A668-DEA27D64FDA3}" srcOrd="0" destOrd="0" presId="urn:microsoft.com/office/officeart/2008/layout/HorizontalMultiLevelHierarchy"/>
    <dgm:cxn modelId="{5854A1DE-2742-4486-AE1D-578214FA778D}" type="presParOf" srcId="{3C216C62-F3CB-8244-84D5-87D0CA7DEF32}" destId="{1AAE437D-7AF0-914F-9EBC-47B74C132F85}" srcOrd="1" destOrd="0" presId="urn:microsoft.com/office/officeart/2008/layout/HorizontalMultiLevelHierarchy"/>
    <dgm:cxn modelId="{365975C3-BD8A-4390-82AB-B50600C19A57}" type="presParOf" srcId="{1AAE437D-7AF0-914F-9EBC-47B74C132F85}" destId="{AC4E813C-773D-6141-AEFB-CA5DF8A5B794}" srcOrd="0" destOrd="0" presId="urn:microsoft.com/office/officeart/2008/layout/HorizontalMultiLevelHierarchy"/>
    <dgm:cxn modelId="{ADFCDE88-9F17-4008-8DFD-0B341C6F287D}" type="presParOf" srcId="{AC4E813C-773D-6141-AEFB-CA5DF8A5B794}" destId="{614215E3-6EDE-064C-81FA-70E37176A2F6}" srcOrd="0" destOrd="0" presId="urn:microsoft.com/office/officeart/2008/layout/HorizontalMultiLevelHierarchy"/>
    <dgm:cxn modelId="{01EBCD9C-0D1B-4985-9D3A-AA5D5D3D217F}" type="presParOf" srcId="{1AAE437D-7AF0-914F-9EBC-47B74C132F85}" destId="{D3F09A73-C8AE-3541-91E5-D7530CF3E978}" srcOrd="1" destOrd="0" presId="urn:microsoft.com/office/officeart/2008/layout/HorizontalMultiLevelHierarchy"/>
    <dgm:cxn modelId="{9CA4021D-8447-464D-A69B-869D62CF0479}" type="presParOf" srcId="{D3F09A73-C8AE-3541-91E5-D7530CF3E978}" destId="{87210B8C-34C8-C849-A6D0-CD18AE07244C}" srcOrd="0" destOrd="0" presId="urn:microsoft.com/office/officeart/2008/layout/HorizontalMultiLevelHierarchy"/>
    <dgm:cxn modelId="{ADDE7EBE-A69A-4752-AE7A-6AF159A170C5}" type="presParOf" srcId="{D3F09A73-C8AE-3541-91E5-D7530CF3E978}" destId="{2FACBE3E-3CCE-9F4A-9667-AC280F95C859}" srcOrd="1" destOrd="0" presId="urn:microsoft.com/office/officeart/2008/layout/HorizontalMultiLevelHierarchy"/>
    <dgm:cxn modelId="{7E5DACC4-73DF-4F26-A380-679676D8CD4D}" type="presParOf" srcId="{1AAE437D-7AF0-914F-9EBC-47B74C132F85}" destId="{77A2BCC8-27B1-3E48-8E6D-16275ECDDD1A}" srcOrd="2" destOrd="0" presId="urn:microsoft.com/office/officeart/2008/layout/HorizontalMultiLevelHierarchy"/>
    <dgm:cxn modelId="{3ADBA6DA-86AC-40FF-9C57-B0B396BE20B0}" type="presParOf" srcId="{77A2BCC8-27B1-3E48-8E6D-16275ECDDD1A}" destId="{CC8B62D0-20AA-AC4F-AFE8-E1F8B6A64F5B}" srcOrd="0" destOrd="0" presId="urn:microsoft.com/office/officeart/2008/layout/HorizontalMultiLevelHierarchy"/>
    <dgm:cxn modelId="{E6A7AFF8-79F1-4B61-AC6B-AF4178873CF2}" type="presParOf" srcId="{1AAE437D-7AF0-914F-9EBC-47B74C132F85}" destId="{A5C9D3A8-B67E-974E-B241-FB4B4FAAEF32}" srcOrd="3" destOrd="0" presId="urn:microsoft.com/office/officeart/2008/layout/HorizontalMultiLevelHierarchy"/>
    <dgm:cxn modelId="{986CA0FA-5061-4875-B856-9C3057CA8DC6}" type="presParOf" srcId="{A5C9D3A8-B67E-974E-B241-FB4B4FAAEF32}" destId="{31D2588D-CE11-454E-BD9B-EDADDF742BBF}" srcOrd="0" destOrd="0" presId="urn:microsoft.com/office/officeart/2008/layout/HorizontalMultiLevelHierarchy"/>
    <dgm:cxn modelId="{1251EC6A-6C01-4B0D-8BA4-1316CCF40CDA}" type="presParOf" srcId="{A5C9D3A8-B67E-974E-B241-FB4B4FAAEF32}" destId="{3AD03D29-E677-7C42-B870-5A0516DB4EB7}" srcOrd="1" destOrd="0" presId="urn:microsoft.com/office/officeart/2008/layout/HorizontalMultiLevelHierarchy"/>
    <dgm:cxn modelId="{922E3249-4C7B-4B4D-B836-F87AB3F26938}" type="presParOf" srcId="{1AAE437D-7AF0-914F-9EBC-47B74C132F85}" destId="{F489DD8C-A8A4-C64E-BB3D-EFDC68347202}" srcOrd="4" destOrd="0" presId="urn:microsoft.com/office/officeart/2008/layout/HorizontalMultiLevelHierarchy"/>
    <dgm:cxn modelId="{E8B30139-69D1-4930-8716-94FA0043571D}" type="presParOf" srcId="{F489DD8C-A8A4-C64E-BB3D-EFDC68347202}" destId="{1451CFDF-146C-444F-BC18-97689CB0E82C}" srcOrd="0" destOrd="0" presId="urn:microsoft.com/office/officeart/2008/layout/HorizontalMultiLevelHierarchy"/>
    <dgm:cxn modelId="{339F75E4-6909-49E5-809C-AB19149BAC6A}" type="presParOf" srcId="{1AAE437D-7AF0-914F-9EBC-47B74C132F85}" destId="{55659284-F877-E148-AEA2-014A172F62D1}" srcOrd="5" destOrd="0" presId="urn:microsoft.com/office/officeart/2008/layout/HorizontalMultiLevelHierarchy"/>
    <dgm:cxn modelId="{B11D9C48-8EBE-49F4-8279-6EB3587121B7}" type="presParOf" srcId="{55659284-F877-E148-AEA2-014A172F62D1}" destId="{0FBE6746-FFE2-6E49-8016-2E37CC9E4CB5}" srcOrd="0" destOrd="0" presId="urn:microsoft.com/office/officeart/2008/layout/HorizontalMultiLevelHierarchy"/>
    <dgm:cxn modelId="{FED5CC87-AD42-4B14-A958-3FB997DACAB0}" type="presParOf" srcId="{55659284-F877-E148-AEA2-014A172F62D1}" destId="{CF0BE9E3-3158-274F-AEF8-EFDD1C87E43B}" srcOrd="1" destOrd="0" presId="urn:microsoft.com/office/officeart/2008/layout/HorizontalMultiLevelHierarchy"/>
    <dgm:cxn modelId="{5ADA266B-FCAC-4B87-BC67-0FC8C53F50EB}" type="presParOf" srcId="{1AAE437D-7AF0-914F-9EBC-47B74C132F85}" destId="{3B9B1B70-8AE8-1C40-9B16-93BAAC398F1E}" srcOrd="6" destOrd="0" presId="urn:microsoft.com/office/officeart/2008/layout/HorizontalMultiLevelHierarchy"/>
    <dgm:cxn modelId="{92A720F9-99E8-48E7-A068-1421DBA5AC20}" type="presParOf" srcId="{3B9B1B70-8AE8-1C40-9B16-93BAAC398F1E}" destId="{177B4E6B-F6AE-F54E-AE22-B009BC7F68B4}" srcOrd="0" destOrd="0" presId="urn:microsoft.com/office/officeart/2008/layout/HorizontalMultiLevelHierarchy"/>
    <dgm:cxn modelId="{3F4F08A2-2726-4D6D-BF6F-EADCBB8696F8}" type="presParOf" srcId="{1AAE437D-7AF0-914F-9EBC-47B74C132F85}" destId="{05DC722B-7222-A34A-92F7-64F0D67CAA58}" srcOrd="7" destOrd="0" presId="urn:microsoft.com/office/officeart/2008/layout/HorizontalMultiLevelHierarchy"/>
    <dgm:cxn modelId="{02040DB5-F346-442D-A247-DFEB8427F4D8}" type="presParOf" srcId="{05DC722B-7222-A34A-92F7-64F0D67CAA58}" destId="{FFA22A8F-D8E4-9444-A14C-94CE53A0969D}" srcOrd="0" destOrd="0" presId="urn:microsoft.com/office/officeart/2008/layout/HorizontalMultiLevelHierarchy"/>
    <dgm:cxn modelId="{E5F2E92F-143B-4428-9E93-A7E4CFE3F83A}" type="presParOf" srcId="{05DC722B-7222-A34A-92F7-64F0D67CAA58}" destId="{D892B230-0E72-A54B-BB88-CC8CDE40166B}" srcOrd="1" destOrd="0" presId="urn:microsoft.com/office/officeart/2008/layout/HorizontalMultiLevelHierarchy"/>
    <dgm:cxn modelId="{07816D50-FC78-4E84-862C-088B64F28A28}" type="presParOf" srcId="{D892B230-0E72-A54B-BB88-CC8CDE40166B}" destId="{B513AABC-8E00-F04D-B339-912D44628C9E}" srcOrd="0" destOrd="0" presId="urn:microsoft.com/office/officeart/2008/layout/HorizontalMultiLevelHierarchy"/>
    <dgm:cxn modelId="{2AAA49D1-6A83-4D09-8F87-C6611D38A5DF}" type="presParOf" srcId="{B513AABC-8E00-F04D-B339-912D44628C9E}" destId="{B8ED3120-C82F-5B49-9FA0-EF3138CD0CE3}" srcOrd="0" destOrd="0" presId="urn:microsoft.com/office/officeart/2008/layout/HorizontalMultiLevelHierarchy"/>
    <dgm:cxn modelId="{74485A57-0C81-43F4-82EB-E83CCB894970}" type="presParOf" srcId="{D892B230-0E72-A54B-BB88-CC8CDE40166B}" destId="{EB104CE5-4C54-2941-9611-381EA8D7AEC5}" srcOrd="1" destOrd="0" presId="urn:microsoft.com/office/officeart/2008/layout/HorizontalMultiLevelHierarchy"/>
    <dgm:cxn modelId="{152C4F6F-F971-42CC-92E7-E8B414813153}" type="presParOf" srcId="{EB104CE5-4C54-2941-9611-381EA8D7AEC5}" destId="{5ED8C3F8-3BDF-5A48-85FA-931A3088D9A2}" srcOrd="0" destOrd="0" presId="urn:microsoft.com/office/officeart/2008/layout/HorizontalMultiLevelHierarchy"/>
    <dgm:cxn modelId="{69309460-4432-4F68-BEF3-433AB1DA78E8}" type="presParOf" srcId="{EB104CE5-4C54-2941-9611-381EA8D7AEC5}" destId="{16D09C7A-5089-3B44-B494-DE1B56068C38}" srcOrd="1" destOrd="0" presId="urn:microsoft.com/office/officeart/2008/layout/HorizontalMultiLevelHierarchy"/>
    <dgm:cxn modelId="{96257C8E-B72F-4756-BE7E-3B747F359A82}" type="presParOf" srcId="{D892B230-0E72-A54B-BB88-CC8CDE40166B}" destId="{57DBF208-5181-C643-BF12-507B3B9D2755}" srcOrd="2" destOrd="0" presId="urn:microsoft.com/office/officeart/2008/layout/HorizontalMultiLevelHierarchy"/>
    <dgm:cxn modelId="{27918E7C-70DE-4ABC-896F-2CB7979BA106}" type="presParOf" srcId="{57DBF208-5181-C643-BF12-507B3B9D2755}" destId="{D830CB96-CBA2-784A-953E-CDEDFB2EF929}" srcOrd="0" destOrd="0" presId="urn:microsoft.com/office/officeart/2008/layout/HorizontalMultiLevelHierarchy"/>
    <dgm:cxn modelId="{D2EFE466-DAD3-4EC8-A4BF-486F624470D4}" type="presParOf" srcId="{D892B230-0E72-A54B-BB88-CC8CDE40166B}" destId="{BA9CF017-894D-C447-9E5C-767248A5366B}" srcOrd="3" destOrd="0" presId="urn:microsoft.com/office/officeart/2008/layout/HorizontalMultiLevelHierarchy"/>
    <dgm:cxn modelId="{42ED085A-9BE1-4A0C-B6C4-CDD8EED4B95F}" type="presParOf" srcId="{BA9CF017-894D-C447-9E5C-767248A5366B}" destId="{BF5E7BFE-ABBD-C449-849B-D1E2E18C1D84}" srcOrd="0" destOrd="0" presId="urn:microsoft.com/office/officeart/2008/layout/HorizontalMultiLevelHierarchy"/>
    <dgm:cxn modelId="{B04D170A-61FC-4B2A-924C-FF88FBDC5B15}" type="presParOf" srcId="{BA9CF017-894D-C447-9E5C-767248A5366B}" destId="{9C5B4BBE-C314-8B4B-8E77-73AB2F41D1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56C3C-C7E1-4768-BA82-2224F0AF4A57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B2056B-FB0E-48D4-8F6A-A4F53DE20755}">
      <dgm:prSet phldrT="[Text]"/>
      <dgm:spPr/>
      <dgm:t>
        <a:bodyPr/>
        <a:lstStyle/>
        <a:p>
          <a:r>
            <a:rPr lang="en-US" dirty="0"/>
            <a:t>Complex lipids</a:t>
          </a:r>
        </a:p>
      </dgm:t>
    </dgm:pt>
    <dgm:pt modelId="{826D6904-965A-49C5-BAE0-97B7038DAB90}" type="parTrans" cxnId="{9075D08E-FEE9-4EEE-B7CC-1710F6AB5E60}">
      <dgm:prSet/>
      <dgm:spPr/>
      <dgm:t>
        <a:bodyPr/>
        <a:lstStyle/>
        <a:p>
          <a:endParaRPr lang="en-US"/>
        </a:p>
      </dgm:t>
    </dgm:pt>
    <dgm:pt modelId="{5A1FE1DC-6050-459E-9DE4-7F55929056D1}" type="sibTrans" cxnId="{9075D08E-FEE9-4EEE-B7CC-1710F6AB5E60}">
      <dgm:prSet/>
      <dgm:spPr/>
      <dgm:t>
        <a:bodyPr/>
        <a:lstStyle/>
        <a:p>
          <a:endParaRPr lang="en-US"/>
        </a:p>
      </dgm:t>
    </dgm:pt>
    <dgm:pt modelId="{B34377C9-CD92-445C-8D22-D9B57FFF42DB}">
      <dgm:prSet phldrT="[Text]"/>
      <dgm:spPr/>
      <dgm:t>
        <a:bodyPr/>
        <a:lstStyle/>
        <a:p>
          <a:r>
            <a:rPr lang="en-US" dirty="0"/>
            <a:t>Phospholipids</a:t>
          </a:r>
        </a:p>
      </dgm:t>
    </dgm:pt>
    <dgm:pt modelId="{02326F2C-5AD2-48B7-A84A-316CC15E08E5}" type="parTrans" cxnId="{5C291571-D252-4F6C-9189-23187C8FA0F8}">
      <dgm:prSet/>
      <dgm:spPr/>
      <dgm:t>
        <a:bodyPr/>
        <a:lstStyle/>
        <a:p>
          <a:endParaRPr lang="en-US"/>
        </a:p>
      </dgm:t>
    </dgm:pt>
    <dgm:pt modelId="{FF1AA1F5-C664-4C8A-BA79-9104BD596838}" type="sibTrans" cxnId="{5C291571-D252-4F6C-9189-23187C8FA0F8}">
      <dgm:prSet/>
      <dgm:spPr/>
      <dgm:t>
        <a:bodyPr/>
        <a:lstStyle/>
        <a:p>
          <a:endParaRPr lang="en-US"/>
        </a:p>
      </dgm:t>
    </dgm:pt>
    <dgm:pt modelId="{F1B4676A-708A-4586-980C-902EC665F614}">
      <dgm:prSet phldrT="[Text]"/>
      <dgm:spPr/>
      <dgm:t>
        <a:bodyPr/>
        <a:lstStyle/>
        <a:p>
          <a:r>
            <a:rPr lang="en-US" dirty="0"/>
            <a:t>Sphingolipids</a:t>
          </a:r>
        </a:p>
      </dgm:t>
    </dgm:pt>
    <dgm:pt modelId="{7BF61B23-4C53-4F1D-BEA7-940141736E95}" type="parTrans" cxnId="{E74528E3-D415-44C4-B23C-9B9B09863A2A}">
      <dgm:prSet/>
      <dgm:spPr/>
      <dgm:t>
        <a:bodyPr/>
        <a:lstStyle/>
        <a:p>
          <a:endParaRPr lang="en-US"/>
        </a:p>
      </dgm:t>
    </dgm:pt>
    <dgm:pt modelId="{2A7E6DF3-84F4-46A5-9939-0A6E3DB9E067}" type="sibTrans" cxnId="{E74528E3-D415-44C4-B23C-9B9B09863A2A}">
      <dgm:prSet/>
      <dgm:spPr/>
      <dgm:t>
        <a:bodyPr/>
        <a:lstStyle/>
        <a:p>
          <a:endParaRPr lang="en-US"/>
        </a:p>
      </dgm:t>
    </dgm:pt>
    <dgm:pt modelId="{75B516D9-0223-46F0-8AE2-38FDB72C2900}">
      <dgm:prSet phldrT="[Text]"/>
      <dgm:spPr/>
      <dgm:t>
        <a:bodyPr/>
        <a:lstStyle/>
        <a:p>
          <a:r>
            <a:rPr lang="en-US" dirty="0"/>
            <a:t>Glycolipids</a:t>
          </a:r>
        </a:p>
      </dgm:t>
    </dgm:pt>
    <dgm:pt modelId="{037D0C88-7CBD-4C13-8E0B-55CD9CBE98C4}" type="parTrans" cxnId="{D61BE1B9-33D0-40C3-8B4B-79B748342E8B}">
      <dgm:prSet/>
      <dgm:spPr/>
      <dgm:t>
        <a:bodyPr/>
        <a:lstStyle/>
        <a:p>
          <a:endParaRPr lang="en-US"/>
        </a:p>
      </dgm:t>
    </dgm:pt>
    <dgm:pt modelId="{F485EDF4-1453-4577-872C-267B19254582}" type="sibTrans" cxnId="{D61BE1B9-33D0-40C3-8B4B-79B748342E8B}">
      <dgm:prSet/>
      <dgm:spPr/>
      <dgm:t>
        <a:bodyPr/>
        <a:lstStyle/>
        <a:p>
          <a:endParaRPr lang="en-US"/>
        </a:p>
      </dgm:t>
    </dgm:pt>
    <dgm:pt modelId="{3B2C21F7-F678-4A12-B6C5-FB6F29666B25}" type="pres">
      <dgm:prSet presAssocID="{9A056C3C-C7E1-4768-BA82-2224F0AF4A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C0743B-E141-4966-8A5B-A57CB67C7812}" type="pres">
      <dgm:prSet presAssocID="{28B2056B-FB0E-48D4-8F6A-A4F53DE2075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0D2E186-4C06-48E4-A6C5-47E501B8FEDE}" type="pres">
      <dgm:prSet presAssocID="{28B2056B-FB0E-48D4-8F6A-A4F53DE20755}" presName="rootComposite1" presStyleCnt="0"/>
      <dgm:spPr/>
      <dgm:t>
        <a:bodyPr/>
        <a:lstStyle/>
        <a:p>
          <a:endParaRPr lang="en-US"/>
        </a:p>
      </dgm:t>
    </dgm:pt>
    <dgm:pt modelId="{40A2E072-CEBA-4BC9-9041-56B9BE7D52AF}" type="pres">
      <dgm:prSet presAssocID="{28B2056B-FB0E-48D4-8F6A-A4F53DE20755}" presName="rootText1" presStyleLbl="node0" presStyleIdx="0" presStyleCnt="1" custScaleX="114159" custScaleY="121762" custLinFactNeighborX="-1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419FCF-4FAC-41E0-9CB2-738EB1FC85BA}" type="pres">
      <dgm:prSet presAssocID="{28B2056B-FB0E-48D4-8F6A-A4F53DE2075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D0D2851-7A2F-48D1-98DA-26966AE36223}" type="pres">
      <dgm:prSet presAssocID="{28B2056B-FB0E-48D4-8F6A-A4F53DE20755}" presName="hierChild2" presStyleCnt="0"/>
      <dgm:spPr/>
      <dgm:t>
        <a:bodyPr/>
        <a:lstStyle/>
        <a:p>
          <a:endParaRPr lang="en-US"/>
        </a:p>
      </dgm:t>
    </dgm:pt>
    <dgm:pt modelId="{EDFBC209-A4CB-4296-9998-14F4B2A12B9B}" type="pres">
      <dgm:prSet presAssocID="{02326F2C-5AD2-48B7-A84A-316CC15E08E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A9EBFFF-3CDF-4C93-8198-F222520FD989}" type="pres">
      <dgm:prSet presAssocID="{B34377C9-CD92-445C-8D22-D9B57FFF42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779CC4F-18BF-438B-8448-40A6518334A9}" type="pres">
      <dgm:prSet presAssocID="{B34377C9-CD92-445C-8D22-D9B57FFF42DB}" presName="rootComposite" presStyleCnt="0"/>
      <dgm:spPr/>
      <dgm:t>
        <a:bodyPr/>
        <a:lstStyle/>
        <a:p>
          <a:endParaRPr lang="en-US"/>
        </a:p>
      </dgm:t>
    </dgm:pt>
    <dgm:pt modelId="{B5DF2879-041F-416C-A26E-5E1BEFACC4AE}" type="pres">
      <dgm:prSet presAssocID="{B34377C9-CD92-445C-8D22-D9B57FFF42DB}" presName="rootText" presStyleLbl="node2" presStyleIdx="0" presStyleCnt="3" custScaleX="123635" custScaleY="125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2AD403-7FDE-47ED-B59B-EAB00F86FE70}" type="pres">
      <dgm:prSet presAssocID="{B34377C9-CD92-445C-8D22-D9B57FFF42DB}" presName="rootConnector" presStyleLbl="node2" presStyleIdx="0" presStyleCnt="3"/>
      <dgm:spPr/>
      <dgm:t>
        <a:bodyPr/>
        <a:lstStyle/>
        <a:p>
          <a:endParaRPr lang="en-US"/>
        </a:p>
      </dgm:t>
    </dgm:pt>
    <dgm:pt modelId="{D5996B1B-8892-401F-96ED-FFFC00E381F0}" type="pres">
      <dgm:prSet presAssocID="{B34377C9-CD92-445C-8D22-D9B57FFF42DB}" presName="hierChild4" presStyleCnt="0"/>
      <dgm:spPr/>
      <dgm:t>
        <a:bodyPr/>
        <a:lstStyle/>
        <a:p>
          <a:endParaRPr lang="en-US"/>
        </a:p>
      </dgm:t>
    </dgm:pt>
    <dgm:pt modelId="{719B7CAB-D050-4294-936E-A04A3D83DC14}" type="pres">
      <dgm:prSet presAssocID="{B34377C9-CD92-445C-8D22-D9B57FFF42DB}" presName="hierChild5" presStyleCnt="0"/>
      <dgm:spPr/>
      <dgm:t>
        <a:bodyPr/>
        <a:lstStyle/>
        <a:p>
          <a:endParaRPr lang="en-US"/>
        </a:p>
      </dgm:t>
    </dgm:pt>
    <dgm:pt modelId="{F9201E6B-AEC1-4A8C-B03F-88D4FD0260DF}" type="pres">
      <dgm:prSet presAssocID="{7BF61B23-4C53-4F1D-BEA7-940141736E9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A92CADB-5BF2-476F-B9D8-71774C3A5207}" type="pres">
      <dgm:prSet presAssocID="{F1B4676A-708A-4586-980C-902EC665F6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29DB2B-4F41-431F-8C03-294363C0D990}" type="pres">
      <dgm:prSet presAssocID="{F1B4676A-708A-4586-980C-902EC665F614}" presName="rootComposite" presStyleCnt="0"/>
      <dgm:spPr/>
      <dgm:t>
        <a:bodyPr/>
        <a:lstStyle/>
        <a:p>
          <a:endParaRPr lang="en-US"/>
        </a:p>
      </dgm:t>
    </dgm:pt>
    <dgm:pt modelId="{23589CDB-A103-4A82-87E4-3C49CC16F2F2}" type="pres">
      <dgm:prSet presAssocID="{F1B4676A-708A-4586-980C-902EC665F614}" presName="rootText" presStyleLbl="node2" presStyleIdx="1" presStyleCnt="3" custScaleX="124676" custScaleY="12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F993CB-8F74-4975-8FD4-0A8BF8B809A5}" type="pres">
      <dgm:prSet presAssocID="{F1B4676A-708A-4586-980C-902EC665F614}" presName="rootConnector" presStyleLbl="node2" presStyleIdx="1" presStyleCnt="3"/>
      <dgm:spPr/>
      <dgm:t>
        <a:bodyPr/>
        <a:lstStyle/>
        <a:p>
          <a:endParaRPr lang="en-US"/>
        </a:p>
      </dgm:t>
    </dgm:pt>
    <dgm:pt modelId="{2E42BAF0-7205-4D1F-BD16-C56212982CFE}" type="pres">
      <dgm:prSet presAssocID="{F1B4676A-708A-4586-980C-902EC665F614}" presName="hierChild4" presStyleCnt="0"/>
      <dgm:spPr/>
      <dgm:t>
        <a:bodyPr/>
        <a:lstStyle/>
        <a:p>
          <a:endParaRPr lang="en-US"/>
        </a:p>
      </dgm:t>
    </dgm:pt>
    <dgm:pt modelId="{6D38B7FA-1F83-424A-8784-B7A81E8C701C}" type="pres">
      <dgm:prSet presAssocID="{F1B4676A-708A-4586-980C-902EC665F614}" presName="hierChild5" presStyleCnt="0"/>
      <dgm:spPr/>
      <dgm:t>
        <a:bodyPr/>
        <a:lstStyle/>
        <a:p>
          <a:endParaRPr lang="en-US"/>
        </a:p>
      </dgm:t>
    </dgm:pt>
    <dgm:pt modelId="{06DA3514-74F5-4136-B622-4193C143B01F}" type="pres">
      <dgm:prSet presAssocID="{037D0C88-7CBD-4C13-8E0B-55CD9CBE98C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E745E4C-DED3-4D34-997F-AF80B935DC76}" type="pres">
      <dgm:prSet presAssocID="{75B516D9-0223-46F0-8AE2-38FDB72C29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5E8E09-A71B-4DF2-82FD-1FF224D09176}" type="pres">
      <dgm:prSet presAssocID="{75B516D9-0223-46F0-8AE2-38FDB72C2900}" presName="rootComposite" presStyleCnt="0"/>
      <dgm:spPr/>
      <dgm:t>
        <a:bodyPr/>
        <a:lstStyle/>
        <a:p>
          <a:endParaRPr lang="en-US"/>
        </a:p>
      </dgm:t>
    </dgm:pt>
    <dgm:pt modelId="{11E459E2-FC81-461D-A08D-9EA84606C0A7}" type="pres">
      <dgm:prSet presAssocID="{75B516D9-0223-46F0-8AE2-38FDB72C2900}" presName="rootText" presStyleLbl="node2" presStyleIdx="2" presStyleCnt="3" custScaleX="106010" custScaleY="134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A22E2D-7A5D-46CE-A814-5EAB2D59CA94}" type="pres">
      <dgm:prSet presAssocID="{75B516D9-0223-46F0-8AE2-38FDB72C2900}" presName="rootConnector" presStyleLbl="node2" presStyleIdx="2" presStyleCnt="3"/>
      <dgm:spPr/>
      <dgm:t>
        <a:bodyPr/>
        <a:lstStyle/>
        <a:p>
          <a:endParaRPr lang="en-US"/>
        </a:p>
      </dgm:t>
    </dgm:pt>
    <dgm:pt modelId="{96DFE162-B9B8-41D8-9FF8-DDEBFFEFCA2D}" type="pres">
      <dgm:prSet presAssocID="{75B516D9-0223-46F0-8AE2-38FDB72C2900}" presName="hierChild4" presStyleCnt="0"/>
      <dgm:spPr/>
      <dgm:t>
        <a:bodyPr/>
        <a:lstStyle/>
        <a:p>
          <a:endParaRPr lang="en-US"/>
        </a:p>
      </dgm:t>
    </dgm:pt>
    <dgm:pt modelId="{BEE54F8D-AF03-4A77-8D7B-9667F1A87889}" type="pres">
      <dgm:prSet presAssocID="{75B516D9-0223-46F0-8AE2-38FDB72C2900}" presName="hierChild5" presStyleCnt="0"/>
      <dgm:spPr/>
      <dgm:t>
        <a:bodyPr/>
        <a:lstStyle/>
        <a:p>
          <a:endParaRPr lang="en-US"/>
        </a:p>
      </dgm:t>
    </dgm:pt>
    <dgm:pt modelId="{4AA9ECC0-FB73-4830-B1BB-597441F0F52B}" type="pres">
      <dgm:prSet presAssocID="{28B2056B-FB0E-48D4-8F6A-A4F53DE20755}" presName="hierChild3" presStyleCnt="0"/>
      <dgm:spPr/>
      <dgm:t>
        <a:bodyPr/>
        <a:lstStyle/>
        <a:p>
          <a:endParaRPr lang="en-US"/>
        </a:p>
      </dgm:t>
    </dgm:pt>
  </dgm:ptLst>
  <dgm:cxnLst>
    <dgm:cxn modelId="{ED3D3F63-5BE3-704F-8E93-A6D267D93566}" type="presOf" srcId="{75B516D9-0223-46F0-8AE2-38FDB72C2900}" destId="{55A22E2D-7A5D-46CE-A814-5EAB2D59CA94}" srcOrd="1" destOrd="0" presId="urn:microsoft.com/office/officeart/2005/8/layout/orgChart1"/>
    <dgm:cxn modelId="{9F8C3119-9557-4144-A270-1528BA9FE229}" type="presOf" srcId="{9A056C3C-C7E1-4768-BA82-2224F0AF4A57}" destId="{3B2C21F7-F678-4A12-B6C5-FB6F29666B25}" srcOrd="0" destOrd="0" presId="urn:microsoft.com/office/officeart/2005/8/layout/orgChart1"/>
    <dgm:cxn modelId="{799993F5-BA08-7E48-B792-4CECA9CBE503}" type="presOf" srcId="{F1B4676A-708A-4586-980C-902EC665F614}" destId="{23589CDB-A103-4A82-87E4-3C49CC16F2F2}" srcOrd="0" destOrd="0" presId="urn:microsoft.com/office/officeart/2005/8/layout/orgChart1"/>
    <dgm:cxn modelId="{4E7EC3CE-EA86-584B-A71E-EFDCF24150A0}" type="presOf" srcId="{28B2056B-FB0E-48D4-8F6A-A4F53DE20755}" destId="{82419FCF-4FAC-41E0-9CB2-738EB1FC85BA}" srcOrd="1" destOrd="0" presId="urn:microsoft.com/office/officeart/2005/8/layout/orgChart1"/>
    <dgm:cxn modelId="{6FD61BB8-CD76-094E-81BD-1E53C0236373}" type="presOf" srcId="{75B516D9-0223-46F0-8AE2-38FDB72C2900}" destId="{11E459E2-FC81-461D-A08D-9EA84606C0A7}" srcOrd="0" destOrd="0" presId="urn:microsoft.com/office/officeart/2005/8/layout/orgChart1"/>
    <dgm:cxn modelId="{0AFB7571-A69A-C64A-A740-9BAA2BE5813E}" type="presOf" srcId="{F1B4676A-708A-4586-980C-902EC665F614}" destId="{C2F993CB-8F74-4975-8FD4-0A8BF8B809A5}" srcOrd="1" destOrd="0" presId="urn:microsoft.com/office/officeart/2005/8/layout/orgChart1"/>
    <dgm:cxn modelId="{5DC1F7D3-8B5E-1F48-9AEA-FC202888CD29}" type="presOf" srcId="{037D0C88-7CBD-4C13-8E0B-55CD9CBE98C4}" destId="{06DA3514-74F5-4136-B622-4193C143B01F}" srcOrd="0" destOrd="0" presId="urn:microsoft.com/office/officeart/2005/8/layout/orgChart1"/>
    <dgm:cxn modelId="{1E2832F7-8E82-3440-AACA-679358B5B4C8}" type="presOf" srcId="{02326F2C-5AD2-48B7-A84A-316CC15E08E5}" destId="{EDFBC209-A4CB-4296-9998-14F4B2A12B9B}" srcOrd="0" destOrd="0" presId="urn:microsoft.com/office/officeart/2005/8/layout/orgChart1"/>
    <dgm:cxn modelId="{7978B49D-1D96-EB4F-AC26-395F41338567}" type="presOf" srcId="{28B2056B-FB0E-48D4-8F6A-A4F53DE20755}" destId="{40A2E072-CEBA-4BC9-9041-56B9BE7D52AF}" srcOrd="0" destOrd="0" presId="urn:microsoft.com/office/officeart/2005/8/layout/orgChart1"/>
    <dgm:cxn modelId="{62DB5940-1DA7-C545-8371-78665A5F5530}" type="presOf" srcId="{7BF61B23-4C53-4F1D-BEA7-940141736E95}" destId="{F9201E6B-AEC1-4A8C-B03F-88D4FD0260DF}" srcOrd="0" destOrd="0" presId="urn:microsoft.com/office/officeart/2005/8/layout/orgChart1"/>
    <dgm:cxn modelId="{E74528E3-D415-44C4-B23C-9B9B09863A2A}" srcId="{28B2056B-FB0E-48D4-8F6A-A4F53DE20755}" destId="{F1B4676A-708A-4586-980C-902EC665F614}" srcOrd="1" destOrd="0" parTransId="{7BF61B23-4C53-4F1D-BEA7-940141736E95}" sibTransId="{2A7E6DF3-84F4-46A5-9939-0A6E3DB9E067}"/>
    <dgm:cxn modelId="{88E5A806-91E6-634C-B6F0-CFF7E325786B}" type="presOf" srcId="{B34377C9-CD92-445C-8D22-D9B57FFF42DB}" destId="{6B2AD403-7FDE-47ED-B59B-EAB00F86FE70}" srcOrd="1" destOrd="0" presId="urn:microsoft.com/office/officeart/2005/8/layout/orgChart1"/>
    <dgm:cxn modelId="{9075D08E-FEE9-4EEE-B7CC-1710F6AB5E60}" srcId="{9A056C3C-C7E1-4768-BA82-2224F0AF4A57}" destId="{28B2056B-FB0E-48D4-8F6A-A4F53DE20755}" srcOrd="0" destOrd="0" parTransId="{826D6904-965A-49C5-BAE0-97B7038DAB90}" sibTransId="{5A1FE1DC-6050-459E-9DE4-7F55929056D1}"/>
    <dgm:cxn modelId="{D61BE1B9-33D0-40C3-8B4B-79B748342E8B}" srcId="{28B2056B-FB0E-48D4-8F6A-A4F53DE20755}" destId="{75B516D9-0223-46F0-8AE2-38FDB72C2900}" srcOrd="2" destOrd="0" parTransId="{037D0C88-7CBD-4C13-8E0B-55CD9CBE98C4}" sibTransId="{F485EDF4-1453-4577-872C-267B19254582}"/>
    <dgm:cxn modelId="{5C291571-D252-4F6C-9189-23187C8FA0F8}" srcId="{28B2056B-FB0E-48D4-8F6A-A4F53DE20755}" destId="{B34377C9-CD92-445C-8D22-D9B57FFF42DB}" srcOrd="0" destOrd="0" parTransId="{02326F2C-5AD2-48B7-A84A-316CC15E08E5}" sibTransId="{FF1AA1F5-C664-4C8A-BA79-9104BD596838}"/>
    <dgm:cxn modelId="{C9E4DBCC-D3B5-E94F-BA8C-65DFA1F73CD3}" type="presOf" srcId="{B34377C9-CD92-445C-8D22-D9B57FFF42DB}" destId="{B5DF2879-041F-416C-A26E-5E1BEFACC4AE}" srcOrd="0" destOrd="0" presId="urn:microsoft.com/office/officeart/2005/8/layout/orgChart1"/>
    <dgm:cxn modelId="{B75BDCCA-6136-8744-84EF-0691ACFBB707}" type="presParOf" srcId="{3B2C21F7-F678-4A12-B6C5-FB6F29666B25}" destId="{FFC0743B-E141-4966-8A5B-A57CB67C7812}" srcOrd="0" destOrd="0" presId="urn:microsoft.com/office/officeart/2005/8/layout/orgChart1"/>
    <dgm:cxn modelId="{B274C050-FA2E-5640-BC96-C50A933C6037}" type="presParOf" srcId="{FFC0743B-E141-4966-8A5B-A57CB67C7812}" destId="{E0D2E186-4C06-48E4-A6C5-47E501B8FEDE}" srcOrd="0" destOrd="0" presId="urn:microsoft.com/office/officeart/2005/8/layout/orgChart1"/>
    <dgm:cxn modelId="{2E0DF6CA-A1CC-8841-9D3D-30D90638687C}" type="presParOf" srcId="{E0D2E186-4C06-48E4-A6C5-47E501B8FEDE}" destId="{40A2E072-CEBA-4BC9-9041-56B9BE7D52AF}" srcOrd="0" destOrd="0" presId="urn:microsoft.com/office/officeart/2005/8/layout/orgChart1"/>
    <dgm:cxn modelId="{B806CB11-0096-0847-97B1-4E139499BD0F}" type="presParOf" srcId="{E0D2E186-4C06-48E4-A6C5-47E501B8FEDE}" destId="{82419FCF-4FAC-41E0-9CB2-738EB1FC85BA}" srcOrd="1" destOrd="0" presId="urn:microsoft.com/office/officeart/2005/8/layout/orgChart1"/>
    <dgm:cxn modelId="{0176341A-6986-714F-963D-06CCF885ABAB}" type="presParOf" srcId="{FFC0743B-E141-4966-8A5B-A57CB67C7812}" destId="{4D0D2851-7A2F-48D1-98DA-26966AE36223}" srcOrd="1" destOrd="0" presId="urn:microsoft.com/office/officeart/2005/8/layout/orgChart1"/>
    <dgm:cxn modelId="{3BAFB5DE-6E3B-4C46-87B6-682705FCAD23}" type="presParOf" srcId="{4D0D2851-7A2F-48D1-98DA-26966AE36223}" destId="{EDFBC209-A4CB-4296-9998-14F4B2A12B9B}" srcOrd="0" destOrd="0" presId="urn:microsoft.com/office/officeart/2005/8/layout/orgChart1"/>
    <dgm:cxn modelId="{3EBD444F-2FD4-DF43-96FD-CEF280C99202}" type="presParOf" srcId="{4D0D2851-7A2F-48D1-98DA-26966AE36223}" destId="{1A9EBFFF-3CDF-4C93-8198-F222520FD989}" srcOrd="1" destOrd="0" presId="urn:microsoft.com/office/officeart/2005/8/layout/orgChart1"/>
    <dgm:cxn modelId="{D3C22C10-DAC1-344A-B753-B67108CCDAB4}" type="presParOf" srcId="{1A9EBFFF-3CDF-4C93-8198-F222520FD989}" destId="{0779CC4F-18BF-438B-8448-40A6518334A9}" srcOrd="0" destOrd="0" presId="urn:microsoft.com/office/officeart/2005/8/layout/orgChart1"/>
    <dgm:cxn modelId="{7B95A9D6-E4EA-C744-A8DF-E475ED21D877}" type="presParOf" srcId="{0779CC4F-18BF-438B-8448-40A6518334A9}" destId="{B5DF2879-041F-416C-A26E-5E1BEFACC4AE}" srcOrd="0" destOrd="0" presId="urn:microsoft.com/office/officeart/2005/8/layout/orgChart1"/>
    <dgm:cxn modelId="{AE1A0643-5A91-5D4A-AE95-2BDA141CC651}" type="presParOf" srcId="{0779CC4F-18BF-438B-8448-40A6518334A9}" destId="{6B2AD403-7FDE-47ED-B59B-EAB00F86FE70}" srcOrd="1" destOrd="0" presId="urn:microsoft.com/office/officeart/2005/8/layout/orgChart1"/>
    <dgm:cxn modelId="{394AB133-7C6A-7D4C-AAD0-38600E026B6D}" type="presParOf" srcId="{1A9EBFFF-3CDF-4C93-8198-F222520FD989}" destId="{D5996B1B-8892-401F-96ED-FFFC00E381F0}" srcOrd="1" destOrd="0" presId="urn:microsoft.com/office/officeart/2005/8/layout/orgChart1"/>
    <dgm:cxn modelId="{0085B022-0F4B-4F4E-AD2C-420C53CB5AA2}" type="presParOf" srcId="{1A9EBFFF-3CDF-4C93-8198-F222520FD989}" destId="{719B7CAB-D050-4294-936E-A04A3D83DC14}" srcOrd="2" destOrd="0" presId="urn:microsoft.com/office/officeart/2005/8/layout/orgChart1"/>
    <dgm:cxn modelId="{9F46E192-228B-5843-9E7F-1655C1C8F870}" type="presParOf" srcId="{4D0D2851-7A2F-48D1-98DA-26966AE36223}" destId="{F9201E6B-AEC1-4A8C-B03F-88D4FD0260DF}" srcOrd="2" destOrd="0" presId="urn:microsoft.com/office/officeart/2005/8/layout/orgChart1"/>
    <dgm:cxn modelId="{E4227AD8-5247-224A-A47D-AFA391BA7CDD}" type="presParOf" srcId="{4D0D2851-7A2F-48D1-98DA-26966AE36223}" destId="{4A92CADB-5BF2-476F-B9D8-71774C3A5207}" srcOrd="3" destOrd="0" presId="urn:microsoft.com/office/officeart/2005/8/layout/orgChart1"/>
    <dgm:cxn modelId="{F7CBAF20-19A9-894A-8042-C3271CC95FCF}" type="presParOf" srcId="{4A92CADB-5BF2-476F-B9D8-71774C3A5207}" destId="{5329DB2B-4F41-431F-8C03-294363C0D990}" srcOrd="0" destOrd="0" presId="urn:microsoft.com/office/officeart/2005/8/layout/orgChart1"/>
    <dgm:cxn modelId="{A65A1A15-4E0A-AC4E-A37F-F5B3419CAB90}" type="presParOf" srcId="{5329DB2B-4F41-431F-8C03-294363C0D990}" destId="{23589CDB-A103-4A82-87E4-3C49CC16F2F2}" srcOrd="0" destOrd="0" presId="urn:microsoft.com/office/officeart/2005/8/layout/orgChart1"/>
    <dgm:cxn modelId="{A70EB541-9FD0-E04F-9D0B-D4966E00DB81}" type="presParOf" srcId="{5329DB2B-4F41-431F-8C03-294363C0D990}" destId="{C2F993CB-8F74-4975-8FD4-0A8BF8B809A5}" srcOrd="1" destOrd="0" presId="urn:microsoft.com/office/officeart/2005/8/layout/orgChart1"/>
    <dgm:cxn modelId="{01933710-2FF3-BA4F-B07A-AC10508A0D20}" type="presParOf" srcId="{4A92CADB-5BF2-476F-B9D8-71774C3A5207}" destId="{2E42BAF0-7205-4D1F-BD16-C56212982CFE}" srcOrd="1" destOrd="0" presId="urn:microsoft.com/office/officeart/2005/8/layout/orgChart1"/>
    <dgm:cxn modelId="{B96BAFEA-A872-2E42-94BC-0D326E34D075}" type="presParOf" srcId="{4A92CADB-5BF2-476F-B9D8-71774C3A5207}" destId="{6D38B7FA-1F83-424A-8784-B7A81E8C701C}" srcOrd="2" destOrd="0" presId="urn:microsoft.com/office/officeart/2005/8/layout/orgChart1"/>
    <dgm:cxn modelId="{908DAADA-4D81-A24D-99C1-083C5DD76D43}" type="presParOf" srcId="{4D0D2851-7A2F-48D1-98DA-26966AE36223}" destId="{06DA3514-74F5-4136-B622-4193C143B01F}" srcOrd="4" destOrd="0" presId="urn:microsoft.com/office/officeart/2005/8/layout/orgChart1"/>
    <dgm:cxn modelId="{519631A6-8F71-5148-B861-36212104DBF8}" type="presParOf" srcId="{4D0D2851-7A2F-48D1-98DA-26966AE36223}" destId="{EE745E4C-DED3-4D34-997F-AF80B935DC76}" srcOrd="5" destOrd="0" presId="urn:microsoft.com/office/officeart/2005/8/layout/orgChart1"/>
    <dgm:cxn modelId="{C2510CA0-9865-DE4E-AA7E-794BE714500F}" type="presParOf" srcId="{EE745E4C-DED3-4D34-997F-AF80B935DC76}" destId="{215E8E09-A71B-4DF2-82FD-1FF224D09176}" srcOrd="0" destOrd="0" presId="urn:microsoft.com/office/officeart/2005/8/layout/orgChart1"/>
    <dgm:cxn modelId="{0C51A32E-8A39-5C41-ACF2-0D5B580CEA84}" type="presParOf" srcId="{215E8E09-A71B-4DF2-82FD-1FF224D09176}" destId="{11E459E2-FC81-461D-A08D-9EA84606C0A7}" srcOrd="0" destOrd="0" presId="urn:microsoft.com/office/officeart/2005/8/layout/orgChart1"/>
    <dgm:cxn modelId="{1D3E7D41-66EE-C448-9286-9D3EC6EE3D2E}" type="presParOf" srcId="{215E8E09-A71B-4DF2-82FD-1FF224D09176}" destId="{55A22E2D-7A5D-46CE-A814-5EAB2D59CA94}" srcOrd="1" destOrd="0" presId="urn:microsoft.com/office/officeart/2005/8/layout/orgChart1"/>
    <dgm:cxn modelId="{D3223F7C-F05D-0A4D-BC7D-683B0FC7028F}" type="presParOf" srcId="{EE745E4C-DED3-4D34-997F-AF80B935DC76}" destId="{96DFE162-B9B8-41D8-9FF8-DDEBFFEFCA2D}" srcOrd="1" destOrd="0" presId="urn:microsoft.com/office/officeart/2005/8/layout/orgChart1"/>
    <dgm:cxn modelId="{E04EB7D2-7874-C943-9DBE-504D5872F006}" type="presParOf" srcId="{EE745E4C-DED3-4D34-997F-AF80B935DC76}" destId="{BEE54F8D-AF03-4A77-8D7B-9667F1A87889}" srcOrd="2" destOrd="0" presId="urn:microsoft.com/office/officeart/2005/8/layout/orgChart1"/>
    <dgm:cxn modelId="{9305F6A4-9530-4E44-9019-7B931AF08DD9}" type="presParOf" srcId="{FFC0743B-E141-4966-8A5B-A57CB67C7812}" destId="{4AA9ECC0-FB73-4830-B1BB-597441F0F5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23FAA-F13A-495C-98A3-74FD206078EE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3EEBB0-29EF-462D-AC71-F2681BDEFA39}">
      <dgm:prSet phldrT="[Text]"/>
      <dgm:spPr/>
      <dgm:t>
        <a:bodyPr/>
        <a:lstStyle/>
        <a:p>
          <a:r>
            <a:rPr lang="en-US" smtClean="0"/>
            <a:t>Simple lipids</a:t>
          </a:r>
          <a:endParaRPr lang="en-US" dirty="0"/>
        </a:p>
      </dgm:t>
    </dgm:pt>
    <dgm:pt modelId="{ECF66C4C-77ED-464D-99A0-A7C456583CAA}" type="parTrans" cxnId="{85B4BB3A-43CE-4F83-8B43-D01FD97A5C4D}">
      <dgm:prSet/>
      <dgm:spPr/>
      <dgm:t>
        <a:bodyPr/>
        <a:lstStyle/>
        <a:p>
          <a:endParaRPr lang="en-US"/>
        </a:p>
      </dgm:t>
    </dgm:pt>
    <dgm:pt modelId="{5B0BD7A5-A339-4019-B3F4-2EB1C9B120B8}" type="sibTrans" cxnId="{85B4BB3A-43CE-4F83-8B43-D01FD97A5C4D}">
      <dgm:prSet/>
      <dgm:spPr/>
      <dgm:t>
        <a:bodyPr/>
        <a:lstStyle/>
        <a:p>
          <a:endParaRPr lang="en-US"/>
        </a:p>
      </dgm:t>
    </dgm:pt>
    <dgm:pt modelId="{2BDA535D-9C84-4C35-86A6-2EB8393631DC}">
      <dgm:prSet phldrT="[Text]"/>
      <dgm:spPr/>
      <dgm:t>
        <a:bodyPr/>
        <a:lstStyle/>
        <a:p>
          <a:r>
            <a:rPr lang="en-US" dirty="0"/>
            <a:t>Fatty acids</a:t>
          </a:r>
        </a:p>
      </dgm:t>
    </dgm:pt>
    <dgm:pt modelId="{7DAD1981-453B-425E-9C1A-B56FD845D686}" type="parTrans" cxnId="{ACD97A55-BA32-4B9F-8E2C-A75218FC367F}">
      <dgm:prSet/>
      <dgm:spPr/>
      <dgm:t>
        <a:bodyPr/>
        <a:lstStyle/>
        <a:p>
          <a:endParaRPr lang="en-US"/>
        </a:p>
      </dgm:t>
    </dgm:pt>
    <dgm:pt modelId="{035C896D-BC58-410A-9A47-77D74E4BA2EF}" type="sibTrans" cxnId="{ACD97A55-BA32-4B9F-8E2C-A75218FC367F}">
      <dgm:prSet/>
      <dgm:spPr/>
      <dgm:t>
        <a:bodyPr/>
        <a:lstStyle/>
        <a:p>
          <a:endParaRPr lang="en-US"/>
        </a:p>
      </dgm:t>
    </dgm:pt>
    <dgm:pt modelId="{6CBF2FFF-4387-4D57-ADE8-6E225993ED6E}">
      <dgm:prSet phldrT="[Text]"/>
      <dgm:spPr/>
      <dgm:t>
        <a:bodyPr/>
        <a:lstStyle/>
        <a:p>
          <a:r>
            <a:rPr lang="en-US" dirty="0"/>
            <a:t>Triacylglycerol</a:t>
          </a:r>
        </a:p>
      </dgm:t>
    </dgm:pt>
    <dgm:pt modelId="{94FD532A-63EC-4F98-BE8D-CA313F0E85FA}" type="parTrans" cxnId="{6CB42822-CA6B-481A-9064-E1AEA4A44E27}">
      <dgm:prSet/>
      <dgm:spPr/>
      <dgm:t>
        <a:bodyPr/>
        <a:lstStyle/>
        <a:p>
          <a:endParaRPr lang="en-US"/>
        </a:p>
      </dgm:t>
    </dgm:pt>
    <dgm:pt modelId="{EDC75C09-EE4D-47CC-A64D-7F17CADED9F5}" type="sibTrans" cxnId="{6CB42822-CA6B-481A-9064-E1AEA4A44E27}">
      <dgm:prSet/>
      <dgm:spPr/>
      <dgm:t>
        <a:bodyPr/>
        <a:lstStyle/>
        <a:p>
          <a:endParaRPr lang="en-US"/>
        </a:p>
      </dgm:t>
    </dgm:pt>
    <dgm:pt modelId="{4D06405F-C632-432E-9E3C-08B52A73DA93}">
      <dgm:prSet phldrT="[Text]"/>
      <dgm:spPr/>
      <dgm:t>
        <a:bodyPr/>
        <a:lstStyle/>
        <a:p>
          <a:r>
            <a:rPr lang="en-US" dirty="0"/>
            <a:t>Steroids</a:t>
          </a:r>
        </a:p>
        <a:p>
          <a:r>
            <a:rPr lang="en-US" dirty="0"/>
            <a:t>(cholesterol)</a:t>
          </a:r>
        </a:p>
      </dgm:t>
    </dgm:pt>
    <dgm:pt modelId="{A3CBFE4E-5192-481D-A52C-10D02EFB9856}" type="parTrans" cxnId="{0DACC2D1-02B3-4076-A694-59DC9B31BA10}">
      <dgm:prSet/>
      <dgm:spPr/>
      <dgm:t>
        <a:bodyPr/>
        <a:lstStyle/>
        <a:p>
          <a:endParaRPr lang="en-US"/>
        </a:p>
      </dgm:t>
    </dgm:pt>
    <dgm:pt modelId="{D0F4016C-F118-4782-820B-3DDD4A08357D}" type="sibTrans" cxnId="{0DACC2D1-02B3-4076-A694-59DC9B31BA10}">
      <dgm:prSet/>
      <dgm:spPr/>
      <dgm:t>
        <a:bodyPr/>
        <a:lstStyle/>
        <a:p>
          <a:endParaRPr lang="en-US"/>
        </a:p>
      </dgm:t>
    </dgm:pt>
    <dgm:pt modelId="{F2F039B4-3BD3-4EDC-BC84-09CFB171A4FF}" type="pres">
      <dgm:prSet presAssocID="{A5323FAA-F13A-495C-98A3-74FD206078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58D438-2BDB-4DEC-B36C-8D4170D39EEA}" type="pres">
      <dgm:prSet presAssocID="{303EEBB0-29EF-462D-AC71-F2681BDEFA3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6D5C717-D090-4CBB-90D6-A486059FB2B8}" type="pres">
      <dgm:prSet presAssocID="{303EEBB0-29EF-462D-AC71-F2681BDEFA39}" presName="rootComposite1" presStyleCnt="0"/>
      <dgm:spPr/>
      <dgm:t>
        <a:bodyPr/>
        <a:lstStyle/>
        <a:p>
          <a:endParaRPr lang="en-US"/>
        </a:p>
      </dgm:t>
    </dgm:pt>
    <dgm:pt modelId="{A8EC240D-1E10-4592-BC85-5E9052E703D7}" type="pres">
      <dgm:prSet presAssocID="{303EEBB0-29EF-462D-AC71-F2681BDEFA39}" presName="rootText1" presStyleLbl="node0" presStyleIdx="0" presStyleCnt="1" custScaleX="111496" custScaleY="105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B29B8-AB3E-40E0-85CB-D2068FC768EA}" type="pres">
      <dgm:prSet presAssocID="{303EEBB0-29EF-462D-AC71-F2681BDEFA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B78C300-FEC0-49AC-AF9A-761E8734F330}" type="pres">
      <dgm:prSet presAssocID="{303EEBB0-29EF-462D-AC71-F2681BDEFA39}" presName="hierChild2" presStyleCnt="0"/>
      <dgm:spPr/>
      <dgm:t>
        <a:bodyPr/>
        <a:lstStyle/>
        <a:p>
          <a:endParaRPr lang="en-US"/>
        </a:p>
      </dgm:t>
    </dgm:pt>
    <dgm:pt modelId="{A8B11657-6DA6-499B-94A6-33B2FABCBF7F}" type="pres">
      <dgm:prSet presAssocID="{7DAD1981-453B-425E-9C1A-B56FD845D68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6E58704-C02D-4C61-A1E9-3AAF88FC73FA}" type="pres">
      <dgm:prSet presAssocID="{2BDA535D-9C84-4C35-86A6-2EB8393631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C35FD7-4C8F-46E0-BF1D-D1F1C7057471}" type="pres">
      <dgm:prSet presAssocID="{2BDA535D-9C84-4C35-86A6-2EB8393631DC}" presName="rootComposite" presStyleCnt="0"/>
      <dgm:spPr/>
      <dgm:t>
        <a:bodyPr/>
        <a:lstStyle/>
        <a:p>
          <a:endParaRPr lang="en-US"/>
        </a:p>
      </dgm:t>
    </dgm:pt>
    <dgm:pt modelId="{C1F9AF11-B51C-409F-BD94-06BB7698C408}" type="pres">
      <dgm:prSet presAssocID="{2BDA535D-9C84-4C35-86A6-2EB8393631DC}" presName="rootText" presStyleLbl="node2" presStyleIdx="0" presStyleCnt="3" custScaleX="103082" custScaleY="126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EECAF3-EC37-40DD-AF17-525A9AF2CD9E}" type="pres">
      <dgm:prSet presAssocID="{2BDA535D-9C84-4C35-86A6-2EB8393631DC}" presName="rootConnector" presStyleLbl="node2" presStyleIdx="0" presStyleCnt="3"/>
      <dgm:spPr/>
      <dgm:t>
        <a:bodyPr/>
        <a:lstStyle/>
        <a:p>
          <a:endParaRPr lang="en-US"/>
        </a:p>
      </dgm:t>
    </dgm:pt>
    <dgm:pt modelId="{FD89021E-7673-465E-A353-8DE372C8432B}" type="pres">
      <dgm:prSet presAssocID="{2BDA535D-9C84-4C35-86A6-2EB8393631DC}" presName="hierChild4" presStyleCnt="0"/>
      <dgm:spPr/>
      <dgm:t>
        <a:bodyPr/>
        <a:lstStyle/>
        <a:p>
          <a:endParaRPr lang="en-US"/>
        </a:p>
      </dgm:t>
    </dgm:pt>
    <dgm:pt modelId="{9F03BAE6-1825-43FB-A739-DCC0DE85B90F}" type="pres">
      <dgm:prSet presAssocID="{2BDA535D-9C84-4C35-86A6-2EB8393631DC}" presName="hierChild5" presStyleCnt="0"/>
      <dgm:spPr/>
      <dgm:t>
        <a:bodyPr/>
        <a:lstStyle/>
        <a:p>
          <a:endParaRPr lang="en-US"/>
        </a:p>
      </dgm:t>
    </dgm:pt>
    <dgm:pt modelId="{29C349D8-3145-4120-AFB9-167585ABF1AC}" type="pres">
      <dgm:prSet presAssocID="{94FD532A-63EC-4F98-BE8D-CA313F0E85F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9DEB6AC-89AF-4F91-AE56-58F49E7A1D28}" type="pres">
      <dgm:prSet presAssocID="{6CBF2FFF-4387-4D57-ADE8-6E225993ED6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22B696D-C196-4AEF-9F9D-93719C4577FF}" type="pres">
      <dgm:prSet presAssocID="{6CBF2FFF-4387-4D57-ADE8-6E225993ED6E}" presName="rootComposite" presStyleCnt="0"/>
      <dgm:spPr/>
      <dgm:t>
        <a:bodyPr/>
        <a:lstStyle/>
        <a:p>
          <a:endParaRPr lang="en-US"/>
        </a:p>
      </dgm:t>
    </dgm:pt>
    <dgm:pt modelId="{1CEDFEC4-9F94-4478-B967-B40AD3982402}" type="pres">
      <dgm:prSet presAssocID="{6CBF2FFF-4387-4D57-ADE8-6E225993ED6E}" presName="rootText" presStyleLbl="node2" presStyleIdx="1" presStyleCnt="3" custScaleX="124920" custScaleY="125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C5896-FA71-4E35-90A9-C0C26A69BF3B}" type="pres">
      <dgm:prSet presAssocID="{6CBF2FFF-4387-4D57-ADE8-6E225993ED6E}" presName="rootConnector" presStyleLbl="node2" presStyleIdx="1" presStyleCnt="3"/>
      <dgm:spPr/>
      <dgm:t>
        <a:bodyPr/>
        <a:lstStyle/>
        <a:p>
          <a:endParaRPr lang="en-US"/>
        </a:p>
      </dgm:t>
    </dgm:pt>
    <dgm:pt modelId="{A9B9C72F-FE1A-4206-B236-8B73D1FE49B9}" type="pres">
      <dgm:prSet presAssocID="{6CBF2FFF-4387-4D57-ADE8-6E225993ED6E}" presName="hierChild4" presStyleCnt="0"/>
      <dgm:spPr/>
      <dgm:t>
        <a:bodyPr/>
        <a:lstStyle/>
        <a:p>
          <a:endParaRPr lang="en-US"/>
        </a:p>
      </dgm:t>
    </dgm:pt>
    <dgm:pt modelId="{9C85A5CE-A770-44AE-9E0C-A334049024B0}" type="pres">
      <dgm:prSet presAssocID="{6CBF2FFF-4387-4D57-ADE8-6E225993ED6E}" presName="hierChild5" presStyleCnt="0"/>
      <dgm:spPr/>
      <dgm:t>
        <a:bodyPr/>
        <a:lstStyle/>
        <a:p>
          <a:endParaRPr lang="en-US"/>
        </a:p>
      </dgm:t>
    </dgm:pt>
    <dgm:pt modelId="{D830E187-D30F-4A51-A9EA-8271CDA23B95}" type="pres">
      <dgm:prSet presAssocID="{A3CBFE4E-5192-481D-A52C-10D02EFB985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680018B-306C-4DFF-94AB-346851348668}" type="pres">
      <dgm:prSet presAssocID="{4D06405F-C632-432E-9E3C-08B52A73DA9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8A5425-6156-4C77-A780-023212FE767C}" type="pres">
      <dgm:prSet presAssocID="{4D06405F-C632-432E-9E3C-08B52A73DA93}" presName="rootComposite" presStyleCnt="0"/>
      <dgm:spPr/>
      <dgm:t>
        <a:bodyPr/>
        <a:lstStyle/>
        <a:p>
          <a:endParaRPr lang="en-US"/>
        </a:p>
      </dgm:t>
    </dgm:pt>
    <dgm:pt modelId="{58BB2FF4-6EF0-4FB5-8BFD-7BA7346EDB5A}" type="pres">
      <dgm:prSet presAssocID="{4D06405F-C632-432E-9E3C-08B52A73DA93}" presName="rootText" presStyleLbl="node2" presStyleIdx="2" presStyleCnt="3" custScaleX="113769" custScaleY="145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CF2971-CDCD-4952-94EA-8592CE16007F}" type="pres">
      <dgm:prSet presAssocID="{4D06405F-C632-432E-9E3C-08B52A73DA93}" presName="rootConnector" presStyleLbl="node2" presStyleIdx="2" presStyleCnt="3"/>
      <dgm:spPr/>
      <dgm:t>
        <a:bodyPr/>
        <a:lstStyle/>
        <a:p>
          <a:endParaRPr lang="en-US"/>
        </a:p>
      </dgm:t>
    </dgm:pt>
    <dgm:pt modelId="{822C0D7E-EDAA-4F15-AD9A-1E320D68F6DC}" type="pres">
      <dgm:prSet presAssocID="{4D06405F-C632-432E-9E3C-08B52A73DA93}" presName="hierChild4" presStyleCnt="0"/>
      <dgm:spPr/>
      <dgm:t>
        <a:bodyPr/>
        <a:lstStyle/>
        <a:p>
          <a:endParaRPr lang="en-US"/>
        </a:p>
      </dgm:t>
    </dgm:pt>
    <dgm:pt modelId="{1D8D7D92-E0CE-4907-91A4-8B8B9EC4DFBD}" type="pres">
      <dgm:prSet presAssocID="{4D06405F-C632-432E-9E3C-08B52A73DA93}" presName="hierChild5" presStyleCnt="0"/>
      <dgm:spPr/>
      <dgm:t>
        <a:bodyPr/>
        <a:lstStyle/>
        <a:p>
          <a:endParaRPr lang="en-US"/>
        </a:p>
      </dgm:t>
    </dgm:pt>
    <dgm:pt modelId="{F7F38C15-2240-4782-AF66-D248DED08E7D}" type="pres">
      <dgm:prSet presAssocID="{303EEBB0-29EF-462D-AC71-F2681BDEFA39}" presName="hierChild3" presStyleCnt="0"/>
      <dgm:spPr/>
      <dgm:t>
        <a:bodyPr/>
        <a:lstStyle/>
        <a:p>
          <a:endParaRPr lang="en-US"/>
        </a:p>
      </dgm:t>
    </dgm:pt>
  </dgm:ptLst>
  <dgm:cxnLst>
    <dgm:cxn modelId="{0DACC2D1-02B3-4076-A694-59DC9B31BA10}" srcId="{303EEBB0-29EF-462D-AC71-F2681BDEFA39}" destId="{4D06405F-C632-432E-9E3C-08B52A73DA93}" srcOrd="2" destOrd="0" parTransId="{A3CBFE4E-5192-481D-A52C-10D02EFB9856}" sibTransId="{D0F4016C-F118-4782-820B-3DDD4A08357D}"/>
    <dgm:cxn modelId="{0D72ED34-4685-8143-8823-811431E37652}" type="presOf" srcId="{303EEBB0-29EF-462D-AC71-F2681BDEFA39}" destId="{B31B29B8-AB3E-40E0-85CB-D2068FC768EA}" srcOrd="1" destOrd="0" presId="urn:microsoft.com/office/officeart/2005/8/layout/orgChart1"/>
    <dgm:cxn modelId="{ACD97A55-BA32-4B9F-8E2C-A75218FC367F}" srcId="{303EEBB0-29EF-462D-AC71-F2681BDEFA39}" destId="{2BDA535D-9C84-4C35-86A6-2EB8393631DC}" srcOrd="0" destOrd="0" parTransId="{7DAD1981-453B-425E-9C1A-B56FD845D686}" sibTransId="{035C896D-BC58-410A-9A47-77D74E4BA2EF}"/>
    <dgm:cxn modelId="{2489923E-60DB-124F-99DE-DF2BC056860A}" type="presOf" srcId="{4D06405F-C632-432E-9E3C-08B52A73DA93}" destId="{58BB2FF4-6EF0-4FB5-8BFD-7BA7346EDB5A}" srcOrd="0" destOrd="0" presId="urn:microsoft.com/office/officeart/2005/8/layout/orgChart1"/>
    <dgm:cxn modelId="{AAECD778-17C1-DF48-A355-6482BF747B13}" type="presOf" srcId="{303EEBB0-29EF-462D-AC71-F2681BDEFA39}" destId="{A8EC240D-1E10-4592-BC85-5E9052E703D7}" srcOrd="0" destOrd="0" presId="urn:microsoft.com/office/officeart/2005/8/layout/orgChart1"/>
    <dgm:cxn modelId="{11D10667-8E27-0543-B450-D7AA9376508E}" type="presOf" srcId="{6CBF2FFF-4387-4D57-ADE8-6E225993ED6E}" destId="{1CEDFEC4-9F94-4478-B967-B40AD3982402}" srcOrd="0" destOrd="0" presId="urn:microsoft.com/office/officeart/2005/8/layout/orgChart1"/>
    <dgm:cxn modelId="{04970F4C-2A1D-6C4C-B86D-ED560FE18504}" type="presOf" srcId="{2BDA535D-9C84-4C35-86A6-2EB8393631DC}" destId="{C1F9AF11-B51C-409F-BD94-06BB7698C408}" srcOrd="0" destOrd="0" presId="urn:microsoft.com/office/officeart/2005/8/layout/orgChart1"/>
    <dgm:cxn modelId="{35FDBCF2-EF95-3B49-AF4B-5353805014E3}" type="presOf" srcId="{4D06405F-C632-432E-9E3C-08B52A73DA93}" destId="{77CF2971-CDCD-4952-94EA-8592CE16007F}" srcOrd="1" destOrd="0" presId="urn:microsoft.com/office/officeart/2005/8/layout/orgChart1"/>
    <dgm:cxn modelId="{AB4E4802-31EF-3D4C-A368-F842B2CC9828}" type="presOf" srcId="{94FD532A-63EC-4F98-BE8D-CA313F0E85FA}" destId="{29C349D8-3145-4120-AFB9-167585ABF1AC}" srcOrd="0" destOrd="0" presId="urn:microsoft.com/office/officeart/2005/8/layout/orgChart1"/>
    <dgm:cxn modelId="{26B29538-2B0E-AF45-BA04-BA0C138ED7F4}" type="presOf" srcId="{6CBF2FFF-4387-4D57-ADE8-6E225993ED6E}" destId="{03FC5896-FA71-4E35-90A9-C0C26A69BF3B}" srcOrd="1" destOrd="0" presId="urn:microsoft.com/office/officeart/2005/8/layout/orgChart1"/>
    <dgm:cxn modelId="{6CB42822-CA6B-481A-9064-E1AEA4A44E27}" srcId="{303EEBB0-29EF-462D-AC71-F2681BDEFA39}" destId="{6CBF2FFF-4387-4D57-ADE8-6E225993ED6E}" srcOrd="1" destOrd="0" parTransId="{94FD532A-63EC-4F98-BE8D-CA313F0E85FA}" sibTransId="{EDC75C09-EE4D-47CC-A64D-7F17CADED9F5}"/>
    <dgm:cxn modelId="{6ED12B43-F79C-C341-8B46-D15B1F2A04B3}" type="presOf" srcId="{A3CBFE4E-5192-481D-A52C-10D02EFB9856}" destId="{D830E187-D30F-4A51-A9EA-8271CDA23B95}" srcOrd="0" destOrd="0" presId="urn:microsoft.com/office/officeart/2005/8/layout/orgChart1"/>
    <dgm:cxn modelId="{3C58492B-D39B-5047-B1FD-2A420D6696E8}" type="presOf" srcId="{A5323FAA-F13A-495C-98A3-74FD206078EE}" destId="{F2F039B4-3BD3-4EDC-BC84-09CFB171A4FF}" srcOrd="0" destOrd="0" presId="urn:microsoft.com/office/officeart/2005/8/layout/orgChart1"/>
    <dgm:cxn modelId="{F3424FC7-ABF6-2A4C-B8D0-59450F7CF7D2}" type="presOf" srcId="{2BDA535D-9C84-4C35-86A6-2EB8393631DC}" destId="{41EECAF3-EC37-40DD-AF17-525A9AF2CD9E}" srcOrd="1" destOrd="0" presId="urn:microsoft.com/office/officeart/2005/8/layout/orgChart1"/>
    <dgm:cxn modelId="{93D07331-F3FF-094E-AB6E-33784A970A8C}" type="presOf" srcId="{7DAD1981-453B-425E-9C1A-B56FD845D686}" destId="{A8B11657-6DA6-499B-94A6-33B2FABCBF7F}" srcOrd="0" destOrd="0" presId="urn:microsoft.com/office/officeart/2005/8/layout/orgChart1"/>
    <dgm:cxn modelId="{85B4BB3A-43CE-4F83-8B43-D01FD97A5C4D}" srcId="{A5323FAA-F13A-495C-98A3-74FD206078EE}" destId="{303EEBB0-29EF-462D-AC71-F2681BDEFA39}" srcOrd="0" destOrd="0" parTransId="{ECF66C4C-77ED-464D-99A0-A7C456583CAA}" sibTransId="{5B0BD7A5-A339-4019-B3F4-2EB1C9B120B8}"/>
    <dgm:cxn modelId="{27F06E28-2FEA-C341-900D-D605F6EA5F60}" type="presParOf" srcId="{F2F039B4-3BD3-4EDC-BC84-09CFB171A4FF}" destId="{9258D438-2BDB-4DEC-B36C-8D4170D39EEA}" srcOrd="0" destOrd="0" presId="urn:microsoft.com/office/officeart/2005/8/layout/orgChart1"/>
    <dgm:cxn modelId="{F268746A-A79A-0B49-B22C-94C360F06BA2}" type="presParOf" srcId="{9258D438-2BDB-4DEC-B36C-8D4170D39EEA}" destId="{36D5C717-D090-4CBB-90D6-A486059FB2B8}" srcOrd="0" destOrd="0" presId="urn:microsoft.com/office/officeart/2005/8/layout/orgChart1"/>
    <dgm:cxn modelId="{89FEEA9D-D40F-7945-9027-0BB1BD7EB9E5}" type="presParOf" srcId="{36D5C717-D090-4CBB-90D6-A486059FB2B8}" destId="{A8EC240D-1E10-4592-BC85-5E9052E703D7}" srcOrd="0" destOrd="0" presId="urn:microsoft.com/office/officeart/2005/8/layout/orgChart1"/>
    <dgm:cxn modelId="{EC564478-502B-AA42-BF4D-21F6CD8D96D5}" type="presParOf" srcId="{36D5C717-D090-4CBB-90D6-A486059FB2B8}" destId="{B31B29B8-AB3E-40E0-85CB-D2068FC768EA}" srcOrd="1" destOrd="0" presId="urn:microsoft.com/office/officeart/2005/8/layout/orgChart1"/>
    <dgm:cxn modelId="{A70C63C2-30A2-244E-855E-B0A806EEF8EB}" type="presParOf" srcId="{9258D438-2BDB-4DEC-B36C-8D4170D39EEA}" destId="{7B78C300-FEC0-49AC-AF9A-761E8734F330}" srcOrd="1" destOrd="0" presId="urn:microsoft.com/office/officeart/2005/8/layout/orgChart1"/>
    <dgm:cxn modelId="{905400A4-7A25-E140-BEF7-4541F058174F}" type="presParOf" srcId="{7B78C300-FEC0-49AC-AF9A-761E8734F330}" destId="{A8B11657-6DA6-499B-94A6-33B2FABCBF7F}" srcOrd="0" destOrd="0" presId="urn:microsoft.com/office/officeart/2005/8/layout/orgChart1"/>
    <dgm:cxn modelId="{69D5D0A3-4B20-8A4A-8176-F2410DD449F2}" type="presParOf" srcId="{7B78C300-FEC0-49AC-AF9A-761E8734F330}" destId="{B6E58704-C02D-4C61-A1E9-3AAF88FC73FA}" srcOrd="1" destOrd="0" presId="urn:microsoft.com/office/officeart/2005/8/layout/orgChart1"/>
    <dgm:cxn modelId="{25213290-A98C-A74B-8272-7FD36A941CF7}" type="presParOf" srcId="{B6E58704-C02D-4C61-A1E9-3AAF88FC73FA}" destId="{96C35FD7-4C8F-46E0-BF1D-D1F1C7057471}" srcOrd="0" destOrd="0" presId="urn:microsoft.com/office/officeart/2005/8/layout/orgChart1"/>
    <dgm:cxn modelId="{DB487FF6-FFBC-3741-A008-62592432E2FE}" type="presParOf" srcId="{96C35FD7-4C8F-46E0-BF1D-D1F1C7057471}" destId="{C1F9AF11-B51C-409F-BD94-06BB7698C408}" srcOrd="0" destOrd="0" presId="urn:microsoft.com/office/officeart/2005/8/layout/orgChart1"/>
    <dgm:cxn modelId="{26ED3B9C-3D84-C347-B484-FE097EE1F4F6}" type="presParOf" srcId="{96C35FD7-4C8F-46E0-BF1D-D1F1C7057471}" destId="{41EECAF3-EC37-40DD-AF17-525A9AF2CD9E}" srcOrd="1" destOrd="0" presId="urn:microsoft.com/office/officeart/2005/8/layout/orgChart1"/>
    <dgm:cxn modelId="{B75986F9-7CA8-D545-8EFC-AE3C2127BEC9}" type="presParOf" srcId="{B6E58704-C02D-4C61-A1E9-3AAF88FC73FA}" destId="{FD89021E-7673-465E-A353-8DE372C8432B}" srcOrd="1" destOrd="0" presId="urn:microsoft.com/office/officeart/2005/8/layout/orgChart1"/>
    <dgm:cxn modelId="{02BA18BB-3A97-AB4E-B8C6-E284E65DD5EA}" type="presParOf" srcId="{B6E58704-C02D-4C61-A1E9-3AAF88FC73FA}" destId="{9F03BAE6-1825-43FB-A739-DCC0DE85B90F}" srcOrd="2" destOrd="0" presId="urn:microsoft.com/office/officeart/2005/8/layout/orgChart1"/>
    <dgm:cxn modelId="{0801AB2F-117E-474F-84A8-04FBAD400499}" type="presParOf" srcId="{7B78C300-FEC0-49AC-AF9A-761E8734F330}" destId="{29C349D8-3145-4120-AFB9-167585ABF1AC}" srcOrd="2" destOrd="0" presId="urn:microsoft.com/office/officeart/2005/8/layout/orgChart1"/>
    <dgm:cxn modelId="{671289CD-CD08-024D-BCD4-E33577656A1A}" type="presParOf" srcId="{7B78C300-FEC0-49AC-AF9A-761E8734F330}" destId="{19DEB6AC-89AF-4F91-AE56-58F49E7A1D28}" srcOrd="3" destOrd="0" presId="urn:microsoft.com/office/officeart/2005/8/layout/orgChart1"/>
    <dgm:cxn modelId="{EE8F9D26-A16B-7749-A24F-2E53344DFFD0}" type="presParOf" srcId="{19DEB6AC-89AF-4F91-AE56-58F49E7A1D28}" destId="{C22B696D-C196-4AEF-9F9D-93719C4577FF}" srcOrd="0" destOrd="0" presId="urn:microsoft.com/office/officeart/2005/8/layout/orgChart1"/>
    <dgm:cxn modelId="{4BE7A083-181F-1348-A047-174637994E8F}" type="presParOf" srcId="{C22B696D-C196-4AEF-9F9D-93719C4577FF}" destId="{1CEDFEC4-9F94-4478-B967-B40AD3982402}" srcOrd="0" destOrd="0" presId="urn:microsoft.com/office/officeart/2005/8/layout/orgChart1"/>
    <dgm:cxn modelId="{5F3A470E-0A4C-B04C-B3A6-D720AB67D6D7}" type="presParOf" srcId="{C22B696D-C196-4AEF-9F9D-93719C4577FF}" destId="{03FC5896-FA71-4E35-90A9-C0C26A69BF3B}" srcOrd="1" destOrd="0" presId="urn:microsoft.com/office/officeart/2005/8/layout/orgChart1"/>
    <dgm:cxn modelId="{065CB17A-BC61-DC4B-A5F4-F5ECA68268C2}" type="presParOf" srcId="{19DEB6AC-89AF-4F91-AE56-58F49E7A1D28}" destId="{A9B9C72F-FE1A-4206-B236-8B73D1FE49B9}" srcOrd="1" destOrd="0" presId="urn:microsoft.com/office/officeart/2005/8/layout/orgChart1"/>
    <dgm:cxn modelId="{E95285BF-63B9-6A43-968C-3C33857C1275}" type="presParOf" srcId="{19DEB6AC-89AF-4F91-AE56-58F49E7A1D28}" destId="{9C85A5CE-A770-44AE-9E0C-A334049024B0}" srcOrd="2" destOrd="0" presId="urn:microsoft.com/office/officeart/2005/8/layout/orgChart1"/>
    <dgm:cxn modelId="{D67591CD-D21F-B044-955D-606C8AFC1F2D}" type="presParOf" srcId="{7B78C300-FEC0-49AC-AF9A-761E8734F330}" destId="{D830E187-D30F-4A51-A9EA-8271CDA23B95}" srcOrd="4" destOrd="0" presId="urn:microsoft.com/office/officeart/2005/8/layout/orgChart1"/>
    <dgm:cxn modelId="{4CEB3144-3F7D-E041-AB70-593C306BB7BE}" type="presParOf" srcId="{7B78C300-FEC0-49AC-AF9A-761E8734F330}" destId="{C680018B-306C-4DFF-94AB-346851348668}" srcOrd="5" destOrd="0" presId="urn:microsoft.com/office/officeart/2005/8/layout/orgChart1"/>
    <dgm:cxn modelId="{91BCA535-B5D3-034F-B3A9-8B7614594526}" type="presParOf" srcId="{C680018B-306C-4DFF-94AB-346851348668}" destId="{AC8A5425-6156-4C77-A780-023212FE767C}" srcOrd="0" destOrd="0" presId="urn:microsoft.com/office/officeart/2005/8/layout/orgChart1"/>
    <dgm:cxn modelId="{65826B3B-E1E7-0A44-A09A-DF45263587A9}" type="presParOf" srcId="{AC8A5425-6156-4C77-A780-023212FE767C}" destId="{58BB2FF4-6EF0-4FB5-8BFD-7BA7346EDB5A}" srcOrd="0" destOrd="0" presId="urn:microsoft.com/office/officeart/2005/8/layout/orgChart1"/>
    <dgm:cxn modelId="{8F8B3BA0-00AE-FC4A-AC88-57F20C6A97B5}" type="presParOf" srcId="{AC8A5425-6156-4C77-A780-023212FE767C}" destId="{77CF2971-CDCD-4952-94EA-8592CE16007F}" srcOrd="1" destOrd="0" presId="urn:microsoft.com/office/officeart/2005/8/layout/orgChart1"/>
    <dgm:cxn modelId="{6AD8E847-E406-894D-9F83-E9C9A340C0CE}" type="presParOf" srcId="{C680018B-306C-4DFF-94AB-346851348668}" destId="{822C0D7E-EDAA-4F15-AD9A-1E320D68F6DC}" srcOrd="1" destOrd="0" presId="urn:microsoft.com/office/officeart/2005/8/layout/orgChart1"/>
    <dgm:cxn modelId="{DBBE2BE5-C022-5A4B-AAEF-2DF950DE2897}" type="presParOf" srcId="{C680018B-306C-4DFF-94AB-346851348668}" destId="{1D8D7D92-E0CE-4907-91A4-8B8B9EC4DFBD}" srcOrd="2" destOrd="0" presId="urn:microsoft.com/office/officeart/2005/8/layout/orgChart1"/>
    <dgm:cxn modelId="{750F58E3-8E24-1E40-B96D-F96E45C872AA}" type="presParOf" srcId="{9258D438-2BDB-4DEC-B36C-8D4170D39EEA}" destId="{F7F38C15-2240-4782-AF66-D248DED08E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F5969-85F3-48FF-AFE5-2BE2FC2429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AF22219D-AE18-45F2-A98C-3C8D4C913C56}">
      <dgm:prSet phldrT="[Text]" custT="1"/>
      <dgm:spPr/>
      <dgm:t>
        <a:bodyPr/>
        <a:lstStyle/>
        <a:p>
          <a:pPr rtl="1"/>
          <a:r>
            <a:rPr lang="en-US" sz="1800" dirty="0" smtClean="0"/>
            <a:t>Glycolipids </a:t>
          </a:r>
          <a:endParaRPr lang="ar-SA" sz="1500" dirty="0"/>
        </a:p>
      </dgm:t>
    </dgm:pt>
    <dgm:pt modelId="{DC96E03A-3495-4F70-962A-C2AF54929690}" type="parTrans" cxnId="{C311A594-60E4-4823-9467-41642755D1C2}">
      <dgm:prSet/>
      <dgm:spPr/>
      <dgm:t>
        <a:bodyPr/>
        <a:lstStyle/>
        <a:p>
          <a:pPr rtl="1"/>
          <a:endParaRPr lang="ar-SA"/>
        </a:p>
      </dgm:t>
    </dgm:pt>
    <dgm:pt modelId="{CB26967A-761D-420C-AC22-DFE8BCE08E39}" type="sibTrans" cxnId="{C311A594-60E4-4823-9467-41642755D1C2}">
      <dgm:prSet/>
      <dgm:spPr/>
      <dgm:t>
        <a:bodyPr/>
        <a:lstStyle/>
        <a:p>
          <a:pPr rtl="1"/>
          <a:r>
            <a:rPr lang="en-US" dirty="0" smtClean="0"/>
            <a:t>Two type</a:t>
          </a:r>
          <a:endParaRPr lang="ar-SA" dirty="0"/>
        </a:p>
      </dgm:t>
    </dgm:pt>
    <dgm:pt modelId="{127C97DF-8DFD-4E61-9A9B-97E8E6F5CF37}">
      <dgm:prSet phldrT="[Text]"/>
      <dgm:spPr/>
      <dgm:t>
        <a:bodyPr/>
        <a:lstStyle/>
        <a:p>
          <a:pPr rtl="1"/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Acidic glycosphingolipids</a:t>
          </a:r>
        </a:p>
        <a:p>
          <a:pPr rtl="1"/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(negatively charged) </a:t>
          </a:r>
          <a:endParaRPr lang="ar-S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4D5B353-C763-48B0-A0B9-EEC07AF135C6}" type="parTrans" cxnId="{8182C6F0-E80D-43FD-A65C-8FC7B6AA7F7D}">
      <dgm:prSet/>
      <dgm:spPr/>
      <dgm:t>
        <a:bodyPr/>
        <a:lstStyle/>
        <a:p>
          <a:pPr rtl="1"/>
          <a:endParaRPr lang="ar-SA"/>
        </a:p>
      </dgm:t>
    </dgm:pt>
    <dgm:pt modelId="{23BE3FB5-5264-45D6-AF3A-1A562D3A9999}" type="sibTrans" cxnId="{8182C6F0-E80D-43FD-A65C-8FC7B6AA7F7D}">
      <dgm:prSet/>
      <dgm:spPr/>
      <dgm:t>
        <a:bodyPr/>
        <a:lstStyle/>
        <a:p>
          <a:pPr rtl="1"/>
          <a:r>
            <a:rPr lang="en-US" dirty="0" smtClean="0"/>
            <a:t>example</a:t>
          </a:r>
          <a:endParaRPr lang="ar-SA" dirty="0"/>
        </a:p>
      </dgm:t>
    </dgm:pt>
    <dgm:pt modelId="{E2D197EC-70A7-4492-84E0-837ADAB2B3D5}">
      <dgm:prSet phldrT="[Text]"/>
      <dgm:spPr/>
      <dgm:t>
        <a:bodyPr/>
        <a:lstStyle/>
        <a:p>
          <a:pPr rtl="1"/>
          <a:r>
            <a:rPr lang="en-US" dirty="0" smtClean="0"/>
            <a:t> 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Neutral glycosphingolipids</a:t>
          </a:r>
        </a:p>
        <a:p>
          <a:pPr rtl="1"/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(uncharged)</a:t>
          </a:r>
          <a:endParaRPr lang="ar-S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895231-2CEB-4B88-8EC0-81B78B2CE542}" type="parTrans" cxnId="{279BCFB6-F746-4A55-81AB-1B205B1FB9D7}">
      <dgm:prSet/>
      <dgm:spPr/>
      <dgm:t>
        <a:bodyPr/>
        <a:lstStyle/>
        <a:p>
          <a:pPr rtl="1"/>
          <a:endParaRPr lang="ar-SA"/>
        </a:p>
      </dgm:t>
    </dgm:pt>
    <dgm:pt modelId="{F9AEDEE6-9E2B-483C-800F-C69AFEA2CB5C}" type="sibTrans" cxnId="{279BCFB6-F746-4A55-81AB-1B205B1FB9D7}">
      <dgm:prSet/>
      <dgm:spPr/>
      <dgm:t>
        <a:bodyPr/>
        <a:lstStyle/>
        <a:p>
          <a:pPr rtl="1"/>
          <a:r>
            <a:rPr lang="en-US" dirty="0" smtClean="0"/>
            <a:t>example</a:t>
          </a:r>
          <a:endParaRPr lang="ar-SA" dirty="0"/>
        </a:p>
      </dgm:t>
    </dgm:pt>
    <dgm:pt modelId="{845874CC-D84A-4C53-B9DC-330033698CB1}">
      <dgm:prSet/>
      <dgm:spPr/>
      <dgm:t>
        <a:bodyPr/>
        <a:lstStyle/>
        <a:p>
          <a:pPr rtl="1"/>
          <a:r>
            <a:rPr lang="en-US" dirty="0" err="1" smtClean="0"/>
            <a:t>Galactocerebroside</a:t>
          </a:r>
          <a:endParaRPr lang="ar-SA" dirty="0" smtClean="0"/>
        </a:p>
      </dgm:t>
    </dgm:pt>
    <dgm:pt modelId="{F943EF69-780F-434A-AB32-14636FEFCBDB}" type="parTrans" cxnId="{C92E476C-345B-4B62-970C-A427A6993BF8}">
      <dgm:prSet/>
      <dgm:spPr/>
      <dgm:t>
        <a:bodyPr/>
        <a:lstStyle/>
        <a:p>
          <a:pPr rtl="1"/>
          <a:endParaRPr lang="ar-SA"/>
        </a:p>
      </dgm:t>
    </dgm:pt>
    <dgm:pt modelId="{34850BFB-3831-4976-ADEF-9215AC109AEF}" type="sibTrans" cxnId="{C92E476C-345B-4B62-970C-A427A6993BF8}">
      <dgm:prSet/>
      <dgm:spPr/>
      <dgm:t>
        <a:bodyPr/>
        <a:lstStyle/>
        <a:p>
          <a:pPr rtl="1"/>
          <a:r>
            <a:rPr lang="en-US" dirty="0" smtClean="0"/>
            <a:t>function</a:t>
          </a:r>
          <a:endParaRPr lang="ar-SA" dirty="0"/>
        </a:p>
      </dgm:t>
    </dgm:pt>
    <dgm:pt modelId="{569A5AA0-BA33-4E2B-BC43-12FEB8064A53}">
      <dgm:prSet phldrT="[Text]"/>
      <dgm:spPr/>
      <dgm:t>
        <a:bodyPr/>
        <a:lstStyle/>
        <a:p>
          <a:pPr rtl="1"/>
          <a:r>
            <a:rPr lang="en-US" dirty="0" smtClean="0"/>
            <a:t>Gangliosides</a:t>
          </a:r>
        </a:p>
      </dgm:t>
    </dgm:pt>
    <dgm:pt modelId="{CF11F59F-0501-44ED-A5DC-5237DE14E6BE}" type="parTrans" cxnId="{72A18666-C89D-412D-847F-D30AAF993C9E}">
      <dgm:prSet/>
      <dgm:spPr/>
      <dgm:t>
        <a:bodyPr/>
        <a:lstStyle/>
        <a:p>
          <a:pPr rtl="1"/>
          <a:endParaRPr lang="ar-SA"/>
        </a:p>
      </dgm:t>
    </dgm:pt>
    <dgm:pt modelId="{EE7A5C1E-170D-4947-86A9-1CFA18E7876C}" type="sibTrans" cxnId="{72A18666-C89D-412D-847F-D30AAF993C9E}">
      <dgm:prSet/>
      <dgm:spPr/>
      <dgm:t>
        <a:bodyPr/>
        <a:lstStyle/>
        <a:p>
          <a:pPr rtl="1"/>
          <a:r>
            <a:rPr lang="en-US" dirty="0" smtClean="0"/>
            <a:t>function</a:t>
          </a:r>
          <a:endParaRPr lang="ar-SA" dirty="0"/>
        </a:p>
      </dgm:t>
    </dgm:pt>
    <dgm:pt modelId="{C68EC929-266A-48DD-A927-D3F31C484BD2}">
      <dgm:prSet phldrT="[Text]"/>
      <dgm:spPr/>
      <dgm:t>
        <a:bodyPr/>
        <a:lstStyle/>
        <a:p>
          <a:pPr rtl="1"/>
          <a:r>
            <a:rPr lang="en-US" dirty="0" err="1" smtClean="0">
              <a:solidFill>
                <a:schemeClr val="bg1">
                  <a:lumMod val="50000"/>
                </a:schemeClr>
              </a:solidFill>
            </a:rPr>
            <a:t>Sulfatides</a:t>
          </a:r>
          <a:endParaRPr lang="ar-SA" dirty="0">
            <a:solidFill>
              <a:schemeClr val="bg1">
                <a:lumMod val="50000"/>
              </a:schemeClr>
            </a:solidFill>
          </a:endParaRPr>
        </a:p>
      </dgm:t>
    </dgm:pt>
    <dgm:pt modelId="{36E19D87-F772-456D-9199-6F76B26E10C9}" type="parTrans" cxnId="{0F49BB13-028E-4B89-8A25-E4FA5CAE6115}">
      <dgm:prSet/>
      <dgm:spPr/>
      <dgm:t>
        <a:bodyPr/>
        <a:lstStyle/>
        <a:p>
          <a:pPr rtl="1"/>
          <a:endParaRPr lang="ar-SA"/>
        </a:p>
      </dgm:t>
    </dgm:pt>
    <dgm:pt modelId="{A1370650-19B6-436F-A58E-B633109FE95A}" type="sibTrans" cxnId="{0F49BB13-028E-4B89-8A25-E4FA5CAE6115}">
      <dgm:prSet/>
      <dgm:spPr/>
      <dgm:t>
        <a:bodyPr/>
        <a:lstStyle/>
        <a:p>
          <a:pPr rtl="1"/>
          <a:r>
            <a:rPr lang="en-US" dirty="0" smtClean="0"/>
            <a:t>function</a:t>
          </a:r>
          <a:endParaRPr lang="ar-SA" dirty="0"/>
        </a:p>
      </dgm:t>
    </dgm:pt>
    <dgm:pt modelId="{F324D4B5-F673-4FFF-A460-DCA4797453A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synthesis and degradation of the more complex glycosphingolipid</a:t>
          </a:r>
          <a:endParaRPr lang="ar-SA" dirty="0" smtClean="0">
            <a:solidFill>
              <a:schemeClr val="bg2">
                <a:lumMod val="50000"/>
              </a:schemeClr>
            </a:solidFill>
          </a:endParaRPr>
        </a:p>
      </dgm:t>
    </dgm:pt>
    <dgm:pt modelId="{76FEB799-1EE1-4EFB-9237-507E360AF683}" type="parTrans" cxnId="{2119325A-D75F-4086-9C5D-924B7273EF98}">
      <dgm:prSet/>
      <dgm:spPr/>
      <dgm:t>
        <a:bodyPr/>
        <a:lstStyle/>
        <a:p>
          <a:pPr rtl="1"/>
          <a:endParaRPr lang="ar-SA"/>
        </a:p>
      </dgm:t>
    </dgm:pt>
    <dgm:pt modelId="{9AAEDA25-28FF-45F7-A8AA-4BBC012E6AED}" type="sibTrans" cxnId="{2119325A-D75F-4086-9C5D-924B7273EF98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rtl="1"/>
          <a:endParaRPr lang="ar-SA"/>
        </a:p>
      </dgm:t>
    </dgm:pt>
    <dgm:pt modelId="{613AFC93-2239-4119-84BC-A1EDC9999A49}">
      <dgm:prSet/>
      <dgm:spPr>
        <a:solidFill>
          <a:srgbClr val="FFFF00"/>
        </a:solidFill>
      </dgm:spPr>
      <dgm:t>
        <a:bodyPr/>
        <a:lstStyle/>
        <a:p>
          <a:pPr rtl="1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are found primarily in the ganglion cells of the CNS</a:t>
          </a:r>
          <a:endParaRPr lang="ar-SA" dirty="0" smtClean="0">
            <a:solidFill>
              <a:schemeClr val="bg2">
                <a:lumMod val="50000"/>
              </a:schemeClr>
            </a:solidFill>
          </a:endParaRPr>
        </a:p>
      </dgm:t>
    </dgm:pt>
    <dgm:pt modelId="{B695ABAC-5888-4E9D-B746-C2591782E894}" type="sibTrans" cxnId="{A4B5AA85-DBDF-4B88-9B28-0F77023728E5}">
      <dgm:prSet/>
      <dgm:spPr>
        <a:solidFill>
          <a:srgbClr val="FFFF00">
            <a:alpha val="90000"/>
          </a:srgbClr>
        </a:solidFill>
        <a:ln>
          <a:noFill/>
        </a:ln>
      </dgm:spPr>
      <dgm:t>
        <a:bodyPr/>
        <a:lstStyle/>
        <a:p>
          <a:pPr rtl="1"/>
          <a:endParaRPr lang="ar-SA"/>
        </a:p>
      </dgm:t>
    </dgm:pt>
    <dgm:pt modelId="{DEF3213D-D0F4-46CC-B1BB-0DC263134187}" type="parTrans" cxnId="{A4B5AA85-DBDF-4B88-9B28-0F77023728E5}">
      <dgm:prSet/>
      <dgm:spPr/>
      <dgm:t>
        <a:bodyPr/>
        <a:lstStyle/>
        <a:p>
          <a:pPr rtl="1"/>
          <a:endParaRPr lang="ar-SA"/>
        </a:p>
      </dgm:t>
    </dgm:pt>
    <dgm:pt modelId="{041FFB00-1864-43B9-B43C-DFEB5990D432}">
      <dgm:prSet phldrT="[Text]"/>
      <dgm:spPr>
        <a:solidFill>
          <a:srgbClr val="9B9064"/>
        </a:solidFill>
      </dgm:spPr>
      <dgm:t>
        <a:bodyPr/>
        <a:lstStyle/>
        <a:p>
          <a:pPr rtl="1"/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found predominantly in the brain and kidneys</a:t>
          </a:r>
          <a:endParaRPr lang="ar-S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44F4420-2891-4B75-A973-5E229D0102FE}" type="parTrans" cxnId="{D17E1C1E-E961-4D46-996E-44E81DC00DC3}">
      <dgm:prSet/>
      <dgm:spPr/>
      <dgm:t>
        <a:bodyPr/>
        <a:lstStyle/>
        <a:p>
          <a:pPr rtl="1"/>
          <a:endParaRPr lang="ar-SA"/>
        </a:p>
      </dgm:t>
    </dgm:pt>
    <dgm:pt modelId="{D038587B-F42D-4599-8BC3-821FBAE12195}" type="sibTrans" cxnId="{D17E1C1E-E961-4D46-996E-44E81DC00DC3}">
      <dgm:prSet/>
      <dgm:spPr>
        <a:solidFill>
          <a:srgbClr val="9B9064">
            <a:alpha val="90000"/>
          </a:srgbClr>
        </a:solidFill>
        <a:ln>
          <a:noFill/>
        </a:ln>
      </dgm:spPr>
      <dgm:t>
        <a:bodyPr/>
        <a:lstStyle/>
        <a:p>
          <a:pPr rtl="1"/>
          <a:endParaRPr lang="ar-SA"/>
        </a:p>
      </dgm:t>
    </dgm:pt>
    <dgm:pt modelId="{6BDC5208-C662-4E22-8367-DEB62B8A7678}" type="pres">
      <dgm:prSet presAssocID="{4FDF5969-85F3-48FF-AFE5-2BE2FC2429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585BBC4-F37A-4853-B2FC-E840F4172BDD}" type="pres">
      <dgm:prSet presAssocID="{AF22219D-AE18-45F2-A98C-3C8D4C913C5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992077E-3186-4C83-B206-F51FA1C9B983}" type="pres">
      <dgm:prSet presAssocID="{AF22219D-AE18-45F2-A98C-3C8D4C913C56}" presName="rootComposite1" presStyleCnt="0"/>
      <dgm:spPr/>
      <dgm:t>
        <a:bodyPr/>
        <a:lstStyle/>
        <a:p>
          <a:endParaRPr lang="en-US"/>
        </a:p>
      </dgm:t>
    </dgm:pt>
    <dgm:pt modelId="{D6B11F0E-5C21-43AD-A96F-8F236E2AA5CB}" type="pres">
      <dgm:prSet presAssocID="{AF22219D-AE18-45F2-A98C-3C8D4C913C5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554848D-26F1-4EAA-B949-497CDDA5484E}" type="pres">
      <dgm:prSet presAssocID="{AF22219D-AE18-45F2-A98C-3C8D4C913C5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95D77C1C-0A78-4DE7-8EC6-4D9D6B2436E4}" type="pres">
      <dgm:prSet presAssocID="{AF22219D-AE18-45F2-A98C-3C8D4C913C56}" presName="rootConnector1" presStyleLbl="node1" presStyleIdx="0" presStyleCnt="8"/>
      <dgm:spPr/>
      <dgm:t>
        <a:bodyPr/>
        <a:lstStyle/>
        <a:p>
          <a:pPr rtl="1"/>
          <a:endParaRPr lang="ar-SA"/>
        </a:p>
      </dgm:t>
    </dgm:pt>
    <dgm:pt modelId="{82260AF9-176E-4CBA-A762-032C1C06E453}" type="pres">
      <dgm:prSet presAssocID="{AF22219D-AE18-45F2-A98C-3C8D4C913C56}" presName="hierChild2" presStyleCnt="0"/>
      <dgm:spPr/>
      <dgm:t>
        <a:bodyPr/>
        <a:lstStyle/>
        <a:p>
          <a:endParaRPr lang="en-US"/>
        </a:p>
      </dgm:t>
    </dgm:pt>
    <dgm:pt modelId="{9611AD9A-E1F0-4514-8BAA-0EE5C696F810}" type="pres">
      <dgm:prSet presAssocID="{34D5B353-C763-48B0-A0B9-EEC07AF135C6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15008C5-0E80-46D6-A692-894C3866C9AF}" type="pres">
      <dgm:prSet presAssocID="{127C97DF-8DFD-4E61-9A9B-97E8E6F5CF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504B0C8-5CC1-4B3B-90AD-3668361004E3}" type="pres">
      <dgm:prSet presAssocID="{127C97DF-8DFD-4E61-9A9B-97E8E6F5CF37}" presName="rootComposite" presStyleCnt="0"/>
      <dgm:spPr/>
      <dgm:t>
        <a:bodyPr/>
        <a:lstStyle/>
        <a:p>
          <a:endParaRPr lang="en-US"/>
        </a:p>
      </dgm:t>
    </dgm:pt>
    <dgm:pt modelId="{9B86DD5C-B75F-4219-8821-E4CB96D064BE}" type="pres">
      <dgm:prSet presAssocID="{127C97DF-8DFD-4E61-9A9B-97E8E6F5CF37}" presName="rootText" presStyleLbl="node1" presStyleIdx="0" presStyleCnt="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9F256C5-ACE4-4723-AB03-14C1A91CCDB0}" type="pres">
      <dgm:prSet presAssocID="{127C97DF-8DFD-4E61-9A9B-97E8E6F5CF37}" presName="titleText2" presStyleLbl="fgAcc1" presStyleIdx="0" presStyleCnt="8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D59FF2C9-EAE3-4452-9044-5B68F48B9458}" type="pres">
      <dgm:prSet presAssocID="{127C97DF-8DFD-4E61-9A9B-97E8E6F5CF37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DD274E1C-ECD2-4040-BC86-77BD2B374551}" type="pres">
      <dgm:prSet presAssocID="{127C97DF-8DFD-4E61-9A9B-97E8E6F5CF37}" presName="hierChild4" presStyleCnt="0"/>
      <dgm:spPr/>
      <dgm:t>
        <a:bodyPr/>
        <a:lstStyle/>
        <a:p>
          <a:endParaRPr lang="en-US"/>
        </a:p>
      </dgm:t>
    </dgm:pt>
    <dgm:pt modelId="{B3C7A7E9-8942-40AE-90CC-F8D51B9909B8}" type="pres">
      <dgm:prSet presAssocID="{36E19D87-F772-456D-9199-6F76B26E10C9}" presName="Name37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8407B9AC-ECB4-48C6-901E-99AF8518C3C8}" type="pres">
      <dgm:prSet presAssocID="{C68EC929-266A-48DD-A927-D3F31C484BD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3D21F09-4337-4B52-82D9-B385D2AAE2FD}" type="pres">
      <dgm:prSet presAssocID="{C68EC929-266A-48DD-A927-D3F31C484BD2}" presName="rootComposite" presStyleCnt="0"/>
      <dgm:spPr/>
      <dgm:t>
        <a:bodyPr/>
        <a:lstStyle/>
        <a:p>
          <a:endParaRPr lang="en-US"/>
        </a:p>
      </dgm:t>
    </dgm:pt>
    <dgm:pt modelId="{03B2B283-8A5E-4245-825E-61B9CABC6712}" type="pres">
      <dgm:prSet presAssocID="{C68EC929-266A-48DD-A927-D3F31C484BD2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A7337F5-606B-4C7C-B5F7-3173220DDD8B}" type="pres">
      <dgm:prSet presAssocID="{C68EC929-266A-48DD-A927-D3F31C484BD2}" presName="titleText2" presStyleLbl="fgAcc1" presStyleIdx="1" presStyleCnt="8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EF5EC80D-B176-43EE-A17B-CF6481F38272}" type="pres">
      <dgm:prSet presAssocID="{C68EC929-266A-48DD-A927-D3F31C484BD2}" presName="rootConnector" presStyleLbl="node3" presStyleIdx="0" presStyleCnt="0"/>
      <dgm:spPr/>
      <dgm:t>
        <a:bodyPr/>
        <a:lstStyle/>
        <a:p>
          <a:pPr rtl="1"/>
          <a:endParaRPr lang="ar-SA"/>
        </a:p>
      </dgm:t>
    </dgm:pt>
    <dgm:pt modelId="{F2528401-0096-4502-A31A-FFC82C025485}" type="pres">
      <dgm:prSet presAssocID="{C68EC929-266A-48DD-A927-D3F31C484BD2}" presName="hierChild4" presStyleCnt="0"/>
      <dgm:spPr/>
      <dgm:t>
        <a:bodyPr/>
        <a:lstStyle/>
        <a:p>
          <a:endParaRPr lang="en-US"/>
        </a:p>
      </dgm:t>
    </dgm:pt>
    <dgm:pt modelId="{52BE5ADE-7FFE-4B77-8513-D4232CC56295}" type="pres">
      <dgm:prSet presAssocID="{944F4420-2891-4B75-A973-5E229D0102FE}" presName="Name37" presStyleLbl="parChTrans1D4" presStyleIdx="0" presStyleCnt="3"/>
      <dgm:spPr/>
      <dgm:t>
        <a:bodyPr/>
        <a:lstStyle/>
        <a:p>
          <a:pPr rtl="1"/>
          <a:endParaRPr lang="ar-SA"/>
        </a:p>
      </dgm:t>
    </dgm:pt>
    <dgm:pt modelId="{6B48D358-D4B3-49F9-B75F-1ADFFF17DAA6}" type="pres">
      <dgm:prSet presAssocID="{041FFB00-1864-43B9-B43C-DFEB5990D4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B0A2A8-42C3-48F6-A4C1-15C4B3796A23}" type="pres">
      <dgm:prSet presAssocID="{041FFB00-1864-43B9-B43C-DFEB5990D432}" presName="rootComposite" presStyleCnt="0"/>
      <dgm:spPr/>
      <dgm:t>
        <a:bodyPr/>
        <a:lstStyle/>
        <a:p>
          <a:endParaRPr lang="en-US"/>
        </a:p>
      </dgm:t>
    </dgm:pt>
    <dgm:pt modelId="{A1E410CF-D225-4119-8E88-FA1F2C8F2914}" type="pres">
      <dgm:prSet presAssocID="{041FFB00-1864-43B9-B43C-DFEB5990D432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315D2A2-FB57-4F4B-8E58-2439B460100A}" type="pres">
      <dgm:prSet presAssocID="{041FFB00-1864-43B9-B43C-DFEB5990D432}" presName="titleText2" presStyleLbl="fgAcc1" presStyleIdx="2" presStyleCnt="8" custFlipVert="1" custScaleY="51740" custLinFactNeighborX="-14434" custLinFactNeighborY="-2764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A13AFF30-967B-4761-AAB3-BA833B774728}" type="pres">
      <dgm:prSet presAssocID="{041FFB00-1864-43B9-B43C-DFEB5990D432}" presName="rootConnector" presStyleLbl="node4" presStyleIdx="0" presStyleCnt="0"/>
      <dgm:spPr/>
      <dgm:t>
        <a:bodyPr/>
        <a:lstStyle/>
        <a:p>
          <a:pPr rtl="1"/>
          <a:endParaRPr lang="ar-SA"/>
        </a:p>
      </dgm:t>
    </dgm:pt>
    <dgm:pt modelId="{C5C024B6-0807-4803-ACE0-9D304DEE0DB5}" type="pres">
      <dgm:prSet presAssocID="{041FFB00-1864-43B9-B43C-DFEB5990D432}" presName="hierChild4" presStyleCnt="0"/>
      <dgm:spPr/>
      <dgm:t>
        <a:bodyPr/>
        <a:lstStyle/>
        <a:p>
          <a:endParaRPr lang="en-US"/>
        </a:p>
      </dgm:t>
    </dgm:pt>
    <dgm:pt modelId="{434E4EE3-4C89-40B4-B72E-24569EBAC7B8}" type="pres">
      <dgm:prSet presAssocID="{041FFB00-1864-43B9-B43C-DFEB5990D432}" presName="hierChild5" presStyleCnt="0"/>
      <dgm:spPr/>
      <dgm:t>
        <a:bodyPr/>
        <a:lstStyle/>
        <a:p>
          <a:endParaRPr lang="en-US"/>
        </a:p>
      </dgm:t>
    </dgm:pt>
    <dgm:pt modelId="{6433F937-C300-4B86-9633-1E2E07DB91DA}" type="pres">
      <dgm:prSet presAssocID="{C68EC929-266A-48DD-A927-D3F31C484BD2}" presName="hierChild5" presStyleCnt="0"/>
      <dgm:spPr/>
      <dgm:t>
        <a:bodyPr/>
        <a:lstStyle/>
        <a:p>
          <a:endParaRPr lang="en-US"/>
        </a:p>
      </dgm:t>
    </dgm:pt>
    <dgm:pt modelId="{082138E0-7BCA-48BB-B02D-0F47B6219E4C}" type="pres">
      <dgm:prSet presAssocID="{CF11F59F-0501-44ED-A5DC-5237DE14E6BE}" presName="Name37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A0BC3741-1551-48D6-A69D-F8A106D3356E}" type="pres">
      <dgm:prSet presAssocID="{569A5AA0-BA33-4E2B-BC43-12FEB8064A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D76371A-DC0E-4EBB-A7BC-00D74C746C80}" type="pres">
      <dgm:prSet presAssocID="{569A5AA0-BA33-4E2B-BC43-12FEB8064A53}" presName="rootComposite" presStyleCnt="0"/>
      <dgm:spPr/>
      <dgm:t>
        <a:bodyPr/>
        <a:lstStyle/>
        <a:p>
          <a:endParaRPr lang="en-US"/>
        </a:p>
      </dgm:t>
    </dgm:pt>
    <dgm:pt modelId="{53E0A6C0-E485-4659-B14A-9F9606BF4CD5}" type="pres">
      <dgm:prSet presAssocID="{569A5AA0-BA33-4E2B-BC43-12FEB8064A53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4191770-CC56-48A2-B653-4F386DE9F5B1}" type="pres">
      <dgm:prSet presAssocID="{569A5AA0-BA33-4E2B-BC43-12FEB8064A53}" presName="titleText2" presStyleLbl="fgAcc1" presStyleIdx="3" presStyleCnt="8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E9AAF15C-4AAB-479A-969C-3A66D3B2CF34}" type="pres">
      <dgm:prSet presAssocID="{569A5AA0-BA33-4E2B-BC43-12FEB8064A53}" presName="rootConnector" presStyleLbl="node3" presStyleIdx="0" presStyleCnt="0"/>
      <dgm:spPr/>
      <dgm:t>
        <a:bodyPr/>
        <a:lstStyle/>
        <a:p>
          <a:pPr rtl="1"/>
          <a:endParaRPr lang="ar-SA"/>
        </a:p>
      </dgm:t>
    </dgm:pt>
    <dgm:pt modelId="{DE82A5C3-BBBE-4273-BF95-48DEF53D516F}" type="pres">
      <dgm:prSet presAssocID="{569A5AA0-BA33-4E2B-BC43-12FEB8064A53}" presName="hierChild4" presStyleCnt="0"/>
      <dgm:spPr/>
      <dgm:t>
        <a:bodyPr/>
        <a:lstStyle/>
        <a:p>
          <a:endParaRPr lang="en-US"/>
        </a:p>
      </dgm:t>
    </dgm:pt>
    <dgm:pt modelId="{DE69D8E1-5598-4101-AB24-9799BA8591BA}" type="pres">
      <dgm:prSet presAssocID="{DEF3213D-D0F4-46CC-B1BB-0DC263134187}" presName="Name37" presStyleLbl="parChTrans1D4" presStyleIdx="1" presStyleCnt="3"/>
      <dgm:spPr/>
      <dgm:t>
        <a:bodyPr/>
        <a:lstStyle/>
        <a:p>
          <a:pPr rtl="1"/>
          <a:endParaRPr lang="ar-SA"/>
        </a:p>
      </dgm:t>
    </dgm:pt>
    <dgm:pt modelId="{BADD42AA-0BA4-469C-B302-57B0BD4EEA5C}" type="pres">
      <dgm:prSet presAssocID="{613AFC93-2239-4119-84BC-A1EDC9999A4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F34949E-1035-4C44-A5E2-C42D8E06A8EB}" type="pres">
      <dgm:prSet presAssocID="{613AFC93-2239-4119-84BC-A1EDC9999A49}" presName="rootComposite" presStyleCnt="0"/>
      <dgm:spPr/>
      <dgm:t>
        <a:bodyPr/>
        <a:lstStyle/>
        <a:p>
          <a:endParaRPr lang="en-US"/>
        </a:p>
      </dgm:t>
    </dgm:pt>
    <dgm:pt modelId="{8183877E-26D2-44F3-96FC-04921DAAFCDA}" type="pres">
      <dgm:prSet presAssocID="{613AFC93-2239-4119-84BC-A1EDC9999A49}" presName="rootText" presStyleLbl="node1" presStyleIdx="4" presStyleCnt="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FB6DAE8-984F-4BC1-9960-1DC6FD806B7F}" type="pres">
      <dgm:prSet presAssocID="{613AFC93-2239-4119-84BC-A1EDC9999A49}" presName="titleText2" presStyleLbl="fgAcc1" presStyleIdx="4" presStyleCnt="8" custScaleY="21282" custLinFactNeighborX="-13211" custLinFactNeighborY="-1522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EB93720C-AFEE-4E10-81EC-1C5112150159}" type="pres">
      <dgm:prSet presAssocID="{613AFC93-2239-4119-84BC-A1EDC9999A49}" presName="rootConnector" presStyleLbl="node4" presStyleIdx="0" presStyleCnt="0"/>
      <dgm:spPr/>
      <dgm:t>
        <a:bodyPr/>
        <a:lstStyle/>
        <a:p>
          <a:pPr rtl="1"/>
          <a:endParaRPr lang="ar-SA"/>
        </a:p>
      </dgm:t>
    </dgm:pt>
    <dgm:pt modelId="{DD547CF0-7C5C-424E-9675-25E64772D226}" type="pres">
      <dgm:prSet presAssocID="{613AFC93-2239-4119-84BC-A1EDC9999A49}" presName="hierChild4" presStyleCnt="0"/>
      <dgm:spPr/>
      <dgm:t>
        <a:bodyPr/>
        <a:lstStyle/>
        <a:p>
          <a:endParaRPr lang="en-US"/>
        </a:p>
      </dgm:t>
    </dgm:pt>
    <dgm:pt modelId="{392D5B0F-AD5E-4472-B4DA-9FCC27AE2883}" type="pres">
      <dgm:prSet presAssocID="{613AFC93-2239-4119-84BC-A1EDC9999A49}" presName="hierChild5" presStyleCnt="0"/>
      <dgm:spPr/>
      <dgm:t>
        <a:bodyPr/>
        <a:lstStyle/>
        <a:p>
          <a:endParaRPr lang="en-US"/>
        </a:p>
      </dgm:t>
    </dgm:pt>
    <dgm:pt modelId="{1611DE6A-219E-4347-896F-C8FE60D8CFF0}" type="pres">
      <dgm:prSet presAssocID="{569A5AA0-BA33-4E2B-BC43-12FEB8064A53}" presName="hierChild5" presStyleCnt="0"/>
      <dgm:spPr/>
      <dgm:t>
        <a:bodyPr/>
        <a:lstStyle/>
        <a:p>
          <a:endParaRPr lang="en-US"/>
        </a:p>
      </dgm:t>
    </dgm:pt>
    <dgm:pt modelId="{9CAC25CB-E6FD-44C0-BA57-E3D253515A29}" type="pres">
      <dgm:prSet presAssocID="{127C97DF-8DFD-4E61-9A9B-97E8E6F5CF37}" presName="hierChild5" presStyleCnt="0"/>
      <dgm:spPr/>
      <dgm:t>
        <a:bodyPr/>
        <a:lstStyle/>
        <a:p>
          <a:endParaRPr lang="en-US"/>
        </a:p>
      </dgm:t>
    </dgm:pt>
    <dgm:pt modelId="{84F85B15-6BB2-4D1D-9AAF-AD818CEFDA42}" type="pres">
      <dgm:prSet presAssocID="{02895231-2CEB-4B88-8EC0-81B78B2CE542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BC8C32CD-E154-40F2-ADF7-35A16E271856}" type="pres">
      <dgm:prSet presAssocID="{E2D197EC-70A7-4492-84E0-837ADAB2B3D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523138E-69B5-42A1-8D42-3B6F269A140F}" type="pres">
      <dgm:prSet presAssocID="{E2D197EC-70A7-4492-84E0-837ADAB2B3D5}" presName="rootComposite" presStyleCnt="0"/>
      <dgm:spPr/>
      <dgm:t>
        <a:bodyPr/>
        <a:lstStyle/>
        <a:p>
          <a:endParaRPr lang="en-US"/>
        </a:p>
      </dgm:t>
    </dgm:pt>
    <dgm:pt modelId="{47875185-8A7B-4FAF-973F-8E6D2B668460}" type="pres">
      <dgm:prSet presAssocID="{E2D197EC-70A7-4492-84E0-837ADAB2B3D5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9EE396D-84F2-4C6D-817A-9A7A0F2C5970}" type="pres">
      <dgm:prSet presAssocID="{E2D197EC-70A7-4492-84E0-837ADAB2B3D5}" presName="titleText2" presStyleLbl="fgAcc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99A22633-18F0-42FC-B7DD-04E92F1AF11E}" type="pres">
      <dgm:prSet presAssocID="{E2D197EC-70A7-4492-84E0-837ADAB2B3D5}" presName="rootConnector" presStyleLbl="node2" presStyleIdx="0" presStyleCnt="0"/>
      <dgm:spPr/>
      <dgm:t>
        <a:bodyPr/>
        <a:lstStyle/>
        <a:p>
          <a:pPr rtl="1"/>
          <a:endParaRPr lang="ar-SA"/>
        </a:p>
      </dgm:t>
    </dgm:pt>
    <dgm:pt modelId="{2616CE43-1BB2-41BF-9967-AA30DF624691}" type="pres">
      <dgm:prSet presAssocID="{E2D197EC-70A7-4492-84E0-837ADAB2B3D5}" presName="hierChild4" presStyleCnt="0"/>
      <dgm:spPr/>
      <dgm:t>
        <a:bodyPr/>
        <a:lstStyle/>
        <a:p>
          <a:endParaRPr lang="en-US"/>
        </a:p>
      </dgm:t>
    </dgm:pt>
    <dgm:pt modelId="{2F89F306-095E-411B-9DE8-93F7B08D0663}" type="pres">
      <dgm:prSet presAssocID="{F943EF69-780F-434A-AB32-14636FEFCBDB}" presName="Name37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B72D304E-FF84-40F8-B3F6-5A8AE4D39365}" type="pres">
      <dgm:prSet presAssocID="{845874CC-D84A-4C53-B9DC-330033698C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A693BD8-4F5D-4740-AC48-551C69949CF6}" type="pres">
      <dgm:prSet presAssocID="{845874CC-D84A-4C53-B9DC-330033698CB1}" presName="rootComposite" presStyleCnt="0"/>
      <dgm:spPr/>
      <dgm:t>
        <a:bodyPr/>
        <a:lstStyle/>
        <a:p>
          <a:endParaRPr lang="en-US"/>
        </a:p>
      </dgm:t>
    </dgm:pt>
    <dgm:pt modelId="{D88414F6-2A4C-4097-987C-18A590556900}" type="pres">
      <dgm:prSet presAssocID="{845874CC-D84A-4C53-B9DC-330033698CB1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946D99B-609D-4409-9D18-B24FF8D932D3}" type="pres">
      <dgm:prSet presAssocID="{845874CC-D84A-4C53-B9DC-330033698CB1}" presName="titleText2" presStyleLbl="fgAcc1" presStyleIdx="6" presStyleCnt="8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A2400D45-56AA-4C98-8180-8C9485E24021}" type="pres">
      <dgm:prSet presAssocID="{845874CC-D84A-4C53-B9DC-330033698CB1}" presName="rootConnector" presStyleLbl="node3" presStyleIdx="0" presStyleCnt="0"/>
      <dgm:spPr/>
      <dgm:t>
        <a:bodyPr/>
        <a:lstStyle/>
        <a:p>
          <a:pPr rtl="1"/>
          <a:endParaRPr lang="ar-SA"/>
        </a:p>
      </dgm:t>
    </dgm:pt>
    <dgm:pt modelId="{4C0F07A4-81EF-42F1-84B9-F7FEA055585B}" type="pres">
      <dgm:prSet presAssocID="{845874CC-D84A-4C53-B9DC-330033698CB1}" presName="hierChild4" presStyleCnt="0"/>
      <dgm:spPr/>
      <dgm:t>
        <a:bodyPr/>
        <a:lstStyle/>
        <a:p>
          <a:endParaRPr lang="en-US"/>
        </a:p>
      </dgm:t>
    </dgm:pt>
    <dgm:pt modelId="{77EDF6E3-1773-454F-90CE-9BB41816ACE0}" type="pres">
      <dgm:prSet presAssocID="{76FEB799-1EE1-4EFB-9237-507E360AF683}" presName="Name37" presStyleLbl="parChTrans1D4" presStyleIdx="2" presStyleCnt="3"/>
      <dgm:spPr/>
      <dgm:t>
        <a:bodyPr/>
        <a:lstStyle/>
        <a:p>
          <a:pPr rtl="1"/>
          <a:endParaRPr lang="ar-SA"/>
        </a:p>
      </dgm:t>
    </dgm:pt>
    <dgm:pt modelId="{0C336592-F256-45A7-9E99-B346B7B8384F}" type="pres">
      <dgm:prSet presAssocID="{F324D4B5-F673-4FFF-A460-DCA4797453A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798702-D26E-4035-A45F-3BF851170741}" type="pres">
      <dgm:prSet presAssocID="{F324D4B5-F673-4FFF-A460-DCA4797453A9}" presName="rootComposite" presStyleCnt="0"/>
      <dgm:spPr/>
      <dgm:t>
        <a:bodyPr/>
        <a:lstStyle/>
        <a:p>
          <a:endParaRPr lang="en-US"/>
        </a:p>
      </dgm:t>
    </dgm:pt>
    <dgm:pt modelId="{22814B00-EC65-4B3B-A48F-79CCDEB0A9B8}" type="pres">
      <dgm:prSet presAssocID="{F324D4B5-F673-4FFF-A460-DCA4797453A9}" presName="rootText" presStyleLbl="node1" presStyleIdx="7" presStyleCnt="8" custAng="0" custScaleX="120878" custScaleY="116617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B21C611-2BC6-4774-B741-5AEE6DAB5196}" type="pres">
      <dgm:prSet presAssocID="{F324D4B5-F673-4FFF-A460-DCA4797453A9}" presName="titleText2" presStyleLbl="fgAcc1" presStyleIdx="7" presStyleCnt="8" custAng="21252641" custScaleY="20736" custLinFactNeighborX="-3852" custLinFactNeighborY="-21696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4AACEDF3-6625-42EA-B5BD-D55E52210C41}" type="pres">
      <dgm:prSet presAssocID="{F324D4B5-F673-4FFF-A460-DCA4797453A9}" presName="rootConnector" presStyleLbl="node4" presStyleIdx="0" presStyleCnt="0"/>
      <dgm:spPr/>
      <dgm:t>
        <a:bodyPr/>
        <a:lstStyle/>
        <a:p>
          <a:pPr rtl="1"/>
          <a:endParaRPr lang="ar-SA"/>
        </a:p>
      </dgm:t>
    </dgm:pt>
    <dgm:pt modelId="{0629C02E-56CC-43A0-9C05-A9D36DBB206A}" type="pres">
      <dgm:prSet presAssocID="{F324D4B5-F673-4FFF-A460-DCA4797453A9}" presName="hierChild4" presStyleCnt="0"/>
      <dgm:spPr/>
      <dgm:t>
        <a:bodyPr/>
        <a:lstStyle/>
        <a:p>
          <a:endParaRPr lang="en-US"/>
        </a:p>
      </dgm:t>
    </dgm:pt>
    <dgm:pt modelId="{CF5F066B-685B-4E2C-BF7B-66F98784B20E}" type="pres">
      <dgm:prSet presAssocID="{F324D4B5-F673-4FFF-A460-DCA4797453A9}" presName="hierChild5" presStyleCnt="0"/>
      <dgm:spPr/>
      <dgm:t>
        <a:bodyPr/>
        <a:lstStyle/>
        <a:p>
          <a:endParaRPr lang="en-US"/>
        </a:p>
      </dgm:t>
    </dgm:pt>
    <dgm:pt modelId="{79D3D625-F882-4FE2-966B-924B9E899E26}" type="pres">
      <dgm:prSet presAssocID="{845874CC-D84A-4C53-B9DC-330033698CB1}" presName="hierChild5" presStyleCnt="0"/>
      <dgm:spPr/>
      <dgm:t>
        <a:bodyPr/>
        <a:lstStyle/>
        <a:p>
          <a:endParaRPr lang="en-US"/>
        </a:p>
      </dgm:t>
    </dgm:pt>
    <dgm:pt modelId="{65FFDDD5-6281-4176-A7CD-64F7F0AA6D2E}" type="pres">
      <dgm:prSet presAssocID="{E2D197EC-70A7-4492-84E0-837ADAB2B3D5}" presName="hierChild5" presStyleCnt="0"/>
      <dgm:spPr/>
      <dgm:t>
        <a:bodyPr/>
        <a:lstStyle/>
        <a:p>
          <a:endParaRPr lang="en-US"/>
        </a:p>
      </dgm:t>
    </dgm:pt>
    <dgm:pt modelId="{7CC57492-58F3-4DAE-9285-D95A5C62E6A7}" type="pres">
      <dgm:prSet presAssocID="{AF22219D-AE18-45F2-A98C-3C8D4C913C56}" presName="hierChild3" presStyleCnt="0"/>
      <dgm:spPr/>
      <dgm:t>
        <a:bodyPr/>
        <a:lstStyle/>
        <a:p>
          <a:endParaRPr lang="en-US"/>
        </a:p>
      </dgm:t>
    </dgm:pt>
  </dgm:ptLst>
  <dgm:cxnLst>
    <dgm:cxn modelId="{06C74C17-05C3-4D64-BD4E-63D65EA945FB}" type="presOf" srcId="{CF11F59F-0501-44ED-A5DC-5237DE14E6BE}" destId="{082138E0-7BCA-48BB-B02D-0F47B6219E4C}" srcOrd="0" destOrd="0" presId="urn:microsoft.com/office/officeart/2008/layout/NameandTitleOrganizationalChart"/>
    <dgm:cxn modelId="{279BCFB6-F746-4A55-81AB-1B205B1FB9D7}" srcId="{AF22219D-AE18-45F2-A98C-3C8D4C913C56}" destId="{E2D197EC-70A7-4492-84E0-837ADAB2B3D5}" srcOrd="1" destOrd="0" parTransId="{02895231-2CEB-4B88-8EC0-81B78B2CE542}" sibTransId="{F9AEDEE6-9E2B-483C-800F-C69AFEA2CB5C}"/>
    <dgm:cxn modelId="{2E3B16F7-68C3-4B30-929B-B39B63E510F8}" type="presOf" srcId="{569A5AA0-BA33-4E2B-BC43-12FEB8064A53}" destId="{E9AAF15C-4AAB-479A-969C-3A66D3B2CF34}" srcOrd="1" destOrd="0" presId="urn:microsoft.com/office/officeart/2008/layout/NameandTitleOrganizationalChart"/>
    <dgm:cxn modelId="{C92E476C-345B-4B62-970C-A427A6993BF8}" srcId="{E2D197EC-70A7-4492-84E0-837ADAB2B3D5}" destId="{845874CC-D84A-4C53-B9DC-330033698CB1}" srcOrd="0" destOrd="0" parTransId="{F943EF69-780F-434A-AB32-14636FEFCBDB}" sibTransId="{34850BFB-3831-4976-ADEF-9215AC109AEF}"/>
    <dgm:cxn modelId="{0D221B66-C4A3-49C5-B41B-BCAAD2192386}" type="presOf" srcId="{A1370650-19B6-436F-A58E-B633109FE95A}" destId="{4A7337F5-606B-4C7C-B5F7-3173220DDD8B}" srcOrd="0" destOrd="0" presId="urn:microsoft.com/office/officeart/2008/layout/NameandTitleOrganizationalChart"/>
    <dgm:cxn modelId="{06F1BF17-EE6D-45FA-9BEB-8AC00515CB41}" type="presOf" srcId="{AF22219D-AE18-45F2-A98C-3C8D4C913C56}" destId="{D6B11F0E-5C21-43AD-A96F-8F236E2AA5CB}" srcOrd="0" destOrd="0" presId="urn:microsoft.com/office/officeart/2008/layout/NameandTitleOrganizationalChart"/>
    <dgm:cxn modelId="{72A18666-C89D-412D-847F-D30AAF993C9E}" srcId="{127C97DF-8DFD-4E61-9A9B-97E8E6F5CF37}" destId="{569A5AA0-BA33-4E2B-BC43-12FEB8064A53}" srcOrd="1" destOrd="0" parTransId="{CF11F59F-0501-44ED-A5DC-5237DE14E6BE}" sibTransId="{EE7A5C1E-170D-4947-86A9-1CFA18E7876C}"/>
    <dgm:cxn modelId="{3079B3C1-4632-45ED-B7AC-D57B6CCCE91E}" type="presOf" srcId="{4FDF5969-85F3-48FF-AFE5-2BE2FC242986}" destId="{6BDC5208-C662-4E22-8367-DEB62B8A7678}" srcOrd="0" destOrd="0" presId="urn:microsoft.com/office/officeart/2008/layout/NameandTitleOrganizationalChart"/>
    <dgm:cxn modelId="{5E600B86-B04D-4A5F-BE98-62ACAE6E1315}" type="presOf" srcId="{041FFB00-1864-43B9-B43C-DFEB5990D432}" destId="{A1E410CF-D225-4119-8E88-FA1F2C8F2914}" srcOrd="0" destOrd="0" presId="urn:microsoft.com/office/officeart/2008/layout/NameandTitleOrganizationalChart"/>
    <dgm:cxn modelId="{EEEE1136-D218-4BC9-9ABB-D1EE57383B55}" type="presOf" srcId="{23BE3FB5-5264-45D6-AF3A-1A562D3A9999}" destId="{C9F256C5-ACE4-4723-AB03-14C1A91CCDB0}" srcOrd="0" destOrd="0" presId="urn:microsoft.com/office/officeart/2008/layout/NameandTitleOrganizationalChart"/>
    <dgm:cxn modelId="{82FCB0A5-9C30-41B4-8DCE-E16E4D330109}" type="presOf" srcId="{02895231-2CEB-4B88-8EC0-81B78B2CE542}" destId="{84F85B15-6BB2-4D1D-9AAF-AD818CEFDA42}" srcOrd="0" destOrd="0" presId="urn:microsoft.com/office/officeart/2008/layout/NameandTitleOrganizationalChart"/>
    <dgm:cxn modelId="{8182C6F0-E80D-43FD-A65C-8FC7B6AA7F7D}" srcId="{AF22219D-AE18-45F2-A98C-3C8D4C913C56}" destId="{127C97DF-8DFD-4E61-9A9B-97E8E6F5CF37}" srcOrd="0" destOrd="0" parTransId="{34D5B353-C763-48B0-A0B9-EEC07AF135C6}" sibTransId="{23BE3FB5-5264-45D6-AF3A-1A562D3A9999}"/>
    <dgm:cxn modelId="{6D99F852-21A9-467E-A3BF-6CEDFDA32F8F}" type="presOf" srcId="{613AFC93-2239-4119-84BC-A1EDC9999A49}" destId="{EB93720C-AFEE-4E10-81EC-1C5112150159}" srcOrd="1" destOrd="0" presId="urn:microsoft.com/office/officeart/2008/layout/NameandTitleOrganizationalChart"/>
    <dgm:cxn modelId="{EDFDC79C-39A8-45ED-97F8-9F82C2AB7948}" type="presOf" srcId="{AF22219D-AE18-45F2-A98C-3C8D4C913C56}" destId="{95D77C1C-0A78-4DE7-8EC6-4D9D6B2436E4}" srcOrd="1" destOrd="0" presId="urn:microsoft.com/office/officeart/2008/layout/NameandTitleOrganizationalChart"/>
    <dgm:cxn modelId="{0F49BB13-028E-4B89-8A25-E4FA5CAE6115}" srcId="{127C97DF-8DFD-4E61-9A9B-97E8E6F5CF37}" destId="{C68EC929-266A-48DD-A927-D3F31C484BD2}" srcOrd="0" destOrd="0" parTransId="{36E19D87-F772-456D-9199-6F76B26E10C9}" sibTransId="{A1370650-19B6-436F-A58E-B633109FE95A}"/>
    <dgm:cxn modelId="{6C5ECFA9-158F-4F24-8226-568BA0411590}" type="presOf" srcId="{F324D4B5-F673-4FFF-A460-DCA4797453A9}" destId="{22814B00-EC65-4B3B-A48F-79CCDEB0A9B8}" srcOrd="0" destOrd="0" presId="urn:microsoft.com/office/officeart/2008/layout/NameandTitleOrganizationalChart"/>
    <dgm:cxn modelId="{35102CE8-A45D-4FA4-B0B9-94B07734CDE4}" type="presOf" srcId="{76FEB799-1EE1-4EFB-9237-507E360AF683}" destId="{77EDF6E3-1773-454F-90CE-9BB41816ACE0}" srcOrd="0" destOrd="0" presId="urn:microsoft.com/office/officeart/2008/layout/NameandTitleOrganizationalChart"/>
    <dgm:cxn modelId="{2119325A-D75F-4086-9C5D-924B7273EF98}" srcId="{845874CC-D84A-4C53-B9DC-330033698CB1}" destId="{F324D4B5-F673-4FFF-A460-DCA4797453A9}" srcOrd="0" destOrd="0" parTransId="{76FEB799-1EE1-4EFB-9237-507E360AF683}" sibTransId="{9AAEDA25-28FF-45F7-A8AA-4BBC012E6AED}"/>
    <dgm:cxn modelId="{22574831-C47C-4353-8A55-82120FF23D9A}" type="presOf" srcId="{34D5B353-C763-48B0-A0B9-EEC07AF135C6}" destId="{9611AD9A-E1F0-4514-8BAA-0EE5C696F810}" srcOrd="0" destOrd="0" presId="urn:microsoft.com/office/officeart/2008/layout/NameandTitleOrganizationalChart"/>
    <dgm:cxn modelId="{2FDE1F7C-087F-4B16-8FF3-39C566A8B928}" type="presOf" srcId="{36E19D87-F772-456D-9199-6F76B26E10C9}" destId="{B3C7A7E9-8942-40AE-90CC-F8D51B9909B8}" srcOrd="0" destOrd="0" presId="urn:microsoft.com/office/officeart/2008/layout/NameandTitleOrganizationalChart"/>
    <dgm:cxn modelId="{0EF6035E-9E9C-4D01-9756-6C621072F79F}" type="presOf" srcId="{C68EC929-266A-48DD-A927-D3F31C484BD2}" destId="{03B2B283-8A5E-4245-825E-61B9CABC6712}" srcOrd="0" destOrd="0" presId="urn:microsoft.com/office/officeart/2008/layout/NameandTitleOrganizationalChart"/>
    <dgm:cxn modelId="{095A6AB2-5783-4645-BCA5-AB8F3C78CA15}" type="presOf" srcId="{127C97DF-8DFD-4E61-9A9B-97E8E6F5CF37}" destId="{D59FF2C9-EAE3-4452-9044-5B68F48B9458}" srcOrd="1" destOrd="0" presId="urn:microsoft.com/office/officeart/2008/layout/NameandTitleOrganizationalChart"/>
    <dgm:cxn modelId="{A01E3947-5099-4B36-B6BF-961373974543}" type="presOf" srcId="{B695ABAC-5888-4E9D-B746-C2591782E894}" destId="{DFB6DAE8-984F-4BC1-9960-1DC6FD806B7F}" srcOrd="0" destOrd="0" presId="urn:microsoft.com/office/officeart/2008/layout/NameandTitleOrganizationalChart"/>
    <dgm:cxn modelId="{5BD756D0-830A-4D54-85B1-8460EB747703}" type="presOf" srcId="{845874CC-D84A-4C53-B9DC-330033698CB1}" destId="{D88414F6-2A4C-4097-987C-18A590556900}" srcOrd="0" destOrd="0" presId="urn:microsoft.com/office/officeart/2008/layout/NameandTitleOrganizationalChart"/>
    <dgm:cxn modelId="{8F3D3266-C07C-4560-945D-35D15FF04636}" type="presOf" srcId="{CB26967A-761D-420C-AC22-DFE8BCE08E39}" destId="{D554848D-26F1-4EAA-B949-497CDDA5484E}" srcOrd="0" destOrd="0" presId="urn:microsoft.com/office/officeart/2008/layout/NameandTitleOrganizationalChart"/>
    <dgm:cxn modelId="{B41621FC-F893-4FD3-9D68-6BAE95A02533}" type="presOf" srcId="{944F4420-2891-4B75-A973-5E229D0102FE}" destId="{52BE5ADE-7FFE-4B77-8513-D4232CC56295}" srcOrd="0" destOrd="0" presId="urn:microsoft.com/office/officeart/2008/layout/NameandTitleOrganizationalChart"/>
    <dgm:cxn modelId="{A0ED047B-13F4-4470-AC45-7338EF56B6EE}" type="presOf" srcId="{D038587B-F42D-4599-8BC3-821FBAE12195}" destId="{E315D2A2-FB57-4F4B-8E58-2439B460100A}" srcOrd="0" destOrd="0" presId="urn:microsoft.com/office/officeart/2008/layout/NameandTitleOrganizationalChart"/>
    <dgm:cxn modelId="{D4D4F5D6-F82E-4E6A-B545-EAF395BEE010}" type="presOf" srcId="{845874CC-D84A-4C53-B9DC-330033698CB1}" destId="{A2400D45-56AA-4C98-8180-8C9485E24021}" srcOrd="1" destOrd="0" presId="urn:microsoft.com/office/officeart/2008/layout/NameandTitleOrganizationalChart"/>
    <dgm:cxn modelId="{C311A594-60E4-4823-9467-41642755D1C2}" srcId="{4FDF5969-85F3-48FF-AFE5-2BE2FC242986}" destId="{AF22219D-AE18-45F2-A98C-3C8D4C913C56}" srcOrd="0" destOrd="0" parTransId="{DC96E03A-3495-4F70-962A-C2AF54929690}" sibTransId="{CB26967A-761D-420C-AC22-DFE8BCE08E39}"/>
    <dgm:cxn modelId="{327D9F86-7670-4F20-838D-EA45C615B0A1}" type="presOf" srcId="{DEF3213D-D0F4-46CC-B1BB-0DC263134187}" destId="{DE69D8E1-5598-4101-AB24-9799BA8591BA}" srcOrd="0" destOrd="0" presId="urn:microsoft.com/office/officeart/2008/layout/NameandTitleOrganizationalChart"/>
    <dgm:cxn modelId="{E1A88CFD-083B-4FBB-91D0-BE9A1A9CFC0E}" type="presOf" srcId="{9AAEDA25-28FF-45F7-A8AA-4BBC012E6AED}" destId="{CB21C611-2BC6-4774-B741-5AEE6DAB5196}" srcOrd="0" destOrd="0" presId="urn:microsoft.com/office/officeart/2008/layout/NameandTitleOrganizationalChart"/>
    <dgm:cxn modelId="{4D6D7ABB-0D20-4E1E-839C-98350D3F4F25}" type="presOf" srcId="{041FFB00-1864-43B9-B43C-DFEB5990D432}" destId="{A13AFF30-967B-4761-AAB3-BA833B774728}" srcOrd="1" destOrd="0" presId="urn:microsoft.com/office/officeart/2008/layout/NameandTitleOrganizationalChart"/>
    <dgm:cxn modelId="{04DEA1F8-02BC-4801-9AF6-14BA04E623E4}" type="presOf" srcId="{F324D4B5-F673-4FFF-A460-DCA4797453A9}" destId="{4AACEDF3-6625-42EA-B5BD-D55E52210C41}" srcOrd="1" destOrd="0" presId="urn:microsoft.com/office/officeart/2008/layout/NameandTitleOrganizationalChart"/>
    <dgm:cxn modelId="{A4B5AA85-DBDF-4B88-9B28-0F77023728E5}" srcId="{569A5AA0-BA33-4E2B-BC43-12FEB8064A53}" destId="{613AFC93-2239-4119-84BC-A1EDC9999A49}" srcOrd="0" destOrd="0" parTransId="{DEF3213D-D0F4-46CC-B1BB-0DC263134187}" sibTransId="{B695ABAC-5888-4E9D-B746-C2591782E894}"/>
    <dgm:cxn modelId="{FB019EBB-FD35-4AED-AEAA-C0CC18E8F71D}" type="presOf" srcId="{613AFC93-2239-4119-84BC-A1EDC9999A49}" destId="{8183877E-26D2-44F3-96FC-04921DAAFCDA}" srcOrd="0" destOrd="0" presId="urn:microsoft.com/office/officeart/2008/layout/NameandTitleOrganizationalChart"/>
    <dgm:cxn modelId="{D17E1C1E-E961-4D46-996E-44E81DC00DC3}" srcId="{C68EC929-266A-48DD-A927-D3F31C484BD2}" destId="{041FFB00-1864-43B9-B43C-DFEB5990D432}" srcOrd="0" destOrd="0" parTransId="{944F4420-2891-4B75-A973-5E229D0102FE}" sibTransId="{D038587B-F42D-4599-8BC3-821FBAE12195}"/>
    <dgm:cxn modelId="{4628E0CD-F5C3-4BE2-9549-C8ED23E0AA51}" type="presOf" srcId="{569A5AA0-BA33-4E2B-BC43-12FEB8064A53}" destId="{53E0A6C0-E485-4659-B14A-9F9606BF4CD5}" srcOrd="0" destOrd="0" presId="urn:microsoft.com/office/officeart/2008/layout/NameandTitleOrganizationalChart"/>
    <dgm:cxn modelId="{63FB1E20-653F-4A40-897E-54DDD8ECB485}" type="presOf" srcId="{F9AEDEE6-9E2B-483C-800F-C69AFEA2CB5C}" destId="{A9EE396D-84F2-4C6D-817A-9A7A0F2C5970}" srcOrd="0" destOrd="0" presId="urn:microsoft.com/office/officeart/2008/layout/NameandTitleOrganizationalChart"/>
    <dgm:cxn modelId="{8FF431B3-69B0-4544-9CA8-7D66B234842C}" type="presOf" srcId="{E2D197EC-70A7-4492-84E0-837ADAB2B3D5}" destId="{99A22633-18F0-42FC-B7DD-04E92F1AF11E}" srcOrd="1" destOrd="0" presId="urn:microsoft.com/office/officeart/2008/layout/NameandTitleOrganizationalChart"/>
    <dgm:cxn modelId="{666160EF-69F2-4502-B86F-5E64CE96660A}" type="presOf" srcId="{C68EC929-266A-48DD-A927-D3F31C484BD2}" destId="{EF5EC80D-B176-43EE-A17B-CF6481F38272}" srcOrd="1" destOrd="0" presId="urn:microsoft.com/office/officeart/2008/layout/NameandTitleOrganizationalChart"/>
    <dgm:cxn modelId="{239661B9-3D57-4C2C-8FD8-1051ACA134E9}" type="presOf" srcId="{F943EF69-780F-434A-AB32-14636FEFCBDB}" destId="{2F89F306-095E-411B-9DE8-93F7B08D0663}" srcOrd="0" destOrd="0" presId="urn:microsoft.com/office/officeart/2008/layout/NameandTitleOrganizationalChart"/>
    <dgm:cxn modelId="{6E28BAE7-F8FB-447F-A07D-DB02F4138A16}" type="presOf" srcId="{E2D197EC-70A7-4492-84E0-837ADAB2B3D5}" destId="{47875185-8A7B-4FAF-973F-8E6D2B668460}" srcOrd="0" destOrd="0" presId="urn:microsoft.com/office/officeart/2008/layout/NameandTitleOrganizationalChart"/>
    <dgm:cxn modelId="{327A68A6-2F40-4679-B736-E1ED29F152CB}" type="presOf" srcId="{EE7A5C1E-170D-4947-86A9-1CFA18E7876C}" destId="{24191770-CC56-48A2-B653-4F386DE9F5B1}" srcOrd="0" destOrd="0" presId="urn:microsoft.com/office/officeart/2008/layout/NameandTitleOrganizationalChart"/>
    <dgm:cxn modelId="{3F17CF03-AB47-4B9A-8925-FE9021078A10}" type="presOf" srcId="{127C97DF-8DFD-4E61-9A9B-97E8E6F5CF37}" destId="{9B86DD5C-B75F-4219-8821-E4CB96D064BE}" srcOrd="0" destOrd="0" presId="urn:microsoft.com/office/officeart/2008/layout/NameandTitleOrganizationalChart"/>
    <dgm:cxn modelId="{0EDDE740-3011-42DA-B267-762B852033E2}" type="presOf" srcId="{34850BFB-3831-4976-ADEF-9215AC109AEF}" destId="{E946D99B-609D-4409-9D18-B24FF8D932D3}" srcOrd="0" destOrd="0" presId="urn:microsoft.com/office/officeart/2008/layout/NameandTitleOrganizationalChart"/>
    <dgm:cxn modelId="{19B8F2EF-1A46-4A05-B9FD-F11521A35B13}" type="presParOf" srcId="{6BDC5208-C662-4E22-8367-DEB62B8A7678}" destId="{D585BBC4-F37A-4853-B2FC-E840F4172BDD}" srcOrd="0" destOrd="0" presId="urn:microsoft.com/office/officeart/2008/layout/NameandTitleOrganizationalChart"/>
    <dgm:cxn modelId="{0E8F6E9F-9FD3-43BA-8A1F-60F8AF959739}" type="presParOf" srcId="{D585BBC4-F37A-4853-B2FC-E840F4172BDD}" destId="{2992077E-3186-4C83-B206-F51FA1C9B983}" srcOrd="0" destOrd="0" presId="urn:microsoft.com/office/officeart/2008/layout/NameandTitleOrganizationalChart"/>
    <dgm:cxn modelId="{A2A2D03D-67E4-461B-85B7-5C3E32E058D5}" type="presParOf" srcId="{2992077E-3186-4C83-B206-F51FA1C9B983}" destId="{D6B11F0E-5C21-43AD-A96F-8F236E2AA5CB}" srcOrd="0" destOrd="0" presId="urn:microsoft.com/office/officeart/2008/layout/NameandTitleOrganizationalChart"/>
    <dgm:cxn modelId="{CB0F5D76-82D4-45EF-931B-BBF2B7153594}" type="presParOf" srcId="{2992077E-3186-4C83-B206-F51FA1C9B983}" destId="{D554848D-26F1-4EAA-B949-497CDDA5484E}" srcOrd="1" destOrd="0" presId="urn:microsoft.com/office/officeart/2008/layout/NameandTitleOrganizationalChart"/>
    <dgm:cxn modelId="{A60E02CB-428F-4604-A9A8-D31BCB4B0E9B}" type="presParOf" srcId="{2992077E-3186-4C83-B206-F51FA1C9B983}" destId="{95D77C1C-0A78-4DE7-8EC6-4D9D6B2436E4}" srcOrd="2" destOrd="0" presId="urn:microsoft.com/office/officeart/2008/layout/NameandTitleOrganizationalChart"/>
    <dgm:cxn modelId="{894CAE25-9838-4259-831E-CD158E8F0C82}" type="presParOf" srcId="{D585BBC4-F37A-4853-B2FC-E840F4172BDD}" destId="{82260AF9-176E-4CBA-A762-032C1C06E453}" srcOrd="1" destOrd="0" presId="urn:microsoft.com/office/officeart/2008/layout/NameandTitleOrganizationalChart"/>
    <dgm:cxn modelId="{973B2CAD-2C07-4CA8-A149-DEF71FE1B3B4}" type="presParOf" srcId="{82260AF9-176E-4CBA-A762-032C1C06E453}" destId="{9611AD9A-E1F0-4514-8BAA-0EE5C696F810}" srcOrd="0" destOrd="0" presId="urn:microsoft.com/office/officeart/2008/layout/NameandTitleOrganizationalChart"/>
    <dgm:cxn modelId="{EADF37B4-EAC7-427C-8AC2-AED000F0D653}" type="presParOf" srcId="{82260AF9-176E-4CBA-A762-032C1C06E453}" destId="{515008C5-0E80-46D6-A692-894C3866C9AF}" srcOrd="1" destOrd="0" presId="urn:microsoft.com/office/officeart/2008/layout/NameandTitleOrganizationalChart"/>
    <dgm:cxn modelId="{FD4AE89A-8898-4BA0-9BBB-E4223F02C442}" type="presParOf" srcId="{515008C5-0E80-46D6-A692-894C3866C9AF}" destId="{7504B0C8-5CC1-4B3B-90AD-3668361004E3}" srcOrd="0" destOrd="0" presId="urn:microsoft.com/office/officeart/2008/layout/NameandTitleOrganizationalChart"/>
    <dgm:cxn modelId="{79655DA1-0733-437C-930B-4435DB624ECE}" type="presParOf" srcId="{7504B0C8-5CC1-4B3B-90AD-3668361004E3}" destId="{9B86DD5C-B75F-4219-8821-E4CB96D064BE}" srcOrd="0" destOrd="0" presId="urn:microsoft.com/office/officeart/2008/layout/NameandTitleOrganizationalChart"/>
    <dgm:cxn modelId="{9031974A-43E2-43DE-82BB-43BD7C963DAF}" type="presParOf" srcId="{7504B0C8-5CC1-4B3B-90AD-3668361004E3}" destId="{C9F256C5-ACE4-4723-AB03-14C1A91CCDB0}" srcOrd="1" destOrd="0" presId="urn:microsoft.com/office/officeart/2008/layout/NameandTitleOrganizationalChart"/>
    <dgm:cxn modelId="{AFACB092-218A-4E62-9256-610BBF6C3C2A}" type="presParOf" srcId="{7504B0C8-5CC1-4B3B-90AD-3668361004E3}" destId="{D59FF2C9-EAE3-4452-9044-5B68F48B9458}" srcOrd="2" destOrd="0" presId="urn:microsoft.com/office/officeart/2008/layout/NameandTitleOrganizationalChart"/>
    <dgm:cxn modelId="{1A23A6F8-48ED-4C91-AD2D-177500D33014}" type="presParOf" srcId="{515008C5-0E80-46D6-A692-894C3866C9AF}" destId="{DD274E1C-ECD2-4040-BC86-77BD2B374551}" srcOrd="1" destOrd="0" presId="urn:microsoft.com/office/officeart/2008/layout/NameandTitleOrganizationalChart"/>
    <dgm:cxn modelId="{E3116E4B-F5E0-42B7-A2F8-BA9ECDF33603}" type="presParOf" srcId="{DD274E1C-ECD2-4040-BC86-77BD2B374551}" destId="{B3C7A7E9-8942-40AE-90CC-F8D51B9909B8}" srcOrd="0" destOrd="0" presId="urn:microsoft.com/office/officeart/2008/layout/NameandTitleOrganizationalChart"/>
    <dgm:cxn modelId="{39734817-8C99-450C-93DC-46A53D3D4EDB}" type="presParOf" srcId="{DD274E1C-ECD2-4040-BC86-77BD2B374551}" destId="{8407B9AC-ECB4-48C6-901E-99AF8518C3C8}" srcOrd="1" destOrd="0" presId="urn:microsoft.com/office/officeart/2008/layout/NameandTitleOrganizationalChart"/>
    <dgm:cxn modelId="{59A85329-225C-4E49-A14E-9D6B3E0114B1}" type="presParOf" srcId="{8407B9AC-ECB4-48C6-901E-99AF8518C3C8}" destId="{E3D21F09-4337-4B52-82D9-B385D2AAE2FD}" srcOrd="0" destOrd="0" presId="urn:microsoft.com/office/officeart/2008/layout/NameandTitleOrganizationalChart"/>
    <dgm:cxn modelId="{F43DED0D-B00C-4D7A-9317-10B95B90CF32}" type="presParOf" srcId="{E3D21F09-4337-4B52-82D9-B385D2AAE2FD}" destId="{03B2B283-8A5E-4245-825E-61B9CABC6712}" srcOrd="0" destOrd="0" presId="urn:microsoft.com/office/officeart/2008/layout/NameandTitleOrganizationalChart"/>
    <dgm:cxn modelId="{67B69D85-6043-4A52-8D0B-5D1F0ED61F41}" type="presParOf" srcId="{E3D21F09-4337-4B52-82D9-B385D2AAE2FD}" destId="{4A7337F5-606B-4C7C-B5F7-3173220DDD8B}" srcOrd="1" destOrd="0" presId="urn:microsoft.com/office/officeart/2008/layout/NameandTitleOrganizationalChart"/>
    <dgm:cxn modelId="{EBBDA1D0-D2F8-47F3-A45A-AE184269FB3D}" type="presParOf" srcId="{E3D21F09-4337-4B52-82D9-B385D2AAE2FD}" destId="{EF5EC80D-B176-43EE-A17B-CF6481F38272}" srcOrd="2" destOrd="0" presId="urn:microsoft.com/office/officeart/2008/layout/NameandTitleOrganizationalChart"/>
    <dgm:cxn modelId="{4060CE9D-AB5C-4AB6-86E0-84F8EFDBF6AA}" type="presParOf" srcId="{8407B9AC-ECB4-48C6-901E-99AF8518C3C8}" destId="{F2528401-0096-4502-A31A-FFC82C025485}" srcOrd="1" destOrd="0" presId="urn:microsoft.com/office/officeart/2008/layout/NameandTitleOrganizationalChart"/>
    <dgm:cxn modelId="{204D5F7C-45B3-45D6-99DA-264224957FB9}" type="presParOf" srcId="{F2528401-0096-4502-A31A-FFC82C025485}" destId="{52BE5ADE-7FFE-4B77-8513-D4232CC56295}" srcOrd="0" destOrd="0" presId="urn:microsoft.com/office/officeart/2008/layout/NameandTitleOrganizationalChart"/>
    <dgm:cxn modelId="{E85E4289-A8BE-4F25-BCAB-188333E05FC3}" type="presParOf" srcId="{F2528401-0096-4502-A31A-FFC82C025485}" destId="{6B48D358-D4B3-49F9-B75F-1ADFFF17DAA6}" srcOrd="1" destOrd="0" presId="urn:microsoft.com/office/officeart/2008/layout/NameandTitleOrganizationalChart"/>
    <dgm:cxn modelId="{58349A4D-B7C8-4B36-9A12-55775FD5FBF6}" type="presParOf" srcId="{6B48D358-D4B3-49F9-B75F-1ADFFF17DAA6}" destId="{62B0A2A8-42C3-48F6-A4C1-15C4B3796A23}" srcOrd="0" destOrd="0" presId="urn:microsoft.com/office/officeart/2008/layout/NameandTitleOrganizationalChart"/>
    <dgm:cxn modelId="{AA716997-177C-4D44-A06E-15DD9880287E}" type="presParOf" srcId="{62B0A2A8-42C3-48F6-A4C1-15C4B3796A23}" destId="{A1E410CF-D225-4119-8E88-FA1F2C8F2914}" srcOrd="0" destOrd="0" presId="urn:microsoft.com/office/officeart/2008/layout/NameandTitleOrganizationalChart"/>
    <dgm:cxn modelId="{B209AF03-A689-4C82-97D4-3134480AA383}" type="presParOf" srcId="{62B0A2A8-42C3-48F6-A4C1-15C4B3796A23}" destId="{E315D2A2-FB57-4F4B-8E58-2439B460100A}" srcOrd="1" destOrd="0" presId="urn:microsoft.com/office/officeart/2008/layout/NameandTitleOrganizationalChart"/>
    <dgm:cxn modelId="{DDB8DFD3-567E-4B0F-AD80-677076AC4A69}" type="presParOf" srcId="{62B0A2A8-42C3-48F6-A4C1-15C4B3796A23}" destId="{A13AFF30-967B-4761-AAB3-BA833B774728}" srcOrd="2" destOrd="0" presId="urn:microsoft.com/office/officeart/2008/layout/NameandTitleOrganizationalChart"/>
    <dgm:cxn modelId="{605CCCD9-E591-4712-BFFF-DBC4D3CC791B}" type="presParOf" srcId="{6B48D358-D4B3-49F9-B75F-1ADFFF17DAA6}" destId="{C5C024B6-0807-4803-ACE0-9D304DEE0DB5}" srcOrd="1" destOrd="0" presId="urn:microsoft.com/office/officeart/2008/layout/NameandTitleOrganizationalChart"/>
    <dgm:cxn modelId="{D744E83E-C9DD-4363-A467-F9F666526D74}" type="presParOf" srcId="{6B48D358-D4B3-49F9-B75F-1ADFFF17DAA6}" destId="{434E4EE3-4C89-40B4-B72E-24569EBAC7B8}" srcOrd="2" destOrd="0" presId="urn:microsoft.com/office/officeart/2008/layout/NameandTitleOrganizationalChart"/>
    <dgm:cxn modelId="{F49A70C2-9A6B-4695-9EF0-14E3254ACDCB}" type="presParOf" srcId="{8407B9AC-ECB4-48C6-901E-99AF8518C3C8}" destId="{6433F937-C300-4B86-9633-1E2E07DB91DA}" srcOrd="2" destOrd="0" presId="urn:microsoft.com/office/officeart/2008/layout/NameandTitleOrganizationalChart"/>
    <dgm:cxn modelId="{D2C20535-B616-4841-82FF-966228206596}" type="presParOf" srcId="{DD274E1C-ECD2-4040-BC86-77BD2B374551}" destId="{082138E0-7BCA-48BB-B02D-0F47B6219E4C}" srcOrd="2" destOrd="0" presId="urn:microsoft.com/office/officeart/2008/layout/NameandTitleOrganizationalChart"/>
    <dgm:cxn modelId="{4B35602F-99D5-4D5F-98DF-5B4C695791F9}" type="presParOf" srcId="{DD274E1C-ECD2-4040-BC86-77BD2B374551}" destId="{A0BC3741-1551-48D6-A69D-F8A106D3356E}" srcOrd="3" destOrd="0" presId="urn:microsoft.com/office/officeart/2008/layout/NameandTitleOrganizationalChart"/>
    <dgm:cxn modelId="{4B62DD6A-A3C4-493B-9563-E10357DBB592}" type="presParOf" srcId="{A0BC3741-1551-48D6-A69D-F8A106D3356E}" destId="{DD76371A-DC0E-4EBB-A7BC-00D74C746C80}" srcOrd="0" destOrd="0" presId="urn:microsoft.com/office/officeart/2008/layout/NameandTitleOrganizationalChart"/>
    <dgm:cxn modelId="{6DADF14A-E8E3-4A45-BA60-AEFCEF46286E}" type="presParOf" srcId="{DD76371A-DC0E-4EBB-A7BC-00D74C746C80}" destId="{53E0A6C0-E485-4659-B14A-9F9606BF4CD5}" srcOrd="0" destOrd="0" presId="urn:microsoft.com/office/officeart/2008/layout/NameandTitleOrganizationalChart"/>
    <dgm:cxn modelId="{E951A288-806B-4E54-B762-D596C61F10E3}" type="presParOf" srcId="{DD76371A-DC0E-4EBB-A7BC-00D74C746C80}" destId="{24191770-CC56-48A2-B653-4F386DE9F5B1}" srcOrd="1" destOrd="0" presId="urn:microsoft.com/office/officeart/2008/layout/NameandTitleOrganizationalChart"/>
    <dgm:cxn modelId="{535EB70E-D22D-450A-A331-DB04537C939C}" type="presParOf" srcId="{DD76371A-DC0E-4EBB-A7BC-00D74C746C80}" destId="{E9AAF15C-4AAB-479A-969C-3A66D3B2CF34}" srcOrd="2" destOrd="0" presId="urn:microsoft.com/office/officeart/2008/layout/NameandTitleOrganizationalChart"/>
    <dgm:cxn modelId="{2919752C-CE1E-4CE3-A437-C1D0F5833FE8}" type="presParOf" srcId="{A0BC3741-1551-48D6-A69D-F8A106D3356E}" destId="{DE82A5C3-BBBE-4273-BF95-48DEF53D516F}" srcOrd="1" destOrd="0" presId="urn:microsoft.com/office/officeart/2008/layout/NameandTitleOrganizationalChart"/>
    <dgm:cxn modelId="{ACB59522-F0DD-478A-9B06-9E407674E213}" type="presParOf" srcId="{DE82A5C3-BBBE-4273-BF95-48DEF53D516F}" destId="{DE69D8E1-5598-4101-AB24-9799BA8591BA}" srcOrd="0" destOrd="0" presId="urn:microsoft.com/office/officeart/2008/layout/NameandTitleOrganizationalChart"/>
    <dgm:cxn modelId="{D2F97D63-794D-4392-895F-6257C74675BB}" type="presParOf" srcId="{DE82A5C3-BBBE-4273-BF95-48DEF53D516F}" destId="{BADD42AA-0BA4-469C-B302-57B0BD4EEA5C}" srcOrd="1" destOrd="0" presId="urn:microsoft.com/office/officeart/2008/layout/NameandTitleOrganizationalChart"/>
    <dgm:cxn modelId="{9D44564F-4C08-4E1D-8FE5-C440DA3D3A43}" type="presParOf" srcId="{BADD42AA-0BA4-469C-B302-57B0BD4EEA5C}" destId="{AF34949E-1035-4C44-A5E2-C42D8E06A8EB}" srcOrd="0" destOrd="0" presId="urn:microsoft.com/office/officeart/2008/layout/NameandTitleOrganizationalChart"/>
    <dgm:cxn modelId="{AE2B1F32-A5F6-4D1F-9C8A-677673D87739}" type="presParOf" srcId="{AF34949E-1035-4C44-A5E2-C42D8E06A8EB}" destId="{8183877E-26D2-44F3-96FC-04921DAAFCDA}" srcOrd="0" destOrd="0" presId="urn:microsoft.com/office/officeart/2008/layout/NameandTitleOrganizationalChart"/>
    <dgm:cxn modelId="{D476A738-09F5-4A3D-8F47-3BCC2D081F86}" type="presParOf" srcId="{AF34949E-1035-4C44-A5E2-C42D8E06A8EB}" destId="{DFB6DAE8-984F-4BC1-9960-1DC6FD806B7F}" srcOrd="1" destOrd="0" presId="urn:microsoft.com/office/officeart/2008/layout/NameandTitleOrganizationalChart"/>
    <dgm:cxn modelId="{C3626519-05D3-4E9A-826B-B06C84049BC2}" type="presParOf" srcId="{AF34949E-1035-4C44-A5E2-C42D8E06A8EB}" destId="{EB93720C-AFEE-4E10-81EC-1C5112150159}" srcOrd="2" destOrd="0" presId="urn:microsoft.com/office/officeart/2008/layout/NameandTitleOrganizationalChart"/>
    <dgm:cxn modelId="{89A41BAE-2815-4C47-8CEE-E927881592C5}" type="presParOf" srcId="{BADD42AA-0BA4-469C-B302-57B0BD4EEA5C}" destId="{DD547CF0-7C5C-424E-9675-25E64772D226}" srcOrd="1" destOrd="0" presId="urn:microsoft.com/office/officeart/2008/layout/NameandTitleOrganizationalChart"/>
    <dgm:cxn modelId="{958DDD9A-D26A-4E2C-8D73-8CAFEFFEA6C8}" type="presParOf" srcId="{BADD42AA-0BA4-469C-B302-57B0BD4EEA5C}" destId="{392D5B0F-AD5E-4472-B4DA-9FCC27AE2883}" srcOrd="2" destOrd="0" presId="urn:microsoft.com/office/officeart/2008/layout/NameandTitleOrganizationalChart"/>
    <dgm:cxn modelId="{5E81A09A-5AB2-4F45-B747-41DEBE6D1B2C}" type="presParOf" srcId="{A0BC3741-1551-48D6-A69D-F8A106D3356E}" destId="{1611DE6A-219E-4347-896F-C8FE60D8CFF0}" srcOrd="2" destOrd="0" presId="urn:microsoft.com/office/officeart/2008/layout/NameandTitleOrganizationalChart"/>
    <dgm:cxn modelId="{F213C736-33C0-4CAB-873C-9A32CB3B94AC}" type="presParOf" srcId="{515008C5-0E80-46D6-A692-894C3866C9AF}" destId="{9CAC25CB-E6FD-44C0-BA57-E3D253515A29}" srcOrd="2" destOrd="0" presId="urn:microsoft.com/office/officeart/2008/layout/NameandTitleOrganizationalChart"/>
    <dgm:cxn modelId="{C9DC74C9-B844-47B0-80D5-DADB6AA84412}" type="presParOf" srcId="{82260AF9-176E-4CBA-A762-032C1C06E453}" destId="{84F85B15-6BB2-4D1D-9AAF-AD818CEFDA42}" srcOrd="2" destOrd="0" presId="urn:microsoft.com/office/officeart/2008/layout/NameandTitleOrganizationalChart"/>
    <dgm:cxn modelId="{89D59869-8944-4DB0-BEF2-968AA00BED55}" type="presParOf" srcId="{82260AF9-176E-4CBA-A762-032C1C06E453}" destId="{BC8C32CD-E154-40F2-ADF7-35A16E271856}" srcOrd="3" destOrd="0" presId="urn:microsoft.com/office/officeart/2008/layout/NameandTitleOrganizationalChart"/>
    <dgm:cxn modelId="{0D161C01-EF40-4173-891C-857A0AFA5E4A}" type="presParOf" srcId="{BC8C32CD-E154-40F2-ADF7-35A16E271856}" destId="{E523138E-69B5-42A1-8D42-3B6F269A140F}" srcOrd="0" destOrd="0" presId="urn:microsoft.com/office/officeart/2008/layout/NameandTitleOrganizationalChart"/>
    <dgm:cxn modelId="{28FA1B4F-3826-4AA2-BDD1-1FA69193AABC}" type="presParOf" srcId="{E523138E-69B5-42A1-8D42-3B6F269A140F}" destId="{47875185-8A7B-4FAF-973F-8E6D2B668460}" srcOrd="0" destOrd="0" presId="urn:microsoft.com/office/officeart/2008/layout/NameandTitleOrganizationalChart"/>
    <dgm:cxn modelId="{1DAEFF3A-E7FB-4880-AE49-E91814F1D175}" type="presParOf" srcId="{E523138E-69B5-42A1-8D42-3B6F269A140F}" destId="{A9EE396D-84F2-4C6D-817A-9A7A0F2C5970}" srcOrd="1" destOrd="0" presId="urn:microsoft.com/office/officeart/2008/layout/NameandTitleOrganizationalChart"/>
    <dgm:cxn modelId="{E9DA5B66-EBF3-46EE-BB8C-27B1E4AF70D4}" type="presParOf" srcId="{E523138E-69B5-42A1-8D42-3B6F269A140F}" destId="{99A22633-18F0-42FC-B7DD-04E92F1AF11E}" srcOrd="2" destOrd="0" presId="urn:microsoft.com/office/officeart/2008/layout/NameandTitleOrganizationalChart"/>
    <dgm:cxn modelId="{ACF5217A-9F1C-49EF-86AA-A91F4C0E1DD8}" type="presParOf" srcId="{BC8C32CD-E154-40F2-ADF7-35A16E271856}" destId="{2616CE43-1BB2-41BF-9967-AA30DF624691}" srcOrd="1" destOrd="0" presId="urn:microsoft.com/office/officeart/2008/layout/NameandTitleOrganizationalChart"/>
    <dgm:cxn modelId="{7325CF09-601C-4F7F-AFBD-F50754C571C9}" type="presParOf" srcId="{2616CE43-1BB2-41BF-9967-AA30DF624691}" destId="{2F89F306-095E-411B-9DE8-93F7B08D0663}" srcOrd="0" destOrd="0" presId="urn:microsoft.com/office/officeart/2008/layout/NameandTitleOrganizationalChart"/>
    <dgm:cxn modelId="{17CE34A3-4E18-4047-B584-5A607D391BB2}" type="presParOf" srcId="{2616CE43-1BB2-41BF-9967-AA30DF624691}" destId="{B72D304E-FF84-40F8-B3F6-5A8AE4D39365}" srcOrd="1" destOrd="0" presId="urn:microsoft.com/office/officeart/2008/layout/NameandTitleOrganizationalChart"/>
    <dgm:cxn modelId="{C1A6F353-8BE2-4D50-95AF-5EE4A191507E}" type="presParOf" srcId="{B72D304E-FF84-40F8-B3F6-5A8AE4D39365}" destId="{3A693BD8-4F5D-4740-AC48-551C69949CF6}" srcOrd="0" destOrd="0" presId="urn:microsoft.com/office/officeart/2008/layout/NameandTitleOrganizationalChart"/>
    <dgm:cxn modelId="{6D112072-6662-4E58-AED3-DB2696A84F51}" type="presParOf" srcId="{3A693BD8-4F5D-4740-AC48-551C69949CF6}" destId="{D88414F6-2A4C-4097-987C-18A590556900}" srcOrd="0" destOrd="0" presId="urn:microsoft.com/office/officeart/2008/layout/NameandTitleOrganizationalChart"/>
    <dgm:cxn modelId="{92A790D7-923E-42A6-9C1D-E3FA4BECC118}" type="presParOf" srcId="{3A693BD8-4F5D-4740-AC48-551C69949CF6}" destId="{E946D99B-609D-4409-9D18-B24FF8D932D3}" srcOrd="1" destOrd="0" presId="urn:microsoft.com/office/officeart/2008/layout/NameandTitleOrganizationalChart"/>
    <dgm:cxn modelId="{36724E25-B852-46C9-BD38-EA45D7E89605}" type="presParOf" srcId="{3A693BD8-4F5D-4740-AC48-551C69949CF6}" destId="{A2400D45-56AA-4C98-8180-8C9485E24021}" srcOrd="2" destOrd="0" presId="urn:microsoft.com/office/officeart/2008/layout/NameandTitleOrganizationalChart"/>
    <dgm:cxn modelId="{F1F65B6C-37CE-46A1-863F-97B537791F13}" type="presParOf" srcId="{B72D304E-FF84-40F8-B3F6-5A8AE4D39365}" destId="{4C0F07A4-81EF-42F1-84B9-F7FEA055585B}" srcOrd="1" destOrd="0" presId="urn:microsoft.com/office/officeart/2008/layout/NameandTitleOrganizationalChart"/>
    <dgm:cxn modelId="{2738A417-19FB-47D1-850B-E5A825CBA8A5}" type="presParOf" srcId="{4C0F07A4-81EF-42F1-84B9-F7FEA055585B}" destId="{77EDF6E3-1773-454F-90CE-9BB41816ACE0}" srcOrd="0" destOrd="0" presId="urn:microsoft.com/office/officeart/2008/layout/NameandTitleOrganizationalChart"/>
    <dgm:cxn modelId="{C6CC0710-8F30-42A9-8404-F0984786D011}" type="presParOf" srcId="{4C0F07A4-81EF-42F1-84B9-F7FEA055585B}" destId="{0C336592-F256-45A7-9E99-B346B7B8384F}" srcOrd="1" destOrd="0" presId="urn:microsoft.com/office/officeart/2008/layout/NameandTitleOrganizationalChart"/>
    <dgm:cxn modelId="{F58E91C6-4FF9-43F6-82D5-51AD4187F867}" type="presParOf" srcId="{0C336592-F256-45A7-9E99-B346B7B8384F}" destId="{7C798702-D26E-4035-A45F-3BF851170741}" srcOrd="0" destOrd="0" presId="urn:microsoft.com/office/officeart/2008/layout/NameandTitleOrganizationalChart"/>
    <dgm:cxn modelId="{12CD113A-F394-4FF3-9C19-6D0C21F19BD0}" type="presParOf" srcId="{7C798702-D26E-4035-A45F-3BF851170741}" destId="{22814B00-EC65-4B3B-A48F-79CCDEB0A9B8}" srcOrd="0" destOrd="0" presId="urn:microsoft.com/office/officeart/2008/layout/NameandTitleOrganizationalChart"/>
    <dgm:cxn modelId="{8933ED02-35F0-4FC8-9CE8-DE4AE423FC4A}" type="presParOf" srcId="{7C798702-D26E-4035-A45F-3BF851170741}" destId="{CB21C611-2BC6-4774-B741-5AEE6DAB5196}" srcOrd="1" destOrd="0" presId="urn:microsoft.com/office/officeart/2008/layout/NameandTitleOrganizationalChart"/>
    <dgm:cxn modelId="{F95F0506-6BA1-417F-BBF3-2A2B8A1334CD}" type="presParOf" srcId="{7C798702-D26E-4035-A45F-3BF851170741}" destId="{4AACEDF3-6625-42EA-B5BD-D55E52210C41}" srcOrd="2" destOrd="0" presId="urn:microsoft.com/office/officeart/2008/layout/NameandTitleOrganizationalChart"/>
    <dgm:cxn modelId="{52BA0EE6-E14D-4E38-B42D-C5BDE21D4CFA}" type="presParOf" srcId="{0C336592-F256-45A7-9E99-B346B7B8384F}" destId="{0629C02E-56CC-43A0-9C05-A9D36DBB206A}" srcOrd="1" destOrd="0" presId="urn:microsoft.com/office/officeart/2008/layout/NameandTitleOrganizationalChart"/>
    <dgm:cxn modelId="{B02ED2C1-1E3F-4FF4-B1A4-BFB61B527EEE}" type="presParOf" srcId="{0C336592-F256-45A7-9E99-B346B7B8384F}" destId="{CF5F066B-685B-4E2C-BF7B-66F98784B20E}" srcOrd="2" destOrd="0" presId="urn:microsoft.com/office/officeart/2008/layout/NameandTitleOrganizationalChart"/>
    <dgm:cxn modelId="{01940713-B590-4959-833C-E6324347D559}" type="presParOf" srcId="{B72D304E-FF84-40F8-B3F6-5A8AE4D39365}" destId="{79D3D625-F882-4FE2-966B-924B9E899E26}" srcOrd="2" destOrd="0" presId="urn:microsoft.com/office/officeart/2008/layout/NameandTitleOrganizationalChart"/>
    <dgm:cxn modelId="{2C6DAE53-EEC3-452B-8161-D29C03ABC64F}" type="presParOf" srcId="{BC8C32CD-E154-40F2-ADF7-35A16E271856}" destId="{65FFDDD5-6281-4176-A7CD-64F7F0AA6D2E}" srcOrd="2" destOrd="0" presId="urn:microsoft.com/office/officeart/2008/layout/NameandTitleOrganizationalChart"/>
    <dgm:cxn modelId="{A8BF3900-5142-41B2-936B-93F6E9EC5580}" type="presParOf" srcId="{D585BBC4-F37A-4853-B2FC-E840F4172BDD}" destId="{7CC57492-58F3-4DAE-9285-D95A5C62E6A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7B0DBD-392F-4A02-B903-6F02FDCBE8BD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ar-SA"/>
        </a:p>
      </dgm:t>
    </dgm:pt>
    <dgm:pt modelId="{A24EEFA7-EAF9-44FD-B711-944242E86F33}">
      <dgm:prSet phldrT="[Text]"/>
      <dgm:spPr/>
      <dgm:t>
        <a:bodyPr/>
        <a:lstStyle/>
        <a:p>
          <a:pPr rtl="1"/>
          <a:r>
            <a:rPr lang="en-US" dirty="0" smtClean="0"/>
            <a:t>definition</a:t>
          </a:r>
          <a:endParaRPr lang="ar-SA" dirty="0"/>
        </a:p>
      </dgm:t>
    </dgm:pt>
    <dgm:pt modelId="{E51EBC58-5F6F-4015-B470-0B8C0FB00DF7}" type="parTrans" cxnId="{3AA74636-DA5D-4C3A-9D57-FFDF4BED7ACA}">
      <dgm:prSet/>
      <dgm:spPr/>
      <dgm:t>
        <a:bodyPr/>
        <a:lstStyle/>
        <a:p>
          <a:pPr rtl="1"/>
          <a:endParaRPr lang="ar-SA"/>
        </a:p>
      </dgm:t>
    </dgm:pt>
    <dgm:pt modelId="{9C0F6BC0-86D4-4E95-813E-40505EE5AFB2}" type="sibTrans" cxnId="{3AA74636-DA5D-4C3A-9D57-FFDF4BED7ACA}">
      <dgm:prSet/>
      <dgm:spPr/>
      <dgm:t>
        <a:bodyPr/>
        <a:lstStyle/>
        <a:p>
          <a:pPr rtl="1"/>
          <a:endParaRPr lang="ar-SA"/>
        </a:p>
      </dgm:t>
    </dgm:pt>
    <dgm:pt modelId="{3EBA47AB-12CC-48D8-A67B-FE8C1764FA9B}">
      <dgm:prSet phldrT="[Text]" custT="1"/>
      <dgm:spPr/>
      <dgm:t>
        <a:bodyPr/>
        <a:lstStyle/>
        <a:p>
          <a:pPr rtl="0"/>
          <a:r>
            <a:rPr lang="en-US" sz="1800" dirty="0" smtClean="0"/>
            <a:t>Plasma lipids are transported as lipoprotein particles (lipids + protein )</a:t>
          </a:r>
          <a:endParaRPr lang="ar-SA" sz="1800" dirty="0"/>
        </a:p>
      </dgm:t>
    </dgm:pt>
    <dgm:pt modelId="{796746FF-0089-4622-BDFB-480C8E470FC3}" type="parTrans" cxnId="{1B67D841-2909-40E4-8DD3-2F42DC72E753}">
      <dgm:prSet/>
      <dgm:spPr/>
      <dgm:t>
        <a:bodyPr/>
        <a:lstStyle/>
        <a:p>
          <a:pPr rtl="1"/>
          <a:endParaRPr lang="ar-SA"/>
        </a:p>
      </dgm:t>
    </dgm:pt>
    <dgm:pt modelId="{2EDD9BC5-5EA2-491C-97AE-93E08A72EA7E}" type="sibTrans" cxnId="{1B67D841-2909-40E4-8DD3-2F42DC72E753}">
      <dgm:prSet/>
      <dgm:spPr/>
      <dgm:t>
        <a:bodyPr/>
        <a:lstStyle/>
        <a:p>
          <a:pPr rtl="1"/>
          <a:endParaRPr lang="ar-SA"/>
        </a:p>
      </dgm:t>
    </dgm:pt>
    <dgm:pt modelId="{405552ED-0919-4BC3-846B-8069A8BC4839}">
      <dgm:prSet phldrT="[Text]" custT="1"/>
      <dgm:spPr/>
      <dgm:t>
        <a:bodyPr/>
        <a:lstStyle/>
        <a:p>
          <a:pPr rtl="0"/>
          <a:r>
            <a:rPr lang="en-US" sz="1800" dirty="0" smtClean="0"/>
            <a:t>Lipid transport, enzymatic function, ligands for receptor </a:t>
          </a:r>
          <a:endParaRPr lang="ar-SA" sz="1800" dirty="0"/>
        </a:p>
      </dgm:t>
    </dgm:pt>
    <dgm:pt modelId="{3EC9F957-0AA1-4572-9BA4-1949C0F0E0CA}" type="parTrans" cxnId="{A76BF754-EFCC-4557-A362-018EB2DF80DD}">
      <dgm:prSet/>
      <dgm:spPr/>
      <dgm:t>
        <a:bodyPr/>
        <a:lstStyle/>
        <a:p>
          <a:pPr rtl="1"/>
          <a:endParaRPr lang="ar-SA"/>
        </a:p>
      </dgm:t>
    </dgm:pt>
    <dgm:pt modelId="{51EA9CFC-4DC0-43E3-ACF8-3208EB968E21}" type="sibTrans" cxnId="{A76BF754-EFCC-4557-A362-018EB2DF80DD}">
      <dgm:prSet/>
      <dgm:spPr/>
      <dgm:t>
        <a:bodyPr/>
        <a:lstStyle/>
        <a:p>
          <a:pPr rtl="1"/>
          <a:endParaRPr lang="ar-SA"/>
        </a:p>
      </dgm:t>
    </dgm:pt>
    <dgm:pt modelId="{0210B42B-C4D4-4C6A-839B-D2A4FEB8A053}">
      <dgm:prSet/>
      <dgm:spPr/>
      <dgm:t>
        <a:bodyPr/>
        <a:lstStyle/>
        <a:p>
          <a:pPr rtl="1"/>
          <a:r>
            <a:rPr lang="en-US" dirty="0" smtClean="0"/>
            <a:t>lipid part</a:t>
          </a:r>
          <a:endParaRPr lang="ar-SA" dirty="0"/>
        </a:p>
      </dgm:t>
    </dgm:pt>
    <dgm:pt modelId="{65793361-5C91-4DD0-A155-254AA6618429}" type="parTrans" cxnId="{9127F0CD-41FB-4A3D-90B7-9E746F05FF05}">
      <dgm:prSet/>
      <dgm:spPr/>
      <dgm:t>
        <a:bodyPr/>
        <a:lstStyle/>
        <a:p>
          <a:pPr rtl="1"/>
          <a:endParaRPr lang="ar-SA"/>
        </a:p>
      </dgm:t>
    </dgm:pt>
    <dgm:pt modelId="{7D8C6610-2130-4629-A390-941E5D5485B8}" type="sibTrans" cxnId="{9127F0CD-41FB-4A3D-90B7-9E746F05FF05}">
      <dgm:prSet/>
      <dgm:spPr/>
      <dgm:t>
        <a:bodyPr/>
        <a:lstStyle/>
        <a:p>
          <a:pPr rtl="1"/>
          <a:endParaRPr lang="ar-SA"/>
        </a:p>
      </dgm:t>
    </dgm:pt>
    <dgm:pt modelId="{A5CA14DA-EBD7-45E4-9F0E-3ED413435B0E}">
      <dgm:prSet custT="1"/>
      <dgm:spPr/>
      <dgm:t>
        <a:bodyPr/>
        <a:lstStyle/>
        <a:p>
          <a:pPr algn="l" rtl="0"/>
          <a:r>
            <a:rPr lang="en-US" sz="1800" dirty="0" smtClean="0"/>
            <a:t>Contains lipids of various types</a:t>
          </a:r>
          <a:endParaRPr lang="ar-SA" sz="1800" dirty="0"/>
        </a:p>
      </dgm:t>
    </dgm:pt>
    <dgm:pt modelId="{947B3BAE-4FAC-40E5-9DED-6D896C03BF2C}" type="parTrans" cxnId="{33EA2954-3F83-4DCD-BA7C-7AB12FF74D0D}">
      <dgm:prSet/>
      <dgm:spPr/>
      <dgm:t>
        <a:bodyPr/>
        <a:lstStyle/>
        <a:p>
          <a:pPr rtl="1"/>
          <a:endParaRPr lang="ar-SA"/>
        </a:p>
      </dgm:t>
    </dgm:pt>
    <dgm:pt modelId="{34656290-A81F-45DB-B213-462E937F3D45}" type="sibTrans" cxnId="{33EA2954-3F83-4DCD-BA7C-7AB12FF74D0D}">
      <dgm:prSet/>
      <dgm:spPr/>
      <dgm:t>
        <a:bodyPr/>
        <a:lstStyle/>
        <a:p>
          <a:pPr rtl="1"/>
          <a:endParaRPr lang="ar-SA"/>
        </a:p>
      </dgm:t>
    </dgm:pt>
    <dgm:pt modelId="{63DBEDFA-5D9B-4CB1-8C6B-A590364C550E}">
      <dgm:prSet/>
      <dgm:spPr/>
      <dgm:t>
        <a:bodyPr/>
        <a:lstStyle/>
        <a:p>
          <a:pPr algn="l" rtl="0"/>
          <a:r>
            <a:rPr lang="en-US" dirty="0" smtClean="0"/>
            <a:t>Apolipoprotein</a:t>
          </a:r>
          <a:endParaRPr lang="ar-SA" dirty="0"/>
        </a:p>
      </dgm:t>
    </dgm:pt>
    <dgm:pt modelId="{42BAB23D-E7D4-4383-9EB6-1FA03F58BFD8}" type="parTrans" cxnId="{4D22A2F8-E86C-48A3-B99C-83FA325B5B5F}">
      <dgm:prSet/>
      <dgm:spPr/>
      <dgm:t>
        <a:bodyPr/>
        <a:lstStyle/>
        <a:p>
          <a:pPr rtl="1"/>
          <a:endParaRPr lang="ar-SA"/>
        </a:p>
      </dgm:t>
    </dgm:pt>
    <dgm:pt modelId="{E8494F32-BD07-461E-92AF-34731BAAF643}" type="sibTrans" cxnId="{4D22A2F8-E86C-48A3-B99C-83FA325B5B5F}">
      <dgm:prSet/>
      <dgm:spPr/>
      <dgm:t>
        <a:bodyPr/>
        <a:lstStyle/>
        <a:p>
          <a:pPr rtl="1"/>
          <a:endParaRPr lang="ar-SA"/>
        </a:p>
      </dgm:t>
    </dgm:pt>
    <dgm:pt modelId="{0AD826EB-D13E-4D97-889A-EAC9941AA51A}">
      <dgm:prSet custT="1"/>
      <dgm:spPr/>
      <dgm:t>
        <a:bodyPr/>
        <a:lstStyle/>
        <a:p>
          <a:pPr algn="l" rtl="0"/>
          <a:r>
            <a:rPr lang="en-US" sz="1400" b="0" dirty="0" smtClean="0">
              <a:solidFill>
                <a:schemeClr val="bg2">
                  <a:lumMod val="50000"/>
                </a:schemeClr>
              </a:solidFill>
            </a:rPr>
            <a:t>The apolipoproteins associated with lipoprotein particles have a number of diverse functions, such as providing recognition sites for cell-surface receptors and serving as activators or coenzymes for enzymes involved in lipoprotein metabolism.</a:t>
          </a:r>
          <a:endParaRPr lang="ar-SA" sz="1400" b="0" dirty="0">
            <a:solidFill>
              <a:schemeClr val="bg2">
                <a:lumMod val="50000"/>
              </a:schemeClr>
            </a:solidFill>
          </a:endParaRPr>
        </a:p>
      </dgm:t>
    </dgm:pt>
    <dgm:pt modelId="{BA2A2AB3-1596-471C-93E9-2BD5DB3E25EC}" type="parTrans" cxnId="{D9E6B6A7-4216-46DD-A561-D246A8A2EBAE}">
      <dgm:prSet/>
      <dgm:spPr/>
      <dgm:t>
        <a:bodyPr/>
        <a:lstStyle/>
        <a:p>
          <a:pPr rtl="1"/>
          <a:endParaRPr lang="ar-SA"/>
        </a:p>
      </dgm:t>
    </dgm:pt>
    <dgm:pt modelId="{D40E7ACD-0EC2-48BB-BC27-CCD7B5E14E2C}" type="sibTrans" cxnId="{D9E6B6A7-4216-46DD-A561-D246A8A2EBAE}">
      <dgm:prSet/>
      <dgm:spPr/>
      <dgm:t>
        <a:bodyPr/>
        <a:lstStyle/>
        <a:p>
          <a:pPr rtl="1"/>
          <a:endParaRPr lang="ar-SA"/>
        </a:p>
      </dgm:t>
    </dgm:pt>
    <dgm:pt modelId="{98990F09-E100-4E93-A9FF-25C757D2AB1E}">
      <dgm:prSet phldrT="[Text]"/>
      <dgm:spPr/>
      <dgm:t>
        <a:bodyPr/>
        <a:lstStyle/>
        <a:p>
          <a:pPr rtl="1"/>
          <a:r>
            <a:rPr lang="en-US" dirty="0" smtClean="0"/>
            <a:t>Function</a:t>
          </a:r>
          <a:endParaRPr lang="ar-SA" dirty="0"/>
        </a:p>
      </dgm:t>
    </dgm:pt>
    <dgm:pt modelId="{8B0F7677-7AEA-4891-A0F2-9B066F336A97}" type="sibTrans" cxnId="{D190472A-7ED7-41E0-86E8-AC6254C9F9C9}">
      <dgm:prSet/>
      <dgm:spPr/>
      <dgm:t>
        <a:bodyPr/>
        <a:lstStyle/>
        <a:p>
          <a:pPr rtl="1"/>
          <a:endParaRPr lang="ar-SA"/>
        </a:p>
      </dgm:t>
    </dgm:pt>
    <dgm:pt modelId="{CD937141-6CE0-4C35-976B-D32CC2453C41}" type="parTrans" cxnId="{D190472A-7ED7-41E0-86E8-AC6254C9F9C9}">
      <dgm:prSet/>
      <dgm:spPr/>
      <dgm:t>
        <a:bodyPr/>
        <a:lstStyle/>
        <a:p>
          <a:pPr rtl="1"/>
          <a:endParaRPr lang="ar-SA"/>
        </a:p>
      </dgm:t>
    </dgm:pt>
    <dgm:pt modelId="{4DDF3998-B724-4F4A-9095-6E6C64663504}">
      <dgm:prSet custT="1"/>
      <dgm:spPr/>
      <dgm:t>
        <a:bodyPr/>
        <a:lstStyle/>
        <a:p>
          <a:pPr rtl="0"/>
          <a:r>
            <a:rPr lang="en-US" sz="1800" dirty="0" smtClean="0"/>
            <a:t>apolipoprotein A,B,C</a:t>
          </a:r>
          <a:endParaRPr lang="ar-SA" sz="1800" dirty="0"/>
        </a:p>
      </dgm:t>
    </dgm:pt>
    <dgm:pt modelId="{88523E5B-2B70-4618-8C6B-B89A692D7C01}" type="sibTrans" cxnId="{8B484F6C-0540-4668-97AD-234D73ADF760}">
      <dgm:prSet/>
      <dgm:spPr/>
      <dgm:t>
        <a:bodyPr/>
        <a:lstStyle/>
        <a:p>
          <a:pPr rtl="1"/>
          <a:endParaRPr lang="ar-SA"/>
        </a:p>
      </dgm:t>
    </dgm:pt>
    <dgm:pt modelId="{B27B37CC-99B4-4D53-825A-3641662BD66B}" type="parTrans" cxnId="{8B484F6C-0540-4668-97AD-234D73ADF760}">
      <dgm:prSet/>
      <dgm:spPr/>
      <dgm:t>
        <a:bodyPr/>
        <a:lstStyle/>
        <a:p>
          <a:pPr rtl="1"/>
          <a:endParaRPr lang="ar-SA"/>
        </a:p>
      </dgm:t>
    </dgm:pt>
    <dgm:pt modelId="{32EA857B-852A-4B08-977B-037634CD3F0B}">
      <dgm:prSet/>
      <dgm:spPr/>
      <dgm:t>
        <a:bodyPr/>
        <a:lstStyle/>
        <a:p>
          <a:pPr rtl="1"/>
          <a:r>
            <a:rPr lang="en-US" dirty="0" smtClean="0"/>
            <a:t>examples</a:t>
          </a:r>
          <a:endParaRPr lang="ar-SA" dirty="0"/>
        </a:p>
      </dgm:t>
    </dgm:pt>
    <dgm:pt modelId="{7BDE2B28-E05B-48CF-A645-41DC69E3ED68}" type="sibTrans" cxnId="{3CE73016-DEDB-4DEA-9E8A-DBF23896EB86}">
      <dgm:prSet/>
      <dgm:spPr/>
      <dgm:t>
        <a:bodyPr/>
        <a:lstStyle/>
        <a:p>
          <a:pPr rtl="1"/>
          <a:endParaRPr lang="ar-SA"/>
        </a:p>
      </dgm:t>
    </dgm:pt>
    <dgm:pt modelId="{3419E6BA-A9EF-4558-853F-2D590F52A235}" type="parTrans" cxnId="{3CE73016-DEDB-4DEA-9E8A-DBF23896EB86}">
      <dgm:prSet/>
      <dgm:spPr/>
      <dgm:t>
        <a:bodyPr/>
        <a:lstStyle/>
        <a:p>
          <a:pPr rtl="1"/>
          <a:endParaRPr lang="ar-SA"/>
        </a:p>
      </dgm:t>
    </dgm:pt>
    <dgm:pt modelId="{6677CCE9-5E1F-47E5-B86B-AD001EBCB12E}">
      <dgm:prSet phldrT="[Text]"/>
      <dgm:spPr/>
      <dgm:t>
        <a:bodyPr/>
        <a:lstStyle/>
        <a:p>
          <a:pPr rtl="0"/>
          <a:r>
            <a:rPr lang="en-US" dirty="0" smtClean="0"/>
            <a:t>Protein part</a:t>
          </a:r>
          <a:endParaRPr lang="ar-SA" dirty="0"/>
        </a:p>
      </dgm:t>
    </dgm:pt>
    <dgm:pt modelId="{1A1E40DC-175F-483F-B624-285EC2E27B22}" type="sibTrans" cxnId="{0F857CC6-DDBB-4696-AB15-3E9876EFDC96}">
      <dgm:prSet/>
      <dgm:spPr/>
      <dgm:t>
        <a:bodyPr/>
        <a:lstStyle/>
        <a:p>
          <a:pPr rtl="1"/>
          <a:endParaRPr lang="ar-SA"/>
        </a:p>
      </dgm:t>
    </dgm:pt>
    <dgm:pt modelId="{52CABFEF-FB28-4157-99C9-A5DBF9BF037A}" type="parTrans" cxnId="{0F857CC6-DDBB-4696-AB15-3E9876EFDC96}">
      <dgm:prSet/>
      <dgm:spPr/>
      <dgm:t>
        <a:bodyPr/>
        <a:lstStyle/>
        <a:p>
          <a:pPr rtl="1"/>
          <a:endParaRPr lang="ar-SA"/>
        </a:p>
      </dgm:t>
    </dgm:pt>
    <dgm:pt modelId="{682F5267-633E-4924-9048-E3D759D8AF88}">
      <dgm:prSet phldrT="[Text]" custT="1"/>
      <dgm:spPr/>
      <dgm:t>
        <a:bodyPr/>
        <a:lstStyle/>
        <a:p>
          <a:pPr rtl="0"/>
          <a:r>
            <a:rPr lang="en-US" sz="1800" dirty="0" err="1" smtClean="0"/>
            <a:t>Apoprotein</a:t>
          </a:r>
          <a:r>
            <a:rPr lang="en-US" sz="1800" dirty="0" smtClean="0"/>
            <a:t> or Apolipoprotein </a:t>
          </a:r>
          <a:endParaRPr lang="ar-SA" sz="1800" dirty="0"/>
        </a:p>
      </dgm:t>
    </dgm:pt>
    <dgm:pt modelId="{F1461645-FEE2-478A-9FB8-E290C6769899}" type="parTrans" cxnId="{86CD8051-BE92-40B7-A8A0-1CAE6CC9F303}">
      <dgm:prSet/>
      <dgm:spPr/>
      <dgm:t>
        <a:bodyPr/>
        <a:lstStyle/>
        <a:p>
          <a:pPr rtl="1"/>
          <a:endParaRPr lang="ar-SA"/>
        </a:p>
      </dgm:t>
    </dgm:pt>
    <dgm:pt modelId="{7BE4F30F-0CD6-4F0B-90EC-C9E0925B7D98}" type="sibTrans" cxnId="{86CD8051-BE92-40B7-A8A0-1CAE6CC9F303}">
      <dgm:prSet/>
      <dgm:spPr/>
      <dgm:t>
        <a:bodyPr/>
        <a:lstStyle/>
        <a:p>
          <a:pPr rtl="1"/>
          <a:endParaRPr lang="ar-SA"/>
        </a:p>
      </dgm:t>
    </dgm:pt>
    <dgm:pt modelId="{254EA340-B3C0-4299-BD6E-003BE0D5FF6D}" type="pres">
      <dgm:prSet presAssocID="{367B0DBD-392F-4A02-B903-6F02FDCBE8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E37354-5F5E-4A89-83FB-CD21F8F1A564}" type="pres">
      <dgm:prSet presAssocID="{A24EEFA7-EAF9-44FD-B711-944242E86F33}" presName="linNode" presStyleCnt="0"/>
      <dgm:spPr/>
      <dgm:t>
        <a:bodyPr/>
        <a:lstStyle/>
        <a:p>
          <a:endParaRPr lang="en-US"/>
        </a:p>
      </dgm:t>
    </dgm:pt>
    <dgm:pt modelId="{387FEECA-8D32-4090-9126-D2DCF3B4C376}" type="pres">
      <dgm:prSet presAssocID="{A24EEFA7-EAF9-44FD-B711-944242E86F3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75125C-025B-441E-9BB0-5BADCA5BFB53}" type="pres">
      <dgm:prSet presAssocID="{A24EEFA7-EAF9-44FD-B711-944242E86F3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B8B3D0-884D-40F5-8B17-589FE874966E}" type="pres">
      <dgm:prSet presAssocID="{9C0F6BC0-86D4-4E95-813E-40505EE5AFB2}" presName="sp" presStyleCnt="0"/>
      <dgm:spPr/>
      <dgm:t>
        <a:bodyPr/>
        <a:lstStyle/>
        <a:p>
          <a:endParaRPr lang="en-US"/>
        </a:p>
      </dgm:t>
    </dgm:pt>
    <dgm:pt modelId="{85A0CB0E-3A8E-4B02-869C-A4286667C14C}" type="pres">
      <dgm:prSet presAssocID="{6677CCE9-5E1F-47E5-B86B-AD001EBCB12E}" presName="linNode" presStyleCnt="0"/>
      <dgm:spPr/>
      <dgm:t>
        <a:bodyPr/>
        <a:lstStyle/>
        <a:p>
          <a:endParaRPr lang="en-US"/>
        </a:p>
      </dgm:t>
    </dgm:pt>
    <dgm:pt modelId="{D2EF855A-3988-49BE-AC81-AA8F0B445863}" type="pres">
      <dgm:prSet presAssocID="{6677CCE9-5E1F-47E5-B86B-AD001EBCB12E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432B6F-B37B-4082-BC71-1773CA42D998}" type="pres">
      <dgm:prSet presAssocID="{6677CCE9-5E1F-47E5-B86B-AD001EBCB12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279CC8-C86A-43F1-BBB1-DD501C8C1390}" type="pres">
      <dgm:prSet presAssocID="{1A1E40DC-175F-483F-B624-285EC2E27B22}" presName="sp" presStyleCnt="0"/>
      <dgm:spPr/>
      <dgm:t>
        <a:bodyPr/>
        <a:lstStyle/>
        <a:p>
          <a:endParaRPr lang="en-US"/>
        </a:p>
      </dgm:t>
    </dgm:pt>
    <dgm:pt modelId="{D6EAB91B-1EBF-447D-80F7-BD52B53F9A9A}" type="pres">
      <dgm:prSet presAssocID="{32EA857B-852A-4B08-977B-037634CD3F0B}" presName="linNode" presStyleCnt="0"/>
      <dgm:spPr/>
      <dgm:t>
        <a:bodyPr/>
        <a:lstStyle/>
        <a:p>
          <a:endParaRPr lang="en-US"/>
        </a:p>
      </dgm:t>
    </dgm:pt>
    <dgm:pt modelId="{C3661DB7-F7E5-46B6-B098-69FFD56E20A4}" type="pres">
      <dgm:prSet presAssocID="{32EA857B-852A-4B08-977B-037634CD3F0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D65645-799A-4B5C-A518-E841CAFFD4B6}" type="pres">
      <dgm:prSet presAssocID="{32EA857B-852A-4B08-977B-037634CD3F0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26989BD-2F88-48A4-B20A-F066DE8B9708}" type="pres">
      <dgm:prSet presAssocID="{7BDE2B28-E05B-48CF-A645-41DC69E3ED68}" presName="sp" presStyleCnt="0"/>
      <dgm:spPr/>
      <dgm:t>
        <a:bodyPr/>
        <a:lstStyle/>
        <a:p>
          <a:endParaRPr lang="en-US"/>
        </a:p>
      </dgm:t>
    </dgm:pt>
    <dgm:pt modelId="{542CFFFE-5832-4416-AA94-B132FAE5EED3}" type="pres">
      <dgm:prSet presAssocID="{98990F09-E100-4E93-A9FF-25C757D2AB1E}" presName="linNode" presStyleCnt="0"/>
      <dgm:spPr/>
      <dgm:t>
        <a:bodyPr/>
        <a:lstStyle/>
        <a:p>
          <a:endParaRPr lang="en-US"/>
        </a:p>
      </dgm:t>
    </dgm:pt>
    <dgm:pt modelId="{A3AFB35D-0792-47D6-9BFB-73C28666601A}" type="pres">
      <dgm:prSet presAssocID="{98990F09-E100-4E93-A9FF-25C757D2AB1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57D9ED-6F9A-4B2A-AB9E-F92DE430A881}" type="pres">
      <dgm:prSet presAssocID="{98990F09-E100-4E93-A9FF-25C757D2AB1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BD0371-D2F7-4CCF-8237-D2E00F6D6FA4}" type="pres">
      <dgm:prSet presAssocID="{8B0F7677-7AEA-4891-A0F2-9B066F336A97}" presName="sp" presStyleCnt="0"/>
      <dgm:spPr/>
      <dgm:t>
        <a:bodyPr/>
        <a:lstStyle/>
        <a:p>
          <a:endParaRPr lang="en-US"/>
        </a:p>
      </dgm:t>
    </dgm:pt>
    <dgm:pt modelId="{4FE88A96-F553-46D2-853F-F998A29F8BD5}" type="pres">
      <dgm:prSet presAssocID="{0210B42B-C4D4-4C6A-839B-D2A4FEB8A053}" presName="linNode" presStyleCnt="0"/>
      <dgm:spPr/>
      <dgm:t>
        <a:bodyPr/>
        <a:lstStyle/>
        <a:p>
          <a:endParaRPr lang="en-US"/>
        </a:p>
      </dgm:t>
    </dgm:pt>
    <dgm:pt modelId="{4EA796F5-D75E-40B5-B647-D7AB112365C4}" type="pres">
      <dgm:prSet presAssocID="{0210B42B-C4D4-4C6A-839B-D2A4FEB8A053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198626-2344-47AD-B62C-2996F8673D6E}" type="pres">
      <dgm:prSet presAssocID="{0210B42B-C4D4-4C6A-839B-D2A4FEB8A053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825D18-1382-4E89-81E2-CD85B36CB4CF}" type="pres">
      <dgm:prSet presAssocID="{7D8C6610-2130-4629-A390-941E5D5485B8}" presName="sp" presStyleCnt="0"/>
      <dgm:spPr/>
      <dgm:t>
        <a:bodyPr/>
        <a:lstStyle/>
        <a:p>
          <a:endParaRPr lang="en-US"/>
        </a:p>
      </dgm:t>
    </dgm:pt>
    <dgm:pt modelId="{BC0F989A-8414-484D-B0DA-04029764025C}" type="pres">
      <dgm:prSet presAssocID="{63DBEDFA-5D9B-4CB1-8C6B-A590364C550E}" presName="linNode" presStyleCnt="0"/>
      <dgm:spPr/>
      <dgm:t>
        <a:bodyPr/>
        <a:lstStyle/>
        <a:p>
          <a:endParaRPr lang="en-US"/>
        </a:p>
      </dgm:t>
    </dgm:pt>
    <dgm:pt modelId="{6A28AAF9-7075-43A0-B47C-F505ACBCE66C}" type="pres">
      <dgm:prSet presAssocID="{63DBEDFA-5D9B-4CB1-8C6B-A590364C55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98039D-5177-4DFB-BAA5-736426E8A430}" type="pres">
      <dgm:prSet presAssocID="{63DBEDFA-5D9B-4CB1-8C6B-A590364C550E}" presName="descendantText" presStyleLbl="alignAccFollowNode1" presStyleIdx="5" presStyleCnt="6" custScaleY="12496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B67D841-2909-40E4-8DD3-2F42DC72E753}" srcId="{A24EEFA7-EAF9-44FD-B711-944242E86F33}" destId="{3EBA47AB-12CC-48D8-A67B-FE8C1764FA9B}" srcOrd="0" destOrd="0" parTransId="{796746FF-0089-4622-BDFB-480C8E470FC3}" sibTransId="{2EDD9BC5-5EA2-491C-97AE-93E08A72EA7E}"/>
    <dgm:cxn modelId="{039AC909-36A0-4C08-8A71-AE0C2EE53C9C}" type="presOf" srcId="{6677CCE9-5E1F-47E5-B86B-AD001EBCB12E}" destId="{D2EF855A-3988-49BE-AC81-AA8F0B445863}" srcOrd="0" destOrd="0" presId="urn:microsoft.com/office/officeart/2005/8/layout/vList5"/>
    <dgm:cxn modelId="{3CE73016-DEDB-4DEA-9E8A-DBF23896EB86}" srcId="{367B0DBD-392F-4A02-B903-6F02FDCBE8BD}" destId="{32EA857B-852A-4B08-977B-037634CD3F0B}" srcOrd="2" destOrd="0" parTransId="{3419E6BA-A9EF-4558-853F-2D590F52A235}" sibTransId="{7BDE2B28-E05B-48CF-A645-41DC69E3ED68}"/>
    <dgm:cxn modelId="{B2BC9C01-0787-4BDF-8CE9-DF1BCADA695B}" type="presOf" srcId="{A5CA14DA-EBD7-45E4-9F0E-3ED413435B0E}" destId="{93198626-2344-47AD-B62C-2996F8673D6E}" srcOrd="0" destOrd="0" presId="urn:microsoft.com/office/officeart/2005/8/layout/vList5"/>
    <dgm:cxn modelId="{D9E6B6A7-4216-46DD-A561-D246A8A2EBAE}" srcId="{63DBEDFA-5D9B-4CB1-8C6B-A590364C550E}" destId="{0AD826EB-D13E-4D97-889A-EAC9941AA51A}" srcOrd="0" destOrd="0" parTransId="{BA2A2AB3-1596-471C-93E9-2BD5DB3E25EC}" sibTransId="{D40E7ACD-0EC2-48BB-BC27-CCD7B5E14E2C}"/>
    <dgm:cxn modelId="{D190472A-7ED7-41E0-86E8-AC6254C9F9C9}" srcId="{367B0DBD-392F-4A02-B903-6F02FDCBE8BD}" destId="{98990F09-E100-4E93-A9FF-25C757D2AB1E}" srcOrd="3" destOrd="0" parTransId="{CD937141-6CE0-4C35-976B-D32CC2453C41}" sibTransId="{8B0F7677-7AEA-4891-A0F2-9B066F336A97}"/>
    <dgm:cxn modelId="{21F77E2E-6A43-45D9-8DFE-FB3CE492B139}" type="presOf" srcId="{32EA857B-852A-4B08-977B-037634CD3F0B}" destId="{C3661DB7-F7E5-46B6-B098-69FFD56E20A4}" srcOrd="0" destOrd="0" presId="urn:microsoft.com/office/officeart/2005/8/layout/vList5"/>
    <dgm:cxn modelId="{1662463F-10D1-41B4-8A6B-7972DE27D017}" type="presOf" srcId="{0AD826EB-D13E-4D97-889A-EAC9941AA51A}" destId="{0398039D-5177-4DFB-BAA5-736426E8A430}" srcOrd="0" destOrd="0" presId="urn:microsoft.com/office/officeart/2005/8/layout/vList5"/>
    <dgm:cxn modelId="{9127F0CD-41FB-4A3D-90B7-9E746F05FF05}" srcId="{367B0DBD-392F-4A02-B903-6F02FDCBE8BD}" destId="{0210B42B-C4D4-4C6A-839B-D2A4FEB8A053}" srcOrd="4" destOrd="0" parTransId="{65793361-5C91-4DD0-A155-254AA6618429}" sibTransId="{7D8C6610-2130-4629-A390-941E5D5485B8}"/>
    <dgm:cxn modelId="{8D1648CE-C667-48FA-ACC2-A3BBB1625051}" type="presOf" srcId="{63DBEDFA-5D9B-4CB1-8C6B-A590364C550E}" destId="{6A28AAF9-7075-43A0-B47C-F505ACBCE66C}" srcOrd="0" destOrd="0" presId="urn:microsoft.com/office/officeart/2005/8/layout/vList5"/>
    <dgm:cxn modelId="{0F857CC6-DDBB-4696-AB15-3E9876EFDC96}" srcId="{367B0DBD-392F-4A02-B903-6F02FDCBE8BD}" destId="{6677CCE9-5E1F-47E5-B86B-AD001EBCB12E}" srcOrd="1" destOrd="0" parTransId="{52CABFEF-FB28-4157-99C9-A5DBF9BF037A}" sibTransId="{1A1E40DC-175F-483F-B624-285EC2E27B22}"/>
    <dgm:cxn modelId="{04CBF005-6A4D-4946-B8CA-8D3F4D65A16B}" type="presOf" srcId="{367B0DBD-392F-4A02-B903-6F02FDCBE8BD}" destId="{254EA340-B3C0-4299-BD6E-003BE0D5FF6D}" srcOrd="0" destOrd="0" presId="urn:microsoft.com/office/officeart/2005/8/layout/vList5"/>
    <dgm:cxn modelId="{3AA74636-DA5D-4C3A-9D57-FFDF4BED7ACA}" srcId="{367B0DBD-392F-4A02-B903-6F02FDCBE8BD}" destId="{A24EEFA7-EAF9-44FD-B711-944242E86F33}" srcOrd="0" destOrd="0" parTransId="{E51EBC58-5F6F-4015-B470-0B8C0FB00DF7}" sibTransId="{9C0F6BC0-86D4-4E95-813E-40505EE5AFB2}"/>
    <dgm:cxn modelId="{4FE0D090-4C1C-476E-AB58-767049FE9079}" type="presOf" srcId="{405552ED-0919-4BC3-846B-8069A8BC4839}" destId="{4D57D9ED-6F9A-4B2A-AB9E-F92DE430A881}" srcOrd="0" destOrd="0" presId="urn:microsoft.com/office/officeart/2005/8/layout/vList5"/>
    <dgm:cxn modelId="{A76BF754-EFCC-4557-A362-018EB2DF80DD}" srcId="{98990F09-E100-4E93-A9FF-25C757D2AB1E}" destId="{405552ED-0919-4BC3-846B-8069A8BC4839}" srcOrd="0" destOrd="0" parTransId="{3EC9F957-0AA1-4572-9BA4-1949C0F0E0CA}" sibTransId="{51EA9CFC-4DC0-43E3-ACF8-3208EB968E21}"/>
    <dgm:cxn modelId="{86CD8051-BE92-40B7-A8A0-1CAE6CC9F303}" srcId="{6677CCE9-5E1F-47E5-B86B-AD001EBCB12E}" destId="{682F5267-633E-4924-9048-E3D759D8AF88}" srcOrd="0" destOrd="0" parTransId="{F1461645-FEE2-478A-9FB8-E290C6769899}" sibTransId="{7BE4F30F-0CD6-4F0B-90EC-C9E0925B7D98}"/>
    <dgm:cxn modelId="{A5935694-E44D-411B-9498-B83EF385F75E}" type="presOf" srcId="{A24EEFA7-EAF9-44FD-B711-944242E86F33}" destId="{387FEECA-8D32-4090-9126-D2DCF3B4C376}" srcOrd="0" destOrd="0" presId="urn:microsoft.com/office/officeart/2005/8/layout/vList5"/>
    <dgm:cxn modelId="{4D22A2F8-E86C-48A3-B99C-83FA325B5B5F}" srcId="{367B0DBD-392F-4A02-B903-6F02FDCBE8BD}" destId="{63DBEDFA-5D9B-4CB1-8C6B-A590364C550E}" srcOrd="5" destOrd="0" parTransId="{42BAB23D-E7D4-4383-9EB6-1FA03F58BFD8}" sibTransId="{E8494F32-BD07-461E-92AF-34731BAAF643}"/>
    <dgm:cxn modelId="{DF4439F0-6CAE-4D9D-A329-46C3FB9A7C2E}" type="presOf" srcId="{3EBA47AB-12CC-48D8-A67B-FE8C1764FA9B}" destId="{1575125C-025B-441E-9BB0-5BADCA5BFB53}" srcOrd="0" destOrd="0" presId="urn:microsoft.com/office/officeart/2005/8/layout/vList5"/>
    <dgm:cxn modelId="{33EA2954-3F83-4DCD-BA7C-7AB12FF74D0D}" srcId="{0210B42B-C4D4-4C6A-839B-D2A4FEB8A053}" destId="{A5CA14DA-EBD7-45E4-9F0E-3ED413435B0E}" srcOrd="0" destOrd="0" parTransId="{947B3BAE-4FAC-40E5-9DED-6D896C03BF2C}" sibTransId="{34656290-A81F-45DB-B213-462E937F3D45}"/>
    <dgm:cxn modelId="{E027CF6E-78D6-450B-BAA4-34D6A2C67E3E}" type="presOf" srcId="{0210B42B-C4D4-4C6A-839B-D2A4FEB8A053}" destId="{4EA796F5-D75E-40B5-B647-D7AB112365C4}" srcOrd="0" destOrd="0" presId="urn:microsoft.com/office/officeart/2005/8/layout/vList5"/>
    <dgm:cxn modelId="{8B484F6C-0540-4668-97AD-234D73ADF760}" srcId="{32EA857B-852A-4B08-977B-037634CD3F0B}" destId="{4DDF3998-B724-4F4A-9095-6E6C64663504}" srcOrd="0" destOrd="0" parTransId="{B27B37CC-99B4-4D53-825A-3641662BD66B}" sibTransId="{88523E5B-2B70-4618-8C6B-B89A692D7C01}"/>
    <dgm:cxn modelId="{01AB714E-F240-49A6-9BF4-0721DE9F1DEF}" type="presOf" srcId="{98990F09-E100-4E93-A9FF-25C757D2AB1E}" destId="{A3AFB35D-0792-47D6-9BFB-73C28666601A}" srcOrd="0" destOrd="0" presId="urn:microsoft.com/office/officeart/2005/8/layout/vList5"/>
    <dgm:cxn modelId="{14DE7106-48D0-4142-8AD4-DDC2542D0143}" type="presOf" srcId="{682F5267-633E-4924-9048-E3D759D8AF88}" destId="{6B432B6F-B37B-4082-BC71-1773CA42D998}" srcOrd="0" destOrd="0" presId="urn:microsoft.com/office/officeart/2005/8/layout/vList5"/>
    <dgm:cxn modelId="{4208981A-AFF4-4FA2-9E30-F79D9B4EEB87}" type="presOf" srcId="{4DDF3998-B724-4F4A-9095-6E6C64663504}" destId="{24D65645-799A-4B5C-A518-E841CAFFD4B6}" srcOrd="0" destOrd="0" presId="urn:microsoft.com/office/officeart/2005/8/layout/vList5"/>
    <dgm:cxn modelId="{4E5C8589-628F-4354-9D3E-466B6958F103}" type="presParOf" srcId="{254EA340-B3C0-4299-BD6E-003BE0D5FF6D}" destId="{7FE37354-5F5E-4A89-83FB-CD21F8F1A564}" srcOrd="0" destOrd="0" presId="urn:microsoft.com/office/officeart/2005/8/layout/vList5"/>
    <dgm:cxn modelId="{18E86A1A-9DC2-4043-9C34-7EE005AFBE7E}" type="presParOf" srcId="{7FE37354-5F5E-4A89-83FB-CD21F8F1A564}" destId="{387FEECA-8D32-4090-9126-D2DCF3B4C376}" srcOrd="0" destOrd="0" presId="urn:microsoft.com/office/officeart/2005/8/layout/vList5"/>
    <dgm:cxn modelId="{CAF41953-625B-4FE3-88E9-4E74F4B785C2}" type="presParOf" srcId="{7FE37354-5F5E-4A89-83FB-CD21F8F1A564}" destId="{1575125C-025B-441E-9BB0-5BADCA5BFB53}" srcOrd="1" destOrd="0" presId="urn:microsoft.com/office/officeart/2005/8/layout/vList5"/>
    <dgm:cxn modelId="{03EC0B3D-9976-4E91-91B3-9EA3E59EFCFB}" type="presParOf" srcId="{254EA340-B3C0-4299-BD6E-003BE0D5FF6D}" destId="{C0B8B3D0-884D-40F5-8B17-589FE874966E}" srcOrd="1" destOrd="0" presId="urn:microsoft.com/office/officeart/2005/8/layout/vList5"/>
    <dgm:cxn modelId="{28139A39-C71A-4A05-A2CC-291B1C5F8DE5}" type="presParOf" srcId="{254EA340-B3C0-4299-BD6E-003BE0D5FF6D}" destId="{85A0CB0E-3A8E-4B02-869C-A4286667C14C}" srcOrd="2" destOrd="0" presId="urn:microsoft.com/office/officeart/2005/8/layout/vList5"/>
    <dgm:cxn modelId="{0E2B6A5C-60FC-4FE1-BDB9-9B57C515FE60}" type="presParOf" srcId="{85A0CB0E-3A8E-4B02-869C-A4286667C14C}" destId="{D2EF855A-3988-49BE-AC81-AA8F0B445863}" srcOrd="0" destOrd="0" presId="urn:microsoft.com/office/officeart/2005/8/layout/vList5"/>
    <dgm:cxn modelId="{CB8E0A5E-AFB5-4924-89F9-332E040E12E9}" type="presParOf" srcId="{85A0CB0E-3A8E-4B02-869C-A4286667C14C}" destId="{6B432B6F-B37B-4082-BC71-1773CA42D998}" srcOrd="1" destOrd="0" presId="urn:microsoft.com/office/officeart/2005/8/layout/vList5"/>
    <dgm:cxn modelId="{CFDEBDC2-797A-4936-9CD4-E0DF1A1B605E}" type="presParOf" srcId="{254EA340-B3C0-4299-BD6E-003BE0D5FF6D}" destId="{D8279CC8-C86A-43F1-BBB1-DD501C8C1390}" srcOrd="3" destOrd="0" presId="urn:microsoft.com/office/officeart/2005/8/layout/vList5"/>
    <dgm:cxn modelId="{041CCDFC-F21F-4262-BDE2-BCE5A7B45107}" type="presParOf" srcId="{254EA340-B3C0-4299-BD6E-003BE0D5FF6D}" destId="{D6EAB91B-1EBF-447D-80F7-BD52B53F9A9A}" srcOrd="4" destOrd="0" presId="urn:microsoft.com/office/officeart/2005/8/layout/vList5"/>
    <dgm:cxn modelId="{1F5070CF-C67B-4241-B9C2-D775F41FE6DE}" type="presParOf" srcId="{D6EAB91B-1EBF-447D-80F7-BD52B53F9A9A}" destId="{C3661DB7-F7E5-46B6-B098-69FFD56E20A4}" srcOrd="0" destOrd="0" presId="urn:microsoft.com/office/officeart/2005/8/layout/vList5"/>
    <dgm:cxn modelId="{1AFC057A-8750-4897-8CAF-7C573F394D4D}" type="presParOf" srcId="{D6EAB91B-1EBF-447D-80F7-BD52B53F9A9A}" destId="{24D65645-799A-4B5C-A518-E841CAFFD4B6}" srcOrd="1" destOrd="0" presId="urn:microsoft.com/office/officeart/2005/8/layout/vList5"/>
    <dgm:cxn modelId="{D257857D-4CB6-4B2A-ABF4-57F865637AAE}" type="presParOf" srcId="{254EA340-B3C0-4299-BD6E-003BE0D5FF6D}" destId="{226989BD-2F88-48A4-B20A-F066DE8B9708}" srcOrd="5" destOrd="0" presId="urn:microsoft.com/office/officeart/2005/8/layout/vList5"/>
    <dgm:cxn modelId="{013DA0E8-98DE-450F-A22A-3165D66A4F56}" type="presParOf" srcId="{254EA340-B3C0-4299-BD6E-003BE0D5FF6D}" destId="{542CFFFE-5832-4416-AA94-B132FAE5EED3}" srcOrd="6" destOrd="0" presId="urn:microsoft.com/office/officeart/2005/8/layout/vList5"/>
    <dgm:cxn modelId="{EB90E8AA-A3D9-4F13-8AD1-1C5E3B23830A}" type="presParOf" srcId="{542CFFFE-5832-4416-AA94-B132FAE5EED3}" destId="{A3AFB35D-0792-47D6-9BFB-73C28666601A}" srcOrd="0" destOrd="0" presId="urn:microsoft.com/office/officeart/2005/8/layout/vList5"/>
    <dgm:cxn modelId="{AF7F0910-1918-42D8-AB37-D2A1ABB772D6}" type="presParOf" srcId="{542CFFFE-5832-4416-AA94-B132FAE5EED3}" destId="{4D57D9ED-6F9A-4B2A-AB9E-F92DE430A881}" srcOrd="1" destOrd="0" presId="urn:microsoft.com/office/officeart/2005/8/layout/vList5"/>
    <dgm:cxn modelId="{EA5A6F19-049B-42AC-9A2D-715C67A55A33}" type="presParOf" srcId="{254EA340-B3C0-4299-BD6E-003BE0D5FF6D}" destId="{9ABD0371-D2F7-4CCF-8237-D2E00F6D6FA4}" srcOrd="7" destOrd="0" presId="urn:microsoft.com/office/officeart/2005/8/layout/vList5"/>
    <dgm:cxn modelId="{BFF35638-27DA-49D6-A93B-79E1FE33CB07}" type="presParOf" srcId="{254EA340-B3C0-4299-BD6E-003BE0D5FF6D}" destId="{4FE88A96-F553-46D2-853F-F998A29F8BD5}" srcOrd="8" destOrd="0" presId="urn:microsoft.com/office/officeart/2005/8/layout/vList5"/>
    <dgm:cxn modelId="{09EE33DD-5A91-4057-B5D0-406D6F2A26C2}" type="presParOf" srcId="{4FE88A96-F553-46D2-853F-F998A29F8BD5}" destId="{4EA796F5-D75E-40B5-B647-D7AB112365C4}" srcOrd="0" destOrd="0" presId="urn:microsoft.com/office/officeart/2005/8/layout/vList5"/>
    <dgm:cxn modelId="{7F485A5F-FBF8-4F12-860C-CA69644ABC32}" type="presParOf" srcId="{4FE88A96-F553-46D2-853F-F998A29F8BD5}" destId="{93198626-2344-47AD-B62C-2996F8673D6E}" srcOrd="1" destOrd="0" presId="urn:microsoft.com/office/officeart/2005/8/layout/vList5"/>
    <dgm:cxn modelId="{CFFB5EC8-A997-4BB6-B795-06C4470F96B0}" type="presParOf" srcId="{254EA340-B3C0-4299-BD6E-003BE0D5FF6D}" destId="{E3825D18-1382-4E89-81E2-CD85B36CB4CF}" srcOrd="9" destOrd="0" presId="urn:microsoft.com/office/officeart/2005/8/layout/vList5"/>
    <dgm:cxn modelId="{78BABB81-6F8A-4B29-B2A5-C74EBBFE110F}" type="presParOf" srcId="{254EA340-B3C0-4299-BD6E-003BE0D5FF6D}" destId="{BC0F989A-8414-484D-B0DA-04029764025C}" srcOrd="10" destOrd="0" presId="urn:microsoft.com/office/officeart/2005/8/layout/vList5"/>
    <dgm:cxn modelId="{177A6C22-3B1C-45FC-8F0B-34AF246B1C22}" type="presParOf" srcId="{BC0F989A-8414-484D-B0DA-04029764025C}" destId="{6A28AAF9-7075-43A0-B47C-F505ACBCE66C}" srcOrd="0" destOrd="0" presId="urn:microsoft.com/office/officeart/2005/8/layout/vList5"/>
    <dgm:cxn modelId="{0FB1C385-B779-4EB1-AEFE-4ADA80B9B47D}" type="presParOf" srcId="{BC0F989A-8414-484D-B0DA-04029764025C}" destId="{0398039D-5177-4DFB-BAA5-736426E8A4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BF208-5181-C643-BF12-507B3B9D2755}">
      <dsp:nvSpPr>
        <dsp:cNvPr id="0" name=""/>
        <dsp:cNvSpPr/>
      </dsp:nvSpPr>
      <dsp:spPr>
        <a:xfrm>
          <a:off x="9073448" y="6299093"/>
          <a:ext cx="484514" cy="31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57" y="0"/>
              </a:lnTo>
              <a:lnTo>
                <a:pt x="242257" y="315004"/>
              </a:lnTo>
              <a:lnTo>
                <a:pt x="484514" y="315004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9301258" y="6442148"/>
        <a:ext cx="28895" cy="28895"/>
      </dsp:txXfrm>
    </dsp:sp>
    <dsp:sp modelId="{B513AABC-8E00-F04D-B339-912D44628C9E}">
      <dsp:nvSpPr>
        <dsp:cNvPr id="0" name=""/>
        <dsp:cNvSpPr/>
      </dsp:nvSpPr>
      <dsp:spPr>
        <a:xfrm>
          <a:off x="9073448" y="6067749"/>
          <a:ext cx="484514" cy="231344"/>
        </a:xfrm>
        <a:custGeom>
          <a:avLst/>
          <a:gdLst/>
          <a:ahLst/>
          <a:cxnLst/>
          <a:rect l="0" t="0" r="0" b="0"/>
          <a:pathLst>
            <a:path>
              <a:moveTo>
                <a:pt x="0" y="231344"/>
              </a:moveTo>
              <a:lnTo>
                <a:pt x="242257" y="231344"/>
              </a:lnTo>
              <a:lnTo>
                <a:pt x="242257" y="0"/>
              </a:lnTo>
              <a:lnTo>
                <a:pt x="484514" y="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9302283" y="6169998"/>
        <a:ext cx="26845" cy="26845"/>
      </dsp:txXfrm>
    </dsp:sp>
    <dsp:sp modelId="{3B9B1B70-8AE8-1C40-9B16-93BAAC398F1E}">
      <dsp:nvSpPr>
        <dsp:cNvPr id="0" name=""/>
        <dsp:cNvSpPr/>
      </dsp:nvSpPr>
      <dsp:spPr>
        <a:xfrm>
          <a:off x="5858477" y="6202215"/>
          <a:ext cx="792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199" y="45720"/>
              </a:lnTo>
              <a:lnTo>
                <a:pt x="396199" y="96878"/>
              </a:lnTo>
              <a:lnTo>
                <a:pt x="792399" y="96878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6234825" y="6228084"/>
        <a:ext cx="39702" cy="39702"/>
      </dsp:txXfrm>
    </dsp:sp>
    <dsp:sp modelId="{F489DD8C-A8A4-C64E-BB3D-EFDC68347202}">
      <dsp:nvSpPr>
        <dsp:cNvPr id="0" name=""/>
        <dsp:cNvSpPr/>
      </dsp:nvSpPr>
      <dsp:spPr>
        <a:xfrm>
          <a:off x="5858477" y="5676935"/>
          <a:ext cx="792399" cy="570999"/>
        </a:xfrm>
        <a:custGeom>
          <a:avLst/>
          <a:gdLst/>
          <a:ahLst/>
          <a:cxnLst/>
          <a:rect l="0" t="0" r="0" b="0"/>
          <a:pathLst>
            <a:path>
              <a:moveTo>
                <a:pt x="0" y="570999"/>
              </a:moveTo>
              <a:lnTo>
                <a:pt x="396199" y="570999"/>
              </a:lnTo>
              <a:lnTo>
                <a:pt x="396199" y="0"/>
              </a:lnTo>
              <a:lnTo>
                <a:pt x="792399" y="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6230259" y="5938018"/>
        <a:ext cx="48834" cy="48834"/>
      </dsp:txXfrm>
    </dsp:sp>
    <dsp:sp modelId="{77A2BCC8-27B1-3E48-8E6D-16275ECDDD1A}">
      <dsp:nvSpPr>
        <dsp:cNvPr id="0" name=""/>
        <dsp:cNvSpPr/>
      </dsp:nvSpPr>
      <dsp:spPr>
        <a:xfrm>
          <a:off x="5858477" y="5094506"/>
          <a:ext cx="792399" cy="1153428"/>
        </a:xfrm>
        <a:custGeom>
          <a:avLst/>
          <a:gdLst/>
          <a:ahLst/>
          <a:cxnLst/>
          <a:rect l="0" t="0" r="0" b="0"/>
          <a:pathLst>
            <a:path>
              <a:moveTo>
                <a:pt x="0" y="1153428"/>
              </a:moveTo>
              <a:lnTo>
                <a:pt x="396199" y="1153428"/>
              </a:lnTo>
              <a:lnTo>
                <a:pt x="396199" y="0"/>
              </a:lnTo>
              <a:lnTo>
                <a:pt x="792399" y="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6219692" y="5636236"/>
        <a:ext cx="69969" cy="69969"/>
      </dsp:txXfrm>
    </dsp:sp>
    <dsp:sp modelId="{AC4E813C-773D-6141-AEFB-CA5DF8A5B794}">
      <dsp:nvSpPr>
        <dsp:cNvPr id="0" name=""/>
        <dsp:cNvSpPr/>
      </dsp:nvSpPr>
      <dsp:spPr>
        <a:xfrm>
          <a:off x="5858477" y="4500832"/>
          <a:ext cx="792399" cy="1747102"/>
        </a:xfrm>
        <a:custGeom>
          <a:avLst/>
          <a:gdLst/>
          <a:ahLst/>
          <a:cxnLst/>
          <a:rect l="0" t="0" r="0" b="0"/>
          <a:pathLst>
            <a:path>
              <a:moveTo>
                <a:pt x="0" y="1747102"/>
              </a:moveTo>
              <a:lnTo>
                <a:pt x="396199" y="1747102"/>
              </a:lnTo>
              <a:lnTo>
                <a:pt x="396199" y="0"/>
              </a:lnTo>
              <a:lnTo>
                <a:pt x="792399" y="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 dirty="0"/>
        </a:p>
      </dsp:txBody>
      <dsp:txXfrm>
        <a:off x="6206716" y="5326423"/>
        <a:ext cx="95920" cy="95920"/>
      </dsp:txXfrm>
    </dsp:sp>
    <dsp:sp modelId="{7C2389B1-A2AD-2243-A18F-8CDF4E77CEB0}">
      <dsp:nvSpPr>
        <dsp:cNvPr id="0" name=""/>
        <dsp:cNvSpPr/>
      </dsp:nvSpPr>
      <dsp:spPr>
        <a:xfrm>
          <a:off x="3282847" y="6202215"/>
          <a:ext cx="1530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215"/>
              </a:moveTo>
              <a:lnTo>
                <a:pt x="76529" y="66215"/>
              </a:lnTo>
              <a:lnTo>
                <a:pt x="76529" y="45720"/>
              </a:lnTo>
              <a:lnTo>
                <a:pt x="153058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3355515" y="6244074"/>
        <a:ext cx="7721" cy="7721"/>
      </dsp:txXfrm>
    </dsp:sp>
    <dsp:sp modelId="{740FC482-0D5B-5349-A722-E5542589621A}">
      <dsp:nvSpPr>
        <dsp:cNvPr id="0" name=""/>
        <dsp:cNvSpPr/>
      </dsp:nvSpPr>
      <dsp:spPr>
        <a:xfrm>
          <a:off x="749805" y="3037089"/>
          <a:ext cx="508086" cy="323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043" y="0"/>
              </a:lnTo>
              <a:lnTo>
                <a:pt x="254043" y="3231341"/>
              </a:lnTo>
              <a:lnTo>
                <a:pt x="508086" y="3231341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100" kern="1200" dirty="0"/>
        </a:p>
      </dsp:txBody>
      <dsp:txXfrm>
        <a:off x="922072" y="4570984"/>
        <a:ext cx="163552" cy="163552"/>
      </dsp:txXfrm>
    </dsp:sp>
    <dsp:sp modelId="{9D59B66A-92BF-5D40-9898-D27C30B25B02}">
      <dsp:nvSpPr>
        <dsp:cNvPr id="0" name=""/>
        <dsp:cNvSpPr/>
      </dsp:nvSpPr>
      <dsp:spPr>
        <a:xfrm>
          <a:off x="3240185" y="3037576"/>
          <a:ext cx="503604" cy="71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802" y="0"/>
              </a:lnTo>
              <a:lnTo>
                <a:pt x="251802" y="712808"/>
              </a:lnTo>
              <a:lnTo>
                <a:pt x="503604" y="712808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3470168" y="3372162"/>
        <a:ext cx="43638" cy="43638"/>
      </dsp:txXfrm>
    </dsp:sp>
    <dsp:sp modelId="{79BD6CF7-2BBE-3A42-A9DF-E82A9C0780EA}">
      <dsp:nvSpPr>
        <dsp:cNvPr id="0" name=""/>
        <dsp:cNvSpPr/>
      </dsp:nvSpPr>
      <dsp:spPr>
        <a:xfrm>
          <a:off x="3240185" y="2955806"/>
          <a:ext cx="503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770"/>
              </a:moveTo>
              <a:lnTo>
                <a:pt x="251802" y="81770"/>
              </a:lnTo>
              <a:lnTo>
                <a:pt x="251802" y="45720"/>
              </a:lnTo>
              <a:lnTo>
                <a:pt x="503604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3479365" y="2988903"/>
        <a:ext cx="25244" cy="25244"/>
      </dsp:txXfrm>
    </dsp:sp>
    <dsp:sp modelId="{7BF34C13-D4D9-DE49-AEA2-2615DBA60D2D}">
      <dsp:nvSpPr>
        <dsp:cNvPr id="0" name=""/>
        <dsp:cNvSpPr/>
      </dsp:nvSpPr>
      <dsp:spPr>
        <a:xfrm>
          <a:off x="3240185" y="2349710"/>
          <a:ext cx="503604" cy="687866"/>
        </a:xfrm>
        <a:custGeom>
          <a:avLst/>
          <a:gdLst/>
          <a:ahLst/>
          <a:cxnLst/>
          <a:rect l="0" t="0" r="0" b="0"/>
          <a:pathLst>
            <a:path>
              <a:moveTo>
                <a:pt x="0" y="687866"/>
              </a:moveTo>
              <a:lnTo>
                <a:pt x="251802" y="687866"/>
              </a:lnTo>
              <a:lnTo>
                <a:pt x="251802" y="0"/>
              </a:lnTo>
              <a:lnTo>
                <a:pt x="503604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3470675" y="2672330"/>
        <a:ext cx="42625" cy="42625"/>
      </dsp:txXfrm>
    </dsp:sp>
    <dsp:sp modelId="{261AF994-D61F-F648-AF8F-4811C821350C}">
      <dsp:nvSpPr>
        <dsp:cNvPr id="0" name=""/>
        <dsp:cNvSpPr/>
      </dsp:nvSpPr>
      <dsp:spPr>
        <a:xfrm>
          <a:off x="3240185" y="1761786"/>
          <a:ext cx="508207" cy="1275790"/>
        </a:xfrm>
        <a:custGeom>
          <a:avLst/>
          <a:gdLst/>
          <a:ahLst/>
          <a:cxnLst/>
          <a:rect l="0" t="0" r="0" b="0"/>
          <a:pathLst>
            <a:path>
              <a:moveTo>
                <a:pt x="0" y="1275790"/>
              </a:moveTo>
              <a:lnTo>
                <a:pt x="254103" y="1275790"/>
              </a:lnTo>
              <a:lnTo>
                <a:pt x="254103" y="0"/>
              </a:lnTo>
              <a:lnTo>
                <a:pt x="508207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3459957" y="2365349"/>
        <a:ext cx="68664" cy="68664"/>
      </dsp:txXfrm>
    </dsp:sp>
    <dsp:sp modelId="{AEE0FA1E-6BF2-5943-B689-297CEF05B929}">
      <dsp:nvSpPr>
        <dsp:cNvPr id="0" name=""/>
        <dsp:cNvSpPr/>
      </dsp:nvSpPr>
      <dsp:spPr>
        <a:xfrm>
          <a:off x="749805" y="2991369"/>
          <a:ext cx="465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712" y="45720"/>
              </a:lnTo>
              <a:lnTo>
                <a:pt x="232712" y="46207"/>
              </a:lnTo>
              <a:lnTo>
                <a:pt x="465424" y="46207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970882" y="3025453"/>
        <a:ext cx="23271" cy="23271"/>
      </dsp:txXfrm>
    </dsp:sp>
    <dsp:sp modelId="{251784A4-BE05-1A4A-9136-036E8664443F}">
      <dsp:nvSpPr>
        <dsp:cNvPr id="0" name=""/>
        <dsp:cNvSpPr/>
      </dsp:nvSpPr>
      <dsp:spPr>
        <a:xfrm>
          <a:off x="3259275" y="611300"/>
          <a:ext cx="476229" cy="397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114" y="0"/>
              </a:lnTo>
              <a:lnTo>
                <a:pt x="238114" y="397519"/>
              </a:lnTo>
              <a:lnTo>
                <a:pt x="476229" y="397519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3481881" y="794552"/>
        <a:ext cx="31016" cy="31016"/>
      </dsp:txXfrm>
    </dsp:sp>
    <dsp:sp modelId="{D3B24FA2-59E5-8E43-A4F8-86DDB8339A66}">
      <dsp:nvSpPr>
        <dsp:cNvPr id="0" name=""/>
        <dsp:cNvSpPr/>
      </dsp:nvSpPr>
      <dsp:spPr>
        <a:xfrm>
          <a:off x="3259275" y="256648"/>
          <a:ext cx="481631" cy="354652"/>
        </a:xfrm>
        <a:custGeom>
          <a:avLst/>
          <a:gdLst/>
          <a:ahLst/>
          <a:cxnLst/>
          <a:rect l="0" t="0" r="0" b="0"/>
          <a:pathLst>
            <a:path>
              <a:moveTo>
                <a:pt x="0" y="354652"/>
              </a:moveTo>
              <a:lnTo>
                <a:pt x="240815" y="354652"/>
              </a:lnTo>
              <a:lnTo>
                <a:pt x="240815" y="0"/>
              </a:lnTo>
              <a:lnTo>
                <a:pt x="481631" y="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3485138" y="419021"/>
        <a:ext cx="29905" cy="29905"/>
      </dsp:txXfrm>
    </dsp:sp>
    <dsp:sp modelId="{0160B18C-E1CC-3E4A-8F01-8F17CABC5CE9}">
      <dsp:nvSpPr>
        <dsp:cNvPr id="0" name=""/>
        <dsp:cNvSpPr/>
      </dsp:nvSpPr>
      <dsp:spPr>
        <a:xfrm>
          <a:off x="749805" y="611300"/>
          <a:ext cx="484514" cy="2425788"/>
        </a:xfrm>
        <a:custGeom>
          <a:avLst/>
          <a:gdLst/>
          <a:ahLst/>
          <a:cxnLst/>
          <a:rect l="0" t="0" r="0" b="0"/>
          <a:pathLst>
            <a:path>
              <a:moveTo>
                <a:pt x="0" y="2425788"/>
              </a:moveTo>
              <a:lnTo>
                <a:pt x="242257" y="2425788"/>
              </a:lnTo>
              <a:lnTo>
                <a:pt x="242257" y="0"/>
              </a:lnTo>
              <a:lnTo>
                <a:pt x="484514" y="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800" kern="1200" dirty="0"/>
        </a:p>
      </dsp:txBody>
      <dsp:txXfrm>
        <a:off x="930220" y="1762352"/>
        <a:ext cx="123685" cy="123685"/>
      </dsp:txXfrm>
    </dsp:sp>
    <dsp:sp modelId="{F727F7FE-A997-084C-AB3B-68A729A80641}">
      <dsp:nvSpPr>
        <dsp:cNvPr id="0" name=""/>
        <dsp:cNvSpPr/>
      </dsp:nvSpPr>
      <dsp:spPr>
        <a:xfrm rot="16200000">
          <a:off x="-1563144" y="2667794"/>
          <a:ext cx="3887310" cy="738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Lipids</a:t>
          </a:r>
          <a:endParaRPr lang="ar-SA" sz="4800" kern="1200" dirty="0"/>
        </a:p>
      </dsp:txBody>
      <dsp:txXfrm>
        <a:off x="-1563144" y="2667794"/>
        <a:ext cx="3887310" cy="738589"/>
      </dsp:txXfrm>
    </dsp:sp>
    <dsp:sp modelId="{8182C96C-82FC-CB45-A7D0-8648AFFD0B80}">
      <dsp:nvSpPr>
        <dsp:cNvPr id="0" name=""/>
        <dsp:cNvSpPr/>
      </dsp:nvSpPr>
      <dsp:spPr>
        <a:xfrm>
          <a:off x="1234320" y="404665"/>
          <a:ext cx="2024955" cy="4132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are the lipids ?</a:t>
          </a:r>
          <a:endParaRPr lang="ar-SA" sz="1400" kern="1200" dirty="0"/>
        </a:p>
      </dsp:txBody>
      <dsp:txXfrm>
        <a:off x="1234320" y="404665"/>
        <a:ext cx="2024955" cy="413270"/>
      </dsp:txXfrm>
    </dsp:sp>
    <dsp:sp modelId="{78BB4244-E1D9-444B-85DA-AEC216A2D976}">
      <dsp:nvSpPr>
        <dsp:cNvPr id="0" name=""/>
        <dsp:cNvSpPr/>
      </dsp:nvSpPr>
      <dsp:spPr>
        <a:xfrm>
          <a:off x="3740907" y="0"/>
          <a:ext cx="4756356" cy="5132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Heterogeneous group of hydrophobic (water–insoluble) organic molecules that are soluble in organic solvents . </a:t>
          </a:r>
          <a:endParaRPr lang="ar-SA" sz="1400" kern="1200" dirty="0"/>
        </a:p>
      </dsp:txBody>
      <dsp:txXfrm>
        <a:off x="3740907" y="0"/>
        <a:ext cx="4756356" cy="513297"/>
      </dsp:txXfrm>
    </dsp:sp>
    <dsp:sp modelId="{4688EADE-202E-9541-9EE0-15BE5D07D1E9}">
      <dsp:nvSpPr>
        <dsp:cNvPr id="0" name=""/>
        <dsp:cNvSpPr/>
      </dsp:nvSpPr>
      <dsp:spPr>
        <a:xfrm>
          <a:off x="3735504" y="764705"/>
          <a:ext cx="4756356" cy="4882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Body lipids are compartmentalized (packed) in cell membranes, tissue and plasma. </a:t>
          </a:r>
          <a:endParaRPr lang="ar-SA" sz="1400" kern="1200" dirty="0"/>
        </a:p>
      </dsp:txBody>
      <dsp:txXfrm>
        <a:off x="3735504" y="764705"/>
        <a:ext cx="4756356" cy="488229"/>
      </dsp:txXfrm>
    </dsp:sp>
    <dsp:sp modelId="{77CC52D5-0A6A-8A49-8C44-93E9EF84A737}">
      <dsp:nvSpPr>
        <dsp:cNvPr id="0" name=""/>
        <dsp:cNvSpPr/>
      </dsp:nvSpPr>
      <dsp:spPr>
        <a:xfrm>
          <a:off x="1215230" y="2852933"/>
          <a:ext cx="2024955" cy="369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functions of lipids  </a:t>
          </a:r>
          <a:endParaRPr lang="ar-SA" sz="1400" kern="1200" dirty="0"/>
        </a:p>
      </dsp:txBody>
      <dsp:txXfrm>
        <a:off x="1215230" y="2852933"/>
        <a:ext cx="2024955" cy="369287"/>
      </dsp:txXfrm>
    </dsp:sp>
    <dsp:sp modelId="{BA96ADD8-E3BF-3541-8B81-1AAED9610DFB}">
      <dsp:nvSpPr>
        <dsp:cNvPr id="0" name=""/>
        <dsp:cNvSpPr/>
      </dsp:nvSpPr>
      <dsp:spPr>
        <a:xfrm>
          <a:off x="3748392" y="1556790"/>
          <a:ext cx="3507327" cy="4099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Essential components of cell membranes</a:t>
          </a:r>
          <a:endParaRPr lang="ar-SA" sz="1400" kern="1200" dirty="0"/>
        </a:p>
      </dsp:txBody>
      <dsp:txXfrm>
        <a:off x="3748392" y="1556790"/>
        <a:ext cx="3507327" cy="409990"/>
      </dsp:txXfrm>
    </dsp:sp>
    <dsp:sp modelId="{F6E57238-453F-AE45-823A-4AF9FFAE4E01}">
      <dsp:nvSpPr>
        <dsp:cNvPr id="0" name=""/>
        <dsp:cNvSpPr/>
      </dsp:nvSpPr>
      <dsp:spPr>
        <a:xfrm>
          <a:off x="3743790" y="2134515"/>
          <a:ext cx="3507327" cy="4303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Lipids+hydrocarbon chains = energy stores</a:t>
          </a:r>
          <a:endParaRPr lang="ar-SA" sz="1400" kern="1200" dirty="0"/>
        </a:p>
      </dsp:txBody>
      <dsp:txXfrm>
        <a:off x="3743790" y="2134515"/>
        <a:ext cx="3507327" cy="430390"/>
      </dsp:txXfrm>
    </dsp:sp>
    <dsp:sp modelId="{5BEB4117-A958-C64C-83A6-214E8F4BDE33}">
      <dsp:nvSpPr>
        <dsp:cNvPr id="0" name=""/>
        <dsp:cNvSpPr/>
      </dsp:nvSpPr>
      <dsp:spPr>
        <a:xfrm>
          <a:off x="3743790" y="2718066"/>
          <a:ext cx="3507327" cy="5669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Cell signaling involves lipid molecules e.g : inositol triphosphate</a:t>
          </a:r>
          <a:endParaRPr lang="ar-SA" sz="1400" kern="1200" dirty="0"/>
        </a:p>
      </dsp:txBody>
      <dsp:txXfrm>
        <a:off x="3743790" y="2718066"/>
        <a:ext cx="3507327" cy="566918"/>
      </dsp:txXfrm>
    </dsp:sp>
    <dsp:sp modelId="{0C43A1D7-E703-104C-AD46-C64DBA614A1C}">
      <dsp:nvSpPr>
        <dsp:cNvPr id="0" name=""/>
        <dsp:cNvSpPr/>
      </dsp:nvSpPr>
      <dsp:spPr>
        <a:xfrm>
          <a:off x="3743790" y="3428995"/>
          <a:ext cx="3507327" cy="6427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Fat-soluble vitamins , steroid hormones and prostaglandins are formed of lipids </a:t>
          </a:r>
          <a:endParaRPr lang="ar-SA" sz="1400" kern="1200" dirty="0"/>
        </a:p>
      </dsp:txBody>
      <dsp:txXfrm>
        <a:off x="3743790" y="3428995"/>
        <a:ext cx="3507327" cy="642779"/>
      </dsp:txXfrm>
    </dsp:sp>
    <dsp:sp modelId="{297870A7-4CC0-7148-AC44-B10F38DD7DFB}">
      <dsp:nvSpPr>
        <dsp:cNvPr id="0" name=""/>
        <dsp:cNvSpPr/>
      </dsp:nvSpPr>
      <dsp:spPr>
        <a:xfrm>
          <a:off x="1257891" y="6073462"/>
          <a:ext cx="2024955" cy="389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Lipids and disease</a:t>
          </a:r>
          <a:endParaRPr lang="ar-SA" sz="1400" kern="1200" dirty="0"/>
        </a:p>
      </dsp:txBody>
      <dsp:txXfrm>
        <a:off x="1257891" y="6073462"/>
        <a:ext cx="2024955" cy="389938"/>
      </dsp:txXfrm>
    </dsp:sp>
    <dsp:sp modelId="{589E550B-DCF1-954A-A668-DEA27D64FDA3}">
      <dsp:nvSpPr>
        <dsp:cNvPr id="0" name=""/>
        <dsp:cNvSpPr/>
      </dsp:nvSpPr>
      <dsp:spPr>
        <a:xfrm>
          <a:off x="3435905" y="5878640"/>
          <a:ext cx="2422572" cy="7385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Disease that are strongly associated with abnormal in lipids metabolism:</a:t>
          </a:r>
          <a:endParaRPr lang="en-US" sz="1400" kern="1200" dirty="0" smtClean="0"/>
        </a:p>
      </dsp:txBody>
      <dsp:txXfrm>
        <a:off x="3435905" y="5878640"/>
        <a:ext cx="2422572" cy="738589"/>
      </dsp:txXfrm>
    </dsp:sp>
    <dsp:sp modelId="{87210B8C-34C8-C849-A6D0-CD18AE07244C}">
      <dsp:nvSpPr>
        <dsp:cNvPr id="0" name=""/>
        <dsp:cNvSpPr/>
      </dsp:nvSpPr>
      <dsp:spPr>
        <a:xfrm>
          <a:off x="6650876" y="4264369"/>
          <a:ext cx="2422572" cy="4729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Metabolic syndrome </a:t>
          </a:r>
          <a:endParaRPr lang="en-US" sz="1400" kern="1200" dirty="0"/>
        </a:p>
      </dsp:txBody>
      <dsp:txXfrm>
        <a:off x="6650876" y="4264369"/>
        <a:ext cx="2422572" cy="472925"/>
      </dsp:txXfrm>
    </dsp:sp>
    <dsp:sp modelId="{31D2588D-CE11-454E-BD9B-EDADDF742BBF}">
      <dsp:nvSpPr>
        <dsp:cNvPr id="0" name=""/>
        <dsp:cNvSpPr/>
      </dsp:nvSpPr>
      <dsp:spPr>
        <a:xfrm>
          <a:off x="6650876" y="4921942"/>
          <a:ext cx="2422572" cy="3451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Obesity </a:t>
          </a:r>
          <a:endParaRPr lang="en-US" sz="1400" kern="1200" dirty="0"/>
        </a:p>
      </dsp:txBody>
      <dsp:txXfrm>
        <a:off x="6650876" y="4921942"/>
        <a:ext cx="2422572" cy="345127"/>
      </dsp:txXfrm>
    </dsp:sp>
    <dsp:sp modelId="{0FBE6746-FFE2-6E49-8016-2E37CC9E4CB5}">
      <dsp:nvSpPr>
        <dsp:cNvPr id="0" name=""/>
        <dsp:cNvSpPr/>
      </dsp:nvSpPr>
      <dsp:spPr>
        <a:xfrm>
          <a:off x="6650876" y="5451717"/>
          <a:ext cx="2422572" cy="4504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Hypertension</a:t>
          </a:r>
          <a:endParaRPr lang="ar-SA" sz="1400" kern="1200"/>
        </a:p>
      </dsp:txBody>
      <dsp:txXfrm>
        <a:off x="6650876" y="5451717"/>
        <a:ext cx="2422572" cy="450435"/>
      </dsp:txXfrm>
    </dsp:sp>
    <dsp:sp modelId="{FFA22A8F-D8E4-9444-A14C-94CE53A0969D}">
      <dsp:nvSpPr>
        <dsp:cNvPr id="0" name=""/>
        <dsp:cNvSpPr/>
      </dsp:nvSpPr>
      <dsp:spPr>
        <a:xfrm>
          <a:off x="6650876" y="6086801"/>
          <a:ext cx="2422572" cy="4245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Heart disease</a:t>
          </a:r>
          <a:endParaRPr lang="ar-SA" sz="1400" kern="1200" dirty="0"/>
        </a:p>
      </dsp:txBody>
      <dsp:txXfrm>
        <a:off x="6650876" y="6086801"/>
        <a:ext cx="2422572" cy="424585"/>
      </dsp:txXfrm>
    </dsp:sp>
    <dsp:sp modelId="{5ED8C3F8-3BDF-5A48-85FA-931A3088D9A2}">
      <dsp:nvSpPr>
        <dsp:cNvPr id="0" name=""/>
        <dsp:cNvSpPr/>
      </dsp:nvSpPr>
      <dsp:spPr>
        <a:xfrm>
          <a:off x="9557963" y="5845068"/>
          <a:ext cx="2422572" cy="4453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Coronary artery disease </a:t>
          </a:r>
          <a:endParaRPr lang="en-US" sz="1400" kern="1200" dirty="0"/>
        </a:p>
      </dsp:txBody>
      <dsp:txXfrm>
        <a:off x="9557963" y="5845068"/>
        <a:ext cx="2422572" cy="445361"/>
      </dsp:txXfrm>
    </dsp:sp>
    <dsp:sp modelId="{BF5E7BFE-ABBD-C449-849B-D1E2E18C1D84}">
      <dsp:nvSpPr>
        <dsp:cNvPr id="0" name=""/>
        <dsp:cNvSpPr/>
      </dsp:nvSpPr>
      <dsp:spPr>
        <a:xfrm>
          <a:off x="9557963" y="6475077"/>
          <a:ext cx="2422572" cy="2780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Atherosclerosis </a:t>
          </a:r>
          <a:endParaRPr lang="en-US" sz="1400" kern="1200" dirty="0"/>
        </a:p>
      </dsp:txBody>
      <dsp:txXfrm>
        <a:off x="9557963" y="6475077"/>
        <a:ext cx="2422572" cy="278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A3514-74F5-4136-B622-4193C143B01F}">
      <dsp:nvSpPr>
        <dsp:cNvPr id="0" name=""/>
        <dsp:cNvSpPr/>
      </dsp:nvSpPr>
      <dsp:spPr>
        <a:xfrm>
          <a:off x="2678976" y="1916409"/>
          <a:ext cx="1991182" cy="28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2"/>
              </a:lnTo>
              <a:lnTo>
                <a:pt x="1991182" y="142752"/>
              </a:lnTo>
              <a:lnTo>
                <a:pt x="1991182" y="28550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01E6B-AEC1-4A8C-B03F-88D4FD0260DF}">
      <dsp:nvSpPr>
        <dsp:cNvPr id="0" name=""/>
        <dsp:cNvSpPr/>
      </dsp:nvSpPr>
      <dsp:spPr>
        <a:xfrm>
          <a:off x="2678976" y="1916409"/>
          <a:ext cx="137538" cy="28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52"/>
              </a:lnTo>
              <a:lnTo>
                <a:pt x="137538" y="142752"/>
              </a:lnTo>
              <a:lnTo>
                <a:pt x="137538" y="28550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BC209-A4CB-4296-9998-14F4B2A12B9B}">
      <dsp:nvSpPr>
        <dsp:cNvPr id="0" name=""/>
        <dsp:cNvSpPr/>
      </dsp:nvSpPr>
      <dsp:spPr>
        <a:xfrm>
          <a:off x="843060" y="1916409"/>
          <a:ext cx="1835915" cy="285504"/>
        </a:xfrm>
        <a:custGeom>
          <a:avLst/>
          <a:gdLst/>
          <a:ahLst/>
          <a:cxnLst/>
          <a:rect l="0" t="0" r="0" b="0"/>
          <a:pathLst>
            <a:path>
              <a:moveTo>
                <a:pt x="1835915" y="0"/>
              </a:moveTo>
              <a:lnTo>
                <a:pt x="1835915" y="142752"/>
              </a:lnTo>
              <a:lnTo>
                <a:pt x="0" y="142752"/>
              </a:lnTo>
              <a:lnTo>
                <a:pt x="0" y="28550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2E072-CEBA-4BC9-9041-56B9BE7D52AF}">
      <dsp:nvSpPr>
        <dsp:cNvPr id="0" name=""/>
        <dsp:cNvSpPr/>
      </dsp:nvSpPr>
      <dsp:spPr>
        <a:xfrm>
          <a:off x="1902954" y="1088705"/>
          <a:ext cx="1552042" cy="8277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Complex lipids</a:t>
          </a:r>
        </a:p>
      </dsp:txBody>
      <dsp:txXfrm>
        <a:off x="1902954" y="1088705"/>
        <a:ext cx="1552042" cy="827704"/>
      </dsp:txXfrm>
    </dsp:sp>
    <dsp:sp modelId="{B5DF2879-041F-416C-A26E-5E1BEFACC4AE}">
      <dsp:nvSpPr>
        <dsp:cNvPr id="0" name=""/>
        <dsp:cNvSpPr/>
      </dsp:nvSpPr>
      <dsp:spPr>
        <a:xfrm>
          <a:off x="2624" y="2201914"/>
          <a:ext cx="1680872" cy="8554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Phospholipids</a:t>
          </a:r>
        </a:p>
      </dsp:txBody>
      <dsp:txXfrm>
        <a:off x="2624" y="2201914"/>
        <a:ext cx="1680872" cy="855405"/>
      </dsp:txXfrm>
    </dsp:sp>
    <dsp:sp modelId="{23589CDB-A103-4A82-87E4-3C49CC16F2F2}">
      <dsp:nvSpPr>
        <dsp:cNvPr id="0" name=""/>
        <dsp:cNvSpPr/>
      </dsp:nvSpPr>
      <dsp:spPr>
        <a:xfrm>
          <a:off x="1969001" y="2201914"/>
          <a:ext cx="1695025" cy="8759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Sphingolipids</a:t>
          </a:r>
        </a:p>
      </dsp:txBody>
      <dsp:txXfrm>
        <a:off x="1969001" y="2201914"/>
        <a:ext cx="1695025" cy="875968"/>
      </dsp:txXfrm>
    </dsp:sp>
    <dsp:sp modelId="{11E459E2-FC81-461D-A08D-9EA84606C0A7}">
      <dsp:nvSpPr>
        <dsp:cNvPr id="0" name=""/>
        <dsp:cNvSpPr/>
      </dsp:nvSpPr>
      <dsp:spPr>
        <a:xfrm>
          <a:off x="3949531" y="2201914"/>
          <a:ext cx="1441253" cy="9143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Glycolipids</a:t>
          </a:r>
        </a:p>
      </dsp:txBody>
      <dsp:txXfrm>
        <a:off x="3949531" y="2201914"/>
        <a:ext cx="1441253" cy="914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0E187-D30F-4A51-A9EA-8271CDA23B95}">
      <dsp:nvSpPr>
        <dsp:cNvPr id="0" name=""/>
        <dsp:cNvSpPr/>
      </dsp:nvSpPr>
      <dsp:spPr>
        <a:xfrm>
          <a:off x="2851688" y="1863534"/>
          <a:ext cx="2004324" cy="311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90"/>
              </a:lnTo>
              <a:lnTo>
                <a:pt x="2004324" y="155890"/>
              </a:lnTo>
              <a:lnTo>
                <a:pt x="2004324" y="31178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349D8-3145-4120-AFB9-167585ABF1AC}">
      <dsp:nvSpPr>
        <dsp:cNvPr id="0" name=""/>
        <dsp:cNvSpPr/>
      </dsp:nvSpPr>
      <dsp:spPr>
        <a:xfrm>
          <a:off x="2726634" y="1863534"/>
          <a:ext cx="91440" cy="311781"/>
        </a:xfrm>
        <a:custGeom>
          <a:avLst/>
          <a:gdLst/>
          <a:ahLst/>
          <a:cxnLst/>
          <a:rect l="0" t="0" r="0" b="0"/>
          <a:pathLst>
            <a:path>
              <a:moveTo>
                <a:pt x="125053" y="0"/>
              </a:moveTo>
              <a:lnTo>
                <a:pt x="125053" y="155890"/>
              </a:lnTo>
              <a:lnTo>
                <a:pt x="45720" y="155890"/>
              </a:lnTo>
              <a:lnTo>
                <a:pt x="45720" y="31178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11657-6DA6-499B-94A6-33B2FABCBF7F}">
      <dsp:nvSpPr>
        <dsp:cNvPr id="0" name=""/>
        <dsp:cNvSpPr/>
      </dsp:nvSpPr>
      <dsp:spPr>
        <a:xfrm>
          <a:off x="768029" y="1863534"/>
          <a:ext cx="2083658" cy="311781"/>
        </a:xfrm>
        <a:custGeom>
          <a:avLst/>
          <a:gdLst/>
          <a:ahLst/>
          <a:cxnLst/>
          <a:rect l="0" t="0" r="0" b="0"/>
          <a:pathLst>
            <a:path>
              <a:moveTo>
                <a:pt x="2083658" y="0"/>
              </a:moveTo>
              <a:lnTo>
                <a:pt x="2083658" y="155890"/>
              </a:lnTo>
              <a:lnTo>
                <a:pt x="0" y="155890"/>
              </a:lnTo>
              <a:lnTo>
                <a:pt x="0" y="31178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C240D-1E10-4592-BC85-5E9052E703D7}">
      <dsp:nvSpPr>
        <dsp:cNvPr id="0" name=""/>
        <dsp:cNvSpPr/>
      </dsp:nvSpPr>
      <dsp:spPr>
        <a:xfrm>
          <a:off x="2024011" y="1081527"/>
          <a:ext cx="1655352" cy="7820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Simple lipids</a:t>
          </a:r>
          <a:endParaRPr lang="en-US" sz="2200" kern="1200" dirty="0"/>
        </a:p>
      </dsp:txBody>
      <dsp:txXfrm>
        <a:off x="2024011" y="1081527"/>
        <a:ext cx="1655352" cy="782007"/>
      </dsp:txXfrm>
    </dsp:sp>
    <dsp:sp modelId="{C1F9AF11-B51C-409F-BD94-06BB7698C408}">
      <dsp:nvSpPr>
        <dsp:cNvPr id="0" name=""/>
        <dsp:cNvSpPr/>
      </dsp:nvSpPr>
      <dsp:spPr>
        <a:xfrm>
          <a:off x="2813" y="2175316"/>
          <a:ext cx="1530431" cy="9414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Fatty acids</a:t>
          </a:r>
        </a:p>
      </dsp:txBody>
      <dsp:txXfrm>
        <a:off x="2813" y="2175316"/>
        <a:ext cx="1530431" cy="941498"/>
      </dsp:txXfrm>
    </dsp:sp>
    <dsp:sp modelId="{1CEDFEC4-9F94-4478-B967-B40AD3982402}">
      <dsp:nvSpPr>
        <dsp:cNvPr id="0" name=""/>
        <dsp:cNvSpPr/>
      </dsp:nvSpPr>
      <dsp:spPr>
        <a:xfrm>
          <a:off x="1845027" y="2175316"/>
          <a:ext cx="1854654" cy="9347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Triacylglycerol</a:t>
          </a:r>
        </a:p>
      </dsp:txBody>
      <dsp:txXfrm>
        <a:off x="1845027" y="2175316"/>
        <a:ext cx="1854654" cy="934750"/>
      </dsp:txXfrm>
    </dsp:sp>
    <dsp:sp modelId="{58BB2FF4-6EF0-4FB5-8BFD-7BA7346EDB5A}">
      <dsp:nvSpPr>
        <dsp:cNvPr id="0" name=""/>
        <dsp:cNvSpPr/>
      </dsp:nvSpPr>
      <dsp:spPr>
        <a:xfrm>
          <a:off x="4011463" y="2175316"/>
          <a:ext cx="1689098" cy="10765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Steroids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(cholesterol)</a:t>
          </a:r>
        </a:p>
      </dsp:txBody>
      <dsp:txXfrm>
        <a:off x="4011463" y="2175316"/>
        <a:ext cx="1689098" cy="1076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F6E3-1773-454F-90CE-9BB41816ACE0}">
      <dsp:nvSpPr>
        <dsp:cNvPr id="0" name=""/>
        <dsp:cNvSpPr/>
      </dsp:nvSpPr>
      <dsp:spPr>
        <a:xfrm>
          <a:off x="8149894" y="4462434"/>
          <a:ext cx="103640" cy="62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61"/>
              </a:lnTo>
              <a:lnTo>
                <a:pt x="103640" y="369661"/>
              </a:lnTo>
              <a:lnTo>
                <a:pt x="103640" y="6200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9F306-095E-411B-9DE8-93F7B08D0663}">
      <dsp:nvSpPr>
        <dsp:cNvPr id="0" name=""/>
        <dsp:cNvSpPr/>
      </dsp:nvSpPr>
      <dsp:spPr>
        <a:xfrm>
          <a:off x="8104174" y="2769145"/>
          <a:ext cx="91440" cy="620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07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85B15-6BB2-4D1D-9AAF-AD818CEFDA42}">
      <dsp:nvSpPr>
        <dsp:cNvPr id="0" name=""/>
        <dsp:cNvSpPr/>
      </dsp:nvSpPr>
      <dsp:spPr>
        <a:xfrm>
          <a:off x="6007828" y="1075857"/>
          <a:ext cx="2142065" cy="62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61"/>
              </a:lnTo>
              <a:lnTo>
                <a:pt x="2142065" y="369661"/>
              </a:lnTo>
              <a:lnTo>
                <a:pt x="2142065" y="62007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9D8E1-5598-4101-AB24-9799BA8591BA}">
      <dsp:nvSpPr>
        <dsp:cNvPr id="0" name=""/>
        <dsp:cNvSpPr/>
      </dsp:nvSpPr>
      <dsp:spPr>
        <a:xfrm>
          <a:off x="5210506" y="4462434"/>
          <a:ext cx="91440" cy="620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0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138E0-7BCA-48BB-B02D-0F47B6219E4C}">
      <dsp:nvSpPr>
        <dsp:cNvPr id="0" name=""/>
        <dsp:cNvSpPr/>
      </dsp:nvSpPr>
      <dsp:spPr>
        <a:xfrm>
          <a:off x="3865763" y="2769145"/>
          <a:ext cx="1390463" cy="62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61"/>
              </a:lnTo>
              <a:lnTo>
                <a:pt x="1390463" y="369661"/>
              </a:lnTo>
              <a:lnTo>
                <a:pt x="1390463" y="62007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E5ADE-7FFE-4B77-8513-D4232CC56295}">
      <dsp:nvSpPr>
        <dsp:cNvPr id="0" name=""/>
        <dsp:cNvSpPr/>
      </dsp:nvSpPr>
      <dsp:spPr>
        <a:xfrm>
          <a:off x="2429580" y="4462434"/>
          <a:ext cx="91440" cy="620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0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7A7E9-8942-40AE-90CC-F8D51B9909B8}">
      <dsp:nvSpPr>
        <dsp:cNvPr id="0" name=""/>
        <dsp:cNvSpPr/>
      </dsp:nvSpPr>
      <dsp:spPr>
        <a:xfrm>
          <a:off x="2475300" y="2769145"/>
          <a:ext cx="1390463" cy="620077"/>
        </a:xfrm>
        <a:custGeom>
          <a:avLst/>
          <a:gdLst/>
          <a:ahLst/>
          <a:cxnLst/>
          <a:rect l="0" t="0" r="0" b="0"/>
          <a:pathLst>
            <a:path>
              <a:moveTo>
                <a:pt x="1390463" y="0"/>
              </a:moveTo>
              <a:lnTo>
                <a:pt x="1390463" y="369661"/>
              </a:lnTo>
              <a:lnTo>
                <a:pt x="0" y="369661"/>
              </a:lnTo>
              <a:lnTo>
                <a:pt x="0" y="62007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1AD9A-E1F0-4514-8BAA-0EE5C696F810}">
      <dsp:nvSpPr>
        <dsp:cNvPr id="0" name=""/>
        <dsp:cNvSpPr/>
      </dsp:nvSpPr>
      <dsp:spPr>
        <a:xfrm>
          <a:off x="3865763" y="1075857"/>
          <a:ext cx="2142065" cy="620077"/>
        </a:xfrm>
        <a:custGeom>
          <a:avLst/>
          <a:gdLst/>
          <a:ahLst/>
          <a:cxnLst/>
          <a:rect l="0" t="0" r="0" b="0"/>
          <a:pathLst>
            <a:path>
              <a:moveTo>
                <a:pt x="2142065" y="0"/>
              </a:moveTo>
              <a:lnTo>
                <a:pt x="2142065" y="369661"/>
              </a:lnTo>
              <a:lnTo>
                <a:pt x="0" y="369661"/>
              </a:lnTo>
              <a:lnTo>
                <a:pt x="0" y="62007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11F0E-5C21-43AD-A96F-8F236E2AA5CB}">
      <dsp:nvSpPr>
        <dsp:cNvPr id="0" name=""/>
        <dsp:cNvSpPr/>
      </dsp:nvSpPr>
      <dsp:spPr>
        <a:xfrm>
          <a:off x="4971422" y="2645"/>
          <a:ext cx="2072813" cy="1073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5144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Glycolipids </a:t>
          </a:r>
          <a:endParaRPr lang="ar-SA" sz="1500" kern="1200" dirty="0"/>
        </a:p>
      </dsp:txBody>
      <dsp:txXfrm>
        <a:off x="4971422" y="2645"/>
        <a:ext cx="2072813" cy="1073211"/>
      </dsp:txXfrm>
    </dsp:sp>
    <dsp:sp modelId="{D554848D-26F1-4EAA-B949-497CDDA5484E}">
      <dsp:nvSpPr>
        <dsp:cNvPr id="0" name=""/>
        <dsp:cNvSpPr/>
      </dsp:nvSpPr>
      <dsp:spPr>
        <a:xfrm>
          <a:off x="5385984" y="837365"/>
          <a:ext cx="1865532" cy="357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Two type</a:t>
          </a:r>
          <a:endParaRPr lang="ar-SA" sz="2300" kern="1200" dirty="0"/>
        </a:p>
      </dsp:txBody>
      <dsp:txXfrm>
        <a:off x="5385984" y="837365"/>
        <a:ext cx="1865532" cy="357737"/>
      </dsp:txXfrm>
    </dsp:sp>
    <dsp:sp modelId="{9B86DD5C-B75F-4219-8821-E4CB96D064BE}">
      <dsp:nvSpPr>
        <dsp:cNvPr id="0" name=""/>
        <dsp:cNvSpPr/>
      </dsp:nvSpPr>
      <dsp:spPr>
        <a:xfrm>
          <a:off x="2829356" y="1695934"/>
          <a:ext cx="2072813" cy="10732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44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Acidic glycosphingolipids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(negatively charged) </a:t>
          </a:r>
          <a:endParaRPr lang="ar-S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829356" y="1695934"/>
        <a:ext cx="2072813" cy="1073211"/>
      </dsp:txXfrm>
    </dsp:sp>
    <dsp:sp modelId="{C9F256C5-ACE4-4723-AB03-14C1A91CCDB0}">
      <dsp:nvSpPr>
        <dsp:cNvPr id="0" name=""/>
        <dsp:cNvSpPr/>
      </dsp:nvSpPr>
      <dsp:spPr>
        <a:xfrm>
          <a:off x="3243919" y="2530654"/>
          <a:ext cx="1865532" cy="357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example</a:t>
          </a:r>
          <a:endParaRPr lang="ar-SA" sz="2300" kern="1200" dirty="0"/>
        </a:p>
      </dsp:txBody>
      <dsp:txXfrm>
        <a:off x="3243919" y="2530654"/>
        <a:ext cx="1865532" cy="357737"/>
      </dsp:txXfrm>
    </dsp:sp>
    <dsp:sp modelId="{03B2B283-8A5E-4245-825E-61B9CABC6712}">
      <dsp:nvSpPr>
        <dsp:cNvPr id="0" name=""/>
        <dsp:cNvSpPr/>
      </dsp:nvSpPr>
      <dsp:spPr>
        <a:xfrm>
          <a:off x="1438893" y="3389223"/>
          <a:ext cx="2072813" cy="10732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44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>
                  <a:lumMod val="50000"/>
                </a:schemeClr>
              </a:solidFill>
            </a:rPr>
            <a:t>Sulfatides</a:t>
          </a:r>
          <a:endParaRPr lang="ar-SA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38893" y="3389223"/>
        <a:ext cx="2072813" cy="1073211"/>
      </dsp:txXfrm>
    </dsp:sp>
    <dsp:sp modelId="{4A7337F5-606B-4C7C-B5F7-3173220DDD8B}">
      <dsp:nvSpPr>
        <dsp:cNvPr id="0" name=""/>
        <dsp:cNvSpPr/>
      </dsp:nvSpPr>
      <dsp:spPr>
        <a:xfrm>
          <a:off x="1853456" y="4223942"/>
          <a:ext cx="1865532" cy="357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function</a:t>
          </a:r>
          <a:endParaRPr lang="ar-SA" sz="2300" kern="1200" dirty="0"/>
        </a:p>
      </dsp:txBody>
      <dsp:txXfrm>
        <a:off x="1853456" y="4223942"/>
        <a:ext cx="1865532" cy="357737"/>
      </dsp:txXfrm>
    </dsp:sp>
    <dsp:sp modelId="{A1E410CF-D225-4119-8E88-FA1F2C8F2914}">
      <dsp:nvSpPr>
        <dsp:cNvPr id="0" name=""/>
        <dsp:cNvSpPr/>
      </dsp:nvSpPr>
      <dsp:spPr>
        <a:xfrm>
          <a:off x="1438893" y="5082511"/>
          <a:ext cx="2072813" cy="1073211"/>
        </a:xfrm>
        <a:prstGeom prst="rect">
          <a:avLst/>
        </a:prstGeom>
        <a:solidFill>
          <a:srgbClr val="9B906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44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found predominantly in the brain and kidneys</a:t>
          </a:r>
          <a:endParaRPr lang="ar-S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38893" y="5082511"/>
        <a:ext cx="2072813" cy="1073211"/>
      </dsp:txXfrm>
    </dsp:sp>
    <dsp:sp modelId="{E315D2A2-FB57-4F4B-8E58-2439B460100A}">
      <dsp:nvSpPr>
        <dsp:cNvPr id="0" name=""/>
        <dsp:cNvSpPr/>
      </dsp:nvSpPr>
      <dsp:spPr>
        <a:xfrm flipV="1">
          <a:off x="1584185" y="5904656"/>
          <a:ext cx="1865532" cy="185093"/>
        </a:xfrm>
        <a:prstGeom prst="rect">
          <a:avLst/>
        </a:prstGeom>
        <a:solidFill>
          <a:srgbClr val="9B9064">
            <a:alpha val="90000"/>
          </a:srgb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/>
        </a:p>
      </dsp:txBody>
      <dsp:txXfrm rot="10800000">
        <a:off x="1584185" y="5904656"/>
        <a:ext cx="1865532" cy="185093"/>
      </dsp:txXfrm>
    </dsp:sp>
    <dsp:sp modelId="{53E0A6C0-E485-4659-B14A-9F9606BF4CD5}">
      <dsp:nvSpPr>
        <dsp:cNvPr id="0" name=""/>
        <dsp:cNvSpPr/>
      </dsp:nvSpPr>
      <dsp:spPr>
        <a:xfrm>
          <a:off x="4219820" y="3389223"/>
          <a:ext cx="2072813" cy="10732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44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Gangliosides</a:t>
          </a:r>
        </a:p>
      </dsp:txBody>
      <dsp:txXfrm>
        <a:off x="4219820" y="3389223"/>
        <a:ext cx="2072813" cy="1073211"/>
      </dsp:txXfrm>
    </dsp:sp>
    <dsp:sp modelId="{24191770-CC56-48A2-B653-4F386DE9F5B1}">
      <dsp:nvSpPr>
        <dsp:cNvPr id="0" name=""/>
        <dsp:cNvSpPr/>
      </dsp:nvSpPr>
      <dsp:spPr>
        <a:xfrm>
          <a:off x="4634382" y="4223942"/>
          <a:ext cx="1865532" cy="357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function</a:t>
          </a:r>
          <a:endParaRPr lang="ar-SA" sz="2300" kern="1200" dirty="0"/>
        </a:p>
      </dsp:txBody>
      <dsp:txXfrm>
        <a:off x="4634382" y="4223942"/>
        <a:ext cx="1865532" cy="357737"/>
      </dsp:txXfrm>
    </dsp:sp>
    <dsp:sp modelId="{8183877E-26D2-44F3-96FC-04921DAAFCDA}">
      <dsp:nvSpPr>
        <dsp:cNvPr id="0" name=""/>
        <dsp:cNvSpPr/>
      </dsp:nvSpPr>
      <dsp:spPr>
        <a:xfrm>
          <a:off x="4219820" y="5082511"/>
          <a:ext cx="2072813" cy="1073211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44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are found primarily in the ganglion cells of the CNS</a:t>
          </a:r>
          <a:endParaRPr lang="ar-SA" sz="1600" kern="1200" dirty="0" smtClean="0">
            <a:solidFill>
              <a:schemeClr val="bg2">
                <a:lumMod val="50000"/>
              </a:schemeClr>
            </a:solidFill>
          </a:endParaRPr>
        </a:p>
      </dsp:txBody>
      <dsp:txXfrm>
        <a:off x="4219820" y="5082511"/>
        <a:ext cx="2072813" cy="1073211"/>
      </dsp:txXfrm>
    </dsp:sp>
    <dsp:sp modelId="{DFB6DAE8-984F-4BC1-9960-1DC6FD806B7F}">
      <dsp:nvSpPr>
        <dsp:cNvPr id="0" name=""/>
        <dsp:cNvSpPr/>
      </dsp:nvSpPr>
      <dsp:spPr>
        <a:xfrm>
          <a:off x="4387927" y="6003553"/>
          <a:ext cx="1865532" cy="76133"/>
        </a:xfrm>
        <a:prstGeom prst="rect">
          <a:avLst/>
        </a:prstGeom>
        <a:solidFill>
          <a:srgbClr val="FFFF00">
            <a:alpha val="90000"/>
          </a:srgb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4387927" y="6003553"/>
        <a:ext cx="1865532" cy="76133"/>
      </dsp:txXfrm>
    </dsp:sp>
    <dsp:sp modelId="{47875185-8A7B-4FAF-973F-8E6D2B668460}">
      <dsp:nvSpPr>
        <dsp:cNvPr id="0" name=""/>
        <dsp:cNvSpPr/>
      </dsp:nvSpPr>
      <dsp:spPr>
        <a:xfrm>
          <a:off x="7113487" y="1695934"/>
          <a:ext cx="2072813" cy="10732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44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Neutral glycosphingolipids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(uncharged)</a:t>
          </a:r>
          <a:endParaRPr lang="ar-S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113487" y="1695934"/>
        <a:ext cx="2072813" cy="1073211"/>
      </dsp:txXfrm>
    </dsp:sp>
    <dsp:sp modelId="{A9EE396D-84F2-4C6D-817A-9A7A0F2C5970}">
      <dsp:nvSpPr>
        <dsp:cNvPr id="0" name=""/>
        <dsp:cNvSpPr/>
      </dsp:nvSpPr>
      <dsp:spPr>
        <a:xfrm>
          <a:off x="7528050" y="2530654"/>
          <a:ext cx="1865532" cy="357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example</a:t>
          </a:r>
          <a:endParaRPr lang="ar-SA" sz="2300" kern="1200" dirty="0"/>
        </a:p>
      </dsp:txBody>
      <dsp:txXfrm>
        <a:off x="7528050" y="2530654"/>
        <a:ext cx="1865532" cy="357737"/>
      </dsp:txXfrm>
    </dsp:sp>
    <dsp:sp modelId="{D88414F6-2A4C-4097-987C-18A590556900}">
      <dsp:nvSpPr>
        <dsp:cNvPr id="0" name=""/>
        <dsp:cNvSpPr/>
      </dsp:nvSpPr>
      <dsp:spPr>
        <a:xfrm>
          <a:off x="7113487" y="3389223"/>
          <a:ext cx="2072813" cy="10732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44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Galactocerebroside</a:t>
          </a:r>
          <a:endParaRPr lang="ar-SA" sz="1600" kern="1200" dirty="0" smtClean="0"/>
        </a:p>
      </dsp:txBody>
      <dsp:txXfrm>
        <a:off x="7113487" y="3389223"/>
        <a:ext cx="2072813" cy="1073211"/>
      </dsp:txXfrm>
    </dsp:sp>
    <dsp:sp modelId="{E946D99B-609D-4409-9D18-B24FF8D932D3}">
      <dsp:nvSpPr>
        <dsp:cNvPr id="0" name=""/>
        <dsp:cNvSpPr/>
      </dsp:nvSpPr>
      <dsp:spPr>
        <a:xfrm>
          <a:off x="7528050" y="4223942"/>
          <a:ext cx="1865532" cy="357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function</a:t>
          </a:r>
          <a:endParaRPr lang="ar-SA" sz="2300" kern="1200" dirty="0"/>
        </a:p>
      </dsp:txBody>
      <dsp:txXfrm>
        <a:off x="7528050" y="4223942"/>
        <a:ext cx="1865532" cy="357737"/>
      </dsp:txXfrm>
    </dsp:sp>
    <dsp:sp modelId="{22814B00-EC65-4B3B-A48F-79CCDEB0A9B8}">
      <dsp:nvSpPr>
        <dsp:cNvPr id="0" name=""/>
        <dsp:cNvSpPr/>
      </dsp:nvSpPr>
      <dsp:spPr>
        <a:xfrm>
          <a:off x="7000746" y="5082511"/>
          <a:ext cx="2505575" cy="125154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44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synthesis and degradation of the more complex glycosphingolipid</a:t>
          </a:r>
          <a:endParaRPr lang="ar-SA" sz="1600" kern="1200" dirty="0" smtClean="0">
            <a:solidFill>
              <a:schemeClr val="bg2">
                <a:lumMod val="50000"/>
              </a:schemeClr>
            </a:solidFill>
          </a:endParaRPr>
        </a:p>
      </dsp:txBody>
      <dsp:txXfrm>
        <a:off x="7000746" y="5082511"/>
        <a:ext cx="2505575" cy="1251546"/>
      </dsp:txXfrm>
    </dsp:sp>
    <dsp:sp modelId="{CB21C611-2BC6-4774-B741-5AEE6DAB5196}">
      <dsp:nvSpPr>
        <dsp:cNvPr id="0" name=""/>
        <dsp:cNvSpPr/>
      </dsp:nvSpPr>
      <dsp:spPr>
        <a:xfrm rot="21252641">
          <a:off x="7559830" y="6070562"/>
          <a:ext cx="1865532" cy="7418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7559830" y="6070562"/>
        <a:ext cx="1865532" cy="74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125C-025B-441E-9BB0-5BADCA5BFB53}">
      <dsp:nvSpPr>
        <dsp:cNvPr id="0" name=""/>
        <dsp:cNvSpPr/>
      </dsp:nvSpPr>
      <dsp:spPr>
        <a:xfrm rot="5400000">
          <a:off x="5799533" y="-2445901"/>
          <a:ext cx="722951" cy="57985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Plasma lipids are transported as lipoprotein particles (lipids + protein )</a:t>
          </a:r>
          <a:endParaRPr lang="ar-SA" sz="1800" kern="1200" dirty="0"/>
        </a:p>
      </dsp:txBody>
      <dsp:txXfrm rot="-5400000">
        <a:off x="3261711" y="127213"/>
        <a:ext cx="5763304" cy="652367"/>
      </dsp:txXfrm>
    </dsp:sp>
    <dsp:sp modelId="{387FEECA-8D32-4090-9126-D2DCF3B4C376}">
      <dsp:nvSpPr>
        <dsp:cNvPr id="0" name=""/>
        <dsp:cNvSpPr/>
      </dsp:nvSpPr>
      <dsp:spPr>
        <a:xfrm>
          <a:off x="0" y="1552"/>
          <a:ext cx="3261710" cy="9036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definition</a:t>
          </a:r>
          <a:endParaRPr lang="ar-SA" sz="3200" kern="1200" dirty="0"/>
        </a:p>
      </dsp:txBody>
      <dsp:txXfrm>
        <a:off x="44114" y="45666"/>
        <a:ext cx="3173482" cy="815460"/>
      </dsp:txXfrm>
    </dsp:sp>
    <dsp:sp modelId="{6B432B6F-B37B-4082-BC71-1773CA42D998}">
      <dsp:nvSpPr>
        <dsp:cNvPr id="0" name=""/>
        <dsp:cNvSpPr/>
      </dsp:nvSpPr>
      <dsp:spPr>
        <a:xfrm rot="5400000">
          <a:off x="5799533" y="-1497028"/>
          <a:ext cx="722951" cy="57985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Apoprotein</a:t>
          </a:r>
          <a:r>
            <a:rPr lang="en-US" sz="1800" kern="1200" dirty="0" smtClean="0"/>
            <a:t> or </a:t>
          </a:r>
          <a:r>
            <a:rPr lang="en-US" sz="1800" kern="1200" dirty="0" smtClean="0"/>
            <a:t>Apolipoprotein </a:t>
          </a:r>
          <a:endParaRPr lang="ar-SA" sz="1800" kern="1200" dirty="0"/>
        </a:p>
      </dsp:txBody>
      <dsp:txXfrm rot="-5400000">
        <a:off x="3261711" y="1076086"/>
        <a:ext cx="5763304" cy="652367"/>
      </dsp:txXfrm>
    </dsp:sp>
    <dsp:sp modelId="{D2EF855A-3988-49BE-AC81-AA8F0B445863}">
      <dsp:nvSpPr>
        <dsp:cNvPr id="0" name=""/>
        <dsp:cNvSpPr/>
      </dsp:nvSpPr>
      <dsp:spPr>
        <a:xfrm>
          <a:off x="0" y="950425"/>
          <a:ext cx="3261710" cy="9036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Protein part</a:t>
          </a:r>
          <a:endParaRPr lang="ar-SA" sz="3200" kern="1200" dirty="0"/>
        </a:p>
      </dsp:txBody>
      <dsp:txXfrm>
        <a:off x="44114" y="994539"/>
        <a:ext cx="3173482" cy="815460"/>
      </dsp:txXfrm>
    </dsp:sp>
    <dsp:sp modelId="{24D65645-799A-4B5C-A518-E841CAFFD4B6}">
      <dsp:nvSpPr>
        <dsp:cNvPr id="0" name=""/>
        <dsp:cNvSpPr/>
      </dsp:nvSpPr>
      <dsp:spPr>
        <a:xfrm rot="5400000">
          <a:off x="5799533" y="-548154"/>
          <a:ext cx="722951" cy="579859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apolipoprotein A,B,C</a:t>
          </a:r>
          <a:endParaRPr lang="ar-SA" sz="1800" kern="1200" dirty="0"/>
        </a:p>
      </dsp:txBody>
      <dsp:txXfrm rot="-5400000">
        <a:off x="3261711" y="2024960"/>
        <a:ext cx="5763304" cy="652367"/>
      </dsp:txXfrm>
    </dsp:sp>
    <dsp:sp modelId="{C3661DB7-F7E5-46B6-B098-69FFD56E20A4}">
      <dsp:nvSpPr>
        <dsp:cNvPr id="0" name=""/>
        <dsp:cNvSpPr/>
      </dsp:nvSpPr>
      <dsp:spPr>
        <a:xfrm>
          <a:off x="0" y="1899298"/>
          <a:ext cx="3261710" cy="9036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examples</a:t>
          </a:r>
          <a:endParaRPr lang="ar-SA" sz="3200" kern="1200" dirty="0"/>
        </a:p>
      </dsp:txBody>
      <dsp:txXfrm>
        <a:off x="44114" y="1943412"/>
        <a:ext cx="3173482" cy="815460"/>
      </dsp:txXfrm>
    </dsp:sp>
    <dsp:sp modelId="{4D57D9ED-6F9A-4B2A-AB9E-F92DE430A881}">
      <dsp:nvSpPr>
        <dsp:cNvPr id="0" name=""/>
        <dsp:cNvSpPr/>
      </dsp:nvSpPr>
      <dsp:spPr>
        <a:xfrm rot="5400000">
          <a:off x="5799533" y="400718"/>
          <a:ext cx="722951" cy="579859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Lipid transport, enzymatic function, ligands for receptor </a:t>
          </a:r>
          <a:endParaRPr lang="ar-SA" sz="1800" kern="1200" dirty="0"/>
        </a:p>
      </dsp:txBody>
      <dsp:txXfrm rot="-5400000">
        <a:off x="3261711" y="2973832"/>
        <a:ext cx="5763304" cy="652367"/>
      </dsp:txXfrm>
    </dsp:sp>
    <dsp:sp modelId="{A3AFB35D-0792-47D6-9BFB-73C28666601A}">
      <dsp:nvSpPr>
        <dsp:cNvPr id="0" name=""/>
        <dsp:cNvSpPr/>
      </dsp:nvSpPr>
      <dsp:spPr>
        <a:xfrm>
          <a:off x="0" y="2848172"/>
          <a:ext cx="3261710" cy="9036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Function</a:t>
          </a:r>
          <a:endParaRPr lang="ar-SA" sz="3200" kern="1200" dirty="0"/>
        </a:p>
      </dsp:txBody>
      <dsp:txXfrm>
        <a:off x="44114" y="2892286"/>
        <a:ext cx="3173482" cy="815460"/>
      </dsp:txXfrm>
    </dsp:sp>
    <dsp:sp modelId="{93198626-2344-47AD-B62C-2996F8673D6E}">
      <dsp:nvSpPr>
        <dsp:cNvPr id="0" name=""/>
        <dsp:cNvSpPr/>
      </dsp:nvSpPr>
      <dsp:spPr>
        <a:xfrm rot="5400000">
          <a:off x="5799533" y="1349591"/>
          <a:ext cx="722951" cy="579859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Contains lipids of various types</a:t>
          </a:r>
          <a:endParaRPr lang="ar-SA" sz="1800" kern="1200" dirty="0"/>
        </a:p>
      </dsp:txBody>
      <dsp:txXfrm rot="-5400000">
        <a:off x="3261711" y="3922705"/>
        <a:ext cx="5763304" cy="652367"/>
      </dsp:txXfrm>
    </dsp:sp>
    <dsp:sp modelId="{4EA796F5-D75E-40B5-B647-D7AB112365C4}">
      <dsp:nvSpPr>
        <dsp:cNvPr id="0" name=""/>
        <dsp:cNvSpPr/>
      </dsp:nvSpPr>
      <dsp:spPr>
        <a:xfrm>
          <a:off x="0" y="3797045"/>
          <a:ext cx="3261710" cy="9036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lipid part</a:t>
          </a:r>
          <a:endParaRPr lang="ar-SA" sz="3200" kern="1200" dirty="0"/>
        </a:p>
      </dsp:txBody>
      <dsp:txXfrm>
        <a:off x="44114" y="3841159"/>
        <a:ext cx="3173482" cy="815460"/>
      </dsp:txXfrm>
    </dsp:sp>
    <dsp:sp modelId="{0398039D-5177-4DFB-BAA5-736426E8A430}">
      <dsp:nvSpPr>
        <dsp:cNvPr id="0" name=""/>
        <dsp:cNvSpPr/>
      </dsp:nvSpPr>
      <dsp:spPr>
        <a:xfrm rot="5400000">
          <a:off x="5709298" y="2298465"/>
          <a:ext cx="903421" cy="57985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2">
                  <a:lumMod val="50000"/>
                </a:schemeClr>
              </a:solidFill>
            </a:rPr>
            <a:t>The apolipoproteins associated with lipoprotein particles have a number of diverse functions, such as providing recognition sites for cell-surface receptors and serving as activators or coenzymes for enzymes involved in lipoprotein metabolism.</a:t>
          </a:r>
          <a:endParaRPr lang="ar-SA" sz="1400" b="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261711" y="4790154"/>
        <a:ext cx="5754495" cy="815219"/>
      </dsp:txXfrm>
    </dsp:sp>
    <dsp:sp modelId="{6A28AAF9-7075-43A0-B47C-F505ACBCE66C}">
      <dsp:nvSpPr>
        <dsp:cNvPr id="0" name=""/>
        <dsp:cNvSpPr/>
      </dsp:nvSpPr>
      <dsp:spPr>
        <a:xfrm>
          <a:off x="0" y="4745918"/>
          <a:ext cx="3261710" cy="9036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Apolipoprotein</a:t>
          </a:r>
          <a:endParaRPr lang="ar-SA" sz="3200" kern="1200" dirty="0"/>
        </a:p>
      </dsp:txBody>
      <dsp:txXfrm>
        <a:off x="44114" y="4790032"/>
        <a:ext cx="3173482" cy="81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0EDBE-9CAB-BA47-A2B6-215CBE071208}" type="datetimeFigureOut">
              <a:rPr lang="ar-SA" smtClean="0"/>
              <a:pPr/>
              <a:t>24/01/1438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BA3022-D146-6F46-9418-90115D49A7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1899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7AF91A-B37D-1749-801A-6532CE1B67AE}" type="datetimeFigureOut">
              <a:rPr lang="ar-SA" smtClean="0"/>
              <a:pPr/>
              <a:t>24/01/1438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37A689-F740-8E41-955A-C3C4AD6C738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821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7659-991D-4B34-B5DC-0264534E05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42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A689-F740-8E41-955A-C3C4AD6C7386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4533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A689-F740-8E41-955A-C3C4AD6C7386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1533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A689-F740-8E41-955A-C3C4AD6C7386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879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lL2KStW9s" TargetMode="External"/><Relationship Id="rId2" Type="http://schemas.openxmlformats.org/officeDocument/2006/relationships/hyperlink" Target="https://youtu.be/H8WJ2KENlK0?t=6m56s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436biochemteam" TargetMode="External"/><Relationship Id="rId2" Type="http://schemas.openxmlformats.org/officeDocument/2006/relationships/hyperlink" Target="mailto:Biochemistryteam436@g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openxmlformats.org/officeDocument/2006/relationships/image" Target="../media/image4.em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532" y="2362200"/>
            <a:ext cx="7766936" cy="1646302"/>
          </a:xfrm>
        </p:spPr>
        <p:txBody>
          <a:bodyPr/>
          <a:lstStyle/>
          <a:p>
            <a:pPr algn="ctr"/>
            <a:r>
              <a:rPr lang="en-US" sz="8800" b="1" dirty="0" smtClean="0"/>
              <a:t>LIPIDS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90" y="4807903"/>
            <a:ext cx="2564600" cy="1725768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  <a:endParaRPr lang="ar-SA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algn="l"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algn="l" rtl="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algn="l" rtl="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slides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ar-SA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algn="l" rtl="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59741" cy="95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5774" y="6047117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436 Biochemistry team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35" y="-444380"/>
            <a:ext cx="2032176" cy="19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7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96" t="34005" r="33220" b="32871"/>
          <a:stretch/>
        </p:blipFill>
        <p:spPr bwMode="auto">
          <a:xfrm>
            <a:off x="9644918" y="1997864"/>
            <a:ext cx="2448273" cy="211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19252" y="2529114"/>
            <a:ext cx="839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Cholesterol </a:t>
            </a:r>
            <a:r>
              <a:rPr lang="en-US" dirty="0" smtClean="0"/>
              <a:t>is a major </a:t>
            </a:r>
            <a:r>
              <a:rPr lang="en-US" dirty="0" smtClean="0">
                <a:solidFill>
                  <a:srgbClr val="FF0000"/>
                </a:solidFill>
              </a:rPr>
              <a:t>sterol</a:t>
            </a:r>
            <a:r>
              <a:rPr lang="en-US" dirty="0" smtClean="0"/>
              <a:t> in humans and animal</a:t>
            </a:r>
          </a:p>
          <a:p>
            <a:r>
              <a:rPr lang="en-US" dirty="0" smtClean="0"/>
              <a:t>- Cholesterol in plasma is bound to fatty acids called </a:t>
            </a:r>
            <a:r>
              <a:rPr lang="en-US" dirty="0" smtClean="0">
                <a:solidFill>
                  <a:srgbClr val="FF0000"/>
                </a:solidFill>
              </a:rPr>
              <a:t>cholesteryl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esters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Cholesterol in cell membrane and bile is free (not bound to fatty acid)</a:t>
            </a:r>
            <a:endParaRPr lang="en-US" dirty="0" smtClean="0"/>
          </a:p>
        </p:txBody>
      </p:sp>
      <p:sp>
        <p:nvSpPr>
          <p:cNvPr id="17" name="مربع نص 16"/>
          <p:cNvSpPr txBox="1"/>
          <p:nvPr/>
        </p:nvSpPr>
        <p:spPr>
          <a:xfrm>
            <a:off x="1055440" y="4079557"/>
            <a:ext cx="78568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Component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cell </a:t>
            </a:r>
            <a:r>
              <a:rPr lang="en-US" dirty="0" smtClean="0">
                <a:solidFill>
                  <a:srgbClr val="FF0000"/>
                </a:solidFill>
              </a:rPr>
              <a:t>membranes</a:t>
            </a:r>
          </a:p>
          <a:p>
            <a:endParaRPr lang="en-US" sz="800" dirty="0" smtClean="0"/>
          </a:p>
          <a:p>
            <a:r>
              <a:rPr lang="en-US" dirty="0" smtClean="0"/>
              <a:t>- Precursor </a:t>
            </a:r>
            <a:r>
              <a:rPr lang="en-US" dirty="0"/>
              <a:t>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Bile </a:t>
            </a:r>
            <a:r>
              <a:rPr lang="en-US" dirty="0"/>
              <a:t>acids / Bile salts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Vitamin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Steroid </a:t>
            </a:r>
            <a:r>
              <a:rPr lang="en-US" dirty="0"/>
              <a:t>hormones (Aldosterone, cortisol, testosterone, estrogen, progesterone</a:t>
            </a:r>
            <a:r>
              <a:rPr lang="en-US" dirty="0" smtClean="0"/>
              <a:t>)</a:t>
            </a:r>
          </a:p>
          <a:p>
            <a:endParaRPr lang="en-US" sz="600" dirty="0" smtClean="0"/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>
                <a:solidFill>
                  <a:srgbClr val="FF0000"/>
                </a:solidFill>
              </a:rPr>
              <a:t>levels </a:t>
            </a:r>
            <a:r>
              <a:rPr lang="en-US" dirty="0"/>
              <a:t>of plasma cholesterol is strongly associated with </a:t>
            </a:r>
            <a:r>
              <a:rPr lang="en-US" dirty="0">
                <a:solidFill>
                  <a:srgbClr val="FF0000"/>
                </a:solidFill>
              </a:rPr>
              <a:t>coronary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artery</a:t>
            </a:r>
            <a:r>
              <a:rPr lang="en-US" dirty="0"/>
              <a:t> disease and </a:t>
            </a:r>
            <a:r>
              <a:rPr lang="en-US" dirty="0">
                <a:solidFill>
                  <a:srgbClr val="FF0000"/>
                </a:solidFill>
              </a:rPr>
              <a:t>atherosclerosis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3301070" y="159576"/>
            <a:ext cx="193194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Steroids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33010" y="565915"/>
            <a:ext cx="1367046" cy="602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02943" y="1125477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are </a:t>
            </a:r>
            <a:r>
              <a:rPr lang="en-US" dirty="0"/>
              <a:t>a derivatives of </a:t>
            </a:r>
            <a:r>
              <a:rPr lang="en-US" dirty="0" err="1">
                <a:solidFill>
                  <a:srgbClr val="FFC000"/>
                </a:solidFill>
              </a:rPr>
              <a:t>Cyclo</a:t>
            </a:r>
            <a:r>
              <a:rPr lang="en-US" dirty="0" err="1">
                <a:solidFill>
                  <a:srgbClr val="00B050"/>
                </a:solidFill>
              </a:rPr>
              <a:t>pentano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perhydro</a:t>
            </a:r>
            <a:r>
              <a:rPr lang="en-US" dirty="0" err="1">
                <a:solidFill>
                  <a:srgbClr val="0070C0"/>
                </a:solidFill>
              </a:rPr>
              <a:t>phenenthrene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/>
              <a:t>ring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simply called steroid nucleus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79776" y="770305"/>
            <a:ext cx="0" cy="49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19497" y="1244376"/>
            <a:ext cx="2465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Consists of four fused rings called steroid nucleus with 8-carbon chain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639471" y="542787"/>
            <a:ext cx="1669567" cy="625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5857" y="1180174"/>
            <a:ext cx="252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Steroids </a:t>
            </a:r>
            <a:r>
              <a:rPr lang="en-US" dirty="0"/>
              <a:t>with a </a:t>
            </a:r>
            <a:r>
              <a:rPr lang="en-US" dirty="0">
                <a:solidFill>
                  <a:srgbClr val="FF0000"/>
                </a:solidFill>
              </a:rPr>
              <a:t>hydroxyl group</a:t>
            </a:r>
            <a:r>
              <a:rPr lang="en-US" dirty="0"/>
              <a:t> (OH) are called </a:t>
            </a:r>
            <a:r>
              <a:rPr lang="en-US" dirty="0" smtClean="0">
                <a:solidFill>
                  <a:srgbClr val="FF0000"/>
                </a:solidFill>
              </a:rPr>
              <a:t>sterols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3" name="Rectangle 2052"/>
          <p:cNvSpPr/>
          <p:nvPr/>
        </p:nvSpPr>
        <p:spPr>
          <a:xfrm>
            <a:off x="765544" y="3588369"/>
            <a:ext cx="3656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Functions of cholesterol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7649" y="1836718"/>
            <a:ext cx="3183147" cy="5374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Phospholipids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19222" y="2393591"/>
            <a:ext cx="1" cy="309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714371" y="2727946"/>
            <a:ext cx="4032932" cy="8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04711" y="2726337"/>
            <a:ext cx="0" cy="163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48128" y="2730984"/>
            <a:ext cx="0" cy="1375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74319" y="2890239"/>
            <a:ext cx="3431703" cy="10151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Glycerophospholipids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(Contain glycerol backbone)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62615" y="2868495"/>
            <a:ext cx="3224481" cy="10368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B906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Sphingophospholipids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(Contain Sphingosine)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175" y="4160026"/>
            <a:ext cx="3403855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Glycerol-3-PO4</a:t>
            </a:r>
            <a:r>
              <a:rPr lang="en-US" dirty="0" smtClean="0"/>
              <a:t> is bonded to </a:t>
            </a:r>
            <a:r>
              <a:rPr lang="en-US" dirty="0" smtClean="0">
                <a:solidFill>
                  <a:srgbClr val="FF0000"/>
                </a:solidFill>
              </a:rPr>
              <a:t>two fatty acid chains</a:t>
            </a:r>
            <a:r>
              <a:rPr lang="en-US" dirty="0" smtClean="0"/>
              <a:t>.</a:t>
            </a:r>
          </a:p>
          <a:p>
            <a:pPr algn="l" rtl="0"/>
            <a:endParaRPr lang="en-US" sz="1000" dirty="0" smtClean="0"/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dirty="0" smtClean="0"/>
              <a:t>The PO4 group is linked to a hydrophilic group.</a:t>
            </a:r>
          </a:p>
          <a:p>
            <a:pPr algn="l" rtl="0"/>
            <a:endParaRPr lang="en-US" sz="900" dirty="0" smtClean="0"/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Georgia"/>
              </a:rPr>
              <a:t>Amphiphilic</a:t>
            </a:r>
            <a:r>
              <a:rPr lang="en-US" dirty="0" smtClean="0">
                <a:latin typeface="+mj-lt"/>
                <a:cs typeface="Georgia"/>
              </a:rPr>
              <a:t> </a:t>
            </a:r>
            <a:r>
              <a:rPr lang="en-US" dirty="0">
                <a:latin typeface="+mj-lt"/>
                <a:cs typeface="Georgia"/>
              </a:rPr>
              <a:t>in </a:t>
            </a:r>
            <a:r>
              <a:rPr lang="en-US" dirty="0" smtClean="0">
                <a:latin typeface="+mj-lt"/>
                <a:cs typeface="Georgia"/>
              </a:rPr>
              <a:t>nature:</a:t>
            </a:r>
            <a:endParaRPr lang="en-US" dirty="0">
              <a:latin typeface="+mj-lt"/>
              <a:cs typeface="Georgia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cs typeface="Georgia"/>
              </a:rPr>
              <a:t>Hydrophobic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Georgia"/>
              </a:rPr>
              <a:t>tail.</a:t>
            </a:r>
            <a:endParaRPr lang="en-US" dirty="0">
              <a:solidFill>
                <a:srgbClr val="FF0000"/>
              </a:solidFill>
              <a:latin typeface="+mj-lt"/>
              <a:cs typeface="Georgia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cs typeface="Georgia"/>
              </a:rPr>
              <a:t>Hydrophilic phosphoryl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Georgia"/>
              </a:rPr>
              <a:t>heads.</a:t>
            </a:r>
            <a:endParaRPr lang="en-US" dirty="0">
              <a:solidFill>
                <a:srgbClr val="FF0000"/>
              </a:solidFill>
              <a:latin typeface="+mj-lt"/>
              <a:cs typeface="Georg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3932" y="4044610"/>
            <a:ext cx="352839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dirty="0" smtClean="0"/>
              <a:t>Long-chain </a:t>
            </a:r>
            <a:r>
              <a:rPr lang="en-US" dirty="0" smtClean="0">
                <a:solidFill>
                  <a:srgbClr val="FF0000"/>
                </a:solidFill>
              </a:rPr>
              <a:t>fatty acids </a:t>
            </a:r>
            <a:r>
              <a:rPr lang="en-US" dirty="0" smtClean="0"/>
              <a:t>attached to </a:t>
            </a:r>
            <a:r>
              <a:rPr lang="en-US" dirty="0" smtClean="0">
                <a:solidFill>
                  <a:srgbClr val="FF0000"/>
                </a:solidFill>
              </a:rPr>
              <a:t>sphingosine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Example: Sphingomyelin.</a:t>
            </a:r>
            <a:endParaRPr lang="en-US" dirty="0"/>
          </a:p>
          <a:p>
            <a:pPr algn="l" rtl="0"/>
            <a:r>
              <a:rPr lang="en-US" dirty="0" smtClean="0"/>
              <a:t>*An important component of myelin that protects and insulates nerve fibers *axons*.</a:t>
            </a:r>
          </a:p>
          <a:p>
            <a:pPr algn="l" rt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Sphingomyelin is the only type of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Sphingophospholipids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 human.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69776" y="2730984"/>
            <a:ext cx="14783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8828" y="239359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Tow classes: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9094" y="468544"/>
            <a:ext cx="650698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Major </a:t>
            </a:r>
            <a:r>
              <a:rPr lang="en-US" dirty="0"/>
              <a:t>components of biological membranes</a:t>
            </a:r>
            <a:r>
              <a:rPr lang="en-US" dirty="0" smtClean="0"/>
              <a:t>.</a:t>
            </a:r>
          </a:p>
          <a:p>
            <a:endParaRPr lang="en-US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Examples:</a:t>
            </a:r>
            <a:endParaRPr lang="en-US" dirty="0"/>
          </a:p>
          <a:p>
            <a:pPr marL="57150" algn="ctr"/>
            <a:r>
              <a:rPr lang="en-US" dirty="0"/>
              <a:t>Phosphatidic acid </a:t>
            </a:r>
            <a:r>
              <a:rPr lang="en-US" dirty="0" smtClean="0"/>
              <a:t>, </a:t>
            </a:r>
            <a:r>
              <a:rPr lang="en-GB" dirty="0" err="1" smtClean="0"/>
              <a:t>phosphatidyl</a:t>
            </a:r>
            <a:r>
              <a:rPr lang="en-GB" dirty="0" smtClean="0"/>
              <a:t> – choline </a:t>
            </a:r>
            <a:r>
              <a:rPr lang="en-GB" dirty="0"/>
              <a:t>and serine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2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064" y="1033055"/>
            <a:ext cx="3640589" cy="57953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00116" y="146649"/>
            <a:ext cx="3827732" cy="828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Glycerophospholipids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44072" y="172356"/>
            <a:ext cx="3605841" cy="828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Sphingophospholipids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" t="123" r="2769" b="-816"/>
          <a:stretch/>
        </p:blipFill>
        <p:spPr>
          <a:xfrm>
            <a:off x="767408" y="980729"/>
            <a:ext cx="4032448" cy="58772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511824" y="1844824"/>
            <a:ext cx="72008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87888" y="155679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erine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0896" y="3105790"/>
            <a:ext cx="72008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64224" y="4581128"/>
            <a:ext cx="72008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87888" y="2736458"/>
            <a:ext cx="146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Ethanolamin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5047" y="4283710"/>
            <a:ext cx="92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Choline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43872" y="332656"/>
            <a:ext cx="160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*You don’t have </a:t>
            </a:r>
            <a:r>
              <a:rPr lang="en-US" sz="1200" dirty="0">
                <a:solidFill>
                  <a:srgbClr val="FF0000"/>
                </a:solidFill>
              </a:rPr>
              <a:t>to memorize the structure 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370" y="332656"/>
            <a:ext cx="8596668" cy="7813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Glycolipids (glycosphingolipids) </a:t>
            </a:r>
            <a:endParaRPr lang="ar-S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7126" y="1625073"/>
            <a:ext cx="7800480" cy="5114083"/>
          </a:xfrm>
        </p:spPr>
        <p:txBody>
          <a:bodyPr/>
          <a:lstStyle/>
          <a:p>
            <a:pPr algn="l" rtl="0"/>
            <a:r>
              <a:rPr lang="en-US" dirty="0" smtClean="0"/>
              <a:t>Contain both</a:t>
            </a:r>
            <a:r>
              <a:rPr lang="en-US" dirty="0" smtClean="0">
                <a:solidFill>
                  <a:srgbClr val="FF0000"/>
                </a:solidFill>
              </a:rPr>
              <a:t> carbohydrate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lipid</a:t>
            </a:r>
            <a:r>
              <a:rPr lang="en-US" dirty="0" smtClean="0"/>
              <a:t> components.</a:t>
            </a:r>
          </a:p>
          <a:p>
            <a:pPr marL="0" indent="0" algn="l" rtl="0">
              <a:buNone/>
            </a:pPr>
            <a:endParaRPr lang="en-US" sz="100" dirty="0" smtClean="0"/>
          </a:p>
          <a:p>
            <a:pPr algn="l" rtl="0"/>
            <a:r>
              <a:rPr lang="en-US" dirty="0"/>
              <a:t>g</a:t>
            </a:r>
            <a:r>
              <a:rPr lang="en-US" dirty="0" smtClean="0"/>
              <a:t>lycolipids </a:t>
            </a:r>
            <a:r>
              <a:rPr lang="en-US" dirty="0"/>
              <a:t>are derivatives of </a:t>
            </a:r>
            <a:r>
              <a:rPr lang="en-US" dirty="0" smtClean="0">
                <a:solidFill>
                  <a:srgbClr val="FF0000"/>
                </a:solidFill>
              </a:rPr>
              <a:t>ceramides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 A </a:t>
            </a:r>
            <a:r>
              <a:rPr lang="en-US" dirty="0"/>
              <a:t>long-chain fatty acid is attached to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amino alcohol </a:t>
            </a:r>
            <a:r>
              <a:rPr lang="en-US" dirty="0" smtClean="0"/>
              <a:t>sphingosine. Also called </a:t>
            </a:r>
            <a:r>
              <a:rPr lang="en-US" dirty="0" err="1" smtClean="0">
                <a:solidFill>
                  <a:srgbClr val="FF0000"/>
                </a:solidFill>
              </a:rPr>
              <a:t>glycoshpingolipids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).</a:t>
            </a:r>
          </a:p>
          <a:p>
            <a:pPr marL="0" indent="0" algn="l" rtl="0">
              <a:buNone/>
            </a:pPr>
            <a:r>
              <a:rPr lang="en-US" dirty="0" smtClean="0"/>
              <a:t>Examples: Ganglioside, </a:t>
            </a:r>
            <a:r>
              <a:rPr lang="en-US" dirty="0" err="1" smtClean="0"/>
              <a:t>glactocerebroside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 rtl="0">
              <a:buNone/>
            </a:pPr>
            <a:endParaRPr lang="en-US" sz="100" dirty="0" smtClean="0"/>
          </a:p>
          <a:p>
            <a:pPr algn="l" rtl="0"/>
            <a:r>
              <a:rPr lang="en-US" dirty="0"/>
              <a:t>A</a:t>
            </a:r>
            <a:r>
              <a:rPr lang="en-US" dirty="0" smtClean="0"/>
              <a:t>ct as : blood group antigens , cell surface receptors for bacteria and viruses.</a:t>
            </a:r>
          </a:p>
          <a:p>
            <a:pPr algn="l" rt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glycosphingolipids are essential components of all membranes in the body, but they are found 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great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amounts in nerve tissue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2470" y="114300"/>
            <a:ext cx="30813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24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84599505"/>
              </p:ext>
            </p:extLst>
          </p:nvPr>
        </p:nvGraphicFramePr>
        <p:xfrm>
          <a:off x="-168696" y="260648"/>
          <a:ext cx="1094521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352" y="1886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*Additional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3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5" y="184597"/>
            <a:ext cx="8596668" cy="755561"/>
          </a:xfrm>
        </p:spPr>
        <p:txBody>
          <a:bodyPr/>
          <a:lstStyle/>
          <a:p>
            <a:r>
              <a:rPr lang="en-US" dirty="0" smtClean="0"/>
              <a:t>Transport of plasma lipids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95" y="940159"/>
            <a:ext cx="9060307" cy="510120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409322121"/>
              </p:ext>
            </p:extLst>
          </p:nvPr>
        </p:nvGraphicFramePr>
        <p:xfrm>
          <a:off x="265082" y="940159"/>
          <a:ext cx="9060307" cy="565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24392" y="692696"/>
            <a:ext cx="2232248" cy="20621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Lipoproteins are composed of a neutral lipid core (containing triacylglycerol [TAG] and cholesteryl esters) surrounded by a shell of amphipathic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apolipoproteins</a:t>
            </a:r>
            <a:endParaRPr lang="ar-S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07608" y="2856017"/>
            <a:ext cx="2677913" cy="38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08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5932558"/>
              </p:ext>
            </p:extLst>
          </p:nvPr>
        </p:nvGraphicFramePr>
        <p:xfrm>
          <a:off x="16096" y="1268760"/>
          <a:ext cx="6910395" cy="52528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3465"/>
                <a:gridCol w="2303465"/>
                <a:gridCol w="2303465"/>
              </a:tblGrid>
              <a:tr h="660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Lipoprotein</a:t>
                      </a:r>
                      <a:endParaRPr lang="en-US" sz="2400" dirty="0">
                        <a:solidFill>
                          <a:srgbClr val="800080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Transports</a:t>
                      </a:r>
                      <a:endParaRPr lang="en-US" sz="2400" dirty="0">
                        <a:solidFill>
                          <a:srgbClr val="800080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Majority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047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Chylomicrons</a:t>
                      </a:r>
                      <a:endParaRPr lang="en-US" sz="2400" dirty="0" smtClean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Dietary TGs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1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Triacylglycerol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5065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Very low density lipoprotein (VLDL)</a:t>
                      </a:r>
                      <a:endParaRPr lang="en-US" sz="2400" dirty="0" smtClean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Endogenous TGs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Triacylglycerol</a:t>
                      </a:r>
                      <a:endParaRPr lang="en-US" sz="2400" dirty="0">
                        <a:latin typeface="+mj-lt"/>
                        <a:cs typeface="Georgia"/>
                      </a:endParaRPr>
                    </a:p>
                  </a:txBody>
                  <a:tcPr/>
                </a:tc>
              </a:tr>
              <a:tr h="113999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Low density lipoprotein (LDL)</a:t>
                      </a:r>
                      <a:endParaRPr lang="en-US" sz="2400" dirty="0" smtClean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Free cholesterol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j-lt"/>
                          <a:cs typeface="Georgia"/>
                        </a:rPr>
                        <a:t>Cholesterol</a:t>
                      </a:r>
                      <a:endParaRPr lang="en-US" sz="2400" dirty="0">
                        <a:latin typeface="+mj-lt"/>
                        <a:cs typeface="Georgia"/>
                      </a:endParaRPr>
                    </a:p>
                  </a:txBody>
                  <a:tcPr/>
                </a:tc>
              </a:tr>
              <a:tr h="113999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High density lipoprotein (HDL)</a:t>
                      </a:r>
                      <a:endParaRPr lang="en-US" sz="2400" dirty="0" smtClean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Cholesteryl</a:t>
                      </a:r>
                      <a:r>
                        <a:rPr lang="en-US" sz="2400" dirty="0" smtClean="0"/>
                        <a:t> esters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j-lt"/>
                          <a:cs typeface="Georgia"/>
                        </a:rPr>
                        <a:t>Protein</a:t>
                      </a:r>
                      <a:endParaRPr lang="en-US" sz="2400" dirty="0">
                        <a:latin typeface="+mj-lt"/>
                        <a:cs typeface="Georgi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18_019"/>
          <p:cNvPicPr>
            <a:picLocks noChangeAspect="1" noChangeArrowheads="1"/>
          </p:cNvPicPr>
          <p:nvPr/>
        </p:nvPicPr>
        <p:blipFill>
          <a:blip r:embed="rId2"/>
          <a:srcRect l="35834" t="2399" r="34167" b="15526"/>
          <a:stretch>
            <a:fillRect/>
          </a:stretch>
        </p:blipFill>
        <p:spPr bwMode="auto">
          <a:xfrm>
            <a:off x="9105039" y="20988"/>
            <a:ext cx="3086961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48853" y="2780928"/>
            <a:ext cx="2088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The more Triacylglycerol are there the size is bigger and the density is low.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Density is how viscous or how fatty the substance is.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HDL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they are the heaviest and the highest density and the smallest in size.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Chylomicron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they are the biggest in size and the lowest density.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0393" y="1886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*You have to know the majority of every Lipoprotein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96" y="94319"/>
            <a:ext cx="6151912" cy="6703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Types and function of lipoprotein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0"/>
            <a:ext cx="9120336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Types and function of lipoprotein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5322"/>
            <a:ext cx="6672064" cy="5982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064" t="11633" r="7211" b="6467"/>
          <a:stretch/>
        </p:blipFill>
        <p:spPr>
          <a:xfrm>
            <a:off x="6672064" y="980728"/>
            <a:ext cx="5519936" cy="5871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*Additional slide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8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504" y="-171400"/>
            <a:ext cx="7766936" cy="980728"/>
          </a:xfrm>
        </p:spPr>
        <p:txBody>
          <a:bodyPr/>
          <a:lstStyle/>
          <a:p>
            <a:pPr algn="ctr"/>
            <a:r>
              <a:rPr lang="en-US" sz="4800" b="1" dirty="0" smtClean="0"/>
              <a:t>MCQs + </a:t>
            </a:r>
            <a:r>
              <a:rPr lang="en-US" sz="4800" b="1" dirty="0" err="1" smtClean="0"/>
              <a:t>vedios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800" y="1022888"/>
            <a:ext cx="11496600" cy="517109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1- What statement from the following is false.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Atherosclerosis can be caused by lipids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b. The carboxylic group in fatty acids is hydrophobic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c. Lipids store energy          d. Fatty acids are amphipathic</a:t>
            </a:r>
          </a:p>
          <a:p>
            <a:pPr algn="l"/>
            <a:endParaRPr lang="en-US" sz="3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2- the fatty acid chain length in mammals varies between.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c12-c19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b. c16-c18          c. c17-c19          d. c14-c16</a:t>
            </a:r>
          </a:p>
          <a:p>
            <a:pPr algn="l"/>
            <a:endParaRPr lang="en-US" sz="3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3- what is the major source of w-3 .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Fish          b. Chicken          c. Nuts          d. 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airy products      </a:t>
            </a:r>
          </a:p>
          <a:p>
            <a:pPr algn="l"/>
            <a:endParaRPr lang="en-US" sz="3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4- What statement is false about lipoprotein’s functions.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Ligands for receptors        b. lipid transport        c. enzymatic functions        d. lipid protection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476227" y="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4-d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3-a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2-b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1-b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44" y="5733256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https://youtu.be/H8WJ2KENlK0?t=6m56s</a:t>
            </a:r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https://www.youtube.com/watch?v=O9lL2KStW9s</a:t>
            </a:r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49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231904" y="624035"/>
            <a:ext cx="4184035" cy="4366867"/>
          </a:xfrm>
        </p:spPr>
        <p:txBody>
          <a:bodyPr>
            <a:normAutofit/>
          </a:bodyPr>
          <a:lstStyle/>
          <a:p>
            <a:r>
              <a:rPr lang="en-US" sz="2800" b="1" dirty="0"/>
              <a:t> Boys team members:</a:t>
            </a:r>
            <a:endParaRPr lang="ar-SA" sz="2800" b="1" dirty="0"/>
          </a:p>
          <a:p>
            <a:endParaRPr lang="en-US" sz="600" b="1" dirty="0"/>
          </a:p>
          <a:p>
            <a:pPr marL="0" indent="0" algn="ctr">
              <a:buNone/>
            </a:pPr>
            <a:r>
              <a:rPr lang="ar-SA" b="1" dirty="0"/>
              <a:t>1- </a:t>
            </a:r>
            <a:r>
              <a:rPr lang="ar-SA" b="1" dirty="0" smtClean="0"/>
              <a:t>محمد المهوس.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2- </a:t>
            </a:r>
            <a:r>
              <a:rPr lang="ar-SA" b="1" dirty="0" smtClean="0"/>
              <a:t>محمد حكمي.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3- </a:t>
            </a:r>
            <a:r>
              <a:rPr lang="ar-SA" b="1" dirty="0" smtClean="0"/>
              <a:t>خالد الراجح.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4- </a:t>
            </a:r>
            <a:r>
              <a:rPr lang="ar-SA" b="1" dirty="0" smtClean="0"/>
              <a:t>محمد حبيب.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5- </a:t>
            </a:r>
            <a:r>
              <a:rPr lang="ar-SA" b="1" dirty="0" smtClean="0"/>
              <a:t>فهد العتيبي.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6- </a:t>
            </a:r>
            <a:r>
              <a:rPr lang="ar-SA" b="1" dirty="0" smtClean="0"/>
              <a:t>هشام القوسي.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7- </a:t>
            </a:r>
            <a:r>
              <a:rPr lang="ar-SA" b="1" dirty="0" smtClean="0"/>
              <a:t>عبدالعزيز الصومالي.</a:t>
            </a:r>
            <a:endParaRPr lang="ar-SA" b="1" dirty="0"/>
          </a:p>
          <a:p>
            <a:pPr marL="0" indent="0" algn="ctr">
              <a:buNone/>
            </a:pPr>
            <a:r>
              <a:rPr lang="ar-SA" b="1" dirty="0"/>
              <a:t>8- </a:t>
            </a:r>
            <a:r>
              <a:rPr lang="ar-SA" b="1" dirty="0" smtClean="0"/>
              <a:t>محمد العسيري.</a:t>
            </a:r>
            <a:endParaRPr lang="ar-SA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360" y="624035"/>
            <a:ext cx="5112568" cy="3880773"/>
          </a:xfrm>
        </p:spPr>
        <p:txBody>
          <a:bodyPr>
            <a:normAutofit/>
          </a:bodyPr>
          <a:lstStyle/>
          <a:p>
            <a:pPr lvl="2" algn="ctr"/>
            <a:r>
              <a:rPr lang="en-US" sz="2800" b="1" dirty="0"/>
              <a:t>Girls team </a:t>
            </a:r>
            <a:r>
              <a:rPr lang="en-US" sz="2800" b="1" dirty="0" smtClean="0"/>
              <a:t>members: </a:t>
            </a:r>
            <a:endParaRPr lang="ar-SA" sz="2800" b="1" dirty="0" smtClean="0"/>
          </a:p>
          <a:p>
            <a:pPr marL="914400" lvl="2" indent="0" algn="ctr">
              <a:buNone/>
            </a:pPr>
            <a:endParaRPr lang="en-US" sz="800" b="1" dirty="0" smtClean="0"/>
          </a:p>
          <a:p>
            <a:pPr marL="914400" lvl="2" indent="0" algn="ctr">
              <a:buNone/>
            </a:pPr>
            <a:r>
              <a:rPr lang="ar-SA" sz="1800" b="1" dirty="0"/>
              <a:t>1- روان القحطاني</a:t>
            </a:r>
            <a:r>
              <a:rPr lang="ar-SA" sz="1800" b="1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472" y="5184679"/>
            <a:ext cx="2607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549E39">
                    <a:lumMod val="75000"/>
                  </a:srgbClr>
                </a:solidFill>
              </a:rPr>
              <a:t>-Team leaders:</a:t>
            </a:r>
            <a:endParaRPr lang="ar-SA" sz="2600" b="1" dirty="0">
              <a:solidFill>
                <a:srgbClr val="549E39">
                  <a:lumMod val="75000"/>
                </a:srgbClr>
              </a:solidFill>
            </a:endParaRPr>
          </a:p>
          <a:p>
            <a:endParaRPr lang="en-US" sz="800" b="1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نوره السهلي.</a:t>
            </a: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عبدالله المانع.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82" y="5184679"/>
            <a:ext cx="388188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549E39">
                    <a:lumMod val="75000"/>
                  </a:srgbClr>
                </a:solidFill>
              </a:rPr>
              <a:t>-Contact us:</a:t>
            </a:r>
            <a:endParaRPr lang="en-US" sz="8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endParaRPr lang="en-US" sz="7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hlinkClick r:id="rId2"/>
              </a:rPr>
              <a:t>Biochemistryteam436@gmail.com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hlinkClick r:id="rId3"/>
              </a:rPr>
              <a:t>twitter.com/436biochemteam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3900925" y="254271"/>
            <a:ext cx="4624216" cy="1432240"/>
          </a:xfrm>
        </p:spPr>
        <p:txBody>
          <a:bodyPr>
            <a:noAutofit/>
          </a:bodyPr>
          <a:lstStyle/>
          <a:p>
            <a:pPr algn="l" rtl="0"/>
            <a:r>
              <a:rPr lang="en-US" sz="4400" b="1" dirty="0">
                <a:latin typeface="Tahoma"/>
              </a:rPr>
              <a:t>Objectives</a:t>
            </a:r>
            <a:endParaRPr lang="ar-SA" sz="4400" b="1" dirty="0">
              <a:latin typeface="Tahoma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57200" y="2362200"/>
            <a:ext cx="9871313" cy="426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/>
          <p:cNvSpPr/>
          <p:nvPr/>
        </p:nvSpPr>
        <p:spPr>
          <a:xfrm>
            <a:off x="838200" y="723608"/>
            <a:ext cx="2171992" cy="217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Define and classify lipids</a:t>
            </a:r>
            <a:endParaRPr lang="ar-SA" dirty="0"/>
          </a:p>
        </p:txBody>
      </p:sp>
      <p:sp>
        <p:nvSpPr>
          <p:cNvPr id="12" name="شكل بيضاوي 11"/>
          <p:cNvSpPr/>
          <p:nvPr/>
        </p:nvSpPr>
        <p:spPr>
          <a:xfrm>
            <a:off x="3284509" y="1790408"/>
            <a:ext cx="2155387" cy="217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Understand the physiological importance of lipids</a:t>
            </a:r>
            <a:endParaRPr lang="ar-SA" dirty="0"/>
          </a:p>
        </p:txBody>
      </p:sp>
      <p:sp>
        <p:nvSpPr>
          <p:cNvPr id="13" name="شكل بيضاوي 12"/>
          <p:cNvSpPr/>
          <p:nvPr/>
        </p:nvSpPr>
        <p:spPr>
          <a:xfrm>
            <a:off x="5652421" y="2781008"/>
            <a:ext cx="2155386" cy="217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List the examples of simple and complex lipids</a:t>
            </a:r>
          </a:p>
        </p:txBody>
      </p:sp>
      <p:sp>
        <p:nvSpPr>
          <p:cNvPr id="14" name="شكل بيضاوي 13"/>
          <p:cNvSpPr/>
          <p:nvPr/>
        </p:nvSpPr>
        <p:spPr>
          <a:xfrm>
            <a:off x="8020332" y="3847808"/>
            <a:ext cx="2155386" cy="217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Correlate implications of lipids in clinical conditions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4715774" y="6494348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436 Biochemistry team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xmlns="" val="2857734650"/>
              </p:ext>
            </p:extLst>
          </p:nvPr>
        </p:nvGraphicFramePr>
        <p:xfrm>
          <a:off x="200248" y="1"/>
          <a:ext cx="1199175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0296" y="-27384"/>
            <a:ext cx="3456384" cy="396044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414719" y="1929606"/>
            <a:ext cx="13681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SA" dirty="0" smtClean="0">
                <a:solidFill>
                  <a:schemeClr val="bg2">
                    <a:lumMod val="75000"/>
                  </a:schemeClr>
                </a:solidFill>
              </a:rPr>
              <a:t>اللبيد تعطينا طاقة ضعف الكربوهيدرات</a:t>
            </a:r>
            <a:endParaRPr lang="ar-S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6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39350703"/>
              </p:ext>
            </p:extLst>
          </p:nvPr>
        </p:nvGraphicFramePr>
        <p:xfrm>
          <a:off x="6493791" y="-381000"/>
          <a:ext cx="5393409" cy="420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3110821"/>
            <a:ext cx="4536400" cy="367097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90334979"/>
              </p:ext>
            </p:extLst>
          </p:nvPr>
        </p:nvGraphicFramePr>
        <p:xfrm>
          <a:off x="0" y="-294766"/>
          <a:ext cx="5703376" cy="433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3148199"/>
            <a:ext cx="4533720" cy="363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0746" y="3521077"/>
            <a:ext cx="227472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lipids compound is </a:t>
            </a:r>
            <a:r>
              <a:rPr lang="en-US" dirty="0">
                <a:solidFill>
                  <a:srgbClr val="FF0000"/>
                </a:solidFill>
              </a:rPr>
              <a:t>heterogeneous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0920" y="5124271"/>
            <a:ext cx="232428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Glycolipids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are lipids with a carbohydrate attached by 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glycosidic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bond.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1680" y="202168"/>
            <a:ext cx="4868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Classification of lipids </a:t>
            </a:r>
          </a:p>
        </p:txBody>
      </p:sp>
    </p:spTree>
    <p:extLst>
      <p:ext uri="{BB962C8B-B14F-4D97-AF65-F5344CB8AC3E}">
        <p14:creationId xmlns:p14="http://schemas.microsoft.com/office/powerpoint/2010/main" xmlns="" val="13470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094" y="152400"/>
            <a:ext cx="3586110" cy="646331"/>
          </a:xfrm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Fatty </a:t>
            </a:r>
            <a:r>
              <a:rPr lang="en-US" dirty="0" smtClean="0"/>
              <a:t>Acids (FAs)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32" y="1072227"/>
            <a:ext cx="8596668" cy="5390782"/>
          </a:xfrm>
        </p:spPr>
        <p:txBody>
          <a:bodyPr>
            <a:normAutofit/>
          </a:bodyPr>
          <a:lstStyle/>
          <a:p>
            <a:pPr algn="l" rtl="0"/>
            <a:r>
              <a:rPr lang="en-US" sz="2300" dirty="0"/>
              <a:t>FAs are </a:t>
            </a:r>
            <a:r>
              <a:rPr lang="en-US" sz="2300" dirty="0">
                <a:solidFill>
                  <a:srgbClr val="FF0000"/>
                </a:solidFill>
              </a:rPr>
              <a:t>carboxylic acid</a:t>
            </a:r>
            <a:r>
              <a:rPr lang="en-US" sz="2300" dirty="0"/>
              <a:t> and long-chain of </a:t>
            </a:r>
            <a:r>
              <a:rPr lang="en-US" sz="2300" dirty="0" smtClean="0"/>
              <a:t>hydrocarbon.</a:t>
            </a:r>
            <a:endParaRPr lang="en-US" sz="2300" dirty="0"/>
          </a:p>
          <a:p>
            <a:pPr algn="l" rtl="0"/>
            <a:r>
              <a:rPr lang="en-US" sz="2300" dirty="0">
                <a:solidFill>
                  <a:srgbClr val="FF0000"/>
                </a:solidFill>
              </a:rPr>
              <a:t>A</a:t>
            </a:r>
            <a:r>
              <a:rPr lang="en-US" sz="2300" dirty="0" smtClean="0">
                <a:solidFill>
                  <a:srgbClr val="FF0000"/>
                </a:solidFill>
              </a:rPr>
              <a:t>mphipathic</a:t>
            </a:r>
            <a:r>
              <a:rPr lang="en-US" sz="2300" dirty="0" smtClean="0"/>
              <a:t> </a:t>
            </a:r>
            <a:r>
              <a:rPr lang="en-US" sz="2400" dirty="0" smtClean="0"/>
              <a:t>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hydrophobic tails and hydrophilic head</a:t>
            </a:r>
            <a:r>
              <a:rPr lang="en-US" sz="2400" dirty="0" smtClean="0"/>
              <a:t>).</a:t>
            </a:r>
            <a:endParaRPr lang="en-US" sz="2400" dirty="0"/>
          </a:p>
          <a:p>
            <a:pPr algn="l" rtl="0"/>
            <a:r>
              <a:rPr lang="en-US" sz="2300" dirty="0" smtClean="0"/>
              <a:t>The hydrocarbon chain </a:t>
            </a:r>
            <a:r>
              <a:rPr lang="en-US" sz="2300" dirty="0"/>
              <a:t>is </a:t>
            </a:r>
            <a:r>
              <a:rPr lang="en-US" sz="2300" dirty="0" smtClean="0">
                <a:solidFill>
                  <a:srgbClr val="FF0000"/>
                </a:solidFill>
              </a:rPr>
              <a:t>hydrophobic.</a:t>
            </a:r>
            <a:endParaRPr lang="en-US" sz="2300" dirty="0">
              <a:solidFill>
                <a:srgbClr val="FF0000"/>
              </a:solidFill>
            </a:endParaRPr>
          </a:p>
          <a:p>
            <a:pPr algn="l" rtl="0"/>
            <a:r>
              <a:rPr lang="en-US" sz="2300" dirty="0" smtClean="0"/>
              <a:t>The carboxylic </a:t>
            </a:r>
            <a:r>
              <a:rPr lang="en-US" sz="2300" dirty="0"/>
              <a:t>group(COOH) is </a:t>
            </a:r>
            <a:r>
              <a:rPr lang="en-US" sz="2300" dirty="0" smtClean="0">
                <a:solidFill>
                  <a:srgbClr val="FF0000"/>
                </a:solidFill>
              </a:rPr>
              <a:t>hydrophilic.</a:t>
            </a:r>
            <a:r>
              <a:rPr lang="en-US" sz="2300" dirty="0" smtClean="0"/>
              <a:t> </a:t>
            </a:r>
            <a:endParaRPr lang="en-US" sz="2300" dirty="0"/>
          </a:p>
          <a:p>
            <a:pPr algn="l" rtl="0"/>
            <a:r>
              <a:rPr lang="en-US" sz="2300" dirty="0"/>
              <a:t>I</a:t>
            </a:r>
            <a:r>
              <a:rPr lang="en-US" sz="2300" dirty="0" smtClean="0"/>
              <a:t>nsoluble </a:t>
            </a:r>
            <a:r>
              <a:rPr lang="en-US" sz="2300" dirty="0"/>
              <a:t>in </a:t>
            </a:r>
            <a:r>
              <a:rPr lang="en-US" sz="2300" dirty="0" smtClean="0"/>
              <a:t>water. </a:t>
            </a:r>
            <a:endParaRPr lang="en-US" sz="2300" dirty="0"/>
          </a:p>
          <a:p>
            <a:pPr algn="l" rtl="0"/>
            <a:r>
              <a:rPr lang="en-US" sz="2300" dirty="0" smtClean="0"/>
              <a:t>FAs must be transported in plasma </a:t>
            </a:r>
            <a:r>
              <a:rPr lang="en-US" sz="2300" dirty="0"/>
              <a:t>via </a:t>
            </a:r>
            <a:r>
              <a:rPr lang="en-US" sz="2300" dirty="0" smtClean="0"/>
              <a:t>proteins </a:t>
            </a:r>
            <a:r>
              <a:rPr lang="en-US" sz="2400" dirty="0" smtClean="0"/>
              <a:t>(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Albumin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is an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example of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fatty acid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transporter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300" dirty="0"/>
              <a:t>The majority of plasma FAs </a:t>
            </a:r>
            <a:r>
              <a:rPr lang="en-US" sz="2300" dirty="0" smtClean="0"/>
              <a:t>are </a:t>
            </a:r>
            <a:r>
              <a:rPr lang="en-US" sz="2300" dirty="0" smtClean="0">
                <a:solidFill>
                  <a:srgbClr val="FF0000"/>
                </a:solidFill>
              </a:rPr>
              <a:t>esters</a:t>
            </a:r>
            <a:r>
              <a:rPr lang="en-US" sz="2300" dirty="0" smtClean="0"/>
              <a:t> </a:t>
            </a:r>
            <a:r>
              <a:rPr lang="en-US" sz="2300" dirty="0"/>
              <a:t>of (</a:t>
            </a:r>
            <a:r>
              <a:rPr lang="en-US" sz="2300" dirty="0">
                <a:solidFill>
                  <a:srgbClr val="FF0000"/>
                </a:solidFill>
              </a:rPr>
              <a:t>Triacylglycerol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FF0000"/>
                </a:solidFill>
              </a:rPr>
              <a:t>Cholesterol</a:t>
            </a:r>
            <a:r>
              <a:rPr lang="en-US" sz="2300" dirty="0"/>
              <a:t>, and </a:t>
            </a:r>
            <a:r>
              <a:rPr lang="en-US" sz="2300" dirty="0">
                <a:solidFill>
                  <a:srgbClr val="FF0000"/>
                </a:solidFill>
              </a:rPr>
              <a:t>Phospholipids</a:t>
            </a:r>
            <a:r>
              <a:rPr lang="en-US" sz="2300" dirty="0"/>
              <a:t>).</a:t>
            </a:r>
          </a:p>
          <a:p>
            <a:pPr algn="l" rtl="0"/>
            <a:r>
              <a:rPr lang="en-US" sz="2300" dirty="0" smtClean="0"/>
              <a:t>The FAs </a:t>
            </a:r>
            <a:r>
              <a:rPr lang="en-US" sz="2300" dirty="0"/>
              <a:t>chain length in mammals it </a:t>
            </a:r>
            <a:r>
              <a:rPr lang="en-US" sz="2300" dirty="0" smtClean="0"/>
              <a:t>differs </a:t>
            </a:r>
            <a:r>
              <a:rPr lang="en-US" sz="2300" dirty="0"/>
              <a:t>from C16-C18</a:t>
            </a:r>
          </a:p>
          <a:p>
            <a:pPr algn="l" rtl="0"/>
            <a:r>
              <a:rPr lang="en-US" sz="2300" dirty="0"/>
              <a:t> For example: palmitic, oleic and stearic acids </a:t>
            </a:r>
          </a:p>
          <a:p>
            <a:pPr algn="l" rtl="0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1600" y="3581400"/>
            <a:ext cx="3168000" cy="25748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00" y="381000"/>
            <a:ext cx="3168000" cy="2993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5774" y="6494348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436 Biochemistry team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5560" y="104319"/>
            <a:ext cx="7284366" cy="646331"/>
          </a:xfrm>
        </p:spPr>
        <p:txBody>
          <a:bodyPr vert="horz" wrap="none" lIns="91440" tIns="45720" rIns="91440" bIns="45720" rtlCol="0" anchor="t">
            <a:spAutoFit/>
          </a:bodyPr>
          <a:lstStyle/>
          <a:p>
            <a:pPr algn="l" rtl="0"/>
            <a:r>
              <a:rPr lang="en-US" dirty="0"/>
              <a:t>Degree of </a:t>
            </a:r>
            <a:r>
              <a:rPr lang="en-US" dirty="0" smtClean="0"/>
              <a:t>Saturation </a:t>
            </a:r>
            <a:r>
              <a:rPr lang="ar-SA" dirty="0"/>
              <a:t>(مدى التشبع)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0692" y="831547"/>
            <a:ext cx="11179306" cy="23370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FAs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may contain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No double bonds (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saturated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chemeClr val="tx1"/>
                </a:solidFill>
              </a:rPr>
              <a:t>trans form).</a:t>
            </a:r>
            <a:endParaRPr lang="en-US" sz="2400" dirty="0">
              <a:solidFill>
                <a:schemeClr val="tx1"/>
              </a:solidFill>
            </a:endParaRP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One or more double bonds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mono or poly unsaturated</a:t>
            </a:r>
            <a:r>
              <a:rPr lang="en-US" sz="2400" dirty="0">
                <a:solidFill>
                  <a:schemeClr val="tx1"/>
                </a:solidFill>
              </a:rPr>
              <a:t> – cis form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5" y="2794725"/>
            <a:ext cx="5419641" cy="2650499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52184" y="934502"/>
            <a:ext cx="223219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**Saturated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fats are difficult to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digest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 down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5774" y="6494348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92D050"/>
                </a:solidFill>
              </a:rPr>
              <a:t>436 Biochemistry team</a:t>
            </a:r>
            <a:endParaRPr lang="en-US">
              <a:solidFill>
                <a:srgbClr val="92D05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31" t="65750" r="10420" b="13908"/>
          <a:stretch/>
        </p:blipFill>
        <p:spPr>
          <a:xfrm>
            <a:off x="542512" y="5382960"/>
            <a:ext cx="3897304" cy="139502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8" t="9477" r="2070" b="4764"/>
          <a:stretch/>
        </p:blipFill>
        <p:spPr>
          <a:xfrm>
            <a:off x="7248177" y="2459872"/>
            <a:ext cx="4850657" cy="4318116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7386042" y="4419293"/>
            <a:ext cx="418866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ar-SA">
                <a:solidFill>
                  <a:schemeClr val="bg1">
                    <a:lumMod val="65000"/>
                  </a:schemeClr>
                </a:solidFill>
              </a:rPr>
              <a:t>دائما تكون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(0)</a:t>
            </a:r>
            <a:r>
              <a:rPr lang="ar-SA">
                <a:solidFill>
                  <a:schemeClr val="bg1">
                    <a:lumMod val="65000"/>
                  </a:schemeClr>
                </a:solidFill>
              </a:rPr>
              <a:t> في حال كان ال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FA</a:t>
            </a:r>
            <a:r>
              <a:rPr lang="ar-SA" smtClean="0"/>
              <a:t> </a:t>
            </a:r>
            <a:r>
              <a:rPr lang="ar-SA" b="1">
                <a:solidFill>
                  <a:schemeClr val="bg1">
                    <a:lumMod val="65000"/>
                  </a:schemeClr>
                </a:solidFill>
              </a:rPr>
              <a:t>مشبع..</a:t>
            </a:r>
            <a:endParaRPr lang="en-US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75921" y="2719861"/>
            <a:ext cx="187225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SA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لو كان عندي أكثر من رابطة ثنائية بالل</a:t>
            </a:r>
            <a:r>
              <a:rPr lang="ar-SA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ي</a:t>
            </a:r>
            <a:r>
              <a:rPr lang="ar-SA" sz="1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بيد راح يكون بين كل وحدة واللي بعدها ثلاث كربونات بمعنى إذا كانت أول رابطة ثنائية عند كربونة 3 اللي بعدها تكون عند 6 وهكذا </a:t>
            </a:r>
            <a:endParaRPr lang="ar-SA" sz="1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3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65789" y="277688"/>
            <a:ext cx="4410438" cy="646331"/>
          </a:xfrm>
        </p:spPr>
        <p:txBody>
          <a:bodyPr vert="horz" wrap="none" lIns="91440" tIns="45720" rIns="91440" bIns="45720" rtlCol="0" anchor="t">
            <a:spAutoFit/>
          </a:bodyPr>
          <a:lstStyle/>
          <a:p>
            <a:pPr algn="l" rtl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Essential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Fatty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cids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4838" y="1137915"/>
            <a:ext cx="8907506" cy="5541099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There </a:t>
            </a:r>
            <a:r>
              <a:rPr lang="en-US" sz="2800" dirty="0"/>
              <a:t>are two essential fatty </a:t>
            </a:r>
            <a:r>
              <a:rPr lang="en-US" sz="2800" dirty="0" smtClean="0"/>
              <a:t>acids </a:t>
            </a:r>
            <a:r>
              <a:rPr lang="en-US" sz="2800" dirty="0"/>
              <a:t>that our bodies can not synthesize </a:t>
            </a:r>
            <a:r>
              <a:rPr lang="en-US" sz="2800" dirty="0" smtClean="0"/>
              <a:t>so they </a:t>
            </a:r>
            <a:r>
              <a:rPr lang="en-US" sz="2800" dirty="0"/>
              <a:t>must be supplied </a:t>
            </a:r>
            <a:r>
              <a:rPr lang="en-US" sz="2800" dirty="0" smtClean="0"/>
              <a:t>in diets </a:t>
            </a:r>
            <a:r>
              <a:rPr lang="en-US" sz="2800" dirty="0"/>
              <a:t>which are </a:t>
            </a:r>
            <a:r>
              <a:rPr lang="en-US" sz="2800" dirty="0">
                <a:solidFill>
                  <a:srgbClr val="FF0000"/>
                </a:solidFill>
              </a:rPr>
              <a:t>Linoleic acid and </a:t>
            </a:r>
            <a:r>
              <a:rPr lang="en-US" sz="2800" dirty="0" smtClean="0">
                <a:solidFill>
                  <a:srgbClr val="FF0000"/>
                </a:solidFill>
              </a:rPr>
              <a:t>Alpha-</a:t>
            </a:r>
            <a:r>
              <a:rPr lang="en-US" sz="2800" dirty="0" err="1" smtClean="0">
                <a:solidFill>
                  <a:srgbClr val="FF0000"/>
                </a:solidFill>
              </a:rPr>
              <a:t>Linolenic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acid</a:t>
            </a:r>
          </a:p>
          <a:p>
            <a:pPr marL="0" indent="0" algn="l" rtl="0">
              <a:buNone/>
            </a:pPr>
            <a:endParaRPr lang="en-US" sz="100" dirty="0">
              <a:solidFill>
                <a:schemeClr val="tx1"/>
              </a:solidFill>
            </a:endParaRP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Deficiency can cause dermatitis, membrane function </a:t>
            </a:r>
            <a:r>
              <a:rPr lang="en-US" sz="2800" dirty="0" smtClean="0">
                <a:solidFill>
                  <a:schemeClr val="tx1"/>
                </a:solidFill>
              </a:rPr>
              <a:t>loss .</a:t>
            </a:r>
          </a:p>
          <a:p>
            <a:pPr marL="0" indent="0" algn="l" rtl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800" dirty="0">
                <a:solidFill>
                  <a:srgbClr val="FF0000"/>
                </a:solidFill>
              </a:rPr>
              <a:t>Linoleic acid </a:t>
            </a:r>
            <a:r>
              <a:rPr lang="en-US" sz="2800" dirty="0">
                <a:solidFill>
                  <a:schemeClr val="tx1"/>
                </a:solidFill>
              </a:rPr>
              <a:t>(precursor of arachidonic </a:t>
            </a:r>
            <a:r>
              <a:rPr lang="en-US" sz="2800" dirty="0" smtClean="0">
                <a:solidFill>
                  <a:schemeClr val="tx1"/>
                </a:solidFill>
              </a:rPr>
              <a:t>acid).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Arachidonic </a:t>
            </a:r>
            <a:r>
              <a:rPr lang="en-US" sz="2800" dirty="0">
                <a:solidFill>
                  <a:schemeClr val="tx1"/>
                </a:solidFill>
              </a:rPr>
              <a:t>acid is essential where Linoleic acid is deficient in the diet</a:t>
            </a: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5774" y="6494348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92D050"/>
                </a:solidFill>
              </a:rPr>
              <a:t>436 Biochemistry team</a:t>
            </a:r>
            <a:endParaRPr lang="en-US">
              <a:solidFill>
                <a:srgbClr val="92D05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7896200" y="3133723"/>
            <a:ext cx="403244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That means that Arachidonic acid is non essential so our bodies can produce it when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Linoleic acid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is present 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16336" y="4725144"/>
            <a:ext cx="892002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But actually Arachidonic acid is considered as conditional fatty acid because </a:t>
            </a:r>
            <a:r>
              <a:rPr lang="is-IS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3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7434" y="857479"/>
          <a:ext cx="7332741" cy="539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84"/>
                <a:gridCol w="3641757"/>
              </a:tblGrid>
              <a:tr h="57429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dirty="0" smtClean="0"/>
                        <a:t>W-3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dirty="0" smtClean="0"/>
                        <a:t>W-6</a:t>
                      </a:r>
                      <a:endParaRPr lang="en-US" dirty="0" smtClean="0"/>
                    </a:p>
                  </a:txBody>
                  <a:tcPr anchor="ctr"/>
                </a:tc>
              </a:tr>
              <a:tr h="14508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Long chain polyunsaturated FA’s with first double bond starting with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third carbon</a:t>
                      </a:r>
                      <a:r>
                        <a:rPr lang="en-US" sz="1800" dirty="0" smtClean="0"/>
                        <a:t> from the methyl 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Long chain polyunsaturated with first double bond starting with the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sixth carbon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from the methyl end</a:t>
                      </a:r>
                    </a:p>
                    <a:p>
                      <a:pPr marL="0" algn="ctr" defTabSz="457200" rtl="0" eaLnBrk="1" latinLnBrk="0" hangingPunct="1"/>
                      <a:endParaRPr lang="en-US" dirty="0"/>
                    </a:p>
                  </a:txBody>
                  <a:tcPr anchor="ctr"/>
                </a:tc>
              </a:tr>
              <a:tr h="9067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They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reduce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serum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triglycerides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blood pressure and risk for heart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They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reduce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serum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cholesterol</a:t>
                      </a:r>
                    </a:p>
                    <a:p>
                      <a:pPr marL="0" algn="ctr" defTabSz="457200" rtl="0" eaLnBrk="1" latinLnBrk="0" hangingPunct="1"/>
                      <a:endParaRPr lang="en-US" dirty="0"/>
                    </a:p>
                  </a:txBody>
                  <a:tcPr anchor="ctr"/>
                </a:tc>
              </a:tr>
              <a:tr h="4070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Major source: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Major source: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vegetable oil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nuts</a:t>
                      </a:r>
                    </a:p>
                    <a:p>
                      <a:pPr algn="ctr" rtl="0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457200" rtl="0" eaLnBrk="1" latinLnBrk="0" hangingPunct="1"/>
                      <a:endParaRPr lang="en-US" dirty="0"/>
                    </a:p>
                  </a:txBody>
                  <a:tcPr anchor="ctr"/>
                </a:tc>
              </a:tr>
              <a:tr h="152611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Examples:</a:t>
                      </a:r>
                    </a:p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dirty="0" smtClean="0"/>
                        <a:t>Alpha-linolenic acid</a:t>
                      </a:r>
                    </a:p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dirty="0" smtClean="0"/>
                        <a:t>EPA (</a:t>
                      </a:r>
                      <a:r>
                        <a:rPr lang="en-US" dirty="0" err="1" smtClean="0"/>
                        <a:t>eicosapentaenoic</a:t>
                      </a:r>
                      <a:r>
                        <a:rPr lang="en-US" baseline="0" dirty="0" smtClean="0"/>
                        <a:t> acid)</a:t>
                      </a:r>
                      <a:endParaRPr lang="en-US" dirty="0" smtClean="0"/>
                    </a:p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dirty="0" smtClean="0"/>
                        <a:t>DHA (Docosahexaenoic acid)</a:t>
                      </a:r>
                    </a:p>
                    <a:p>
                      <a:pPr marL="0" algn="ctr" defTabSz="457200" rtl="0" eaLnBrk="1" latinLnBrk="0" hangingPunct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Example: </a:t>
                      </a:r>
                    </a:p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Linoleic acid 18:2</a:t>
                      </a:r>
                      <a:endParaRPr lang="en-US" sz="160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1344" y="-2738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W-3 and W-6 Fatty </a:t>
            </a: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Acids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accent1"/>
                </a:solidFill>
              </a:rPr>
              <a:t>(</a:t>
            </a:r>
            <a:r>
              <a:rPr lang="en-US" sz="3600" dirty="0"/>
              <a:t>w = omega</a:t>
            </a:r>
            <a:r>
              <a:rPr lang="en-US" sz="3600" dirty="0">
                <a:solidFill>
                  <a:schemeClr val="accent1"/>
                </a:solidFill>
              </a:rPr>
              <a:t>)</a:t>
            </a:r>
          </a:p>
          <a:p>
            <a:pPr algn="ctr">
              <a:spcBef>
                <a:spcPct val="0"/>
              </a:spcBef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5774" y="6494348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92D050"/>
                </a:solidFill>
              </a:rPr>
              <a:t>436 Biochemistry team</a:t>
            </a:r>
            <a:endParaRPr lang="en-US">
              <a:solidFill>
                <a:srgbClr val="92D050"/>
              </a:solidFill>
            </a:endParaRPr>
          </a:p>
        </p:txBody>
      </p:sp>
      <p:pic>
        <p:nvPicPr>
          <p:cNvPr id="7" name="عنصر نائب للمحتوى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5" y="857479"/>
            <a:ext cx="4433362" cy="42277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2"/>
          <p:cNvSpPr txBox="1"/>
          <p:nvPr/>
        </p:nvSpPr>
        <p:spPr>
          <a:xfrm>
            <a:off x="7680176" y="5036983"/>
            <a:ext cx="44327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ar-SA">
                <a:solidFill>
                  <a:schemeClr val="bg1">
                    <a:lumMod val="65000"/>
                  </a:schemeClr>
                </a:solidFill>
              </a:rPr>
              <a:t>نبدأ البحث عن ذرة الكربون التي تحمل “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Double bond</a:t>
            </a:r>
            <a:r>
              <a:rPr lang="ar-SA">
                <a:solidFill>
                  <a:schemeClr val="bg1">
                    <a:lumMod val="65000"/>
                  </a:schemeClr>
                </a:solidFill>
              </a:rPr>
              <a:t>” من الجهة البعيدة عن (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C=O</a:t>
            </a:r>
            <a:r>
              <a:rPr lang="ar-SA">
                <a:solidFill>
                  <a:schemeClr val="bg1">
                    <a:lumMod val="65000"/>
                  </a:schemeClr>
                </a:solidFill>
              </a:rPr>
              <a:t>).</a:t>
            </a:r>
          </a:p>
          <a:p>
            <a:pPr marL="0" algn="r" defTabSz="457200" rtl="1" eaLnBrk="1" latinLnBrk="0" hangingPunct="1"/>
            <a:r>
              <a:rPr lang="ar-SA">
                <a:solidFill>
                  <a:schemeClr val="bg1">
                    <a:lumMod val="65000"/>
                  </a:schemeClr>
                </a:solidFill>
              </a:rPr>
              <a:t>اذا كانت الذرة الثالثة ----</a:t>
            </a:r>
            <a:r>
              <a:rPr lang="ar-SA">
                <a:solidFill>
                  <a:schemeClr val="bg1">
                    <a:lumMod val="65000"/>
                  </a:schemeClr>
                </a:solidFill>
                <a:sym typeface="Wingdings"/>
              </a:rPr>
              <a:t>&gt; </a:t>
            </a:r>
            <a:r>
              <a:rPr lang="en-US">
                <a:solidFill>
                  <a:schemeClr val="bg1">
                    <a:lumMod val="65000"/>
                  </a:schemeClr>
                </a:solidFill>
                <a:sym typeface="Wingdings"/>
              </a:rPr>
              <a:t>Omega-3</a:t>
            </a:r>
          </a:p>
          <a:p>
            <a:pPr algn="r" rtl="1"/>
            <a:r>
              <a:rPr lang="ar-SA">
                <a:solidFill>
                  <a:schemeClr val="bg1">
                    <a:lumMod val="65000"/>
                  </a:schemeClr>
                </a:solidFill>
              </a:rPr>
              <a:t>اذا كانت الذرة السادسة ----</a:t>
            </a:r>
            <a:r>
              <a:rPr lang="ar-SA">
                <a:solidFill>
                  <a:schemeClr val="bg1">
                    <a:lumMod val="65000"/>
                  </a:schemeClr>
                </a:solidFill>
                <a:sym typeface="Wingdings"/>
              </a:rPr>
              <a:t>&gt;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Omega-6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8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84726" y="783859"/>
            <a:ext cx="96556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-</a:t>
            </a:r>
            <a:r>
              <a:rPr lang="en-US" sz="2200" dirty="0" smtClean="0">
                <a:solidFill>
                  <a:srgbClr val="FF0000"/>
                </a:solidFill>
              </a:rPr>
              <a:t>Three fatty acids </a:t>
            </a:r>
            <a:r>
              <a:rPr lang="en-US" sz="2200" dirty="0" smtClean="0"/>
              <a:t>with a </a:t>
            </a:r>
            <a:r>
              <a:rPr lang="en-US" sz="2200" dirty="0" smtClean="0">
                <a:solidFill>
                  <a:srgbClr val="FF0000"/>
                </a:solidFill>
              </a:rPr>
              <a:t>glycerol</a:t>
            </a:r>
            <a:r>
              <a:rPr lang="en-US" sz="2200" dirty="0" smtClean="0"/>
              <a:t> bonded are called </a:t>
            </a:r>
            <a:r>
              <a:rPr lang="en-US" sz="2200" dirty="0" smtClean="0">
                <a:solidFill>
                  <a:srgbClr val="FF0000"/>
                </a:solidFill>
              </a:rPr>
              <a:t>triglyceride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FF0000"/>
                </a:solidFill>
              </a:rPr>
              <a:t>TGs</a:t>
            </a:r>
            <a:r>
              <a:rPr lang="en-US" sz="2200" dirty="0" smtClean="0"/>
              <a:t>) also known as fat.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-A triglyceride (TGs) Are tri-ester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**</a:t>
            </a:r>
            <a:r>
              <a:rPr lang="en-US" sz="2200" dirty="0" smtClean="0"/>
              <a:t> of fatty acid With a glycerol molecule bounded to them.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-Constitutes majority of dietary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ar-SA" sz="2200" dirty="0" smtClean="0">
                <a:solidFill>
                  <a:schemeClr val="bg1">
                    <a:lumMod val="50000"/>
                  </a:schemeClr>
                </a:solidFill>
              </a:rPr>
              <a:t>يعني معظم الدهون في غذائنا من هذا النوع </a:t>
            </a:r>
            <a:r>
              <a:rPr lang="en-US" sz="2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-stored in adipocyte (fat cells) as energy reservoir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***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-not a component of cell membrane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ar-SA" sz="2200" dirty="0" smtClean="0">
                <a:solidFill>
                  <a:schemeClr val="bg1">
                    <a:lumMod val="50000"/>
                  </a:schemeClr>
                </a:solidFill>
              </a:rPr>
              <a:t>ليس من احد مكونات الغشاء الخلوي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-subcutaneous layer of fats provides thermal insulation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****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04057" y="4869160"/>
            <a:ext cx="6240015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*also called triacylglycerol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**tri-ester means 3 ester, ester is a fatty acid with alcohol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 ( in this case the alcohol is glycerol ) </a:t>
            </a:r>
          </a:p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***reservoir:</a:t>
            </a:r>
            <a:r>
              <a:rPr lang="ar-SA" dirty="0" smtClean="0">
                <a:solidFill>
                  <a:prstClr val="white">
                    <a:lumMod val="50000"/>
                  </a:prstClr>
                </a:solidFill>
              </a:rPr>
              <a:t> مخزن </a:t>
            </a:r>
          </a:p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****</a:t>
            </a:r>
            <a:r>
              <a:rPr lang="ar-SA" dirty="0" smtClean="0">
                <a:solidFill>
                  <a:prstClr val="white">
                    <a:lumMod val="50000"/>
                  </a:prstClr>
                </a:solidFill>
              </a:rPr>
              <a:t>تشكل طبقة تحت الجلد تعمل كعازل حراري تحمي الجسم من البرودة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4" t="2491" r="31287" b="1051"/>
          <a:stretch/>
        </p:blipFill>
        <p:spPr bwMode="auto">
          <a:xfrm>
            <a:off x="9192344" y="3356992"/>
            <a:ext cx="29116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783632" y="147459"/>
            <a:ext cx="4763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Triacylglycerols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(TGs) </a:t>
            </a:r>
            <a:endParaRPr lang="ar-SA" sz="3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8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{31FF818E-2DF9-424E-90CF-FBCC483D0283}tf16392406</Template>
  <TotalTime>2279</TotalTime>
  <Words>1478</Words>
  <Application>Microsoft Macintosh PowerPoint</Application>
  <PresentationFormat>مخصص</PresentationFormat>
  <Paragraphs>259</Paragraphs>
  <Slides>19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واجهة</vt:lpstr>
      <vt:lpstr>LIPIDS</vt:lpstr>
      <vt:lpstr>Objectives</vt:lpstr>
      <vt:lpstr>الشريحة 3</vt:lpstr>
      <vt:lpstr>الشريحة 4</vt:lpstr>
      <vt:lpstr>Fatty Acids (FAs)</vt:lpstr>
      <vt:lpstr>Degree of Saturation (مدى التشبع)</vt:lpstr>
      <vt:lpstr>Essential Fatty Acids</vt:lpstr>
      <vt:lpstr>الشريحة 8</vt:lpstr>
      <vt:lpstr>الشريحة 9</vt:lpstr>
      <vt:lpstr>الشريحة 10</vt:lpstr>
      <vt:lpstr>الشريحة 11</vt:lpstr>
      <vt:lpstr>الشريحة 12</vt:lpstr>
      <vt:lpstr>Glycolipids (glycosphingolipids) </vt:lpstr>
      <vt:lpstr>الشريحة 14</vt:lpstr>
      <vt:lpstr>Transport of plasma lipids</vt:lpstr>
      <vt:lpstr>Types and function of lipoprotein</vt:lpstr>
      <vt:lpstr>Types and function of lipoprotein</vt:lpstr>
      <vt:lpstr>MCQs + vedios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GREENMAN NO</dc:creator>
  <cp:lastModifiedBy>user</cp:lastModifiedBy>
  <cp:revision>114</cp:revision>
  <dcterms:created xsi:type="dcterms:W3CDTF">2016-10-12T14:58:23Z</dcterms:created>
  <dcterms:modified xsi:type="dcterms:W3CDTF">2016-10-25T20:36:53Z</dcterms:modified>
</cp:coreProperties>
</file>