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1"/>
  </p:notesMasterIdLst>
  <p:sldIdLst>
    <p:sldId id="258" r:id="rId2"/>
    <p:sldId id="259" r:id="rId3"/>
    <p:sldId id="261" r:id="rId4"/>
    <p:sldId id="266" r:id="rId5"/>
    <p:sldId id="267" r:id="rId6"/>
    <p:sldId id="264" r:id="rId7"/>
    <p:sldId id="263" r:id="rId8"/>
    <p:sldId id="262" r:id="rId9"/>
    <p:sldId id="265" r:id="rId10"/>
    <p:sldId id="268" r:id="rId11"/>
    <p:sldId id="270" r:id="rId12"/>
    <p:sldId id="271" r:id="rId13"/>
    <p:sldId id="272" r:id="rId14"/>
    <p:sldId id="273" r:id="rId15"/>
    <p:sldId id="274" r:id="rId16"/>
    <p:sldId id="276" r:id="rId17"/>
    <p:sldId id="275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F8C"/>
    <a:srgbClr val="52A383"/>
    <a:srgbClr val="5FB893"/>
    <a:srgbClr val="BDD2C0"/>
    <a:srgbClr val="30C1B5"/>
    <a:srgbClr val="FFFFF9"/>
    <a:srgbClr val="FA688F"/>
    <a:srgbClr val="3AE1B8"/>
    <a:srgbClr val="F368A2"/>
    <a:srgbClr val="FA5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0" autoAdjust="0"/>
    <p:restoredTop sz="94643"/>
  </p:normalViewPr>
  <p:slideViewPr>
    <p:cSldViewPr snapToGrid="0" snapToObjects="1">
      <p:cViewPr varScale="1">
        <p:scale>
          <a:sx n="95" d="100"/>
          <a:sy n="95" d="100"/>
        </p:scale>
        <p:origin x="76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701DA-B7A8-6844-838F-0F2F97D1028E}" type="doc">
      <dgm:prSet loTypeId="urn:microsoft.com/office/officeart/2009/3/layout/HorizontalOrganizationChart" loCatId="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4ECEC13E-1635-B34B-8634-F13AAE503F74}">
      <dgm:prSet phldrT="[Text]"/>
      <dgm:spPr/>
      <dgm:t>
        <a:bodyPr/>
        <a:lstStyle/>
        <a:p>
          <a:r>
            <a:rPr lang="en-US" b="1" u="sng" dirty="0">
              <a:solidFill>
                <a:srgbClr val="FF0000"/>
              </a:solidFill>
              <a:latin typeface="Times-Roman" charset="0"/>
            </a:rPr>
            <a:t>Reproductive cycles depend upon activities &amp; coordination of:</a:t>
          </a:r>
          <a:endParaRPr lang="en-US" b="1" dirty="0">
            <a:solidFill>
              <a:srgbClr val="FF0000"/>
            </a:solidFill>
          </a:endParaRPr>
        </a:p>
      </dgm:t>
    </dgm:pt>
    <dgm:pt modelId="{54F7AFA4-70F5-DD4F-B46A-6224BE560FEE}" type="parTrans" cxnId="{C7A292D0-1D6D-C34F-B52C-D460DC5A3FBA}">
      <dgm:prSet/>
      <dgm:spPr/>
      <dgm:t>
        <a:bodyPr/>
        <a:lstStyle/>
        <a:p>
          <a:endParaRPr lang="en-US"/>
        </a:p>
      </dgm:t>
    </dgm:pt>
    <dgm:pt modelId="{D27FBF2C-2A2A-CC42-97D7-0E1D14C4C3B9}" type="sibTrans" cxnId="{C7A292D0-1D6D-C34F-B52C-D460DC5A3FBA}">
      <dgm:prSet/>
      <dgm:spPr/>
      <dgm:t>
        <a:bodyPr/>
        <a:lstStyle/>
        <a:p>
          <a:endParaRPr lang="en-US"/>
        </a:p>
      </dgm:t>
    </dgm:pt>
    <dgm:pt modelId="{E1A69287-8A05-D64A-B28A-4A7C10DAA674}">
      <dgm:prSet phldrT="[Text]"/>
      <dgm:spPr/>
      <dgm:t>
        <a:bodyPr/>
        <a:lstStyle/>
        <a:p>
          <a:r>
            <a:rPr lang="en-US" dirty="0"/>
            <a:t>Hypothalamus</a:t>
          </a:r>
        </a:p>
      </dgm:t>
    </dgm:pt>
    <dgm:pt modelId="{2B41E21C-959D-324B-8E59-A784AC66A40D}" type="parTrans" cxnId="{A1C6F968-4AFC-B84D-9458-ADA4AE4500FE}">
      <dgm:prSet/>
      <dgm:spPr/>
      <dgm:t>
        <a:bodyPr/>
        <a:lstStyle/>
        <a:p>
          <a:endParaRPr lang="en-US"/>
        </a:p>
      </dgm:t>
    </dgm:pt>
    <dgm:pt modelId="{CE5161A2-942F-2542-BDBA-66C02C3E6B1B}" type="sibTrans" cxnId="{A1C6F968-4AFC-B84D-9458-ADA4AE4500FE}">
      <dgm:prSet/>
      <dgm:spPr/>
      <dgm:t>
        <a:bodyPr/>
        <a:lstStyle/>
        <a:p>
          <a:endParaRPr lang="en-US"/>
        </a:p>
      </dgm:t>
    </dgm:pt>
    <dgm:pt modelId="{72CC51BB-F987-A249-A64E-4F0279D1C9C6}">
      <dgm:prSet phldrT="[Text]"/>
      <dgm:spPr/>
      <dgm:t>
        <a:bodyPr/>
        <a:lstStyle/>
        <a:p>
          <a:r>
            <a:rPr lang="en-US" dirty="0"/>
            <a:t>Pituitary gland</a:t>
          </a:r>
        </a:p>
      </dgm:t>
    </dgm:pt>
    <dgm:pt modelId="{664426D6-FCD1-9E4F-81DA-7E6AB1477EB9}" type="parTrans" cxnId="{436A5227-9D7F-9248-BF37-47A831474A4C}">
      <dgm:prSet/>
      <dgm:spPr/>
      <dgm:t>
        <a:bodyPr/>
        <a:lstStyle/>
        <a:p>
          <a:endParaRPr lang="en-US"/>
        </a:p>
      </dgm:t>
    </dgm:pt>
    <dgm:pt modelId="{0008F2FA-8E2B-BF4B-9E59-19F1B3D7F123}" type="sibTrans" cxnId="{436A5227-9D7F-9248-BF37-47A831474A4C}">
      <dgm:prSet/>
      <dgm:spPr/>
      <dgm:t>
        <a:bodyPr/>
        <a:lstStyle/>
        <a:p>
          <a:endParaRPr lang="en-US"/>
        </a:p>
      </dgm:t>
    </dgm:pt>
    <dgm:pt modelId="{A671357F-64C2-4340-B02F-76563844B8D8}">
      <dgm:prSet phldrT="[Text]"/>
      <dgm:spPr/>
      <dgm:t>
        <a:bodyPr/>
        <a:lstStyle/>
        <a:p>
          <a:r>
            <a:rPr lang="en-US" dirty="0"/>
            <a:t>Ovaries</a:t>
          </a:r>
        </a:p>
      </dgm:t>
    </dgm:pt>
    <dgm:pt modelId="{E0700D85-1D3D-F94D-9476-0B01196C183A}" type="parTrans" cxnId="{0583ACF3-48FA-1F4B-9C01-3D01596A37CF}">
      <dgm:prSet/>
      <dgm:spPr/>
      <dgm:t>
        <a:bodyPr/>
        <a:lstStyle/>
        <a:p>
          <a:endParaRPr lang="en-US"/>
        </a:p>
      </dgm:t>
    </dgm:pt>
    <dgm:pt modelId="{5F31806D-FBBB-A44F-8A2D-6B3644F02802}" type="sibTrans" cxnId="{0583ACF3-48FA-1F4B-9C01-3D01596A37CF}">
      <dgm:prSet/>
      <dgm:spPr/>
      <dgm:t>
        <a:bodyPr/>
        <a:lstStyle/>
        <a:p>
          <a:endParaRPr lang="en-US"/>
        </a:p>
      </dgm:t>
    </dgm:pt>
    <dgm:pt modelId="{060B4FC2-32D4-0D45-B9FC-71DF69650C5B}">
      <dgm:prSet phldrT="[Text]"/>
      <dgm:spPr/>
      <dgm:t>
        <a:bodyPr/>
        <a:lstStyle/>
        <a:p>
          <a:r>
            <a:rPr lang="en-US" dirty="0"/>
            <a:t>Mammary glands</a:t>
          </a:r>
        </a:p>
      </dgm:t>
    </dgm:pt>
    <dgm:pt modelId="{83412602-328B-D142-A1A3-1913F3785BE7}" type="parTrans" cxnId="{EF0F3923-D7D7-9540-BBDD-926B7D5A979E}">
      <dgm:prSet/>
      <dgm:spPr/>
      <dgm:t>
        <a:bodyPr/>
        <a:lstStyle/>
        <a:p>
          <a:endParaRPr lang="en-US"/>
        </a:p>
      </dgm:t>
    </dgm:pt>
    <dgm:pt modelId="{9DA7AE28-3FF5-2D45-ADB9-AE86EC959FB0}" type="sibTrans" cxnId="{EF0F3923-D7D7-9540-BBDD-926B7D5A979E}">
      <dgm:prSet/>
      <dgm:spPr/>
      <dgm:t>
        <a:bodyPr/>
        <a:lstStyle/>
        <a:p>
          <a:endParaRPr lang="en-US"/>
        </a:p>
      </dgm:t>
    </dgm:pt>
    <dgm:pt modelId="{04A0FE7B-CBCB-E94C-ADF8-89A107F27AB3}">
      <dgm:prSet/>
      <dgm:spPr/>
      <dgm:t>
        <a:bodyPr/>
        <a:lstStyle/>
        <a:p>
          <a:r>
            <a:rPr lang="en-US"/>
            <a:t>Uterus</a:t>
          </a:r>
        </a:p>
      </dgm:t>
    </dgm:pt>
    <dgm:pt modelId="{83E406D1-E01E-1F4C-9C01-548915BDC3C3}" type="parTrans" cxnId="{B1FECB99-79B7-824E-9106-986F0092CB46}">
      <dgm:prSet/>
      <dgm:spPr/>
      <dgm:t>
        <a:bodyPr/>
        <a:lstStyle/>
        <a:p>
          <a:endParaRPr lang="en-US"/>
        </a:p>
      </dgm:t>
    </dgm:pt>
    <dgm:pt modelId="{A773D0D5-71CB-E44B-A6B2-7935B21A00F4}" type="sibTrans" cxnId="{B1FECB99-79B7-824E-9106-986F0092CB46}">
      <dgm:prSet/>
      <dgm:spPr/>
      <dgm:t>
        <a:bodyPr/>
        <a:lstStyle/>
        <a:p>
          <a:endParaRPr lang="en-US"/>
        </a:p>
      </dgm:t>
    </dgm:pt>
    <dgm:pt modelId="{DFBE22FE-EEF3-A540-9889-D6E1E66F858A}">
      <dgm:prSet/>
      <dgm:spPr/>
      <dgm:t>
        <a:bodyPr/>
        <a:lstStyle/>
        <a:p>
          <a:r>
            <a:rPr lang="en-US"/>
            <a:t>Uterine tubes</a:t>
          </a:r>
          <a:endParaRPr lang="en-US" dirty="0"/>
        </a:p>
      </dgm:t>
    </dgm:pt>
    <dgm:pt modelId="{5F6BF042-743E-C246-946D-9892AC96E670}" type="parTrans" cxnId="{F2DBC749-C01B-E840-9F34-0858AF79C940}">
      <dgm:prSet/>
      <dgm:spPr/>
      <dgm:t>
        <a:bodyPr/>
        <a:lstStyle/>
        <a:p>
          <a:endParaRPr lang="en-US"/>
        </a:p>
      </dgm:t>
    </dgm:pt>
    <dgm:pt modelId="{A1277FE1-8D70-374C-A467-2492ADB9D783}" type="sibTrans" cxnId="{F2DBC749-C01B-E840-9F34-0858AF79C940}">
      <dgm:prSet/>
      <dgm:spPr/>
      <dgm:t>
        <a:bodyPr/>
        <a:lstStyle/>
        <a:p>
          <a:endParaRPr lang="en-US"/>
        </a:p>
      </dgm:t>
    </dgm:pt>
    <dgm:pt modelId="{7B6FB58A-E7C3-834E-87E2-4E1AD7EBF7E1}">
      <dgm:prSet/>
      <dgm:spPr/>
      <dgm:t>
        <a:bodyPr/>
        <a:lstStyle/>
        <a:p>
          <a:r>
            <a:rPr lang="en-US"/>
            <a:t>Vagina</a:t>
          </a:r>
        </a:p>
      </dgm:t>
    </dgm:pt>
    <dgm:pt modelId="{D77B74E2-CDFA-064A-B465-F837FD51EE27}" type="parTrans" cxnId="{CF293530-414C-AF46-A152-3AC962D03621}">
      <dgm:prSet/>
      <dgm:spPr/>
      <dgm:t>
        <a:bodyPr/>
        <a:lstStyle/>
        <a:p>
          <a:endParaRPr lang="en-US"/>
        </a:p>
      </dgm:t>
    </dgm:pt>
    <dgm:pt modelId="{42003460-7948-CC47-899B-591BEA95EE81}" type="sibTrans" cxnId="{CF293530-414C-AF46-A152-3AC962D03621}">
      <dgm:prSet/>
      <dgm:spPr/>
      <dgm:t>
        <a:bodyPr/>
        <a:lstStyle/>
        <a:p>
          <a:endParaRPr lang="en-US"/>
        </a:p>
      </dgm:t>
    </dgm:pt>
    <dgm:pt modelId="{ADC7CD7E-C6A2-894F-B6D1-E8DA46BB45FD}" type="pres">
      <dgm:prSet presAssocID="{29E701DA-B7A8-6844-838F-0F2F97D102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0A79E5-CF0B-7345-8D86-D2702F0207BD}" type="pres">
      <dgm:prSet presAssocID="{4ECEC13E-1635-B34B-8634-F13AAE503F74}" presName="hierRoot1" presStyleCnt="0">
        <dgm:presLayoutVars>
          <dgm:hierBranch val="init"/>
        </dgm:presLayoutVars>
      </dgm:prSet>
      <dgm:spPr/>
    </dgm:pt>
    <dgm:pt modelId="{39E74FA2-495A-9943-A082-04D895A770B2}" type="pres">
      <dgm:prSet presAssocID="{4ECEC13E-1635-B34B-8634-F13AAE503F74}" presName="rootComposite1" presStyleCnt="0"/>
      <dgm:spPr/>
    </dgm:pt>
    <dgm:pt modelId="{D77AD655-9DA4-2C40-9E69-CBCD27FE36EA}" type="pres">
      <dgm:prSet presAssocID="{4ECEC13E-1635-B34B-8634-F13AAE503F74}" presName="rootText1" presStyleLbl="node0" presStyleIdx="0" presStyleCnt="1" custScaleX="101799" custScaleY="228214">
        <dgm:presLayoutVars>
          <dgm:chPref val="3"/>
        </dgm:presLayoutVars>
      </dgm:prSet>
      <dgm:spPr/>
    </dgm:pt>
    <dgm:pt modelId="{ED36E135-CFEE-9946-B436-2E07B12B4A1D}" type="pres">
      <dgm:prSet presAssocID="{4ECEC13E-1635-B34B-8634-F13AAE503F74}" presName="rootConnector1" presStyleLbl="node1" presStyleIdx="0" presStyleCnt="0"/>
      <dgm:spPr/>
    </dgm:pt>
    <dgm:pt modelId="{0AAF70B0-06ED-1144-806E-BCFF4010DD7A}" type="pres">
      <dgm:prSet presAssocID="{4ECEC13E-1635-B34B-8634-F13AAE503F74}" presName="hierChild2" presStyleCnt="0"/>
      <dgm:spPr/>
    </dgm:pt>
    <dgm:pt modelId="{3A8379BC-50A5-8547-8C2C-A7F99303CFC8}" type="pres">
      <dgm:prSet presAssocID="{2B41E21C-959D-324B-8E59-A784AC66A40D}" presName="Name64" presStyleLbl="parChTrans1D2" presStyleIdx="0" presStyleCnt="7"/>
      <dgm:spPr/>
    </dgm:pt>
    <dgm:pt modelId="{3E2BFB22-F8DA-6D4F-957A-51E174B10DD2}" type="pres">
      <dgm:prSet presAssocID="{E1A69287-8A05-D64A-B28A-4A7C10DAA674}" presName="hierRoot2" presStyleCnt="0">
        <dgm:presLayoutVars>
          <dgm:hierBranch val="init"/>
        </dgm:presLayoutVars>
      </dgm:prSet>
      <dgm:spPr/>
    </dgm:pt>
    <dgm:pt modelId="{E5134DEB-E40E-AE4B-9B63-6A7667DAEC63}" type="pres">
      <dgm:prSet presAssocID="{E1A69287-8A05-D64A-B28A-4A7C10DAA674}" presName="rootComposite" presStyleCnt="0"/>
      <dgm:spPr/>
    </dgm:pt>
    <dgm:pt modelId="{DE9F9892-F629-7C47-84EF-A697BBE6406E}" type="pres">
      <dgm:prSet presAssocID="{E1A69287-8A05-D64A-B28A-4A7C10DAA674}" presName="rootText" presStyleLbl="node2" presStyleIdx="0" presStyleCnt="7" custLinFactNeighborX="-1002" custLinFactNeighborY="19068">
        <dgm:presLayoutVars>
          <dgm:chPref val="3"/>
        </dgm:presLayoutVars>
      </dgm:prSet>
      <dgm:spPr/>
    </dgm:pt>
    <dgm:pt modelId="{3D05C86C-4432-3945-8F27-8AB72533143F}" type="pres">
      <dgm:prSet presAssocID="{E1A69287-8A05-D64A-B28A-4A7C10DAA674}" presName="rootConnector" presStyleLbl="node2" presStyleIdx="0" presStyleCnt="7"/>
      <dgm:spPr/>
    </dgm:pt>
    <dgm:pt modelId="{94A4244A-BDC7-8247-88EE-2A10EC25CC77}" type="pres">
      <dgm:prSet presAssocID="{E1A69287-8A05-D64A-B28A-4A7C10DAA674}" presName="hierChild4" presStyleCnt="0"/>
      <dgm:spPr/>
    </dgm:pt>
    <dgm:pt modelId="{6645C6AA-6E36-DC40-B3D8-8BCED9308D16}" type="pres">
      <dgm:prSet presAssocID="{E1A69287-8A05-D64A-B28A-4A7C10DAA674}" presName="hierChild5" presStyleCnt="0"/>
      <dgm:spPr/>
    </dgm:pt>
    <dgm:pt modelId="{0724A96C-179E-534F-8AFF-62E71C52116D}" type="pres">
      <dgm:prSet presAssocID="{664426D6-FCD1-9E4F-81DA-7E6AB1477EB9}" presName="Name64" presStyleLbl="parChTrans1D2" presStyleIdx="1" presStyleCnt="7"/>
      <dgm:spPr/>
    </dgm:pt>
    <dgm:pt modelId="{BF1D2817-6E4C-7745-9F83-DC9EB3421E30}" type="pres">
      <dgm:prSet presAssocID="{72CC51BB-F987-A249-A64E-4F0279D1C9C6}" presName="hierRoot2" presStyleCnt="0">
        <dgm:presLayoutVars>
          <dgm:hierBranch val="init"/>
        </dgm:presLayoutVars>
      </dgm:prSet>
      <dgm:spPr/>
    </dgm:pt>
    <dgm:pt modelId="{90D81E8D-44D2-924E-A0F5-32816D797FE2}" type="pres">
      <dgm:prSet presAssocID="{72CC51BB-F987-A249-A64E-4F0279D1C9C6}" presName="rootComposite" presStyleCnt="0"/>
      <dgm:spPr/>
    </dgm:pt>
    <dgm:pt modelId="{A335A085-8928-5F43-B95A-32D990B420E9}" type="pres">
      <dgm:prSet presAssocID="{72CC51BB-F987-A249-A64E-4F0279D1C9C6}" presName="rootText" presStyleLbl="node2" presStyleIdx="1" presStyleCnt="7">
        <dgm:presLayoutVars>
          <dgm:chPref val="3"/>
        </dgm:presLayoutVars>
      </dgm:prSet>
      <dgm:spPr/>
    </dgm:pt>
    <dgm:pt modelId="{97D34437-2E14-434D-8219-A29FB8F4ECD1}" type="pres">
      <dgm:prSet presAssocID="{72CC51BB-F987-A249-A64E-4F0279D1C9C6}" presName="rootConnector" presStyleLbl="node2" presStyleIdx="1" presStyleCnt="7"/>
      <dgm:spPr/>
    </dgm:pt>
    <dgm:pt modelId="{ED0755D9-F99B-1D40-846D-10704E6AE7A5}" type="pres">
      <dgm:prSet presAssocID="{72CC51BB-F987-A249-A64E-4F0279D1C9C6}" presName="hierChild4" presStyleCnt="0"/>
      <dgm:spPr/>
    </dgm:pt>
    <dgm:pt modelId="{22622E17-8CFD-F548-82A4-D4594D22AA1E}" type="pres">
      <dgm:prSet presAssocID="{72CC51BB-F987-A249-A64E-4F0279D1C9C6}" presName="hierChild5" presStyleCnt="0"/>
      <dgm:spPr/>
    </dgm:pt>
    <dgm:pt modelId="{1C4773A8-A420-7B46-AD49-F1EB518614F5}" type="pres">
      <dgm:prSet presAssocID="{E0700D85-1D3D-F94D-9476-0B01196C183A}" presName="Name64" presStyleLbl="parChTrans1D2" presStyleIdx="2" presStyleCnt="7"/>
      <dgm:spPr/>
    </dgm:pt>
    <dgm:pt modelId="{33B33CE8-D4F9-7F4B-867F-0A088ABA28EF}" type="pres">
      <dgm:prSet presAssocID="{A671357F-64C2-4340-B02F-76563844B8D8}" presName="hierRoot2" presStyleCnt="0">
        <dgm:presLayoutVars>
          <dgm:hierBranch val="init"/>
        </dgm:presLayoutVars>
      </dgm:prSet>
      <dgm:spPr/>
    </dgm:pt>
    <dgm:pt modelId="{6617A625-47ED-564F-8E5F-A702D14997A4}" type="pres">
      <dgm:prSet presAssocID="{A671357F-64C2-4340-B02F-76563844B8D8}" presName="rootComposite" presStyleCnt="0"/>
      <dgm:spPr/>
    </dgm:pt>
    <dgm:pt modelId="{3F6E86AE-EB77-DA4B-8078-6B8C3F27EFBA}" type="pres">
      <dgm:prSet presAssocID="{A671357F-64C2-4340-B02F-76563844B8D8}" presName="rootText" presStyleLbl="node2" presStyleIdx="2" presStyleCnt="7">
        <dgm:presLayoutVars>
          <dgm:chPref val="3"/>
        </dgm:presLayoutVars>
      </dgm:prSet>
      <dgm:spPr/>
    </dgm:pt>
    <dgm:pt modelId="{50F8E65A-C286-314B-9E60-E9F9B190719D}" type="pres">
      <dgm:prSet presAssocID="{A671357F-64C2-4340-B02F-76563844B8D8}" presName="rootConnector" presStyleLbl="node2" presStyleIdx="2" presStyleCnt="7"/>
      <dgm:spPr/>
    </dgm:pt>
    <dgm:pt modelId="{1EA79024-466A-124E-A13F-1378BE2394FD}" type="pres">
      <dgm:prSet presAssocID="{A671357F-64C2-4340-B02F-76563844B8D8}" presName="hierChild4" presStyleCnt="0"/>
      <dgm:spPr/>
    </dgm:pt>
    <dgm:pt modelId="{A4ECC318-6DCB-6B44-BD1A-8BB84676251E}" type="pres">
      <dgm:prSet presAssocID="{A671357F-64C2-4340-B02F-76563844B8D8}" presName="hierChild5" presStyleCnt="0"/>
      <dgm:spPr/>
    </dgm:pt>
    <dgm:pt modelId="{16ABDA45-53A6-AF44-975B-04B6C5A80F11}" type="pres">
      <dgm:prSet presAssocID="{83E406D1-E01E-1F4C-9C01-548915BDC3C3}" presName="Name64" presStyleLbl="parChTrans1D2" presStyleIdx="3" presStyleCnt="7"/>
      <dgm:spPr/>
    </dgm:pt>
    <dgm:pt modelId="{6AFAAE16-D12D-ED49-BF5C-5F3A3EB66522}" type="pres">
      <dgm:prSet presAssocID="{04A0FE7B-CBCB-E94C-ADF8-89A107F27AB3}" presName="hierRoot2" presStyleCnt="0">
        <dgm:presLayoutVars>
          <dgm:hierBranch val="init"/>
        </dgm:presLayoutVars>
      </dgm:prSet>
      <dgm:spPr/>
    </dgm:pt>
    <dgm:pt modelId="{845C6904-E273-3040-A916-D15F7EBFA384}" type="pres">
      <dgm:prSet presAssocID="{04A0FE7B-CBCB-E94C-ADF8-89A107F27AB3}" presName="rootComposite" presStyleCnt="0"/>
      <dgm:spPr/>
    </dgm:pt>
    <dgm:pt modelId="{A38B2461-8553-4742-9C7C-4E8CC347F4D1}" type="pres">
      <dgm:prSet presAssocID="{04A0FE7B-CBCB-E94C-ADF8-89A107F27AB3}" presName="rootText" presStyleLbl="node2" presStyleIdx="3" presStyleCnt="7">
        <dgm:presLayoutVars>
          <dgm:chPref val="3"/>
        </dgm:presLayoutVars>
      </dgm:prSet>
      <dgm:spPr/>
    </dgm:pt>
    <dgm:pt modelId="{E7999FE9-32EB-734A-8CCA-ABCC4F136E89}" type="pres">
      <dgm:prSet presAssocID="{04A0FE7B-CBCB-E94C-ADF8-89A107F27AB3}" presName="rootConnector" presStyleLbl="node2" presStyleIdx="3" presStyleCnt="7"/>
      <dgm:spPr/>
    </dgm:pt>
    <dgm:pt modelId="{D95F76F3-F5A3-3D44-932E-9000A521B65F}" type="pres">
      <dgm:prSet presAssocID="{04A0FE7B-CBCB-E94C-ADF8-89A107F27AB3}" presName="hierChild4" presStyleCnt="0"/>
      <dgm:spPr/>
    </dgm:pt>
    <dgm:pt modelId="{FB60E372-4DC8-974A-A573-99B53C9B394A}" type="pres">
      <dgm:prSet presAssocID="{04A0FE7B-CBCB-E94C-ADF8-89A107F27AB3}" presName="hierChild5" presStyleCnt="0"/>
      <dgm:spPr/>
    </dgm:pt>
    <dgm:pt modelId="{CFBD80AA-83F7-9147-8FD5-E40FE7BA8F64}" type="pres">
      <dgm:prSet presAssocID="{5F6BF042-743E-C246-946D-9892AC96E670}" presName="Name64" presStyleLbl="parChTrans1D2" presStyleIdx="4" presStyleCnt="7"/>
      <dgm:spPr/>
    </dgm:pt>
    <dgm:pt modelId="{3FFBC8EF-74F9-F944-8C1B-604C0D7B5E53}" type="pres">
      <dgm:prSet presAssocID="{DFBE22FE-EEF3-A540-9889-D6E1E66F858A}" presName="hierRoot2" presStyleCnt="0">
        <dgm:presLayoutVars>
          <dgm:hierBranch val="init"/>
        </dgm:presLayoutVars>
      </dgm:prSet>
      <dgm:spPr/>
    </dgm:pt>
    <dgm:pt modelId="{99403FC8-E177-554E-B0B7-96C5650C338B}" type="pres">
      <dgm:prSet presAssocID="{DFBE22FE-EEF3-A540-9889-D6E1E66F858A}" presName="rootComposite" presStyleCnt="0"/>
      <dgm:spPr/>
    </dgm:pt>
    <dgm:pt modelId="{457DBF66-717F-F140-B432-B30977EEB450}" type="pres">
      <dgm:prSet presAssocID="{DFBE22FE-EEF3-A540-9889-D6E1E66F858A}" presName="rootText" presStyleLbl="node2" presStyleIdx="4" presStyleCnt="7">
        <dgm:presLayoutVars>
          <dgm:chPref val="3"/>
        </dgm:presLayoutVars>
      </dgm:prSet>
      <dgm:spPr/>
    </dgm:pt>
    <dgm:pt modelId="{4E3C80D0-C1C7-E043-9EC4-B029A5B189BE}" type="pres">
      <dgm:prSet presAssocID="{DFBE22FE-EEF3-A540-9889-D6E1E66F858A}" presName="rootConnector" presStyleLbl="node2" presStyleIdx="4" presStyleCnt="7"/>
      <dgm:spPr/>
    </dgm:pt>
    <dgm:pt modelId="{18D9A2C1-0AE7-8F4F-85E0-D816EE398199}" type="pres">
      <dgm:prSet presAssocID="{DFBE22FE-EEF3-A540-9889-D6E1E66F858A}" presName="hierChild4" presStyleCnt="0"/>
      <dgm:spPr/>
    </dgm:pt>
    <dgm:pt modelId="{76BA73F5-5D4D-3E43-A267-EDFD629955DE}" type="pres">
      <dgm:prSet presAssocID="{DFBE22FE-EEF3-A540-9889-D6E1E66F858A}" presName="hierChild5" presStyleCnt="0"/>
      <dgm:spPr/>
    </dgm:pt>
    <dgm:pt modelId="{51DAD356-3509-7045-B2DA-965ECB4787AE}" type="pres">
      <dgm:prSet presAssocID="{D77B74E2-CDFA-064A-B465-F837FD51EE27}" presName="Name64" presStyleLbl="parChTrans1D2" presStyleIdx="5" presStyleCnt="7"/>
      <dgm:spPr/>
    </dgm:pt>
    <dgm:pt modelId="{30CA57D8-93F9-914F-AC5A-04B5CDE93B44}" type="pres">
      <dgm:prSet presAssocID="{7B6FB58A-E7C3-834E-87E2-4E1AD7EBF7E1}" presName="hierRoot2" presStyleCnt="0">
        <dgm:presLayoutVars>
          <dgm:hierBranch val="init"/>
        </dgm:presLayoutVars>
      </dgm:prSet>
      <dgm:spPr/>
    </dgm:pt>
    <dgm:pt modelId="{D1AF37B4-A650-6447-858F-37113893CC80}" type="pres">
      <dgm:prSet presAssocID="{7B6FB58A-E7C3-834E-87E2-4E1AD7EBF7E1}" presName="rootComposite" presStyleCnt="0"/>
      <dgm:spPr/>
    </dgm:pt>
    <dgm:pt modelId="{DAF598AC-83EF-BB48-BCEE-F672BE258983}" type="pres">
      <dgm:prSet presAssocID="{7B6FB58A-E7C3-834E-87E2-4E1AD7EBF7E1}" presName="rootText" presStyleLbl="node2" presStyleIdx="5" presStyleCnt="7">
        <dgm:presLayoutVars>
          <dgm:chPref val="3"/>
        </dgm:presLayoutVars>
      </dgm:prSet>
      <dgm:spPr/>
    </dgm:pt>
    <dgm:pt modelId="{7179C61E-7C75-F94C-BAEB-CDE841242C45}" type="pres">
      <dgm:prSet presAssocID="{7B6FB58A-E7C3-834E-87E2-4E1AD7EBF7E1}" presName="rootConnector" presStyleLbl="node2" presStyleIdx="5" presStyleCnt="7"/>
      <dgm:spPr/>
    </dgm:pt>
    <dgm:pt modelId="{78B32FF2-C14D-C64D-9CB3-44B47C941081}" type="pres">
      <dgm:prSet presAssocID="{7B6FB58A-E7C3-834E-87E2-4E1AD7EBF7E1}" presName="hierChild4" presStyleCnt="0"/>
      <dgm:spPr/>
    </dgm:pt>
    <dgm:pt modelId="{BB6081E2-9A10-5C4A-84B2-FFAF75154E75}" type="pres">
      <dgm:prSet presAssocID="{7B6FB58A-E7C3-834E-87E2-4E1AD7EBF7E1}" presName="hierChild5" presStyleCnt="0"/>
      <dgm:spPr/>
    </dgm:pt>
    <dgm:pt modelId="{55F60E5E-D37D-A746-B37D-A7A1AC50AA33}" type="pres">
      <dgm:prSet presAssocID="{83412602-328B-D142-A1A3-1913F3785BE7}" presName="Name64" presStyleLbl="parChTrans1D2" presStyleIdx="6" presStyleCnt="7"/>
      <dgm:spPr/>
    </dgm:pt>
    <dgm:pt modelId="{41DCCD8E-DBB6-8948-B239-F1203B9F3B6B}" type="pres">
      <dgm:prSet presAssocID="{060B4FC2-32D4-0D45-B9FC-71DF69650C5B}" presName="hierRoot2" presStyleCnt="0">
        <dgm:presLayoutVars>
          <dgm:hierBranch val="init"/>
        </dgm:presLayoutVars>
      </dgm:prSet>
      <dgm:spPr/>
    </dgm:pt>
    <dgm:pt modelId="{785C8094-2CFA-5847-971E-42FE127D6009}" type="pres">
      <dgm:prSet presAssocID="{060B4FC2-32D4-0D45-B9FC-71DF69650C5B}" presName="rootComposite" presStyleCnt="0"/>
      <dgm:spPr/>
    </dgm:pt>
    <dgm:pt modelId="{26E48CD5-F63C-0F49-93DB-56ED0487A9DE}" type="pres">
      <dgm:prSet presAssocID="{060B4FC2-32D4-0D45-B9FC-71DF69650C5B}" presName="rootText" presStyleLbl="node2" presStyleIdx="6" presStyleCnt="7">
        <dgm:presLayoutVars>
          <dgm:chPref val="3"/>
        </dgm:presLayoutVars>
      </dgm:prSet>
      <dgm:spPr/>
    </dgm:pt>
    <dgm:pt modelId="{D2AFB405-94B7-1747-BCE5-9FAB858A8166}" type="pres">
      <dgm:prSet presAssocID="{060B4FC2-32D4-0D45-B9FC-71DF69650C5B}" presName="rootConnector" presStyleLbl="node2" presStyleIdx="6" presStyleCnt="7"/>
      <dgm:spPr/>
    </dgm:pt>
    <dgm:pt modelId="{F495044C-3B35-2644-9A5A-D402FEE99F12}" type="pres">
      <dgm:prSet presAssocID="{060B4FC2-32D4-0D45-B9FC-71DF69650C5B}" presName="hierChild4" presStyleCnt="0"/>
      <dgm:spPr/>
    </dgm:pt>
    <dgm:pt modelId="{B9A3DAEA-3791-D144-BB63-A04ED6FE6E9A}" type="pres">
      <dgm:prSet presAssocID="{060B4FC2-32D4-0D45-B9FC-71DF69650C5B}" presName="hierChild5" presStyleCnt="0"/>
      <dgm:spPr/>
    </dgm:pt>
    <dgm:pt modelId="{87FC51EF-6498-304A-BE52-701FFBE409DA}" type="pres">
      <dgm:prSet presAssocID="{4ECEC13E-1635-B34B-8634-F13AAE503F74}" presName="hierChild3" presStyleCnt="0"/>
      <dgm:spPr/>
    </dgm:pt>
  </dgm:ptLst>
  <dgm:cxnLst>
    <dgm:cxn modelId="{418738BC-FEBE-9A4C-B1B1-B707F53115F7}" type="presOf" srcId="{060B4FC2-32D4-0D45-B9FC-71DF69650C5B}" destId="{26E48CD5-F63C-0F49-93DB-56ED0487A9DE}" srcOrd="0" destOrd="0" presId="urn:microsoft.com/office/officeart/2009/3/layout/HorizontalOrganizationChart"/>
    <dgm:cxn modelId="{DC107AD3-770E-7E4F-9D18-E07B7690F368}" type="presOf" srcId="{04A0FE7B-CBCB-E94C-ADF8-89A107F27AB3}" destId="{A38B2461-8553-4742-9C7C-4E8CC347F4D1}" srcOrd="0" destOrd="0" presId="urn:microsoft.com/office/officeart/2009/3/layout/HorizontalOrganizationChart"/>
    <dgm:cxn modelId="{A1C6F968-4AFC-B84D-9458-ADA4AE4500FE}" srcId="{4ECEC13E-1635-B34B-8634-F13AAE503F74}" destId="{E1A69287-8A05-D64A-B28A-4A7C10DAA674}" srcOrd="0" destOrd="0" parTransId="{2B41E21C-959D-324B-8E59-A784AC66A40D}" sibTransId="{CE5161A2-942F-2542-BDBA-66C02C3E6B1B}"/>
    <dgm:cxn modelId="{A7C5F4D8-DFED-4D4D-A0FD-12E1857E92DC}" type="presOf" srcId="{72CC51BB-F987-A249-A64E-4F0279D1C9C6}" destId="{97D34437-2E14-434D-8219-A29FB8F4ECD1}" srcOrd="1" destOrd="0" presId="urn:microsoft.com/office/officeart/2009/3/layout/HorizontalOrganizationChart"/>
    <dgm:cxn modelId="{A01A657D-2AF8-924C-A18D-541D1747CACF}" type="presOf" srcId="{7B6FB58A-E7C3-834E-87E2-4E1AD7EBF7E1}" destId="{7179C61E-7C75-F94C-BAEB-CDE841242C45}" srcOrd="1" destOrd="0" presId="urn:microsoft.com/office/officeart/2009/3/layout/HorizontalOrganizationChart"/>
    <dgm:cxn modelId="{C72BB963-3605-C94A-92DE-0E8003B4DA98}" type="presOf" srcId="{83E406D1-E01E-1F4C-9C01-548915BDC3C3}" destId="{16ABDA45-53A6-AF44-975B-04B6C5A80F11}" srcOrd="0" destOrd="0" presId="urn:microsoft.com/office/officeart/2009/3/layout/HorizontalOrganizationChart"/>
    <dgm:cxn modelId="{EF0F3923-D7D7-9540-BBDD-926B7D5A979E}" srcId="{4ECEC13E-1635-B34B-8634-F13AAE503F74}" destId="{060B4FC2-32D4-0D45-B9FC-71DF69650C5B}" srcOrd="6" destOrd="0" parTransId="{83412602-328B-D142-A1A3-1913F3785BE7}" sibTransId="{9DA7AE28-3FF5-2D45-ADB9-AE86EC959FB0}"/>
    <dgm:cxn modelId="{5514D784-3F0F-414C-B085-60C1D09065B5}" type="presOf" srcId="{E1A69287-8A05-D64A-B28A-4A7C10DAA674}" destId="{3D05C86C-4432-3945-8F27-8AB72533143F}" srcOrd="1" destOrd="0" presId="urn:microsoft.com/office/officeart/2009/3/layout/HorizontalOrganizationChart"/>
    <dgm:cxn modelId="{CF293530-414C-AF46-A152-3AC962D03621}" srcId="{4ECEC13E-1635-B34B-8634-F13AAE503F74}" destId="{7B6FB58A-E7C3-834E-87E2-4E1AD7EBF7E1}" srcOrd="5" destOrd="0" parTransId="{D77B74E2-CDFA-064A-B465-F837FD51EE27}" sibTransId="{42003460-7948-CC47-899B-591BEA95EE81}"/>
    <dgm:cxn modelId="{6AE1F9AF-62BD-374D-9183-0FCAD56B58F9}" type="presOf" srcId="{83412602-328B-D142-A1A3-1913F3785BE7}" destId="{55F60E5E-D37D-A746-B37D-A7A1AC50AA33}" srcOrd="0" destOrd="0" presId="urn:microsoft.com/office/officeart/2009/3/layout/HorizontalOrganizationChart"/>
    <dgm:cxn modelId="{B1FECB99-79B7-824E-9106-986F0092CB46}" srcId="{4ECEC13E-1635-B34B-8634-F13AAE503F74}" destId="{04A0FE7B-CBCB-E94C-ADF8-89A107F27AB3}" srcOrd="3" destOrd="0" parTransId="{83E406D1-E01E-1F4C-9C01-548915BDC3C3}" sibTransId="{A773D0D5-71CB-E44B-A6B2-7935B21A00F4}"/>
    <dgm:cxn modelId="{F3BBCF89-6A93-0643-A5AA-03835BEADDF4}" type="presOf" srcId="{72CC51BB-F987-A249-A64E-4F0279D1C9C6}" destId="{A335A085-8928-5F43-B95A-32D990B420E9}" srcOrd="0" destOrd="0" presId="urn:microsoft.com/office/officeart/2009/3/layout/HorizontalOrganizationChart"/>
    <dgm:cxn modelId="{2E41BB9B-28B8-E14B-A461-130ED67925E2}" type="presOf" srcId="{E0700D85-1D3D-F94D-9476-0B01196C183A}" destId="{1C4773A8-A420-7B46-AD49-F1EB518614F5}" srcOrd="0" destOrd="0" presId="urn:microsoft.com/office/officeart/2009/3/layout/HorizontalOrganizationChart"/>
    <dgm:cxn modelId="{A684E863-918D-BF49-8303-765E79977728}" type="presOf" srcId="{4ECEC13E-1635-B34B-8634-F13AAE503F74}" destId="{D77AD655-9DA4-2C40-9E69-CBCD27FE36EA}" srcOrd="0" destOrd="0" presId="urn:microsoft.com/office/officeart/2009/3/layout/HorizontalOrganizationChart"/>
    <dgm:cxn modelId="{A81E8CC4-470C-0843-A43E-02C68B397565}" type="presOf" srcId="{A671357F-64C2-4340-B02F-76563844B8D8}" destId="{50F8E65A-C286-314B-9E60-E9F9B190719D}" srcOrd="1" destOrd="0" presId="urn:microsoft.com/office/officeart/2009/3/layout/HorizontalOrganizationChart"/>
    <dgm:cxn modelId="{7BAFD6C7-6AC7-4644-B770-6010664879D2}" type="presOf" srcId="{29E701DA-B7A8-6844-838F-0F2F97D1028E}" destId="{ADC7CD7E-C6A2-894F-B6D1-E8DA46BB45FD}" srcOrd="0" destOrd="0" presId="urn:microsoft.com/office/officeart/2009/3/layout/HorizontalOrganizationChart"/>
    <dgm:cxn modelId="{33C87168-ADC9-CD4D-BF1C-0FCB8C4D1F10}" type="presOf" srcId="{DFBE22FE-EEF3-A540-9889-D6E1E66F858A}" destId="{457DBF66-717F-F140-B432-B30977EEB450}" srcOrd="0" destOrd="0" presId="urn:microsoft.com/office/officeart/2009/3/layout/HorizontalOrganizationChart"/>
    <dgm:cxn modelId="{0583ACF3-48FA-1F4B-9C01-3D01596A37CF}" srcId="{4ECEC13E-1635-B34B-8634-F13AAE503F74}" destId="{A671357F-64C2-4340-B02F-76563844B8D8}" srcOrd="2" destOrd="0" parTransId="{E0700D85-1D3D-F94D-9476-0B01196C183A}" sibTransId="{5F31806D-FBBB-A44F-8A2D-6B3644F02802}"/>
    <dgm:cxn modelId="{83D57C38-27F5-F94B-B211-0140E0909A9E}" type="presOf" srcId="{4ECEC13E-1635-B34B-8634-F13AAE503F74}" destId="{ED36E135-CFEE-9946-B436-2E07B12B4A1D}" srcOrd="1" destOrd="0" presId="urn:microsoft.com/office/officeart/2009/3/layout/HorizontalOrganizationChart"/>
    <dgm:cxn modelId="{436A5227-9D7F-9248-BF37-47A831474A4C}" srcId="{4ECEC13E-1635-B34B-8634-F13AAE503F74}" destId="{72CC51BB-F987-A249-A64E-4F0279D1C9C6}" srcOrd="1" destOrd="0" parTransId="{664426D6-FCD1-9E4F-81DA-7E6AB1477EB9}" sibTransId="{0008F2FA-8E2B-BF4B-9E59-19F1B3D7F123}"/>
    <dgm:cxn modelId="{A0D2A2EB-0360-4143-BB51-A162B4A0A281}" type="presOf" srcId="{E1A69287-8A05-D64A-B28A-4A7C10DAA674}" destId="{DE9F9892-F629-7C47-84EF-A697BBE6406E}" srcOrd="0" destOrd="0" presId="urn:microsoft.com/office/officeart/2009/3/layout/HorizontalOrganizationChart"/>
    <dgm:cxn modelId="{2E426CF2-F3B1-5F43-B1F0-116BCB9D22EF}" type="presOf" srcId="{D77B74E2-CDFA-064A-B465-F837FD51EE27}" destId="{51DAD356-3509-7045-B2DA-965ECB4787AE}" srcOrd="0" destOrd="0" presId="urn:microsoft.com/office/officeart/2009/3/layout/HorizontalOrganizationChart"/>
    <dgm:cxn modelId="{842F1A91-0C76-5941-9ED5-B780BEDB3451}" type="presOf" srcId="{04A0FE7B-CBCB-E94C-ADF8-89A107F27AB3}" destId="{E7999FE9-32EB-734A-8CCA-ABCC4F136E89}" srcOrd="1" destOrd="0" presId="urn:microsoft.com/office/officeart/2009/3/layout/HorizontalOrganizationChart"/>
    <dgm:cxn modelId="{F2DBC749-C01B-E840-9F34-0858AF79C940}" srcId="{4ECEC13E-1635-B34B-8634-F13AAE503F74}" destId="{DFBE22FE-EEF3-A540-9889-D6E1E66F858A}" srcOrd="4" destOrd="0" parTransId="{5F6BF042-743E-C246-946D-9892AC96E670}" sibTransId="{A1277FE1-8D70-374C-A467-2492ADB9D783}"/>
    <dgm:cxn modelId="{48DE13C1-C999-1F41-BA78-22B9D98C195A}" type="presOf" srcId="{5F6BF042-743E-C246-946D-9892AC96E670}" destId="{CFBD80AA-83F7-9147-8FD5-E40FE7BA8F64}" srcOrd="0" destOrd="0" presId="urn:microsoft.com/office/officeart/2009/3/layout/HorizontalOrganizationChart"/>
    <dgm:cxn modelId="{C7A292D0-1D6D-C34F-B52C-D460DC5A3FBA}" srcId="{29E701DA-B7A8-6844-838F-0F2F97D1028E}" destId="{4ECEC13E-1635-B34B-8634-F13AAE503F74}" srcOrd="0" destOrd="0" parTransId="{54F7AFA4-70F5-DD4F-B46A-6224BE560FEE}" sibTransId="{D27FBF2C-2A2A-CC42-97D7-0E1D14C4C3B9}"/>
    <dgm:cxn modelId="{CCE29A46-A362-D440-B2C3-6A0D5ED7E31A}" type="presOf" srcId="{7B6FB58A-E7C3-834E-87E2-4E1AD7EBF7E1}" destId="{DAF598AC-83EF-BB48-BCEE-F672BE258983}" srcOrd="0" destOrd="0" presId="urn:microsoft.com/office/officeart/2009/3/layout/HorizontalOrganizationChart"/>
    <dgm:cxn modelId="{7FD7BDD1-4E41-4441-A59D-F3D66C281211}" type="presOf" srcId="{A671357F-64C2-4340-B02F-76563844B8D8}" destId="{3F6E86AE-EB77-DA4B-8078-6B8C3F27EFBA}" srcOrd="0" destOrd="0" presId="urn:microsoft.com/office/officeart/2009/3/layout/HorizontalOrganizationChart"/>
    <dgm:cxn modelId="{BD9D1909-2754-E54B-A904-89501829096D}" type="presOf" srcId="{DFBE22FE-EEF3-A540-9889-D6E1E66F858A}" destId="{4E3C80D0-C1C7-E043-9EC4-B029A5B189BE}" srcOrd="1" destOrd="0" presId="urn:microsoft.com/office/officeart/2009/3/layout/HorizontalOrganizationChart"/>
    <dgm:cxn modelId="{7696605C-27B5-5D47-89EA-FDFB9DCC41C3}" type="presOf" srcId="{664426D6-FCD1-9E4F-81DA-7E6AB1477EB9}" destId="{0724A96C-179E-534F-8AFF-62E71C52116D}" srcOrd="0" destOrd="0" presId="urn:microsoft.com/office/officeart/2009/3/layout/HorizontalOrganizationChart"/>
    <dgm:cxn modelId="{AC93C534-2248-A24E-A633-5A01E753911D}" type="presOf" srcId="{2B41E21C-959D-324B-8E59-A784AC66A40D}" destId="{3A8379BC-50A5-8547-8C2C-A7F99303CFC8}" srcOrd="0" destOrd="0" presId="urn:microsoft.com/office/officeart/2009/3/layout/HorizontalOrganizationChart"/>
    <dgm:cxn modelId="{AE27A90F-CE76-274A-92B4-0D4FAB2FB5D2}" type="presOf" srcId="{060B4FC2-32D4-0D45-B9FC-71DF69650C5B}" destId="{D2AFB405-94B7-1747-BCE5-9FAB858A8166}" srcOrd="1" destOrd="0" presId="urn:microsoft.com/office/officeart/2009/3/layout/HorizontalOrganizationChart"/>
    <dgm:cxn modelId="{30C726E1-2767-CB4B-80F4-12678D43AD31}" type="presParOf" srcId="{ADC7CD7E-C6A2-894F-B6D1-E8DA46BB45FD}" destId="{410A79E5-CF0B-7345-8D86-D2702F0207BD}" srcOrd="0" destOrd="0" presId="urn:microsoft.com/office/officeart/2009/3/layout/HorizontalOrganizationChart"/>
    <dgm:cxn modelId="{6736255E-D25D-4547-AAC9-4F4DBC08A624}" type="presParOf" srcId="{410A79E5-CF0B-7345-8D86-D2702F0207BD}" destId="{39E74FA2-495A-9943-A082-04D895A770B2}" srcOrd="0" destOrd="0" presId="urn:microsoft.com/office/officeart/2009/3/layout/HorizontalOrganizationChart"/>
    <dgm:cxn modelId="{240A42C4-E0B2-B94C-851B-9E8D25430451}" type="presParOf" srcId="{39E74FA2-495A-9943-A082-04D895A770B2}" destId="{D77AD655-9DA4-2C40-9E69-CBCD27FE36EA}" srcOrd="0" destOrd="0" presId="urn:microsoft.com/office/officeart/2009/3/layout/HorizontalOrganizationChart"/>
    <dgm:cxn modelId="{CFBC26A1-56BB-7D41-9931-559BC65624BF}" type="presParOf" srcId="{39E74FA2-495A-9943-A082-04D895A770B2}" destId="{ED36E135-CFEE-9946-B436-2E07B12B4A1D}" srcOrd="1" destOrd="0" presId="urn:microsoft.com/office/officeart/2009/3/layout/HorizontalOrganizationChart"/>
    <dgm:cxn modelId="{E6956418-B313-1B4E-B385-2A64370328EA}" type="presParOf" srcId="{410A79E5-CF0B-7345-8D86-D2702F0207BD}" destId="{0AAF70B0-06ED-1144-806E-BCFF4010DD7A}" srcOrd="1" destOrd="0" presId="urn:microsoft.com/office/officeart/2009/3/layout/HorizontalOrganizationChart"/>
    <dgm:cxn modelId="{0DF71744-CF2A-DD48-9F6C-FB51BE64E457}" type="presParOf" srcId="{0AAF70B0-06ED-1144-806E-BCFF4010DD7A}" destId="{3A8379BC-50A5-8547-8C2C-A7F99303CFC8}" srcOrd="0" destOrd="0" presId="urn:microsoft.com/office/officeart/2009/3/layout/HorizontalOrganizationChart"/>
    <dgm:cxn modelId="{97BA99CE-83EE-A94A-A004-A6B10D8D6F8D}" type="presParOf" srcId="{0AAF70B0-06ED-1144-806E-BCFF4010DD7A}" destId="{3E2BFB22-F8DA-6D4F-957A-51E174B10DD2}" srcOrd="1" destOrd="0" presId="urn:microsoft.com/office/officeart/2009/3/layout/HorizontalOrganizationChart"/>
    <dgm:cxn modelId="{C480DF6C-9604-F448-874D-1E18FB35CFF1}" type="presParOf" srcId="{3E2BFB22-F8DA-6D4F-957A-51E174B10DD2}" destId="{E5134DEB-E40E-AE4B-9B63-6A7667DAEC63}" srcOrd="0" destOrd="0" presId="urn:microsoft.com/office/officeart/2009/3/layout/HorizontalOrganizationChart"/>
    <dgm:cxn modelId="{2615544C-AF86-C94C-9452-6231932F7BAF}" type="presParOf" srcId="{E5134DEB-E40E-AE4B-9B63-6A7667DAEC63}" destId="{DE9F9892-F629-7C47-84EF-A697BBE6406E}" srcOrd="0" destOrd="0" presId="urn:microsoft.com/office/officeart/2009/3/layout/HorizontalOrganizationChart"/>
    <dgm:cxn modelId="{92371B87-E933-5248-A7F5-DDEA071B1C13}" type="presParOf" srcId="{E5134DEB-E40E-AE4B-9B63-6A7667DAEC63}" destId="{3D05C86C-4432-3945-8F27-8AB72533143F}" srcOrd="1" destOrd="0" presId="urn:microsoft.com/office/officeart/2009/3/layout/HorizontalOrganizationChart"/>
    <dgm:cxn modelId="{6A5911AF-4469-7E4A-9A58-1D407CF3E269}" type="presParOf" srcId="{3E2BFB22-F8DA-6D4F-957A-51E174B10DD2}" destId="{94A4244A-BDC7-8247-88EE-2A10EC25CC77}" srcOrd="1" destOrd="0" presId="urn:microsoft.com/office/officeart/2009/3/layout/HorizontalOrganizationChart"/>
    <dgm:cxn modelId="{1BF8262F-7D11-5C45-B6F5-774060B1F34E}" type="presParOf" srcId="{3E2BFB22-F8DA-6D4F-957A-51E174B10DD2}" destId="{6645C6AA-6E36-DC40-B3D8-8BCED9308D16}" srcOrd="2" destOrd="0" presId="urn:microsoft.com/office/officeart/2009/3/layout/HorizontalOrganizationChart"/>
    <dgm:cxn modelId="{716C5F9D-636F-0444-A1DD-330F2A71B25C}" type="presParOf" srcId="{0AAF70B0-06ED-1144-806E-BCFF4010DD7A}" destId="{0724A96C-179E-534F-8AFF-62E71C52116D}" srcOrd="2" destOrd="0" presId="urn:microsoft.com/office/officeart/2009/3/layout/HorizontalOrganizationChart"/>
    <dgm:cxn modelId="{45D3260F-EA7F-8C45-A891-0F55574FE017}" type="presParOf" srcId="{0AAF70B0-06ED-1144-806E-BCFF4010DD7A}" destId="{BF1D2817-6E4C-7745-9F83-DC9EB3421E30}" srcOrd="3" destOrd="0" presId="urn:microsoft.com/office/officeart/2009/3/layout/HorizontalOrganizationChart"/>
    <dgm:cxn modelId="{1C4D865E-A51F-C74D-822D-127BCB8DF1D9}" type="presParOf" srcId="{BF1D2817-6E4C-7745-9F83-DC9EB3421E30}" destId="{90D81E8D-44D2-924E-A0F5-32816D797FE2}" srcOrd="0" destOrd="0" presId="urn:microsoft.com/office/officeart/2009/3/layout/HorizontalOrganizationChart"/>
    <dgm:cxn modelId="{772BAADF-4325-6341-9C44-3B20918110A0}" type="presParOf" srcId="{90D81E8D-44D2-924E-A0F5-32816D797FE2}" destId="{A335A085-8928-5F43-B95A-32D990B420E9}" srcOrd="0" destOrd="0" presId="urn:microsoft.com/office/officeart/2009/3/layout/HorizontalOrganizationChart"/>
    <dgm:cxn modelId="{897AC437-2457-CF4D-A83B-6E6EA7621F48}" type="presParOf" srcId="{90D81E8D-44D2-924E-A0F5-32816D797FE2}" destId="{97D34437-2E14-434D-8219-A29FB8F4ECD1}" srcOrd="1" destOrd="0" presId="urn:microsoft.com/office/officeart/2009/3/layout/HorizontalOrganizationChart"/>
    <dgm:cxn modelId="{BDEF44EB-C5B9-2E42-A1E8-1B2427C24F10}" type="presParOf" srcId="{BF1D2817-6E4C-7745-9F83-DC9EB3421E30}" destId="{ED0755D9-F99B-1D40-846D-10704E6AE7A5}" srcOrd="1" destOrd="0" presId="urn:microsoft.com/office/officeart/2009/3/layout/HorizontalOrganizationChart"/>
    <dgm:cxn modelId="{95E1B886-D573-0C47-B411-71D3286D430C}" type="presParOf" srcId="{BF1D2817-6E4C-7745-9F83-DC9EB3421E30}" destId="{22622E17-8CFD-F548-82A4-D4594D22AA1E}" srcOrd="2" destOrd="0" presId="urn:microsoft.com/office/officeart/2009/3/layout/HorizontalOrganizationChart"/>
    <dgm:cxn modelId="{816C947C-2CB8-0644-9B7D-E9321CA9D22D}" type="presParOf" srcId="{0AAF70B0-06ED-1144-806E-BCFF4010DD7A}" destId="{1C4773A8-A420-7B46-AD49-F1EB518614F5}" srcOrd="4" destOrd="0" presId="urn:microsoft.com/office/officeart/2009/3/layout/HorizontalOrganizationChart"/>
    <dgm:cxn modelId="{77356E9F-CEC8-114C-AEDB-02E265997765}" type="presParOf" srcId="{0AAF70B0-06ED-1144-806E-BCFF4010DD7A}" destId="{33B33CE8-D4F9-7F4B-867F-0A088ABA28EF}" srcOrd="5" destOrd="0" presId="urn:microsoft.com/office/officeart/2009/3/layout/HorizontalOrganizationChart"/>
    <dgm:cxn modelId="{CDDB8B3D-1F39-D743-9C57-E3741538B811}" type="presParOf" srcId="{33B33CE8-D4F9-7F4B-867F-0A088ABA28EF}" destId="{6617A625-47ED-564F-8E5F-A702D14997A4}" srcOrd="0" destOrd="0" presId="urn:microsoft.com/office/officeart/2009/3/layout/HorizontalOrganizationChart"/>
    <dgm:cxn modelId="{72F66E4B-5E25-AF4D-A93F-6D0EED237CCE}" type="presParOf" srcId="{6617A625-47ED-564F-8E5F-A702D14997A4}" destId="{3F6E86AE-EB77-DA4B-8078-6B8C3F27EFBA}" srcOrd="0" destOrd="0" presId="urn:microsoft.com/office/officeart/2009/3/layout/HorizontalOrganizationChart"/>
    <dgm:cxn modelId="{4CE7DFAF-B392-E249-9DF1-9866792E5AF8}" type="presParOf" srcId="{6617A625-47ED-564F-8E5F-A702D14997A4}" destId="{50F8E65A-C286-314B-9E60-E9F9B190719D}" srcOrd="1" destOrd="0" presId="urn:microsoft.com/office/officeart/2009/3/layout/HorizontalOrganizationChart"/>
    <dgm:cxn modelId="{C00429A9-01C7-0946-9504-9A5C9953B007}" type="presParOf" srcId="{33B33CE8-D4F9-7F4B-867F-0A088ABA28EF}" destId="{1EA79024-466A-124E-A13F-1378BE2394FD}" srcOrd="1" destOrd="0" presId="urn:microsoft.com/office/officeart/2009/3/layout/HorizontalOrganizationChart"/>
    <dgm:cxn modelId="{43128B4C-D608-4247-AF03-B1B0195A7034}" type="presParOf" srcId="{33B33CE8-D4F9-7F4B-867F-0A088ABA28EF}" destId="{A4ECC318-6DCB-6B44-BD1A-8BB84676251E}" srcOrd="2" destOrd="0" presId="urn:microsoft.com/office/officeart/2009/3/layout/HorizontalOrganizationChart"/>
    <dgm:cxn modelId="{708FAE22-4045-1C49-9279-18D870539EC0}" type="presParOf" srcId="{0AAF70B0-06ED-1144-806E-BCFF4010DD7A}" destId="{16ABDA45-53A6-AF44-975B-04B6C5A80F11}" srcOrd="6" destOrd="0" presId="urn:microsoft.com/office/officeart/2009/3/layout/HorizontalOrganizationChart"/>
    <dgm:cxn modelId="{14058E52-66BF-784B-8358-C62426FFD7FE}" type="presParOf" srcId="{0AAF70B0-06ED-1144-806E-BCFF4010DD7A}" destId="{6AFAAE16-D12D-ED49-BF5C-5F3A3EB66522}" srcOrd="7" destOrd="0" presId="urn:microsoft.com/office/officeart/2009/3/layout/HorizontalOrganizationChart"/>
    <dgm:cxn modelId="{1D203D9F-5B6B-BB4A-A67E-7F8B977E15F7}" type="presParOf" srcId="{6AFAAE16-D12D-ED49-BF5C-5F3A3EB66522}" destId="{845C6904-E273-3040-A916-D15F7EBFA384}" srcOrd="0" destOrd="0" presId="urn:microsoft.com/office/officeart/2009/3/layout/HorizontalOrganizationChart"/>
    <dgm:cxn modelId="{3B57A353-0765-1C41-988E-D911E0520CD1}" type="presParOf" srcId="{845C6904-E273-3040-A916-D15F7EBFA384}" destId="{A38B2461-8553-4742-9C7C-4E8CC347F4D1}" srcOrd="0" destOrd="0" presId="urn:microsoft.com/office/officeart/2009/3/layout/HorizontalOrganizationChart"/>
    <dgm:cxn modelId="{15551A43-2134-8249-8E3A-07BE89FBE91B}" type="presParOf" srcId="{845C6904-E273-3040-A916-D15F7EBFA384}" destId="{E7999FE9-32EB-734A-8CCA-ABCC4F136E89}" srcOrd="1" destOrd="0" presId="urn:microsoft.com/office/officeart/2009/3/layout/HorizontalOrganizationChart"/>
    <dgm:cxn modelId="{DC9473F6-0422-3148-A139-29CA31A34D67}" type="presParOf" srcId="{6AFAAE16-D12D-ED49-BF5C-5F3A3EB66522}" destId="{D95F76F3-F5A3-3D44-932E-9000A521B65F}" srcOrd="1" destOrd="0" presId="urn:microsoft.com/office/officeart/2009/3/layout/HorizontalOrganizationChart"/>
    <dgm:cxn modelId="{A2C3C416-5A39-9848-B127-08EA32469B79}" type="presParOf" srcId="{6AFAAE16-D12D-ED49-BF5C-5F3A3EB66522}" destId="{FB60E372-4DC8-974A-A573-99B53C9B394A}" srcOrd="2" destOrd="0" presId="urn:microsoft.com/office/officeart/2009/3/layout/HorizontalOrganizationChart"/>
    <dgm:cxn modelId="{2AD50E0C-1CF4-F44D-834B-04DBEDBFE291}" type="presParOf" srcId="{0AAF70B0-06ED-1144-806E-BCFF4010DD7A}" destId="{CFBD80AA-83F7-9147-8FD5-E40FE7BA8F64}" srcOrd="8" destOrd="0" presId="urn:microsoft.com/office/officeart/2009/3/layout/HorizontalOrganizationChart"/>
    <dgm:cxn modelId="{676F2526-77D6-884C-99BB-548772B1CB9B}" type="presParOf" srcId="{0AAF70B0-06ED-1144-806E-BCFF4010DD7A}" destId="{3FFBC8EF-74F9-F944-8C1B-604C0D7B5E53}" srcOrd="9" destOrd="0" presId="urn:microsoft.com/office/officeart/2009/3/layout/HorizontalOrganizationChart"/>
    <dgm:cxn modelId="{6B2FD61B-83A1-4A42-AE1D-03645AF7B39F}" type="presParOf" srcId="{3FFBC8EF-74F9-F944-8C1B-604C0D7B5E53}" destId="{99403FC8-E177-554E-B0B7-96C5650C338B}" srcOrd="0" destOrd="0" presId="urn:microsoft.com/office/officeart/2009/3/layout/HorizontalOrganizationChart"/>
    <dgm:cxn modelId="{E78291DA-F00B-484A-8A78-6F5BB0B1A84A}" type="presParOf" srcId="{99403FC8-E177-554E-B0B7-96C5650C338B}" destId="{457DBF66-717F-F140-B432-B30977EEB450}" srcOrd="0" destOrd="0" presId="urn:microsoft.com/office/officeart/2009/3/layout/HorizontalOrganizationChart"/>
    <dgm:cxn modelId="{8D80F71A-D1CA-7A42-B4E7-571D7E68D704}" type="presParOf" srcId="{99403FC8-E177-554E-B0B7-96C5650C338B}" destId="{4E3C80D0-C1C7-E043-9EC4-B029A5B189BE}" srcOrd="1" destOrd="0" presId="urn:microsoft.com/office/officeart/2009/3/layout/HorizontalOrganizationChart"/>
    <dgm:cxn modelId="{4C2A22CE-8EDC-A54A-833A-048EFB52FDC9}" type="presParOf" srcId="{3FFBC8EF-74F9-F944-8C1B-604C0D7B5E53}" destId="{18D9A2C1-0AE7-8F4F-85E0-D816EE398199}" srcOrd="1" destOrd="0" presId="urn:microsoft.com/office/officeart/2009/3/layout/HorizontalOrganizationChart"/>
    <dgm:cxn modelId="{EC8D16D9-5341-7147-9808-0C20FD29907B}" type="presParOf" srcId="{3FFBC8EF-74F9-F944-8C1B-604C0D7B5E53}" destId="{76BA73F5-5D4D-3E43-A267-EDFD629955DE}" srcOrd="2" destOrd="0" presId="urn:microsoft.com/office/officeart/2009/3/layout/HorizontalOrganizationChart"/>
    <dgm:cxn modelId="{302C5A5D-67ED-0D47-8E14-605D21D0386F}" type="presParOf" srcId="{0AAF70B0-06ED-1144-806E-BCFF4010DD7A}" destId="{51DAD356-3509-7045-B2DA-965ECB4787AE}" srcOrd="10" destOrd="0" presId="urn:microsoft.com/office/officeart/2009/3/layout/HorizontalOrganizationChart"/>
    <dgm:cxn modelId="{5307A890-EEEA-254C-811F-5DDCAD1A1D15}" type="presParOf" srcId="{0AAF70B0-06ED-1144-806E-BCFF4010DD7A}" destId="{30CA57D8-93F9-914F-AC5A-04B5CDE93B44}" srcOrd="11" destOrd="0" presId="urn:microsoft.com/office/officeart/2009/3/layout/HorizontalOrganizationChart"/>
    <dgm:cxn modelId="{CD71ABD0-662D-ED48-AAFC-E423F899A377}" type="presParOf" srcId="{30CA57D8-93F9-914F-AC5A-04B5CDE93B44}" destId="{D1AF37B4-A650-6447-858F-37113893CC80}" srcOrd="0" destOrd="0" presId="urn:microsoft.com/office/officeart/2009/3/layout/HorizontalOrganizationChart"/>
    <dgm:cxn modelId="{BD0FF4EC-F1D0-8447-93FC-17864CEE1D8E}" type="presParOf" srcId="{D1AF37B4-A650-6447-858F-37113893CC80}" destId="{DAF598AC-83EF-BB48-BCEE-F672BE258983}" srcOrd="0" destOrd="0" presId="urn:microsoft.com/office/officeart/2009/3/layout/HorizontalOrganizationChart"/>
    <dgm:cxn modelId="{6DB0C840-87DA-2041-8A7F-41D69E414942}" type="presParOf" srcId="{D1AF37B4-A650-6447-858F-37113893CC80}" destId="{7179C61E-7C75-F94C-BAEB-CDE841242C45}" srcOrd="1" destOrd="0" presId="urn:microsoft.com/office/officeart/2009/3/layout/HorizontalOrganizationChart"/>
    <dgm:cxn modelId="{D9D154C2-3A0C-6649-B19F-AC9A2D00C011}" type="presParOf" srcId="{30CA57D8-93F9-914F-AC5A-04B5CDE93B44}" destId="{78B32FF2-C14D-C64D-9CB3-44B47C941081}" srcOrd="1" destOrd="0" presId="urn:microsoft.com/office/officeart/2009/3/layout/HorizontalOrganizationChart"/>
    <dgm:cxn modelId="{331A3B4E-BBBC-3448-AA91-636333E25A2C}" type="presParOf" srcId="{30CA57D8-93F9-914F-AC5A-04B5CDE93B44}" destId="{BB6081E2-9A10-5C4A-84B2-FFAF75154E75}" srcOrd="2" destOrd="0" presId="urn:microsoft.com/office/officeart/2009/3/layout/HorizontalOrganizationChart"/>
    <dgm:cxn modelId="{B1054B24-AE09-DC47-B304-C7A2A27DF44B}" type="presParOf" srcId="{0AAF70B0-06ED-1144-806E-BCFF4010DD7A}" destId="{55F60E5E-D37D-A746-B37D-A7A1AC50AA33}" srcOrd="12" destOrd="0" presId="urn:microsoft.com/office/officeart/2009/3/layout/HorizontalOrganizationChart"/>
    <dgm:cxn modelId="{8F2B2A55-0956-FC46-9AA0-415D30AA080F}" type="presParOf" srcId="{0AAF70B0-06ED-1144-806E-BCFF4010DD7A}" destId="{41DCCD8E-DBB6-8948-B239-F1203B9F3B6B}" srcOrd="13" destOrd="0" presId="urn:microsoft.com/office/officeart/2009/3/layout/HorizontalOrganizationChart"/>
    <dgm:cxn modelId="{2DCB0C42-97FB-8240-B97E-480AC54565EE}" type="presParOf" srcId="{41DCCD8E-DBB6-8948-B239-F1203B9F3B6B}" destId="{785C8094-2CFA-5847-971E-42FE127D6009}" srcOrd="0" destOrd="0" presId="urn:microsoft.com/office/officeart/2009/3/layout/HorizontalOrganizationChart"/>
    <dgm:cxn modelId="{147FF830-AA00-8549-ACC0-23B4067123B9}" type="presParOf" srcId="{785C8094-2CFA-5847-971E-42FE127D6009}" destId="{26E48CD5-F63C-0F49-93DB-56ED0487A9DE}" srcOrd="0" destOrd="0" presId="urn:microsoft.com/office/officeart/2009/3/layout/HorizontalOrganizationChart"/>
    <dgm:cxn modelId="{D21D33F6-A4C8-AA4C-8F93-967E083DFF6A}" type="presParOf" srcId="{785C8094-2CFA-5847-971E-42FE127D6009}" destId="{D2AFB405-94B7-1747-BCE5-9FAB858A8166}" srcOrd="1" destOrd="0" presId="urn:microsoft.com/office/officeart/2009/3/layout/HorizontalOrganizationChart"/>
    <dgm:cxn modelId="{EE67E9BE-C06B-C547-89F2-D6A6FD2D2AE8}" type="presParOf" srcId="{41DCCD8E-DBB6-8948-B239-F1203B9F3B6B}" destId="{F495044C-3B35-2644-9A5A-D402FEE99F12}" srcOrd="1" destOrd="0" presId="urn:microsoft.com/office/officeart/2009/3/layout/HorizontalOrganizationChart"/>
    <dgm:cxn modelId="{E06C1096-D907-4648-91C3-6611199F2373}" type="presParOf" srcId="{41DCCD8E-DBB6-8948-B239-F1203B9F3B6B}" destId="{B9A3DAEA-3791-D144-BB63-A04ED6FE6E9A}" srcOrd="2" destOrd="0" presId="urn:microsoft.com/office/officeart/2009/3/layout/HorizontalOrganizationChart"/>
    <dgm:cxn modelId="{849AF327-194C-3944-AA1E-3B4B2B9637F1}" type="presParOf" srcId="{410A79E5-CF0B-7345-8D86-D2702F0207BD}" destId="{87FC51EF-6498-304A-BE52-701FFBE409D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83596-F906-5948-85D2-3F1ABCC83B87}" type="doc">
      <dgm:prSet loTypeId="urn:microsoft.com/office/officeart/2005/8/layout/process1" loCatId="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478B9231-D83E-3047-92D5-68249086842F}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FF0000"/>
              </a:solidFill>
            </a:rPr>
            <a:t>    Hypothalamus</a:t>
          </a:r>
        </a:p>
      </dgm:t>
    </dgm:pt>
    <dgm:pt modelId="{D53BF0AE-FF04-C04E-80F1-E503C91B8559}" type="parTrans" cxnId="{866A7A74-6F0E-E64A-BC8B-42941CDB8C5F}">
      <dgm:prSet/>
      <dgm:spPr/>
      <dgm:t>
        <a:bodyPr/>
        <a:lstStyle/>
        <a:p>
          <a:endParaRPr lang="en-US"/>
        </a:p>
      </dgm:t>
    </dgm:pt>
    <dgm:pt modelId="{020C3A9B-D666-E94C-BEF9-98D4CA2F3781}" type="sibTrans" cxnId="{866A7A74-6F0E-E64A-BC8B-42941CDB8C5F}">
      <dgm:prSet/>
      <dgm:spPr/>
      <dgm:t>
        <a:bodyPr/>
        <a:lstStyle/>
        <a:p>
          <a:endParaRPr lang="en-US"/>
        </a:p>
      </dgm:t>
    </dgm:pt>
    <dgm:pt modelId="{5F8C8CAD-A6CA-2142-BD3A-A737E18EF889}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FF0000"/>
              </a:solidFill>
            </a:rPr>
            <a:t>The Pituitary gland </a:t>
          </a:r>
          <a:r>
            <a:rPr lang="en-US" dirty="0"/>
            <a:t>(anterior lobe)</a:t>
          </a:r>
        </a:p>
      </dgm:t>
    </dgm:pt>
    <dgm:pt modelId="{7549DBDD-5164-744C-BD9C-B3589788CB9D}" type="parTrans" cxnId="{895A7F25-4312-ED49-8FDA-6B11DED7B52A}">
      <dgm:prSet/>
      <dgm:spPr/>
      <dgm:t>
        <a:bodyPr/>
        <a:lstStyle/>
        <a:p>
          <a:endParaRPr lang="en-US"/>
        </a:p>
      </dgm:t>
    </dgm:pt>
    <dgm:pt modelId="{6C2B711A-2048-824D-A1C1-3416DFF2D6C0}" type="sibTrans" cxnId="{895A7F25-4312-ED49-8FDA-6B11DED7B52A}">
      <dgm:prSet/>
      <dgm:spPr/>
      <dgm:t>
        <a:bodyPr/>
        <a:lstStyle/>
        <a:p>
          <a:endParaRPr lang="en-US"/>
        </a:p>
      </dgm:t>
    </dgm:pt>
    <dgm:pt modelId="{AEDB7229-D951-9D4D-AB9A-3896E1489AAF}">
      <dgm:prSet phldrT="[Text]"/>
      <dgm:spPr/>
      <dgm:t>
        <a:bodyPr/>
        <a:lstStyle/>
        <a:p>
          <a:pPr algn="l"/>
          <a:r>
            <a:rPr lang="en-US" dirty="0"/>
            <a:t>It has </a:t>
          </a:r>
          <a:r>
            <a:rPr lang="en-US" dirty="0" err="1">
              <a:solidFill>
                <a:srgbClr val="FF0000"/>
              </a:solidFill>
            </a:rPr>
            <a:t>neurosecretory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/>
            <a:t>cells  that synthesize </a:t>
          </a:r>
          <a:r>
            <a:rPr lang="en-US" dirty="0" err="1"/>
            <a:t>Gonadotrophin</a:t>
          </a:r>
          <a:r>
            <a:rPr lang="en-US" dirty="0"/>
            <a:t>-releasing hormone (</a:t>
          </a:r>
          <a:r>
            <a:rPr lang="en-US" dirty="0" err="1">
              <a:solidFill>
                <a:srgbClr val="FF0000"/>
              </a:solidFill>
            </a:rPr>
            <a:t>GnRH</a:t>
          </a:r>
          <a:r>
            <a:rPr lang="en-US" dirty="0"/>
            <a:t>) </a:t>
          </a:r>
        </a:p>
      </dgm:t>
    </dgm:pt>
    <dgm:pt modelId="{3670F4F3-EC7E-BC49-94C5-14325EC03340}" type="parTrans" cxnId="{777E7A02-FEE0-B74B-B877-B462810CA584}">
      <dgm:prSet/>
      <dgm:spPr/>
      <dgm:t>
        <a:bodyPr/>
        <a:lstStyle/>
        <a:p>
          <a:endParaRPr lang="en-US"/>
        </a:p>
      </dgm:t>
    </dgm:pt>
    <dgm:pt modelId="{7BC7EF70-7CD2-6F40-9837-AD057F6692C3}" type="sibTrans" cxnId="{777E7A02-FEE0-B74B-B877-B462810CA584}">
      <dgm:prSet/>
      <dgm:spPr/>
      <dgm:t>
        <a:bodyPr/>
        <a:lstStyle/>
        <a:p>
          <a:endParaRPr lang="en-US"/>
        </a:p>
      </dgm:t>
    </dgm:pt>
    <dgm:pt modelId="{519AB152-5765-E94F-8B2D-02C58AC7EEBE}">
      <dgm:prSet phldrT="[Text]"/>
      <dgm:spPr/>
      <dgm:t>
        <a:bodyPr/>
        <a:lstStyle/>
        <a:p>
          <a:pPr algn="l"/>
          <a:r>
            <a:rPr lang="en-US" dirty="0"/>
            <a:t>stimulates it to release two Hormones that  act on ovaries </a:t>
          </a:r>
        </a:p>
      </dgm:t>
    </dgm:pt>
    <dgm:pt modelId="{69EFDA3D-2FC9-C14A-ABF7-FF5451E8354C}" type="parTrans" cxnId="{B622C4E5-F455-B642-A354-241F38057802}">
      <dgm:prSet/>
      <dgm:spPr/>
      <dgm:t>
        <a:bodyPr/>
        <a:lstStyle/>
        <a:p>
          <a:endParaRPr lang="en-US"/>
        </a:p>
      </dgm:t>
    </dgm:pt>
    <dgm:pt modelId="{B4DA805F-8C38-EF42-9745-7BD5D4196F87}" type="sibTrans" cxnId="{B622C4E5-F455-B642-A354-241F38057802}">
      <dgm:prSet/>
      <dgm:spPr/>
      <dgm:t>
        <a:bodyPr/>
        <a:lstStyle/>
        <a:p>
          <a:endParaRPr lang="en-US"/>
        </a:p>
      </dgm:t>
    </dgm:pt>
    <dgm:pt modelId="{8C5FEE11-2E47-3443-8634-3AB7ABFCA898}" type="pres">
      <dgm:prSet presAssocID="{F9383596-F906-5948-85D2-3F1ABCC83B87}" presName="Name0" presStyleCnt="0">
        <dgm:presLayoutVars>
          <dgm:dir/>
          <dgm:resizeHandles val="exact"/>
        </dgm:presLayoutVars>
      </dgm:prSet>
      <dgm:spPr/>
    </dgm:pt>
    <dgm:pt modelId="{0FAE3CA1-6C51-6B48-A0F6-2DE8B9D8BD96}" type="pres">
      <dgm:prSet presAssocID="{478B9231-D83E-3047-92D5-68249086842F}" presName="node" presStyleLbl="node1" presStyleIdx="0" presStyleCnt="2" custLinFactNeighborX="-117" custLinFactNeighborY="-84301">
        <dgm:presLayoutVars>
          <dgm:bulletEnabled val="1"/>
        </dgm:presLayoutVars>
      </dgm:prSet>
      <dgm:spPr/>
    </dgm:pt>
    <dgm:pt modelId="{FA30AAE8-E986-944E-987B-E8FF007D44D7}" type="pres">
      <dgm:prSet presAssocID="{020C3A9B-D666-E94C-BEF9-98D4CA2F3781}" presName="sibTrans" presStyleLbl="sibTrans2D1" presStyleIdx="0" presStyleCnt="1" custAng="61230"/>
      <dgm:spPr/>
    </dgm:pt>
    <dgm:pt modelId="{F62B96CC-00DC-0248-8B84-D77B70AA9AE1}" type="pres">
      <dgm:prSet presAssocID="{020C3A9B-D666-E94C-BEF9-98D4CA2F3781}" presName="connectorText" presStyleLbl="sibTrans2D1" presStyleIdx="0" presStyleCnt="1"/>
      <dgm:spPr/>
    </dgm:pt>
    <dgm:pt modelId="{30B25E82-2E01-084B-BA9D-F0BB8AE6D2F6}" type="pres">
      <dgm:prSet presAssocID="{5F8C8CAD-A6CA-2142-BD3A-A737E18EF889}" presName="node" presStyleLbl="node1" presStyleIdx="1" presStyleCnt="2" custLinFactX="-100000" custLinFactNeighborX="-101830" custLinFactNeighborY="66228">
        <dgm:presLayoutVars>
          <dgm:bulletEnabled val="1"/>
        </dgm:presLayoutVars>
      </dgm:prSet>
      <dgm:spPr/>
    </dgm:pt>
  </dgm:ptLst>
  <dgm:cxnLst>
    <dgm:cxn modelId="{4977E258-D586-B342-B532-39CB0DEE08B6}" type="presOf" srcId="{5F8C8CAD-A6CA-2142-BD3A-A737E18EF889}" destId="{30B25E82-2E01-084B-BA9D-F0BB8AE6D2F6}" srcOrd="0" destOrd="0" presId="urn:microsoft.com/office/officeart/2005/8/layout/process1"/>
    <dgm:cxn modelId="{49A87626-068D-CC4F-99A9-8C07C69567A4}" type="presOf" srcId="{AEDB7229-D951-9D4D-AB9A-3896E1489AAF}" destId="{0FAE3CA1-6C51-6B48-A0F6-2DE8B9D8BD96}" srcOrd="0" destOrd="1" presId="urn:microsoft.com/office/officeart/2005/8/layout/process1"/>
    <dgm:cxn modelId="{A09B8EC2-6746-0D4C-9B3F-1F83BBCA8250}" type="presOf" srcId="{020C3A9B-D666-E94C-BEF9-98D4CA2F3781}" destId="{F62B96CC-00DC-0248-8B84-D77B70AA9AE1}" srcOrd="1" destOrd="0" presId="urn:microsoft.com/office/officeart/2005/8/layout/process1"/>
    <dgm:cxn modelId="{EC4D2D17-204D-434C-B99A-4DB557478B00}" type="presOf" srcId="{519AB152-5765-E94F-8B2D-02C58AC7EEBE}" destId="{30B25E82-2E01-084B-BA9D-F0BB8AE6D2F6}" srcOrd="0" destOrd="1" presId="urn:microsoft.com/office/officeart/2005/8/layout/process1"/>
    <dgm:cxn modelId="{9B0C0E2C-53B4-7D40-B0F6-FFD8F4E615BA}" type="presOf" srcId="{020C3A9B-D666-E94C-BEF9-98D4CA2F3781}" destId="{FA30AAE8-E986-944E-987B-E8FF007D44D7}" srcOrd="0" destOrd="0" presId="urn:microsoft.com/office/officeart/2005/8/layout/process1"/>
    <dgm:cxn modelId="{895A7F25-4312-ED49-8FDA-6B11DED7B52A}" srcId="{F9383596-F906-5948-85D2-3F1ABCC83B87}" destId="{5F8C8CAD-A6CA-2142-BD3A-A737E18EF889}" srcOrd="1" destOrd="0" parTransId="{7549DBDD-5164-744C-BD9C-B3589788CB9D}" sibTransId="{6C2B711A-2048-824D-A1C1-3416DFF2D6C0}"/>
    <dgm:cxn modelId="{C083B358-5805-D149-A6A6-2B55029E6216}" type="presOf" srcId="{478B9231-D83E-3047-92D5-68249086842F}" destId="{0FAE3CA1-6C51-6B48-A0F6-2DE8B9D8BD96}" srcOrd="0" destOrd="0" presId="urn:microsoft.com/office/officeart/2005/8/layout/process1"/>
    <dgm:cxn modelId="{777E7A02-FEE0-B74B-B877-B462810CA584}" srcId="{478B9231-D83E-3047-92D5-68249086842F}" destId="{AEDB7229-D951-9D4D-AB9A-3896E1489AAF}" srcOrd="0" destOrd="0" parTransId="{3670F4F3-EC7E-BC49-94C5-14325EC03340}" sibTransId="{7BC7EF70-7CD2-6F40-9837-AD057F6692C3}"/>
    <dgm:cxn modelId="{866A7A74-6F0E-E64A-BC8B-42941CDB8C5F}" srcId="{F9383596-F906-5948-85D2-3F1ABCC83B87}" destId="{478B9231-D83E-3047-92D5-68249086842F}" srcOrd="0" destOrd="0" parTransId="{D53BF0AE-FF04-C04E-80F1-E503C91B8559}" sibTransId="{020C3A9B-D666-E94C-BEF9-98D4CA2F3781}"/>
    <dgm:cxn modelId="{67CC7CD3-BFF4-8F43-A958-BB776EE846F7}" type="presOf" srcId="{F9383596-F906-5948-85D2-3F1ABCC83B87}" destId="{8C5FEE11-2E47-3443-8634-3AB7ABFCA898}" srcOrd="0" destOrd="0" presId="urn:microsoft.com/office/officeart/2005/8/layout/process1"/>
    <dgm:cxn modelId="{B622C4E5-F455-B642-A354-241F38057802}" srcId="{5F8C8CAD-A6CA-2142-BD3A-A737E18EF889}" destId="{519AB152-5765-E94F-8B2D-02C58AC7EEBE}" srcOrd="0" destOrd="0" parTransId="{69EFDA3D-2FC9-C14A-ABF7-FF5451E8354C}" sibTransId="{B4DA805F-8C38-EF42-9745-7BD5D4196F87}"/>
    <dgm:cxn modelId="{A49AEAE4-72F6-F545-80AD-C04170039752}" type="presParOf" srcId="{8C5FEE11-2E47-3443-8634-3AB7ABFCA898}" destId="{0FAE3CA1-6C51-6B48-A0F6-2DE8B9D8BD96}" srcOrd="0" destOrd="0" presId="urn:microsoft.com/office/officeart/2005/8/layout/process1"/>
    <dgm:cxn modelId="{2DBEE27E-AB0A-0248-89EF-67C4F91FBCF7}" type="presParOf" srcId="{8C5FEE11-2E47-3443-8634-3AB7ABFCA898}" destId="{FA30AAE8-E986-944E-987B-E8FF007D44D7}" srcOrd="1" destOrd="0" presId="urn:microsoft.com/office/officeart/2005/8/layout/process1"/>
    <dgm:cxn modelId="{2D96CAB0-3B6C-5042-B5A6-D489399CD489}" type="presParOf" srcId="{FA30AAE8-E986-944E-987B-E8FF007D44D7}" destId="{F62B96CC-00DC-0248-8B84-D77B70AA9AE1}" srcOrd="0" destOrd="0" presId="urn:microsoft.com/office/officeart/2005/8/layout/process1"/>
    <dgm:cxn modelId="{234E3CF8-1090-3C44-986F-155F6777FD00}" type="presParOf" srcId="{8C5FEE11-2E47-3443-8634-3AB7ABFCA898}" destId="{30B25E82-2E01-084B-BA9D-F0BB8AE6D2F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3914BE-AB56-074E-99F2-A35A21637026}" type="doc">
      <dgm:prSet loTypeId="urn:microsoft.com/office/officeart/2005/8/layout/hProcess7" loCatId="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CC0F1EE-A4B9-144B-B069-68F38352BB11}">
      <dgm:prSet phldrT="[Text]"/>
      <dgm:spPr/>
      <dgm:t>
        <a:bodyPr/>
        <a:lstStyle/>
        <a:p>
          <a:r>
            <a:rPr lang="en-US" dirty="0">
              <a:solidFill>
                <a:srgbClr val="1A7F8C"/>
              </a:solidFill>
            </a:rPr>
            <a:t>Follicular</a:t>
          </a:r>
          <a:r>
            <a:rPr lang="en-US" baseline="0" dirty="0">
              <a:solidFill>
                <a:srgbClr val="1A7F8C"/>
              </a:solidFill>
            </a:rPr>
            <a:t> Phase </a:t>
          </a:r>
          <a:endParaRPr lang="en-US" dirty="0">
            <a:solidFill>
              <a:srgbClr val="1A7F8C"/>
            </a:solidFill>
          </a:endParaRPr>
        </a:p>
      </dgm:t>
    </dgm:pt>
    <dgm:pt modelId="{76F93EA1-0655-7A4E-B8BB-15106F4D323C}" type="parTrans" cxnId="{E35FD2FE-FE0F-0E46-B073-837DAB1ADBD1}">
      <dgm:prSet/>
      <dgm:spPr/>
      <dgm:t>
        <a:bodyPr/>
        <a:lstStyle/>
        <a:p>
          <a:endParaRPr lang="en-US"/>
        </a:p>
      </dgm:t>
    </dgm:pt>
    <dgm:pt modelId="{512FFCF0-7831-D446-B703-61697A651E63}" type="sibTrans" cxnId="{E35FD2FE-FE0F-0E46-B073-837DAB1ADBD1}">
      <dgm:prSet/>
      <dgm:spPr/>
      <dgm:t>
        <a:bodyPr/>
        <a:lstStyle/>
        <a:p>
          <a:endParaRPr lang="en-US"/>
        </a:p>
      </dgm:t>
    </dgm:pt>
    <dgm:pt modelId="{3DC92FD3-C250-A34D-9742-DEDDB1D420A1}">
      <dgm:prSet phldrT="[Text]" custT="1"/>
      <dgm:spPr/>
      <dgm:t>
        <a:bodyPr/>
        <a:lstStyle/>
        <a:p>
          <a:r>
            <a:rPr lang="en-US" sz="2800" dirty="0">
              <a:solidFill>
                <a:srgbClr val="1A7F8C"/>
              </a:solidFill>
            </a:rPr>
            <a:t>FSH:</a:t>
          </a:r>
          <a:endParaRPr lang="en-US" sz="4800" dirty="0">
            <a:solidFill>
              <a:srgbClr val="1A7F8C"/>
            </a:solidFill>
          </a:endParaRPr>
        </a:p>
        <a:p>
          <a:r>
            <a:rPr lang="en-US" sz="1600" b="1" dirty="0">
              <a:solidFill>
                <a:srgbClr val="FF0000"/>
              </a:solidFill>
            </a:rPr>
            <a:t>Follicle- Stimulating Hormone. </a:t>
          </a:r>
          <a:endParaRPr lang="en-US" sz="2400" b="1" dirty="0">
            <a:solidFill>
              <a:srgbClr val="FF0000"/>
            </a:solidFill>
          </a:endParaRPr>
        </a:p>
      </dgm:t>
    </dgm:pt>
    <dgm:pt modelId="{80E47696-0CD5-4B46-B5CD-A5D05904496F}" type="parTrans" cxnId="{F9DF8C3F-EFA9-664B-9DFE-B4C7481FE639}">
      <dgm:prSet/>
      <dgm:spPr/>
      <dgm:t>
        <a:bodyPr/>
        <a:lstStyle/>
        <a:p>
          <a:endParaRPr lang="en-US"/>
        </a:p>
      </dgm:t>
    </dgm:pt>
    <dgm:pt modelId="{6FF090AE-2ACD-844D-884D-E7FC2371841E}" type="sibTrans" cxnId="{F9DF8C3F-EFA9-664B-9DFE-B4C7481FE639}">
      <dgm:prSet/>
      <dgm:spPr/>
      <dgm:t>
        <a:bodyPr/>
        <a:lstStyle/>
        <a:p>
          <a:endParaRPr lang="en-US"/>
        </a:p>
      </dgm:t>
    </dgm:pt>
    <dgm:pt modelId="{C83D9157-FFAB-D04E-8FB9-90A6ED1DDEF4}">
      <dgm:prSet phldrT="[Text]"/>
      <dgm:spPr/>
      <dgm:t>
        <a:bodyPr/>
        <a:lstStyle/>
        <a:p>
          <a:r>
            <a:rPr lang="en-US" dirty="0">
              <a:solidFill>
                <a:srgbClr val="1A7F8C"/>
              </a:solidFill>
            </a:rPr>
            <a:t>Ovulatory Phase</a:t>
          </a:r>
        </a:p>
      </dgm:t>
    </dgm:pt>
    <dgm:pt modelId="{FF5933A7-056A-1B45-BC8B-2F2B133AA405}" type="parTrans" cxnId="{10ACA586-D70E-1A4E-BFD8-B2B733FF6A5D}">
      <dgm:prSet/>
      <dgm:spPr/>
      <dgm:t>
        <a:bodyPr/>
        <a:lstStyle/>
        <a:p>
          <a:endParaRPr lang="en-US"/>
        </a:p>
      </dgm:t>
    </dgm:pt>
    <dgm:pt modelId="{4B8553DF-1294-AA4C-8742-311E643F4CDC}" type="sibTrans" cxnId="{10ACA586-D70E-1A4E-BFD8-B2B733FF6A5D}">
      <dgm:prSet/>
      <dgm:spPr/>
      <dgm:t>
        <a:bodyPr/>
        <a:lstStyle/>
        <a:p>
          <a:endParaRPr lang="en-US"/>
        </a:p>
      </dgm:t>
    </dgm:pt>
    <dgm:pt modelId="{E85B79FD-C53D-1147-9F77-114719A80862}">
      <dgm:prSet phldrT="[Text]" custT="1"/>
      <dgm:spPr/>
      <dgm:t>
        <a:bodyPr/>
        <a:lstStyle/>
        <a:p>
          <a:r>
            <a:rPr lang="en-US" sz="1600" dirty="0"/>
            <a:t>The follicle becomes </a:t>
          </a:r>
          <a:r>
            <a:rPr lang="en-US" sz="1600" b="1" dirty="0">
              <a:solidFill>
                <a:srgbClr val="FF0000"/>
              </a:solidFill>
            </a:rPr>
            <a:t>enlarged</a:t>
          </a:r>
          <a:r>
            <a:rPr lang="en-US" sz="1600" dirty="0">
              <a:solidFill>
                <a:srgbClr val="FF0000"/>
              </a:solidFill>
            </a:rPr>
            <a:t> </a:t>
          </a:r>
          <a:r>
            <a:rPr lang="en-US" sz="1600" dirty="0"/>
            <a:t>until it gets maturity. It produces swelling on the surface of the ovary. </a:t>
          </a:r>
        </a:p>
      </dgm:t>
    </dgm:pt>
    <dgm:pt modelId="{A108060B-5C9F-DD43-99DF-DCC7D7F8D6BC}" type="parTrans" cxnId="{97AD8F46-D370-5D43-961E-7F2A61357352}">
      <dgm:prSet/>
      <dgm:spPr/>
      <dgm:t>
        <a:bodyPr/>
        <a:lstStyle/>
        <a:p>
          <a:endParaRPr lang="en-US"/>
        </a:p>
      </dgm:t>
    </dgm:pt>
    <dgm:pt modelId="{2C63AE7F-BB4B-5F49-BCBC-2F6E08DEAB24}" type="sibTrans" cxnId="{97AD8F46-D370-5D43-961E-7F2A61357352}">
      <dgm:prSet/>
      <dgm:spPr/>
      <dgm:t>
        <a:bodyPr/>
        <a:lstStyle/>
        <a:p>
          <a:endParaRPr lang="en-US"/>
        </a:p>
      </dgm:t>
    </dgm:pt>
    <dgm:pt modelId="{8917A0C5-1C46-E24F-9D76-608D5B64EAC7}">
      <dgm:prSet phldrT="[Text]"/>
      <dgm:spPr/>
      <dgm:t>
        <a:bodyPr/>
        <a:lstStyle/>
        <a:p>
          <a:r>
            <a:rPr lang="en-US" dirty="0">
              <a:solidFill>
                <a:srgbClr val="1A7F8C"/>
              </a:solidFill>
            </a:rPr>
            <a:t>Luteal Phase </a:t>
          </a:r>
        </a:p>
      </dgm:t>
    </dgm:pt>
    <dgm:pt modelId="{E89E76A3-DA42-0740-9B71-F4EDD6F87887}" type="parTrans" cxnId="{56AF3532-CB2E-C64C-9BCA-E4D2938BBBD4}">
      <dgm:prSet/>
      <dgm:spPr/>
      <dgm:t>
        <a:bodyPr/>
        <a:lstStyle/>
        <a:p>
          <a:endParaRPr lang="en-US"/>
        </a:p>
      </dgm:t>
    </dgm:pt>
    <dgm:pt modelId="{71EC5645-F123-7F4E-98AC-9F6D173EFA68}" type="sibTrans" cxnId="{56AF3532-CB2E-C64C-9BCA-E4D2938BBBD4}">
      <dgm:prSet/>
      <dgm:spPr/>
      <dgm:t>
        <a:bodyPr/>
        <a:lstStyle/>
        <a:p>
          <a:endParaRPr lang="en-US"/>
        </a:p>
      </dgm:t>
    </dgm:pt>
    <dgm:pt modelId="{E130F06A-C057-CB43-9AE8-58D7E4620F1C}">
      <dgm:prSet phldrT="[Text]"/>
      <dgm:spPr/>
      <dgm:t>
        <a:bodyPr/>
        <a:lstStyle/>
        <a:p>
          <a:r>
            <a:rPr lang="en-US" dirty="0"/>
            <a:t>The remaining of the ruptured follicle is now called </a:t>
          </a:r>
          <a:r>
            <a:rPr lang="en-US" b="1" dirty="0">
              <a:solidFill>
                <a:srgbClr val="FF0000"/>
              </a:solidFill>
            </a:rPr>
            <a:t>corpus luteum</a:t>
          </a:r>
          <a:r>
            <a:rPr lang="en-US" b="1" dirty="0"/>
            <a:t>. </a:t>
          </a:r>
        </a:p>
      </dgm:t>
    </dgm:pt>
    <dgm:pt modelId="{F8FB69DD-2008-3945-A48F-4267178DB842}" type="parTrans" cxnId="{799ACC5A-5D31-AD4F-B43E-010C41384BDC}">
      <dgm:prSet/>
      <dgm:spPr/>
      <dgm:t>
        <a:bodyPr/>
        <a:lstStyle/>
        <a:p>
          <a:endParaRPr lang="en-US"/>
        </a:p>
      </dgm:t>
    </dgm:pt>
    <dgm:pt modelId="{5F22BE36-3C6A-254A-BDE3-FF44018022FD}" type="sibTrans" cxnId="{799ACC5A-5D31-AD4F-B43E-010C41384BDC}">
      <dgm:prSet/>
      <dgm:spPr/>
      <dgm:t>
        <a:bodyPr/>
        <a:lstStyle/>
        <a:p>
          <a:endParaRPr lang="en-US"/>
        </a:p>
      </dgm:t>
    </dgm:pt>
    <dgm:pt modelId="{B0B33335-68D1-2840-A775-0E99B2A50E96}">
      <dgm:prSet phldrT="[Text]" custT="1"/>
      <dgm:spPr/>
      <dgm:t>
        <a:bodyPr/>
        <a:lstStyle/>
        <a:p>
          <a:r>
            <a:rPr lang="en-US" sz="1600" b="1" dirty="0">
              <a:solidFill>
                <a:srgbClr val="1A7F8C"/>
              </a:solidFill>
            </a:rPr>
            <a:t>• FUNCTIONS: </a:t>
          </a:r>
        </a:p>
      </dgm:t>
    </dgm:pt>
    <dgm:pt modelId="{CBA6DC91-7341-804E-A4BB-C086CEB3CFA7}" type="parTrans" cxnId="{B9785D9E-198A-AC4D-B7C8-AAB41B4E9F44}">
      <dgm:prSet/>
      <dgm:spPr/>
      <dgm:t>
        <a:bodyPr/>
        <a:lstStyle/>
        <a:p>
          <a:endParaRPr lang="en-US"/>
        </a:p>
      </dgm:t>
    </dgm:pt>
    <dgm:pt modelId="{4F428311-47AC-344D-A2DE-24381EE5AE5D}" type="sibTrans" cxnId="{B9785D9E-198A-AC4D-B7C8-AAB41B4E9F44}">
      <dgm:prSet/>
      <dgm:spPr/>
      <dgm:t>
        <a:bodyPr/>
        <a:lstStyle/>
        <a:p>
          <a:endParaRPr lang="en-US"/>
        </a:p>
      </dgm:t>
    </dgm:pt>
    <dgm:pt modelId="{F991ACDD-B0DF-F845-A539-12C00695387A}">
      <dgm:prSet phldrT="[Text]" custT="1"/>
      <dgm:spPr/>
      <dgm:t>
        <a:bodyPr/>
        <a:lstStyle/>
        <a:p>
          <a:r>
            <a:rPr lang="en-US" sz="1600" dirty="0"/>
            <a:t>1- It stimulates the ovarian </a:t>
          </a:r>
          <a:r>
            <a:rPr lang="en-US" sz="1600" b="1" dirty="0">
              <a:solidFill>
                <a:srgbClr val="FF0000"/>
              </a:solidFill>
            </a:rPr>
            <a:t>primary follicles</a:t>
          </a:r>
          <a:r>
            <a:rPr lang="en-US" sz="1600" dirty="0"/>
            <a:t> to develop and become </a:t>
          </a:r>
          <a:r>
            <a:rPr lang="en-US" sz="1600" b="1" dirty="0">
              <a:solidFill>
                <a:srgbClr val="FF0000"/>
              </a:solidFill>
            </a:rPr>
            <a:t>mature</a:t>
          </a:r>
          <a:r>
            <a:rPr lang="en-US" sz="1600" dirty="0"/>
            <a:t>.</a:t>
          </a:r>
        </a:p>
        <a:p>
          <a:r>
            <a:rPr lang="en-US" sz="1600" dirty="0"/>
            <a:t>2- Production of </a:t>
          </a:r>
          <a:r>
            <a:rPr lang="en-US" sz="1600" b="1" dirty="0">
              <a:solidFill>
                <a:srgbClr val="FF0000"/>
              </a:solidFill>
            </a:rPr>
            <a:t>Estrogen</a:t>
          </a:r>
          <a:r>
            <a:rPr lang="en-US" sz="1600" dirty="0"/>
            <a:t> by the </a:t>
          </a:r>
          <a:r>
            <a:rPr lang="en-US" sz="1600" b="1" dirty="0">
              <a:solidFill>
                <a:srgbClr val="FF0000"/>
              </a:solidFill>
            </a:rPr>
            <a:t>follicular cells</a:t>
          </a:r>
          <a:r>
            <a:rPr lang="en-US" sz="1600" dirty="0"/>
            <a:t>. </a:t>
          </a:r>
        </a:p>
        <a:p>
          <a:r>
            <a:rPr lang="en-US" sz="1600" dirty="0"/>
            <a:t>FSH </a:t>
          </a:r>
          <a:r>
            <a:rPr lang="en-US" sz="1600" baseline="0" dirty="0"/>
            <a:t>makes t</a:t>
          </a:r>
          <a:r>
            <a:rPr lang="en-US" sz="1600" dirty="0"/>
            <a:t>he simple flat follicular cells become </a:t>
          </a:r>
          <a:r>
            <a:rPr lang="en-US" sz="1600" dirty="0">
              <a:solidFill>
                <a:srgbClr val="FF0000"/>
              </a:solidFill>
            </a:rPr>
            <a:t>cuboidal</a:t>
          </a:r>
          <a:r>
            <a:rPr lang="en-US" sz="1600" dirty="0"/>
            <a:t>, then </a:t>
          </a:r>
          <a:r>
            <a:rPr lang="en-US" sz="1600" dirty="0">
              <a:solidFill>
                <a:srgbClr val="FF0000"/>
              </a:solidFill>
            </a:rPr>
            <a:t>columnar</a:t>
          </a:r>
          <a:r>
            <a:rPr lang="en-US" sz="1600" dirty="0"/>
            <a:t> then forming many layers around the oocyte forming </a:t>
          </a:r>
          <a:r>
            <a:rPr lang="en-US" sz="1600" dirty="0">
              <a:solidFill>
                <a:srgbClr val="FF0000"/>
              </a:solidFill>
            </a:rPr>
            <a:t>primary follicle.</a:t>
          </a:r>
          <a:r>
            <a:rPr lang="en-US" sz="1600" baseline="0" dirty="0">
              <a:solidFill>
                <a:srgbClr val="FF0000"/>
              </a:solidFill>
            </a:rPr>
            <a:t> </a:t>
          </a:r>
        </a:p>
        <a:p>
          <a:r>
            <a:rPr lang="en-US" sz="1600" dirty="0"/>
            <a:t>*check</a:t>
          </a:r>
          <a:r>
            <a:rPr lang="en-US" sz="1600" baseline="0" dirty="0"/>
            <a:t> out the previous image</a:t>
          </a:r>
          <a:endParaRPr lang="en-US" sz="1600" dirty="0"/>
        </a:p>
      </dgm:t>
    </dgm:pt>
    <dgm:pt modelId="{F14A25BA-74EF-1447-8B94-900A351DA649}" type="parTrans" cxnId="{712C07DD-5505-2144-A5FF-58632810BF8A}">
      <dgm:prSet/>
      <dgm:spPr/>
      <dgm:t>
        <a:bodyPr/>
        <a:lstStyle/>
        <a:p>
          <a:endParaRPr lang="en-US"/>
        </a:p>
      </dgm:t>
    </dgm:pt>
    <dgm:pt modelId="{4CBC2641-F242-BA4A-8273-C1B5492B8B5F}" type="sibTrans" cxnId="{712C07DD-5505-2144-A5FF-58632810BF8A}">
      <dgm:prSet/>
      <dgm:spPr/>
      <dgm:t>
        <a:bodyPr/>
        <a:lstStyle/>
        <a:p>
          <a:endParaRPr lang="en-US"/>
        </a:p>
      </dgm:t>
    </dgm:pt>
    <dgm:pt modelId="{65B28899-14FF-794C-9D8C-3DAE378A85F5}">
      <dgm:prSet phldrT="[Text]" custT="1"/>
      <dgm:spPr/>
      <dgm:t>
        <a:bodyPr/>
        <a:lstStyle/>
        <a:p>
          <a:endParaRPr lang="en-US" sz="4800" dirty="0"/>
        </a:p>
      </dgm:t>
    </dgm:pt>
    <dgm:pt modelId="{72F5EAF6-1E1D-9245-8D67-7DC66FDD13B7}" type="parTrans" cxnId="{B161AA9C-F6A4-0148-A912-086A8E2542FE}">
      <dgm:prSet/>
      <dgm:spPr/>
      <dgm:t>
        <a:bodyPr/>
        <a:lstStyle/>
        <a:p>
          <a:endParaRPr lang="en-US"/>
        </a:p>
      </dgm:t>
    </dgm:pt>
    <dgm:pt modelId="{8F5F17B0-624E-CA44-AE80-0E32F27FF168}" type="sibTrans" cxnId="{B161AA9C-F6A4-0148-A912-086A8E2542FE}">
      <dgm:prSet/>
      <dgm:spPr/>
      <dgm:t>
        <a:bodyPr/>
        <a:lstStyle/>
        <a:p>
          <a:endParaRPr lang="en-US"/>
        </a:p>
      </dgm:t>
    </dgm:pt>
    <dgm:pt modelId="{E8F317B9-4D45-744E-9BBF-15682596580E}">
      <dgm:prSet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</a:rPr>
            <a:t>Growing follicles </a:t>
          </a:r>
          <a:r>
            <a:rPr lang="en-US" sz="1600" dirty="0"/>
            <a:t>produce </a:t>
          </a:r>
          <a:r>
            <a:rPr lang="en-US" sz="1600" b="1" dirty="0">
              <a:solidFill>
                <a:srgbClr val="FF0000"/>
              </a:solidFill>
            </a:rPr>
            <a:t>estrogen</a:t>
          </a:r>
          <a:r>
            <a:rPr lang="en-US" sz="1600" dirty="0">
              <a:solidFill>
                <a:srgbClr val="FF0000"/>
              </a:solidFill>
            </a:rPr>
            <a:t> </a:t>
          </a:r>
          <a:r>
            <a:rPr lang="en-US" sz="1600" dirty="0"/>
            <a:t>which regulates the development and functions of the reproductive organ.</a:t>
          </a:r>
        </a:p>
        <a:p>
          <a:r>
            <a:rPr lang="en-US" sz="2800" dirty="0">
              <a:solidFill>
                <a:srgbClr val="1A7F8C"/>
              </a:solidFill>
            </a:rPr>
            <a:t>LH:</a:t>
          </a:r>
          <a:endParaRPr lang="en-US" sz="3200" dirty="0">
            <a:solidFill>
              <a:srgbClr val="1A7F8C"/>
            </a:solidFill>
          </a:endParaRPr>
        </a:p>
        <a:p>
          <a:r>
            <a:rPr lang="en-US" sz="1600" b="1" dirty="0">
              <a:solidFill>
                <a:srgbClr val="FF0000"/>
              </a:solidFill>
            </a:rPr>
            <a:t>Luteinizing Hormone. </a:t>
          </a:r>
          <a:endParaRPr lang="en-US" sz="1000" b="1" dirty="0">
            <a:solidFill>
              <a:srgbClr val="FF0000"/>
            </a:solidFill>
          </a:endParaRPr>
        </a:p>
      </dgm:t>
    </dgm:pt>
    <dgm:pt modelId="{8F030274-577A-FE4C-AA19-0CF098C24014}" type="parTrans" cxnId="{5CFCF93B-4539-8D46-9B9C-BBB7918BEC90}">
      <dgm:prSet/>
      <dgm:spPr/>
      <dgm:t>
        <a:bodyPr/>
        <a:lstStyle/>
        <a:p>
          <a:endParaRPr lang="en-US"/>
        </a:p>
      </dgm:t>
    </dgm:pt>
    <dgm:pt modelId="{427AFA4A-FAA5-E443-8508-6F6DA767453A}" type="sibTrans" cxnId="{5CFCF93B-4539-8D46-9B9C-BBB7918BEC90}">
      <dgm:prSet/>
      <dgm:spPr/>
      <dgm:t>
        <a:bodyPr/>
        <a:lstStyle/>
        <a:p>
          <a:endParaRPr lang="en-US"/>
        </a:p>
      </dgm:t>
    </dgm:pt>
    <dgm:pt modelId="{0DC2B32B-2C7E-1F43-8E95-0D3283A2B743}">
      <dgm:prSet custT="1"/>
      <dgm:spPr/>
      <dgm:t>
        <a:bodyPr/>
        <a:lstStyle/>
        <a:p>
          <a:r>
            <a:rPr lang="en-US" sz="1600" dirty="0">
              <a:solidFill>
                <a:srgbClr val="1A7F8C"/>
              </a:solidFill>
            </a:rPr>
            <a:t>• </a:t>
          </a:r>
          <a:r>
            <a:rPr lang="en-US" sz="1600" b="1" dirty="0">
              <a:solidFill>
                <a:srgbClr val="1A7F8C"/>
              </a:solidFill>
            </a:rPr>
            <a:t>FUNCTIONS</a:t>
          </a:r>
          <a:r>
            <a:rPr lang="en-US" sz="1600" dirty="0">
              <a:solidFill>
                <a:srgbClr val="1A7F8C"/>
              </a:solidFill>
            </a:rPr>
            <a:t>: </a:t>
          </a:r>
        </a:p>
      </dgm:t>
    </dgm:pt>
    <dgm:pt modelId="{E588F443-4D2A-1540-A11E-6F708FFBD548}" type="parTrans" cxnId="{7C495A8B-388C-E042-8F5F-B7830FD7A137}">
      <dgm:prSet/>
      <dgm:spPr/>
      <dgm:t>
        <a:bodyPr/>
        <a:lstStyle/>
        <a:p>
          <a:endParaRPr lang="en-US"/>
        </a:p>
      </dgm:t>
    </dgm:pt>
    <dgm:pt modelId="{EAF19E23-EE5A-984B-9278-3338F61BDDA9}" type="sibTrans" cxnId="{7C495A8B-388C-E042-8F5F-B7830FD7A137}">
      <dgm:prSet/>
      <dgm:spPr/>
      <dgm:t>
        <a:bodyPr/>
        <a:lstStyle/>
        <a:p>
          <a:endParaRPr lang="en-US"/>
        </a:p>
      </dgm:t>
    </dgm:pt>
    <dgm:pt modelId="{91A2573D-2D79-6442-AA36-FD0F0ED23160}">
      <dgm:prSet custT="1"/>
      <dgm:spPr/>
      <dgm:t>
        <a:bodyPr/>
        <a:lstStyle/>
        <a:p>
          <a:r>
            <a:rPr lang="en-US" sz="1600" dirty="0"/>
            <a:t>1- It serves as </a:t>
          </a:r>
          <a:r>
            <a:rPr lang="en-US" sz="1600" dirty="0">
              <a:solidFill>
                <a:srgbClr val="FF0000"/>
              </a:solidFill>
            </a:rPr>
            <a:t>the trigger </a:t>
          </a:r>
          <a:r>
            <a:rPr lang="en-US" sz="1600" dirty="0"/>
            <a:t>for ovulation. </a:t>
          </a:r>
        </a:p>
      </dgm:t>
    </dgm:pt>
    <dgm:pt modelId="{5ECF6E3A-7EC0-454F-9AEA-04151E44256C}" type="parTrans" cxnId="{805A13C7-6821-A641-B6C5-E42C1D084ABA}">
      <dgm:prSet/>
      <dgm:spPr/>
      <dgm:t>
        <a:bodyPr/>
        <a:lstStyle/>
        <a:p>
          <a:endParaRPr lang="en-US"/>
        </a:p>
      </dgm:t>
    </dgm:pt>
    <dgm:pt modelId="{2B3AB54B-39B6-2746-890C-E583E8AD18AE}" type="sibTrans" cxnId="{805A13C7-6821-A641-B6C5-E42C1D084ABA}">
      <dgm:prSet/>
      <dgm:spPr/>
      <dgm:t>
        <a:bodyPr/>
        <a:lstStyle/>
        <a:p>
          <a:endParaRPr lang="en-US"/>
        </a:p>
      </dgm:t>
    </dgm:pt>
    <dgm:pt modelId="{9D5E1A39-096A-3D48-A778-5C0BBC9ECE8E}">
      <dgm:prSet custT="1"/>
      <dgm:spPr/>
      <dgm:t>
        <a:bodyPr/>
        <a:lstStyle/>
        <a:p>
          <a:r>
            <a:rPr lang="en-US" sz="1600" dirty="0"/>
            <a:t>2- Stimulates the follicular cells.</a:t>
          </a:r>
        </a:p>
        <a:p>
          <a:r>
            <a:rPr lang="en-US" sz="1600" dirty="0"/>
            <a:t>3-Stimulate </a:t>
          </a:r>
          <a:r>
            <a:rPr lang="en-US" sz="1600" dirty="0">
              <a:solidFill>
                <a:srgbClr val="FF0000"/>
              </a:solidFill>
            </a:rPr>
            <a:t>corpus luteum </a:t>
          </a:r>
          <a:r>
            <a:rPr lang="en-US" sz="1600" dirty="0"/>
            <a:t>to produce </a:t>
          </a:r>
          <a:r>
            <a:rPr lang="en-US" sz="1600" b="1" dirty="0">
              <a:solidFill>
                <a:srgbClr val="FF0000"/>
              </a:solidFill>
            </a:rPr>
            <a:t>Progesterone</a:t>
          </a:r>
          <a:r>
            <a:rPr lang="en-US" sz="1600" dirty="0">
              <a:solidFill>
                <a:srgbClr val="FF0000"/>
              </a:solidFill>
            </a:rPr>
            <a:t>. </a:t>
          </a:r>
        </a:p>
      </dgm:t>
    </dgm:pt>
    <dgm:pt modelId="{50D370E9-9D62-1D4D-9E04-0A7A699F25E0}" type="parTrans" cxnId="{1FA41DC7-9604-1F4A-B41A-825548E62B9D}">
      <dgm:prSet/>
      <dgm:spPr/>
      <dgm:t>
        <a:bodyPr/>
        <a:lstStyle/>
        <a:p>
          <a:endParaRPr lang="en-US"/>
        </a:p>
      </dgm:t>
    </dgm:pt>
    <dgm:pt modelId="{7964354C-0DC2-494C-B103-5438B53C4C01}" type="sibTrans" cxnId="{1FA41DC7-9604-1F4A-B41A-825548E62B9D}">
      <dgm:prSet/>
      <dgm:spPr/>
      <dgm:t>
        <a:bodyPr/>
        <a:lstStyle/>
        <a:p>
          <a:endParaRPr lang="en-US"/>
        </a:p>
      </dgm:t>
    </dgm:pt>
    <dgm:pt modelId="{477695FC-7D3B-5A45-B951-ABAD5ECEF472}">
      <dgm:prSet custT="1"/>
      <dgm:spPr/>
      <dgm:t>
        <a:bodyPr/>
        <a:lstStyle/>
        <a:p>
          <a:endParaRPr lang="en-US" sz="4000" dirty="0">
            <a:solidFill>
              <a:srgbClr val="1A7F8C"/>
            </a:solidFill>
          </a:endParaRPr>
        </a:p>
      </dgm:t>
    </dgm:pt>
    <dgm:pt modelId="{17E71EF2-7E39-1043-99BD-BA33CD0F6997}" type="parTrans" cxnId="{EDCA579C-F9BE-2F4D-B9EE-7E8FAE759824}">
      <dgm:prSet/>
      <dgm:spPr/>
      <dgm:t>
        <a:bodyPr/>
        <a:lstStyle/>
        <a:p>
          <a:endParaRPr lang="en-US"/>
        </a:p>
      </dgm:t>
    </dgm:pt>
    <dgm:pt modelId="{E29657A9-F569-2442-AE49-16E03BF65DD3}" type="sibTrans" cxnId="{EDCA579C-F9BE-2F4D-B9EE-7E8FAE759824}">
      <dgm:prSet/>
      <dgm:spPr/>
      <dgm:t>
        <a:bodyPr/>
        <a:lstStyle/>
        <a:p>
          <a:endParaRPr lang="en-US"/>
        </a:p>
      </dgm:t>
    </dgm:pt>
    <dgm:pt modelId="{468B91F1-4AA9-3A4E-A776-1C7C9AC3272B}">
      <dgm:prSet/>
      <dgm:spPr/>
      <dgm:t>
        <a:bodyPr/>
        <a:lstStyle/>
        <a:p>
          <a:r>
            <a:rPr lang="en-US" dirty="0"/>
            <a:t>It secretes </a:t>
          </a:r>
          <a:r>
            <a:rPr lang="en-US" b="1" dirty="0">
              <a:solidFill>
                <a:srgbClr val="FF0000"/>
              </a:solidFill>
            </a:rPr>
            <a:t>Progesterone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/>
            <a:t>and small amount of </a:t>
          </a:r>
          <a:r>
            <a:rPr lang="en-US" b="1" dirty="0">
              <a:solidFill>
                <a:srgbClr val="FF0000"/>
              </a:solidFill>
            </a:rPr>
            <a:t>Estrogen</a:t>
          </a:r>
          <a:r>
            <a:rPr lang="en-US" dirty="0"/>
            <a:t>. </a:t>
          </a:r>
        </a:p>
      </dgm:t>
    </dgm:pt>
    <dgm:pt modelId="{B276414B-F125-8041-AA39-89A5A63EE703}" type="parTrans" cxnId="{C9EBCAFE-1211-CA43-94C8-F7405CCCA68C}">
      <dgm:prSet/>
      <dgm:spPr/>
      <dgm:t>
        <a:bodyPr/>
        <a:lstStyle/>
        <a:p>
          <a:endParaRPr lang="en-US"/>
        </a:p>
      </dgm:t>
    </dgm:pt>
    <dgm:pt modelId="{61146444-D539-1A45-BA9F-22074F8D45CB}" type="sibTrans" cxnId="{C9EBCAFE-1211-CA43-94C8-F7405CCCA68C}">
      <dgm:prSet/>
      <dgm:spPr/>
      <dgm:t>
        <a:bodyPr/>
        <a:lstStyle/>
        <a:p>
          <a:endParaRPr lang="en-US"/>
        </a:p>
      </dgm:t>
    </dgm:pt>
    <dgm:pt modelId="{AD5882AA-75AF-764F-A5E6-E70CC1867445}">
      <dgm:prSet/>
      <dgm:spPr/>
      <dgm:t>
        <a:bodyPr/>
        <a:lstStyle/>
        <a:p>
          <a:r>
            <a:rPr lang="en-US" dirty="0"/>
            <a:t>These 2 hormones stimulate endometrial glands to secrete and prepare </a:t>
          </a:r>
          <a:r>
            <a:rPr lang="en-US" b="1" dirty="0">
              <a:solidFill>
                <a:srgbClr val="FF0000"/>
              </a:solidFill>
            </a:rPr>
            <a:t>endometrium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/>
            <a:t>for implantation of </a:t>
          </a:r>
          <a:r>
            <a:rPr lang="en-US" b="1" dirty="0">
              <a:solidFill>
                <a:srgbClr val="FF0000"/>
              </a:solidFill>
            </a:rPr>
            <a:t>fertilized Ovum </a:t>
          </a:r>
          <a:r>
            <a:rPr lang="en-US" dirty="0"/>
            <a:t>(Blastocyst). </a:t>
          </a:r>
        </a:p>
      </dgm:t>
    </dgm:pt>
    <dgm:pt modelId="{1FB0ED99-F085-EE4E-A8A2-22C20C9DB575}" type="parTrans" cxnId="{4F96E791-050C-C949-A061-22FFD88D4392}">
      <dgm:prSet/>
      <dgm:spPr/>
      <dgm:t>
        <a:bodyPr/>
        <a:lstStyle/>
        <a:p>
          <a:endParaRPr lang="en-US"/>
        </a:p>
      </dgm:t>
    </dgm:pt>
    <dgm:pt modelId="{E794E519-E7DC-064A-B431-46BC9FCD8640}" type="sibTrans" cxnId="{4F96E791-050C-C949-A061-22FFD88D4392}">
      <dgm:prSet/>
      <dgm:spPr/>
      <dgm:t>
        <a:bodyPr/>
        <a:lstStyle/>
        <a:p>
          <a:endParaRPr lang="en-US"/>
        </a:p>
      </dgm:t>
    </dgm:pt>
    <dgm:pt modelId="{D10EBAE4-5AC3-2447-A0DD-8CAAAA08F1CE}">
      <dgm:prSet/>
      <dgm:spPr/>
      <dgm:t>
        <a:bodyPr/>
        <a:lstStyle/>
        <a:p>
          <a:r>
            <a:rPr lang="en-US" dirty="0"/>
            <a:t>If the oocyte</a:t>
          </a:r>
          <a:r>
            <a:rPr lang="en-US" dirty="0">
              <a:solidFill>
                <a:srgbClr val="FF0000"/>
              </a:solidFill>
            </a:rPr>
            <a:t> is fertilized </a:t>
          </a:r>
          <a:r>
            <a:rPr lang="en-US" dirty="0"/>
            <a:t>the </a:t>
          </a:r>
          <a:r>
            <a:rPr lang="en-US" b="0" dirty="0"/>
            <a:t>Corpus Luteum </a:t>
          </a:r>
          <a:r>
            <a:rPr lang="en-US" b="1" dirty="0">
              <a:solidFill>
                <a:srgbClr val="FF0000"/>
              </a:solidFill>
            </a:rPr>
            <a:t>enlarges</a:t>
          </a:r>
          <a:r>
            <a:rPr lang="en-US" b="1" dirty="0"/>
            <a:t> </a:t>
          </a:r>
          <a:r>
            <a:rPr lang="en-US" dirty="0"/>
            <a:t>and remains till the 4th month of pregnancy. </a:t>
          </a:r>
        </a:p>
      </dgm:t>
    </dgm:pt>
    <dgm:pt modelId="{0F3C740E-240D-7843-9E7B-8756CEDE045C}" type="parTrans" cxnId="{7D040498-856D-4343-A49F-4A510AD561FD}">
      <dgm:prSet/>
      <dgm:spPr/>
      <dgm:t>
        <a:bodyPr/>
        <a:lstStyle/>
        <a:p>
          <a:endParaRPr lang="en-US"/>
        </a:p>
      </dgm:t>
    </dgm:pt>
    <dgm:pt modelId="{7EFB935C-C3A4-A749-B0D3-B6935A3CAF8A}" type="sibTrans" cxnId="{7D040498-856D-4343-A49F-4A510AD561FD}">
      <dgm:prSet/>
      <dgm:spPr/>
      <dgm:t>
        <a:bodyPr/>
        <a:lstStyle/>
        <a:p>
          <a:endParaRPr lang="en-US"/>
        </a:p>
      </dgm:t>
    </dgm:pt>
    <dgm:pt modelId="{AE34FE11-4691-D94E-AD28-AE3683A629B3}">
      <dgm:prSet/>
      <dgm:spPr/>
      <dgm:t>
        <a:bodyPr/>
        <a:lstStyle/>
        <a:p>
          <a:r>
            <a:rPr lang="en-US" dirty="0"/>
            <a:t>If the oocyte </a:t>
          </a:r>
          <a:r>
            <a:rPr lang="en-US" dirty="0">
              <a:solidFill>
                <a:srgbClr val="FF0000"/>
              </a:solidFill>
            </a:rPr>
            <a:t>is not fertilized</a:t>
          </a:r>
          <a:r>
            <a:rPr lang="en-US" dirty="0"/>
            <a:t> the corpus luteum involutes and </a:t>
          </a:r>
          <a:r>
            <a:rPr lang="en-US" b="1" dirty="0">
              <a:solidFill>
                <a:srgbClr val="FF0000"/>
              </a:solidFill>
            </a:rPr>
            <a:t>degenerates</a:t>
          </a:r>
          <a:r>
            <a:rPr lang="en-US" dirty="0">
              <a:solidFill>
                <a:srgbClr val="FF0000"/>
              </a:solidFill>
            </a:rPr>
            <a:t> in 10-12 days. </a:t>
          </a:r>
        </a:p>
      </dgm:t>
    </dgm:pt>
    <dgm:pt modelId="{AF26AEED-8C8B-7042-AF00-78854A5F6271}" type="parTrans" cxnId="{B51DFA4D-D0A3-DF4F-911D-3C4AC5595E5C}">
      <dgm:prSet/>
      <dgm:spPr/>
      <dgm:t>
        <a:bodyPr/>
        <a:lstStyle/>
        <a:p>
          <a:endParaRPr lang="en-US"/>
        </a:p>
      </dgm:t>
    </dgm:pt>
    <dgm:pt modelId="{7326D8B4-1B15-7540-98B8-49B156CA6FAA}" type="sibTrans" cxnId="{B51DFA4D-D0A3-DF4F-911D-3C4AC5595E5C}">
      <dgm:prSet/>
      <dgm:spPr/>
      <dgm:t>
        <a:bodyPr/>
        <a:lstStyle/>
        <a:p>
          <a:endParaRPr lang="en-US"/>
        </a:p>
      </dgm:t>
    </dgm:pt>
    <dgm:pt modelId="{76FFEF31-6039-B044-818B-BF11FB31B912}" type="pres">
      <dgm:prSet presAssocID="{033914BE-AB56-074E-99F2-A35A21637026}" presName="Name0" presStyleCnt="0">
        <dgm:presLayoutVars>
          <dgm:dir/>
          <dgm:animLvl val="lvl"/>
          <dgm:resizeHandles val="exact"/>
        </dgm:presLayoutVars>
      </dgm:prSet>
      <dgm:spPr/>
    </dgm:pt>
    <dgm:pt modelId="{112BDD45-E0C2-1A4D-B9B4-88988F73ED24}" type="pres">
      <dgm:prSet presAssocID="{ACC0F1EE-A4B9-144B-B069-68F38352BB11}" presName="compositeNode" presStyleCnt="0">
        <dgm:presLayoutVars>
          <dgm:bulletEnabled val="1"/>
        </dgm:presLayoutVars>
      </dgm:prSet>
      <dgm:spPr/>
    </dgm:pt>
    <dgm:pt modelId="{9A9ED2E2-11D5-5248-9797-1F6422E25684}" type="pres">
      <dgm:prSet presAssocID="{ACC0F1EE-A4B9-144B-B069-68F38352BB11}" presName="bgRect" presStyleLbl="node1" presStyleIdx="0" presStyleCnt="3" custScaleY="176798"/>
      <dgm:spPr/>
    </dgm:pt>
    <dgm:pt modelId="{6888D843-BC86-2848-9388-6A1D173FFCD2}" type="pres">
      <dgm:prSet presAssocID="{ACC0F1EE-A4B9-144B-B069-68F38352BB11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B4336945-9D43-5647-A2D1-D61ED3B5B7C6}" type="pres">
      <dgm:prSet presAssocID="{ACC0F1EE-A4B9-144B-B069-68F38352BB11}" presName="childNode" presStyleLbl="node1" presStyleIdx="0" presStyleCnt="3">
        <dgm:presLayoutVars>
          <dgm:bulletEnabled val="1"/>
        </dgm:presLayoutVars>
      </dgm:prSet>
      <dgm:spPr/>
    </dgm:pt>
    <dgm:pt modelId="{42AB22B2-3FEA-0B46-A1A5-DF5B0298AA3F}" type="pres">
      <dgm:prSet presAssocID="{512FFCF0-7831-D446-B703-61697A651E63}" presName="hSp" presStyleCnt="0"/>
      <dgm:spPr/>
    </dgm:pt>
    <dgm:pt modelId="{A5067AD4-FC29-534B-BF71-31ED8B4D087A}" type="pres">
      <dgm:prSet presAssocID="{512FFCF0-7831-D446-B703-61697A651E63}" presName="vProcSp" presStyleCnt="0"/>
      <dgm:spPr/>
    </dgm:pt>
    <dgm:pt modelId="{F7CC21D4-C842-964A-BC4B-A549C7047D1B}" type="pres">
      <dgm:prSet presAssocID="{512FFCF0-7831-D446-B703-61697A651E63}" presName="vSp1" presStyleCnt="0"/>
      <dgm:spPr/>
    </dgm:pt>
    <dgm:pt modelId="{47E8A9F3-F242-7044-AB5C-896DBB4D3F15}" type="pres">
      <dgm:prSet presAssocID="{512FFCF0-7831-D446-B703-61697A651E63}" presName="simulatedConn" presStyleLbl="solidFgAcc1" presStyleIdx="0" presStyleCnt="2"/>
      <dgm:spPr/>
    </dgm:pt>
    <dgm:pt modelId="{3E1F513B-19F3-9140-A664-263978EB49DF}" type="pres">
      <dgm:prSet presAssocID="{512FFCF0-7831-D446-B703-61697A651E63}" presName="vSp2" presStyleCnt="0"/>
      <dgm:spPr/>
    </dgm:pt>
    <dgm:pt modelId="{DA5A6B28-932F-F440-90A3-8CD2FFEA2282}" type="pres">
      <dgm:prSet presAssocID="{512FFCF0-7831-D446-B703-61697A651E63}" presName="sibTrans" presStyleCnt="0"/>
      <dgm:spPr/>
    </dgm:pt>
    <dgm:pt modelId="{C4921764-CD34-B749-8EDF-21CE03694863}" type="pres">
      <dgm:prSet presAssocID="{C83D9157-FFAB-D04E-8FB9-90A6ED1DDEF4}" presName="compositeNode" presStyleCnt="0">
        <dgm:presLayoutVars>
          <dgm:bulletEnabled val="1"/>
        </dgm:presLayoutVars>
      </dgm:prSet>
      <dgm:spPr/>
    </dgm:pt>
    <dgm:pt modelId="{BE822332-4DD1-874A-9510-E4755923C6BB}" type="pres">
      <dgm:prSet presAssocID="{C83D9157-FFAB-D04E-8FB9-90A6ED1DDEF4}" presName="bgRect" presStyleLbl="node1" presStyleIdx="1" presStyleCnt="3" custScaleY="176798" custLinFactNeighborY="-1361"/>
      <dgm:spPr/>
    </dgm:pt>
    <dgm:pt modelId="{D4802C1F-F865-C148-B4D3-91CF0581D817}" type="pres">
      <dgm:prSet presAssocID="{C83D9157-FFAB-D04E-8FB9-90A6ED1DDEF4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B0B8A1E-E12C-1A46-9D4F-84FCE131805D}" type="pres">
      <dgm:prSet presAssocID="{C83D9157-FFAB-D04E-8FB9-90A6ED1DDEF4}" presName="childNode" presStyleLbl="node1" presStyleIdx="1" presStyleCnt="3">
        <dgm:presLayoutVars>
          <dgm:bulletEnabled val="1"/>
        </dgm:presLayoutVars>
      </dgm:prSet>
      <dgm:spPr/>
    </dgm:pt>
    <dgm:pt modelId="{8E3FAFEE-623D-1A49-AADC-081513519AF8}" type="pres">
      <dgm:prSet presAssocID="{4B8553DF-1294-AA4C-8742-311E643F4CDC}" presName="hSp" presStyleCnt="0"/>
      <dgm:spPr/>
    </dgm:pt>
    <dgm:pt modelId="{42F3156C-0A3D-D148-8BBA-0E7624ED1FAE}" type="pres">
      <dgm:prSet presAssocID="{4B8553DF-1294-AA4C-8742-311E643F4CDC}" presName="vProcSp" presStyleCnt="0"/>
      <dgm:spPr/>
    </dgm:pt>
    <dgm:pt modelId="{8175F6CF-78F8-EA45-9E63-C586054E32DE}" type="pres">
      <dgm:prSet presAssocID="{4B8553DF-1294-AA4C-8742-311E643F4CDC}" presName="vSp1" presStyleCnt="0"/>
      <dgm:spPr/>
    </dgm:pt>
    <dgm:pt modelId="{E9C9AA68-E0AE-4242-8ECC-3B6699D36F08}" type="pres">
      <dgm:prSet presAssocID="{4B8553DF-1294-AA4C-8742-311E643F4CDC}" presName="simulatedConn" presStyleLbl="solidFgAcc1" presStyleIdx="1" presStyleCnt="2"/>
      <dgm:spPr/>
    </dgm:pt>
    <dgm:pt modelId="{ABA50EDA-8F4D-FF43-BB41-62C77BAFC608}" type="pres">
      <dgm:prSet presAssocID="{4B8553DF-1294-AA4C-8742-311E643F4CDC}" presName="vSp2" presStyleCnt="0"/>
      <dgm:spPr/>
    </dgm:pt>
    <dgm:pt modelId="{B04DB94E-263A-354E-A174-A46D530BF5AC}" type="pres">
      <dgm:prSet presAssocID="{4B8553DF-1294-AA4C-8742-311E643F4CDC}" presName="sibTrans" presStyleCnt="0"/>
      <dgm:spPr/>
    </dgm:pt>
    <dgm:pt modelId="{D4D3AFA8-852E-3742-A8E9-504CF7830B44}" type="pres">
      <dgm:prSet presAssocID="{8917A0C5-1C46-E24F-9D76-608D5B64EAC7}" presName="compositeNode" presStyleCnt="0">
        <dgm:presLayoutVars>
          <dgm:bulletEnabled val="1"/>
        </dgm:presLayoutVars>
      </dgm:prSet>
      <dgm:spPr/>
    </dgm:pt>
    <dgm:pt modelId="{3E154324-FA95-C744-BF1B-9A063C0759B9}" type="pres">
      <dgm:prSet presAssocID="{8917A0C5-1C46-E24F-9D76-608D5B64EAC7}" presName="bgRect" presStyleLbl="node1" presStyleIdx="2" presStyleCnt="3" custScaleY="176798"/>
      <dgm:spPr/>
    </dgm:pt>
    <dgm:pt modelId="{F618DF7A-91EA-2D42-98F8-F09AFF13E559}" type="pres">
      <dgm:prSet presAssocID="{8917A0C5-1C46-E24F-9D76-608D5B64EAC7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E0132D0D-71BE-514F-8D96-E219B954434A}" type="pres">
      <dgm:prSet presAssocID="{8917A0C5-1C46-E24F-9D76-608D5B64EAC7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48A97F1-C010-694C-A688-FE5AA7E77CFB}" type="presOf" srcId="{0DC2B32B-2C7E-1F43-8E95-0D3283A2B743}" destId="{3B0B8A1E-E12C-1A46-9D4F-84FCE131805D}" srcOrd="0" destOrd="2" presId="urn:microsoft.com/office/officeart/2005/8/layout/hProcess7"/>
    <dgm:cxn modelId="{63C05642-FEFD-8A4A-A20E-87775BAA5C74}" type="presOf" srcId="{477695FC-7D3B-5A45-B951-ABAD5ECEF472}" destId="{3B0B8A1E-E12C-1A46-9D4F-84FCE131805D}" srcOrd="0" destOrd="5" presId="urn:microsoft.com/office/officeart/2005/8/layout/hProcess7"/>
    <dgm:cxn modelId="{515CD236-63D5-DA4B-8EA6-0C23E77E3A21}" type="presOf" srcId="{D10EBAE4-5AC3-2447-A0DD-8CAAAA08F1CE}" destId="{E0132D0D-71BE-514F-8D96-E219B954434A}" srcOrd="0" destOrd="3" presId="urn:microsoft.com/office/officeart/2005/8/layout/hProcess7"/>
    <dgm:cxn modelId="{EDCA579C-F9BE-2F4D-B9EE-7E8FAE759824}" srcId="{C83D9157-FFAB-D04E-8FB9-90A6ED1DDEF4}" destId="{477695FC-7D3B-5A45-B951-ABAD5ECEF472}" srcOrd="5" destOrd="0" parTransId="{17E71EF2-7E39-1043-99BD-BA33CD0F6997}" sibTransId="{E29657A9-F569-2442-AE49-16E03BF65DD3}"/>
    <dgm:cxn modelId="{7B5DF866-D207-A44C-B90F-D4C383399580}" type="presOf" srcId="{ACC0F1EE-A4B9-144B-B069-68F38352BB11}" destId="{9A9ED2E2-11D5-5248-9797-1F6422E25684}" srcOrd="0" destOrd="0" presId="urn:microsoft.com/office/officeart/2005/8/layout/hProcess7"/>
    <dgm:cxn modelId="{C9EBCAFE-1211-CA43-94C8-F7405CCCA68C}" srcId="{8917A0C5-1C46-E24F-9D76-608D5B64EAC7}" destId="{468B91F1-4AA9-3A4E-A776-1C7C9AC3272B}" srcOrd="1" destOrd="0" parTransId="{B276414B-F125-8041-AA39-89A5A63EE703}" sibTransId="{61146444-D539-1A45-BA9F-22074F8D45CB}"/>
    <dgm:cxn modelId="{CB359420-B196-FA4E-9FEB-2DF34FD22EC3}" type="presOf" srcId="{468B91F1-4AA9-3A4E-A776-1C7C9AC3272B}" destId="{E0132D0D-71BE-514F-8D96-E219B954434A}" srcOrd="0" destOrd="1" presId="urn:microsoft.com/office/officeart/2005/8/layout/hProcess7"/>
    <dgm:cxn modelId="{10ACA586-D70E-1A4E-BFD8-B2B733FF6A5D}" srcId="{033914BE-AB56-074E-99F2-A35A21637026}" destId="{C83D9157-FFAB-D04E-8FB9-90A6ED1DDEF4}" srcOrd="1" destOrd="0" parTransId="{FF5933A7-056A-1B45-BC8B-2F2B133AA405}" sibTransId="{4B8553DF-1294-AA4C-8742-311E643F4CDC}"/>
    <dgm:cxn modelId="{799ACC5A-5D31-AD4F-B43E-010C41384BDC}" srcId="{8917A0C5-1C46-E24F-9D76-608D5B64EAC7}" destId="{E130F06A-C057-CB43-9AE8-58D7E4620F1C}" srcOrd="0" destOrd="0" parTransId="{F8FB69DD-2008-3945-A48F-4267178DB842}" sibTransId="{5F22BE36-3C6A-254A-BDE3-FF44018022FD}"/>
    <dgm:cxn modelId="{0773EBE8-1B04-A345-9937-0B6A15F658DE}" type="presOf" srcId="{91A2573D-2D79-6442-AA36-FD0F0ED23160}" destId="{3B0B8A1E-E12C-1A46-9D4F-84FCE131805D}" srcOrd="0" destOrd="3" presId="urn:microsoft.com/office/officeart/2005/8/layout/hProcess7"/>
    <dgm:cxn modelId="{E35FD2FE-FE0F-0E46-B073-837DAB1ADBD1}" srcId="{033914BE-AB56-074E-99F2-A35A21637026}" destId="{ACC0F1EE-A4B9-144B-B069-68F38352BB11}" srcOrd="0" destOrd="0" parTransId="{76F93EA1-0655-7A4E-B8BB-15106F4D323C}" sibTransId="{512FFCF0-7831-D446-B703-61697A651E63}"/>
    <dgm:cxn modelId="{445D189D-6166-BA49-ABBF-6B69436BF522}" type="presOf" srcId="{C83D9157-FFAB-D04E-8FB9-90A6ED1DDEF4}" destId="{BE822332-4DD1-874A-9510-E4755923C6BB}" srcOrd="0" destOrd="0" presId="urn:microsoft.com/office/officeart/2005/8/layout/hProcess7"/>
    <dgm:cxn modelId="{97AD8F46-D370-5D43-961E-7F2A61357352}" srcId="{C83D9157-FFAB-D04E-8FB9-90A6ED1DDEF4}" destId="{E85B79FD-C53D-1147-9F77-114719A80862}" srcOrd="0" destOrd="0" parTransId="{A108060B-5C9F-DD43-99DF-DCC7D7F8D6BC}" sibTransId="{2C63AE7F-BB4B-5F49-BCBC-2F6E08DEAB24}"/>
    <dgm:cxn modelId="{2DE2BD28-5E15-7E46-B283-FD6FA233EC7B}" type="presOf" srcId="{3DC92FD3-C250-A34D-9742-DEDDB1D420A1}" destId="{B4336945-9D43-5647-A2D1-D61ED3B5B7C6}" srcOrd="0" destOrd="0" presId="urn:microsoft.com/office/officeart/2005/8/layout/hProcess7"/>
    <dgm:cxn modelId="{475745CE-51E1-9B47-9F0E-814191FA2829}" type="presOf" srcId="{AE34FE11-4691-D94E-AD28-AE3683A629B3}" destId="{E0132D0D-71BE-514F-8D96-E219B954434A}" srcOrd="0" destOrd="4" presId="urn:microsoft.com/office/officeart/2005/8/layout/hProcess7"/>
    <dgm:cxn modelId="{ED2E4AD8-83BC-1441-9A1B-925B40C400B5}" type="presOf" srcId="{8917A0C5-1C46-E24F-9D76-608D5B64EAC7}" destId="{F618DF7A-91EA-2D42-98F8-F09AFF13E559}" srcOrd="1" destOrd="0" presId="urn:microsoft.com/office/officeart/2005/8/layout/hProcess7"/>
    <dgm:cxn modelId="{5CFCF93B-4539-8D46-9B9C-BBB7918BEC90}" srcId="{C83D9157-FFAB-D04E-8FB9-90A6ED1DDEF4}" destId="{E8F317B9-4D45-744E-9BBF-15682596580E}" srcOrd="1" destOrd="0" parTransId="{8F030274-577A-FE4C-AA19-0CF098C24014}" sibTransId="{427AFA4A-FAA5-E443-8508-6F6DA767453A}"/>
    <dgm:cxn modelId="{5FB94A9C-D4E7-E445-9EA4-240013ACE5A5}" type="presOf" srcId="{ACC0F1EE-A4B9-144B-B069-68F38352BB11}" destId="{6888D843-BC86-2848-9388-6A1D173FFCD2}" srcOrd="1" destOrd="0" presId="urn:microsoft.com/office/officeart/2005/8/layout/hProcess7"/>
    <dgm:cxn modelId="{56AF3532-CB2E-C64C-9BCA-E4D2938BBBD4}" srcId="{033914BE-AB56-074E-99F2-A35A21637026}" destId="{8917A0C5-1C46-E24F-9D76-608D5B64EAC7}" srcOrd="2" destOrd="0" parTransId="{E89E76A3-DA42-0740-9B71-F4EDD6F87887}" sibTransId="{71EC5645-F123-7F4E-98AC-9F6D173EFA68}"/>
    <dgm:cxn modelId="{07E5E1C8-0CAE-544E-B3A0-60929FDAC5E9}" type="presOf" srcId="{B0B33335-68D1-2840-A775-0E99B2A50E96}" destId="{B4336945-9D43-5647-A2D1-D61ED3B5B7C6}" srcOrd="0" destOrd="1" presId="urn:microsoft.com/office/officeart/2005/8/layout/hProcess7"/>
    <dgm:cxn modelId="{F9DF8C3F-EFA9-664B-9DFE-B4C7481FE639}" srcId="{ACC0F1EE-A4B9-144B-B069-68F38352BB11}" destId="{3DC92FD3-C250-A34D-9742-DEDDB1D420A1}" srcOrd="0" destOrd="0" parTransId="{80E47696-0CD5-4B46-B5CD-A5D05904496F}" sibTransId="{6FF090AE-2ACD-844D-884D-E7FC2371841E}"/>
    <dgm:cxn modelId="{8F9D2B48-D726-A047-BDFA-FDC21306BC7C}" type="presOf" srcId="{9D5E1A39-096A-3D48-A778-5C0BBC9ECE8E}" destId="{3B0B8A1E-E12C-1A46-9D4F-84FCE131805D}" srcOrd="0" destOrd="4" presId="urn:microsoft.com/office/officeart/2005/8/layout/hProcess7"/>
    <dgm:cxn modelId="{712C07DD-5505-2144-A5FF-58632810BF8A}" srcId="{ACC0F1EE-A4B9-144B-B069-68F38352BB11}" destId="{F991ACDD-B0DF-F845-A539-12C00695387A}" srcOrd="2" destOrd="0" parTransId="{F14A25BA-74EF-1447-8B94-900A351DA649}" sibTransId="{4CBC2641-F242-BA4A-8273-C1B5492B8B5F}"/>
    <dgm:cxn modelId="{5F6FF0CF-B5EE-AA44-84E9-83F73B27B145}" type="presOf" srcId="{F991ACDD-B0DF-F845-A539-12C00695387A}" destId="{B4336945-9D43-5647-A2D1-D61ED3B5B7C6}" srcOrd="0" destOrd="2" presId="urn:microsoft.com/office/officeart/2005/8/layout/hProcess7"/>
    <dgm:cxn modelId="{B51DFA4D-D0A3-DF4F-911D-3C4AC5595E5C}" srcId="{8917A0C5-1C46-E24F-9D76-608D5B64EAC7}" destId="{AE34FE11-4691-D94E-AD28-AE3683A629B3}" srcOrd="4" destOrd="0" parTransId="{AF26AEED-8C8B-7042-AF00-78854A5F6271}" sibTransId="{7326D8B4-1B15-7540-98B8-49B156CA6FAA}"/>
    <dgm:cxn modelId="{1159A782-D226-4C48-B90A-A6A32F168AED}" type="presOf" srcId="{E130F06A-C057-CB43-9AE8-58D7E4620F1C}" destId="{E0132D0D-71BE-514F-8D96-E219B954434A}" srcOrd="0" destOrd="0" presId="urn:microsoft.com/office/officeart/2005/8/layout/hProcess7"/>
    <dgm:cxn modelId="{1FA41DC7-9604-1F4A-B41A-825548E62B9D}" srcId="{C83D9157-FFAB-D04E-8FB9-90A6ED1DDEF4}" destId="{9D5E1A39-096A-3D48-A778-5C0BBC9ECE8E}" srcOrd="4" destOrd="0" parTransId="{50D370E9-9D62-1D4D-9E04-0A7A699F25E0}" sibTransId="{7964354C-0DC2-494C-B103-5438B53C4C01}"/>
    <dgm:cxn modelId="{805A13C7-6821-A641-B6C5-E42C1D084ABA}" srcId="{C83D9157-FFAB-D04E-8FB9-90A6ED1DDEF4}" destId="{91A2573D-2D79-6442-AA36-FD0F0ED23160}" srcOrd="3" destOrd="0" parTransId="{5ECF6E3A-7EC0-454F-9AEA-04151E44256C}" sibTransId="{2B3AB54B-39B6-2746-890C-E583E8AD18AE}"/>
    <dgm:cxn modelId="{60A4B60B-C926-4746-854B-CC99081797EF}" type="presOf" srcId="{AD5882AA-75AF-764F-A5E6-E70CC1867445}" destId="{E0132D0D-71BE-514F-8D96-E219B954434A}" srcOrd="0" destOrd="2" presId="urn:microsoft.com/office/officeart/2005/8/layout/hProcess7"/>
    <dgm:cxn modelId="{B9785D9E-198A-AC4D-B7C8-AAB41B4E9F44}" srcId="{ACC0F1EE-A4B9-144B-B069-68F38352BB11}" destId="{B0B33335-68D1-2840-A775-0E99B2A50E96}" srcOrd="1" destOrd="0" parTransId="{CBA6DC91-7341-804E-A4BB-C086CEB3CFA7}" sibTransId="{4F428311-47AC-344D-A2DE-24381EE5AE5D}"/>
    <dgm:cxn modelId="{EB177855-937C-B845-97DC-0618EDBCE3F5}" type="presOf" srcId="{E85B79FD-C53D-1147-9F77-114719A80862}" destId="{3B0B8A1E-E12C-1A46-9D4F-84FCE131805D}" srcOrd="0" destOrd="0" presId="urn:microsoft.com/office/officeart/2005/8/layout/hProcess7"/>
    <dgm:cxn modelId="{4F96E791-050C-C949-A061-22FFD88D4392}" srcId="{8917A0C5-1C46-E24F-9D76-608D5B64EAC7}" destId="{AD5882AA-75AF-764F-A5E6-E70CC1867445}" srcOrd="2" destOrd="0" parTransId="{1FB0ED99-F085-EE4E-A8A2-22C20C9DB575}" sibTransId="{E794E519-E7DC-064A-B431-46BC9FCD8640}"/>
    <dgm:cxn modelId="{0B7A8244-3FAF-8946-96B5-EA1CF02C60B1}" type="presOf" srcId="{C83D9157-FFAB-D04E-8FB9-90A6ED1DDEF4}" destId="{D4802C1F-F865-C148-B4D3-91CF0581D817}" srcOrd="1" destOrd="0" presId="urn:microsoft.com/office/officeart/2005/8/layout/hProcess7"/>
    <dgm:cxn modelId="{7D040498-856D-4343-A49F-4A510AD561FD}" srcId="{8917A0C5-1C46-E24F-9D76-608D5B64EAC7}" destId="{D10EBAE4-5AC3-2447-A0DD-8CAAAA08F1CE}" srcOrd="3" destOrd="0" parTransId="{0F3C740E-240D-7843-9E7B-8756CEDE045C}" sibTransId="{7EFB935C-C3A4-A749-B0D3-B6935A3CAF8A}"/>
    <dgm:cxn modelId="{B161AA9C-F6A4-0148-A912-086A8E2542FE}" srcId="{ACC0F1EE-A4B9-144B-B069-68F38352BB11}" destId="{65B28899-14FF-794C-9D8C-3DAE378A85F5}" srcOrd="3" destOrd="0" parTransId="{72F5EAF6-1E1D-9245-8D67-7DC66FDD13B7}" sibTransId="{8F5F17B0-624E-CA44-AE80-0E32F27FF168}"/>
    <dgm:cxn modelId="{7C495A8B-388C-E042-8F5F-B7830FD7A137}" srcId="{C83D9157-FFAB-D04E-8FB9-90A6ED1DDEF4}" destId="{0DC2B32B-2C7E-1F43-8E95-0D3283A2B743}" srcOrd="2" destOrd="0" parTransId="{E588F443-4D2A-1540-A11E-6F708FFBD548}" sibTransId="{EAF19E23-EE5A-984B-9278-3338F61BDDA9}"/>
    <dgm:cxn modelId="{0F3D4DAD-305B-E14D-8FB5-4D156A5213B9}" type="presOf" srcId="{033914BE-AB56-074E-99F2-A35A21637026}" destId="{76FFEF31-6039-B044-818B-BF11FB31B912}" srcOrd="0" destOrd="0" presId="urn:microsoft.com/office/officeart/2005/8/layout/hProcess7"/>
    <dgm:cxn modelId="{01095A9E-5E3A-F842-8339-55F7F4753044}" type="presOf" srcId="{E8F317B9-4D45-744E-9BBF-15682596580E}" destId="{3B0B8A1E-E12C-1A46-9D4F-84FCE131805D}" srcOrd="0" destOrd="1" presId="urn:microsoft.com/office/officeart/2005/8/layout/hProcess7"/>
    <dgm:cxn modelId="{2B4EAB8B-8E0D-9942-9A84-EB21690EA84E}" type="presOf" srcId="{65B28899-14FF-794C-9D8C-3DAE378A85F5}" destId="{B4336945-9D43-5647-A2D1-D61ED3B5B7C6}" srcOrd="0" destOrd="3" presId="urn:microsoft.com/office/officeart/2005/8/layout/hProcess7"/>
    <dgm:cxn modelId="{3EAEA8E5-1C55-8940-BB50-A7C33281BAFE}" type="presOf" srcId="{8917A0C5-1C46-E24F-9D76-608D5B64EAC7}" destId="{3E154324-FA95-C744-BF1B-9A063C0759B9}" srcOrd="0" destOrd="0" presId="urn:microsoft.com/office/officeart/2005/8/layout/hProcess7"/>
    <dgm:cxn modelId="{2CFCFAB5-9C22-F14A-8391-5A7D796CD743}" type="presParOf" srcId="{76FFEF31-6039-B044-818B-BF11FB31B912}" destId="{112BDD45-E0C2-1A4D-B9B4-88988F73ED24}" srcOrd="0" destOrd="0" presId="urn:microsoft.com/office/officeart/2005/8/layout/hProcess7"/>
    <dgm:cxn modelId="{01D30EA4-C32E-2542-BD16-3C314D26A85F}" type="presParOf" srcId="{112BDD45-E0C2-1A4D-B9B4-88988F73ED24}" destId="{9A9ED2E2-11D5-5248-9797-1F6422E25684}" srcOrd="0" destOrd="0" presId="urn:microsoft.com/office/officeart/2005/8/layout/hProcess7"/>
    <dgm:cxn modelId="{80BA7119-584C-FB44-B6CD-D5980E5BFD96}" type="presParOf" srcId="{112BDD45-E0C2-1A4D-B9B4-88988F73ED24}" destId="{6888D843-BC86-2848-9388-6A1D173FFCD2}" srcOrd="1" destOrd="0" presId="urn:microsoft.com/office/officeart/2005/8/layout/hProcess7"/>
    <dgm:cxn modelId="{E715A098-B3F3-6146-BD45-F4355D2AC709}" type="presParOf" srcId="{112BDD45-E0C2-1A4D-B9B4-88988F73ED24}" destId="{B4336945-9D43-5647-A2D1-D61ED3B5B7C6}" srcOrd="2" destOrd="0" presId="urn:microsoft.com/office/officeart/2005/8/layout/hProcess7"/>
    <dgm:cxn modelId="{C938471D-23C0-4643-BA08-0868D98917D2}" type="presParOf" srcId="{76FFEF31-6039-B044-818B-BF11FB31B912}" destId="{42AB22B2-3FEA-0B46-A1A5-DF5B0298AA3F}" srcOrd="1" destOrd="0" presId="urn:microsoft.com/office/officeart/2005/8/layout/hProcess7"/>
    <dgm:cxn modelId="{F605BE36-5A4E-9141-9715-797441A74ECE}" type="presParOf" srcId="{76FFEF31-6039-B044-818B-BF11FB31B912}" destId="{A5067AD4-FC29-534B-BF71-31ED8B4D087A}" srcOrd="2" destOrd="0" presId="urn:microsoft.com/office/officeart/2005/8/layout/hProcess7"/>
    <dgm:cxn modelId="{5C31614D-5EAE-C14C-B8EF-D05822961480}" type="presParOf" srcId="{A5067AD4-FC29-534B-BF71-31ED8B4D087A}" destId="{F7CC21D4-C842-964A-BC4B-A549C7047D1B}" srcOrd="0" destOrd="0" presId="urn:microsoft.com/office/officeart/2005/8/layout/hProcess7"/>
    <dgm:cxn modelId="{CFE4288E-8218-9845-93D0-3C55C44FB911}" type="presParOf" srcId="{A5067AD4-FC29-534B-BF71-31ED8B4D087A}" destId="{47E8A9F3-F242-7044-AB5C-896DBB4D3F15}" srcOrd="1" destOrd="0" presId="urn:microsoft.com/office/officeart/2005/8/layout/hProcess7"/>
    <dgm:cxn modelId="{3592F350-B406-164D-94BA-D23670322484}" type="presParOf" srcId="{A5067AD4-FC29-534B-BF71-31ED8B4D087A}" destId="{3E1F513B-19F3-9140-A664-263978EB49DF}" srcOrd="2" destOrd="0" presId="urn:microsoft.com/office/officeart/2005/8/layout/hProcess7"/>
    <dgm:cxn modelId="{482DE86D-EBD4-4A4E-A013-6763DD1EC720}" type="presParOf" srcId="{76FFEF31-6039-B044-818B-BF11FB31B912}" destId="{DA5A6B28-932F-F440-90A3-8CD2FFEA2282}" srcOrd="3" destOrd="0" presId="urn:microsoft.com/office/officeart/2005/8/layout/hProcess7"/>
    <dgm:cxn modelId="{BCC9ACBB-64CA-9149-AC68-A837D31CE43A}" type="presParOf" srcId="{76FFEF31-6039-B044-818B-BF11FB31B912}" destId="{C4921764-CD34-B749-8EDF-21CE03694863}" srcOrd="4" destOrd="0" presId="urn:microsoft.com/office/officeart/2005/8/layout/hProcess7"/>
    <dgm:cxn modelId="{95160297-A812-4F45-A9A1-8E71FC9290D3}" type="presParOf" srcId="{C4921764-CD34-B749-8EDF-21CE03694863}" destId="{BE822332-4DD1-874A-9510-E4755923C6BB}" srcOrd="0" destOrd="0" presId="urn:microsoft.com/office/officeart/2005/8/layout/hProcess7"/>
    <dgm:cxn modelId="{40A65F28-73FB-8D48-BA54-8A6573E89C6D}" type="presParOf" srcId="{C4921764-CD34-B749-8EDF-21CE03694863}" destId="{D4802C1F-F865-C148-B4D3-91CF0581D817}" srcOrd="1" destOrd="0" presId="urn:microsoft.com/office/officeart/2005/8/layout/hProcess7"/>
    <dgm:cxn modelId="{582D79E3-CC5A-7940-BD68-1F3DD9A2E85F}" type="presParOf" srcId="{C4921764-CD34-B749-8EDF-21CE03694863}" destId="{3B0B8A1E-E12C-1A46-9D4F-84FCE131805D}" srcOrd="2" destOrd="0" presId="urn:microsoft.com/office/officeart/2005/8/layout/hProcess7"/>
    <dgm:cxn modelId="{96E5B428-F0EF-7740-9166-DE0A9B32622A}" type="presParOf" srcId="{76FFEF31-6039-B044-818B-BF11FB31B912}" destId="{8E3FAFEE-623D-1A49-AADC-081513519AF8}" srcOrd="5" destOrd="0" presId="urn:microsoft.com/office/officeart/2005/8/layout/hProcess7"/>
    <dgm:cxn modelId="{FA1D0F2C-F929-6940-ADAE-FB32355F03DA}" type="presParOf" srcId="{76FFEF31-6039-B044-818B-BF11FB31B912}" destId="{42F3156C-0A3D-D148-8BBA-0E7624ED1FAE}" srcOrd="6" destOrd="0" presId="urn:microsoft.com/office/officeart/2005/8/layout/hProcess7"/>
    <dgm:cxn modelId="{EF928389-BF6B-A047-868E-D9B037C0BCB6}" type="presParOf" srcId="{42F3156C-0A3D-D148-8BBA-0E7624ED1FAE}" destId="{8175F6CF-78F8-EA45-9E63-C586054E32DE}" srcOrd="0" destOrd="0" presId="urn:microsoft.com/office/officeart/2005/8/layout/hProcess7"/>
    <dgm:cxn modelId="{1E10FE5A-D8C1-B344-929B-BA852C6F2854}" type="presParOf" srcId="{42F3156C-0A3D-D148-8BBA-0E7624ED1FAE}" destId="{E9C9AA68-E0AE-4242-8ECC-3B6699D36F08}" srcOrd="1" destOrd="0" presId="urn:microsoft.com/office/officeart/2005/8/layout/hProcess7"/>
    <dgm:cxn modelId="{05B63C90-DB33-E249-B639-167AAA39D7EC}" type="presParOf" srcId="{42F3156C-0A3D-D148-8BBA-0E7624ED1FAE}" destId="{ABA50EDA-8F4D-FF43-BB41-62C77BAFC608}" srcOrd="2" destOrd="0" presId="urn:microsoft.com/office/officeart/2005/8/layout/hProcess7"/>
    <dgm:cxn modelId="{6DC1B2A3-0034-1749-AAC0-9F174C0A913D}" type="presParOf" srcId="{76FFEF31-6039-B044-818B-BF11FB31B912}" destId="{B04DB94E-263A-354E-A174-A46D530BF5AC}" srcOrd="7" destOrd="0" presId="urn:microsoft.com/office/officeart/2005/8/layout/hProcess7"/>
    <dgm:cxn modelId="{6FF13A48-318B-6C4D-92C9-E9C217C15818}" type="presParOf" srcId="{76FFEF31-6039-B044-818B-BF11FB31B912}" destId="{D4D3AFA8-852E-3742-A8E9-504CF7830B44}" srcOrd="8" destOrd="0" presId="urn:microsoft.com/office/officeart/2005/8/layout/hProcess7"/>
    <dgm:cxn modelId="{FFA42A71-FBDE-6045-A1D6-CED27C3D2650}" type="presParOf" srcId="{D4D3AFA8-852E-3742-A8E9-504CF7830B44}" destId="{3E154324-FA95-C744-BF1B-9A063C0759B9}" srcOrd="0" destOrd="0" presId="urn:microsoft.com/office/officeart/2005/8/layout/hProcess7"/>
    <dgm:cxn modelId="{C3FB9C99-D962-FA4E-BF27-5944A1A8F3A5}" type="presParOf" srcId="{D4D3AFA8-852E-3742-A8E9-504CF7830B44}" destId="{F618DF7A-91EA-2D42-98F8-F09AFF13E559}" srcOrd="1" destOrd="0" presId="urn:microsoft.com/office/officeart/2005/8/layout/hProcess7"/>
    <dgm:cxn modelId="{2EFD7E15-B105-7640-A475-46E22440DFD4}" type="presParOf" srcId="{D4D3AFA8-852E-3742-A8E9-504CF7830B44}" destId="{E0132D0D-71BE-514F-8D96-E219B954434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4C419D-2411-6C45-A3BD-A7B480CBCED9}" type="doc">
      <dgm:prSet loTypeId="urn:microsoft.com/office/officeart/2005/8/layout/cycle5" loCatId="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931ACD0-4EFF-ED48-9D4D-67AF2D667E0E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</a:rPr>
            <a:t>1-Menstrual </a:t>
          </a:r>
          <a:r>
            <a:rPr lang="en-US" sz="1800" b="1" dirty="0"/>
            <a:t>Phase</a:t>
          </a:r>
          <a:endParaRPr lang="en-US" sz="1800" dirty="0"/>
        </a:p>
      </dgm:t>
    </dgm:pt>
    <dgm:pt modelId="{E85C2F01-0812-1042-914B-1777ACCF38F7}" type="parTrans" cxnId="{8FAEAC72-1E26-DE45-987D-70C265C79098}">
      <dgm:prSet/>
      <dgm:spPr/>
      <dgm:t>
        <a:bodyPr/>
        <a:lstStyle/>
        <a:p>
          <a:endParaRPr lang="en-US"/>
        </a:p>
      </dgm:t>
    </dgm:pt>
    <dgm:pt modelId="{63F54390-01B7-7047-91BA-8E74603B32E1}" type="sibTrans" cxnId="{8FAEAC72-1E26-DE45-987D-70C265C79098}">
      <dgm:prSet/>
      <dgm:spPr/>
      <dgm:t>
        <a:bodyPr/>
        <a:lstStyle/>
        <a:p>
          <a:endParaRPr lang="en-US"/>
        </a:p>
      </dgm:t>
    </dgm:pt>
    <dgm:pt modelId="{CE23DCB6-D189-4A47-A44A-1CB4B01C9268}">
      <dgm:prSet phldrT="[Text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</a:rPr>
            <a:t>2- Proliferative</a:t>
          </a:r>
          <a:r>
            <a:rPr lang="en-US" sz="1600" b="1" dirty="0">
              <a:solidFill>
                <a:srgbClr val="0033CC"/>
              </a:solidFill>
            </a:rPr>
            <a:t> </a:t>
          </a:r>
          <a:r>
            <a:rPr lang="en-US" sz="1600" b="1" dirty="0"/>
            <a:t>or </a:t>
          </a:r>
          <a:r>
            <a:rPr lang="en-US" sz="1600" b="1" dirty="0">
              <a:solidFill>
                <a:srgbClr val="FF0000"/>
              </a:solidFill>
            </a:rPr>
            <a:t>Follicular </a:t>
          </a:r>
          <a:r>
            <a:rPr lang="en-US" sz="1600" b="1" dirty="0"/>
            <a:t>Phase</a:t>
          </a:r>
          <a:endParaRPr lang="en-US" sz="1600" dirty="0"/>
        </a:p>
      </dgm:t>
    </dgm:pt>
    <dgm:pt modelId="{08D22FE8-D6A6-D64B-A90D-A18BFFD45CF4}" type="parTrans" cxnId="{2DBBA94D-E65D-204A-9E6E-604A107B6F22}">
      <dgm:prSet/>
      <dgm:spPr/>
      <dgm:t>
        <a:bodyPr/>
        <a:lstStyle/>
        <a:p>
          <a:endParaRPr lang="en-US"/>
        </a:p>
      </dgm:t>
    </dgm:pt>
    <dgm:pt modelId="{946ABB79-4327-1043-957E-708C68935FF1}" type="sibTrans" cxnId="{2DBBA94D-E65D-204A-9E6E-604A107B6F22}">
      <dgm:prSet/>
      <dgm:spPr/>
      <dgm:t>
        <a:bodyPr/>
        <a:lstStyle/>
        <a:p>
          <a:endParaRPr lang="en-US"/>
        </a:p>
      </dgm:t>
    </dgm:pt>
    <dgm:pt modelId="{E3299054-4A39-DC43-9BFE-B45DB7B8A0CA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</a:rPr>
            <a:t>3- Luteal</a:t>
          </a:r>
          <a:r>
            <a:rPr lang="en-US" sz="1800" b="1" dirty="0"/>
            <a:t> Phase</a:t>
          </a:r>
          <a:endParaRPr lang="en-US" sz="1800" dirty="0"/>
        </a:p>
      </dgm:t>
    </dgm:pt>
    <dgm:pt modelId="{F3270892-65FE-8E48-BCDA-A6AAD0BF1118}" type="parTrans" cxnId="{3747F3F6-7830-7C48-8ED2-2FCC8FF2FCF4}">
      <dgm:prSet/>
      <dgm:spPr/>
      <dgm:t>
        <a:bodyPr/>
        <a:lstStyle/>
        <a:p>
          <a:endParaRPr lang="en-US"/>
        </a:p>
      </dgm:t>
    </dgm:pt>
    <dgm:pt modelId="{72BF4647-C3C1-FE4D-8F01-C50250A17F52}" type="sibTrans" cxnId="{3747F3F6-7830-7C48-8ED2-2FCC8FF2FCF4}">
      <dgm:prSet/>
      <dgm:spPr/>
      <dgm:t>
        <a:bodyPr/>
        <a:lstStyle/>
        <a:p>
          <a:endParaRPr lang="en-US"/>
        </a:p>
      </dgm:t>
    </dgm:pt>
    <dgm:pt modelId="{BB19983D-2045-4646-800F-1403002804DD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</a:rPr>
            <a:t>4-</a:t>
          </a:r>
          <a:r>
            <a:rPr lang="en-US" sz="1800" b="1" baseline="0" dirty="0">
              <a:solidFill>
                <a:srgbClr val="FF0000"/>
              </a:solidFill>
            </a:rPr>
            <a:t> </a:t>
          </a:r>
          <a:r>
            <a:rPr lang="en-US" sz="1800" b="1" dirty="0">
              <a:solidFill>
                <a:srgbClr val="FF0000"/>
              </a:solidFill>
            </a:rPr>
            <a:t>Ischemic</a:t>
          </a:r>
          <a:r>
            <a:rPr lang="en-US" sz="1800" b="1" dirty="0">
              <a:solidFill>
                <a:srgbClr val="007E39"/>
              </a:solidFill>
            </a:rPr>
            <a:t> </a:t>
          </a:r>
          <a:r>
            <a:rPr lang="en-US" sz="1800" b="1" dirty="0"/>
            <a:t>Phase</a:t>
          </a:r>
          <a:endParaRPr lang="en-US" sz="1800" dirty="0"/>
        </a:p>
      </dgm:t>
    </dgm:pt>
    <dgm:pt modelId="{E7D5DFE3-242E-9B43-8A70-E564273F3BF5}" type="parTrans" cxnId="{63106662-702B-BD44-9C37-FE557D08FE3D}">
      <dgm:prSet/>
      <dgm:spPr/>
      <dgm:t>
        <a:bodyPr/>
        <a:lstStyle/>
        <a:p>
          <a:endParaRPr lang="en-US"/>
        </a:p>
      </dgm:t>
    </dgm:pt>
    <dgm:pt modelId="{AB28691B-7B38-4F49-993A-0025BFD2D1EC}" type="sibTrans" cxnId="{63106662-702B-BD44-9C37-FE557D08FE3D}">
      <dgm:prSet/>
      <dgm:spPr/>
      <dgm:t>
        <a:bodyPr/>
        <a:lstStyle/>
        <a:p>
          <a:endParaRPr lang="en-US"/>
        </a:p>
      </dgm:t>
    </dgm:pt>
    <dgm:pt modelId="{082E9124-07A9-5747-84CA-886B29DFBDBB}" type="pres">
      <dgm:prSet presAssocID="{434C419D-2411-6C45-A3BD-A7B480CBCED9}" presName="cycle" presStyleCnt="0">
        <dgm:presLayoutVars>
          <dgm:dir/>
          <dgm:resizeHandles val="exact"/>
        </dgm:presLayoutVars>
      </dgm:prSet>
      <dgm:spPr/>
    </dgm:pt>
    <dgm:pt modelId="{9EFC87F8-543D-354D-B985-BB8C490A26E5}" type="pres">
      <dgm:prSet presAssocID="{F931ACD0-4EFF-ED48-9D4D-67AF2D667E0E}" presName="node" presStyleLbl="node1" presStyleIdx="0" presStyleCnt="4">
        <dgm:presLayoutVars>
          <dgm:bulletEnabled val="1"/>
        </dgm:presLayoutVars>
      </dgm:prSet>
      <dgm:spPr/>
    </dgm:pt>
    <dgm:pt modelId="{39B1D48B-FBE8-3B45-9971-4DDF08F34774}" type="pres">
      <dgm:prSet presAssocID="{F931ACD0-4EFF-ED48-9D4D-67AF2D667E0E}" presName="spNode" presStyleCnt="0"/>
      <dgm:spPr/>
    </dgm:pt>
    <dgm:pt modelId="{774513AF-947D-A741-8494-8E07C0B8B59E}" type="pres">
      <dgm:prSet presAssocID="{63F54390-01B7-7047-91BA-8E74603B32E1}" presName="sibTrans" presStyleLbl="sibTrans1D1" presStyleIdx="0" presStyleCnt="4"/>
      <dgm:spPr/>
    </dgm:pt>
    <dgm:pt modelId="{A338D437-1112-9440-B4DA-19DE8B68A8A1}" type="pres">
      <dgm:prSet presAssocID="{CE23DCB6-D189-4A47-A44A-1CB4B01C9268}" presName="node" presStyleLbl="node1" presStyleIdx="1" presStyleCnt="4">
        <dgm:presLayoutVars>
          <dgm:bulletEnabled val="1"/>
        </dgm:presLayoutVars>
      </dgm:prSet>
      <dgm:spPr/>
    </dgm:pt>
    <dgm:pt modelId="{F50A4F11-C00C-8C43-885A-5D78D3E6569D}" type="pres">
      <dgm:prSet presAssocID="{CE23DCB6-D189-4A47-A44A-1CB4B01C9268}" presName="spNode" presStyleCnt="0"/>
      <dgm:spPr/>
    </dgm:pt>
    <dgm:pt modelId="{C5A92CF4-6BB9-DE45-A8A2-54819306CC9D}" type="pres">
      <dgm:prSet presAssocID="{946ABB79-4327-1043-957E-708C68935FF1}" presName="sibTrans" presStyleLbl="sibTrans1D1" presStyleIdx="1" presStyleCnt="4"/>
      <dgm:spPr/>
    </dgm:pt>
    <dgm:pt modelId="{A7BB8A9B-C1F7-984E-82A0-5BB853CC3FEB}" type="pres">
      <dgm:prSet presAssocID="{E3299054-4A39-DC43-9BFE-B45DB7B8A0CA}" presName="node" presStyleLbl="node1" presStyleIdx="2" presStyleCnt="4">
        <dgm:presLayoutVars>
          <dgm:bulletEnabled val="1"/>
        </dgm:presLayoutVars>
      </dgm:prSet>
      <dgm:spPr/>
    </dgm:pt>
    <dgm:pt modelId="{DD084685-23F6-EA4B-97D1-F36F8C6BF4FC}" type="pres">
      <dgm:prSet presAssocID="{E3299054-4A39-DC43-9BFE-B45DB7B8A0CA}" presName="spNode" presStyleCnt="0"/>
      <dgm:spPr/>
    </dgm:pt>
    <dgm:pt modelId="{42E6CAEA-B165-D448-8C68-2D7E7839B681}" type="pres">
      <dgm:prSet presAssocID="{72BF4647-C3C1-FE4D-8F01-C50250A17F52}" presName="sibTrans" presStyleLbl="sibTrans1D1" presStyleIdx="2" presStyleCnt="4"/>
      <dgm:spPr/>
    </dgm:pt>
    <dgm:pt modelId="{7DA233D2-1FEC-6243-A350-B25A8CCE3A1A}" type="pres">
      <dgm:prSet presAssocID="{BB19983D-2045-4646-800F-1403002804DD}" presName="node" presStyleLbl="node1" presStyleIdx="3" presStyleCnt="4">
        <dgm:presLayoutVars>
          <dgm:bulletEnabled val="1"/>
        </dgm:presLayoutVars>
      </dgm:prSet>
      <dgm:spPr/>
    </dgm:pt>
    <dgm:pt modelId="{001242F5-98FE-8447-8C39-646D0728900A}" type="pres">
      <dgm:prSet presAssocID="{BB19983D-2045-4646-800F-1403002804DD}" presName="spNode" presStyleCnt="0"/>
      <dgm:spPr/>
    </dgm:pt>
    <dgm:pt modelId="{05AF43CF-BD97-9849-8531-53084A194921}" type="pres">
      <dgm:prSet presAssocID="{AB28691B-7B38-4F49-993A-0025BFD2D1EC}" presName="sibTrans" presStyleLbl="sibTrans1D1" presStyleIdx="3" presStyleCnt="4"/>
      <dgm:spPr/>
    </dgm:pt>
  </dgm:ptLst>
  <dgm:cxnLst>
    <dgm:cxn modelId="{EF1983BE-7494-D944-8946-8331F3E03D64}" type="presOf" srcId="{946ABB79-4327-1043-957E-708C68935FF1}" destId="{C5A92CF4-6BB9-DE45-A8A2-54819306CC9D}" srcOrd="0" destOrd="0" presId="urn:microsoft.com/office/officeart/2005/8/layout/cycle5"/>
    <dgm:cxn modelId="{8FAEAC72-1E26-DE45-987D-70C265C79098}" srcId="{434C419D-2411-6C45-A3BD-A7B480CBCED9}" destId="{F931ACD0-4EFF-ED48-9D4D-67AF2D667E0E}" srcOrd="0" destOrd="0" parTransId="{E85C2F01-0812-1042-914B-1777ACCF38F7}" sibTransId="{63F54390-01B7-7047-91BA-8E74603B32E1}"/>
    <dgm:cxn modelId="{A1B21ADF-9EF0-5847-97CB-2A8E8E21E24E}" type="presOf" srcId="{434C419D-2411-6C45-A3BD-A7B480CBCED9}" destId="{082E9124-07A9-5747-84CA-886B29DFBDBB}" srcOrd="0" destOrd="0" presId="urn:microsoft.com/office/officeart/2005/8/layout/cycle5"/>
    <dgm:cxn modelId="{63106662-702B-BD44-9C37-FE557D08FE3D}" srcId="{434C419D-2411-6C45-A3BD-A7B480CBCED9}" destId="{BB19983D-2045-4646-800F-1403002804DD}" srcOrd="3" destOrd="0" parTransId="{E7D5DFE3-242E-9B43-8A70-E564273F3BF5}" sibTransId="{AB28691B-7B38-4F49-993A-0025BFD2D1EC}"/>
    <dgm:cxn modelId="{50DAE82E-995E-124E-A96A-361E34757862}" type="presOf" srcId="{F931ACD0-4EFF-ED48-9D4D-67AF2D667E0E}" destId="{9EFC87F8-543D-354D-B985-BB8C490A26E5}" srcOrd="0" destOrd="0" presId="urn:microsoft.com/office/officeart/2005/8/layout/cycle5"/>
    <dgm:cxn modelId="{AF21C96F-FD01-E246-B803-A5B479FFC07B}" type="presOf" srcId="{63F54390-01B7-7047-91BA-8E74603B32E1}" destId="{774513AF-947D-A741-8494-8E07C0B8B59E}" srcOrd="0" destOrd="0" presId="urn:microsoft.com/office/officeart/2005/8/layout/cycle5"/>
    <dgm:cxn modelId="{A5777956-B34D-1E4E-BF60-47487A12551E}" type="presOf" srcId="{CE23DCB6-D189-4A47-A44A-1CB4B01C9268}" destId="{A338D437-1112-9440-B4DA-19DE8B68A8A1}" srcOrd="0" destOrd="0" presId="urn:microsoft.com/office/officeart/2005/8/layout/cycle5"/>
    <dgm:cxn modelId="{3747F3F6-7830-7C48-8ED2-2FCC8FF2FCF4}" srcId="{434C419D-2411-6C45-A3BD-A7B480CBCED9}" destId="{E3299054-4A39-DC43-9BFE-B45DB7B8A0CA}" srcOrd="2" destOrd="0" parTransId="{F3270892-65FE-8E48-BCDA-A6AAD0BF1118}" sibTransId="{72BF4647-C3C1-FE4D-8F01-C50250A17F52}"/>
    <dgm:cxn modelId="{89E7C3D2-0CF7-204A-84D1-DE5A7F1825CA}" type="presOf" srcId="{72BF4647-C3C1-FE4D-8F01-C50250A17F52}" destId="{42E6CAEA-B165-D448-8C68-2D7E7839B681}" srcOrd="0" destOrd="0" presId="urn:microsoft.com/office/officeart/2005/8/layout/cycle5"/>
    <dgm:cxn modelId="{4B698286-52E2-A647-BFEE-2984D6E7885B}" type="presOf" srcId="{BB19983D-2045-4646-800F-1403002804DD}" destId="{7DA233D2-1FEC-6243-A350-B25A8CCE3A1A}" srcOrd="0" destOrd="0" presId="urn:microsoft.com/office/officeart/2005/8/layout/cycle5"/>
    <dgm:cxn modelId="{D8D68005-3C44-4741-883E-72165BBE6A10}" type="presOf" srcId="{AB28691B-7B38-4F49-993A-0025BFD2D1EC}" destId="{05AF43CF-BD97-9849-8531-53084A194921}" srcOrd="0" destOrd="0" presId="urn:microsoft.com/office/officeart/2005/8/layout/cycle5"/>
    <dgm:cxn modelId="{EBE10B35-DAB4-084F-940C-FF781E05E822}" type="presOf" srcId="{E3299054-4A39-DC43-9BFE-B45DB7B8A0CA}" destId="{A7BB8A9B-C1F7-984E-82A0-5BB853CC3FEB}" srcOrd="0" destOrd="0" presId="urn:microsoft.com/office/officeart/2005/8/layout/cycle5"/>
    <dgm:cxn modelId="{2DBBA94D-E65D-204A-9E6E-604A107B6F22}" srcId="{434C419D-2411-6C45-A3BD-A7B480CBCED9}" destId="{CE23DCB6-D189-4A47-A44A-1CB4B01C9268}" srcOrd="1" destOrd="0" parTransId="{08D22FE8-D6A6-D64B-A90D-A18BFFD45CF4}" sibTransId="{946ABB79-4327-1043-957E-708C68935FF1}"/>
    <dgm:cxn modelId="{1E746F72-61F0-E94D-BE54-03CAAB0EFBDB}" type="presParOf" srcId="{082E9124-07A9-5747-84CA-886B29DFBDBB}" destId="{9EFC87F8-543D-354D-B985-BB8C490A26E5}" srcOrd="0" destOrd="0" presId="urn:microsoft.com/office/officeart/2005/8/layout/cycle5"/>
    <dgm:cxn modelId="{40C90370-91CA-4C41-A824-2D032551D091}" type="presParOf" srcId="{082E9124-07A9-5747-84CA-886B29DFBDBB}" destId="{39B1D48B-FBE8-3B45-9971-4DDF08F34774}" srcOrd="1" destOrd="0" presId="urn:microsoft.com/office/officeart/2005/8/layout/cycle5"/>
    <dgm:cxn modelId="{59B26616-1C2A-9D4B-B6E4-04E1227602A6}" type="presParOf" srcId="{082E9124-07A9-5747-84CA-886B29DFBDBB}" destId="{774513AF-947D-A741-8494-8E07C0B8B59E}" srcOrd="2" destOrd="0" presId="urn:microsoft.com/office/officeart/2005/8/layout/cycle5"/>
    <dgm:cxn modelId="{F1A620E6-697F-7649-A8AC-83884A84C1AD}" type="presParOf" srcId="{082E9124-07A9-5747-84CA-886B29DFBDBB}" destId="{A338D437-1112-9440-B4DA-19DE8B68A8A1}" srcOrd="3" destOrd="0" presId="urn:microsoft.com/office/officeart/2005/8/layout/cycle5"/>
    <dgm:cxn modelId="{F5EE1849-2A8B-944A-8897-D981639AEC5D}" type="presParOf" srcId="{082E9124-07A9-5747-84CA-886B29DFBDBB}" destId="{F50A4F11-C00C-8C43-885A-5D78D3E6569D}" srcOrd="4" destOrd="0" presId="urn:microsoft.com/office/officeart/2005/8/layout/cycle5"/>
    <dgm:cxn modelId="{4E2DEBFF-CA56-CD42-B2A4-F11E27FAACC7}" type="presParOf" srcId="{082E9124-07A9-5747-84CA-886B29DFBDBB}" destId="{C5A92CF4-6BB9-DE45-A8A2-54819306CC9D}" srcOrd="5" destOrd="0" presId="urn:microsoft.com/office/officeart/2005/8/layout/cycle5"/>
    <dgm:cxn modelId="{61FE410F-48D3-C141-98F0-920F78F6529E}" type="presParOf" srcId="{082E9124-07A9-5747-84CA-886B29DFBDBB}" destId="{A7BB8A9B-C1F7-984E-82A0-5BB853CC3FEB}" srcOrd="6" destOrd="0" presId="urn:microsoft.com/office/officeart/2005/8/layout/cycle5"/>
    <dgm:cxn modelId="{45F4D941-037E-554E-9987-24954533D255}" type="presParOf" srcId="{082E9124-07A9-5747-84CA-886B29DFBDBB}" destId="{DD084685-23F6-EA4B-97D1-F36F8C6BF4FC}" srcOrd="7" destOrd="0" presId="urn:microsoft.com/office/officeart/2005/8/layout/cycle5"/>
    <dgm:cxn modelId="{9B7B4CB1-D4FE-8B46-A502-A76BE87FC9A1}" type="presParOf" srcId="{082E9124-07A9-5747-84CA-886B29DFBDBB}" destId="{42E6CAEA-B165-D448-8C68-2D7E7839B681}" srcOrd="8" destOrd="0" presId="urn:microsoft.com/office/officeart/2005/8/layout/cycle5"/>
    <dgm:cxn modelId="{777F490C-181A-964D-A919-8634420EFF1B}" type="presParOf" srcId="{082E9124-07A9-5747-84CA-886B29DFBDBB}" destId="{7DA233D2-1FEC-6243-A350-B25A8CCE3A1A}" srcOrd="9" destOrd="0" presId="urn:microsoft.com/office/officeart/2005/8/layout/cycle5"/>
    <dgm:cxn modelId="{9D320428-74C3-3D4A-841D-DA5CA3AF1499}" type="presParOf" srcId="{082E9124-07A9-5747-84CA-886B29DFBDBB}" destId="{001242F5-98FE-8447-8C39-646D0728900A}" srcOrd="10" destOrd="0" presId="urn:microsoft.com/office/officeart/2005/8/layout/cycle5"/>
    <dgm:cxn modelId="{3E3C2C38-B610-F646-B6E1-5AB52B5BB314}" type="presParOf" srcId="{082E9124-07A9-5747-84CA-886B29DFBDBB}" destId="{05AF43CF-BD97-9849-8531-53084A19492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8DB7EC-BDE7-4E49-84BD-8247B91580D6}" type="doc">
      <dgm:prSet loTypeId="urn:microsoft.com/office/officeart/2008/layout/RadialCluster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0E77D42-44EC-4A8A-9208-A6EF7830C961}">
      <dgm:prSet phldrT="[Text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</a:rPr>
            <a:t>Definition</a:t>
          </a:r>
          <a:r>
            <a:rPr lang="en-US" sz="1600" b="1" dirty="0"/>
            <a:t>: It is the production of mature male &amp; female gametes (Sperms &amp; Ova). </a:t>
          </a:r>
        </a:p>
      </dgm:t>
    </dgm:pt>
    <dgm:pt modelId="{D4254450-F9C7-4FCB-B2DB-CF439F6D9B33}" type="parTrans" cxnId="{D92901A3-2194-4C0C-8462-58FA83B03A6E}">
      <dgm:prSet/>
      <dgm:spPr/>
      <dgm:t>
        <a:bodyPr/>
        <a:lstStyle/>
        <a:p>
          <a:endParaRPr lang="en-US" b="1"/>
        </a:p>
      </dgm:t>
    </dgm:pt>
    <dgm:pt modelId="{FBDF62FC-06BA-4259-9062-F033631D2AEE}" type="sibTrans" cxnId="{D92901A3-2194-4C0C-8462-58FA83B03A6E}">
      <dgm:prSet/>
      <dgm:spPr/>
      <dgm:t>
        <a:bodyPr/>
        <a:lstStyle/>
        <a:p>
          <a:endParaRPr lang="en-US" b="1"/>
        </a:p>
      </dgm:t>
    </dgm:pt>
    <dgm:pt modelId="{41395F98-B7C3-4727-9278-180A969AFDE4}">
      <dgm:prSet phldrT="[Text]" custT="1"/>
      <dgm:spPr/>
      <dgm:t>
        <a:bodyPr/>
        <a:lstStyle/>
        <a:p>
          <a:r>
            <a:rPr lang="en-US" sz="4000" b="1" dirty="0">
              <a:solidFill>
                <a:srgbClr val="1A7F8C"/>
              </a:solidFill>
            </a:rPr>
            <a:t>Gametogenesis</a:t>
          </a:r>
        </a:p>
      </dgm:t>
    </dgm:pt>
    <dgm:pt modelId="{EEFECEAD-AE18-48CB-B8FE-3BF8A1F0C100}" type="parTrans" cxnId="{746B0862-3631-4B4F-8681-1AF2E424F4AD}">
      <dgm:prSet/>
      <dgm:spPr/>
      <dgm:t>
        <a:bodyPr/>
        <a:lstStyle/>
        <a:p>
          <a:endParaRPr lang="en-US" b="1"/>
        </a:p>
      </dgm:t>
    </dgm:pt>
    <dgm:pt modelId="{D3746126-A201-4556-B1D7-7B5407CD1BF3}" type="sibTrans" cxnId="{746B0862-3631-4B4F-8681-1AF2E424F4AD}">
      <dgm:prSet/>
      <dgm:spPr/>
      <dgm:t>
        <a:bodyPr/>
        <a:lstStyle/>
        <a:p>
          <a:endParaRPr lang="en-US" b="1"/>
        </a:p>
      </dgm:t>
    </dgm:pt>
    <dgm:pt modelId="{4EAF0549-9B42-4BD6-A796-578B417428CF}">
      <dgm:prSet phldrT="[Text]" custT="1"/>
      <dgm:spPr/>
      <dgm:t>
        <a:bodyPr/>
        <a:lstStyle/>
        <a:p>
          <a:r>
            <a:rPr lang="en-US" sz="2000" b="1" u="sng" dirty="0">
              <a:solidFill>
                <a:srgbClr val="1A7F8C"/>
              </a:solidFill>
            </a:rPr>
            <a:t>Spermatogenesis</a:t>
          </a:r>
          <a:r>
            <a:rPr lang="en-US" sz="1600" b="1" u="sng" dirty="0">
              <a:solidFill>
                <a:srgbClr val="1A7F8C"/>
              </a:solidFill>
            </a:rPr>
            <a:t>:</a:t>
          </a:r>
        </a:p>
        <a:p>
          <a:r>
            <a:rPr lang="en-US" sz="1600" b="0" dirty="0"/>
            <a:t>It is the </a:t>
          </a:r>
          <a:r>
            <a:rPr lang="en-US" sz="1600" b="0" u="sng" dirty="0"/>
            <a:t>series of changes </a:t>
          </a:r>
          <a:r>
            <a:rPr lang="en-US" sz="1600" b="0" dirty="0"/>
            <a:t>by which  the primitive germ cells (</a:t>
          </a:r>
          <a:r>
            <a:rPr lang="en-US" sz="1600" b="1" dirty="0" err="1">
              <a:solidFill>
                <a:srgbClr val="FF0000"/>
              </a:solidFill>
            </a:rPr>
            <a:t>spermatogonia</a:t>
          </a:r>
          <a:r>
            <a:rPr lang="en-US" sz="1600" b="0" dirty="0"/>
            <a:t>) are transformed into mature sperms.</a:t>
          </a:r>
          <a:r>
            <a:rPr lang="en-US" sz="1600" b="0" u="sng" dirty="0"/>
            <a:t> </a:t>
          </a:r>
        </a:p>
      </dgm:t>
    </dgm:pt>
    <dgm:pt modelId="{ED21905C-766D-497F-AB37-318567478FAA}" type="parTrans" cxnId="{ACA6B4FE-8DCF-46CA-8FE7-0A2D3EC83A22}">
      <dgm:prSet/>
      <dgm:spPr/>
      <dgm:t>
        <a:bodyPr/>
        <a:lstStyle/>
        <a:p>
          <a:endParaRPr lang="en-US" b="1"/>
        </a:p>
      </dgm:t>
    </dgm:pt>
    <dgm:pt modelId="{3B6B7F22-1E0C-4562-B988-B21A7EB92878}" type="sibTrans" cxnId="{ACA6B4FE-8DCF-46CA-8FE7-0A2D3EC83A22}">
      <dgm:prSet/>
      <dgm:spPr/>
      <dgm:t>
        <a:bodyPr/>
        <a:lstStyle/>
        <a:p>
          <a:endParaRPr lang="en-US" b="1"/>
        </a:p>
      </dgm:t>
    </dgm:pt>
    <dgm:pt modelId="{65BBCF04-3E67-44A1-83FB-65C7ED17906B}">
      <dgm:prSet phldrT="[Text]" custT="1"/>
      <dgm:spPr/>
      <dgm:t>
        <a:bodyPr/>
        <a:lstStyle/>
        <a:p>
          <a:r>
            <a:rPr lang="en-US" sz="2000" b="1" u="sng" dirty="0">
              <a:solidFill>
                <a:srgbClr val="1A7F8C"/>
              </a:solidFill>
            </a:rPr>
            <a:t>Oogenesis:</a:t>
          </a:r>
          <a:endParaRPr lang="en-US" sz="1900" b="1" u="sng" dirty="0">
            <a:solidFill>
              <a:srgbClr val="1A7F8C"/>
            </a:solidFill>
          </a:endParaRPr>
        </a:p>
        <a:p>
          <a:r>
            <a:rPr lang="en-US" sz="1600" b="0" u="sng" dirty="0"/>
            <a:t>Sequence of events </a:t>
          </a:r>
          <a:r>
            <a:rPr lang="en-US" sz="1600" b="0" dirty="0"/>
            <a:t>by which  the primitive germ cells (</a:t>
          </a:r>
          <a:r>
            <a:rPr lang="en-US" sz="1600" b="1" dirty="0" err="1">
              <a:solidFill>
                <a:srgbClr val="FF0000"/>
              </a:solidFill>
            </a:rPr>
            <a:t>oogonia</a:t>
          </a:r>
          <a:r>
            <a:rPr lang="en-US" sz="1600" b="0" dirty="0"/>
            <a:t>) are transformed into mature oocytes.</a:t>
          </a:r>
          <a:endParaRPr lang="en-US" sz="1600" b="0" u="sng" dirty="0"/>
        </a:p>
      </dgm:t>
    </dgm:pt>
    <dgm:pt modelId="{031DCCF9-EE64-4986-8011-A6CE3029D0CE}" type="parTrans" cxnId="{21A5622F-4130-41FE-8480-D118DBA39B79}">
      <dgm:prSet/>
      <dgm:spPr/>
      <dgm:t>
        <a:bodyPr/>
        <a:lstStyle/>
        <a:p>
          <a:endParaRPr lang="en-US" b="1"/>
        </a:p>
      </dgm:t>
    </dgm:pt>
    <dgm:pt modelId="{1DA7D898-9B74-4ECE-BD1C-DB8DF08956E3}" type="sibTrans" cxnId="{21A5622F-4130-41FE-8480-D118DBA39B79}">
      <dgm:prSet/>
      <dgm:spPr/>
      <dgm:t>
        <a:bodyPr/>
        <a:lstStyle/>
        <a:p>
          <a:endParaRPr lang="en-US" b="1"/>
        </a:p>
      </dgm:t>
    </dgm:pt>
    <dgm:pt modelId="{70A7FA09-A32B-4F77-8CC2-90DA4DA01AE0}">
      <dgm:prSet/>
      <dgm:spPr/>
      <dgm:t>
        <a:bodyPr/>
        <a:lstStyle/>
        <a:p>
          <a:endParaRPr lang="en-US"/>
        </a:p>
      </dgm:t>
    </dgm:pt>
    <dgm:pt modelId="{0E279D41-B3C8-481A-87AB-6504ECF3F9F3}" type="parTrans" cxnId="{A7AA0EA2-551F-4886-9592-0B0ADA99ABEC}">
      <dgm:prSet/>
      <dgm:spPr/>
      <dgm:t>
        <a:bodyPr/>
        <a:lstStyle/>
        <a:p>
          <a:endParaRPr lang="en-US"/>
        </a:p>
      </dgm:t>
    </dgm:pt>
    <dgm:pt modelId="{71A773B1-1F40-49F5-8139-63A7349829F4}" type="sibTrans" cxnId="{A7AA0EA2-551F-4886-9592-0B0ADA99ABEC}">
      <dgm:prSet/>
      <dgm:spPr/>
      <dgm:t>
        <a:bodyPr/>
        <a:lstStyle/>
        <a:p>
          <a:endParaRPr lang="en-US"/>
        </a:p>
      </dgm:t>
    </dgm:pt>
    <dgm:pt modelId="{022F310C-4C24-47D6-9A07-927FA3869954}" type="pres">
      <dgm:prSet presAssocID="{D78DB7EC-BDE7-4E49-84BD-8247B91580D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2FBF426-0480-43FE-81A8-948DA01AF296}" type="pres">
      <dgm:prSet presAssocID="{30E77D42-44EC-4A8A-9208-A6EF7830C961}" presName="singleCycle" presStyleCnt="0"/>
      <dgm:spPr/>
    </dgm:pt>
    <dgm:pt modelId="{C1A097A3-6787-401E-A306-0F5F6D5C73FB}" type="pres">
      <dgm:prSet presAssocID="{30E77D42-44EC-4A8A-9208-A6EF7830C961}" presName="singleCenter" presStyleLbl="node1" presStyleIdx="0" presStyleCnt="4" custScaleX="449397" custScaleY="28891" custLinFactNeighborX="571" custLinFactNeighborY="-34084">
        <dgm:presLayoutVars>
          <dgm:chMax val="7"/>
          <dgm:chPref val="7"/>
        </dgm:presLayoutVars>
      </dgm:prSet>
      <dgm:spPr/>
    </dgm:pt>
    <dgm:pt modelId="{2C38D63F-070A-4CC0-872A-CF241A84DAD4}" type="pres">
      <dgm:prSet presAssocID="{EEFECEAD-AE18-48CB-B8FE-3BF8A1F0C100}" presName="Name56" presStyleLbl="parChTrans1D2" presStyleIdx="0" presStyleCnt="3"/>
      <dgm:spPr/>
    </dgm:pt>
    <dgm:pt modelId="{A1B54370-169B-4FC6-8C2E-49A68CF9EF2F}" type="pres">
      <dgm:prSet presAssocID="{41395F98-B7C3-4727-9278-180A969AFDE4}" presName="text0" presStyleLbl="node1" presStyleIdx="1" presStyleCnt="4" custScaleX="324553" custScaleY="66613" custRadScaleRad="121055" custRadScaleInc="47">
        <dgm:presLayoutVars>
          <dgm:bulletEnabled val="1"/>
        </dgm:presLayoutVars>
      </dgm:prSet>
      <dgm:spPr/>
    </dgm:pt>
    <dgm:pt modelId="{33DCBA98-CCC9-48A9-8797-81F2719384EF}" type="pres">
      <dgm:prSet presAssocID="{ED21905C-766D-497F-AB37-318567478FAA}" presName="Name56" presStyleLbl="parChTrans1D2" presStyleIdx="1" presStyleCnt="3"/>
      <dgm:spPr/>
    </dgm:pt>
    <dgm:pt modelId="{F726CE98-7B17-46D4-A8B1-F073819807E1}" type="pres">
      <dgm:prSet presAssocID="{4EAF0549-9B42-4BD6-A796-578B417428CF}" presName="text0" presStyleLbl="node1" presStyleIdx="2" presStyleCnt="4" custScaleX="242935" custScaleY="145156" custRadScaleRad="82573" custRadScaleInc="-62475">
        <dgm:presLayoutVars>
          <dgm:bulletEnabled val="1"/>
        </dgm:presLayoutVars>
      </dgm:prSet>
      <dgm:spPr/>
    </dgm:pt>
    <dgm:pt modelId="{4E78B6E7-EBC1-4A02-9BB6-B488DF9CD0C8}" type="pres">
      <dgm:prSet presAssocID="{031DCCF9-EE64-4986-8011-A6CE3029D0CE}" presName="Name56" presStyleLbl="parChTrans1D2" presStyleIdx="2" presStyleCnt="3"/>
      <dgm:spPr/>
    </dgm:pt>
    <dgm:pt modelId="{DF47BFCC-58D6-4238-B73D-3BC70F402926}" type="pres">
      <dgm:prSet presAssocID="{65BBCF04-3E67-44A1-83FB-65C7ED17906B}" presName="text0" presStyleLbl="node1" presStyleIdx="3" presStyleCnt="4" custScaleX="242833" custScaleY="138675" custRadScaleRad="88605" custRadScaleInc="65071">
        <dgm:presLayoutVars>
          <dgm:bulletEnabled val="1"/>
        </dgm:presLayoutVars>
      </dgm:prSet>
      <dgm:spPr/>
    </dgm:pt>
  </dgm:ptLst>
  <dgm:cxnLst>
    <dgm:cxn modelId="{0792E211-39D9-D442-9E1B-ED1B4DF5035E}" type="presOf" srcId="{30E77D42-44EC-4A8A-9208-A6EF7830C961}" destId="{C1A097A3-6787-401E-A306-0F5F6D5C73FB}" srcOrd="0" destOrd="0" presId="urn:microsoft.com/office/officeart/2008/layout/RadialCluster"/>
    <dgm:cxn modelId="{D92901A3-2194-4C0C-8462-58FA83B03A6E}" srcId="{D78DB7EC-BDE7-4E49-84BD-8247B91580D6}" destId="{30E77D42-44EC-4A8A-9208-A6EF7830C961}" srcOrd="0" destOrd="0" parTransId="{D4254450-F9C7-4FCB-B2DB-CF439F6D9B33}" sibTransId="{FBDF62FC-06BA-4259-9062-F033631D2AEE}"/>
    <dgm:cxn modelId="{746B0862-3631-4B4F-8681-1AF2E424F4AD}" srcId="{30E77D42-44EC-4A8A-9208-A6EF7830C961}" destId="{41395F98-B7C3-4727-9278-180A969AFDE4}" srcOrd="0" destOrd="0" parTransId="{EEFECEAD-AE18-48CB-B8FE-3BF8A1F0C100}" sibTransId="{D3746126-A201-4556-B1D7-7B5407CD1BF3}"/>
    <dgm:cxn modelId="{B890B979-5D31-DA43-923B-6880E0F6C3B5}" type="presOf" srcId="{65BBCF04-3E67-44A1-83FB-65C7ED17906B}" destId="{DF47BFCC-58D6-4238-B73D-3BC70F402926}" srcOrd="0" destOrd="0" presId="urn:microsoft.com/office/officeart/2008/layout/RadialCluster"/>
    <dgm:cxn modelId="{E1C989A9-A438-464B-8A5D-A7F1FE7AA9AE}" type="presOf" srcId="{D78DB7EC-BDE7-4E49-84BD-8247B91580D6}" destId="{022F310C-4C24-47D6-9A07-927FA3869954}" srcOrd="0" destOrd="0" presId="urn:microsoft.com/office/officeart/2008/layout/RadialCluster"/>
    <dgm:cxn modelId="{E283731B-517E-FB4E-8550-F5B3C99C583F}" type="presOf" srcId="{41395F98-B7C3-4727-9278-180A969AFDE4}" destId="{A1B54370-169B-4FC6-8C2E-49A68CF9EF2F}" srcOrd="0" destOrd="0" presId="urn:microsoft.com/office/officeart/2008/layout/RadialCluster"/>
    <dgm:cxn modelId="{E1BAE0C7-2F1E-FC48-9913-C3A448B63BF0}" type="presOf" srcId="{4EAF0549-9B42-4BD6-A796-578B417428CF}" destId="{F726CE98-7B17-46D4-A8B1-F073819807E1}" srcOrd="0" destOrd="0" presId="urn:microsoft.com/office/officeart/2008/layout/RadialCluster"/>
    <dgm:cxn modelId="{3D0ADFEB-2A6C-C94F-8109-EF2433E2393C}" type="presOf" srcId="{031DCCF9-EE64-4986-8011-A6CE3029D0CE}" destId="{4E78B6E7-EBC1-4A02-9BB6-B488DF9CD0C8}" srcOrd="0" destOrd="0" presId="urn:microsoft.com/office/officeart/2008/layout/RadialCluster"/>
    <dgm:cxn modelId="{0BD63E9F-C21D-6649-9107-12B17F0BDB6B}" type="presOf" srcId="{ED21905C-766D-497F-AB37-318567478FAA}" destId="{33DCBA98-CCC9-48A9-8797-81F2719384EF}" srcOrd="0" destOrd="0" presId="urn:microsoft.com/office/officeart/2008/layout/RadialCluster"/>
    <dgm:cxn modelId="{21A5622F-4130-41FE-8480-D118DBA39B79}" srcId="{30E77D42-44EC-4A8A-9208-A6EF7830C961}" destId="{65BBCF04-3E67-44A1-83FB-65C7ED17906B}" srcOrd="2" destOrd="0" parTransId="{031DCCF9-EE64-4986-8011-A6CE3029D0CE}" sibTransId="{1DA7D898-9B74-4ECE-BD1C-DB8DF08956E3}"/>
    <dgm:cxn modelId="{A7AA0EA2-551F-4886-9592-0B0ADA99ABEC}" srcId="{D78DB7EC-BDE7-4E49-84BD-8247B91580D6}" destId="{70A7FA09-A32B-4F77-8CC2-90DA4DA01AE0}" srcOrd="1" destOrd="0" parTransId="{0E279D41-B3C8-481A-87AB-6504ECF3F9F3}" sibTransId="{71A773B1-1F40-49F5-8139-63A7349829F4}"/>
    <dgm:cxn modelId="{5EB0F9C6-348F-1444-BE24-D9FCF3F5BB62}" type="presOf" srcId="{EEFECEAD-AE18-48CB-B8FE-3BF8A1F0C100}" destId="{2C38D63F-070A-4CC0-872A-CF241A84DAD4}" srcOrd="0" destOrd="0" presId="urn:microsoft.com/office/officeart/2008/layout/RadialCluster"/>
    <dgm:cxn modelId="{ACA6B4FE-8DCF-46CA-8FE7-0A2D3EC83A22}" srcId="{30E77D42-44EC-4A8A-9208-A6EF7830C961}" destId="{4EAF0549-9B42-4BD6-A796-578B417428CF}" srcOrd="1" destOrd="0" parTransId="{ED21905C-766D-497F-AB37-318567478FAA}" sibTransId="{3B6B7F22-1E0C-4562-B988-B21A7EB92878}"/>
    <dgm:cxn modelId="{9C043957-9497-8045-BBA0-08B33999391D}" type="presParOf" srcId="{022F310C-4C24-47D6-9A07-927FA3869954}" destId="{D2FBF426-0480-43FE-81A8-948DA01AF296}" srcOrd="0" destOrd="0" presId="urn:microsoft.com/office/officeart/2008/layout/RadialCluster"/>
    <dgm:cxn modelId="{E11DB633-98C6-BE46-98E9-E96B69BA595A}" type="presParOf" srcId="{D2FBF426-0480-43FE-81A8-948DA01AF296}" destId="{C1A097A3-6787-401E-A306-0F5F6D5C73FB}" srcOrd="0" destOrd="0" presId="urn:microsoft.com/office/officeart/2008/layout/RadialCluster"/>
    <dgm:cxn modelId="{280BC8BF-4AEA-E247-908E-C6CE7CAE20D6}" type="presParOf" srcId="{D2FBF426-0480-43FE-81A8-948DA01AF296}" destId="{2C38D63F-070A-4CC0-872A-CF241A84DAD4}" srcOrd="1" destOrd="0" presId="urn:microsoft.com/office/officeart/2008/layout/RadialCluster"/>
    <dgm:cxn modelId="{FD149D96-D375-9F4A-A4C8-229A7830F5A6}" type="presParOf" srcId="{D2FBF426-0480-43FE-81A8-948DA01AF296}" destId="{A1B54370-169B-4FC6-8C2E-49A68CF9EF2F}" srcOrd="2" destOrd="0" presId="urn:microsoft.com/office/officeart/2008/layout/RadialCluster"/>
    <dgm:cxn modelId="{10534F82-D9FA-AC4B-BFCB-10946C0B1F1F}" type="presParOf" srcId="{D2FBF426-0480-43FE-81A8-948DA01AF296}" destId="{33DCBA98-CCC9-48A9-8797-81F2719384EF}" srcOrd="3" destOrd="0" presId="urn:microsoft.com/office/officeart/2008/layout/RadialCluster"/>
    <dgm:cxn modelId="{2A0CD430-DFB6-D14A-9035-E2DE32524CBD}" type="presParOf" srcId="{D2FBF426-0480-43FE-81A8-948DA01AF296}" destId="{F726CE98-7B17-46D4-A8B1-F073819807E1}" srcOrd="4" destOrd="0" presId="urn:microsoft.com/office/officeart/2008/layout/RadialCluster"/>
    <dgm:cxn modelId="{64E614B8-C7B3-4D4E-9F0B-1E97920DAC47}" type="presParOf" srcId="{D2FBF426-0480-43FE-81A8-948DA01AF296}" destId="{4E78B6E7-EBC1-4A02-9BB6-B488DF9CD0C8}" srcOrd="5" destOrd="0" presId="urn:microsoft.com/office/officeart/2008/layout/RadialCluster"/>
    <dgm:cxn modelId="{B69B3340-49EE-C148-97D5-ED2471FAA220}" type="presParOf" srcId="{D2FBF426-0480-43FE-81A8-948DA01AF296}" destId="{DF47BFCC-58D6-4238-B73D-3BC70F40292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60E5E-D37D-A746-B37D-A7A1AC50AA33}">
      <dsp:nvSpPr>
        <dsp:cNvPr id="0" name=""/>
        <dsp:cNvSpPr/>
      </dsp:nvSpPr>
      <dsp:spPr>
        <a:xfrm>
          <a:off x="4471165" y="2709333"/>
          <a:ext cx="375110" cy="2419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555" y="0"/>
              </a:lnTo>
              <a:lnTo>
                <a:pt x="187555" y="2419462"/>
              </a:lnTo>
              <a:lnTo>
                <a:pt x="375110" y="241946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AD356-3509-7045-B2DA-965ECB4787AE}">
      <dsp:nvSpPr>
        <dsp:cNvPr id="0" name=""/>
        <dsp:cNvSpPr/>
      </dsp:nvSpPr>
      <dsp:spPr>
        <a:xfrm>
          <a:off x="4471165" y="2709333"/>
          <a:ext cx="375110" cy="161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555" y="0"/>
              </a:lnTo>
              <a:lnTo>
                <a:pt x="187555" y="1612974"/>
              </a:lnTo>
              <a:lnTo>
                <a:pt x="375110" y="1612974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D80AA-83F7-9147-8FD5-E40FE7BA8F64}">
      <dsp:nvSpPr>
        <dsp:cNvPr id="0" name=""/>
        <dsp:cNvSpPr/>
      </dsp:nvSpPr>
      <dsp:spPr>
        <a:xfrm>
          <a:off x="4471165" y="2709333"/>
          <a:ext cx="375110" cy="806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555" y="0"/>
              </a:lnTo>
              <a:lnTo>
                <a:pt x="187555" y="806487"/>
              </a:lnTo>
              <a:lnTo>
                <a:pt x="375110" y="80648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BDA45-53A6-AF44-975B-04B6C5A80F11}">
      <dsp:nvSpPr>
        <dsp:cNvPr id="0" name=""/>
        <dsp:cNvSpPr/>
      </dsp:nvSpPr>
      <dsp:spPr>
        <a:xfrm>
          <a:off x="4471165" y="2663613"/>
          <a:ext cx="3751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110" y="4572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773A8-A420-7B46-AD49-F1EB518614F5}">
      <dsp:nvSpPr>
        <dsp:cNvPr id="0" name=""/>
        <dsp:cNvSpPr/>
      </dsp:nvSpPr>
      <dsp:spPr>
        <a:xfrm>
          <a:off x="4471165" y="1902846"/>
          <a:ext cx="375110" cy="806487"/>
        </a:xfrm>
        <a:custGeom>
          <a:avLst/>
          <a:gdLst/>
          <a:ahLst/>
          <a:cxnLst/>
          <a:rect l="0" t="0" r="0" b="0"/>
          <a:pathLst>
            <a:path>
              <a:moveTo>
                <a:pt x="0" y="806487"/>
              </a:moveTo>
              <a:lnTo>
                <a:pt x="187555" y="806487"/>
              </a:lnTo>
              <a:lnTo>
                <a:pt x="187555" y="0"/>
              </a:lnTo>
              <a:lnTo>
                <a:pt x="375110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4A96C-179E-534F-8AFF-62E71C52116D}">
      <dsp:nvSpPr>
        <dsp:cNvPr id="0" name=""/>
        <dsp:cNvSpPr/>
      </dsp:nvSpPr>
      <dsp:spPr>
        <a:xfrm>
          <a:off x="4471165" y="1096358"/>
          <a:ext cx="375110" cy="1612974"/>
        </a:xfrm>
        <a:custGeom>
          <a:avLst/>
          <a:gdLst/>
          <a:ahLst/>
          <a:cxnLst/>
          <a:rect l="0" t="0" r="0" b="0"/>
          <a:pathLst>
            <a:path>
              <a:moveTo>
                <a:pt x="0" y="1612974"/>
              </a:moveTo>
              <a:lnTo>
                <a:pt x="187555" y="1612974"/>
              </a:lnTo>
              <a:lnTo>
                <a:pt x="187555" y="0"/>
              </a:lnTo>
              <a:lnTo>
                <a:pt x="375110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379BC-50A5-8547-8C2C-A7F99303CFC8}">
      <dsp:nvSpPr>
        <dsp:cNvPr id="0" name=""/>
        <dsp:cNvSpPr/>
      </dsp:nvSpPr>
      <dsp:spPr>
        <a:xfrm>
          <a:off x="4471165" y="398948"/>
          <a:ext cx="356317" cy="2310385"/>
        </a:xfrm>
        <a:custGeom>
          <a:avLst/>
          <a:gdLst/>
          <a:ahLst/>
          <a:cxnLst/>
          <a:rect l="0" t="0" r="0" b="0"/>
          <a:pathLst>
            <a:path>
              <a:moveTo>
                <a:pt x="0" y="2310385"/>
              </a:moveTo>
              <a:lnTo>
                <a:pt x="168762" y="2310385"/>
              </a:lnTo>
              <a:lnTo>
                <a:pt x="168762" y="0"/>
              </a:lnTo>
              <a:lnTo>
                <a:pt x="356317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AD655-9DA4-2C40-9E69-CBCD27FE36EA}">
      <dsp:nvSpPr>
        <dsp:cNvPr id="0" name=""/>
        <dsp:cNvSpPr/>
      </dsp:nvSpPr>
      <dsp:spPr>
        <a:xfrm>
          <a:off x="2561872" y="2056591"/>
          <a:ext cx="1909293" cy="1305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 dirty="0">
              <a:solidFill>
                <a:srgbClr val="FF0000"/>
              </a:solidFill>
              <a:latin typeface="Times-Roman" charset="0"/>
            </a:rPr>
            <a:t>Reproductive cycles depend upon activities &amp; coordination of:</a:t>
          </a:r>
          <a:endParaRPr lang="en-US" sz="1900" b="1" kern="1200" dirty="0">
            <a:solidFill>
              <a:srgbClr val="FF0000"/>
            </a:solidFill>
          </a:endParaRPr>
        </a:p>
      </dsp:txBody>
      <dsp:txXfrm>
        <a:off x="2561872" y="2056591"/>
        <a:ext cx="1909293" cy="1305483"/>
      </dsp:txXfrm>
    </dsp:sp>
    <dsp:sp modelId="{DE9F9892-F629-7C47-84EF-A697BBE6406E}">
      <dsp:nvSpPr>
        <dsp:cNvPr id="0" name=""/>
        <dsp:cNvSpPr/>
      </dsp:nvSpPr>
      <dsp:spPr>
        <a:xfrm>
          <a:off x="4827482" y="112926"/>
          <a:ext cx="1875552" cy="57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Hypothalamus</a:t>
          </a:r>
        </a:p>
      </dsp:txBody>
      <dsp:txXfrm>
        <a:off x="4827482" y="112926"/>
        <a:ext cx="1875552" cy="572043"/>
      </dsp:txXfrm>
    </dsp:sp>
    <dsp:sp modelId="{A335A085-8928-5F43-B95A-32D990B420E9}">
      <dsp:nvSpPr>
        <dsp:cNvPr id="0" name=""/>
        <dsp:cNvSpPr/>
      </dsp:nvSpPr>
      <dsp:spPr>
        <a:xfrm>
          <a:off x="4846275" y="810336"/>
          <a:ext cx="1875552" cy="57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Pituitary gland</a:t>
          </a:r>
        </a:p>
      </dsp:txBody>
      <dsp:txXfrm>
        <a:off x="4846275" y="810336"/>
        <a:ext cx="1875552" cy="572043"/>
      </dsp:txXfrm>
    </dsp:sp>
    <dsp:sp modelId="{3F6E86AE-EB77-DA4B-8078-6B8C3F27EFBA}">
      <dsp:nvSpPr>
        <dsp:cNvPr id="0" name=""/>
        <dsp:cNvSpPr/>
      </dsp:nvSpPr>
      <dsp:spPr>
        <a:xfrm>
          <a:off x="4846275" y="1616824"/>
          <a:ext cx="1875552" cy="57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Ovaries</a:t>
          </a:r>
        </a:p>
      </dsp:txBody>
      <dsp:txXfrm>
        <a:off x="4846275" y="1616824"/>
        <a:ext cx="1875552" cy="572043"/>
      </dsp:txXfrm>
    </dsp:sp>
    <dsp:sp modelId="{A38B2461-8553-4742-9C7C-4E8CC347F4D1}">
      <dsp:nvSpPr>
        <dsp:cNvPr id="0" name=""/>
        <dsp:cNvSpPr/>
      </dsp:nvSpPr>
      <dsp:spPr>
        <a:xfrm>
          <a:off x="4846275" y="2423311"/>
          <a:ext cx="1875552" cy="57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Uterus</a:t>
          </a:r>
        </a:p>
      </dsp:txBody>
      <dsp:txXfrm>
        <a:off x="4846275" y="2423311"/>
        <a:ext cx="1875552" cy="572043"/>
      </dsp:txXfrm>
    </dsp:sp>
    <dsp:sp modelId="{457DBF66-717F-F140-B432-B30977EEB450}">
      <dsp:nvSpPr>
        <dsp:cNvPr id="0" name=""/>
        <dsp:cNvSpPr/>
      </dsp:nvSpPr>
      <dsp:spPr>
        <a:xfrm>
          <a:off x="4846275" y="3229799"/>
          <a:ext cx="1875552" cy="57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Uterine tubes</a:t>
          </a:r>
          <a:endParaRPr lang="en-US" sz="1900" kern="1200" dirty="0"/>
        </a:p>
      </dsp:txBody>
      <dsp:txXfrm>
        <a:off x="4846275" y="3229799"/>
        <a:ext cx="1875552" cy="572043"/>
      </dsp:txXfrm>
    </dsp:sp>
    <dsp:sp modelId="{DAF598AC-83EF-BB48-BCEE-F672BE258983}">
      <dsp:nvSpPr>
        <dsp:cNvPr id="0" name=""/>
        <dsp:cNvSpPr/>
      </dsp:nvSpPr>
      <dsp:spPr>
        <a:xfrm>
          <a:off x="4846275" y="4036286"/>
          <a:ext cx="1875552" cy="57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Vagina</a:t>
          </a:r>
        </a:p>
      </dsp:txBody>
      <dsp:txXfrm>
        <a:off x="4846275" y="4036286"/>
        <a:ext cx="1875552" cy="572043"/>
      </dsp:txXfrm>
    </dsp:sp>
    <dsp:sp modelId="{26E48CD5-F63C-0F49-93DB-56ED0487A9DE}">
      <dsp:nvSpPr>
        <dsp:cNvPr id="0" name=""/>
        <dsp:cNvSpPr/>
      </dsp:nvSpPr>
      <dsp:spPr>
        <a:xfrm>
          <a:off x="4846275" y="4842774"/>
          <a:ext cx="1875552" cy="57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Mammary glands</a:t>
          </a:r>
        </a:p>
      </dsp:txBody>
      <dsp:txXfrm>
        <a:off x="4846275" y="4842774"/>
        <a:ext cx="1875552" cy="572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3CA1-6C51-6B48-A0F6-2DE8B9D8BD96}">
      <dsp:nvSpPr>
        <dsp:cNvPr id="0" name=""/>
        <dsp:cNvSpPr/>
      </dsp:nvSpPr>
      <dsp:spPr>
        <a:xfrm>
          <a:off x="2" y="457286"/>
          <a:ext cx="2768382" cy="16610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0000"/>
              </a:solidFill>
            </a:rPr>
            <a:t>    Hypothalamus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It has </a:t>
          </a:r>
          <a:r>
            <a:rPr lang="en-US" sz="1600" kern="1200" dirty="0" err="1">
              <a:solidFill>
                <a:srgbClr val="FF0000"/>
              </a:solidFill>
            </a:rPr>
            <a:t>neurosecretory</a:t>
          </a:r>
          <a:r>
            <a:rPr lang="en-US" sz="1600" kern="1200" dirty="0">
              <a:solidFill>
                <a:srgbClr val="FF0000"/>
              </a:solidFill>
            </a:rPr>
            <a:t> </a:t>
          </a:r>
          <a:r>
            <a:rPr lang="en-US" sz="1600" kern="1200" dirty="0"/>
            <a:t>cells  that synthesize </a:t>
          </a:r>
          <a:r>
            <a:rPr lang="en-US" sz="1600" kern="1200" dirty="0" err="1"/>
            <a:t>Gonadotrophin</a:t>
          </a:r>
          <a:r>
            <a:rPr lang="en-US" sz="1600" kern="1200" dirty="0"/>
            <a:t>-releasing hormone (</a:t>
          </a:r>
          <a:r>
            <a:rPr lang="en-US" sz="1600" kern="1200" dirty="0" err="1">
              <a:solidFill>
                <a:srgbClr val="FF0000"/>
              </a:solidFill>
            </a:rPr>
            <a:t>GnRH</a:t>
          </a:r>
          <a:r>
            <a:rPr lang="en-US" sz="1600" kern="1200" dirty="0"/>
            <a:t>) </a:t>
          </a:r>
        </a:p>
      </dsp:txBody>
      <dsp:txXfrm>
        <a:off x="48652" y="505936"/>
        <a:ext cx="2671082" cy="1563729"/>
      </dsp:txXfrm>
    </dsp:sp>
    <dsp:sp modelId="{FA30AAE8-E986-944E-987B-E8FF007D44D7}">
      <dsp:nvSpPr>
        <dsp:cNvPr id="0" name=""/>
        <dsp:cNvSpPr/>
      </dsp:nvSpPr>
      <dsp:spPr>
        <a:xfrm rot="5461234">
          <a:off x="1161777" y="2207277"/>
          <a:ext cx="444829" cy="686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1229690" y="2277875"/>
        <a:ext cx="311380" cy="411934"/>
      </dsp:txXfrm>
    </dsp:sp>
    <dsp:sp modelId="{30B25E82-2E01-084B-BA9D-F0BB8AE6D2F6}">
      <dsp:nvSpPr>
        <dsp:cNvPr id="0" name=""/>
        <dsp:cNvSpPr/>
      </dsp:nvSpPr>
      <dsp:spPr>
        <a:xfrm>
          <a:off x="0" y="2957617"/>
          <a:ext cx="2768382" cy="16610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0000"/>
              </a:solidFill>
            </a:rPr>
            <a:t>The Pituitary gland </a:t>
          </a:r>
          <a:r>
            <a:rPr lang="en-US" sz="2100" kern="1200" dirty="0"/>
            <a:t>(anterior lobe)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stimulates it to release two Hormones that  act on ovaries </a:t>
          </a:r>
        </a:p>
      </dsp:txBody>
      <dsp:txXfrm>
        <a:off x="48650" y="3006267"/>
        <a:ext cx="2671082" cy="1563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ED2E2-11D5-5248-9797-1F6422E25684}">
      <dsp:nvSpPr>
        <dsp:cNvPr id="0" name=""/>
        <dsp:cNvSpPr/>
      </dsp:nvSpPr>
      <dsp:spPr>
        <a:xfrm>
          <a:off x="615" y="26891"/>
          <a:ext cx="2647156" cy="5616143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1A7F8C"/>
              </a:solidFill>
            </a:rPr>
            <a:t>Follicular</a:t>
          </a:r>
          <a:r>
            <a:rPr lang="en-US" sz="2900" kern="1200" baseline="0" dirty="0">
              <a:solidFill>
                <a:srgbClr val="1A7F8C"/>
              </a:solidFill>
            </a:rPr>
            <a:t> Phase </a:t>
          </a:r>
          <a:endParaRPr lang="en-US" sz="2900" kern="1200" dirty="0">
            <a:solidFill>
              <a:srgbClr val="1A7F8C"/>
            </a:solidFill>
          </a:endParaRPr>
        </a:p>
      </dsp:txBody>
      <dsp:txXfrm rot="16200000">
        <a:off x="-2037287" y="2064794"/>
        <a:ext cx="4605237" cy="529431"/>
      </dsp:txXfrm>
    </dsp:sp>
    <dsp:sp modelId="{B4336945-9D43-5647-A2D1-D61ED3B5B7C6}">
      <dsp:nvSpPr>
        <dsp:cNvPr id="0" name=""/>
        <dsp:cNvSpPr/>
      </dsp:nvSpPr>
      <dsp:spPr>
        <a:xfrm>
          <a:off x="530046" y="26891"/>
          <a:ext cx="1972131" cy="56161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1A7F8C"/>
              </a:solidFill>
            </a:rPr>
            <a:t>FSH:</a:t>
          </a:r>
          <a:endParaRPr lang="en-US" sz="4800" kern="1200" dirty="0">
            <a:solidFill>
              <a:srgbClr val="1A7F8C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Follicle- Stimulating Hormone. </a:t>
          </a:r>
          <a:endParaRPr lang="en-US" sz="2400" b="1" kern="1200" dirty="0">
            <a:solidFill>
              <a:srgbClr val="FF0000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1A7F8C"/>
              </a:solidFill>
            </a:rPr>
            <a:t>• FUNCTIONS: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1- It stimulates the ovarian </a:t>
          </a:r>
          <a:r>
            <a:rPr lang="en-US" sz="1600" b="1" kern="1200" dirty="0">
              <a:solidFill>
                <a:srgbClr val="FF0000"/>
              </a:solidFill>
            </a:rPr>
            <a:t>primary follicles</a:t>
          </a:r>
          <a:r>
            <a:rPr lang="en-US" sz="1600" kern="1200" dirty="0"/>
            <a:t> to develop and become </a:t>
          </a:r>
          <a:r>
            <a:rPr lang="en-US" sz="1600" b="1" kern="1200" dirty="0">
              <a:solidFill>
                <a:srgbClr val="FF0000"/>
              </a:solidFill>
            </a:rPr>
            <a:t>mature</a:t>
          </a:r>
          <a:r>
            <a:rPr lang="en-US" sz="1600" kern="1200" dirty="0"/>
            <a:t>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2- Production of </a:t>
          </a:r>
          <a:r>
            <a:rPr lang="en-US" sz="1600" b="1" kern="1200" dirty="0">
              <a:solidFill>
                <a:srgbClr val="FF0000"/>
              </a:solidFill>
            </a:rPr>
            <a:t>Estrogen</a:t>
          </a:r>
          <a:r>
            <a:rPr lang="en-US" sz="1600" kern="1200" dirty="0"/>
            <a:t> by the </a:t>
          </a:r>
          <a:r>
            <a:rPr lang="en-US" sz="1600" b="1" kern="1200" dirty="0">
              <a:solidFill>
                <a:srgbClr val="FF0000"/>
              </a:solidFill>
            </a:rPr>
            <a:t>follicular cells</a:t>
          </a:r>
          <a:r>
            <a:rPr lang="en-US" sz="1600" kern="1200" dirty="0"/>
            <a:t>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FSH </a:t>
          </a:r>
          <a:r>
            <a:rPr lang="en-US" sz="1600" kern="1200" baseline="0" dirty="0"/>
            <a:t>makes t</a:t>
          </a:r>
          <a:r>
            <a:rPr lang="en-US" sz="1600" kern="1200" dirty="0"/>
            <a:t>he simple flat follicular cells become </a:t>
          </a:r>
          <a:r>
            <a:rPr lang="en-US" sz="1600" kern="1200" dirty="0">
              <a:solidFill>
                <a:srgbClr val="FF0000"/>
              </a:solidFill>
            </a:rPr>
            <a:t>cuboidal</a:t>
          </a:r>
          <a:r>
            <a:rPr lang="en-US" sz="1600" kern="1200" dirty="0"/>
            <a:t>, then </a:t>
          </a:r>
          <a:r>
            <a:rPr lang="en-US" sz="1600" kern="1200" dirty="0">
              <a:solidFill>
                <a:srgbClr val="FF0000"/>
              </a:solidFill>
            </a:rPr>
            <a:t>columnar</a:t>
          </a:r>
          <a:r>
            <a:rPr lang="en-US" sz="1600" kern="1200" dirty="0"/>
            <a:t> then forming many layers around the oocyte forming </a:t>
          </a:r>
          <a:r>
            <a:rPr lang="en-US" sz="1600" kern="1200" dirty="0">
              <a:solidFill>
                <a:srgbClr val="FF0000"/>
              </a:solidFill>
            </a:rPr>
            <a:t>primary follicle.</a:t>
          </a:r>
          <a:r>
            <a:rPr lang="en-US" sz="1600" kern="1200" baseline="0" dirty="0">
              <a:solidFill>
                <a:srgbClr val="FF0000"/>
              </a:solidFill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*check</a:t>
          </a:r>
          <a:r>
            <a:rPr lang="en-US" sz="1600" kern="1200" baseline="0" dirty="0"/>
            <a:t> out the previous image</a:t>
          </a:r>
          <a:endParaRPr lang="en-US" sz="1600" kern="1200" dirty="0"/>
        </a:p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530046" y="26891"/>
        <a:ext cx="1972131" cy="5616143"/>
      </dsp:txXfrm>
    </dsp:sp>
    <dsp:sp modelId="{BE822332-4DD1-874A-9510-E4755923C6BB}">
      <dsp:nvSpPr>
        <dsp:cNvPr id="0" name=""/>
        <dsp:cNvSpPr/>
      </dsp:nvSpPr>
      <dsp:spPr>
        <a:xfrm>
          <a:off x="2740421" y="0"/>
          <a:ext cx="2647156" cy="5616143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1A7F8C"/>
              </a:solidFill>
            </a:rPr>
            <a:t>Ovulatory Phase</a:t>
          </a:r>
        </a:p>
      </dsp:txBody>
      <dsp:txXfrm rot="16200000">
        <a:off x="702518" y="2037903"/>
        <a:ext cx="4605237" cy="529431"/>
      </dsp:txXfrm>
    </dsp:sp>
    <dsp:sp modelId="{47E8A9F3-F242-7044-AB5C-896DBB4D3F15}">
      <dsp:nvSpPr>
        <dsp:cNvPr id="0" name=""/>
        <dsp:cNvSpPr/>
      </dsp:nvSpPr>
      <dsp:spPr>
        <a:xfrm rot="5400000">
          <a:off x="2520474" y="2548828"/>
          <a:ext cx="466366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B8A1E-E12C-1A46-9D4F-84FCE131805D}">
      <dsp:nvSpPr>
        <dsp:cNvPr id="0" name=""/>
        <dsp:cNvSpPr/>
      </dsp:nvSpPr>
      <dsp:spPr>
        <a:xfrm>
          <a:off x="3269853" y="0"/>
          <a:ext cx="1972131" cy="56161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follicle becomes </a:t>
          </a:r>
          <a:r>
            <a:rPr lang="en-US" sz="1600" b="1" kern="1200" dirty="0">
              <a:solidFill>
                <a:srgbClr val="FF0000"/>
              </a:solidFill>
            </a:rPr>
            <a:t>enlarged</a:t>
          </a:r>
          <a:r>
            <a:rPr lang="en-US" sz="1600" kern="1200" dirty="0">
              <a:solidFill>
                <a:srgbClr val="FF0000"/>
              </a:solidFill>
            </a:rPr>
            <a:t> </a:t>
          </a:r>
          <a:r>
            <a:rPr lang="en-US" sz="1600" kern="1200" dirty="0"/>
            <a:t>until it gets maturity. It produces swelling on the surface of the ovary.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Growing follicles </a:t>
          </a:r>
          <a:r>
            <a:rPr lang="en-US" sz="1600" kern="1200" dirty="0"/>
            <a:t>produce </a:t>
          </a:r>
          <a:r>
            <a:rPr lang="en-US" sz="1600" b="1" kern="1200" dirty="0">
              <a:solidFill>
                <a:srgbClr val="FF0000"/>
              </a:solidFill>
            </a:rPr>
            <a:t>estrogen</a:t>
          </a:r>
          <a:r>
            <a:rPr lang="en-US" sz="1600" kern="1200" dirty="0">
              <a:solidFill>
                <a:srgbClr val="FF0000"/>
              </a:solidFill>
            </a:rPr>
            <a:t> </a:t>
          </a:r>
          <a:r>
            <a:rPr lang="en-US" sz="1600" kern="1200" dirty="0"/>
            <a:t>which regulates the development and functions of the reproductive organ.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1A7F8C"/>
              </a:solidFill>
            </a:rPr>
            <a:t>LH:</a:t>
          </a:r>
          <a:endParaRPr lang="en-US" sz="3200" kern="1200" dirty="0">
            <a:solidFill>
              <a:srgbClr val="1A7F8C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Luteinizing Hormone. </a:t>
          </a:r>
          <a:endParaRPr lang="en-US" sz="1000" b="1" kern="1200" dirty="0">
            <a:solidFill>
              <a:srgbClr val="FF0000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1A7F8C"/>
              </a:solidFill>
            </a:rPr>
            <a:t>• </a:t>
          </a:r>
          <a:r>
            <a:rPr lang="en-US" sz="1600" b="1" kern="1200" dirty="0">
              <a:solidFill>
                <a:srgbClr val="1A7F8C"/>
              </a:solidFill>
            </a:rPr>
            <a:t>FUNCTIONS</a:t>
          </a:r>
          <a:r>
            <a:rPr lang="en-US" sz="1600" kern="1200" dirty="0">
              <a:solidFill>
                <a:srgbClr val="1A7F8C"/>
              </a:solidFill>
            </a:rPr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1- It serves as </a:t>
          </a:r>
          <a:r>
            <a:rPr lang="en-US" sz="1600" kern="1200" dirty="0">
              <a:solidFill>
                <a:srgbClr val="FF0000"/>
              </a:solidFill>
            </a:rPr>
            <a:t>the trigger </a:t>
          </a:r>
          <a:r>
            <a:rPr lang="en-US" sz="1600" kern="1200" dirty="0"/>
            <a:t>for ovulation.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2- Stimulates the follicular cells.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3-Stimulate </a:t>
          </a:r>
          <a:r>
            <a:rPr lang="en-US" sz="1600" kern="1200" dirty="0">
              <a:solidFill>
                <a:srgbClr val="FF0000"/>
              </a:solidFill>
            </a:rPr>
            <a:t>corpus luteum </a:t>
          </a:r>
          <a:r>
            <a:rPr lang="en-US" sz="1600" kern="1200" dirty="0"/>
            <a:t>to produce </a:t>
          </a:r>
          <a:r>
            <a:rPr lang="en-US" sz="1600" b="1" kern="1200" dirty="0">
              <a:solidFill>
                <a:srgbClr val="FF0000"/>
              </a:solidFill>
            </a:rPr>
            <a:t>Progesterone</a:t>
          </a:r>
          <a:r>
            <a:rPr lang="en-US" sz="1600" kern="1200" dirty="0">
              <a:solidFill>
                <a:srgbClr val="FF0000"/>
              </a:solidFill>
            </a:rPr>
            <a:t>. 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rgbClr val="1A7F8C"/>
            </a:solidFill>
          </a:endParaRPr>
        </a:p>
      </dsp:txBody>
      <dsp:txXfrm>
        <a:off x="3269853" y="0"/>
        <a:ext cx="1972131" cy="5616143"/>
      </dsp:txXfrm>
    </dsp:sp>
    <dsp:sp modelId="{3E154324-FA95-C744-BF1B-9A063C0759B9}">
      <dsp:nvSpPr>
        <dsp:cNvPr id="0" name=""/>
        <dsp:cNvSpPr/>
      </dsp:nvSpPr>
      <dsp:spPr>
        <a:xfrm>
          <a:off x="5480228" y="26891"/>
          <a:ext cx="2647156" cy="5616143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1A7F8C"/>
              </a:solidFill>
            </a:rPr>
            <a:t>Luteal Phase </a:t>
          </a:r>
        </a:p>
      </dsp:txBody>
      <dsp:txXfrm rot="16200000">
        <a:off x="3442325" y="2064794"/>
        <a:ext cx="4605237" cy="529431"/>
      </dsp:txXfrm>
    </dsp:sp>
    <dsp:sp modelId="{E9C9AA68-E0AE-4242-8ECC-3B6699D36F08}">
      <dsp:nvSpPr>
        <dsp:cNvPr id="0" name=""/>
        <dsp:cNvSpPr/>
      </dsp:nvSpPr>
      <dsp:spPr>
        <a:xfrm rot="5400000">
          <a:off x="5260280" y="2548828"/>
          <a:ext cx="466366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32D0D-71BE-514F-8D96-E219B954434A}">
      <dsp:nvSpPr>
        <dsp:cNvPr id="0" name=""/>
        <dsp:cNvSpPr/>
      </dsp:nvSpPr>
      <dsp:spPr>
        <a:xfrm>
          <a:off x="6009659" y="26891"/>
          <a:ext cx="1972131" cy="56161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remaining of the ruptured follicle is now called </a:t>
          </a:r>
          <a:r>
            <a:rPr lang="en-US" sz="1600" b="1" kern="1200" dirty="0">
              <a:solidFill>
                <a:srgbClr val="FF0000"/>
              </a:solidFill>
            </a:rPr>
            <a:t>corpus luteum</a:t>
          </a:r>
          <a:r>
            <a:rPr lang="en-US" sz="1600" b="1" kern="1200" dirty="0"/>
            <a:t>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 secretes </a:t>
          </a:r>
          <a:r>
            <a:rPr lang="en-US" sz="1600" b="1" kern="1200" dirty="0">
              <a:solidFill>
                <a:srgbClr val="FF0000"/>
              </a:solidFill>
            </a:rPr>
            <a:t>Progesterone</a:t>
          </a:r>
          <a:r>
            <a:rPr lang="en-US" sz="1600" kern="1200" dirty="0">
              <a:solidFill>
                <a:srgbClr val="FF0000"/>
              </a:solidFill>
            </a:rPr>
            <a:t> </a:t>
          </a:r>
          <a:r>
            <a:rPr lang="en-US" sz="1600" kern="1200" dirty="0"/>
            <a:t>and small amount of </a:t>
          </a:r>
          <a:r>
            <a:rPr lang="en-US" sz="1600" b="1" kern="1200" dirty="0">
              <a:solidFill>
                <a:srgbClr val="FF0000"/>
              </a:solidFill>
            </a:rPr>
            <a:t>Estrogen</a:t>
          </a:r>
          <a:r>
            <a:rPr lang="en-US" sz="1600" kern="1200" dirty="0"/>
            <a:t>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These 2 hormones stimulate endometrial glands to secrete and prepare </a:t>
          </a:r>
          <a:r>
            <a:rPr lang="en-US" sz="1600" b="1" kern="1200" dirty="0">
              <a:solidFill>
                <a:srgbClr val="FF0000"/>
              </a:solidFill>
            </a:rPr>
            <a:t>endometrium</a:t>
          </a:r>
          <a:r>
            <a:rPr lang="en-US" sz="1600" kern="1200" dirty="0">
              <a:solidFill>
                <a:srgbClr val="FF0000"/>
              </a:solidFill>
            </a:rPr>
            <a:t> </a:t>
          </a:r>
          <a:r>
            <a:rPr lang="en-US" sz="1600" kern="1200" dirty="0"/>
            <a:t>for implantation of </a:t>
          </a:r>
          <a:r>
            <a:rPr lang="en-US" sz="1600" b="1" kern="1200" dirty="0">
              <a:solidFill>
                <a:srgbClr val="FF0000"/>
              </a:solidFill>
            </a:rPr>
            <a:t>fertilized Ovum </a:t>
          </a:r>
          <a:r>
            <a:rPr lang="en-US" sz="1600" kern="1200" dirty="0"/>
            <a:t>(Blastocyst).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the oocyte</a:t>
          </a:r>
          <a:r>
            <a:rPr lang="en-US" sz="1600" kern="1200" dirty="0">
              <a:solidFill>
                <a:srgbClr val="FF0000"/>
              </a:solidFill>
            </a:rPr>
            <a:t> is fertilized </a:t>
          </a:r>
          <a:r>
            <a:rPr lang="en-US" sz="1600" kern="1200" dirty="0"/>
            <a:t>the </a:t>
          </a:r>
          <a:r>
            <a:rPr lang="en-US" sz="1600" b="0" kern="1200" dirty="0"/>
            <a:t>Corpus Luteum </a:t>
          </a:r>
          <a:r>
            <a:rPr lang="en-US" sz="1600" b="1" kern="1200" dirty="0">
              <a:solidFill>
                <a:srgbClr val="FF0000"/>
              </a:solidFill>
            </a:rPr>
            <a:t>enlarges</a:t>
          </a:r>
          <a:r>
            <a:rPr lang="en-US" sz="1600" b="1" kern="1200" dirty="0"/>
            <a:t> </a:t>
          </a:r>
          <a:r>
            <a:rPr lang="en-US" sz="1600" kern="1200" dirty="0"/>
            <a:t>and remains till the 4th month of pregnancy.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the oocyte </a:t>
          </a:r>
          <a:r>
            <a:rPr lang="en-US" sz="1600" kern="1200" dirty="0">
              <a:solidFill>
                <a:srgbClr val="FF0000"/>
              </a:solidFill>
            </a:rPr>
            <a:t>is not fertilized</a:t>
          </a:r>
          <a:r>
            <a:rPr lang="en-US" sz="1600" kern="1200" dirty="0"/>
            <a:t> the corpus luteum involutes and </a:t>
          </a:r>
          <a:r>
            <a:rPr lang="en-US" sz="1600" b="1" kern="1200" dirty="0">
              <a:solidFill>
                <a:srgbClr val="FF0000"/>
              </a:solidFill>
            </a:rPr>
            <a:t>degenerates</a:t>
          </a:r>
          <a:r>
            <a:rPr lang="en-US" sz="1600" kern="1200" dirty="0">
              <a:solidFill>
                <a:srgbClr val="FF0000"/>
              </a:solidFill>
            </a:rPr>
            <a:t> in 10-12 days. </a:t>
          </a:r>
        </a:p>
      </dsp:txBody>
      <dsp:txXfrm>
        <a:off x="6009659" y="26891"/>
        <a:ext cx="1972131" cy="5616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C87F8-543D-354D-B985-BB8C490A26E5}">
      <dsp:nvSpPr>
        <dsp:cNvPr id="0" name=""/>
        <dsp:cNvSpPr/>
      </dsp:nvSpPr>
      <dsp:spPr>
        <a:xfrm>
          <a:off x="1568073" y="206"/>
          <a:ext cx="1311795" cy="8526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1-Menstrual </a:t>
          </a:r>
          <a:r>
            <a:rPr lang="en-US" sz="1800" b="1" kern="1200" dirty="0"/>
            <a:t>Phase</a:t>
          </a:r>
          <a:endParaRPr lang="en-US" sz="1800" kern="1200" dirty="0"/>
        </a:p>
      </dsp:txBody>
      <dsp:txXfrm>
        <a:off x="1609697" y="41830"/>
        <a:ext cx="1228547" cy="769419"/>
      </dsp:txXfrm>
    </dsp:sp>
    <dsp:sp modelId="{774513AF-947D-A741-8494-8E07C0B8B59E}">
      <dsp:nvSpPr>
        <dsp:cNvPr id="0" name=""/>
        <dsp:cNvSpPr/>
      </dsp:nvSpPr>
      <dsp:spPr>
        <a:xfrm>
          <a:off x="813309" y="426539"/>
          <a:ext cx="2821323" cy="2821323"/>
        </a:xfrm>
        <a:custGeom>
          <a:avLst/>
          <a:gdLst/>
          <a:ahLst/>
          <a:cxnLst/>
          <a:rect l="0" t="0" r="0" b="0"/>
          <a:pathLst>
            <a:path>
              <a:moveTo>
                <a:pt x="2248225" y="275561"/>
              </a:moveTo>
              <a:arcTo wR="1410661" hR="1410661" stAng="18385364" swAng="163625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8D437-1112-9440-B4DA-19DE8B68A8A1}">
      <dsp:nvSpPr>
        <dsp:cNvPr id="0" name=""/>
        <dsp:cNvSpPr/>
      </dsp:nvSpPr>
      <dsp:spPr>
        <a:xfrm>
          <a:off x="2978735" y="1410867"/>
          <a:ext cx="1311795" cy="8526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2- Proliferative</a:t>
          </a:r>
          <a:r>
            <a:rPr lang="en-US" sz="1600" b="1" kern="1200" dirty="0">
              <a:solidFill>
                <a:srgbClr val="0033CC"/>
              </a:solidFill>
            </a:rPr>
            <a:t> </a:t>
          </a:r>
          <a:r>
            <a:rPr lang="en-US" sz="1600" b="1" kern="1200" dirty="0"/>
            <a:t>or </a:t>
          </a:r>
          <a:r>
            <a:rPr lang="en-US" sz="1600" b="1" kern="1200" dirty="0">
              <a:solidFill>
                <a:srgbClr val="FF0000"/>
              </a:solidFill>
            </a:rPr>
            <a:t>Follicular </a:t>
          </a:r>
          <a:r>
            <a:rPr lang="en-US" sz="1600" b="1" kern="1200" dirty="0"/>
            <a:t>Phase</a:t>
          </a:r>
          <a:endParaRPr lang="en-US" sz="1600" kern="1200" dirty="0"/>
        </a:p>
      </dsp:txBody>
      <dsp:txXfrm>
        <a:off x="3020359" y="1452491"/>
        <a:ext cx="1228547" cy="769419"/>
      </dsp:txXfrm>
    </dsp:sp>
    <dsp:sp modelId="{C5A92CF4-6BB9-DE45-A8A2-54819306CC9D}">
      <dsp:nvSpPr>
        <dsp:cNvPr id="0" name=""/>
        <dsp:cNvSpPr/>
      </dsp:nvSpPr>
      <dsp:spPr>
        <a:xfrm>
          <a:off x="813309" y="426539"/>
          <a:ext cx="2821323" cy="2821323"/>
        </a:xfrm>
        <a:custGeom>
          <a:avLst/>
          <a:gdLst/>
          <a:ahLst/>
          <a:cxnLst/>
          <a:rect l="0" t="0" r="0" b="0"/>
          <a:pathLst>
            <a:path>
              <a:moveTo>
                <a:pt x="2675230" y="2035826"/>
              </a:moveTo>
              <a:arcTo wR="1410661" hR="1410661" stAng="1578383" swAng="163625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B8A9B-C1F7-984E-82A0-5BB853CC3FEB}">
      <dsp:nvSpPr>
        <dsp:cNvPr id="0" name=""/>
        <dsp:cNvSpPr/>
      </dsp:nvSpPr>
      <dsp:spPr>
        <a:xfrm>
          <a:off x="1568073" y="2821529"/>
          <a:ext cx="1311795" cy="8526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3- Luteal</a:t>
          </a:r>
          <a:r>
            <a:rPr lang="en-US" sz="1800" b="1" kern="1200" dirty="0"/>
            <a:t> Phase</a:t>
          </a:r>
          <a:endParaRPr lang="en-US" sz="1800" kern="1200" dirty="0"/>
        </a:p>
      </dsp:txBody>
      <dsp:txXfrm>
        <a:off x="1609697" y="2863153"/>
        <a:ext cx="1228547" cy="769419"/>
      </dsp:txXfrm>
    </dsp:sp>
    <dsp:sp modelId="{42E6CAEA-B165-D448-8C68-2D7E7839B681}">
      <dsp:nvSpPr>
        <dsp:cNvPr id="0" name=""/>
        <dsp:cNvSpPr/>
      </dsp:nvSpPr>
      <dsp:spPr>
        <a:xfrm>
          <a:off x="813309" y="426539"/>
          <a:ext cx="2821323" cy="2821323"/>
        </a:xfrm>
        <a:custGeom>
          <a:avLst/>
          <a:gdLst/>
          <a:ahLst/>
          <a:cxnLst/>
          <a:rect l="0" t="0" r="0" b="0"/>
          <a:pathLst>
            <a:path>
              <a:moveTo>
                <a:pt x="573097" y="2545762"/>
              </a:moveTo>
              <a:arcTo wR="1410661" hR="1410661" stAng="7585364" swAng="163625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233D2-1FEC-6243-A350-B25A8CCE3A1A}">
      <dsp:nvSpPr>
        <dsp:cNvPr id="0" name=""/>
        <dsp:cNvSpPr/>
      </dsp:nvSpPr>
      <dsp:spPr>
        <a:xfrm>
          <a:off x="157412" y="1410867"/>
          <a:ext cx="1311795" cy="8526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4-</a:t>
          </a:r>
          <a:r>
            <a:rPr lang="en-US" sz="1800" b="1" kern="1200" baseline="0" dirty="0">
              <a:solidFill>
                <a:srgbClr val="FF0000"/>
              </a:solidFill>
            </a:rPr>
            <a:t> </a:t>
          </a:r>
          <a:r>
            <a:rPr lang="en-US" sz="1800" b="1" kern="1200" dirty="0">
              <a:solidFill>
                <a:srgbClr val="FF0000"/>
              </a:solidFill>
            </a:rPr>
            <a:t>Ischemic</a:t>
          </a:r>
          <a:r>
            <a:rPr lang="en-US" sz="1800" b="1" kern="1200" dirty="0">
              <a:solidFill>
                <a:srgbClr val="007E39"/>
              </a:solidFill>
            </a:rPr>
            <a:t> </a:t>
          </a:r>
          <a:r>
            <a:rPr lang="en-US" sz="1800" b="1" kern="1200" dirty="0"/>
            <a:t>Phase</a:t>
          </a:r>
          <a:endParaRPr lang="en-US" sz="1800" kern="1200" dirty="0"/>
        </a:p>
      </dsp:txBody>
      <dsp:txXfrm>
        <a:off x="199036" y="1452491"/>
        <a:ext cx="1228547" cy="769419"/>
      </dsp:txXfrm>
    </dsp:sp>
    <dsp:sp modelId="{05AF43CF-BD97-9849-8531-53084A194921}">
      <dsp:nvSpPr>
        <dsp:cNvPr id="0" name=""/>
        <dsp:cNvSpPr/>
      </dsp:nvSpPr>
      <dsp:spPr>
        <a:xfrm>
          <a:off x="813309" y="426539"/>
          <a:ext cx="2821323" cy="2821323"/>
        </a:xfrm>
        <a:custGeom>
          <a:avLst/>
          <a:gdLst/>
          <a:ahLst/>
          <a:cxnLst/>
          <a:rect l="0" t="0" r="0" b="0"/>
          <a:pathLst>
            <a:path>
              <a:moveTo>
                <a:pt x="146092" y="785497"/>
              </a:moveTo>
              <a:arcTo wR="1410661" hR="1410661" stAng="12378383" swAng="163625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097A3-6787-401E-A306-0F5F6D5C73FB}">
      <dsp:nvSpPr>
        <dsp:cNvPr id="0" name=""/>
        <dsp:cNvSpPr/>
      </dsp:nvSpPr>
      <dsp:spPr>
        <a:xfrm>
          <a:off x="380997" y="1280373"/>
          <a:ext cx="7910375" cy="5085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Definition</a:t>
          </a:r>
          <a:r>
            <a:rPr lang="en-US" sz="1600" b="1" kern="1200" dirty="0"/>
            <a:t>: It is the production of mature male &amp; female gametes (Sperms &amp; Ova). </a:t>
          </a:r>
        </a:p>
      </dsp:txBody>
      <dsp:txXfrm>
        <a:off x="405822" y="1305198"/>
        <a:ext cx="7860725" cy="458895"/>
      </dsp:txXfrm>
    </dsp:sp>
    <dsp:sp modelId="{2C38D63F-070A-4CC0-872A-CF241A84DAD4}">
      <dsp:nvSpPr>
        <dsp:cNvPr id="0" name=""/>
        <dsp:cNvSpPr/>
      </dsp:nvSpPr>
      <dsp:spPr>
        <a:xfrm rot="16111884">
          <a:off x="4075855" y="1032985"/>
          <a:ext cx="4949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4937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54370-169B-4FC6-8C2E-49A68CF9EF2F}">
      <dsp:nvSpPr>
        <dsp:cNvPr id="0" name=""/>
        <dsp:cNvSpPr/>
      </dsp:nvSpPr>
      <dsp:spPr>
        <a:xfrm>
          <a:off x="2393107" y="0"/>
          <a:ext cx="3827607" cy="7855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1A7F8C"/>
              </a:solidFill>
            </a:rPr>
            <a:t>Gametogenesis</a:t>
          </a:r>
        </a:p>
      </dsp:txBody>
      <dsp:txXfrm>
        <a:off x="2431457" y="38350"/>
        <a:ext cx="3750907" cy="708898"/>
      </dsp:txXfrm>
    </dsp:sp>
    <dsp:sp modelId="{33DCBA98-CCC9-48A9-8797-81F2719384EF}">
      <dsp:nvSpPr>
        <dsp:cNvPr id="0" name=""/>
        <dsp:cNvSpPr/>
      </dsp:nvSpPr>
      <dsp:spPr>
        <a:xfrm rot="2125175">
          <a:off x="4623075" y="2010156"/>
          <a:ext cx="7634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3471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6CE98-7B17-46D4-A8B1-F073819807E1}">
      <dsp:nvSpPr>
        <dsp:cNvPr id="0" name=""/>
        <dsp:cNvSpPr/>
      </dsp:nvSpPr>
      <dsp:spPr>
        <a:xfrm>
          <a:off x="5086937" y="2231395"/>
          <a:ext cx="2865047" cy="17118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1A7F8C"/>
              </a:solidFill>
            </a:rPr>
            <a:t>Spermatogenesis</a:t>
          </a:r>
          <a:r>
            <a:rPr lang="en-US" sz="1600" b="1" u="sng" kern="1200" dirty="0">
              <a:solidFill>
                <a:srgbClr val="1A7F8C"/>
              </a:solidFill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It is the </a:t>
          </a:r>
          <a:r>
            <a:rPr lang="en-US" sz="1600" b="0" u="sng" kern="1200" dirty="0"/>
            <a:t>series of changes </a:t>
          </a:r>
          <a:r>
            <a:rPr lang="en-US" sz="1600" b="0" kern="1200" dirty="0"/>
            <a:t>by which  the primitive germ cells (</a:t>
          </a:r>
          <a:r>
            <a:rPr lang="en-US" sz="1600" b="1" kern="1200" dirty="0" err="1">
              <a:solidFill>
                <a:srgbClr val="FF0000"/>
              </a:solidFill>
            </a:rPr>
            <a:t>spermatogonia</a:t>
          </a:r>
          <a:r>
            <a:rPr lang="en-US" sz="1600" b="0" kern="1200" dirty="0"/>
            <a:t>) are transformed into mature sperms.</a:t>
          </a:r>
          <a:r>
            <a:rPr lang="en-US" sz="1600" b="0" u="sng" kern="1200" dirty="0"/>
            <a:t> </a:t>
          </a:r>
        </a:p>
      </dsp:txBody>
      <dsp:txXfrm>
        <a:off x="5170505" y="2314963"/>
        <a:ext cx="2697911" cy="1544757"/>
      </dsp:txXfrm>
    </dsp:sp>
    <dsp:sp modelId="{4E78B6E7-EBC1-4A02-9BB6-B488DF9CD0C8}">
      <dsp:nvSpPr>
        <dsp:cNvPr id="0" name=""/>
        <dsp:cNvSpPr/>
      </dsp:nvSpPr>
      <dsp:spPr>
        <a:xfrm rot="8912261">
          <a:off x="3219514" y="1986406"/>
          <a:ext cx="7567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750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7BFCC-58D6-4238-B73D-3BC70F402926}">
      <dsp:nvSpPr>
        <dsp:cNvPr id="0" name=""/>
        <dsp:cNvSpPr/>
      </dsp:nvSpPr>
      <dsp:spPr>
        <a:xfrm>
          <a:off x="506833" y="2183894"/>
          <a:ext cx="2863844" cy="1635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1A7F8C"/>
              </a:solidFill>
            </a:rPr>
            <a:t>Oogenesis:</a:t>
          </a:r>
          <a:endParaRPr lang="en-US" sz="1900" b="1" u="sng" kern="1200" dirty="0">
            <a:solidFill>
              <a:srgbClr val="1A7F8C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sng" kern="1200" dirty="0"/>
            <a:t>Sequence of events </a:t>
          </a:r>
          <a:r>
            <a:rPr lang="en-US" sz="1600" b="0" kern="1200" dirty="0"/>
            <a:t>by which  the primitive germ cells (</a:t>
          </a:r>
          <a:r>
            <a:rPr lang="en-US" sz="1600" b="1" kern="1200" dirty="0" err="1">
              <a:solidFill>
                <a:srgbClr val="FF0000"/>
              </a:solidFill>
            </a:rPr>
            <a:t>oogonia</a:t>
          </a:r>
          <a:r>
            <a:rPr lang="en-US" sz="1600" b="0" kern="1200" dirty="0"/>
            <a:t>) are transformed into mature oocytes.</a:t>
          </a:r>
          <a:endParaRPr lang="en-US" sz="1600" b="0" u="sng" kern="1200" dirty="0"/>
        </a:p>
      </dsp:txBody>
      <dsp:txXfrm>
        <a:off x="586670" y="2263731"/>
        <a:ext cx="2704170" cy="1475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A5379-E703-7F47-B919-46888FF40BB9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3D53C-9012-B84E-995C-070E1E33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6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D53C-9012-B84E-995C-070E1E33B2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6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D53C-9012-B84E-995C-070E1E33B2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6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6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9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2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3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8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8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7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9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C580-0D13-0143-9ABB-BD933E581B05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OpbN6RHOO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iZOHernd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lineexambuilder.com/gametogenesis-female-cycles-2/exam-8288" TargetMode="External"/><Relationship Id="rId5" Type="http://schemas.openxmlformats.org/officeDocument/2006/relationships/hyperlink" Target="https://www.onlineexambuilder.com/gametogenesis-female-cycles-1/exam-8287" TargetMode="External"/><Relationship Id="rId4" Type="http://schemas.openxmlformats.org/officeDocument/2006/relationships/hyperlink" Target="https://www.youtube.com/playlist?list=PLbKSbFnKYVY2CBGrhObSpqQagg0fYpT8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s://www.youtube.com/watch?v=eddh-AGV-6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8521"/>
            <a:ext cx="4792133" cy="481468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34" y="4526271"/>
            <a:ext cx="3478828" cy="2686053"/>
          </a:xfrm>
        </p:spPr>
      </p:pic>
      <p:cxnSp>
        <p:nvCxnSpPr>
          <p:cNvPr id="24" name="Straight Connector 23"/>
          <p:cNvCxnSpPr/>
          <p:nvPr/>
        </p:nvCxnSpPr>
        <p:spPr>
          <a:xfrm>
            <a:off x="1" y="1517940"/>
            <a:ext cx="12175067" cy="0"/>
          </a:xfrm>
          <a:prstGeom prst="line">
            <a:avLst/>
          </a:prstGeom>
          <a:ln>
            <a:solidFill>
              <a:srgbClr val="30C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911938" y="645326"/>
            <a:ext cx="94672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1A7F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The Fundamentals of Embryology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56667" y="2058473"/>
            <a:ext cx="73795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n w="6600">
                  <a:solidFill>
                    <a:srgbClr val="F368A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GAMETOGENESIS &amp; FEMALE CYCLES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25" y="6195951"/>
            <a:ext cx="431083" cy="43108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18624" y="6223181"/>
            <a:ext cx="207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@Embryology436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07" y="6187319"/>
            <a:ext cx="431269" cy="40385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343463" y="6216335"/>
            <a:ext cx="3284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Embryology436@gmail.com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68" y="5061857"/>
            <a:ext cx="4510240" cy="791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8" y="56497"/>
            <a:ext cx="1627977" cy="14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5432" y="304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170213"/>
            <a:ext cx="12192000" cy="504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58539" y="1323987"/>
            <a:ext cx="7660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cs typeface="Majalla UI"/>
              </a:rPr>
              <a:t>It is the </a:t>
            </a:r>
            <a:r>
              <a:rPr lang="en-US" altLang="en-US" u="sng" dirty="0">
                <a:cs typeface="Majalla UI"/>
              </a:rPr>
              <a:t>cell division </a:t>
            </a:r>
            <a:r>
              <a:rPr lang="en-US" altLang="en-US" dirty="0">
                <a:cs typeface="Majalla UI"/>
              </a:rPr>
              <a:t>that takes place </a:t>
            </a:r>
            <a:r>
              <a:rPr lang="en-US" altLang="en-US" u="sng" dirty="0">
                <a:cs typeface="Majalla UI"/>
              </a:rPr>
              <a:t>in</a:t>
            </a:r>
            <a:r>
              <a:rPr lang="en-US" altLang="en-US" dirty="0">
                <a:cs typeface="Majalla UI"/>
              </a:rPr>
              <a:t> the </a:t>
            </a:r>
            <a:r>
              <a:rPr lang="en-US" altLang="en-US" u="sng" dirty="0">
                <a:cs typeface="Majalla UI"/>
              </a:rPr>
              <a:t>germ cells </a:t>
            </a:r>
            <a:r>
              <a:rPr lang="en-US" altLang="en-US" dirty="0">
                <a:cs typeface="Majalla UI"/>
              </a:rPr>
              <a:t>to produce male &amp; female gametes.</a:t>
            </a:r>
          </a:p>
          <a:p>
            <a:r>
              <a:rPr lang="en-US" altLang="en-US" dirty="0">
                <a:cs typeface="Majalla UI"/>
              </a:rPr>
              <a:t>It consists of two cell divisions, </a:t>
            </a:r>
            <a:r>
              <a:rPr lang="en-US" altLang="en-US" b="1" dirty="0">
                <a:solidFill>
                  <a:srgbClr val="FF0000"/>
                </a:solidFill>
                <a:cs typeface="Majalla UI"/>
              </a:rPr>
              <a:t>meiosis I &amp; meiosis II</a:t>
            </a:r>
            <a:r>
              <a:rPr lang="en-US" altLang="en-US" b="1" dirty="0">
                <a:cs typeface="Majalla UI"/>
              </a:rPr>
              <a:t> </a:t>
            </a:r>
            <a:r>
              <a:rPr lang="en-US" altLang="en-US" dirty="0">
                <a:cs typeface="Majalla UI"/>
              </a:rPr>
              <a:t>during which the</a:t>
            </a:r>
            <a:r>
              <a:rPr lang="en-US" altLang="en-US" dirty="0">
                <a:solidFill>
                  <a:srgbClr val="0033CC"/>
                </a:solidFill>
                <a:cs typeface="Majalla UI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Majalla UI"/>
              </a:rPr>
              <a:t>Diploid</a:t>
            </a:r>
            <a:r>
              <a:rPr lang="en-US" altLang="en-US" dirty="0">
                <a:solidFill>
                  <a:srgbClr val="FF0000"/>
                </a:solidFill>
                <a:cs typeface="Majalla UI"/>
              </a:rPr>
              <a:t> </a:t>
            </a:r>
            <a:r>
              <a:rPr lang="en-US" altLang="en-US" dirty="0">
                <a:cs typeface="Majalla UI"/>
              </a:rPr>
              <a:t>number of chromosomes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(46) </a:t>
            </a:r>
            <a:r>
              <a:rPr lang="en-US" altLang="en-US" dirty="0">
                <a:cs typeface="Majalla UI"/>
              </a:rPr>
              <a:t>is reduced</a:t>
            </a:r>
            <a:r>
              <a:rPr lang="en-US" altLang="en-US" dirty="0">
                <a:solidFill>
                  <a:srgbClr val="C00000"/>
                </a:solidFill>
                <a:cs typeface="Majalla UI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Majalla UI"/>
              </a:rPr>
              <a:t>to Haploid </a:t>
            </a:r>
            <a:r>
              <a:rPr lang="en-US" altLang="en-US" dirty="0">
                <a:cs typeface="Majalla UI"/>
              </a:rPr>
              <a:t>number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(23).</a:t>
            </a:r>
          </a:p>
        </p:txBody>
      </p:sp>
      <p:sp>
        <p:nvSpPr>
          <p:cNvPr id="35" name="Rounded Rectangle 4"/>
          <p:cNvSpPr/>
          <p:nvPr/>
        </p:nvSpPr>
        <p:spPr>
          <a:xfrm>
            <a:off x="-590940" y="532308"/>
            <a:ext cx="3750907" cy="7088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rgbClr val="1A7F8C"/>
                </a:solidFill>
              </a:rPr>
              <a:t>Meiosis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1390" y="3880329"/>
            <a:ext cx="78362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Majalla UI"/>
              </a:rPr>
              <a:t>At the beginning of </a:t>
            </a:r>
            <a:r>
              <a:rPr lang="en-US" dirty="0">
                <a:solidFill>
                  <a:srgbClr val="FF0000"/>
                </a:solidFill>
                <a:cs typeface="Majalla UI"/>
              </a:rPr>
              <a:t>meiosis</a:t>
            </a:r>
            <a:r>
              <a:rPr lang="en-US" dirty="0">
                <a:cs typeface="Majalla UI"/>
              </a:rPr>
              <a:t> </a:t>
            </a:r>
            <a:r>
              <a:rPr lang="en-US" dirty="0">
                <a:solidFill>
                  <a:srgbClr val="FF0000"/>
                </a:solidFill>
                <a:cs typeface="Majalla UI"/>
              </a:rPr>
              <a:t>I</a:t>
            </a:r>
            <a:r>
              <a:rPr lang="en-US" dirty="0">
                <a:cs typeface="Majalla UI"/>
              </a:rPr>
              <a:t>, </a:t>
            </a:r>
            <a:r>
              <a:rPr lang="en-US" dirty="0">
                <a:solidFill>
                  <a:srgbClr val="FF0000"/>
                </a:solidFill>
                <a:cs typeface="Majalla UI"/>
              </a:rPr>
              <a:t>(prophase) </a:t>
            </a:r>
            <a:r>
              <a:rPr lang="en-US" dirty="0">
                <a:cs typeface="Majalla UI"/>
              </a:rPr>
              <a:t>male &amp; female germ cells replicate their DNA</a:t>
            </a:r>
            <a:r>
              <a:rPr lang="en-US" dirty="0">
                <a:solidFill>
                  <a:srgbClr val="FF0000"/>
                </a:solidFill>
                <a:cs typeface="Majalla UI"/>
              </a:rPr>
              <a:t> </a:t>
            </a:r>
            <a:r>
              <a:rPr lang="en-US" dirty="0">
                <a:cs typeface="Majalla UI"/>
              </a:rPr>
              <a:t>so that each of </a:t>
            </a:r>
            <a:r>
              <a:rPr lang="en-US" dirty="0">
                <a:solidFill>
                  <a:srgbClr val="FF0000"/>
                </a:solidFill>
                <a:cs typeface="Majalla UI"/>
              </a:rPr>
              <a:t>the 46 chromosomes is duplicated into sister chromatid.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Majalla UI"/>
              </a:rPr>
              <a:t>By the end of the first meiotic division, each new cell formed </a:t>
            </a:r>
            <a:r>
              <a:rPr lang="en-US" dirty="0">
                <a:solidFill>
                  <a:srgbClr val="FF0000"/>
                </a:solidFill>
                <a:cs typeface="Majalla UI"/>
              </a:rPr>
              <a:t>(Secondary Spermatocyte  or Secondary Oocyte) </a:t>
            </a:r>
            <a:r>
              <a:rPr lang="en-US" dirty="0">
                <a:cs typeface="Majalla UI"/>
              </a:rPr>
              <a:t>has </a:t>
            </a:r>
            <a:r>
              <a:rPr lang="en-US" b="1" dirty="0">
                <a:solidFill>
                  <a:srgbClr val="FF0000"/>
                </a:solidFill>
                <a:cs typeface="Majalla UI"/>
              </a:rPr>
              <a:t>haploid (half) number </a:t>
            </a:r>
            <a:r>
              <a:rPr lang="en-US" dirty="0">
                <a:cs typeface="Majalla UI"/>
              </a:rPr>
              <a:t>of chromosome.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Majalla UI"/>
              </a:rPr>
              <a:t>It is half number of chromosomes of  the</a:t>
            </a:r>
            <a:r>
              <a:rPr lang="en-US" dirty="0">
                <a:solidFill>
                  <a:srgbClr val="0033CC"/>
                </a:solidFill>
                <a:cs typeface="Majalla UI"/>
              </a:rPr>
              <a:t> </a:t>
            </a:r>
            <a:r>
              <a:rPr lang="en-US" dirty="0">
                <a:solidFill>
                  <a:srgbClr val="FF0000"/>
                </a:solidFill>
                <a:cs typeface="Majalla UI"/>
              </a:rPr>
              <a:t>Primary Spermatocyte or primary oocyte.</a:t>
            </a:r>
            <a:endParaRPr lang="en-US" dirty="0"/>
          </a:p>
          <a:p>
            <a:endParaRPr lang="en-US" dirty="0"/>
          </a:p>
        </p:txBody>
      </p:sp>
      <p:pic>
        <p:nvPicPr>
          <p:cNvPr id="41" name="Picture 5" descr="gametogenesis 0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-364" r="-3132" b="364"/>
          <a:stretch/>
        </p:blipFill>
        <p:spPr bwMode="auto">
          <a:xfrm>
            <a:off x="8133142" y="1170213"/>
            <a:ext cx="4170931" cy="504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ounded Rectangle 4"/>
          <p:cNvSpPr/>
          <p:nvPr/>
        </p:nvSpPr>
        <p:spPr>
          <a:xfrm>
            <a:off x="-449445" y="3235550"/>
            <a:ext cx="6095999" cy="5998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rgbClr val="1A7F8C"/>
                </a:solidFill>
              </a:rPr>
              <a:t>First Meiotic division</a:t>
            </a:r>
          </a:p>
        </p:txBody>
      </p:sp>
    </p:spTree>
    <p:extLst>
      <p:ext uri="{BB962C8B-B14F-4D97-AF65-F5344CB8AC3E}">
        <p14:creationId xmlns:p14="http://schemas.microsoft.com/office/powerpoint/2010/main" val="175969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70323" y="304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714279" y="188913"/>
            <a:ext cx="8785225" cy="576262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  <a:cs typeface="Traditional Arabic" charset="0"/>
              </a:rPr>
              <a:t>WHAT IS THE DIFFERENCE BETWEEN MITOSIS &amp; MEIOSIS?</a:t>
            </a:r>
          </a:p>
        </p:txBody>
      </p:sp>
      <p:pic>
        <p:nvPicPr>
          <p:cNvPr id="11" name="Picture 6" descr="gametogenesis 00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2563" r="854"/>
          <a:stretch>
            <a:fillRect/>
          </a:stretch>
        </p:blipFill>
        <p:spPr>
          <a:xfrm>
            <a:off x="1785716" y="981075"/>
            <a:ext cx="8642350" cy="56880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1714279" y="3644900"/>
            <a:ext cx="863600" cy="431800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9059641" y="4149725"/>
            <a:ext cx="1368425" cy="57467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5170266" y="5373688"/>
            <a:ext cx="1152525" cy="719137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74641" y="5445125"/>
            <a:ext cx="2376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DIPLOID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19779" y="623728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75316" y="6021388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HAPLOID</a:t>
            </a: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7475316" y="6092825"/>
            <a:ext cx="2303463" cy="50482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2074641" y="5424751"/>
            <a:ext cx="2016125" cy="647700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6749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5432" y="304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16429"/>
            <a:ext cx="12192000" cy="5401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6637" y="928140"/>
            <a:ext cx="78975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1A7F8C"/>
                </a:solidFill>
                <a:ea typeface="Majalla UI"/>
                <a:cs typeface="Majalla UI"/>
              </a:rPr>
              <a:t>AIM: </a:t>
            </a:r>
            <a:r>
              <a:rPr lang="en-US" dirty="0">
                <a:solidFill>
                  <a:srgbClr val="000000"/>
                </a:solidFill>
                <a:ea typeface="Majalla UI"/>
                <a:cs typeface="Majalla UI"/>
              </a:rPr>
              <a:t>Formation of </a:t>
            </a: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sperms</a:t>
            </a:r>
            <a:r>
              <a:rPr lang="en-US" dirty="0">
                <a:solidFill>
                  <a:srgbClr val="000000"/>
                </a:solidFill>
                <a:ea typeface="Majalla UI"/>
                <a:cs typeface="Majalla UI"/>
              </a:rPr>
              <a:t> with </a:t>
            </a: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haploid number </a:t>
            </a:r>
            <a:r>
              <a:rPr lang="en-US" dirty="0">
                <a:solidFill>
                  <a:srgbClr val="000000"/>
                </a:solidFill>
                <a:ea typeface="Majalla UI"/>
                <a:cs typeface="Majalla UI"/>
              </a:rPr>
              <a:t>of chromosomes.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1A7F8C"/>
                </a:solidFill>
                <a:ea typeface="Majalla UI"/>
                <a:cs typeface="Majalla UI"/>
              </a:rPr>
              <a:t>SITE: </a:t>
            </a: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Seminiferous tubules </a:t>
            </a:r>
            <a:r>
              <a:rPr lang="en-US" dirty="0">
                <a:solidFill>
                  <a:srgbClr val="000000"/>
                </a:solidFill>
                <a:ea typeface="Majalla UI"/>
                <a:cs typeface="Majalla UI"/>
              </a:rPr>
              <a:t>of the testis.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1A7F8C"/>
                </a:solidFill>
                <a:ea typeface="Majalla UI"/>
                <a:cs typeface="Majalla UI"/>
              </a:rPr>
              <a:t>TIME: </a:t>
            </a:r>
            <a:r>
              <a:rPr lang="en-US" dirty="0">
                <a:solidFill>
                  <a:srgbClr val="000000"/>
                </a:solidFill>
                <a:ea typeface="Majalla UI"/>
                <a:cs typeface="Majalla UI"/>
              </a:rPr>
              <a:t>From puberty till old age.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1A7F8C"/>
                </a:solidFill>
                <a:ea typeface="Majalla UI"/>
                <a:cs typeface="Majalla UI"/>
              </a:rPr>
              <a:t>DURATION: </a:t>
            </a:r>
            <a:r>
              <a:rPr lang="en-US" dirty="0">
                <a:solidFill>
                  <a:srgbClr val="000000"/>
                </a:solidFill>
                <a:ea typeface="Majalla UI"/>
                <a:cs typeface="Majalla UI"/>
              </a:rPr>
              <a:t>About two months</a:t>
            </a:r>
          </a:p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rgbClr val="000000"/>
                </a:solidFill>
                <a:ea typeface="Majalla UI"/>
                <a:cs typeface="Majalla UI"/>
              </a:rPr>
              <a:t>N.B. Sperms are stored and become functionally mature in the </a:t>
            </a: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Epididymis.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062" y="187282"/>
            <a:ext cx="5491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1A7F8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SPERMATOGENESIS:</a:t>
            </a:r>
            <a:endParaRPr lang="en-US" sz="4000" dirty="0">
              <a:solidFill>
                <a:srgbClr val="1A7F8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637" y="2920823"/>
            <a:ext cx="699543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95000"/>
              <a:defRPr/>
            </a:pPr>
            <a:r>
              <a:rPr lang="en-US" dirty="0">
                <a:solidFill>
                  <a:srgbClr val="003300"/>
                </a:solidFill>
                <a:ea typeface="Majalla UI"/>
                <a:cs typeface="Majalla UI"/>
              </a:rPr>
              <a:t>Each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  <a:cs typeface="Majalla UI"/>
              </a:rPr>
              <a:t>daughter</a:t>
            </a: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Majalla UI"/>
                <a:cs typeface="Majalla UI"/>
              </a:rPr>
              <a:t>Spermatogonia</a:t>
            </a: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 </a:t>
            </a:r>
            <a:r>
              <a:rPr lang="en-US" dirty="0">
                <a:solidFill>
                  <a:srgbClr val="003300"/>
                </a:solidFill>
                <a:ea typeface="Majalla UI"/>
                <a:cs typeface="Majalla UI"/>
              </a:rPr>
              <a:t>grows to give </a:t>
            </a: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primary spermatocyte (46).</a:t>
            </a:r>
          </a:p>
          <a:p>
            <a:pPr>
              <a:buSzPct val="95000"/>
              <a:defRPr/>
            </a:pPr>
            <a:r>
              <a:rPr lang="en-US" dirty="0">
                <a:ea typeface="Majalla UI"/>
                <a:cs typeface="Majalla UI"/>
              </a:rPr>
              <a:t>Primary spermatocyte </a:t>
            </a:r>
            <a:r>
              <a:rPr lang="en-US" dirty="0">
                <a:solidFill>
                  <a:srgbClr val="003300"/>
                </a:solidFill>
                <a:ea typeface="Majalla UI"/>
                <a:cs typeface="Majalla UI"/>
              </a:rPr>
              <a:t>undergoes </a:t>
            </a:r>
            <a:r>
              <a:rPr lang="en-US" i="1" dirty="0">
                <a:solidFill>
                  <a:srgbClr val="FF0000"/>
                </a:solidFill>
                <a:ea typeface="Majalla UI"/>
                <a:cs typeface="Majalla UI"/>
              </a:rPr>
              <a:t>meiotic</a:t>
            </a:r>
            <a:r>
              <a:rPr lang="en-US" dirty="0">
                <a:solidFill>
                  <a:srgbClr val="003300"/>
                </a:solidFill>
                <a:ea typeface="Majalla UI"/>
                <a:cs typeface="Majalla UI"/>
              </a:rPr>
              <a:t> division to give </a:t>
            </a: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2 secondary spermatocyte (22+ x) or (22+y).</a:t>
            </a:r>
          </a:p>
          <a:p>
            <a:pPr>
              <a:buSzPct val="95000"/>
              <a:defRPr/>
            </a:pPr>
            <a:endParaRPr lang="en-US" dirty="0">
              <a:solidFill>
                <a:srgbClr val="FF0000"/>
              </a:solidFill>
              <a:ea typeface="Majalla UI"/>
              <a:cs typeface="Majalla UI"/>
            </a:endParaRPr>
          </a:p>
          <a:p>
            <a:pPr>
              <a:lnSpc>
                <a:spcPct val="90000"/>
              </a:lnSpc>
              <a:buSzPct val="95000"/>
              <a:defRPr/>
            </a:pPr>
            <a:r>
              <a:rPr lang="en-US" dirty="0">
                <a:latin typeface="Times New Roman" pitchFamily="18" charset="0"/>
                <a:ea typeface="Majalla UI"/>
                <a:cs typeface="Times New Roman" pitchFamily="18" charset="0"/>
              </a:rPr>
              <a:t>Secondary spermatocytes undergo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Majalla UI"/>
                <a:cs typeface="Times New Roman" pitchFamily="18" charset="0"/>
              </a:rPr>
              <a:t> 2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ea typeface="Majalla UI"/>
                <a:cs typeface="Times New Roman" pitchFamily="18" charset="0"/>
              </a:rPr>
              <a:t>nd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Majalla UI"/>
                <a:cs typeface="Times New Roman" pitchFamily="18" charset="0"/>
              </a:rPr>
              <a:t> meiotic division </a:t>
            </a:r>
            <a:r>
              <a:rPr lang="en-US" dirty="0">
                <a:latin typeface="Times New Roman" pitchFamily="18" charset="0"/>
                <a:ea typeface="Majalla UI"/>
                <a:cs typeface="Times New Roman" pitchFamily="18" charset="0"/>
              </a:rPr>
              <a:t>to form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Majalla UI"/>
                <a:cs typeface="Times New Roman" pitchFamily="18" charset="0"/>
              </a:rPr>
              <a:t>4 haploid spermatids</a:t>
            </a:r>
            <a:r>
              <a:rPr lang="en-US" dirty="0">
                <a:latin typeface="Times New Roman" pitchFamily="18" charset="0"/>
                <a:ea typeface="Majalla UI"/>
                <a:cs typeface="Times New Roman" pitchFamily="18" charset="0"/>
              </a:rPr>
              <a:t> (half size).</a:t>
            </a:r>
          </a:p>
          <a:p>
            <a:pPr>
              <a:lnSpc>
                <a:spcPct val="90000"/>
              </a:lnSpc>
              <a:buSzPct val="95000"/>
              <a:defRPr/>
            </a:pPr>
            <a:endParaRPr lang="en-US" dirty="0">
              <a:latin typeface="Times New Roman" pitchFamily="18" charset="0"/>
              <a:ea typeface="Majalla UI"/>
              <a:cs typeface="Times New Roman" pitchFamily="18" charset="0"/>
            </a:endParaRPr>
          </a:p>
          <a:p>
            <a:pPr>
              <a:lnSpc>
                <a:spcPct val="90000"/>
              </a:lnSpc>
              <a:buSzPct val="95000"/>
              <a:defRPr/>
            </a:pPr>
            <a:r>
              <a:rPr lang="en-US" dirty="0">
                <a:latin typeface="Times New Roman" pitchFamily="18" charset="0"/>
                <a:ea typeface="Majalla UI"/>
                <a:cs typeface="Times New Roman" pitchFamily="18" charset="0"/>
              </a:rPr>
              <a:t>Spermatids are transformed into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Majalla UI"/>
                <a:cs typeface="Times New Roman" pitchFamily="18" charset="0"/>
              </a:rPr>
              <a:t>4 mature sperms </a:t>
            </a:r>
            <a:r>
              <a:rPr lang="en-US" dirty="0">
                <a:latin typeface="Times New Roman" pitchFamily="18" charset="0"/>
                <a:ea typeface="Majalla UI"/>
                <a:cs typeface="Times New Roman" pitchFamily="18" charset="0"/>
              </a:rPr>
              <a:t>by a process called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Majalla UI"/>
                <a:cs typeface="Times New Roman" pitchFamily="18" charset="0"/>
              </a:rPr>
              <a:t>spermiogenesis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Majalla UI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ea typeface="Majalla UI"/>
              <a:cs typeface="Majalla U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14" y="895168"/>
            <a:ext cx="3705043" cy="51897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93453" y="5715621"/>
            <a:ext cx="431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Video summarizing the spermatogenesis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56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5432" y="304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16429"/>
            <a:ext cx="12192000" cy="5401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062" y="187282"/>
            <a:ext cx="5094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 dirty="0">
                <a:ln w="11430">
                  <a:solidFill>
                    <a:srgbClr val="1A7F8C"/>
                  </a:solidFill>
                </a:ln>
                <a:solidFill>
                  <a:srgbClr val="1A7F8C"/>
                </a:solidFill>
                <a:latin typeface="Arial" pitchFamily="34" charset="0"/>
                <a:cs typeface="Arial" pitchFamily="34" charset="0"/>
              </a:rPr>
              <a:t>SPERMIOGENESIS:</a:t>
            </a:r>
            <a:endParaRPr lang="en-US" sz="4000" dirty="0">
              <a:ln w="11430">
                <a:solidFill>
                  <a:srgbClr val="1A7F8C"/>
                </a:solidFill>
              </a:ln>
              <a:solidFill>
                <a:srgbClr val="1A7F8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" y="144277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ea typeface="Majalla UI"/>
                <a:cs typeface="Majalla UI"/>
              </a:rPr>
              <a:t>It is </a:t>
            </a:r>
            <a:r>
              <a:rPr lang="en-US" sz="2000" dirty="0">
                <a:solidFill>
                  <a:srgbClr val="FF0000"/>
                </a:solidFill>
                <a:ea typeface="Majalla UI"/>
                <a:cs typeface="Majalla UI"/>
              </a:rPr>
              <a:t>change in shape (metamorphosis) </a:t>
            </a:r>
            <a:r>
              <a:rPr lang="en-US" sz="2000" dirty="0">
                <a:ea typeface="Majalla UI"/>
                <a:cs typeface="Majalla UI"/>
              </a:rPr>
              <a:t>through which Spermatids  are </a:t>
            </a:r>
            <a:r>
              <a:rPr lang="en-US" sz="2000" dirty="0">
                <a:solidFill>
                  <a:srgbClr val="FF0000"/>
                </a:solidFill>
                <a:ea typeface="Majalla UI"/>
                <a:cs typeface="Majalla UI"/>
              </a:rPr>
              <a:t>transformed </a:t>
            </a:r>
            <a:r>
              <a:rPr lang="en-US" sz="2000" dirty="0">
                <a:ea typeface="Majalla UI"/>
                <a:cs typeface="Majalla UI"/>
              </a:rPr>
              <a:t>into mature Sperms:</a:t>
            </a:r>
          </a:p>
          <a:p>
            <a:pPr>
              <a:defRPr/>
            </a:pPr>
            <a:endParaRPr lang="en-US" sz="2000" dirty="0">
              <a:ea typeface="Majalla UI"/>
              <a:cs typeface="Majalla UI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Nucleus</a:t>
            </a:r>
            <a:r>
              <a:rPr lang="en-US" dirty="0">
                <a:solidFill>
                  <a:srgbClr val="0033CC"/>
                </a:solidFill>
                <a:ea typeface="Majalla UI"/>
                <a:cs typeface="Majalla UI"/>
              </a:rPr>
              <a:t> </a:t>
            </a:r>
            <a:r>
              <a:rPr lang="en-US" dirty="0">
                <a:ea typeface="Majalla UI"/>
                <a:cs typeface="Majalla UI"/>
              </a:rPr>
              <a:t>is condensed and forms most of the </a:t>
            </a: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head.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Golgi apparatus </a:t>
            </a:r>
            <a:r>
              <a:rPr lang="en-US" dirty="0">
                <a:ea typeface="Majalla UI"/>
                <a:cs typeface="Majalla UI"/>
              </a:rPr>
              <a:t>forms the </a:t>
            </a: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Acrosome.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Mitochondria</a:t>
            </a:r>
            <a:r>
              <a:rPr lang="en-US" dirty="0">
                <a:solidFill>
                  <a:srgbClr val="0033CC"/>
                </a:solidFill>
                <a:ea typeface="Majalla UI"/>
                <a:cs typeface="Majalla UI"/>
              </a:rPr>
              <a:t> </a:t>
            </a:r>
            <a:r>
              <a:rPr lang="en-US" dirty="0">
                <a:ea typeface="Majalla UI"/>
                <a:cs typeface="Majalla UI"/>
              </a:rPr>
              <a:t>forms a </a:t>
            </a: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spiral sheath.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Centriole </a:t>
            </a:r>
            <a:r>
              <a:rPr lang="en-US" dirty="0">
                <a:ea typeface="Majalla UI"/>
                <a:cs typeface="Majalla UI"/>
              </a:rPr>
              <a:t>elongates to form the</a:t>
            </a:r>
            <a:r>
              <a:rPr lang="en-US" dirty="0">
                <a:solidFill>
                  <a:srgbClr val="FF0000"/>
                </a:solidFill>
                <a:ea typeface="Majalla UI"/>
                <a:cs typeface="Majalla UI"/>
              </a:rPr>
              <a:t> axial filament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1" y="5061857"/>
            <a:ext cx="4823293" cy="937389"/>
          </a:xfrm>
          <a:prstGeom prst="rect">
            <a:avLst/>
          </a:prstGeom>
        </p:spPr>
      </p:pic>
      <p:pic>
        <p:nvPicPr>
          <p:cNvPr id="12" name="ClipArt Placeholder 4" descr="BE7F37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r="5714" b="4465"/>
          <a:stretch>
            <a:fillRect/>
          </a:stretch>
        </p:blipFill>
        <p:spPr>
          <a:xfrm>
            <a:off x="6752308" y="973906"/>
            <a:ext cx="4157456" cy="5025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619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5432" y="304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16429"/>
            <a:ext cx="12192000" cy="5401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3677" y="146486"/>
            <a:ext cx="2257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>
                  <a:solidFill>
                    <a:srgbClr val="1A7F8C"/>
                  </a:solidFill>
                </a:ln>
                <a:solidFill>
                  <a:srgbClr val="1A7F8C"/>
                </a:solidFill>
              </a:rPr>
              <a:t>Oogensis</a:t>
            </a:r>
            <a:r>
              <a:rPr lang="en-US" sz="4000" b="1" dirty="0">
                <a:ln>
                  <a:solidFill>
                    <a:srgbClr val="1A7F8C"/>
                  </a:solidFill>
                </a:ln>
                <a:solidFill>
                  <a:srgbClr val="1A7F8C"/>
                </a:solidFill>
              </a:rPr>
              <a:t>:</a:t>
            </a:r>
          </a:p>
        </p:txBody>
      </p:sp>
      <p:graphicFrame>
        <p:nvGraphicFramePr>
          <p:cNvPr id="11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511274"/>
              </p:ext>
            </p:extLst>
          </p:nvPr>
        </p:nvGraphicFramePr>
        <p:xfrm>
          <a:off x="303434" y="1154146"/>
          <a:ext cx="6096000" cy="484632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5598465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92062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0" u="none" dirty="0"/>
                        <a:t>Sequence of events by which  the primitive germ cells (</a:t>
                      </a:r>
                      <a:r>
                        <a:rPr lang="en-US" b="1" u="none" dirty="0">
                          <a:solidFill>
                            <a:srgbClr val="FF0000"/>
                          </a:solidFill>
                        </a:rPr>
                        <a:t>oogonia</a:t>
                      </a:r>
                      <a:r>
                        <a:rPr lang="en-US" b="0" u="none" dirty="0"/>
                        <a:t>) are transformed into </a:t>
                      </a:r>
                      <a:r>
                        <a:rPr lang="en-US" b="0" u="none" dirty="0">
                          <a:solidFill>
                            <a:srgbClr val="FF0000"/>
                          </a:solidFill>
                        </a:rPr>
                        <a:t>mature oocytes</a:t>
                      </a:r>
                      <a:endParaRPr lang="ar-SA" b="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Definition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74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Formation of secondary oocytes with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haploid number </a:t>
                      </a:r>
                      <a:r>
                        <a:rPr lang="en-US" dirty="0"/>
                        <a:t>of chromosomes.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Aim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97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Cortex of the ovary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Site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37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u="none" dirty="0"/>
                        <a:t>Starts during fetal life </a:t>
                      </a:r>
                      <a:r>
                        <a:rPr lang="en-US" u="none" dirty="0">
                          <a:solidFill>
                            <a:srgbClr val="FF0000"/>
                          </a:solidFill>
                        </a:rPr>
                        <a:t>becomes completed after puberty </a:t>
                      </a:r>
                    </a:p>
                    <a:p>
                      <a:pPr rtl="1"/>
                      <a:r>
                        <a:rPr lang="en-US" u="none" dirty="0"/>
                        <a:t>continues </a:t>
                      </a:r>
                      <a:r>
                        <a:rPr lang="en-US" dirty="0"/>
                        <a:t>until menopause.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Time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04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It occurs monthly </a:t>
                      </a:r>
                      <a:r>
                        <a:rPr lang="en-US" sz="1800" u="sng" dirty="0">
                          <a:solidFill>
                            <a:srgbClr val="FF0000"/>
                          </a:solidFill>
                        </a:rPr>
                        <a:t>except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/>
                        <a:t>during pregnancy.</a:t>
                      </a:r>
                      <a:endParaRPr lang="en-US" sz="1800" b="1" dirty="0">
                        <a:cs typeface="Majalla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Duration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278382"/>
                  </a:ext>
                </a:extLst>
              </a:tr>
            </a:tbl>
          </a:graphicData>
        </a:graphic>
      </p:graphicFrame>
      <p:pic>
        <p:nvPicPr>
          <p:cNvPr id="14" name="Picture 4" descr="69861E1B"/>
          <p:cNvPicPr>
            <a:picLocks noChangeAspect="1" noChangeArrowheads="1"/>
          </p:cNvPicPr>
          <p:nvPr/>
        </p:nvPicPr>
        <p:blipFill>
          <a:blip r:embed="rId3"/>
          <a:srcRect l="45389" t="2969"/>
          <a:stretch>
            <a:fillRect/>
          </a:stretch>
        </p:blipFill>
        <p:spPr bwMode="auto">
          <a:xfrm>
            <a:off x="7478973" y="959694"/>
            <a:ext cx="4558352" cy="5064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71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5432" y="304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"/>
          <a:stretch/>
        </p:blipFill>
        <p:spPr>
          <a:xfrm>
            <a:off x="1498601" y="0"/>
            <a:ext cx="9065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68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35432" y="762002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2"/>
            <a:ext cx="6773949" cy="58963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00" y="762002"/>
            <a:ext cx="5327700" cy="53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71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004611"/>
            <a:ext cx="12192000" cy="504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4345" y="1004611"/>
            <a:ext cx="86027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charset="0"/>
                <a:ea typeface="Algerian" charset="0"/>
                <a:cs typeface="Algerian" charset="0"/>
              </a:rPr>
              <a:t>1- Meiosis II, during which the Diploid number of chromosomes (46) is reduced to Haploid number (23). 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charset="0"/>
              <a:ea typeface="Algerian" charset="0"/>
              <a:cs typeface="Algerian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charset="0"/>
                <a:ea typeface="Algerian" charset="0"/>
                <a:cs typeface="Algerian" charset="0"/>
              </a:rPr>
              <a:t>2- GnRH is synthesized by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charset="0"/>
                <a:ea typeface="Algerian" charset="0"/>
                <a:cs typeface="Algerian" charset="0"/>
              </a:rPr>
              <a:t>neurosecertory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charset="0"/>
                <a:ea typeface="Algerian" charset="0"/>
                <a:cs typeface="Algerian" charset="0"/>
              </a:rPr>
              <a:t> in the hypothalamus 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charset="0"/>
              <a:ea typeface="Algerian" charset="0"/>
              <a:cs typeface="Algerian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charset="0"/>
                <a:ea typeface="Algerian" charset="0"/>
                <a:cs typeface="Algerian" charset="0"/>
              </a:rPr>
              <a:t>3- FSH and LH are secreted by pituitary glands. 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charset="0"/>
              <a:ea typeface="Algerian" charset="0"/>
              <a:cs typeface="Algerian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charset="0"/>
                <a:ea typeface="Algerian" charset="0"/>
                <a:cs typeface="Algerian" charset="0"/>
              </a:rPr>
              <a:t>4- LH hormone makes ovulation.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charset="0"/>
              <a:ea typeface="Algerian" charset="0"/>
              <a:cs typeface="Algerian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charset="0"/>
                <a:ea typeface="Algerian" charset="0"/>
                <a:cs typeface="Algerian" charset="0"/>
              </a:rPr>
              <a:t>5- Growing follicles produce (estrogen).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charset="0"/>
              <a:ea typeface="Algerian" charset="0"/>
              <a:cs typeface="Algerian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charset="0"/>
                <a:ea typeface="Algerian" charset="0"/>
                <a:cs typeface="Algerian" charset="0"/>
              </a:rPr>
              <a:t>6- If the secondary oocyte is fertilized, the second meiotic division is completed. 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charset="0"/>
              <a:ea typeface="Algerian" charset="0"/>
              <a:cs typeface="Algerian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charset="0"/>
                <a:ea typeface="Algerian" charset="0"/>
                <a:cs typeface="Algerian" charset="0"/>
              </a:rPr>
              <a:t>7- At ovulation the nucleus of the secondary oocyte begins the second meiotic division. 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charset="0"/>
              <a:ea typeface="Algerian" charset="0"/>
              <a:cs typeface="Algerian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charset="0"/>
                <a:ea typeface="Algerian" charset="0"/>
                <a:cs typeface="Algerian" charset="0"/>
              </a:rPr>
              <a:t>8-All primary oocytes have completed the prophase. 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charset="0"/>
              <a:ea typeface="Algerian" charset="0"/>
              <a:cs typeface="Algerian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charset="0"/>
                <a:ea typeface="Algerian" charset="0"/>
                <a:cs typeface="Algerian" charset="0"/>
              </a:rPr>
              <a:t>9- Each of the 46 chromosomes is duplicated into sister Chromatid. 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charset="0"/>
              <a:ea typeface="Algerian" charset="0"/>
              <a:cs typeface="Algeri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062" y="187282"/>
            <a:ext cx="4334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 dirty="0">
                <a:ln w="11430">
                  <a:solidFill>
                    <a:srgbClr val="1A7F8C"/>
                  </a:solidFill>
                </a:ln>
                <a:solidFill>
                  <a:srgbClr val="1A7F8C"/>
                </a:solidFill>
                <a:latin typeface="Arial" pitchFamily="34" charset="0"/>
                <a:cs typeface="Arial" pitchFamily="34" charset="0"/>
              </a:rPr>
              <a:t>Important notes:</a:t>
            </a:r>
            <a:endParaRPr lang="en-US" sz="4000" dirty="0">
              <a:ln w="11430">
                <a:solidFill>
                  <a:srgbClr val="1A7F8C"/>
                </a:solidFill>
              </a:ln>
              <a:solidFill>
                <a:srgbClr val="1A7F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94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004611"/>
            <a:ext cx="12192000" cy="504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7048" y="1477577"/>
            <a:ext cx="86027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Spermatogenesis and Oogenesis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effectLst/>
                <a:latin typeface="Algerian" charset="0"/>
                <a:ea typeface="Algerian" charset="0"/>
                <a:cs typeface="Algerian" charset="0"/>
                <a:hlinkClick r:id="rId4"/>
              </a:rPr>
              <a:t>Khan Academy: Reproductive System</a:t>
            </a:r>
            <a:endParaRPr lang="en-US" sz="2800" dirty="0">
              <a:effectLst/>
              <a:latin typeface="Algerian" charset="0"/>
              <a:ea typeface="Algerian" charset="0"/>
              <a:cs typeface="Algeri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062" y="187282"/>
            <a:ext cx="38270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 dirty="0">
                <a:ln w="11430">
                  <a:solidFill>
                    <a:srgbClr val="1A7F8C"/>
                  </a:solidFill>
                </a:ln>
                <a:solidFill>
                  <a:srgbClr val="1A7F8C"/>
                </a:solidFill>
                <a:latin typeface="Arial" pitchFamily="34" charset="0"/>
                <a:cs typeface="Arial" pitchFamily="34" charset="0"/>
              </a:rPr>
              <a:t>Useful Videos:</a:t>
            </a:r>
            <a:endParaRPr lang="en-US" sz="4000" dirty="0">
              <a:ln w="11430">
                <a:solidFill>
                  <a:srgbClr val="1A7F8C"/>
                </a:solidFill>
              </a:ln>
              <a:solidFill>
                <a:srgbClr val="1A7F8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048" y="3440624"/>
            <a:ext cx="2345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 dirty="0">
                <a:ln w="11430">
                  <a:solidFill>
                    <a:srgbClr val="1A7F8C"/>
                  </a:solidFill>
                </a:ln>
                <a:solidFill>
                  <a:srgbClr val="1A7F8C"/>
                </a:solidFill>
                <a:latin typeface="Arial" pitchFamily="34" charset="0"/>
                <a:cs typeface="Arial" pitchFamily="34" charset="0"/>
              </a:rPr>
              <a:t>Quizzes:</a:t>
            </a:r>
            <a:endParaRPr lang="en-US" sz="4000" dirty="0">
              <a:ln w="11430">
                <a:solidFill>
                  <a:srgbClr val="1A7F8C"/>
                </a:solidFill>
              </a:ln>
              <a:solidFill>
                <a:srgbClr val="1A7F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048" y="4175468"/>
            <a:ext cx="7362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charset="0"/>
                <a:ea typeface="Algerian" charset="0"/>
                <a:cs typeface="Algerian" charset="0"/>
                <a:hlinkClick r:id="rId5"/>
              </a:rPr>
              <a:t>Gametogenesis &amp; Female Cycles 1</a:t>
            </a:r>
            <a:endParaRPr lang="en-US" sz="2800" dirty="0">
              <a:latin typeface="Algerian" charset="0"/>
              <a:ea typeface="Algerian" charset="0"/>
              <a:cs typeface="Algerian" charset="0"/>
            </a:endParaRPr>
          </a:p>
          <a:p>
            <a:endParaRPr lang="en-US" sz="2800" dirty="0">
              <a:latin typeface="Algerian" charset="0"/>
              <a:ea typeface="Algerian" charset="0"/>
              <a:cs typeface="Algerian" charset="0"/>
            </a:endParaRPr>
          </a:p>
          <a:p>
            <a:r>
              <a:rPr lang="en-US" sz="2800" dirty="0">
                <a:latin typeface="Algerian" charset="0"/>
                <a:ea typeface="Algerian" charset="0"/>
                <a:cs typeface="Algerian" charset="0"/>
                <a:hlinkClick r:id="rId6"/>
              </a:rPr>
              <a:t>Gametogenesis &amp; Female Cycles 2</a:t>
            </a:r>
            <a:endParaRPr lang="en-US" sz="2800" dirty="0">
              <a:latin typeface="Algerian" charset="0"/>
              <a:ea typeface="Algerian" charset="0"/>
              <a:cs typeface="Algeri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3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004611"/>
            <a:ext cx="12192000" cy="504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062" y="187282"/>
            <a:ext cx="1997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 dirty="0">
                <a:ln w="11430">
                  <a:solidFill>
                    <a:srgbClr val="1A7F8C"/>
                  </a:solidFill>
                </a:ln>
                <a:solidFill>
                  <a:srgbClr val="1A7F8C"/>
                </a:solidFill>
                <a:latin typeface="Arial" pitchFamily="34" charset="0"/>
                <a:cs typeface="Arial" pitchFamily="34" charset="0"/>
              </a:rPr>
              <a:t>Credits</a:t>
            </a:r>
            <a:endParaRPr lang="en-US" sz="4000" dirty="0">
              <a:ln w="11430">
                <a:solidFill>
                  <a:srgbClr val="1A7F8C"/>
                </a:solidFill>
              </a:ln>
              <a:solidFill>
                <a:srgbClr val="1A7F8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862" y="1186867"/>
            <a:ext cx="4167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>
                <a:ln w="11430">
                  <a:solidFill>
                    <a:srgbClr val="1A7F8C"/>
                  </a:solidFill>
                </a:ln>
                <a:solidFill>
                  <a:srgbClr val="1A7F8C"/>
                </a:solidFill>
                <a:latin typeface="Arial" pitchFamily="34" charset="0"/>
                <a:cs typeface="Arial" pitchFamily="34" charset="0"/>
              </a:rPr>
              <a:t>Team members:</a:t>
            </a:r>
            <a:endParaRPr lang="en-US" sz="4000" dirty="0">
              <a:ln w="11430">
                <a:solidFill>
                  <a:srgbClr val="1A7F8C"/>
                </a:solidFill>
              </a:ln>
              <a:solidFill>
                <a:srgbClr val="1A7F8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2056" y="4082468"/>
            <a:ext cx="3681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>
                <a:ln w="11430">
                  <a:solidFill>
                    <a:srgbClr val="1A7F8C"/>
                  </a:solidFill>
                </a:ln>
                <a:solidFill>
                  <a:srgbClr val="1A7F8C"/>
                </a:solidFill>
                <a:latin typeface="Arial" pitchFamily="34" charset="0"/>
                <a:cs typeface="Arial" pitchFamily="34" charset="0"/>
              </a:rPr>
              <a:t>Team leaders:</a:t>
            </a:r>
            <a:endParaRPr lang="en-US" sz="4000" dirty="0">
              <a:ln w="11430">
                <a:solidFill>
                  <a:srgbClr val="1A7F8C"/>
                </a:solidFill>
              </a:ln>
              <a:solidFill>
                <a:srgbClr val="1A7F8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926" y="1958590"/>
            <a:ext cx="29954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52A383"/>
                </a:solidFill>
              </a:rPr>
              <a:t>Maha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AlGhamdi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>
                <a:solidFill>
                  <a:srgbClr val="52A383"/>
                </a:solidFill>
              </a:rPr>
              <a:t>Laila </a:t>
            </a:r>
            <a:r>
              <a:rPr lang="en-US" sz="2800" b="1" dirty="0" err="1">
                <a:solidFill>
                  <a:srgbClr val="52A383"/>
                </a:solidFill>
              </a:rPr>
              <a:t>Mathkour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 err="1">
                <a:solidFill>
                  <a:srgbClr val="52A383"/>
                </a:solidFill>
              </a:rPr>
              <a:t>Ghadah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Almazrou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 err="1">
                <a:solidFill>
                  <a:srgbClr val="52A383"/>
                </a:solidFill>
              </a:rPr>
              <a:t>Rana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Almanaa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 err="1">
                <a:solidFill>
                  <a:srgbClr val="52A383"/>
                </a:solidFill>
              </a:rPr>
              <a:t>Haneen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Alsubki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>
                <a:solidFill>
                  <a:srgbClr val="52A383"/>
                </a:solidFill>
              </a:rPr>
              <a:t>Nada </a:t>
            </a:r>
            <a:r>
              <a:rPr lang="en-US" sz="2800" b="1" dirty="0" err="1">
                <a:solidFill>
                  <a:srgbClr val="52A383"/>
                </a:solidFill>
              </a:rPr>
              <a:t>Alyousef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 err="1">
                <a:solidFill>
                  <a:srgbClr val="52A383"/>
                </a:solidFill>
              </a:rPr>
              <a:t>Ghadah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Alothaim</a:t>
            </a:r>
            <a:endParaRPr lang="en-US" sz="2800" b="1" dirty="0">
              <a:solidFill>
                <a:srgbClr val="52A38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0686" y="4790354"/>
            <a:ext cx="299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52A383"/>
                </a:solidFill>
              </a:rPr>
              <a:t>Sumaya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AlGhamdi</a:t>
            </a:r>
            <a:endParaRPr lang="en-US" sz="2800" b="1" dirty="0">
              <a:solidFill>
                <a:srgbClr val="52A38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6" y="6313682"/>
            <a:ext cx="431083" cy="4310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60515" y="6340912"/>
            <a:ext cx="207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@Embryology436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798" y="6305050"/>
            <a:ext cx="431269" cy="4038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85354" y="6334066"/>
            <a:ext cx="3284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Embryology436@gmail.com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39905"/>
            <a:ext cx="12192000" cy="48050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i="1" dirty="0">
                <a:solidFill>
                  <a:srgbClr val="1A7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end of the lecture, you should be able to: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female cycles (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Ovarian &amp;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gametogenesis.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 the types of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gametogenesis.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process of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spermatogenesis.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process of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oogenesis.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6511" y="282877"/>
            <a:ext cx="2824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22225">
                  <a:solidFill>
                    <a:srgbClr val="1A7F8C"/>
                  </a:solidFill>
                  <a:prstDash val="solid"/>
                </a:ln>
                <a:solidFill>
                  <a:srgbClr val="1A7F8C"/>
                </a:solidFill>
                <a:cs typeface="Traditional Arabic" pitchFamily="2" charset="-78"/>
              </a:rPr>
              <a:t>OBJECTIVES:</a:t>
            </a:r>
            <a:endParaRPr lang="en-US" sz="4000" b="1" dirty="0">
              <a:ln w="22225">
                <a:solidFill>
                  <a:srgbClr val="1A7F8C"/>
                </a:solidFill>
                <a:prstDash val="solid"/>
              </a:ln>
              <a:solidFill>
                <a:srgbClr val="1A7F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8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39905"/>
            <a:ext cx="12192000" cy="57975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508" y="282877"/>
            <a:ext cx="701704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1A7F8C"/>
                  </a:solidFill>
                </a:ln>
                <a:solidFill>
                  <a:srgbClr val="1A7F8C"/>
                </a:solidFill>
              </a:rPr>
              <a:t>OVARIAN AND UTERINE CYCLES</a:t>
            </a:r>
            <a:r>
              <a:rPr lang="ar-SA" sz="4000" b="1" dirty="0">
                <a:ln w="22225">
                  <a:solidFill>
                    <a:srgbClr val="1A7F8C"/>
                  </a:solidFill>
                  <a:prstDash val="solid"/>
                </a:ln>
                <a:solidFill>
                  <a:srgbClr val="1A7F8C"/>
                </a:solidFill>
              </a:rPr>
              <a:t>:</a:t>
            </a:r>
            <a:endParaRPr lang="en-US" sz="4000" dirty="0">
              <a:ln w="22225">
                <a:solidFill>
                  <a:srgbClr val="1A7F8C"/>
                </a:solidFill>
                <a:prstDash val="solid"/>
              </a:ln>
              <a:solidFill>
                <a:srgbClr val="1A7F8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516" y="1104387"/>
            <a:ext cx="2536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4E16"/>
                </a:solidFill>
                <a:latin typeface="ArialMT" charset="0"/>
              </a:rPr>
              <a:t> </a:t>
            </a:r>
            <a:r>
              <a:rPr lang="en-US" dirty="0">
                <a:solidFill>
                  <a:srgbClr val="1A1A1A"/>
                </a:solidFill>
                <a:latin typeface="ArialMT" charset="0"/>
              </a:rPr>
              <a:t>It starts at </a:t>
            </a:r>
            <a:r>
              <a:rPr lang="en-US" dirty="0">
                <a:solidFill>
                  <a:srgbClr val="FB0007"/>
                </a:solidFill>
                <a:latin typeface="ArialMT" charset="0"/>
              </a:rPr>
              <a:t>puberty </a:t>
            </a:r>
            <a:r>
              <a:rPr lang="en-US" dirty="0">
                <a:latin typeface="ArialMT" charset="0"/>
              </a:rPr>
              <a:t>and normally continues until </a:t>
            </a:r>
            <a:r>
              <a:rPr lang="en-US" dirty="0">
                <a:solidFill>
                  <a:srgbClr val="FB0007"/>
                </a:solidFill>
                <a:latin typeface="ArialMT" charset="0"/>
              </a:rPr>
              <a:t>the menopause. </a:t>
            </a:r>
            <a:endParaRPr lang="en-US" sz="1100" dirty="0">
              <a:solidFill>
                <a:prstClr val="black"/>
              </a:solidFill>
              <a:latin typeface="ArialMT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75862471"/>
              </p:ext>
            </p:extLst>
          </p:nvPr>
        </p:nvGraphicFramePr>
        <p:xfrm>
          <a:off x="-2196658" y="1240472"/>
          <a:ext cx="92837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50648089"/>
              </p:ext>
            </p:extLst>
          </p:nvPr>
        </p:nvGraphicFramePr>
        <p:xfrm>
          <a:off x="5044932" y="845054"/>
          <a:ext cx="6646715" cy="5376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06714" y="2912932"/>
            <a:ext cx="1895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GnRH</a:t>
            </a:r>
            <a:r>
              <a:rPr lang="en-US" sz="1600" dirty="0"/>
              <a:t> is carried to</a:t>
            </a:r>
          </a:p>
        </p:txBody>
      </p:sp>
      <p:sp>
        <p:nvSpPr>
          <p:cNvPr id="12" name="Right Arrow 4"/>
          <p:cNvSpPr/>
          <p:nvPr/>
        </p:nvSpPr>
        <p:spPr>
          <a:xfrm rot="4182125">
            <a:off x="10535707" y="4136690"/>
            <a:ext cx="783753" cy="4285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5326832" y="6204858"/>
            <a:ext cx="110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LH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2294" y="6193866"/>
            <a:ext cx="110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FSH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18" y="1207778"/>
            <a:ext cx="4187281" cy="550930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534394" y="5609172"/>
            <a:ext cx="686558" cy="685037"/>
            <a:chOff x="1063351" y="2326544"/>
            <a:chExt cx="686558" cy="441589"/>
          </a:xfrm>
        </p:grpSpPr>
        <p:sp>
          <p:nvSpPr>
            <p:cNvPr id="20" name="Right Arrow 19"/>
            <p:cNvSpPr/>
            <p:nvPr/>
          </p:nvSpPr>
          <p:spPr>
            <a:xfrm rot="5400000">
              <a:off x="1185835" y="2204060"/>
              <a:ext cx="441589" cy="6865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ight Arrow 4"/>
            <p:cNvSpPr/>
            <p:nvPr/>
          </p:nvSpPr>
          <p:spPr>
            <a:xfrm rot="5400000">
              <a:off x="1252074" y="2275134"/>
              <a:ext cx="309112" cy="411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67607" y="5610206"/>
            <a:ext cx="686558" cy="685037"/>
            <a:chOff x="1063351" y="2326544"/>
            <a:chExt cx="686558" cy="441589"/>
          </a:xfrm>
        </p:grpSpPr>
        <p:sp>
          <p:nvSpPr>
            <p:cNvPr id="23" name="Right Arrow 22"/>
            <p:cNvSpPr/>
            <p:nvPr/>
          </p:nvSpPr>
          <p:spPr>
            <a:xfrm rot="5400000">
              <a:off x="1185835" y="2204060"/>
              <a:ext cx="441589" cy="6865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ight Arrow 4"/>
            <p:cNvSpPr/>
            <p:nvPr/>
          </p:nvSpPr>
          <p:spPr>
            <a:xfrm rot="5400000">
              <a:off x="1252074" y="2275134"/>
              <a:ext cx="309112" cy="411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14813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39909"/>
            <a:ext cx="12192000" cy="58180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512" y="282877"/>
            <a:ext cx="466685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1A7F8C"/>
                  </a:solidFill>
                </a:ln>
                <a:solidFill>
                  <a:srgbClr val="1A7F8C"/>
                </a:solidFill>
              </a:rPr>
              <a:t>THE OVARIAN CYCLE</a:t>
            </a:r>
            <a:r>
              <a:rPr lang="ar-SA" sz="4000" b="1" dirty="0">
                <a:ln w="22225">
                  <a:solidFill>
                    <a:srgbClr val="1A7F8C"/>
                  </a:solidFill>
                  <a:prstDash val="solid"/>
                </a:ln>
                <a:solidFill>
                  <a:srgbClr val="1A7F8C"/>
                </a:solidFill>
              </a:rPr>
              <a:t>:</a:t>
            </a:r>
            <a:endParaRPr lang="en-US" sz="4000" dirty="0">
              <a:ln w="22225">
                <a:solidFill>
                  <a:srgbClr val="1A7F8C"/>
                </a:solidFill>
                <a:prstDash val="solid"/>
              </a:ln>
              <a:solidFill>
                <a:srgbClr val="1A7F8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144" y="1273641"/>
            <a:ext cx="572044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The ovarian cortex contains hundreds of thousands of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primordial follicles </a:t>
            </a:r>
            <a:r>
              <a:rPr lang="en-US" dirty="0"/>
              <a:t>(400,000 to 500,000).</a:t>
            </a:r>
          </a:p>
          <a:p>
            <a:pPr>
              <a:defRPr/>
            </a:pPr>
            <a:r>
              <a:rPr lang="en-US" dirty="0"/>
              <a:t>Each</a:t>
            </a:r>
            <a:r>
              <a:rPr lang="en-US" b="1" dirty="0"/>
              <a:t> </a:t>
            </a:r>
            <a:r>
              <a:rPr lang="en-US" dirty="0"/>
              <a:t>primordial follicles consists one of </a:t>
            </a:r>
            <a:r>
              <a:rPr lang="en-US" b="1" dirty="0">
                <a:solidFill>
                  <a:srgbClr val="FF0000"/>
                </a:solidFill>
              </a:rPr>
              <a:t>primary oocyte  </a:t>
            </a:r>
            <a:r>
              <a:rPr lang="en-US" dirty="0"/>
              <a:t>encircled by single layer of </a:t>
            </a:r>
            <a:r>
              <a:rPr lang="en-US" b="1" dirty="0">
                <a:solidFill>
                  <a:srgbClr val="FF0000"/>
                </a:solidFill>
              </a:rPr>
              <a:t>flat follicular cells.</a:t>
            </a:r>
          </a:p>
          <a:p>
            <a:pPr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/>
              <a:t>The </a:t>
            </a:r>
            <a:r>
              <a:rPr lang="en-US" b="1" dirty="0"/>
              <a:t>ovarian cycle </a:t>
            </a:r>
            <a:r>
              <a:rPr lang="en-US" dirty="0"/>
              <a:t>is under the control of the </a:t>
            </a:r>
            <a:r>
              <a:rPr lang="en-US" b="1" u="sng" dirty="0">
                <a:solidFill>
                  <a:srgbClr val="FF0000"/>
                </a:solidFill>
              </a:rPr>
              <a:t>Pituitary Gland,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and it has three phases: </a:t>
            </a:r>
            <a:r>
              <a:rPr lang="de-DE" dirty="0"/>
              <a:t>(</a:t>
            </a:r>
            <a:r>
              <a:rPr lang="de-DE" b="1" dirty="0">
                <a:solidFill>
                  <a:srgbClr val="FF0000"/>
                </a:solidFill>
              </a:rPr>
              <a:t>FOL</a:t>
            </a:r>
            <a:r>
              <a:rPr lang="de-DE" dirty="0"/>
              <a:t>) </a:t>
            </a:r>
          </a:p>
          <a:p>
            <a:r>
              <a:rPr lang="de-DE" dirty="0"/>
              <a:t>1- </a:t>
            </a:r>
            <a:r>
              <a:rPr lang="de-DE" dirty="0" err="1"/>
              <a:t>Follicular</a:t>
            </a:r>
            <a:r>
              <a:rPr lang="de-DE" dirty="0"/>
              <a:t> (</a:t>
            </a:r>
            <a:r>
              <a:rPr lang="de-DE" b="1" dirty="0">
                <a:solidFill>
                  <a:srgbClr val="FF0000"/>
                </a:solidFill>
              </a:rPr>
              <a:t>FSH</a:t>
            </a:r>
            <a:r>
              <a:rPr lang="de-DE" dirty="0"/>
              <a:t>)</a:t>
            </a:r>
          </a:p>
          <a:p>
            <a:r>
              <a:rPr lang="de-DE" dirty="0"/>
              <a:t>2- </a:t>
            </a:r>
            <a:r>
              <a:rPr lang="de-DE" dirty="0" err="1"/>
              <a:t>Ovulatory</a:t>
            </a:r>
            <a:r>
              <a:rPr lang="de-DE" dirty="0"/>
              <a:t> (</a:t>
            </a:r>
            <a:r>
              <a:rPr lang="de-DE" b="1" dirty="0">
                <a:solidFill>
                  <a:srgbClr val="FF0000"/>
                </a:solidFill>
              </a:rPr>
              <a:t>LH</a:t>
            </a:r>
            <a:r>
              <a:rPr lang="de-DE" dirty="0"/>
              <a:t>)</a:t>
            </a:r>
          </a:p>
          <a:p>
            <a:r>
              <a:rPr lang="de-DE" dirty="0"/>
              <a:t>3- </a:t>
            </a:r>
            <a:r>
              <a:rPr lang="de-DE" dirty="0" err="1"/>
              <a:t>Luteal</a:t>
            </a:r>
            <a:r>
              <a:rPr lang="de-DE" dirty="0"/>
              <a:t> (</a:t>
            </a:r>
            <a:r>
              <a:rPr lang="de-DE" b="1" dirty="0">
                <a:solidFill>
                  <a:srgbClr val="FF0000"/>
                </a:solidFill>
              </a:rPr>
              <a:t>LH</a:t>
            </a:r>
            <a:r>
              <a:rPr lang="de-DE" dirty="0"/>
              <a:t>) 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3" y="1023692"/>
            <a:ext cx="4973319" cy="4987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950" y="6011531"/>
            <a:ext cx="4703972" cy="8210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8"/>
          <a:stretch/>
        </p:blipFill>
        <p:spPr>
          <a:xfrm>
            <a:off x="78830" y="4630845"/>
            <a:ext cx="3229977" cy="97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38" y="4465093"/>
            <a:ext cx="3985581" cy="23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7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39909"/>
            <a:ext cx="12192000" cy="58180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512" y="282877"/>
            <a:ext cx="466685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1A7F8C"/>
                  </a:solidFill>
                </a:ln>
                <a:solidFill>
                  <a:srgbClr val="1A7F8C"/>
                </a:solidFill>
              </a:rPr>
              <a:t>THE OVARIAN CYCLE</a:t>
            </a:r>
            <a:r>
              <a:rPr lang="ar-SA" sz="4000" b="1" dirty="0">
                <a:ln w="22225">
                  <a:solidFill>
                    <a:srgbClr val="1A7F8C"/>
                  </a:solidFill>
                  <a:prstDash val="solid"/>
                </a:ln>
                <a:solidFill>
                  <a:srgbClr val="1A7F8C"/>
                </a:solidFill>
              </a:rPr>
              <a:t>:</a:t>
            </a:r>
            <a:endParaRPr lang="en-US" sz="4000" dirty="0">
              <a:ln w="22225">
                <a:solidFill>
                  <a:srgbClr val="1A7F8C"/>
                </a:solidFill>
                <a:prstDash val="solid"/>
              </a:ln>
              <a:solidFill>
                <a:srgbClr val="1A7F8C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32663899"/>
              </p:ext>
            </p:extLst>
          </p:nvPr>
        </p:nvGraphicFramePr>
        <p:xfrm>
          <a:off x="56243" y="1039910"/>
          <a:ext cx="8128000" cy="5669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58656"/>
              </p:ext>
            </p:extLst>
          </p:nvPr>
        </p:nvGraphicFramePr>
        <p:xfrm>
          <a:off x="8284133" y="1166011"/>
          <a:ext cx="3907870" cy="278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FSH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LH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Early development </a:t>
                      </a:r>
                      <a:r>
                        <a:rPr lang="en-US" sz="1900" kern="1200" dirty="0">
                          <a:effectLst/>
                        </a:rPr>
                        <a:t>of ovarian follicle is induced by FSH. </a:t>
                      </a:r>
                    </a:p>
                    <a:p>
                      <a:endParaRPr lang="en-US" sz="1900" kern="1200" dirty="0">
                        <a:effectLst/>
                      </a:endParaRPr>
                    </a:p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Final stages </a:t>
                      </a:r>
                      <a:r>
                        <a:rPr lang="en-US" sz="1900" kern="1200" dirty="0">
                          <a:effectLst/>
                        </a:rPr>
                        <a:t>of maturation require LH.</a:t>
                      </a:r>
                    </a:p>
                    <a:p>
                      <a:r>
                        <a:rPr lang="en-US" sz="1900" kern="1200" dirty="0">
                          <a:effectLst/>
                        </a:rPr>
                        <a:t>LH causes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ovulation </a:t>
                      </a:r>
                      <a:r>
                        <a:rPr lang="en-US" sz="1900" kern="1200" dirty="0">
                          <a:effectLst/>
                        </a:rPr>
                        <a:t>(rupture of the mature follicle). </a:t>
                      </a:r>
                    </a:p>
                    <a:p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7914" y="4059743"/>
            <a:ext cx="3951947" cy="26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4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39905"/>
            <a:ext cx="12192000" cy="48050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247" y="332020"/>
            <a:ext cx="6044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22225">
                  <a:solidFill>
                    <a:srgbClr val="1A7F8C"/>
                  </a:solidFill>
                  <a:prstDash val="solid"/>
                </a:ln>
                <a:solidFill>
                  <a:srgbClr val="1A7F8C"/>
                </a:solidFill>
              </a:rPr>
              <a:t>Uterine or Menstrual Cycle: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046979"/>
              </p:ext>
            </p:extLst>
          </p:nvPr>
        </p:nvGraphicFramePr>
        <p:xfrm>
          <a:off x="141904" y="1420917"/>
          <a:ext cx="7140481" cy="388641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6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928">
                <a:tc>
                  <a:txBody>
                    <a:bodyPr/>
                    <a:lstStyle/>
                    <a:p>
                      <a:r>
                        <a:rPr lang="en-US" sz="1900" b="0" dirty="0"/>
                        <a:t>What</a:t>
                      </a:r>
                      <a:r>
                        <a:rPr lang="en-US" sz="1900" b="0" baseline="0" dirty="0"/>
                        <a:t> is it? </a:t>
                      </a:r>
                      <a:endParaRPr lang="en-US" sz="1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effectLst/>
                        </a:rPr>
                        <a:t>Cyclic changes in the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endometrium</a:t>
                      </a:r>
                      <a:r>
                        <a:rPr lang="en-US" sz="1900" b="0" kern="1200" dirty="0">
                          <a:effectLst/>
                        </a:rPr>
                        <a:t> of the uterus.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293">
                <a:tc>
                  <a:txBody>
                    <a:bodyPr/>
                    <a:lstStyle/>
                    <a:p>
                      <a:r>
                        <a:rPr lang="en-US" sz="1900" dirty="0"/>
                        <a:t>What</a:t>
                      </a:r>
                      <a:r>
                        <a:rPr lang="en-US" sz="1900" baseline="0" dirty="0"/>
                        <a:t> cause it?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effectLst/>
                        </a:rPr>
                        <a:t>Caused by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estrogen &amp; progesterone</a:t>
                      </a:r>
                      <a:r>
                        <a:rPr lang="en-US" sz="1900" kern="1200" dirty="0">
                          <a:effectLst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8956">
                <a:tc>
                  <a:txBody>
                    <a:bodyPr/>
                    <a:lstStyle/>
                    <a:p>
                      <a:r>
                        <a:rPr lang="en-US" sz="1900" dirty="0"/>
                        <a:t>It’s average days?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effectLst/>
                        </a:rPr>
                        <a:t>An average menstrual cycle is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28 days </a:t>
                      </a:r>
                      <a:r>
                        <a:rPr lang="en-US" sz="1900" kern="1200" dirty="0">
                          <a:effectLst/>
                        </a:rPr>
                        <a:t>(the ideal number of days),</a:t>
                      </a:r>
                      <a:r>
                        <a:rPr lang="en-US" sz="1900" kern="1200" baseline="0" dirty="0">
                          <a:effectLst/>
                        </a:rPr>
                        <a:t> but it r</a:t>
                      </a:r>
                      <a:r>
                        <a:rPr lang="en-US" sz="1900" kern="1200" dirty="0">
                          <a:effectLst/>
                        </a:rPr>
                        <a:t>anges between 23 and 35 days in 90% of women.</a:t>
                      </a:r>
                      <a:endParaRPr lang="en-US" sz="1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840">
                <a:tc>
                  <a:txBody>
                    <a:bodyPr/>
                    <a:lstStyle/>
                    <a:p>
                      <a:r>
                        <a:rPr lang="en-US" sz="1900" dirty="0"/>
                        <a:t>What else you need to know about menstrual cycle?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Day one </a:t>
                      </a:r>
                      <a:r>
                        <a:rPr lang="en-US" sz="1900" kern="1200" dirty="0">
                          <a:effectLst/>
                        </a:rPr>
                        <a:t>is the day when menstrual blood flow begins.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900" kern="1200" dirty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900" kern="1200" dirty="0">
                          <a:effectLst/>
                        </a:rPr>
                        <a:t>It varies by several days in normal women</a:t>
                      </a:r>
                      <a:r>
                        <a:rPr lang="en-US" sz="1900" kern="1200" baseline="0" dirty="0">
                          <a:effectLst/>
                        </a:rPr>
                        <a:t> and </a:t>
                      </a:r>
                      <a:r>
                        <a:rPr lang="en-US" sz="1900" kern="1200" dirty="0">
                          <a:effectLst/>
                        </a:rPr>
                        <a:t>It sometimes varies in the same woman. </a:t>
                      </a:r>
                      <a:endParaRPr lang="en-US" sz="1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765832" y="1145299"/>
            <a:ext cx="3931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22225">
                  <a:solidFill>
                    <a:srgbClr val="1A7F8C"/>
                  </a:solidFill>
                  <a:prstDash val="solid"/>
                </a:ln>
                <a:solidFill>
                  <a:srgbClr val="1A7F8C"/>
                </a:solidFill>
              </a:rPr>
              <a:t>Phases of the menstrual cycle: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4626003"/>
              </p:ext>
            </p:extLst>
          </p:nvPr>
        </p:nvGraphicFramePr>
        <p:xfrm>
          <a:off x="7569890" y="1860344"/>
          <a:ext cx="4447943" cy="3674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43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64704"/>
              </p:ext>
            </p:extLst>
          </p:nvPr>
        </p:nvGraphicFramePr>
        <p:xfrm>
          <a:off x="5" y="-94596"/>
          <a:ext cx="12191999" cy="79095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033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8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8480">
                <a:tc>
                  <a:txBody>
                    <a:bodyPr/>
                    <a:lstStyle/>
                    <a:p>
                      <a:pPr lvl="0"/>
                      <a:r>
                        <a:rPr lang="en-US" altLang="en-US" sz="2800" b="1" dirty="0">
                          <a:solidFill>
                            <a:srgbClr val="1A7F8C"/>
                          </a:solidFill>
                          <a:cs typeface="Traditional Arabic" charset="0"/>
                        </a:rPr>
                        <a:t>1- Menstrual Phase:</a:t>
                      </a:r>
                      <a:endParaRPr lang="en-US" sz="1900" b="0" dirty="0">
                        <a:effectLst/>
                      </a:endParaRPr>
                    </a:p>
                    <a:p>
                      <a:pPr lvl="0"/>
                      <a:r>
                        <a:rPr lang="en-US" sz="1900" b="0" dirty="0">
                          <a:effectLst/>
                        </a:rPr>
                        <a:t>- Starts with 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</a:rPr>
                        <a:t>1st day </a:t>
                      </a:r>
                      <a:r>
                        <a:rPr lang="en-US" sz="1900" b="0" dirty="0">
                          <a:effectLst/>
                        </a:rPr>
                        <a:t>of menstrual cycle. </a:t>
                      </a:r>
                    </a:p>
                    <a:p>
                      <a:pPr lvl="0"/>
                      <a:r>
                        <a:rPr lang="en-US" sz="1900" b="0" dirty="0">
                          <a:effectLst/>
                        </a:rPr>
                        <a:t>- Lasts for 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</a:rPr>
                        <a:t>4-5 days</a:t>
                      </a:r>
                      <a:r>
                        <a:rPr lang="en-US" sz="1900" b="0" dirty="0">
                          <a:effectLst/>
                        </a:rPr>
                        <a:t>. </a:t>
                      </a:r>
                    </a:p>
                    <a:p>
                      <a:pPr lvl="0"/>
                      <a:r>
                        <a:rPr lang="en-US" sz="1900" b="0" dirty="0">
                          <a:effectLst/>
                        </a:rPr>
                        <a:t>- Functional layer of 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</a:rPr>
                        <a:t>the endometrium is sloughed off and discarded with the menstrual flow. </a:t>
                      </a:r>
                    </a:p>
                    <a:p>
                      <a:pPr lvl="0"/>
                      <a:r>
                        <a:rPr lang="en-US" sz="1900" b="0" dirty="0">
                          <a:effectLst/>
                        </a:rPr>
                        <a:t>- Blood discharge from vagina is 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</a:rPr>
                        <a:t>combined with small pieces of endometrial tissue</a:t>
                      </a:r>
                      <a:r>
                        <a:rPr lang="en-US" sz="1900" b="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lang="en-US" sz="1900" b="0" dirty="0">
                          <a:effectLst/>
                        </a:rPr>
                        <a:t> </a:t>
                      </a:r>
                      <a:endParaRPr lang="en-US" sz="1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800" b="1" dirty="0">
                          <a:solidFill>
                            <a:srgbClr val="1A7F8C"/>
                          </a:solidFill>
                          <a:cs typeface="Traditional Arabic" charset="0"/>
                        </a:rPr>
                        <a:t>2- Proliferative Phase:</a:t>
                      </a:r>
                      <a:endParaRPr lang="en-US" sz="2800" b="0" kern="1200" dirty="0">
                        <a:solidFill>
                          <a:srgbClr val="1A7F8C"/>
                        </a:solidFill>
                        <a:effectLst/>
                      </a:endParaRPr>
                    </a:p>
                    <a:p>
                      <a:r>
                        <a:rPr lang="en-US" sz="1900" b="0" kern="1200" dirty="0">
                          <a:effectLst/>
                        </a:rPr>
                        <a:t>- Is a phase of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repair and proliferation.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Lasts for 9 days.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Coincides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with growth of ovarian follicle.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So it is controlled by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Estrogen</a:t>
                      </a:r>
                      <a:r>
                        <a:rPr lang="en-US" sz="1900" b="0" kern="1200" dirty="0">
                          <a:effectLst/>
                        </a:rPr>
                        <a:t> secreted by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the follicular cells.</a:t>
                      </a:r>
                      <a:r>
                        <a:rPr lang="en-US" sz="1900" b="0" kern="1200" dirty="0">
                          <a:effectLst/>
                        </a:rPr>
                        <a:t>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Thickness of the endometrium is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increased</a:t>
                      </a:r>
                      <a:r>
                        <a:rPr lang="en-US" sz="1900" b="0" kern="1200" dirty="0">
                          <a:effectLst/>
                        </a:rPr>
                        <a:t> into 2-3 folds.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The glands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increase</a:t>
                      </a:r>
                      <a:r>
                        <a:rPr lang="en-US" sz="1900" b="0" kern="1200" dirty="0">
                          <a:effectLst/>
                        </a:rPr>
                        <a:t> in number and length and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the spiral arteries elongate</a:t>
                      </a:r>
                      <a:r>
                        <a:rPr lang="en-US" sz="1900" b="0" kern="1200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</a:p>
                    <a:p>
                      <a:endParaRPr lang="en-US" sz="1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5360">
                <a:tc>
                  <a:txBody>
                    <a:bodyPr/>
                    <a:lstStyle/>
                    <a:p>
                      <a:r>
                        <a:rPr lang="en-US" altLang="en-US" sz="2800" b="1" dirty="0">
                          <a:solidFill>
                            <a:srgbClr val="1A7F8C"/>
                          </a:solidFill>
                          <a:cs typeface="Traditional Arabic" charset="0"/>
                        </a:rPr>
                        <a:t> 4- Ischemic Phase:</a:t>
                      </a:r>
                      <a:endParaRPr lang="en-US" sz="1900" b="0" kern="1200" dirty="0">
                        <a:effectLst/>
                      </a:endParaRPr>
                    </a:p>
                    <a:p>
                      <a:r>
                        <a:rPr lang="en-US" sz="1900" b="0" kern="1200" dirty="0">
                          <a:effectLst/>
                        </a:rPr>
                        <a:t>- Degeneration of corpus luteum leads to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decrease the levels of estrogen &amp; progesterone.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Loss of interstitial fluid.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Marked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shrinking of endometrium</a:t>
                      </a:r>
                      <a:r>
                        <a:rPr lang="en-US" sz="1900" b="0" kern="1200" dirty="0">
                          <a:effectLst/>
                        </a:rPr>
                        <a:t>.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Spiral arteries </a:t>
                      </a:r>
                      <a:r>
                        <a:rPr lang="en-US" sz="1900" b="0" kern="1200" dirty="0">
                          <a:effectLst/>
                        </a:rPr>
                        <a:t>become constricted.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Venous stasis &amp; Ischemic necrosis.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Rupture</a:t>
                      </a:r>
                      <a:r>
                        <a:rPr lang="en-US" sz="1900" b="0" kern="1200" dirty="0">
                          <a:effectLst/>
                        </a:rPr>
                        <a:t> of damaged vessel wall.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Blood seeps into the surrounding connective tissues.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Loss of 20-80 ml of blood.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Entire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compact layer</a:t>
                      </a:r>
                      <a:r>
                        <a:rPr lang="en-US" sz="1900" b="0" kern="1200" dirty="0">
                          <a:effectLst/>
                        </a:rPr>
                        <a:t> and most of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the spongy layer of endometrium is discarded. </a:t>
                      </a:r>
                      <a:endParaRPr lang="en-US" sz="1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800" b="1" dirty="0">
                          <a:solidFill>
                            <a:srgbClr val="1A7F8C"/>
                          </a:solidFill>
                          <a:cs typeface="Traditional Arabic" charset="0"/>
                        </a:rPr>
                        <a:t>     3- Luteal Phase:</a:t>
                      </a:r>
                      <a:endParaRPr lang="en-US" sz="2800" b="0" kern="1200" dirty="0">
                        <a:solidFill>
                          <a:srgbClr val="1A7F8C"/>
                        </a:solidFill>
                        <a:effectLst/>
                      </a:endParaRPr>
                    </a:p>
                    <a:p>
                      <a:r>
                        <a:rPr lang="en-US" sz="1900" b="0" kern="1200" dirty="0">
                          <a:effectLst/>
                        </a:rPr>
                        <a:t>- Is a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Secretory of Progesterone phase.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Lasts about 13 days.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Coincides with the formation, growth and</a:t>
                      </a:r>
                      <a:r>
                        <a:rPr lang="en-US" sz="1900" b="0" kern="1200" baseline="0" dirty="0">
                          <a:effectLst/>
                        </a:rPr>
                        <a:t> </a:t>
                      </a:r>
                      <a:r>
                        <a:rPr lang="en-US" sz="1900" b="0" kern="1200" dirty="0">
                          <a:effectLst/>
                        </a:rPr>
                        <a:t>functioning of the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Corpus Luteum</a:t>
                      </a:r>
                      <a:r>
                        <a:rPr lang="en-US" sz="1900" b="0" kern="1200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</a:p>
                    <a:p>
                      <a:r>
                        <a:rPr lang="en-US" sz="1900" b="0" kern="1200" dirty="0">
                          <a:effectLst/>
                        </a:rPr>
                        <a:t>-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Glandular epithelium</a:t>
                      </a:r>
                      <a:r>
                        <a:rPr lang="en-US" sz="1900" b="0" kern="1200" dirty="0">
                          <a:effectLst/>
                        </a:rPr>
                        <a:t> secretes glycogen rich material.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900" b="0" kern="1200" dirty="0">
                          <a:effectLst/>
                        </a:rPr>
                        <a:t>Endometrium thickens under the influence of 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estrogen and progesterone.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</a:rPr>
                        <a:t>What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</a:rPr>
                        <a:t> happens to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cs typeface="Majalla UI"/>
                        </a:rPr>
                        <a:t>endometrium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cs typeface="Majalla UI"/>
                        </a:rPr>
                        <a:t> in this phase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cs typeface="Majalla UI"/>
                        </a:rPr>
                        <a:t>?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US" sz="1600" b="0" kern="1200" dirty="0">
                          <a:effectLst/>
                        </a:rPr>
                        <a:t>- The spiral arteries </a:t>
                      </a:r>
                      <a:r>
                        <a:rPr lang="en-US" sz="1600" b="0" kern="1200" dirty="0">
                          <a:solidFill>
                            <a:srgbClr val="FF0000"/>
                          </a:solidFill>
                          <a:effectLst/>
                        </a:rPr>
                        <a:t>grow into the superficial layer. </a:t>
                      </a:r>
                    </a:p>
                    <a:p>
                      <a:r>
                        <a:rPr lang="en-US" sz="1600" b="0" kern="1200" dirty="0">
                          <a:effectLst/>
                        </a:rPr>
                        <a:t>- Arteries become increasingly 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</a:rPr>
                        <a:t>coiled</a:t>
                      </a:r>
                      <a:r>
                        <a:rPr lang="en-US" sz="1600" b="0" kern="1200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</a:p>
                    <a:p>
                      <a:r>
                        <a:rPr lang="en-US" sz="1600" b="0" kern="1200" dirty="0">
                          <a:effectLst/>
                        </a:rPr>
                        <a:t>- Large venous network develops. </a:t>
                      </a:r>
                    </a:p>
                    <a:p>
                      <a:r>
                        <a:rPr lang="en-US" sz="1600" b="0" kern="1200" dirty="0">
                          <a:effectLst/>
                        </a:rPr>
                        <a:t>- Direct </a:t>
                      </a:r>
                      <a:r>
                        <a:rPr lang="en-US" sz="1600" b="0" kern="1200" dirty="0" err="1">
                          <a:solidFill>
                            <a:srgbClr val="FF0000"/>
                          </a:solidFill>
                          <a:effectLst/>
                        </a:rPr>
                        <a:t>arterio</a:t>
                      </a:r>
                      <a:r>
                        <a:rPr lang="en-US" sz="1600" b="0" kern="1200" dirty="0">
                          <a:solidFill>
                            <a:srgbClr val="FF0000"/>
                          </a:solidFill>
                          <a:effectLst/>
                        </a:rPr>
                        <a:t>-venous anastomoses</a:t>
                      </a:r>
                      <a:r>
                        <a:rPr lang="en-US" sz="1600" b="0" kern="1200" dirty="0">
                          <a:effectLst/>
                        </a:rPr>
                        <a:t> are the prominent features.</a:t>
                      </a:r>
                    </a:p>
                    <a:p>
                      <a:endParaRPr lang="en-US" sz="1900" b="0" kern="1200" dirty="0">
                        <a:effectLst/>
                      </a:endParaRPr>
                    </a:p>
                    <a:p>
                      <a:endParaRPr lang="en-US" sz="1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U-Turn Arrow 3"/>
          <p:cNvSpPr/>
          <p:nvPr/>
        </p:nvSpPr>
        <p:spPr>
          <a:xfrm rot="5400000">
            <a:off x="5551711" y="2873834"/>
            <a:ext cx="783771" cy="669471"/>
          </a:xfrm>
          <a:prstGeom prst="uturnArrow">
            <a:avLst/>
          </a:prstGeom>
          <a:solidFill>
            <a:srgbClr val="1A7F8C"/>
          </a:solidFill>
          <a:ln>
            <a:solidFill>
              <a:srgbClr val="1A7F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8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39905"/>
            <a:ext cx="12192000" cy="48050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95" y="198830"/>
            <a:ext cx="6597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1A7F8C"/>
                  </a:solidFill>
                  <a:prstDash val="solid"/>
                </a:ln>
                <a:solidFill>
                  <a:srgbClr val="1A7F8C"/>
                </a:solidFill>
                <a:cs typeface="Traditional Arabic" pitchFamily="2" charset="-78"/>
              </a:rPr>
              <a:t>FOR YOUR UNDERSTANDING:</a:t>
            </a:r>
            <a:endParaRPr lang="en-US" sz="40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1A7F8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25" y="906716"/>
            <a:ext cx="4820912" cy="4938272"/>
            <a:chOff x="-34356" y="0"/>
            <a:chExt cx="9289760" cy="6858000"/>
          </a:xfrm>
        </p:grpSpPr>
        <p:pic>
          <p:nvPicPr>
            <p:cNvPr id="8" name="Picture 7" descr="Screen Shot 1437-12-24 at 9.39.31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9" t="12871" r="23003" b="13755"/>
            <a:stretch/>
          </p:blipFill>
          <p:spPr>
            <a:xfrm>
              <a:off x="-34356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949012" y="3174568"/>
              <a:ext cx="3006758" cy="1083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8692" y="1366205"/>
              <a:ext cx="3006758" cy="1083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95" y="765631"/>
              <a:ext cx="768693" cy="42950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91930" y="765631"/>
              <a:ext cx="852070" cy="28757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91932" y="781427"/>
              <a:ext cx="963472" cy="81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34356" y="933830"/>
              <a:ext cx="963472" cy="81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11976" y="1518605"/>
              <a:ext cx="963472" cy="81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49014" y="3672880"/>
              <a:ext cx="963472" cy="81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49573" y="1020293"/>
              <a:ext cx="3006758" cy="1083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68461" y="1331866"/>
              <a:ext cx="963472" cy="81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9922" y="1306286"/>
            <a:ext cx="7351948" cy="4483871"/>
            <a:chOff x="0" y="308186"/>
            <a:chExt cx="8030805" cy="5315472"/>
          </a:xfrm>
        </p:grpSpPr>
        <p:sp>
          <p:nvSpPr>
            <p:cNvPr id="20" name="Rectangle 19"/>
            <p:cNvSpPr/>
            <p:nvPr/>
          </p:nvSpPr>
          <p:spPr>
            <a:xfrm>
              <a:off x="0" y="308186"/>
              <a:ext cx="963473" cy="6932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382" y="1255120"/>
              <a:ext cx="963473" cy="6932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614" y="3058240"/>
              <a:ext cx="963473" cy="6932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3809106"/>
              <a:ext cx="963473" cy="6932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9715" y="346511"/>
              <a:ext cx="7242082" cy="76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is the functional layer of the endometrium which slough off and discarded in (</a:t>
              </a:r>
              <a:r>
                <a:rPr lang="en-US" dirty="0">
                  <a:solidFill>
                    <a:srgbClr val="FF0000"/>
                  </a:solidFill>
                </a:rPr>
                <a:t>Menstrual Phase</a:t>
              </a:r>
              <a:r>
                <a:rPr lang="en-US" dirty="0"/>
                <a:t>).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8723" y="1320345"/>
              <a:ext cx="7242082" cy="175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is the endometrium which </a:t>
              </a:r>
              <a:r>
                <a:rPr lang="en-US" dirty="0">
                  <a:solidFill>
                    <a:srgbClr val="FF0000"/>
                  </a:solidFill>
                </a:rPr>
                <a:t>increase in thickness</a:t>
              </a:r>
              <a:r>
                <a:rPr lang="en-US" dirty="0"/>
                <a:t> during (</a:t>
              </a:r>
              <a:r>
                <a:rPr lang="en-US" dirty="0">
                  <a:solidFill>
                    <a:srgbClr val="FF0000"/>
                  </a:solidFill>
                </a:rPr>
                <a:t>Proliferative Phase</a:t>
              </a:r>
              <a:r>
                <a:rPr lang="en-US" dirty="0"/>
                <a:t>).</a:t>
              </a:r>
            </a:p>
            <a:p>
              <a:r>
                <a:rPr lang="en-US" dirty="0"/>
                <a:t>Also in (</a:t>
              </a:r>
              <a:r>
                <a:rPr lang="en-US" dirty="0">
                  <a:solidFill>
                    <a:srgbClr val="FF0000"/>
                  </a:solidFill>
                </a:rPr>
                <a:t>Luteal Phase</a:t>
              </a:r>
              <a:r>
                <a:rPr lang="en-US" dirty="0"/>
                <a:t>) this endometrium </a:t>
              </a:r>
              <a:r>
                <a:rPr lang="en-US" dirty="0">
                  <a:solidFill>
                    <a:srgbClr val="FF0000"/>
                  </a:solidFill>
                </a:rPr>
                <a:t>thickens</a:t>
              </a:r>
              <a:r>
                <a:rPr lang="en-US" dirty="0"/>
                <a:t> under  the influence of </a:t>
              </a:r>
              <a:r>
                <a:rPr lang="en-US" dirty="0">
                  <a:solidFill>
                    <a:srgbClr val="FF0000"/>
                  </a:solidFill>
                </a:rPr>
                <a:t>progesterone and estrogen, </a:t>
              </a:r>
              <a:r>
                <a:rPr lang="en-US" dirty="0"/>
                <a:t>but it </a:t>
              </a:r>
              <a:r>
                <a:rPr lang="en-US" dirty="0">
                  <a:solidFill>
                    <a:srgbClr val="FF0000"/>
                  </a:solidFill>
                </a:rPr>
                <a:t>shrink</a:t>
              </a:r>
              <a:r>
                <a:rPr lang="en-US" dirty="0"/>
                <a:t> in (</a:t>
              </a:r>
              <a:r>
                <a:rPr lang="en-US" dirty="0">
                  <a:solidFill>
                    <a:srgbClr val="FF0000"/>
                  </a:solidFill>
                </a:rPr>
                <a:t>Ischemic Phase</a:t>
              </a:r>
              <a:r>
                <a:rPr lang="en-US" dirty="0"/>
                <a:t>).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9715" y="3101794"/>
              <a:ext cx="7242082" cy="76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is </a:t>
              </a:r>
              <a:r>
                <a:rPr lang="en-US" dirty="0">
                  <a:solidFill>
                    <a:srgbClr val="FF0000"/>
                  </a:solidFill>
                </a:rPr>
                <a:t>the gland which increase in number and length </a:t>
              </a:r>
              <a:r>
                <a:rPr lang="en-US" dirty="0"/>
                <a:t>during (</a:t>
              </a:r>
              <a:r>
                <a:rPr lang="en-US" dirty="0">
                  <a:solidFill>
                    <a:srgbClr val="FF0000"/>
                  </a:solidFill>
                </a:rPr>
                <a:t>Proliferative phase</a:t>
              </a:r>
              <a:r>
                <a:rPr lang="en-US" dirty="0"/>
                <a:t>)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9715" y="3906642"/>
              <a:ext cx="7242082" cy="109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spiral arteries which </a:t>
              </a:r>
              <a:r>
                <a:rPr lang="en-US" dirty="0">
                  <a:solidFill>
                    <a:srgbClr val="FF0000"/>
                  </a:solidFill>
                </a:rPr>
                <a:t>elongate during </a:t>
              </a:r>
              <a:r>
                <a:rPr lang="en-US" dirty="0"/>
                <a:t>(</a:t>
              </a:r>
              <a:r>
                <a:rPr lang="en-US" dirty="0">
                  <a:solidFill>
                    <a:srgbClr val="FF0000"/>
                  </a:solidFill>
                </a:rPr>
                <a:t>Proliferative</a:t>
              </a:r>
              <a:r>
                <a:rPr lang="en-US" dirty="0"/>
                <a:t> )</a:t>
              </a:r>
            </a:p>
            <a:p>
              <a:r>
                <a:rPr lang="en-US" dirty="0"/>
                <a:t>Also it </a:t>
              </a:r>
              <a:r>
                <a:rPr lang="en-US" dirty="0">
                  <a:solidFill>
                    <a:srgbClr val="FF0000"/>
                  </a:solidFill>
                </a:rPr>
                <a:t>grow into the superficial layer </a:t>
              </a:r>
              <a:r>
                <a:rPr lang="en-US" dirty="0"/>
                <a:t>during (</a:t>
              </a:r>
              <a:r>
                <a:rPr lang="en-US" dirty="0">
                  <a:solidFill>
                    <a:srgbClr val="FF0000"/>
                  </a:solidFill>
                </a:rPr>
                <a:t>Luteal Phase</a:t>
              </a:r>
              <a:r>
                <a:rPr lang="en-US" dirty="0"/>
                <a:t>).</a:t>
              </a:r>
            </a:p>
            <a:p>
              <a:r>
                <a:rPr lang="en-US" dirty="0"/>
                <a:t>In (</a:t>
              </a:r>
              <a:r>
                <a:rPr lang="en-US" dirty="0">
                  <a:solidFill>
                    <a:srgbClr val="FF0000"/>
                  </a:solidFill>
                </a:rPr>
                <a:t>Ischemic Phase</a:t>
              </a:r>
              <a:r>
                <a:rPr lang="en-US" dirty="0"/>
                <a:t>) this spiral arteries become constricted.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045" y="4930428"/>
              <a:ext cx="963473" cy="6932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715" y="5135730"/>
              <a:ext cx="7242082" cy="43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is </a:t>
              </a:r>
              <a:r>
                <a:rPr lang="en-US" dirty="0">
                  <a:solidFill>
                    <a:srgbClr val="FF0000"/>
                  </a:solidFill>
                </a:rPr>
                <a:t>the venous network that develops </a:t>
              </a:r>
              <a:r>
                <a:rPr lang="en-US" dirty="0"/>
                <a:t>during (</a:t>
              </a:r>
              <a:r>
                <a:rPr lang="en-US" dirty="0">
                  <a:solidFill>
                    <a:srgbClr val="FF0000"/>
                  </a:solidFill>
                </a:rPr>
                <a:t>Luteal Phase</a:t>
              </a:r>
              <a:r>
                <a:rPr lang="en-US" dirty="0"/>
                <a:t>).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4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1170213"/>
            <a:ext cx="12192000" cy="504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176705"/>
            <a:ext cx="12192000" cy="504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1247940"/>
            <a:ext cx="12192000" cy="504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032200187"/>
              </p:ext>
            </p:extLst>
          </p:nvPr>
        </p:nvGraphicFramePr>
        <p:xfrm>
          <a:off x="1838136" y="250372"/>
          <a:ext cx="8610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le 19"/>
          <p:cNvSpPr/>
          <p:nvPr/>
        </p:nvSpPr>
        <p:spPr>
          <a:xfrm>
            <a:off x="2437626" y="4468840"/>
            <a:ext cx="1828800" cy="11345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lipArt Placeholder 4" descr="C8EA5AC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8461" r="60037" b="1312"/>
          <a:stretch>
            <a:fillRect/>
          </a:stretch>
        </p:blipFill>
        <p:spPr bwMode="auto">
          <a:xfrm>
            <a:off x="10021849" y="2373564"/>
            <a:ext cx="2170151" cy="38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lipArt Placeholder 4" descr="C8EA5AC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6" t="8461" r="1263" b="7327"/>
          <a:stretch>
            <a:fillRect/>
          </a:stretch>
        </p:blipFill>
        <p:spPr bwMode="auto">
          <a:xfrm>
            <a:off x="94872" y="2844965"/>
            <a:ext cx="2139818" cy="334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66588" y="4553280"/>
            <a:ext cx="1770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Note</a:t>
            </a:r>
            <a:r>
              <a:rPr lang="en-US" sz="1400" b="1" dirty="0"/>
              <a:t> :Mature sperm contain little cytoplasm comparing to mature oocyte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880083" y="4520616"/>
            <a:ext cx="1828800" cy="11345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80083" y="4485661"/>
            <a:ext cx="17961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Note:</a:t>
            </a:r>
          </a:p>
          <a:p>
            <a:r>
              <a:rPr lang="en-US" sz="1400" b="1" dirty="0"/>
              <a:t>Spermatogonium (mitosis) </a:t>
            </a:r>
            <a:endParaRPr lang="en-US" sz="1400" dirty="0"/>
          </a:p>
          <a:p>
            <a:r>
              <a:rPr lang="en-US" sz="1400" b="1" dirty="0"/>
              <a:t>Spermatogonia (grows)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402621" y="5861899"/>
            <a:ext cx="387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Video summarizing Gametogenesis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1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1540</Words>
  <Application>Microsoft Office PowerPoint</Application>
  <PresentationFormat>Widescreen</PresentationFormat>
  <Paragraphs>227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Algerian</vt:lpstr>
      <vt:lpstr>Arial</vt:lpstr>
      <vt:lpstr>ArialMT</vt:lpstr>
      <vt:lpstr>Britannic Bold</vt:lpstr>
      <vt:lpstr>Calibri</vt:lpstr>
      <vt:lpstr>Calibri Light</vt:lpstr>
      <vt:lpstr>Majalla UI</vt:lpstr>
      <vt:lpstr>Times New Roman</vt:lpstr>
      <vt:lpstr>Times-Roman</vt:lpstr>
      <vt:lpstr>Traditional Arabic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DIFFERENCE BETWEEN MITOSIS &amp; MEIOSIS?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سميه</dc:creator>
  <cp:lastModifiedBy>trad</cp:lastModifiedBy>
  <cp:revision>58</cp:revision>
  <cp:lastPrinted>2016-09-27T11:28:28Z</cp:lastPrinted>
  <dcterms:created xsi:type="dcterms:W3CDTF">2016-09-26T08:55:54Z</dcterms:created>
  <dcterms:modified xsi:type="dcterms:W3CDTF">2016-10-01T16:42:39Z</dcterms:modified>
</cp:coreProperties>
</file>