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</p:sldMasterIdLst>
  <p:sldIdLst>
    <p:sldId id="256" r:id="rId2"/>
    <p:sldId id="257" r:id="rId3"/>
    <p:sldId id="268" r:id="rId4"/>
    <p:sldId id="263" r:id="rId5"/>
    <p:sldId id="265" r:id="rId6"/>
    <p:sldId id="264" r:id="rId7"/>
    <p:sldId id="261" r:id="rId8"/>
    <p:sldId id="262" r:id="rId9"/>
    <p:sldId id="266" r:id="rId10"/>
    <p:sldId id="25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  <a:srgbClr val="0096FF"/>
    <a:srgbClr val="FFABD8"/>
    <a:srgbClr val="FFC9D8"/>
    <a:srgbClr val="76D6FF"/>
    <a:srgbClr val="FF2F92"/>
    <a:srgbClr val="0432FF"/>
    <a:srgbClr val="0A193C"/>
    <a:srgbClr val="FE473D"/>
    <a:srgbClr val="459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29"/>
    <p:restoredTop sz="91458"/>
  </p:normalViewPr>
  <p:slideViewPr>
    <p:cSldViewPr snapToGrid="0" snapToObjects="1">
      <p:cViewPr varScale="1">
        <p:scale>
          <a:sx n="81" d="100"/>
          <a:sy n="81" d="100"/>
        </p:scale>
        <p:origin x="64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4611A2-0FAC-F440-9231-9B4280B3387E}" type="doc">
      <dgm:prSet loTypeId="urn:microsoft.com/office/officeart/2005/8/layout/hierarchy2" loCatId="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A03B9AA-16DB-EE4E-995A-E2E64D8E87FD}">
      <dgm:prSet phldrT="[Text]"/>
      <dgm:spPr/>
      <dgm:t>
        <a:bodyPr/>
        <a:lstStyle/>
        <a:p>
          <a:r>
            <a:rPr lang="en-US" b="1"/>
            <a:t>C.T. components</a:t>
          </a:r>
          <a:endParaRPr lang="en-US" b="1" dirty="0"/>
        </a:p>
      </dgm:t>
    </dgm:pt>
    <dgm:pt modelId="{808D1971-BC5E-0E40-92AE-4A107820C569}" type="parTrans" cxnId="{78AA136C-7BF7-5A49-8BBC-A5D8E5DA8774}">
      <dgm:prSet/>
      <dgm:spPr/>
      <dgm:t>
        <a:bodyPr/>
        <a:lstStyle/>
        <a:p>
          <a:endParaRPr lang="en-US"/>
        </a:p>
      </dgm:t>
    </dgm:pt>
    <dgm:pt modelId="{A71B5774-2570-3C4A-A765-628CE9012C1B}" type="sibTrans" cxnId="{78AA136C-7BF7-5A49-8BBC-A5D8E5DA8774}">
      <dgm:prSet/>
      <dgm:spPr/>
      <dgm:t>
        <a:bodyPr/>
        <a:lstStyle/>
        <a:p>
          <a:endParaRPr lang="en-US"/>
        </a:p>
      </dgm:t>
    </dgm:pt>
    <dgm:pt modelId="{2DB0DDD1-D8E6-064C-B3B1-EBAAED661EF1}">
      <dgm:prSet phldrT="[Text]"/>
      <dgm:spPr/>
      <dgm:t>
        <a:bodyPr/>
        <a:lstStyle/>
        <a:p>
          <a:r>
            <a:rPr lang="en-US" dirty="0"/>
            <a:t>1.Cells</a:t>
          </a:r>
        </a:p>
      </dgm:t>
    </dgm:pt>
    <dgm:pt modelId="{1F660E78-A11A-0245-B455-3CBD7CE82D1D}" type="parTrans" cxnId="{6FF2A64D-A674-3D4D-AFE0-5921969B5943}">
      <dgm:prSet/>
      <dgm:spPr/>
      <dgm:t>
        <a:bodyPr/>
        <a:lstStyle/>
        <a:p>
          <a:endParaRPr lang="en-US"/>
        </a:p>
      </dgm:t>
    </dgm:pt>
    <dgm:pt modelId="{0077D45E-CA97-7D41-B695-FF92C0C21ECB}" type="sibTrans" cxnId="{6FF2A64D-A674-3D4D-AFE0-5921969B5943}">
      <dgm:prSet/>
      <dgm:spPr/>
      <dgm:t>
        <a:bodyPr/>
        <a:lstStyle/>
        <a:p>
          <a:endParaRPr lang="en-US"/>
        </a:p>
      </dgm:t>
    </dgm:pt>
    <dgm:pt modelId="{77ABD542-BA10-D34E-A146-A8E924ED5A0E}">
      <dgm:prSet phldrT="[Text]"/>
      <dgm:spPr/>
      <dgm:t>
        <a:bodyPr/>
        <a:lstStyle/>
        <a:p>
          <a:r>
            <a:rPr lang="en-US" dirty="0"/>
            <a:t>2.Fibers</a:t>
          </a:r>
        </a:p>
      </dgm:t>
    </dgm:pt>
    <dgm:pt modelId="{5CAF1758-A859-6B44-9831-54152C0D0982}" type="parTrans" cxnId="{AAF8DB5F-FB60-5549-99E8-EE8CE24F58FA}">
      <dgm:prSet/>
      <dgm:spPr/>
      <dgm:t>
        <a:bodyPr/>
        <a:lstStyle/>
        <a:p>
          <a:endParaRPr lang="en-US"/>
        </a:p>
      </dgm:t>
    </dgm:pt>
    <dgm:pt modelId="{170773C0-F5FB-FB45-8728-451BEB63461C}" type="sibTrans" cxnId="{AAF8DB5F-FB60-5549-99E8-EE8CE24F58FA}">
      <dgm:prSet/>
      <dgm:spPr/>
      <dgm:t>
        <a:bodyPr/>
        <a:lstStyle/>
        <a:p>
          <a:endParaRPr lang="en-US"/>
        </a:p>
      </dgm:t>
    </dgm:pt>
    <dgm:pt modelId="{CA649948-C306-054F-B946-90D1C8709717}">
      <dgm:prSet/>
      <dgm:spPr/>
      <dgm:t>
        <a:bodyPr/>
        <a:lstStyle/>
        <a:p>
          <a:r>
            <a:rPr lang="en-US" dirty="0"/>
            <a:t>3.Matrix</a:t>
          </a:r>
        </a:p>
      </dgm:t>
    </dgm:pt>
    <dgm:pt modelId="{B8EB9CD3-F9B3-054A-B391-6E4D16E01A25}" type="parTrans" cxnId="{AA9ACD38-56A0-FC41-9CF5-2723F58215D0}">
      <dgm:prSet/>
      <dgm:spPr/>
      <dgm:t>
        <a:bodyPr/>
        <a:lstStyle/>
        <a:p>
          <a:endParaRPr lang="en-US"/>
        </a:p>
      </dgm:t>
    </dgm:pt>
    <dgm:pt modelId="{9F119FF0-D7C3-7946-998E-634491E0EB0A}" type="sibTrans" cxnId="{AA9ACD38-56A0-FC41-9CF5-2723F58215D0}">
      <dgm:prSet/>
      <dgm:spPr/>
      <dgm:t>
        <a:bodyPr/>
        <a:lstStyle/>
        <a:p>
          <a:endParaRPr lang="en-US"/>
        </a:p>
      </dgm:t>
    </dgm:pt>
    <dgm:pt modelId="{F953E8DE-0FD6-2F40-8357-8F92D794987F}">
      <dgm:prSet/>
      <dgm:spPr/>
      <dgm:t>
        <a:bodyPr/>
        <a:lstStyle/>
        <a:p>
          <a:r>
            <a:rPr lang="en-US" dirty="0">
              <a:solidFill>
                <a:srgbClr val="0432FF"/>
              </a:solidFill>
            </a:rPr>
            <a:t>Collagen fibers</a:t>
          </a:r>
        </a:p>
      </dgm:t>
    </dgm:pt>
    <dgm:pt modelId="{5C3F72F7-DE85-9D43-8C64-C67A5D46D1D2}" type="parTrans" cxnId="{904B98BD-5B0C-664C-9D2A-DB37FF4B722E}">
      <dgm:prSet/>
      <dgm:spPr/>
      <dgm:t>
        <a:bodyPr/>
        <a:lstStyle/>
        <a:p>
          <a:endParaRPr lang="en-US"/>
        </a:p>
      </dgm:t>
    </dgm:pt>
    <dgm:pt modelId="{27A5D923-8EEB-E041-91FE-1BB25DAF84B6}" type="sibTrans" cxnId="{904B98BD-5B0C-664C-9D2A-DB37FF4B722E}">
      <dgm:prSet/>
      <dgm:spPr/>
      <dgm:t>
        <a:bodyPr/>
        <a:lstStyle/>
        <a:p>
          <a:endParaRPr lang="en-US"/>
        </a:p>
      </dgm:t>
    </dgm:pt>
    <dgm:pt modelId="{BCA02D1A-BACE-3C4A-AD03-64DF7CB724B5}">
      <dgm:prSet/>
      <dgm:spPr/>
      <dgm:t>
        <a:bodyPr/>
        <a:lstStyle/>
        <a:p>
          <a:r>
            <a:rPr lang="en-US" dirty="0">
              <a:solidFill>
                <a:srgbClr val="0432FF"/>
              </a:solidFill>
            </a:rPr>
            <a:t>Elastic fibers</a:t>
          </a:r>
        </a:p>
      </dgm:t>
    </dgm:pt>
    <dgm:pt modelId="{5CEF8D94-6506-0C49-B0AB-E2145D648260}" type="parTrans" cxnId="{619A254D-738A-C241-BF70-BBBA81A25E93}">
      <dgm:prSet/>
      <dgm:spPr/>
      <dgm:t>
        <a:bodyPr/>
        <a:lstStyle/>
        <a:p>
          <a:endParaRPr lang="en-US"/>
        </a:p>
      </dgm:t>
    </dgm:pt>
    <dgm:pt modelId="{474ADE62-E3E1-A443-AE89-89C1CE873096}" type="sibTrans" cxnId="{619A254D-738A-C241-BF70-BBBA81A25E93}">
      <dgm:prSet/>
      <dgm:spPr/>
      <dgm:t>
        <a:bodyPr/>
        <a:lstStyle/>
        <a:p>
          <a:endParaRPr lang="en-US"/>
        </a:p>
      </dgm:t>
    </dgm:pt>
    <dgm:pt modelId="{CFADC5B1-5621-8F49-8CF8-3005C5DEBF1F}">
      <dgm:prSet/>
      <dgm:spPr/>
      <dgm:t>
        <a:bodyPr/>
        <a:lstStyle/>
        <a:p>
          <a:r>
            <a:rPr lang="en-US" dirty="0">
              <a:solidFill>
                <a:srgbClr val="0432FF"/>
              </a:solidFill>
            </a:rPr>
            <a:t>Reticular fibers</a:t>
          </a:r>
        </a:p>
      </dgm:t>
    </dgm:pt>
    <dgm:pt modelId="{D53E3EBD-9A04-2A45-A88F-FD7ED16F71F8}" type="parTrans" cxnId="{82B9C149-DE5E-974B-A8D8-6C5B052B21BA}">
      <dgm:prSet/>
      <dgm:spPr/>
      <dgm:t>
        <a:bodyPr/>
        <a:lstStyle/>
        <a:p>
          <a:endParaRPr lang="en-US"/>
        </a:p>
      </dgm:t>
    </dgm:pt>
    <dgm:pt modelId="{6481E577-061F-CF44-8C0F-A1092E2C656C}" type="sibTrans" cxnId="{82B9C149-DE5E-974B-A8D8-6C5B052B21BA}">
      <dgm:prSet/>
      <dgm:spPr/>
      <dgm:t>
        <a:bodyPr/>
        <a:lstStyle/>
        <a:p>
          <a:endParaRPr lang="en-US"/>
        </a:p>
      </dgm:t>
    </dgm:pt>
    <dgm:pt modelId="{0A9342A8-82E8-C14F-999D-5F1FB634BE94}" type="pres">
      <dgm:prSet presAssocID="{D54611A2-0FAC-F440-9231-9B4280B3387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9560C94-EE09-0144-ADF0-82C114A96EE4}" type="pres">
      <dgm:prSet presAssocID="{AA03B9AA-16DB-EE4E-995A-E2E64D8E87FD}" presName="root1" presStyleCnt="0"/>
      <dgm:spPr/>
    </dgm:pt>
    <dgm:pt modelId="{EB18E4BB-DBAF-4A47-B912-A56959AEB1CA}" type="pres">
      <dgm:prSet presAssocID="{AA03B9AA-16DB-EE4E-995A-E2E64D8E87FD}" presName="LevelOneTextNode" presStyleLbl="node0" presStyleIdx="0" presStyleCnt="1">
        <dgm:presLayoutVars>
          <dgm:chPref val="3"/>
        </dgm:presLayoutVars>
      </dgm:prSet>
      <dgm:spPr/>
    </dgm:pt>
    <dgm:pt modelId="{EEC2F913-D839-3542-91A1-547AAC61436A}" type="pres">
      <dgm:prSet presAssocID="{AA03B9AA-16DB-EE4E-995A-E2E64D8E87FD}" presName="level2hierChild" presStyleCnt="0"/>
      <dgm:spPr/>
    </dgm:pt>
    <dgm:pt modelId="{5F69941B-B3A1-444F-A4E8-949E520AF888}" type="pres">
      <dgm:prSet presAssocID="{1F660E78-A11A-0245-B455-3CBD7CE82D1D}" presName="conn2-1" presStyleLbl="parChTrans1D2" presStyleIdx="0" presStyleCnt="3"/>
      <dgm:spPr/>
    </dgm:pt>
    <dgm:pt modelId="{7C8E31FF-A812-2947-B8CE-8E5E3D4AF309}" type="pres">
      <dgm:prSet presAssocID="{1F660E78-A11A-0245-B455-3CBD7CE82D1D}" presName="connTx" presStyleLbl="parChTrans1D2" presStyleIdx="0" presStyleCnt="3"/>
      <dgm:spPr/>
    </dgm:pt>
    <dgm:pt modelId="{C0037067-6872-E246-BF74-1306F904E0EB}" type="pres">
      <dgm:prSet presAssocID="{2DB0DDD1-D8E6-064C-B3B1-EBAAED661EF1}" presName="root2" presStyleCnt="0"/>
      <dgm:spPr/>
    </dgm:pt>
    <dgm:pt modelId="{BD3EF6CF-1313-DF46-8B25-DD3A74CDF98B}" type="pres">
      <dgm:prSet presAssocID="{2DB0DDD1-D8E6-064C-B3B1-EBAAED661EF1}" presName="LevelTwoTextNode" presStyleLbl="node2" presStyleIdx="0" presStyleCnt="3">
        <dgm:presLayoutVars>
          <dgm:chPref val="3"/>
        </dgm:presLayoutVars>
      </dgm:prSet>
      <dgm:spPr/>
    </dgm:pt>
    <dgm:pt modelId="{C86CBC2A-F605-BC43-8EBF-88D209B377F9}" type="pres">
      <dgm:prSet presAssocID="{2DB0DDD1-D8E6-064C-B3B1-EBAAED661EF1}" presName="level3hierChild" presStyleCnt="0"/>
      <dgm:spPr/>
    </dgm:pt>
    <dgm:pt modelId="{0FC74410-03FA-C84A-8095-5B3BB3AA20A6}" type="pres">
      <dgm:prSet presAssocID="{5CAF1758-A859-6B44-9831-54152C0D0982}" presName="conn2-1" presStyleLbl="parChTrans1D2" presStyleIdx="1" presStyleCnt="3"/>
      <dgm:spPr/>
    </dgm:pt>
    <dgm:pt modelId="{A221DF10-AE0B-3847-BCE9-49392D360B3B}" type="pres">
      <dgm:prSet presAssocID="{5CAF1758-A859-6B44-9831-54152C0D0982}" presName="connTx" presStyleLbl="parChTrans1D2" presStyleIdx="1" presStyleCnt="3"/>
      <dgm:spPr/>
    </dgm:pt>
    <dgm:pt modelId="{34C82D2E-D045-6D44-A686-9AD7E9239690}" type="pres">
      <dgm:prSet presAssocID="{77ABD542-BA10-D34E-A146-A8E924ED5A0E}" presName="root2" presStyleCnt="0"/>
      <dgm:spPr/>
    </dgm:pt>
    <dgm:pt modelId="{A53081F5-1E67-6F48-9D65-F97E745E5767}" type="pres">
      <dgm:prSet presAssocID="{77ABD542-BA10-D34E-A146-A8E924ED5A0E}" presName="LevelTwoTextNode" presStyleLbl="node2" presStyleIdx="1" presStyleCnt="3">
        <dgm:presLayoutVars>
          <dgm:chPref val="3"/>
        </dgm:presLayoutVars>
      </dgm:prSet>
      <dgm:spPr/>
    </dgm:pt>
    <dgm:pt modelId="{1445A666-CE68-C04E-A1C5-170C64EBD2CF}" type="pres">
      <dgm:prSet presAssocID="{77ABD542-BA10-D34E-A146-A8E924ED5A0E}" presName="level3hierChild" presStyleCnt="0"/>
      <dgm:spPr/>
    </dgm:pt>
    <dgm:pt modelId="{1A3AC765-0EA9-A547-AE0D-0F2E2F794797}" type="pres">
      <dgm:prSet presAssocID="{5C3F72F7-DE85-9D43-8C64-C67A5D46D1D2}" presName="conn2-1" presStyleLbl="parChTrans1D3" presStyleIdx="0" presStyleCnt="3"/>
      <dgm:spPr/>
    </dgm:pt>
    <dgm:pt modelId="{7F736A5A-4FC1-8047-A881-51C489F06FE6}" type="pres">
      <dgm:prSet presAssocID="{5C3F72F7-DE85-9D43-8C64-C67A5D46D1D2}" presName="connTx" presStyleLbl="parChTrans1D3" presStyleIdx="0" presStyleCnt="3"/>
      <dgm:spPr/>
    </dgm:pt>
    <dgm:pt modelId="{66EF0D1F-6FFB-C84C-A554-D53F2081E5AC}" type="pres">
      <dgm:prSet presAssocID="{F953E8DE-0FD6-2F40-8357-8F92D794987F}" presName="root2" presStyleCnt="0"/>
      <dgm:spPr/>
    </dgm:pt>
    <dgm:pt modelId="{64BCBCE6-0B3B-BD4C-88A7-A58E4ACB5A52}" type="pres">
      <dgm:prSet presAssocID="{F953E8DE-0FD6-2F40-8357-8F92D794987F}" presName="LevelTwoTextNode" presStyleLbl="node3" presStyleIdx="0" presStyleCnt="3">
        <dgm:presLayoutVars>
          <dgm:chPref val="3"/>
        </dgm:presLayoutVars>
      </dgm:prSet>
      <dgm:spPr/>
    </dgm:pt>
    <dgm:pt modelId="{F6AA5065-830F-5840-8D41-9A2FF97BA258}" type="pres">
      <dgm:prSet presAssocID="{F953E8DE-0FD6-2F40-8357-8F92D794987F}" presName="level3hierChild" presStyleCnt="0"/>
      <dgm:spPr/>
    </dgm:pt>
    <dgm:pt modelId="{2B004885-C767-1C49-B9DA-AB2FE72C8A13}" type="pres">
      <dgm:prSet presAssocID="{5CEF8D94-6506-0C49-B0AB-E2145D648260}" presName="conn2-1" presStyleLbl="parChTrans1D3" presStyleIdx="1" presStyleCnt="3"/>
      <dgm:spPr/>
    </dgm:pt>
    <dgm:pt modelId="{FB92EFC5-B2BC-484C-80E1-53C771842547}" type="pres">
      <dgm:prSet presAssocID="{5CEF8D94-6506-0C49-B0AB-E2145D648260}" presName="connTx" presStyleLbl="parChTrans1D3" presStyleIdx="1" presStyleCnt="3"/>
      <dgm:spPr/>
    </dgm:pt>
    <dgm:pt modelId="{99911525-454E-6344-9696-1187BFFDF90D}" type="pres">
      <dgm:prSet presAssocID="{BCA02D1A-BACE-3C4A-AD03-64DF7CB724B5}" presName="root2" presStyleCnt="0"/>
      <dgm:spPr/>
    </dgm:pt>
    <dgm:pt modelId="{AE72D983-25BD-794A-BE12-2695D2D2BBFF}" type="pres">
      <dgm:prSet presAssocID="{BCA02D1A-BACE-3C4A-AD03-64DF7CB724B5}" presName="LevelTwoTextNode" presStyleLbl="node3" presStyleIdx="1" presStyleCnt="3">
        <dgm:presLayoutVars>
          <dgm:chPref val="3"/>
        </dgm:presLayoutVars>
      </dgm:prSet>
      <dgm:spPr/>
    </dgm:pt>
    <dgm:pt modelId="{B8232BEF-764F-ED46-8F3B-89044B172840}" type="pres">
      <dgm:prSet presAssocID="{BCA02D1A-BACE-3C4A-AD03-64DF7CB724B5}" presName="level3hierChild" presStyleCnt="0"/>
      <dgm:spPr/>
    </dgm:pt>
    <dgm:pt modelId="{15EB6BEC-6070-D94A-9AEB-CEB97C034B45}" type="pres">
      <dgm:prSet presAssocID="{D53E3EBD-9A04-2A45-A88F-FD7ED16F71F8}" presName="conn2-1" presStyleLbl="parChTrans1D3" presStyleIdx="2" presStyleCnt="3"/>
      <dgm:spPr/>
    </dgm:pt>
    <dgm:pt modelId="{A1D59C57-5A86-4B4A-8BA4-C2FB513469EE}" type="pres">
      <dgm:prSet presAssocID="{D53E3EBD-9A04-2A45-A88F-FD7ED16F71F8}" presName="connTx" presStyleLbl="parChTrans1D3" presStyleIdx="2" presStyleCnt="3"/>
      <dgm:spPr/>
    </dgm:pt>
    <dgm:pt modelId="{54FC6997-7E43-B548-85AB-7FE5C96477DC}" type="pres">
      <dgm:prSet presAssocID="{CFADC5B1-5621-8F49-8CF8-3005C5DEBF1F}" presName="root2" presStyleCnt="0"/>
      <dgm:spPr/>
    </dgm:pt>
    <dgm:pt modelId="{786349DC-86D5-6A43-A78A-BE5C5044BB72}" type="pres">
      <dgm:prSet presAssocID="{CFADC5B1-5621-8F49-8CF8-3005C5DEBF1F}" presName="LevelTwoTextNode" presStyleLbl="node3" presStyleIdx="2" presStyleCnt="3">
        <dgm:presLayoutVars>
          <dgm:chPref val="3"/>
        </dgm:presLayoutVars>
      </dgm:prSet>
      <dgm:spPr/>
    </dgm:pt>
    <dgm:pt modelId="{B6A45E31-1934-EC4A-A210-C4155CEFE93F}" type="pres">
      <dgm:prSet presAssocID="{CFADC5B1-5621-8F49-8CF8-3005C5DEBF1F}" presName="level3hierChild" presStyleCnt="0"/>
      <dgm:spPr/>
    </dgm:pt>
    <dgm:pt modelId="{5B2FB950-C192-C243-9D19-C261E8589A49}" type="pres">
      <dgm:prSet presAssocID="{B8EB9CD3-F9B3-054A-B391-6E4D16E01A25}" presName="conn2-1" presStyleLbl="parChTrans1D2" presStyleIdx="2" presStyleCnt="3"/>
      <dgm:spPr/>
    </dgm:pt>
    <dgm:pt modelId="{FDC85FA9-0AF4-7F46-BC33-9E1668A45B60}" type="pres">
      <dgm:prSet presAssocID="{B8EB9CD3-F9B3-054A-B391-6E4D16E01A25}" presName="connTx" presStyleLbl="parChTrans1D2" presStyleIdx="2" presStyleCnt="3"/>
      <dgm:spPr/>
    </dgm:pt>
    <dgm:pt modelId="{09844354-417A-BE46-BEFF-BEC9B4798F38}" type="pres">
      <dgm:prSet presAssocID="{CA649948-C306-054F-B946-90D1C8709717}" presName="root2" presStyleCnt="0"/>
      <dgm:spPr/>
    </dgm:pt>
    <dgm:pt modelId="{1C582F7C-6F2B-684B-8322-7E039ECC1B59}" type="pres">
      <dgm:prSet presAssocID="{CA649948-C306-054F-B946-90D1C8709717}" presName="LevelTwoTextNode" presStyleLbl="node2" presStyleIdx="2" presStyleCnt="3">
        <dgm:presLayoutVars>
          <dgm:chPref val="3"/>
        </dgm:presLayoutVars>
      </dgm:prSet>
      <dgm:spPr/>
    </dgm:pt>
    <dgm:pt modelId="{A98514D4-9B4D-B246-A89E-5401F3B9FB66}" type="pres">
      <dgm:prSet presAssocID="{CA649948-C306-054F-B946-90D1C8709717}" presName="level3hierChild" presStyleCnt="0"/>
      <dgm:spPr/>
    </dgm:pt>
  </dgm:ptLst>
  <dgm:cxnLst>
    <dgm:cxn modelId="{F6AED653-E986-6A40-AF25-18A494B8104D}" type="presOf" srcId="{B8EB9CD3-F9B3-054A-B391-6E4D16E01A25}" destId="{5B2FB950-C192-C243-9D19-C261E8589A49}" srcOrd="0" destOrd="0" presId="urn:microsoft.com/office/officeart/2005/8/layout/hierarchy2"/>
    <dgm:cxn modelId="{78AA136C-7BF7-5A49-8BBC-A5D8E5DA8774}" srcId="{D54611A2-0FAC-F440-9231-9B4280B3387E}" destId="{AA03B9AA-16DB-EE4E-995A-E2E64D8E87FD}" srcOrd="0" destOrd="0" parTransId="{808D1971-BC5E-0E40-92AE-4A107820C569}" sibTransId="{A71B5774-2570-3C4A-A765-628CE9012C1B}"/>
    <dgm:cxn modelId="{619A254D-738A-C241-BF70-BBBA81A25E93}" srcId="{77ABD542-BA10-D34E-A146-A8E924ED5A0E}" destId="{BCA02D1A-BACE-3C4A-AD03-64DF7CB724B5}" srcOrd="1" destOrd="0" parTransId="{5CEF8D94-6506-0C49-B0AB-E2145D648260}" sibTransId="{474ADE62-E3E1-A443-AE89-89C1CE873096}"/>
    <dgm:cxn modelId="{944BB9E0-735B-B748-97F8-8014D7F77A59}" type="presOf" srcId="{B8EB9CD3-F9B3-054A-B391-6E4D16E01A25}" destId="{FDC85FA9-0AF4-7F46-BC33-9E1668A45B60}" srcOrd="1" destOrd="0" presId="urn:microsoft.com/office/officeart/2005/8/layout/hierarchy2"/>
    <dgm:cxn modelId="{AAF8DB5F-FB60-5549-99E8-EE8CE24F58FA}" srcId="{AA03B9AA-16DB-EE4E-995A-E2E64D8E87FD}" destId="{77ABD542-BA10-D34E-A146-A8E924ED5A0E}" srcOrd="1" destOrd="0" parTransId="{5CAF1758-A859-6B44-9831-54152C0D0982}" sibTransId="{170773C0-F5FB-FB45-8728-451BEB63461C}"/>
    <dgm:cxn modelId="{AA9ACD38-56A0-FC41-9CF5-2723F58215D0}" srcId="{AA03B9AA-16DB-EE4E-995A-E2E64D8E87FD}" destId="{CA649948-C306-054F-B946-90D1C8709717}" srcOrd="2" destOrd="0" parTransId="{B8EB9CD3-F9B3-054A-B391-6E4D16E01A25}" sibTransId="{9F119FF0-D7C3-7946-998E-634491E0EB0A}"/>
    <dgm:cxn modelId="{CCAE93EE-EDA4-A041-A8B4-4FAD6ABAF556}" type="presOf" srcId="{F953E8DE-0FD6-2F40-8357-8F92D794987F}" destId="{64BCBCE6-0B3B-BD4C-88A7-A58E4ACB5A52}" srcOrd="0" destOrd="0" presId="urn:microsoft.com/office/officeart/2005/8/layout/hierarchy2"/>
    <dgm:cxn modelId="{88FE85D6-B8C6-5D4E-ACD7-D1966E62F2FC}" type="presOf" srcId="{D53E3EBD-9A04-2A45-A88F-FD7ED16F71F8}" destId="{A1D59C57-5A86-4B4A-8BA4-C2FB513469EE}" srcOrd="1" destOrd="0" presId="urn:microsoft.com/office/officeart/2005/8/layout/hierarchy2"/>
    <dgm:cxn modelId="{D518931A-F792-1149-A63C-252F889F7F57}" type="presOf" srcId="{BCA02D1A-BACE-3C4A-AD03-64DF7CB724B5}" destId="{AE72D983-25BD-794A-BE12-2695D2D2BBFF}" srcOrd="0" destOrd="0" presId="urn:microsoft.com/office/officeart/2005/8/layout/hierarchy2"/>
    <dgm:cxn modelId="{BAB0E5A8-BE5B-3143-830C-B3BEA1782914}" type="presOf" srcId="{D53E3EBD-9A04-2A45-A88F-FD7ED16F71F8}" destId="{15EB6BEC-6070-D94A-9AEB-CEB97C034B45}" srcOrd="0" destOrd="0" presId="urn:microsoft.com/office/officeart/2005/8/layout/hierarchy2"/>
    <dgm:cxn modelId="{F34B0A79-7C84-6F46-B8FD-567B4F1AA15C}" type="presOf" srcId="{D54611A2-0FAC-F440-9231-9B4280B3387E}" destId="{0A9342A8-82E8-C14F-999D-5F1FB634BE94}" srcOrd="0" destOrd="0" presId="urn:microsoft.com/office/officeart/2005/8/layout/hierarchy2"/>
    <dgm:cxn modelId="{CC92AB93-56E2-9B43-BFAE-25F858908574}" type="presOf" srcId="{5CEF8D94-6506-0C49-B0AB-E2145D648260}" destId="{FB92EFC5-B2BC-484C-80E1-53C771842547}" srcOrd="1" destOrd="0" presId="urn:microsoft.com/office/officeart/2005/8/layout/hierarchy2"/>
    <dgm:cxn modelId="{5CF79601-3577-9945-B09A-0315A71CA18B}" type="presOf" srcId="{77ABD542-BA10-D34E-A146-A8E924ED5A0E}" destId="{A53081F5-1E67-6F48-9D65-F97E745E5767}" srcOrd="0" destOrd="0" presId="urn:microsoft.com/office/officeart/2005/8/layout/hierarchy2"/>
    <dgm:cxn modelId="{F5053A8C-EAAE-684D-B232-2527C7682F82}" type="presOf" srcId="{5C3F72F7-DE85-9D43-8C64-C67A5D46D1D2}" destId="{1A3AC765-0EA9-A547-AE0D-0F2E2F794797}" srcOrd="0" destOrd="0" presId="urn:microsoft.com/office/officeart/2005/8/layout/hierarchy2"/>
    <dgm:cxn modelId="{904B98BD-5B0C-664C-9D2A-DB37FF4B722E}" srcId="{77ABD542-BA10-D34E-A146-A8E924ED5A0E}" destId="{F953E8DE-0FD6-2F40-8357-8F92D794987F}" srcOrd="0" destOrd="0" parTransId="{5C3F72F7-DE85-9D43-8C64-C67A5D46D1D2}" sibTransId="{27A5D923-8EEB-E041-91FE-1BB25DAF84B6}"/>
    <dgm:cxn modelId="{6FF2A64D-A674-3D4D-AFE0-5921969B5943}" srcId="{AA03B9AA-16DB-EE4E-995A-E2E64D8E87FD}" destId="{2DB0DDD1-D8E6-064C-B3B1-EBAAED661EF1}" srcOrd="0" destOrd="0" parTransId="{1F660E78-A11A-0245-B455-3CBD7CE82D1D}" sibTransId="{0077D45E-CA97-7D41-B695-FF92C0C21ECB}"/>
    <dgm:cxn modelId="{BAD6E3DD-3EAD-BD4D-AE93-C73EB395EEA0}" type="presOf" srcId="{AA03B9AA-16DB-EE4E-995A-E2E64D8E87FD}" destId="{EB18E4BB-DBAF-4A47-B912-A56959AEB1CA}" srcOrd="0" destOrd="0" presId="urn:microsoft.com/office/officeart/2005/8/layout/hierarchy2"/>
    <dgm:cxn modelId="{12A6EDF1-8835-F44D-8734-842EA360B9FA}" type="presOf" srcId="{CFADC5B1-5621-8F49-8CF8-3005C5DEBF1F}" destId="{786349DC-86D5-6A43-A78A-BE5C5044BB72}" srcOrd="0" destOrd="0" presId="urn:microsoft.com/office/officeart/2005/8/layout/hierarchy2"/>
    <dgm:cxn modelId="{1B31D18D-7CE7-644C-98A4-513D0E85F26A}" type="presOf" srcId="{5C3F72F7-DE85-9D43-8C64-C67A5D46D1D2}" destId="{7F736A5A-4FC1-8047-A881-51C489F06FE6}" srcOrd="1" destOrd="0" presId="urn:microsoft.com/office/officeart/2005/8/layout/hierarchy2"/>
    <dgm:cxn modelId="{3DBD1D1B-CBA6-944E-93BF-FBC22B2D28CC}" type="presOf" srcId="{5CAF1758-A859-6B44-9831-54152C0D0982}" destId="{A221DF10-AE0B-3847-BCE9-49392D360B3B}" srcOrd="1" destOrd="0" presId="urn:microsoft.com/office/officeart/2005/8/layout/hierarchy2"/>
    <dgm:cxn modelId="{FFC9B0A8-E999-4645-9426-C65E5DB04260}" type="presOf" srcId="{5CEF8D94-6506-0C49-B0AB-E2145D648260}" destId="{2B004885-C767-1C49-B9DA-AB2FE72C8A13}" srcOrd="0" destOrd="0" presId="urn:microsoft.com/office/officeart/2005/8/layout/hierarchy2"/>
    <dgm:cxn modelId="{8294916B-3C6D-BE4E-96B5-4D27503EF967}" type="presOf" srcId="{5CAF1758-A859-6B44-9831-54152C0D0982}" destId="{0FC74410-03FA-C84A-8095-5B3BB3AA20A6}" srcOrd="0" destOrd="0" presId="urn:microsoft.com/office/officeart/2005/8/layout/hierarchy2"/>
    <dgm:cxn modelId="{A71368B7-DE5E-844B-A690-CF05EF355518}" type="presOf" srcId="{1F660E78-A11A-0245-B455-3CBD7CE82D1D}" destId="{7C8E31FF-A812-2947-B8CE-8E5E3D4AF309}" srcOrd="1" destOrd="0" presId="urn:microsoft.com/office/officeart/2005/8/layout/hierarchy2"/>
    <dgm:cxn modelId="{6AEA7E8F-C7CA-E349-A2CA-3C4F38175003}" type="presOf" srcId="{1F660E78-A11A-0245-B455-3CBD7CE82D1D}" destId="{5F69941B-B3A1-444F-A4E8-949E520AF888}" srcOrd="0" destOrd="0" presId="urn:microsoft.com/office/officeart/2005/8/layout/hierarchy2"/>
    <dgm:cxn modelId="{AB154641-D564-4045-83E0-4F7E3B422D9F}" type="presOf" srcId="{2DB0DDD1-D8E6-064C-B3B1-EBAAED661EF1}" destId="{BD3EF6CF-1313-DF46-8B25-DD3A74CDF98B}" srcOrd="0" destOrd="0" presId="urn:microsoft.com/office/officeart/2005/8/layout/hierarchy2"/>
    <dgm:cxn modelId="{82B9C149-DE5E-974B-A8D8-6C5B052B21BA}" srcId="{77ABD542-BA10-D34E-A146-A8E924ED5A0E}" destId="{CFADC5B1-5621-8F49-8CF8-3005C5DEBF1F}" srcOrd="2" destOrd="0" parTransId="{D53E3EBD-9A04-2A45-A88F-FD7ED16F71F8}" sibTransId="{6481E577-061F-CF44-8C0F-A1092E2C656C}"/>
    <dgm:cxn modelId="{E7A71A22-1D79-E147-83EA-8F143D585196}" type="presOf" srcId="{CA649948-C306-054F-B946-90D1C8709717}" destId="{1C582F7C-6F2B-684B-8322-7E039ECC1B59}" srcOrd="0" destOrd="0" presId="urn:microsoft.com/office/officeart/2005/8/layout/hierarchy2"/>
    <dgm:cxn modelId="{E50710FD-63B8-2348-A554-30544DA75A92}" type="presParOf" srcId="{0A9342A8-82E8-C14F-999D-5F1FB634BE94}" destId="{79560C94-EE09-0144-ADF0-82C114A96EE4}" srcOrd="0" destOrd="0" presId="urn:microsoft.com/office/officeart/2005/8/layout/hierarchy2"/>
    <dgm:cxn modelId="{A663D9A6-1561-D74B-8CDF-8BEC28C28B01}" type="presParOf" srcId="{79560C94-EE09-0144-ADF0-82C114A96EE4}" destId="{EB18E4BB-DBAF-4A47-B912-A56959AEB1CA}" srcOrd="0" destOrd="0" presId="urn:microsoft.com/office/officeart/2005/8/layout/hierarchy2"/>
    <dgm:cxn modelId="{B7F8EC1D-54AC-8A48-88F8-177542E4CBFF}" type="presParOf" srcId="{79560C94-EE09-0144-ADF0-82C114A96EE4}" destId="{EEC2F913-D839-3542-91A1-547AAC61436A}" srcOrd="1" destOrd="0" presId="urn:microsoft.com/office/officeart/2005/8/layout/hierarchy2"/>
    <dgm:cxn modelId="{8ED0ED7A-93E2-7742-8840-57A1FFE089D9}" type="presParOf" srcId="{EEC2F913-D839-3542-91A1-547AAC61436A}" destId="{5F69941B-B3A1-444F-A4E8-949E520AF888}" srcOrd="0" destOrd="0" presId="urn:microsoft.com/office/officeart/2005/8/layout/hierarchy2"/>
    <dgm:cxn modelId="{267B6AB9-7A5F-9446-B047-E0E65360310B}" type="presParOf" srcId="{5F69941B-B3A1-444F-A4E8-949E520AF888}" destId="{7C8E31FF-A812-2947-B8CE-8E5E3D4AF309}" srcOrd="0" destOrd="0" presId="urn:microsoft.com/office/officeart/2005/8/layout/hierarchy2"/>
    <dgm:cxn modelId="{33F89D91-B8FF-5245-BDB9-4C5C479EF148}" type="presParOf" srcId="{EEC2F913-D839-3542-91A1-547AAC61436A}" destId="{C0037067-6872-E246-BF74-1306F904E0EB}" srcOrd="1" destOrd="0" presId="urn:microsoft.com/office/officeart/2005/8/layout/hierarchy2"/>
    <dgm:cxn modelId="{25B22E58-8305-CC41-8E03-A1308C466139}" type="presParOf" srcId="{C0037067-6872-E246-BF74-1306F904E0EB}" destId="{BD3EF6CF-1313-DF46-8B25-DD3A74CDF98B}" srcOrd="0" destOrd="0" presId="urn:microsoft.com/office/officeart/2005/8/layout/hierarchy2"/>
    <dgm:cxn modelId="{DFCD2451-2762-FB4A-8210-F0815E43D919}" type="presParOf" srcId="{C0037067-6872-E246-BF74-1306F904E0EB}" destId="{C86CBC2A-F605-BC43-8EBF-88D209B377F9}" srcOrd="1" destOrd="0" presId="urn:microsoft.com/office/officeart/2005/8/layout/hierarchy2"/>
    <dgm:cxn modelId="{B28F9BBB-D2D6-9E4C-B50A-C27AF677B8C5}" type="presParOf" srcId="{EEC2F913-D839-3542-91A1-547AAC61436A}" destId="{0FC74410-03FA-C84A-8095-5B3BB3AA20A6}" srcOrd="2" destOrd="0" presId="urn:microsoft.com/office/officeart/2005/8/layout/hierarchy2"/>
    <dgm:cxn modelId="{EAC2FBEF-3A64-4248-90BB-B30DC32FCB88}" type="presParOf" srcId="{0FC74410-03FA-C84A-8095-5B3BB3AA20A6}" destId="{A221DF10-AE0B-3847-BCE9-49392D360B3B}" srcOrd="0" destOrd="0" presId="urn:microsoft.com/office/officeart/2005/8/layout/hierarchy2"/>
    <dgm:cxn modelId="{2DF2B881-7BA6-7C41-A6E2-F46170ED23B6}" type="presParOf" srcId="{EEC2F913-D839-3542-91A1-547AAC61436A}" destId="{34C82D2E-D045-6D44-A686-9AD7E9239690}" srcOrd="3" destOrd="0" presId="urn:microsoft.com/office/officeart/2005/8/layout/hierarchy2"/>
    <dgm:cxn modelId="{B7BF062C-3853-BF47-B22B-6FF11DD026AE}" type="presParOf" srcId="{34C82D2E-D045-6D44-A686-9AD7E9239690}" destId="{A53081F5-1E67-6F48-9D65-F97E745E5767}" srcOrd="0" destOrd="0" presId="urn:microsoft.com/office/officeart/2005/8/layout/hierarchy2"/>
    <dgm:cxn modelId="{3701714C-C230-FB40-9018-313F0E4A1676}" type="presParOf" srcId="{34C82D2E-D045-6D44-A686-9AD7E9239690}" destId="{1445A666-CE68-C04E-A1C5-170C64EBD2CF}" srcOrd="1" destOrd="0" presId="urn:microsoft.com/office/officeart/2005/8/layout/hierarchy2"/>
    <dgm:cxn modelId="{D8DF3B6F-8925-B74F-B5C1-592C670474AB}" type="presParOf" srcId="{1445A666-CE68-C04E-A1C5-170C64EBD2CF}" destId="{1A3AC765-0EA9-A547-AE0D-0F2E2F794797}" srcOrd="0" destOrd="0" presId="urn:microsoft.com/office/officeart/2005/8/layout/hierarchy2"/>
    <dgm:cxn modelId="{6E05D36C-E2F7-B446-B47F-D491DBC8150E}" type="presParOf" srcId="{1A3AC765-0EA9-A547-AE0D-0F2E2F794797}" destId="{7F736A5A-4FC1-8047-A881-51C489F06FE6}" srcOrd="0" destOrd="0" presId="urn:microsoft.com/office/officeart/2005/8/layout/hierarchy2"/>
    <dgm:cxn modelId="{1D2DB0C8-3E5E-4C4D-B36D-123EA46984CC}" type="presParOf" srcId="{1445A666-CE68-C04E-A1C5-170C64EBD2CF}" destId="{66EF0D1F-6FFB-C84C-A554-D53F2081E5AC}" srcOrd="1" destOrd="0" presId="urn:microsoft.com/office/officeart/2005/8/layout/hierarchy2"/>
    <dgm:cxn modelId="{C1D3885E-07B3-AC41-B576-F95C167F7351}" type="presParOf" srcId="{66EF0D1F-6FFB-C84C-A554-D53F2081E5AC}" destId="{64BCBCE6-0B3B-BD4C-88A7-A58E4ACB5A52}" srcOrd="0" destOrd="0" presId="urn:microsoft.com/office/officeart/2005/8/layout/hierarchy2"/>
    <dgm:cxn modelId="{65CE99DD-B04E-7140-9CD0-BCC64EF790EB}" type="presParOf" srcId="{66EF0D1F-6FFB-C84C-A554-D53F2081E5AC}" destId="{F6AA5065-830F-5840-8D41-9A2FF97BA258}" srcOrd="1" destOrd="0" presId="urn:microsoft.com/office/officeart/2005/8/layout/hierarchy2"/>
    <dgm:cxn modelId="{2378CF95-F7F2-3647-942C-8C80E9C57BCF}" type="presParOf" srcId="{1445A666-CE68-C04E-A1C5-170C64EBD2CF}" destId="{2B004885-C767-1C49-B9DA-AB2FE72C8A13}" srcOrd="2" destOrd="0" presId="urn:microsoft.com/office/officeart/2005/8/layout/hierarchy2"/>
    <dgm:cxn modelId="{632168B7-9231-1C42-82B4-9C5139F9ED2A}" type="presParOf" srcId="{2B004885-C767-1C49-B9DA-AB2FE72C8A13}" destId="{FB92EFC5-B2BC-484C-80E1-53C771842547}" srcOrd="0" destOrd="0" presId="urn:microsoft.com/office/officeart/2005/8/layout/hierarchy2"/>
    <dgm:cxn modelId="{ED5FCEF9-8241-8D4B-9B83-1AC0094A3509}" type="presParOf" srcId="{1445A666-CE68-C04E-A1C5-170C64EBD2CF}" destId="{99911525-454E-6344-9696-1187BFFDF90D}" srcOrd="3" destOrd="0" presId="urn:microsoft.com/office/officeart/2005/8/layout/hierarchy2"/>
    <dgm:cxn modelId="{317C6C29-B8D6-514C-A17B-32C865057E03}" type="presParOf" srcId="{99911525-454E-6344-9696-1187BFFDF90D}" destId="{AE72D983-25BD-794A-BE12-2695D2D2BBFF}" srcOrd="0" destOrd="0" presId="urn:microsoft.com/office/officeart/2005/8/layout/hierarchy2"/>
    <dgm:cxn modelId="{47AEF0C0-5D9A-7144-B715-65B52FF9D223}" type="presParOf" srcId="{99911525-454E-6344-9696-1187BFFDF90D}" destId="{B8232BEF-764F-ED46-8F3B-89044B172840}" srcOrd="1" destOrd="0" presId="urn:microsoft.com/office/officeart/2005/8/layout/hierarchy2"/>
    <dgm:cxn modelId="{21947CAA-3DB8-D942-873F-D2C8773F3150}" type="presParOf" srcId="{1445A666-CE68-C04E-A1C5-170C64EBD2CF}" destId="{15EB6BEC-6070-D94A-9AEB-CEB97C034B45}" srcOrd="4" destOrd="0" presId="urn:microsoft.com/office/officeart/2005/8/layout/hierarchy2"/>
    <dgm:cxn modelId="{DE3BFCE1-552D-E441-A7A8-195D612B6F40}" type="presParOf" srcId="{15EB6BEC-6070-D94A-9AEB-CEB97C034B45}" destId="{A1D59C57-5A86-4B4A-8BA4-C2FB513469EE}" srcOrd="0" destOrd="0" presId="urn:microsoft.com/office/officeart/2005/8/layout/hierarchy2"/>
    <dgm:cxn modelId="{88B5F01C-54FD-7942-9D2E-E2F64D999AD1}" type="presParOf" srcId="{1445A666-CE68-C04E-A1C5-170C64EBD2CF}" destId="{54FC6997-7E43-B548-85AB-7FE5C96477DC}" srcOrd="5" destOrd="0" presId="urn:microsoft.com/office/officeart/2005/8/layout/hierarchy2"/>
    <dgm:cxn modelId="{BE2A0E42-7689-494D-865A-5223A97CF755}" type="presParOf" srcId="{54FC6997-7E43-B548-85AB-7FE5C96477DC}" destId="{786349DC-86D5-6A43-A78A-BE5C5044BB72}" srcOrd="0" destOrd="0" presId="urn:microsoft.com/office/officeart/2005/8/layout/hierarchy2"/>
    <dgm:cxn modelId="{E0577B73-3636-524E-A385-02D956464C24}" type="presParOf" srcId="{54FC6997-7E43-B548-85AB-7FE5C96477DC}" destId="{B6A45E31-1934-EC4A-A210-C4155CEFE93F}" srcOrd="1" destOrd="0" presId="urn:microsoft.com/office/officeart/2005/8/layout/hierarchy2"/>
    <dgm:cxn modelId="{1C1E1CE7-403B-AC4A-9D54-62A40D0D682E}" type="presParOf" srcId="{EEC2F913-D839-3542-91A1-547AAC61436A}" destId="{5B2FB950-C192-C243-9D19-C261E8589A49}" srcOrd="4" destOrd="0" presId="urn:microsoft.com/office/officeart/2005/8/layout/hierarchy2"/>
    <dgm:cxn modelId="{B99E90C5-AE6D-2F4A-B944-AB69A292F45B}" type="presParOf" srcId="{5B2FB950-C192-C243-9D19-C261E8589A49}" destId="{FDC85FA9-0AF4-7F46-BC33-9E1668A45B60}" srcOrd="0" destOrd="0" presId="urn:microsoft.com/office/officeart/2005/8/layout/hierarchy2"/>
    <dgm:cxn modelId="{D09BF996-CD6D-2140-9077-58E3337242CA}" type="presParOf" srcId="{EEC2F913-D839-3542-91A1-547AAC61436A}" destId="{09844354-417A-BE46-BEFF-BEC9B4798F38}" srcOrd="5" destOrd="0" presId="urn:microsoft.com/office/officeart/2005/8/layout/hierarchy2"/>
    <dgm:cxn modelId="{E02D17B9-4D73-8F43-AA89-C69D2A76C11A}" type="presParOf" srcId="{09844354-417A-BE46-BEFF-BEC9B4798F38}" destId="{1C582F7C-6F2B-684B-8322-7E039ECC1B59}" srcOrd="0" destOrd="0" presId="urn:microsoft.com/office/officeart/2005/8/layout/hierarchy2"/>
    <dgm:cxn modelId="{E5DC7AB9-6F1B-BC47-A271-8D604CCBC677}" type="presParOf" srcId="{09844354-417A-BE46-BEFF-BEC9B4798F38}" destId="{A98514D4-9B4D-B246-A89E-5401F3B9FB6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6E40E6-C6C1-454A-84C4-83A61913442B}" type="doc">
      <dgm:prSet loTypeId="urn:microsoft.com/office/officeart/2005/8/layout/hierarchy3" loCatId="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4A55D8B-25FD-5347-BE50-72FACA775C60}">
      <dgm:prSet phldrT="[Text]" custT="1"/>
      <dgm:spPr/>
      <dgm:t>
        <a:bodyPr/>
        <a:lstStyle/>
        <a:p>
          <a:r>
            <a:rPr lang="en-US" sz="1800" dirty="0">
              <a:solidFill>
                <a:srgbClr val="FF2F92"/>
              </a:solidFill>
            </a:rPr>
            <a:t>Types of C.T.</a:t>
          </a:r>
        </a:p>
        <a:p>
          <a:r>
            <a:rPr lang="en-US" sz="1800" dirty="0">
              <a:solidFill>
                <a:srgbClr val="FF2F92"/>
              </a:solidFill>
            </a:rPr>
            <a:t>(depending</a:t>
          </a:r>
          <a:r>
            <a:rPr lang="en-US" sz="1800" baseline="0" dirty="0">
              <a:solidFill>
                <a:srgbClr val="FF2F92"/>
              </a:solidFill>
            </a:rPr>
            <a:t> on matrix)</a:t>
          </a:r>
          <a:endParaRPr lang="en-US" sz="1800" dirty="0">
            <a:solidFill>
              <a:srgbClr val="FF2F92"/>
            </a:solidFill>
          </a:endParaRPr>
        </a:p>
      </dgm:t>
    </dgm:pt>
    <dgm:pt modelId="{5A12F88D-E0D5-E54A-8274-DBDE85F8D314}" type="parTrans" cxnId="{5085D632-AE44-D849-B5EF-EFDCA1B5F45B}">
      <dgm:prSet/>
      <dgm:spPr/>
      <dgm:t>
        <a:bodyPr/>
        <a:lstStyle/>
        <a:p>
          <a:endParaRPr lang="en-US"/>
        </a:p>
      </dgm:t>
    </dgm:pt>
    <dgm:pt modelId="{75437C85-A5FD-E64C-BC61-B7B8F1709C92}" type="sibTrans" cxnId="{5085D632-AE44-D849-B5EF-EFDCA1B5F45B}">
      <dgm:prSet/>
      <dgm:spPr/>
      <dgm:t>
        <a:bodyPr/>
        <a:lstStyle/>
        <a:p>
          <a:endParaRPr lang="en-US"/>
        </a:p>
      </dgm:t>
    </dgm:pt>
    <dgm:pt modelId="{1CD30C31-1DD3-B94B-8DD1-18867139E6A5}">
      <dgm:prSet phldrT="[Text]"/>
      <dgm:spPr/>
      <dgm:t>
        <a:bodyPr/>
        <a:lstStyle/>
        <a:p>
          <a:r>
            <a:rPr lang="en-US" dirty="0"/>
            <a:t>Matrix is soft &gt; </a:t>
          </a:r>
          <a:r>
            <a:rPr lang="en-US" dirty="0">
              <a:solidFill>
                <a:srgbClr val="0432FF"/>
              </a:solidFill>
            </a:rPr>
            <a:t>Connective</a:t>
          </a:r>
          <a:r>
            <a:rPr lang="en-US" baseline="0" dirty="0">
              <a:solidFill>
                <a:srgbClr val="0432FF"/>
              </a:solidFill>
            </a:rPr>
            <a:t> tissue proper</a:t>
          </a:r>
          <a:endParaRPr lang="en-US" dirty="0">
            <a:solidFill>
              <a:srgbClr val="0432FF"/>
            </a:solidFill>
          </a:endParaRPr>
        </a:p>
      </dgm:t>
    </dgm:pt>
    <dgm:pt modelId="{1932B9E8-CE72-E34A-BD94-B45B3295DF27}" type="parTrans" cxnId="{80096DD4-8A55-194F-8EC4-821D8928FF15}">
      <dgm:prSet/>
      <dgm:spPr/>
      <dgm:t>
        <a:bodyPr/>
        <a:lstStyle/>
        <a:p>
          <a:endParaRPr lang="en-US"/>
        </a:p>
      </dgm:t>
    </dgm:pt>
    <dgm:pt modelId="{5B897210-6310-F14D-A2B8-06AB07D7E4B6}" type="sibTrans" cxnId="{80096DD4-8A55-194F-8EC4-821D8928FF15}">
      <dgm:prSet/>
      <dgm:spPr/>
      <dgm:t>
        <a:bodyPr/>
        <a:lstStyle/>
        <a:p>
          <a:endParaRPr lang="en-US"/>
        </a:p>
      </dgm:t>
    </dgm:pt>
    <dgm:pt modelId="{809A6CE7-57DB-E64E-B3C0-DFE227EB0A4C}">
      <dgm:prSet phldrT="[Text]"/>
      <dgm:spPr/>
      <dgm:t>
        <a:bodyPr/>
        <a:lstStyle/>
        <a:p>
          <a:r>
            <a:rPr lang="en-US" dirty="0"/>
            <a:t>Matrix is rigid&gt;</a:t>
          </a:r>
          <a:r>
            <a:rPr lang="en-US" baseline="0" dirty="0"/>
            <a:t> </a:t>
          </a:r>
          <a:r>
            <a:rPr lang="en-US" baseline="0" dirty="0">
              <a:solidFill>
                <a:srgbClr val="0432FF"/>
              </a:solidFill>
            </a:rPr>
            <a:t>Cartilage</a:t>
          </a:r>
          <a:endParaRPr lang="en-US" dirty="0">
            <a:solidFill>
              <a:srgbClr val="0432FF"/>
            </a:solidFill>
          </a:endParaRPr>
        </a:p>
      </dgm:t>
    </dgm:pt>
    <dgm:pt modelId="{EE0202D5-B8B4-324A-AD97-61CE23EFC10A}" type="parTrans" cxnId="{84ECEA69-C92D-EA42-8D9A-D6B0E87C0AD1}">
      <dgm:prSet/>
      <dgm:spPr/>
      <dgm:t>
        <a:bodyPr/>
        <a:lstStyle/>
        <a:p>
          <a:endParaRPr lang="en-US"/>
        </a:p>
      </dgm:t>
    </dgm:pt>
    <dgm:pt modelId="{C8ACA47F-67F2-5E47-BA20-2A91CEFAD619}" type="sibTrans" cxnId="{84ECEA69-C92D-EA42-8D9A-D6B0E87C0AD1}">
      <dgm:prSet/>
      <dgm:spPr/>
      <dgm:t>
        <a:bodyPr/>
        <a:lstStyle/>
        <a:p>
          <a:endParaRPr lang="en-US"/>
        </a:p>
      </dgm:t>
    </dgm:pt>
    <dgm:pt modelId="{9C729F5F-BC4B-9B48-98FB-26E62BB0AC24}">
      <dgm:prSet/>
      <dgm:spPr/>
      <dgm:t>
        <a:bodyPr/>
        <a:lstStyle/>
        <a:p>
          <a:r>
            <a:rPr lang="en-US" dirty="0"/>
            <a:t>Matrix is solid &gt; </a:t>
          </a:r>
          <a:r>
            <a:rPr lang="en-US" dirty="0">
              <a:solidFill>
                <a:srgbClr val="0432FF"/>
              </a:solidFill>
            </a:rPr>
            <a:t>Bones</a:t>
          </a:r>
        </a:p>
      </dgm:t>
    </dgm:pt>
    <dgm:pt modelId="{5D19F263-3C9B-7045-B4E6-9EDE68063CE4}" type="parTrans" cxnId="{4DC6F2D6-0C6F-224F-86A3-B4E062215619}">
      <dgm:prSet/>
      <dgm:spPr/>
      <dgm:t>
        <a:bodyPr/>
        <a:lstStyle/>
        <a:p>
          <a:endParaRPr lang="en-US"/>
        </a:p>
      </dgm:t>
    </dgm:pt>
    <dgm:pt modelId="{DEEC6EA2-98F4-754C-92E1-CAC363325B09}" type="sibTrans" cxnId="{4DC6F2D6-0C6F-224F-86A3-B4E062215619}">
      <dgm:prSet/>
      <dgm:spPr/>
      <dgm:t>
        <a:bodyPr/>
        <a:lstStyle/>
        <a:p>
          <a:endParaRPr lang="en-US"/>
        </a:p>
      </dgm:t>
    </dgm:pt>
    <dgm:pt modelId="{B80F5DB6-FE19-0D46-85BF-86742F5BF04C}">
      <dgm:prSet/>
      <dgm:spPr/>
      <dgm:t>
        <a:bodyPr/>
        <a:lstStyle/>
        <a:p>
          <a:r>
            <a:rPr lang="en-US" dirty="0"/>
            <a:t>Matrix is fluid &gt; </a:t>
          </a:r>
          <a:r>
            <a:rPr lang="en-US" dirty="0">
              <a:solidFill>
                <a:srgbClr val="0432FF"/>
              </a:solidFill>
            </a:rPr>
            <a:t>Blood</a:t>
          </a:r>
        </a:p>
      </dgm:t>
    </dgm:pt>
    <dgm:pt modelId="{9729263F-BD37-0240-89E3-75DAFFE4F96A}" type="parTrans" cxnId="{E3131516-FC50-ED42-994D-3F407E0F886E}">
      <dgm:prSet/>
      <dgm:spPr/>
      <dgm:t>
        <a:bodyPr/>
        <a:lstStyle/>
        <a:p>
          <a:endParaRPr lang="en-US"/>
        </a:p>
      </dgm:t>
    </dgm:pt>
    <dgm:pt modelId="{A51EF4D6-404A-7B40-A730-4052ABE4E09A}" type="sibTrans" cxnId="{E3131516-FC50-ED42-994D-3F407E0F886E}">
      <dgm:prSet/>
      <dgm:spPr/>
      <dgm:t>
        <a:bodyPr/>
        <a:lstStyle/>
        <a:p>
          <a:endParaRPr lang="en-US"/>
        </a:p>
      </dgm:t>
    </dgm:pt>
    <dgm:pt modelId="{1750FBFF-3075-2540-9A33-84F711C2C0B2}" type="pres">
      <dgm:prSet presAssocID="{D46E40E6-C6C1-454A-84C4-83A6191344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EB3903D-5D3E-EF4D-9AB5-D815D65421A3}" type="pres">
      <dgm:prSet presAssocID="{64A55D8B-25FD-5347-BE50-72FACA775C60}" presName="root" presStyleCnt="0"/>
      <dgm:spPr/>
    </dgm:pt>
    <dgm:pt modelId="{89BA5AC4-DEF6-3648-BFFD-6B936E76D325}" type="pres">
      <dgm:prSet presAssocID="{64A55D8B-25FD-5347-BE50-72FACA775C60}" presName="rootComposite" presStyleCnt="0"/>
      <dgm:spPr/>
    </dgm:pt>
    <dgm:pt modelId="{5138BAFB-3572-D441-A2ED-63C6ED698D13}" type="pres">
      <dgm:prSet presAssocID="{64A55D8B-25FD-5347-BE50-72FACA775C60}" presName="rootText" presStyleLbl="node1" presStyleIdx="0" presStyleCnt="1" custScaleX="271712" custScaleY="110110" custLinFactNeighborX="8634" custLinFactNeighborY="-25628"/>
      <dgm:spPr/>
    </dgm:pt>
    <dgm:pt modelId="{702EF0C4-6355-DF41-AD85-A1FE717CF996}" type="pres">
      <dgm:prSet presAssocID="{64A55D8B-25FD-5347-BE50-72FACA775C60}" presName="rootConnector" presStyleLbl="node1" presStyleIdx="0" presStyleCnt="1"/>
      <dgm:spPr/>
    </dgm:pt>
    <dgm:pt modelId="{02B8BCC2-2729-F74A-90D6-BD57A1757494}" type="pres">
      <dgm:prSet presAssocID="{64A55D8B-25FD-5347-BE50-72FACA775C60}" presName="childShape" presStyleCnt="0"/>
      <dgm:spPr/>
    </dgm:pt>
    <dgm:pt modelId="{79B2773D-7BE0-FC4E-A200-919F6B8773B1}" type="pres">
      <dgm:prSet presAssocID="{1932B9E8-CE72-E34A-BD94-B45B3295DF27}" presName="Name13" presStyleLbl="parChTrans1D2" presStyleIdx="0" presStyleCnt="4"/>
      <dgm:spPr/>
    </dgm:pt>
    <dgm:pt modelId="{79551CDC-D195-2D45-A090-0021B5872464}" type="pres">
      <dgm:prSet presAssocID="{1CD30C31-1DD3-B94B-8DD1-18867139E6A5}" presName="childText" presStyleLbl="bgAcc1" presStyleIdx="0" presStyleCnt="4" custScaleX="397400">
        <dgm:presLayoutVars>
          <dgm:bulletEnabled val="1"/>
        </dgm:presLayoutVars>
      </dgm:prSet>
      <dgm:spPr/>
    </dgm:pt>
    <dgm:pt modelId="{2A07A2AC-3328-3549-8681-CE6C38B45D2F}" type="pres">
      <dgm:prSet presAssocID="{EE0202D5-B8B4-324A-AD97-61CE23EFC10A}" presName="Name13" presStyleLbl="parChTrans1D2" presStyleIdx="1" presStyleCnt="4"/>
      <dgm:spPr/>
    </dgm:pt>
    <dgm:pt modelId="{868476CD-43DD-394C-BD4A-F477576ADBD6}" type="pres">
      <dgm:prSet presAssocID="{809A6CE7-57DB-E64E-B3C0-DFE227EB0A4C}" presName="childText" presStyleLbl="bgAcc1" presStyleIdx="1" presStyleCnt="4" custScaleX="393560" custLinFactNeighborX="1920" custLinFactNeighborY="-8845">
        <dgm:presLayoutVars>
          <dgm:bulletEnabled val="1"/>
        </dgm:presLayoutVars>
      </dgm:prSet>
      <dgm:spPr/>
    </dgm:pt>
    <dgm:pt modelId="{DCFE261C-9C4A-AA4A-9953-F82A70431A18}" type="pres">
      <dgm:prSet presAssocID="{5D19F263-3C9B-7045-B4E6-9EDE68063CE4}" presName="Name13" presStyleLbl="parChTrans1D2" presStyleIdx="2" presStyleCnt="4"/>
      <dgm:spPr/>
    </dgm:pt>
    <dgm:pt modelId="{1ED35F54-95F5-4C4C-A1DF-41D43F22A469}" type="pres">
      <dgm:prSet presAssocID="{9C729F5F-BC4B-9B48-98FB-26E62BB0AC24}" presName="childText" presStyleLbl="bgAcc1" presStyleIdx="2" presStyleCnt="4" custScaleX="393560">
        <dgm:presLayoutVars>
          <dgm:bulletEnabled val="1"/>
        </dgm:presLayoutVars>
      </dgm:prSet>
      <dgm:spPr/>
    </dgm:pt>
    <dgm:pt modelId="{4F2E57D9-0AD9-2344-B05F-A3F9CFB22EB6}" type="pres">
      <dgm:prSet presAssocID="{9729263F-BD37-0240-89E3-75DAFFE4F96A}" presName="Name13" presStyleLbl="parChTrans1D2" presStyleIdx="3" presStyleCnt="4"/>
      <dgm:spPr/>
    </dgm:pt>
    <dgm:pt modelId="{114CCAB6-3738-D140-9750-FF39F84A1A5D}" type="pres">
      <dgm:prSet presAssocID="{B80F5DB6-FE19-0D46-85BF-86742F5BF04C}" presName="childText" presStyleLbl="bgAcc1" presStyleIdx="3" presStyleCnt="4" custScaleX="393560">
        <dgm:presLayoutVars>
          <dgm:bulletEnabled val="1"/>
        </dgm:presLayoutVars>
      </dgm:prSet>
      <dgm:spPr/>
    </dgm:pt>
  </dgm:ptLst>
  <dgm:cxnLst>
    <dgm:cxn modelId="{5E8C94BB-8A96-A047-8798-27EAFDC47050}" type="presOf" srcId="{809A6CE7-57DB-E64E-B3C0-DFE227EB0A4C}" destId="{868476CD-43DD-394C-BD4A-F477576ADBD6}" srcOrd="0" destOrd="0" presId="urn:microsoft.com/office/officeart/2005/8/layout/hierarchy3"/>
    <dgm:cxn modelId="{9DC4FA71-CD34-3247-9318-EAE1ECFC2644}" type="presOf" srcId="{64A55D8B-25FD-5347-BE50-72FACA775C60}" destId="{702EF0C4-6355-DF41-AD85-A1FE717CF996}" srcOrd="1" destOrd="0" presId="urn:microsoft.com/office/officeart/2005/8/layout/hierarchy3"/>
    <dgm:cxn modelId="{D3341593-3B34-004C-882D-DB4002D7A17D}" type="presOf" srcId="{9C729F5F-BC4B-9B48-98FB-26E62BB0AC24}" destId="{1ED35F54-95F5-4C4C-A1DF-41D43F22A469}" srcOrd="0" destOrd="0" presId="urn:microsoft.com/office/officeart/2005/8/layout/hierarchy3"/>
    <dgm:cxn modelId="{E3131516-FC50-ED42-994D-3F407E0F886E}" srcId="{64A55D8B-25FD-5347-BE50-72FACA775C60}" destId="{B80F5DB6-FE19-0D46-85BF-86742F5BF04C}" srcOrd="3" destOrd="0" parTransId="{9729263F-BD37-0240-89E3-75DAFFE4F96A}" sibTransId="{A51EF4D6-404A-7B40-A730-4052ABE4E09A}"/>
    <dgm:cxn modelId="{E5E66AE0-0F41-9846-8E67-B1EE11EE99C6}" type="presOf" srcId="{B80F5DB6-FE19-0D46-85BF-86742F5BF04C}" destId="{114CCAB6-3738-D140-9750-FF39F84A1A5D}" srcOrd="0" destOrd="0" presId="urn:microsoft.com/office/officeart/2005/8/layout/hierarchy3"/>
    <dgm:cxn modelId="{E481F730-EAFA-A446-A2A7-B3C15F4F5094}" type="presOf" srcId="{9729263F-BD37-0240-89E3-75DAFFE4F96A}" destId="{4F2E57D9-0AD9-2344-B05F-A3F9CFB22EB6}" srcOrd="0" destOrd="0" presId="urn:microsoft.com/office/officeart/2005/8/layout/hierarchy3"/>
    <dgm:cxn modelId="{575E7862-35D5-FF49-A62E-0CE5C7BBCFF2}" type="presOf" srcId="{1CD30C31-1DD3-B94B-8DD1-18867139E6A5}" destId="{79551CDC-D195-2D45-A090-0021B5872464}" srcOrd="0" destOrd="0" presId="urn:microsoft.com/office/officeart/2005/8/layout/hierarchy3"/>
    <dgm:cxn modelId="{3EE2F911-8BC6-184A-9E5F-61240C301EAF}" type="presOf" srcId="{64A55D8B-25FD-5347-BE50-72FACA775C60}" destId="{5138BAFB-3572-D441-A2ED-63C6ED698D13}" srcOrd="0" destOrd="0" presId="urn:microsoft.com/office/officeart/2005/8/layout/hierarchy3"/>
    <dgm:cxn modelId="{9B827AD2-AAEC-C640-98B4-25F4AD81BDE5}" type="presOf" srcId="{5D19F263-3C9B-7045-B4E6-9EDE68063CE4}" destId="{DCFE261C-9C4A-AA4A-9953-F82A70431A18}" srcOrd="0" destOrd="0" presId="urn:microsoft.com/office/officeart/2005/8/layout/hierarchy3"/>
    <dgm:cxn modelId="{BC969FAA-F1E6-E944-B5D6-3F033638B398}" type="presOf" srcId="{D46E40E6-C6C1-454A-84C4-83A61913442B}" destId="{1750FBFF-3075-2540-9A33-84F711C2C0B2}" srcOrd="0" destOrd="0" presId="urn:microsoft.com/office/officeart/2005/8/layout/hierarchy3"/>
    <dgm:cxn modelId="{5085D632-AE44-D849-B5EF-EFDCA1B5F45B}" srcId="{D46E40E6-C6C1-454A-84C4-83A61913442B}" destId="{64A55D8B-25FD-5347-BE50-72FACA775C60}" srcOrd="0" destOrd="0" parTransId="{5A12F88D-E0D5-E54A-8274-DBDE85F8D314}" sibTransId="{75437C85-A5FD-E64C-BC61-B7B8F1709C92}"/>
    <dgm:cxn modelId="{32563F54-AD10-7B4D-8EF9-6F8F4FD039F8}" type="presOf" srcId="{EE0202D5-B8B4-324A-AD97-61CE23EFC10A}" destId="{2A07A2AC-3328-3549-8681-CE6C38B45D2F}" srcOrd="0" destOrd="0" presId="urn:microsoft.com/office/officeart/2005/8/layout/hierarchy3"/>
    <dgm:cxn modelId="{4DC6F2D6-0C6F-224F-86A3-B4E062215619}" srcId="{64A55D8B-25FD-5347-BE50-72FACA775C60}" destId="{9C729F5F-BC4B-9B48-98FB-26E62BB0AC24}" srcOrd="2" destOrd="0" parTransId="{5D19F263-3C9B-7045-B4E6-9EDE68063CE4}" sibTransId="{DEEC6EA2-98F4-754C-92E1-CAC363325B09}"/>
    <dgm:cxn modelId="{DA325D2D-B669-8447-BC48-E73A606CBCE4}" type="presOf" srcId="{1932B9E8-CE72-E34A-BD94-B45B3295DF27}" destId="{79B2773D-7BE0-FC4E-A200-919F6B8773B1}" srcOrd="0" destOrd="0" presId="urn:microsoft.com/office/officeart/2005/8/layout/hierarchy3"/>
    <dgm:cxn modelId="{80096DD4-8A55-194F-8EC4-821D8928FF15}" srcId="{64A55D8B-25FD-5347-BE50-72FACA775C60}" destId="{1CD30C31-1DD3-B94B-8DD1-18867139E6A5}" srcOrd="0" destOrd="0" parTransId="{1932B9E8-CE72-E34A-BD94-B45B3295DF27}" sibTransId="{5B897210-6310-F14D-A2B8-06AB07D7E4B6}"/>
    <dgm:cxn modelId="{84ECEA69-C92D-EA42-8D9A-D6B0E87C0AD1}" srcId="{64A55D8B-25FD-5347-BE50-72FACA775C60}" destId="{809A6CE7-57DB-E64E-B3C0-DFE227EB0A4C}" srcOrd="1" destOrd="0" parTransId="{EE0202D5-B8B4-324A-AD97-61CE23EFC10A}" sibTransId="{C8ACA47F-67F2-5E47-BA20-2A91CEFAD619}"/>
    <dgm:cxn modelId="{DC42F94A-7F50-404B-9D24-751F2F96DE2E}" type="presParOf" srcId="{1750FBFF-3075-2540-9A33-84F711C2C0B2}" destId="{3EB3903D-5D3E-EF4D-9AB5-D815D65421A3}" srcOrd="0" destOrd="0" presId="urn:microsoft.com/office/officeart/2005/8/layout/hierarchy3"/>
    <dgm:cxn modelId="{B63467C8-688E-0049-8C2C-323279420B97}" type="presParOf" srcId="{3EB3903D-5D3E-EF4D-9AB5-D815D65421A3}" destId="{89BA5AC4-DEF6-3648-BFFD-6B936E76D325}" srcOrd="0" destOrd="0" presId="urn:microsoft.com/office/officeart/2005/8/layout/hierarchy3"/>
    <dgm:cxn modelId="{4F313916-2C2F-4949-832A-EC5E26B70932}" type="presParOf" srcId="{89BA5AC4-DEF6-3648-BFFD-6B936E76D325}" destId="{5138BAFB-3572-D441-A2ED-63C6ED698D13}" srcOrd="0" destOrd="0" presId="urn:microsoft.com/office/officeart/2005/8/layout/hierarchy3"/>
    <dgm:cxn modelId="{7CE35E0D-DBCF-0441-B67A-3BBF306A7510}" type="presParOf" srcId="{89BA5AC4-DEF6-3648-BFFD-6B936E76D325}" destId="{702EF0C4-6355-DF41-AD85-A1FE717CF996}" srcOrd="1" destOrd="0" presId="urn:microsoft.com/office/officeart/2005/8/layout/hierarchy3"/>
    <dgm:cxn modelId="{2A01161F-8E71-1F4F-8625-67557ABE4F57}" type="presParOf" srcId="{3EB3903D-5D3E-EF4D-9AB5-D815D65421A3}" destId="{02B8BCC2-2729-F74A-90D6-BD57A1757494}" srcOrd="1" destOrd="0" presId="urn:microsoft.com/office/officeart/2005/8/layout/hierarchy3"/>
    <dgm:cxn modelId="{BC6D1FE8-05E9-804E-A12C-299D1EF098AE}" type="presParOf" srcId="{02B8BCC2-2729-F74A-90D6-BD57A1757494}" destId="{79B2773D-7BE0-FC4E-A200-919F6B8773B1}" srcOrd="0" destOrd="0" presId="urn:microsoft.com/office/officeart/2005/8/layout/hierarchy3"/>
    <dgm:cxn modelId="{9D0D33F6-92A4-5D40-905D-3CF4636D913A}" type="presParOf" srcId="{02B8BCC2-2729-F74A-90D6-BD57A1757494}" destId="{79551CDC-D195-2D45-A090-0021B5872464}" srcOrd="1" destOrd="0" presId="urn:microsoft.com/office/officeart/2005/8/layout/hierarchy3"/>
    <dgm:cxn modelId="{444B8EBE-8105-704B-B467-9BF4733BAEC3}" type="presParOf" srcId="{02B8BCC2-2729-F74A-90D6-BD57A1757494}" destId="{2A07A2AC-3328-3549-8681-CE6C38B45D2F}" srcOrd="2" destOrd="0" presId="urn:microsoft.com/office/officeart/2005/8/layout/hierarchy3"/>
    <dgm:cxn modelId="{9172E4C9-02C2-284A-9218-44604F9808BF}" type="presParOf" srcId="{02B8BCC2-2729-F74A-90D6-BD57A1757494}" destId="{868476CD-43DD-394C-BD4A-F477576ADBD6}" srcOrd="3" destOrd="0" presId="urn:microsoft.com/office/officeart/2005/8/layout/hierarchy3"/>
    <dgm:cxn modelId="{FD3BF711-E64B-6943-86B5-684CEE066969}" type="presParOf" srcId="{02B8BCC2-2729-F74A-90D6-BD57A1757494}" destId="{DCFE261C-9C4A-AA4A-9953-F82A70431A18}" srcOrd="4" destOrd="0" presId="urn:microsoft.com/office/officeart/2005/8/layout/hierarchy3"/>
    <dgm:cxn modelId="{C0394DBD-827C-F94C-9DC7-AADCFA4F05A1}" type="presParOf" srcId="{02B8BCC2-2729-F74A-90D6-BD57A1757494}" destId="{1ED35F54-95F5-4C4C-A1DF-41D43F22A469}" srcOrd="5" destOrd="0" presId="urn:microsoft.com/office/officeart/2005/8/layout/hierarchy3"/>
    <dgm:cxn modelId="{93023937-7535-004C-8E3D-0DB71D0D26CC}" type="presParOf" srcId="{02B8BCC2-2729-F74A-90D6-BD57A1757494}" destId="{4F2E57D9-0AD9-2344-B05F-A3F9CFB22EB6}" srcOrd="6" destOrd="0" presId="urn:microsoft.com/office/officeart/2005/8/layout/hierarchy3"/>
    <dgm:cxn modelId="{33490BC2-0E51-F944-A2A0-AC31EA8C3F66}" type="presParOf" srcId="{02B8BCC2-2729-F74A-90D6-BD57A1757494}" destId="{114CCAB6-3738-D140-9750-FF39F84A1A5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B73A07-C822-564B-B0AB-6034C88CAC7F}" type="doc">
      <dgm:prSet loTypeId="urn:microsoft.com/office/officeart/2005/8/layout/hierarchy1" loCatId="" qsTypeId="urn:microsoft.com/office/officeart/2005/8/quickstyle/simple4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4B91242E-FD53-2F4E-BD5C-865223BBFA28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pPr rtl="0"/>
          <a:r>
            <a:rPr lang="en-US" sz="2800" i="1">
              <a:solidFill>
                <a:schemeClr val="bg1"/>
              </a:solidFill>
            </a:rPr>
            <a:t>C.T. Proper Types</a:t>
          </a:r>
          <a:endParaRPr lang="en-US" sz="2800" i="1" dirty="0">
            <a:solidFill>
              <a:schemeClr val="bg1"/>
            </a:solidFill>
          </a:endParaRPr>
        </a:p>
      </dgm:t>
    </dgm:pt>
    <dgm:pt modelId="{3B56E145-0D2C-534E-95ED-5FFFE43BF9B6}" type="parTrans" cxnId="{34767151-D457-E54B-8B47-D8B6C0800BAA}">
      <dgm:prSet/>
      <dgm:spPr/>
      <dgm:t>
        <a:bodyPr/>
        <a:lstStyle/>
        <a:p>
          <a:pPr rtl="0"/>
          <a:endParaRPr lang="en-US"/>
        </a:p>
      </dgm:t>
    </dgm:pt>
    <dgm:pt modelId="{7A2DDF6A-3C81-FB40-9F7A-DC2B0A0509DE}" type="sibTrans" cxnId="{34767151-D457-E54B-8B47-D8B6C0800BAA}">
      <dgm:prSet/>
      <dgm:spPr/>
      <dgm:t>
        <a:bodyPr/>
        <a:lstStyle/>
        <a:p>
          <a:pPr rtl="0"/>
          <a:endParaRPr lang="en-US"/>
        </a:p>
      </dgm:t>
    </dgm:pt>
    <dgm:pt modelId="{2E13C061-EEE3-EC4D-A799-4D9339CB0842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sz="2400" dirty="0">
              <a:solidFill>
                <a:srgbClr val="FF2F92"/>
              </a:solidFill>
            </a:rPr>
            <a:t>Reticular</a:t>
          </a:r>
          <a:endParaRPr lang="en-US" sz="1400" dirty="0">
            <a:solidFill>
              <a:srgbClr val="FF2F92"/>
            </a:solidFill>
          </a:endParaRPr>
        </a:p>
      </dgm:t>
    </dgm:pt>
    <dgm:pt modelId="{1ED427BA-2CC3-DD40-8CE1-FBCE7C461790}" type="parTrans" cxnId="{F32DB26D-86FA-9440-A56D-A00D21937F3B}">
      <dgm:prSet/>
      <dgm:spPr/>
      <dgm:t>
        <a:bodyPr/>
        <a:lstStyle/>
        <a:p>
          <a:pPr rtl="0"/>
          <a:endParaRPr lang="en-US"/>
        </a:p>
      </dgm:t>
    </dgm:pt>
    <dgm:pt modelId="{46A5915E-23F1-F941-998F-D0E3D972C739}" type="sibTrans" cxnId="{F32DB26D-86FA-9440-A56D-A00D21937F3B}">
      <dgm:prSet/>
      <dgm:spPr/>
      <dgm:t>
        <a:bodyPr/>
        <a:lstStyle/>
        <a:p>
          <a:pPr rtl="0"/>
          <a:endParaRPr lang="en-US"/>
        </a:p>
      </dgm:t>
    </dgm:pt>
    <dgm:pt modelId="{7287DCE8-DD62-8B41-90FC-DEB8512F55CD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sz="2400" dirty="0">
              <a:solidFill>
                <a:srgbClr val="FF2F92"/>
              </a:solidFill>
            </a:rPr>
            <a:t>Dense Collagenous</a:t>
          </a:r>
          <a:endParaRPr lang="en-US" sz="1600" dirty="0">
            <a:solidFill>
              <a:srgbClr val="FF2F92"/>
            </a:solidFill>
          </a:endParaRPr>
        </a:p>
      </dgm:t>
    </dgm:pt>
    <dgm:pt modelId="{93DECE95-63AF-DD4B-842B-102FBC2C9C9D}" type="parTrans" cxnId="{F3FEDAC1-6553-EA48-980A-263D8FB58257}">
      <dgm:prSet/>
      <dgm:spPr/>
      <dgm:t>
        <a:bodyPr/>
        <a:lstStyle/>
        <a:p>
          <a:pPr rtl="0"/>
          <a:endParaRPr lang="en-US"/>
        </a:p>
      </dgm:t>
    </dgm:pt>
    <dgm:pt modelId="{B1EF0771-911F-2045-9270-3D92711CD881}" type="sibTrans" cxnId="{F3FEDAC1-6553-EA48-980A-263D8FB58257}">
      <dgm:prSet/>
      <dgm:spPr/>
      <dgm:t>
        <a:bodyPr/>
        <a:lstStyle/>
        <a:p>
          <a:pPr rtl="0"/>
          <a:endParaRPr lang="en-US"/>
        </a:p>
      </dgm:t>
    </dgm:pt>
    <dgm:pt modelId="{AB87C04D-DE2C-5042-96BA-E4B31A0FD6D7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sz="2400" dirty="0">
              <a:solidFill>
                <a:srgbClr val="FF2F92"/>
              </a:solidFill>
            </a:rPr>
            <a:t>Loose (Areolar)</a:t>
          </a:r>
          <a:endParaRPr lang="en-US" sz="1200" dirty="0">
            <a:solidFill>
              <a:srgbClr val="FF2F92"/>
            </a:solidFill>
          </a:endParaRPr>
        </a:p>
      </dgm:t>
    </dgm:pt>
    <dgm:pt modelId="{DA349682-C934-E647-A8FF-4CC462BA9E75}" type="parTrans" cxnId="{27DB75E5-8299-5448-A60F-C53D25634984}">
      <dgm:prSet/>
      <dgm:spPr/>
      <dgm:t>
        <a:bodyPr/>
        <a:lstStyle/>
        <a:p>
          <a:pPr rtl="0"/>
          <a:endParaRPr lang="en-US"/>
        </a:p>
      </dgm:t>
    </dgm:pt>
    <dgm:pt modelId="{DFB5840C-ECB1-0140-AE4C-7A680ED8FAC7}" type="sibTrans" cxnId="{27DB75E5-8299-5448-A60F-C53D25634984}">
      <dgm:prSet/>
      <dgm:spPr/>
      <dgm:t>
        <a:bodyPr/>
        <a:lstStyle/>
        <a:p>
          <a:pPr rtl="0"/>
          <a:endParaRPr lang="en-US"/>
        </a:p>
      </dgm:t>
    </dgm:pt>
    <dgm:pt modelId="{7BF0980A-DB2E-EA4C-98D1-6BB8F237EB22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sz="2400" dirty="0">
              <a:solidFill>
                <a:srgbClr val="FF2F92"/>
              </a:solidFill>
            </a:rPr>
            <a:t>Adipose</a:t>
          </a:r>
          <a:endParaRPr lang="en-US" sz="1400" dirty="0">
            <a:solidFill>
              <a:srgbClr val="FF2F92"/>
            </a:solidFill>
          </a:endParaRPr>
        </a:p>
      </dgm:t>
    </dgm:pt>
    <dgm:pt modelId="{212CD5E0-38A7-D64C-9227-8C5D1979104F}" type="parTrans" cxnId="{4D27EED0-435F-E342-947E-E88BC968A802}">
      <dgm:prSet/>
      <dgm:spPr/>
      <dgm:t>
        <a:bodyPr/>
        <a:lstStyle/>
        <a:p>
          <a:pPr rtl="0"/>
          <a:endParaRPr lang="en-US"/>
        </a:p>
      </dgm:t>
    </dgm:pt>
    <dgm:pt modelId="{94DF48B0-BDA1-F240-BD11-61B64E343C16}" type="sibTrans" cxnId="{4D27EED0-435F-E342-947E-E88BC968A802}">
      <dgm:prSet/>
      <dgm:spPr/>
      <dgm:t>
        <a:bodyPr/>
        <a:lstStyle/>
        <a:p>
          <a:pPr rtl="0"/>
          <a:endParaRPr lang="en-US"/>
        </a:p>
      </dgm:t>
    </dgm:pt>
    <dgm:pt modelId="{7C4ED017-A179-6149-9E1D-62D48D31D69F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algn="l" rtl="0"/>
          <a:r>
            <a:rPr lang="en-US" sz="1600" b="1" baseline="0">
              <a:solidFill>
                <a:srgbClr val="0432FF"/>
              </a:solidFill>
            </a:rPr>
            <a:t>Predominance</a:t>
          </a:r>
          <a:r>
            <a:rPr lang="en-US" sz="1600" baseline="0">
              <a:solidFill>
                <a:srgbClr val="0432FF"/>
              </a:solidFill>
            </a:rPr>
            <a:t> : </a:t>
          </a:r>
        </a:p>
        <a:p>
          <a:pPr algn="l" rtl="0"/>
          <a:r>
            <a:rPr lang="en-US" sz="1600" baseline="0"/>
            <a:t>Unilocular  fat cells</a:t>
          </a:r>
        </a:p>
        <a:p>
          <a:pPr algn="l" rtl="0"/>
          <a:r>
            <a:rPr lang="en-US" sz="1600" b="1" baseline="0">
              <a:solidFill>
                <a:srgbClr val="0432FF"/>
              </a:solidFill>
            </a:rPr>
            <a:t>Site</a:t>
          </a:r>
          <a:r>
            <a:rPr lang="en-US" sz="1600" baseline="0">
              <a:solidFill>
                <a:srgbClr val="0432FF"/>
              </a:solidFill>
            </a:rPr>
            <a:t>:</a:t>
          </a:r>
        </a:p>
        <a:p>
          <a:pPr algn="l" rtl="0"/>
          <a:r>
            <a:rPr lang="en-US" sz="1600" baseline="0"/>
            <a:t>1- Subcutaneous </a:t>
          </a:r>
        </a:p>
        <a:p>
          <a:pPr algn="l" rtl="0"/>
          <a:r>
            <a:rPr lang="en-US" sz="1600" baseline="0">
              <a:solidFill>
                <a:srgbClr val="0096FF"/>
              </a:solidFill>
            </a:rPr>
            <a:t>(abdominal wall , </a:t>
          </a:r>
        </a:p>
        <a:p>
          <a:pPr algn="l" rtl="0"/>
          <a:r>
            <a:rPr lang="en-US" sz="1600" baseline="0">
              <a:solidFill>
                <a:srgbClr val="0096FF"/>
              </a:solidFill>
            </a:rPr>
            <a:t>female breast, buttocks)</a:t>
          </a:r>
        </a:p>
        <a:p>
          <a:pPr algn="l" rtl="0"/>
          <a:r>
            <a:rPr lang="en-US" sz="1600" baseline="0"/>
            <a:t>2- Around kidney</a:t>
          </a:r>
        </a:p>
        <a:p>
          <a:pPr algn="l" rtl="0"/>
          <a:r>
            <a:rPr lang="en-US" sz="1600" b="1" baseline="0">
              <a:solidFill>
                <a:srgbClr val="0432FF"/>
              </a:solidFill>
            </a:rPr>
            <a:t>Function</a:t>
          </a:r>
          <a:r>
            <a:rPr lang="en-US" sz="1600" baseline="0">
              <a:solidFill>
                <a:srgbClr val="0432FF"/>
              </a:solidFill>
            </a:rPr>
            <a:t>:</a:t>
          </a:r>
        </a:p>
        <a:p>
          <a:pPr algn="l" rtl="0"/>
          <a:r>
            <a:rPr lang="en-US" sz="1600" baseline="0"/>
            <a:t>Storage of fat, heat insulation, supports organs </a:t>
          </a:r>
          <a:r>
            <a:rPr lang="en-US" sz="1600" baseline="0">
              <a:solidFill>
                <a:srgbClr val="0096FF"/>
              </a:solidFill>
            </a:rPr>
            <a:t>(Kidney)</a:t>
          </a:r>
          <a:endParaRPr lang="en-US" sz="1600" dirty="0">
            <a:solidFill>
              <a:srgbClr val="0096FF"/>
            </a:solidFill>
          </a:endParaRPr>
        </a:p>
      </dgm:t>
    </dgm:pt>
    <dgm:pt modelId="{E534ADE3-C4CA-8B48-A897-84C575C97682}" type="parTrans" cxnId="{12C83D3C-9FD4-2B4C-AEBD-4D3D244F8A03}">
      <dgm:prSet/>
      <dgm:spPr/>
      <dgm:t>
        <a:bodyPr/>
        <a:lstStyle/>
        <a:p>
          <a:pPr rtl="0"/>
          <a:endParaRPr lang="en-US"/>
        </a:p>
      </dgm:t>
    </dgm:pt>
    <dgm:pt modelId="{B363E514-AC1D-344D-8106-4C395F310D3C}" type="sibTrans" cxnId="{12C83D3C-9FD4-2B4C-AEBD-4D3D244F8A03}">
      <dgm:prSet/>
      <dgm:spPr/>
      <dgm:t>
        <a:bodyPr/>
        <a:lstStyle/>
        <a:p>
          <a:pPr rtl="0"/>
          <a:endParaRPr lang="en-US"/>
        </a:p>
      </dgm:t>
    </dgm:pt>
    <dgm:pt modelId="{ABF48A55-A5C4-7140-8691-CF958350A470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algn="l" rtl="0"/>
          <a:r>
            <a:rPr lang="en-US" sz="1500" b="1" dirty="0">
              <a:solidFill>
                <a:srgbClr val="0432FF"/>
              </a:solidFill>
            </a:rPr>
            <a:t>Most common type</a:t>
          </a:r>
          <a:r>
            <a:rPr lang="en-US" sz="1500" dirty="0">
              <a:solidFill>
                <a:srgbClr val="0432FF"/>
              </a:solidFill>
            </a:rPr>
            <a:t>.</a:t>
          </a:r>
        </a:p>
        <a:p>
          <a:pPr algn="l" rtl="0"/>
          <a:r>
            <a:rPr lang="en-US" sz="1600" dirty="0"/>
            <a:t>Contains all of C.T.P</a:t>
          </a:r>
          <a:r>
            <a:rPr lang="en-US" sz="1600" baseline="0" dirty="0"/>
            <a:t> components in equal amounts. </a:t>
          </a:r>
        </a:p>
        <a:p>
          <a:pPr algn="l" rtl="0"/>
          <a:r>
            <a:rPr lang="en-US" sz="1600" baseline="0" dirty="0">
              <a:solidFill>
                <a:srgbClr val="0096FF"/>
              </a:solidFill>
            </a:rPr>
            <a:t>(No predominant element)</a:t>
          </a:r>
        </a:p>
        <a:p>
          <a:pPr algn="l" rtl="0"/>
          <a:r>
            <a:rPr lang="en-US" sz="1600" b="1" baseline="0" dirty="0">
              <a:solidFill>
                <a:srgbClr val="0432FF"/>
              </a:solidFill>
            </a:rPr>
            <a:t>Site</a:t>
          </a:r>
          <a:r>
            <a:rPr lang="en-US" sz="1600" baseline="0" dirty="0">
              <a:solidFill>
                <a:srgbClr val="0432FF"/>
              </a:solidFill>
            </a:rPr>
            <a:t> :</a:t>
          </a:r>
        </a:p>
        <a:p>
          <a:pPr algn="l" rtl="0"/>
          <a:r>
            <a:rPr lang="en-US" sz="1600" baseline="0" dirty="0"/>
            <a:t>Subcutaneous tissue </a:t>
          </a:r>
          <a:r>
            <a:rPr lang="en-US" sz="1600" baseline="0" dirty="0">
              <a:solidFill>
                <a:srgbClr val="0096FF"/>
              </a:solidFill>
            </a:rPr>
            <a:t>(Under skin)</a:t>
          </a:r>
          <a:endParaRPr lang="en-US" sz="1600" dirty="0">
            <a:solidFill>
              <a:srgbClr val="0096FF"/>
            </a:solidFill>
          </a:endParaRPr>
        </a:p>
      </dgm:t>
    </dgm:pt>
    <dgm:pt modelId="{70276512-6E71-1748-AA27-8FEF2DFFC50F}" type="parTrans" cxnId="{2C86CF57-C29D-EA4E-BA7A-CA607562307E}">
      <dgm:prSet/>
      <dgm:spPr/>
      <dgm:t>
        <a:bodyPr/>
        <a:lstStyle/>
        <a:p>
          <a:pPr rtl="0"/>
          <a:endParaRPr lang="en-US"/>
        </a:p>
      </dgm:t>
    </dgm:pt>
    <dgm:pt modelId="{D691AE9E-E1C7-CF46-B86F-0B573FF9F5B3}" type="sibTrans" cxnId="{2C86CF57-C29D-EA4E-BA7A-CA607562307E}">
      <dgm:prSet/>
      <dgm:spPr/>
      <dgm:t>
        <a:bodyPr/>
        <a:lstStyle/>
        <a:p>
          <a:pPr rtl="0"/>
          <a:endParaRPr lang="en-US"/>
        </a:p>
      </dgm:t>
    </dgm:pt>
    <dgm:pt modelId="{2EFD1E13-393E-8E48-87C5-711729EC039F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sz="2400" dirty="0">
              <a:solidFill>
                <a:srgbClr val="FF2F92"/>
              </a:solidFill>
            </a:rPr>
            <a:t>Elastic</a:t>
          </a:r>
          <a:endParaRPr lang="en-US" sz="1200" dirty="0">
            <a:solidFill>
              <a:srgbClr val="FF2F92"/>
            </a:solidFill>
          </a:endParaRPr>
        </a:p>
      </dgm:t>
    </dgm:pt>
    <dgm:pt modelId="{0654863E-578A-0040-99A5-55B109232C2E}" type="parTrans" cxnId="{E99B8BED-94D2-614D-A699-F0BDD40C1DBC}">
      <dgm:prSet/>
      <dgm:spPr/>
      <dgm:t>
        <a:bodyPr/>
        <a:lstStyle/>
        <a:p>
          <a:pPr rtl="0"/>
          <a:endParaRPr lang="en-US"/>
        </a:p>
      </dgm:t>
    </dgm:pt>
    <dgm:pt modelId="{116F81CB-16C8-4D48-9ECC-D2BDAB535998}" type="sibTrans" cxnId="{E99B8BED-94D2-614D-A699-F0BDD40C1DBC}">
      <dgm:prSet/>
      <dgm:spPr/>
      <dgm:t>
        <a:bodyPr/>
        <a:lstStyle/>
        <a:p>
          <a:pPr rtl="0"/>
          <a:endParaRPr lang="en-US"/>
        </a:p>
      </dgm:t>
    </dgm:pt>
    <dgm:pt modelId="{63AE7D26-82DF-9843-94D4-BA89B5037C46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algn="l" rtl="0"/>
          <a:r>
            <a:rPr lang="en-US" sz="1800" b="1" baseline="0" dirty="0">
              <a:solidFill>
                <a:srgbClr val="0432FF"/>
              </a:solidFill>
            </a:rPr>
            <a:t>Predominance</a:t>
          </a:r>
          <a:r>
            <a:rPr lang="en-US" sz="1800" baseline="0" dirty="0">
              <a:solidFill>
                <a:srgbClr val="0432FF"/>
              </a:solidFill>
            </a:rPr>
            <a:t>: </a:t>
          </a:r>
        </a:p>
        <a:p>
          <a:pPr algn="l" rtl="0"/>
          <a:r>
            <a:rPr lang="en-US" sz="1800" baseline="0" dirty="0"/>
            <a:t>Elastic fibers </a:t>
          </a:r>
          <a:r>
            <a:rPr lang="en-US" sz="1800" baseline="0" dirty="0">
              <a:solidFill>
                <a:srgbClr val="0096FF"/>
              </a:solidFill>
            </a:rPr>
            <a:t>(sheet or membrane), </a:t>
          </a:r>
          <a:r>
            <a:rPr lang="en-US" sz="1800" baseline="0" dirty="0"/>
            <a:t>fibroblasts</a:t>
          </a:r>
        </a:p>
        <a:p>
          <a:pPr algn="l" rtl="0"/>
          <a:r>
            <a:rPr lang="en-US" sz="1800" b="1" baseline="0" dirty="0">
              <a:solidFill>
                <a:srgbClr val="0432FF"/>
              </a:solidFill>
            </a:rPr>
            <a:t>Site</a:t>
          </a:r>
          <a:r>
            <a:rPr lang="en-US" sz="1800" baseline="0" dirty="0">
              <a:solidFill>
                <a:srgbClr val="0432FF"/>
              </a:solidFill>
            </a:rPr>
            <a:t>:</a:t>
          </a:r>
        </a:p>
        <a:p>
          <a:pPr algn="l" rtl="0"/>
          <a:r>
            <a:rPr lang="en-US" sz="1800" baseline="0" dirty="0"/>
            <a:t>Large arteries </a:t>
          </a:r>
          <a:r>
            <a:rPr lang="en-US" sz="1800" baseline="0" dirty="0">
              <a:solidFill>
                <a:srgbClr val="0096FF"/>
              </a:solidFill>
            </a:rPr>
            <a:t>(Aorta)</a:t>
          </a:r>
        </a:p>
        <a:p>
          <a:pPr algn="l" rtl="0"/>
          <a:r>
            <a:rPr lang="en-US" sz="1800" b="1" baseline="0" dirty="0">
              <a:solidFill>
                <a:srgbClr val="0432FF"/>
              </a:solidFill>
            </a:rPr>
            <a:t>Function</a:t>
          </a:r>
          <a:r>
            <a:rPr lang="en-US" sz="1800" baseline="0" dirty="0">
              <a:solidFill>
                <a:srgbClr val="0432FF"/>
              </a:solidFill>
            </a:rPr>
            <a:t>:</a:t>
          </a:r>
        </a:p>
        <a:p>
          <a:pPr algn="l" rtl="0"/>
          <a:r>
            <a:rPr lang="en-US" sz="1800" baseline="0" dirty="0"/>
            <a:t>Stretchable, elastic tissue</a:t>
          </a:r>
          <a:endParaRPr lang="en-US" sz="1800" dirty="0"/>
        </a:p>
      </dgm:t>
    </dgm:pt>
    <dgm:pt modelId="{4D3DC02E-7DD3-C74E-84C1-BF4FE2CD4B4E}" type="parTrans" cxnId="{19F121C2-3A5F-7348-B1A9-F450F5B1B4ED}">
      <dgm:prSet/>
      <dgm:spPr/>
      <dgm:t>
        <a:bodyPr/>
        <a:lstStyle/>
        <a:p>
          <a:pPr rtl="0"/>
          <a:endParaRPr lang="en-US"/>
        </a:p>
      </dgm:t>
    </dgm:pt>
    <dgm:pt modelId="{55603EF2-B75F-1A45-A3A7-A3F93C97B3E8}" type="sibTrans" cxnId="{19F121C2-3A5F-7348-B1A9-F450F5B1B4ED}">
      <dgm:prSet/>
      <dgm:spPr/>
      <dgm:t>
        <a:bodyPr/>
        <a:lstStyle/>
        <a:p>
          <a:pPr rtl="0"/>
          <a:endParaRPr lang="en-US"/>
        </a:p>
      </dgm:t>
    </dgm:pt>
    <dgm:pt modelId="{CB345808-0EA3-3D48-8E55-37717FC27C08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algn="l" rtl="0"/>
          <a:r>
            <a:rPr lang="en-US" sz="1600" b="1" baseline="0" dirty="0">
              <a:solidFill>
                <a:srgbClr val="0432FF"/>
              </a:solidFill>
            </a:rPr>
            <a:t>Predominance</a:t>
          </a:r>
          <a:r>
            <a:rPr lang="en-US" sz="1600" baseline="0" dirty="0">
              <a:solidFill>
                <a:srgbClr val="0432FF"/>
              </a:solidFill>
            </a:rPr>
            <a:t> : </a:t>
          </a:r>
        </a:p>
        <a:p>
          <a:pPr algn="l" rtl="0"/>
          <a:r>
            <a:rPr lang="en-US" sz="1600" baseline="0" dirty="0"/>
            <a:t>Collagen fibers , fibroblasts</a:t>
          </a:r>
        </a:p>
        <a:p>
          <a:pPr algn="l" rtl="0"/>
          <a:r>
            <a:rPr lang="en-US" sz="1600" b="1" baseline="0" dirty="0">
              <a:solidFill>
                <a:srgbClr val="0432FF"/>
              </a:solidFill>
            </a:rPr>
            <a:t>Site</a:t>
          </a:r>
          <a:r>
            <a:rPr lang="en-US" sz="1600" baseline="0" dirty="0">
              <a:solidFill>
                <a:srgbClr val="0432FF"/>
              </a:solidFill>
            </a:rPr>
            <a:t>:</a:t>
          </a:r>
        </a:p>
        <a:p>
          <a:pPr algn="l" rtl="0"/>
          <a:r>
            <a:rPr lang="en-US" sz="1800" baseline="0" dirty="0"/>
            <a:t>1-Dense irregular</a:t>
          </a:r>
        </a:p>
        <a:p>
          <a:pPr algn="l" rtl="0"/>
          <a:r>
            <a:rPr lang="en-US" sz="1800" baseline="0" dirty="0">
              <a:solidFill>
                <a:srgbClr val="0096FF"/>
              </a:solidFill>
            </a:rPr>
            <a:t>(dermis, capsule)</a:t>
          </a:r>
        </a:p>
        <a:p>
          <a:pPr algn="l" rtl="0"/>
          <a:r>
            <a:rPr lang="en-US" sz="1800" baseline="0" dirty="0"/>
            <a:t>2-Dense regular</a:t>
          </a:r>
        </a:p>
        <a:p>
          <a:pPr algn="l" rtl="0"/>
          <a:r>
            <a:rPr lang="en-US" sz="1800" baseline="0" dirty="0">
              <a:solidFill>
                <a:srgbClr val="0096FF"/>
              </a:solidFill>
            </a:rPr>
            <a:t>(tendons, ligaments)</a:t>
          </a:r>
        </a:p>
        <a:p>
          <a:pPr algn="l" rtl="0"/>
          <a:r>
            <a:rPr lang="en-US" sz="1600" b="1" baseline="0" dirty="0">
              <a:solidFill>
                <a:srgbClr val="0432FF"/>
              </a:solidFill>
            </a:rPr>
            <a:t>Function</a:t>
          </a:r>
          <a:r>
            <a:rPr lang="en-US" sz="1600" baseline="0" dirty="0">
              <a:solidFill>
                <a:srgbClr val="0432FF"/>
              </a:solidFill>
            </a:rPr>
            <a:t>:</a:t>
          </a:r>
        </a:p>
        <a:p>
          <a:pPr algn="l" rtl="0"/>
          <a:r>
            <a:rPr lang="en-US" sz="1600" baseline="0" dirty="0"/>
            <a:t>Resists stretch, tough tissue</a:t>
          </a:r>
        </a:p>
      </dgm:t>
    </dgm:pt>
    <dgm:pt modelId="{C92E9368-86D4-F54A-B2F6-E1418423B661}" type="parTrans" cxnId="{0B5F3B87-9B6C-B64F-8D6E-C3D74AB5A884}">
      <dgm:prSet/>
      <dgm:spPr/>
      <dgm:t>
        <a:bodyPr/>
        <a:lstStyle/>
        <a:p>
          <a:pPr rtl="0"/>
          <a:endParaRPr lang="en-US"/>
        </a:p>
      </dgm:t>
    </dgm:pt>
    <dgm:pt modelId="{A397AA54-6C85-264F-8554-F07453D4225E}" type="sibTrans" cxnId="{0B5F3B87-9B6C-B64F-8D6E-C3D74AB5A884}">
      <dgm:prSet/>
      <dgm:spPr/>
      <dgm:t>
        <a:bodyPr/>
        <a:lstStyle/>
        <a:p>
          <a:pPr rtl="0"/>
          <a:endParaRPr lang="en-US"/>
        </a:p>
      </dgm:t>
    </dgm:pt>
    <dgm:pt modelId="{12F0CB92-60C7-B149-90F7-DF32D789EB37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algn="l" rtl="0"/>
          <a:r>
            <a:rPr lang="en-US" sz="1600" b="1" baseline="0" dirty="0">
              <a:solidFill>
                <a:srgbClr val="0432FF"/>
              </a:solidFill>
            </a:rPr>
            <a:t>Predominance</a:t>
          </a:r>
          <a:r>
            <a:rPr lang="en-US" sz="1600" baseline="0" dirty="0">
              <a:solidFill>
                <a:srgbClr val="0432FF"/>
              </a:solidFill>
            </a:rPr>
            <a:t>: </a:t>
          </a:r>
        </a:p>
        <a:p>
          <a:pPr algn="l" rtl="0"/>
          <a:r>
            <a:rPr lang="en-US" sz="1600" u="none" dirty="0">
              <a:ea typeface="+mn-ea"/>
            </a:rPr>
            <a:t>reticular fibers </a:t>
          </a:r>
          <a:r>
            <a:rPr lang="en-US" sz="1600" dirty="0">
              <a:ea typeface="+mn-ea"/>
            </a:rPr>
            <a:t>+ reticular cells </a:t>
          </a:r>
          <a:r>
            <a:rPr lang="en-US" sz="1600" dirty="0">
              <a:solidFill>
                <a:srgbClr val="0096FF"/>
              </a:solidFill>
              <a:ea typeface="+mn-ea"/>
            </a:rPr>
            <a:t>(specialized fibroblasts).</a:t>
          </a:r>
          <a:endParaRPr lang="en-US" sz="1600" baseline="0" dirty="0">
            <a:solidFill>
              <a:srgbClr val="0096FF"/>
            </a:solidFill>
          </a:endParaRPr>
        </a:p>
        <a:p>
          <a:pPr algn="l" rtl="0"/>
          <a:r>
            <a:rPr lang="en-US" sz="1600" b="1" baseline="0" dirty="0">
              <a:solidFill>
                <a:srgbClr val="0432FF"/>
              </a:solidFill>
            </a:rPr>
            <a:t>Site</a:t>
          </a:r>
          <a:r>
            <a:rPr lang="en-US" sz="1600" baseline="0" dirty="0">
              <a:solidFill>
                <a:srgbClr val="0432FF"/>
              </a:solidFill>
            </a:rPr>
            <a:t>:</a:t>
          </a:r>
        </a:p>
        <a:p>
          <a:pPr algn="l" rtl="0"/>
          <a:r>
            <a:rPr lang="en-US" sz="1600" baseline="0" dirty="0" err="1"/>
            <a:t>Stroma</a:t>
          </a:r>
          <a:r>
            <a:rPr lang="en-US" sz="1600" baseline="0" dirty="0"/>
            <a:t> of organs </a:t>
          </a:r>
          <a:r>
            <a:rPr lang="en-US" sz="1600" baseline="0" dirty="0">
              <a:solidFill>
                <a:srgbClr val="0096FF"/>
              </a:solidFill>
            </a:rPr>
            <a:t>(liver, spleen ,lymph node)</a:t>
          </a:r>
        </a:p>
        <a:p>
          <a:pPr algn="l" rtl="0"/>
          <a:r>
            <a:rPr lang="en-US" sz="1600" b="1" baseline="0" dirty="0">
              <a:solidFill>
                <a:srgbClr val="0432FF"/>
              </a:solidFill>
            </a:rPr>
            <a:t>Function</a:t>
          </a:r>
          <a:r>
            <a:rPr lang="en-US" sz="1600" baseline="0" dirty="0">
              <a:solidFill>
                <a:srgbClr val="0432FF"/>
              </a:solidFill>
            </a:rPr>
            <a:t>:</a:t>
          </a:r>
        </a:p>
        <a:p>
          <a:pPr algn="l" rtl="0"/>
          <a:r>
            <a:rPr lang="en-US" sz="1600" baseline="0" dirty="0"/>
            <a:t>Structural support</a:t>
          </a:r>
          <a:endParaRPr lang="en-US" sz="1600" dirty="0"/>
        </a:p>
      </dgm:t>
    </dgm:pt>
    <dgm:pt modelId="{4E4C8DE4-5143-2445-BFC6-514977C48CAD}" type="parTrans" cxnId="{C7209390-3142-404D-8384-A59965579463}">
      <dgm:prSet/>
      <dgm:spPr/>
      <dgm:t>
        <a:bodyPr/>
        <a:lstStyle/>
        <a:p>
          <a:pPr rtl="0"/>
          <a:endParaRPr lang="en-US"/>
        </a:p>
      </dgm:t>
    </dgm:pt>
    <dgm:pt modelId="{38A2B77A-2ECD-1A4E-930C-1084FA9B507F}" type="sibTrans" cxnId="{C7209390-3142-404D-8384-A59965579463}">
      <dgm:prSet/>
      <dgm:spPr/>
      <dgm:t>
        <a:bodyPr/>
        <a:lstStyle/>
        <a:p>
          <a:pPr rtl="0"/>
          <a:endParaRPr lang="en-US"/>
        </a:p>
      </dgm:t>
    </dgm:pt>
    <dgm:pt modelId="{B9267FB6-4AC2-B247-9E4A-865C33730AAF}" type="pres">
      <dgm:prSet presAssocID="{BEB73A07-C822-564B-B0AB-6034C88CAC7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7DB7D16-3AF8-8842-94DC-EF969BBD3AF5}" type="pres">
      <dgm:prSet presAssocID="{4B91242E-FD53-2F4E-BD5C-865223BBFA28}" presName="hierRoot1" presStyleCnt="0"/>
      <dgm:spPr/>
    </dgm:pt>
    <dgm:pt modelId="{F95A0D30-42AC-374D-A5F0-B8D9EC8DAA37}" type="pres">
      <dgm:prSet presAssocID="{4B91242E-FD53-2F4E-BD5C-865223BBFA28}" presName="composite" presStyleCnt="0"/>
      <dgm:spPr/>
    </dgm:pt>
    <dgm:pt modelId="{592E717A-7B89-9A41-A6C2-2E7F46C7B291}" type="pres">
      <dgm:prSet presAssocID="{4B91242E-FD53-2F4E-BD5C-865223BBFA28}" presName="background" presStyleLbl="node0" presStyleIdx="0" presStyleCnt="1"/>
      <dgm:spPr/>
    </dgm:pt>
    <dgm:pt modelId="{E81AD46A-C3FB-4B44-B7A2-0E6E4684365A}" type="pres">
      <dgm:prSet presAssocID="{4B91242E-FD53-2F4E-BD5C-865223BBFA28}" presName="text" presStyleLbl="fgAcc0" presStyleIdx="0" presStyleCnt="1" custScaleX="166649" custScaleY="118507">
        <dgm:presLayoutVars>
          <dgm:chPref val="3"/>
        </dgm:presLayoutVars>
      </dgm:prSet>
      <dgm:spPr/>
    </dgm:pt>
    <dgm:pt modelId="{1A8DF3C7-76B3-DC49-AA3B-1E204B0B8776}" type="pres">
      <dgm:prSet presAssocID="{4B91242E-FD53-2F4E-BD5C-865223BBFA28}" presName="hierChild2" presStyleCnt="0"/>
      <dgm:spPr/>
    </dgm:pt>
    <dgm:pt modelId="{657B0C5C-F390-E94D-8CF5-B98FD7532234}" type="pres">
      <dgm:prSet presAssocID="{DA349682-C934-E647-A8FF-4CC462BA9E75}" presName="Name10" presStyleLbl="parChTrans1D2" presStyleIdx="0" presStyleCnt="5"/>
      <dgm:spPr/>
    </dgm:pt>
    <dgm:pt modelId="{5A9881D0-57B8-B94A-B77A-EAA5870ADB3E}" type="pres">
      <dgm:prSet presAssocID="{AB87C04D-DE2C-5042-96BA-E4B31A0FD6D7}" presName="hierRoot2" presStyleCnt="0"/>
      <dgm:spPr/>
    </dgm:pt>
    <dgm:pt modelId="{27A9B3F7-EA0A-C548-899E-D59D02DC89EB}" type="pres">
      <dgm:prSet presAssocID="{AB87C04D-DE2C-5042-96BA-E4B31A0FD6D7}" presName="composite2" presStyleCnt="0"/>
      <dgm:spPr/>
    </dgm:pt>
    <dgm:pt modelId="{8AD67412-AE2A-9D46-A9DE-17676D8710B6}" type="pres">
      <dgm:prSet presAssocID="{AB87C04D-DE2C-5042-96BA-E4B31A0FD6D7}" presName="background2" presStyleLbl="node2" presStyleIdx="0" presStyleCnt="5"/>
      <dgm:spPr/>
    </dgm:pt>
    <dgm:pt modelId="{AEAF03CA-3F1F-484F-A8B8-E1A3AEDBE0E3}" type="pres">
      <dgm:prSet presAssocID="{AB87C04D-DE2C-5042-96BA-E4B31A0FD6D7}" presName="text2" presStyleLbl="fgAcc2" presStyleIdx="0" presStyleCnt="5">
        <dgm:presLayoutVars>
          <dgm:chPref val="3"/>
        </dgm:presLayoutVars>
      </dgm:prSet>
      <dgm:spPr/>
    </dgm:pt>
    <dgm:pt modelId="{9BEABF0D-F155-344C-A78B-8D087E8A2C3C}" type="pres">
      <dgm:prSet presAssocID="{AB87C04D-DE2C-5042-96BA-E4B31A0FD6D7}" presName="hierChild3" presStyleCnt="0"/>
      <dgm:spPr/>
    </dgm:pt>
    <dgm:pt modelId="{178DC814-FC81-5547-BFD5-C76832A43936}" type="pres">
      <dgm:prSet presAssocID="{70276512-6E71-1748-AA27-8FEF2DFFC50F}" presName="Name17" presStyleLbl="parChTrans1D3" presStyleIdx="0" presStyleCnt="5"/>
      <dgm:spPr/>
    </dgm:pt>
    <dgm:pt modelId="{9635B1A2-7DCB-6F45-9C6C-BC673F08AD49}" type="pres">
      <dgm:prSet presAssocID="{ABF48A55-A5C4-7140-8691-CF958350A470}" presName="hierRoot3" presStyleCnt="0"/>
      <dgm:spPr/>
    </dgm:pt>
    <dgm:pt modelId="{FC18CD0F-A769-B04A-9A2D-9298761298B0}" type="pres">
      <dgm:prSet presAssocID="{ABF48A55-A5C4-7140-8691-CF958350A470}" presName="composite3" presStyleCnt="0"/>
      <dgm:spPr/>
    </dgm:pt>
    <dgm:pt modelId="{E725DD71-C5C6-A74F-8CEF-351BCB2D75A2}" type="pres">
      <dgm:prSet presAssocID="{ABF48A55-A5C4-7140-8691-CF958350A470}" presName="background3" presStyleLbl="node3" presStyleIdx="0" presStyleCnt="5"/>
      <dgm:spPr/>
    </dgm:pt>
    <dgm:pt modelId="{B51BDC41-CDA0-AE43-AF4B-60A699D22B37}" type="pres">
      <dgm:prSet presAssocID="{ABF48A55-A5C4-7140-8691-CF958350A470}" presName="text3" presStyleLbl="fgAcc3" presStyleIdx="0" presStyleCnt="5" custScaleX="118221" custScaleY="294247">
        <dgm:presLayoutVars>
          <dgm:chPref val="3"/>
        </dgm:presLayoutVars>
      </dgm:prSet>
      <dgm:spPr/>
    </dgm:pt>
    <dgm:pt modelId="{3D72DC17-3A51-CE42-B56C-E96312F71A0F}" type="pres">
      <dgm:prSet presAssocID="{ABF48A55-A5C4-7140-8691-CF958350A470}" presName="hierChild4" presStyleCnt="0"/>
      <dgm:spPr/>
    </dgm:pt>
    <dgm:pt modelId="{31567A4D-2AF6-B54B-8E9C-512B9B961F7A}" type="pres">
      <dgm:prSet presAssocID="{93DECE95-63AF-DD4B-842B-102FBC2C9C9D}" presName="Name10" presStyleLbl="parChTrans1D2" presStyleIdx="1" presStyleCnt="5"/>
      <dgm:spPr/>
    </dgm:pt>
    <dgm:pt modelId="{97B585CA-D7EA-A244-A76F-9A79E8ADAA41}" type="pres">
      <dgm:prSet presAssocID="{7287DCE8-DD62-8B41-90FC-DEB8512F55CD}" presName="hierRoot2" presStyleCnt="0"/>
      <dgm:spPr/>
    </dgm:pt>
    <dgm:pt modelId="{21CD4261-A98A-8248-99E2-B65959E74394}" type="pres">
      <dgm:prSet presAssocID="{7287DCE8-DD62-8B41-90FC-DEB8512F55CD}" presName="composite2" presStyleCnt="0"/>
      <dgm:spPr/>
    </dgm:pt>
    <dgm:pt modelId="{D0B42D91-C726-E047-9EEC-B35CFEAFC2AA}" type="pres">
      <dgm:prSet presAssocID="{7287DCE8-DD62-8B41-90FC-DEB8512F55CD}" presName="background2" presStyleLbl="node2" presStyleIdx="1" presStyleCnt="5"/>
      <dgm:spPr/>
    </dgm:pt>
    <dgm:pt modelId="{CB8E8077-D267-DC48-A17D-821D472380D0}" type="pres">
      <dgm:prSet presAssocID="{7287DCE8-DD62-8B41-90FC-DEB8512F55CD}" presName="text2" presStyleLbl="fgAcc2" presStyleIdx="1" presStyleCnt="5" custScaleX="117240">
        <dgm:presLayoutVars>
          <dgm:chPref val="3"/>
        </dgm:presLayoutVars>
      </dgm:prSet>
      <dgm:spPr/>
    </dgm:pt>
    <dgm:pt modelId="{02600459-BE24-1D41-8F4C-6F5475E0E5D7}" type="pres">
      <dgm:prSet presAssocID="{7287DCE8-DD62-8B41-90FC-DEB8512F55CD}" presName="hierChild3" presStyleCnt="0"/>
      <dgm:spPr/>
    </dgm:pt>
    <dgm:pt modelId="{4728760B-B5AA-804F-A8BB-7F9FA6F04A63}" type="pres">
      <dgm:prSet presAssocID="{C92E9368-86D4-F54A-B2F6-E1418423B661}" presName="Name17" presStyleLbl="parChTrans1D3" presStyleIdx="1" presStyleCnt="5"/>
      <dgm:spPr/>
    </dgm:pt>
    <dgm:pt modelId="{A47E8E60-F738-9146-B7D8-4E543C4DAD4A}" type="pres">
      <dgm:prSet presAssocID="{CB345808-0EA3-3D48-8E55-37717FC27C08}" presName="hierRoot3" presStyleCnt="0"/>
      <dgm:spPr/>
    </dgm:pt>
    <dgm:pt modelId="{0E3D3BC9-C337-BB49-A94E-3A6791548267}" type="pres">
      <dgm:prSet presAssocID="{CB345808-0EA3-3D48-8E55-37717FC27C08}" presName="composite3" presStyleCnt="0"/>
      <dgm:spPr/>
    </dgm:pt>
    <dgm:pt modelId="{8467217D-4059-0943-9074-ACDF7BC7A2DD}" type="pres">
      <dgm:prSet presAssocID="{CB345808-0EA3-3D48-8E55-37717FC27C08}" presName="background3" presStyleLbl="node3" presStyleIdx="1" presStyleCnt="5"/>
      <dgm:spPr/>
    </dgm:pt>
    <dgm:pt modelId="{310F0063-0501-364A-BFBC-3410B0EA7FE0}" type="pres">
      <dgm:prSet presAssocID="{CB345808-0EA3-3D48-8E55-37717FC27C08}" presName="text3" presStyleLbl="fgAcc3" presStyleIdx="1" presStyleCnt="5" custScaleX="142210" custScaleY="341603">
        <dgm:presLayoutVars>
          <dgm:chPref val="3"/>
        </dgm:presLayoutVars>
      </dgm:prSet>
      <dgm:spPr/>
    </dgm:pt>
    <dgm:pt modelId="{6E03235E-78BD-404D-BA48-11FDB71B73EB}" type="pres">
      <dgm:prSet presAssocID="{CB345808-0EA3-3D48-8E55-37717FC27C08}" presName="hierChild4" presStyleCnt="0"/>
      <dgm:spPr/>
    </dgm:pt>
    <dgm:pt modelId="{F42AE85E-69D2-7440-9397-0914472B8511}" type="pres">
      <dgm:prSet presAssocID="{0654863E-578A-0040-99A5-55B109232C2E}" presName="Name10" presStyleLbl="parChTrans1D2" presStyleIdx="2" presStyleCnt="5"/>
      <dgm:spPr/>
    </dgm:pt>
    <dgm:pt modelId="{666B0017-293E-F148-A877-19DB12FA28EB}" type="pres">
      <dgm:prSet presAssocID="{2EFD1E13-393E-8E48-87C5-711729EC039F}" presName="hierRoot2" presStyleCnt="0"/>
      <dgm:spPr/>
    </dgm:pt>
    <dgm:pt modelId="{C9CEBB96-DE42-D645-B291-FFBD621C4DB5}" type="pres">
      <dgm:prSet presAssocID="{2EFD1E13-393E-8E48-87C5-711729EC039F}" presName="composite2" presStyleCnt="0"/>
      <dgm:spPr/>
    </dgm:pt>
    <dgm:pt modelId="{FD516EB2-38E8-B943-AC7C-7CA888E699EB}" type="pres">
      <dgm:prSet presAssocID="{2EFD1E13-393E-8E48-87C5-711729EC039F}" presName="background2" presStyleLbl="node2" presStyleIdx="2" presStyleCnt="5"/>
      <dgm:spPr/>
    </dgm:pt>
    <dgm:pt modelId="{1C3BC483-1DA5-3649-80E5-250DC6E13490}" type="pres">
      <dgm:prSet presAssocID="{2EFD1E13-393E-8E48-87C5-711729EC039F}" presName="text2" presStyleLbl="fgAcc2" presStyleIdx="2" presStyleCnt="5">
        <dgm:presLayoutVars>
          <dgm:chPref val="3"/>
        </dgm:presLayoutVars>
      </dgm:prSet>
      <dgm:spPr/>
    </dgm:pt>
    <dgm:pt modelId="{E49CA3A8-1122-4E48-A100-612348B8E694}" type="pres">
      <dgm:prSet presAssocID="{2EFD1E13-393E-8E48-87C5-711729EC039F}" presName="hierChild3" presStyleCnt="0"/>
      <dgm:spPr/>
    </dgm:pt>
    <dgm:pt modelId="{0669F367-6C61-004C-AAA3-781A723D3259}" type="pres">
      <dgm:prSet presAssocID="{4D3DC02E-7DD3-C74E-84C1-BF4FE2CD4B4E}" presName="Name17" presStyleLbl="parChTrans1D3" presStyleIdx="2" presStyleCnt="5"/>
      <dgm:spPr/>
    </dgm:pt>
    <dgm:pt modelId="{69192756-98F0-514A-B460-040A6DB93503}" type="pres">
      <dgm:prSet presAssocID="{63AE7D26-82DF-9843-94D4-BA89B5037C46}" presName="hierRoot3" presStyleCnt="0"/>
      <dgm:spPr/>
    </dgm:pt>
    <dgm:pt modelId="{D859E437-73CD-444E-81B9-24DDABF299D7}" type="pres">
      <dgm:prSet presAssocID="{63AE7D26-82DF-9843-94D4-BA89B5037C46}" presName="composite3" presStyleCnt="0"/>
      <dgm:spPr/>
    </dgm:pt>
    <dgm:pt modelId="{C701B71A-F116-F349-8C9A-F36AB229220E}" type="pres">
      <dgm:prSet presAssocID="{63AE7D26-82DF-9843-94D4-BA89B5037C46}" presName="background3" presStyleLbl="node3" presStyleIdx="2" presStyleCnt="5"/>
      <dgm:spPr/>
    </dgm:pt>
    <dgm:pt modelId="{00382EF3-20FB-5043-AF7F-EE1E2CCC8339}" type="pres">
      <dgm:prSet presAssocID="{63AE7D26-82DF-9843-94D4-BA89B5037C46}" presName="text3" presStyleLbl="fgAcc3" presStyleIdx="2" presStyleCnt="5" custScaleX="115052" custScaleY="355090" custLinFactNeighborX="1190" custLinFactNeighborY="-1875">
        <dgm:presLayoutVars>
          <dgm:chPref val="3"/>
        </dgm:presLayoutVars>
      </dgm:prSet>
      <dgm:spPr/>
    </dgm:pt>
    <dgm:pt modelId="{1C564F37-29B9-234F-9DF8-A082A8CA67AB}" type="pres">
      <dgm:prSet presAssocID="{63AE7D26-82DF-9843-94D4-BA89B5037C46}" presName="hierChild4" presStyleCnt="0"/>
      <dgm:spPr/>
    </dgm:pt>
    <dgm:pt modelId="{37F7EB31-C910-514A-9AF1-E1691E44D222}" type="pres">
      <dgm:prSet presAssocID="{1ED427BA-2CC3-DD40-8CE1-FBCE7C461790}" presName="Name10" presStyleLbl="parChTrans1D2" presStyleIdx="3" presStyleCnt="5"/>
      <dgm:spPr/>
    </dgm:pt>
    <dgm:pt modelId="{A95F4AB5-86D3-D540-B4BB-C2BA23DEA51F}" type="pres">
      <dgm:prSet presAssocID="{2E13C061-EEE3-EC4D-A799-4D9339CB0842}" presName="hierRoot2" presStyleCnt="0"/>
      <dgm:spPr/>
    </dgm:pt>
    <dgm:pt modelId="{2EBCC7A5-1153-B949-81A5-4162C9B0E678}" type="pres">
      <dgm:prSet presAssocID="{2E13C061-EEE3-EC4D-A799-4D9339CB0842}" presName="composite2" presStyleCnt="0"/>
      <dgm:spPr/>
    </dgm:pt>
    <dgm:pt modelId="{FE5AB704-EFEE-6745-8E38-73AF66E85232}" type="pres">
      <dgm:prSet presAssocID="{2E13C061-EEE3-EC4D-A799-4D9339CB0842}" presName="background2" presStyleLbl="node2" presStyleIdx="3" presStyleCnt="5"/>
      <dgm:spPr/>
    </dgm:pt>
    <dgm:pt modelId="{F92720C5-BB04-894C-A662-8048430A1687}" type="pres">
      <dgm:prSet presAssocID="{2E13C061-EEE3-EC4D-A799-4D9339CB0842}" presName="text2" presStyleLbl="fgAcc2" presStyleIdx="3" presStyleCnt="5">
        <dgm:presLayoutVars>
          <dgm:chPref val="3"/>
        </dgm:presLayoutVars>
      </dgm:prSet>
      <dgm:spPr/>
    </dgm:pt>
    <dgm:pt modelId="{5B69D299-C581-AD4A-8C0B-65D3C4140095}" type="pres">
      <dgm:prSet presAssocID="{2E13C061-EEE3-EC4D-A799-4D9339CB0842}" presName="hierChild3" presStyleCnt="0"/>
      <dgm:spPr/>
    </dgm:pt>
    <dgm:pt modelId="{1DC1110E-51C2-0648-BAC4-6CFAC9A41909}" type="pres">
      <dgm:prSet presAssocID="{4E4C8DE4-5143-2445-BFC6-514977C48CAD}" presName="Name17" presStyleLbl="parChTrans1D3" presStyleIdx="3" presStyleCnt="5"/>
      <dgm:spPr/>
    </dgm:pt>
    <dgm:pt modelId="{396478AF-ADCA-0940-8BB6-C7F88328E59F}" type="pres">
      <dgm:prSet presAssocID="{12F0CB92-60C7-B149-90F7-DF32D789EB37}" presName="hierRoot3" presStyleCnt="0"/>
      <dgm:spPr/>
    </dgm:pt>
    <dgm:pt modelId="{9D30A4BB-F8C2-BE45-8DE5-EECAF57C4C62}" type="pres">
      <dgm:prSet presAssocID="{12F0CB92-60C7-B149-90F7-DF32D789EB37}" presName="composite3" presStyleCnt="0"/>
      <dgm:spPr/>
    </dgm:pt>
    <dgm:pt modelId="{2B083AC4-9A97-474B-98E4-663028159526}" type="pres">
      <dgm:prSet presAssocID="{12F0CB92-60C7-B149-90F7-DF32D789EB37}" presName="background3" presStyleLbl="node3" presStyleIdx="3" presStyleCnt="5"/>
      <dgm:spPr/>
    </dgm:pt>
    <dgm:pt modelId="{7B498D91-AC59-6F43-9A2D-8231EBF460E9}" type="pres">
      <dgm:prSet presAssocID="{12F0CB92-60C7-B149-90F7-DF32D789EB37}" presName="text3" presStyleLbl="fgAcc3" presStyleIdx="3" presStyleCnt="5" custScaleX="119812" custScaleY="326779">
        <dgm:presLayoutVars>
          <dgm:chPref val="3"/>
        </dgm:presLayoutVars>
      </dgm:prSet>
      <dgm:spPr/>
    </dgm:pt>
    <dgm:pt modelId="{7EE8920C-C443-C448-A171-52A3284E2C9D}" type="pres">
      <dgm:prSet presAssocID="{12F0CB92-60C7-B149-90F7-DF32D789EB37}" presName="hierChild4" presStyleCnt="0"/>
      <dgm:spPr/>
    </dgm:pt>
    <dgm:pt modelId="{F364D0ED-59E3-5143-A406-AF1A824AAA84}" type="pres">
      <dgm:prSet presAssocID="{212CD5E0-38A7-D64C-9227-8C5D1979104F}" presName="Name10" presStyleLbl="parChTrans1D2" presStyleIdx="4" presStyleCnt="5"/>
      <dgm:spPr/>
    </dgm:pt>
    <dgm:pt modelId="{F56CD8FE-E40B-3C45-B9E7-4DF83A84233E}" type="pres">
      <dgm:prSet presAssocID="{7BF0980A-DB2E-EA4C-98D1-6BB8F237EB22}" presName="hierRoot2" presStyleCnt="0"/>
      <dgm:spPr/>
    </dgm:pt>
    <dgm:pt modelId="{783675E9-5275-DF45-A487-2036E2BECCE5}" type="pres">
      <dgm:prSet presAssocID="{7BF0980A-DB2E-EA4C-98D1-6BB8F237EB22}" presName="composite2" presStyleCnt="0"/>
      <dgm:spPr/>
    </dgm:pt>
    <dgm:pt modelId="{894E574F-2684-BC41-831D-878C5A1CE945}" type="pres">
      <dgm:prSet presAssocID="{7BF0980A-DB2E-EA4C-98D1-6BB8F237EB22}" presName="background2" presStyleLbl="node2" presStyleIdx="4" presStyleCnt="5"/>
      <dgm:spPr/>
    </dgm:pt>
    <dgm:pt modelId="{F1CCD435-6D09-E843-9A5C-64E262D09737}" type="pres">
      <dgm:prSet presAssocID="{7BF0980A-DB2E-EA4C-98D1-6BB8F237EB22}" presName="text2" presStyleLbl="fgAcc2" presStyleIdx="4" presStyleCnt="5">
        <dgm:presLayoutVars>
          <dgm:chPref val="3"/>
        </dgm:presLayoutVars>
      </dgm:prSet>
      <dgm:spPr/>
    </dgm:pt>
    <dgm:pt modelId="{74578622-B700-E54C-BA63-AED98BB33573}" type="pres">
      <dgm:prSet presAssocID="{7BF0980A-DB2E-EA4C-98D1-6BB8F237EB22}" presName="hierChild3" presStyleCnt="0"/>
      <dgm:spPr/>
    </dgm:pt>
    <dgm:pt modelId="{2883C933-F280-9D4B-86F4-B1984A28D22E}" type="pres">
      <dgm:prSet presAssocID="{E534ADE3-C4CA-8B48-A897-84C575C97682}" presName="Name17" presStyleLbl="parChTrans1D3" presStyleIdx="4" presStyleCnt="5"/>
      <dgm:spPr/>
    </dgm:pt>
    <dgm:pt modelId="{EB9647F7-F0B1-624E-9634-44BD94B42BA9}" type="pres">
      <dgm:prSet presAssocID="{7C4ED017-A179-6149-9E1D-62D48D31D69F}" presName="hierRoot3" presStyleCnt="0"/>
      <dgm:spPr/>
    </dgm:pt>
    <dgm:pt modelId="{5853B55B-1F3B-1B4B-B0EA-D03D3D392F82}" type="pres">
      <dgm:prSet presAssocID="{7C4ED017-A179-6149-9E1D-62D48D31D69F}" presName="composite3" presStyleCnt="0"/>
      <dgm:spPr/>
    </dgm:pt>
    <dgm:pt modelId="{1A93A2E4-25BB-7544-88A8-27810630E61B}" type="pres">
      <dgm:prSet presAssocID="{7C4ED017-A179-6149-9E1D-62D48D31D69F}" presName="background3" presStyleLbl="node3" presStyleIdx="4" presStyleCnt="5"/>
      <dgm:spPr/>
    </dgm:pt>
    <dgm:pt modelId="{94CBA13D-E7CC-8A48-AB0F-06EF69FE2787}" type="pres">
      <dgm:prSet presAssocID="{7C4ED017-A179-6149-9E1D-62D48D31D69F}" presName="text3" presStyleLbl="fgAcc3" presStyleIdx="4" presStyleCnt="5" custScaleX="141239" custScaleY="349855">
        <dgm:presLayoutVars>
          <dgm:chPref val="3"/>
        </dgm:presLayoutVars>
      </dgm:prSet>
      <dgm:spPr/>
    </dgm:pt>
    <dgm:pt modelId="{C6309471-8F8F-5B44-B370-663F72422284}" type="pres">
      <dgm:prSet presAssocID="{7C4ED017-A179-6149-9E1D-62D48D31D69F}" presName="hierChild4" presStyleCnt="0"/>
      <dgm:spPr/>
    </dgm:pt>
  </dgm:ptLst>
  <dgm:cxnLst>
    <dgm:cxn modelId="{6D3E58A4-149C-6344-B7E2-B5E7A2FF36F3}" type="presOf" srcId="{0654863E-578A-0040-99A5-55B109232C2E}" destId="{F42AE85E-69D2-7440-9397-0914472B8511}" srcOrd="0" destOrd="0" presId="urn:microsoft.com/office/officeart/2005/8/layout/hierarchy1"/>
    <dgm:cxn modelId="{8ACB580C-A22C-D448-8A70-6D1F86C7770D}" type="presOf" srcId="{70276512-6E71-1748-AA27-8FEF2DFFC50F}" destId="{178DC814-FC81-5547-BFD5-C76832A43936}" srcOrd="0" destOrd="0" presId="urn:microsoft.com/office/officeart/2005/8/layout/hierarchy1"/>
    <dgm:cxn modelId="{12C83D3C-9FD4-2B4C-AEBD-4D3D244F8A03}" srcId="{7BF0980A-DB2E-EA4C-98D1-6BB8F237EB22}" destId="{7C4ED017-A179-6149-9E1D-62D48D31D69F}" srcOrd="0" destOrd="0" parTransId="{E534ADE3-C4CA-8B48-A897-84C575C97682}" sibTransId="{B363E514-AC1D-344D-8106-4C395F310D3C}"/>
    <dgm:cxn modelId="{4EA3D229-3E65-8041-AAFE-774DC3FD9748}" type="presOf" srcId="{7C4ED017-A179-6149-9E1D-62D48D31D69F}" destId="{94CBA13D-E7CC-8A48-AB0F-06EF69FE2787}" srcOrd="0" destOrd="0" presId="urn:microsoft.com/office/officeart/2005/8/layout/hierarchy1"/>
    <dgm:cxn modelId="{0B5F3B87-9B6C-B64F-8D6E-C3D74AB5A884}" srcId="{7287DCE8-DD62-8B41-90FC-DEB8512F55CD}" destId="{CB345808-0EA3-3D48-8E55-37717FC27C08}" srcOrd="0" destOrd="0" parTransId="{C92E9368-86D4-F54A-B2F6-E1418423B661}" sibTransId="{A397AA54-6C85-264F-8554-F07453D4225E}"/>
    <dgm:cxn modelId="{74989936-BE05-5849-9A15-A02D6E80E2C5}" type="presOf" srcId="{4B91242E-FD53-2F4E-BD5C-865223BBFA28}" destId="{E81AD46A-C3FB-4B44-B7A2-0E6E4684365A}" srcOrd="0" destOrd="0" presId="urn:microsoft.com/office/officeart/2005/8/layout/hierarchy1"/>
    <dgm:cxn modelId="{693A741A-F282-FA49-A80E-0BD033B0E780}" type="presOf" srcId="{212CD5E0-38A7-D64C-9227-8C5D1979104F}" destId="{F364D0ED-59E3-5143-A406-AF1A824AAA84}" srcOrd="0" destOrd="0" presId="urn:microsoft.com/office/officeart/2005/8/layout/hierarchy1"/>
    <dgm:cxn modelId="{19F121C2-3A5F-7348-B1A9-F450F5B1B4ED}" srcId="{2EFD1E13-393E-8E48-87C5-711729EC039F}" destId="{63AE7D26-82DF-9843-94D4-BA89B5037C46}" srcOrd="0" destOrd="0" parTransId="{4D3DC02E-7DD3-C74E-84C1-BF4FE2CD4B4E}" sibTransId="{55603EF2-B75F-1A45-A3A7-A3F93C97B3E8}"/>
    <dgm:cxn modelId="{3046009B-4964-334F-9A2E-AE529D37E204}" type="presOf" srcId="{12F0CB92-60C7-B149-90F7-DF32D789EB37}" destId="{7B498D91-AC59-6F43-9A2D-8231EBF460E9}" srcOrd="0" destOrd="0" presId="urn:microsoft.com/office/officeart/2005/8/layout/hierarchy1"/>
    <dgm:cxn modelId="{6B580CBC-8E69-464D-A7C0-12E98F41D4F6}" type="presOf" srcId="{63AE7D26-82DF-9843-94D4-BA89B5037C46}" destId="{00382EF3-20FB-5043-AF7F-EE1E2CCC8339}" srcOrd="0" destOrd="0" presId="urn:microsoft.com/office/officeart/2005/8/layout/hierarchy1"/>
    <dgm:cxn modelId="{C42F6DD7-DDA5-0F4B-B5A7-5EED502A4968}" type="presOf" srcId="{DA349682-C934-E647-A8FF-4CC462BA9E75}" destId="{657B0C5C-F390-E94D-8CF5-B98FD7532234}" srcOrd="0" destOrd="0" presId="urn:microsoft.com/office/officeart/2005/8/layout/hierarchy1"/>
    <dgm:cxn modelId="{7A0A3458-11FF-5B4A-8B10-07A73C141E4F}" type="presOf" srcId="{4E4C8DE4-5143-2445-BFC6-514977C48CAD}" destId="{1DC1110E-51C2-0648-BAC4-6CFAC9A41909}" srcOrd="0" destOrd="0" presId="urn:microsoft.com/office/officeart/2005/8/layout/hierarchy1"/>
    <dgm:cxn modelId="{2C86CF57-C29D-EA4E-BA7A-CA607562307E}" srcId="{AB87C04D-DE2C-5042-96BA-E4B31A0FD6D7}" destId="{ABF48A55-A5C4-7140-8691-CF958350A470}" srcOrd="0" destOrd="0" parTransId="{70276512-6E71-1748-AA27-8FEF2DFFC50F}" sibTransId="{D691AE9E-E1C7-CF46-B86F-0B573FF9F5B3}"/>
    <dgm:cxn modelId="{78BA9FE9-D817-CF48-904B-8DDBED26ED94}" type="presOf" srcId="{AB87C04D-DE2C-5042-96BA-E4B31A0FD6D7}" destId="{AEAF03CA-3F1F-484F-A8B8-E1A3AEDBE0E3}" srcOrd="0" destOrd="0" presId="urn:microsoft.com/office/officeart/2005/8/layout/hierarchy1"/>
    <dgm:cxn modelId="{434FCF17-E44C-A543-B337-FB223AAF4BC6}" type="presOf" srcId="{E534ADE3-C4CA-8B48-A897-84C575C97682}" destId="{2883C933-F280-9D4B-86F4-B1984A28D22E}" srcOrd="0" destOrd="0" presId="urn:microsoft.com/office/officeart/2005/8/layout/hierarchy1"/>
    <dgm:cxn modelId="{C7209390-3142-404D-8384-A59965579463}" srcId="{2E13C061-EEE3-EC4D-A799-4D9339CB0842}" destId="{12F0CB92-60C7-B149-90F7-DF32D789EB37}" srcOrd="0" destOrd="0" parTransId="{4E4C8DE4-5143-2445-BFC6-514977C48CAD}" sibTransId="{38A2B77A-2ECD-1A4E-930C-1084FA9B507F}"/>
    <dgm:cxn modelId="{0CA39C76-15C7-F44B-AB1C-CAC6A799036B}" type="presOf" srcId="{1ED427BA-2CC3-DD40-8CE1-FBCE7C461790}" destId="{37F7EB31-C910-514A-9AF1-E1691E44D222}" srcOrd="0" destOrd="0" presId="urn:microsoft.com/office/officeart/2005/8/layout/hierarchy1"/>
    <dgm:cxn modelId="{98AFA8D7-7278-1A48-A190-48DD4A964B7B}" type="presOf" srcId="{CB345808-0EA3-3D48-8E55-37717FC27C08}" destId="{310F0063-0501-364A-BFBC-3410B0EA7FE0}" srcOrd="0" destOrd="0" presId="urn:microsoft.com/office/officeart/2005/8/layout/hierarchy1"/>
    <dgm:cxn modelId="{EBF10413-A66E-B940-91FC-C08D10A0ED3F}" type="presOf" srcId="{BEB73A07-C822-564B-B0AB-6034C88CAC7F}" destId="{B9267FB6-4AC2-B247-9E4A-865C33730AAF}" srcOrd="0" destOrd="0" presId="urn:microsoft.com/office/officeart/2005/8/layout/hierarchy1"/>
    <dgm:cxn modelId="{F274A849-C447-CC43-9182-5752FC97A037}" type="presOf" srcId="{2E13C061-EEE3-EC4D-A799-4D9339CB0842}" destId="{F92720C5-BB04-894C-A662-8048430A1687}" srcOrd="0" destOrd="0" presId="urn:microsoft.com/office/officeart/2005/8/layout/hierarchy1"/>
    <dgm:cxn modelId="{D61D5789-7221-FC45-81F2-A492A22818D0}" type="presOf" srcId="{7BF0980A-DB2E-EA4C-98D1-6BB8F237EB22}" destId="{F1CCD435-6D09-E843-9A5C-64E262D09737}" srcOrd="0" destOrd="0" presId="urn:microsoft.com/office/officeart/2005/8/layout/hierarchy1"/>
    <dgm:cxn modelId="{27DB75E5-8299-5448-A60F-C53D25634984}" srcId="{4B91242E-FD53-2F4E-BD5C-865223BBFA28}" destId="{AB87C04D-DE2C-5042-96BA-E4B31A0FD6D7}" srcOrd="0" destOrd="0" parTransId="{DA349682-C934-E647-A8FF-4CC462BA9E75}" sibTransId="{DFB5840C-ECB1-0140-AE4C-7A680ED8FAC7}"/>
    <dgm:cxn modelId="{7965DB4F-0824-2C45-B1F3-CD0892472CE5}" type="presOf" srcId="{C92E9368-86D4-F54A-B2F6-E1418423B661}" destId="{4728760B-B5AA-804F-A8BB-7F9FA6F04A63}" srcOrd="0" destOrd="0" presId="urn:microsoft.com/office/officeart/2005/8/layout/hierarchy1"/>
    <dgm:cxn modelId="{5C23C031-5064-5F43-ADE2-126750B9C369}" type="presOf" srcId="{4D3DC02E-7DD3-C74E-84C1-BF4FE2CD4B4E}" destId="{0669F367-6C61-004C-AAA3-781A723D3259}" srcOrd="0" destOrd="0" presId="urn:microsoft.com/office/officeart/2005/8/layout/hierarchy1"/>
    <dgm:cxn modelId="{F32DB26D-86FA-9440-A56D-A00D21937F3B}" srcId="{4B91242E-FD53-2F4E-BD5C-865223BBFA28}" destId="{2E13C061-EEE3-EC4D-A799-4D9339CB0842}" srcOrd="3" destOrd="0" parTransId="{1ED427BA-2CC3-DD40-8CE1-FBCE7C461790}" sibTransId="{46A5915E-23F1-F941-998F-D0E3D972C739}"/>
    <dgm:cxn modelId="{C78C588B-ED1B-4448-A012-60114B62E5F5}" type="presOf" srcId="{2EFD1E13-393E-8E48-87C5-711729EC039F}" destId="{1C3BC483-1DA5-3649-80E5-250DC6E13490}" srcOrd="0" destOrd="0" presId="urn:microsoft.com/office/officeart/2005/8/layout/hierarchy1"/>
    <dgm:cxn modelId="{F3FEDAC1-6553-EA48-980A-263D8FB58257}" srcId="{4B91242E-FD53-2F4E-BD5C-865223BBFA28}" destId="{7287DCE8-DD62-8B41-90FC-DEB8512F55CD}" srcOrd="1" destOrd="0" parTransId="{93DECE95-63AF-DD4B-842B-102FBC2C9C9D}" sibTransId="{B1EF0771-911F-2045-9270-3D92711CD881}"/>
    <dgm:cxn modelId="{949323BE-3A9A-5745-B165-F0DCCFC13AFF}" type="presOf" srcId="{7287DCE8-DD62-8B41-90FC-DEB8512F55CD}" destId="{CB8E8077-D267-DC48-A17D-821D472380D0}" srcOrd="0" destOrd="0" presId="urn:microsoft.com/office/officeart/2005/8/layout/hierarchy1"/>
    <dgm:cxn modelId="{34767151-D457-E54B-8B47-D8B6C0800BAA}" srcId="{BEB73A07-C822-564B-B0AB-6034C88CAC7F}" destId="{4B91242E-FD53-2F4E-BD5C-865223BBFA28}" srcOrd="0" destOrd="0" parTransId="{3B56E145-0D2C-534E-95ED-5FFFE43BF9B6}" sibTransId="{7A2DDF6A-3C81-FB40-9F7A-DC2B0A0509DE}"/>
    <dgm:cxn modelId="{E99B8BED-94D2-614D-A699-F0BDD40C1DBC}" srcId="{4B91242E-FD53-2F4E-BD5C-865223BBFA28}" destId="{2EFD1E13-393E-8E48-87C5-711729EC039F}" srcOrd="2" destOrd="0" parTransId="{0654863E-578A-0040-99A5-55B109232C2E}" sibTransId="{116F81CB-16C8-4D48-9ECC-D2BDAB535998}"/>
    <dgm:cxn modelId="{127EF93D-4C07-9540-8F08-AE8D9E8EE91A}" type="presOf" srcId="{ABF48A55-A5C4-7140-8691-CF958350A470}" destId="{B51BDC41-CDA0-AE43-AF4B-60A699D22B37}" srcOrd="0" destOrd="0" presId="urn:microsoft.com/office/officeart/2005/8/layout/hierarchy1"/>
    <dgm:cxn modelId="{AF6EEB8B-972D-914E-8EC4-698E4CBA5A9E}" type="presOf" srcId="{93DECE95-63AF-DD4B-842B-102FBC2C9C9D}" destId="{31567A4D-2AF6-B54B-8E9C-512B9B961F7A}" srcOrd="0" destOrd="0" presId="urn:microsoft.com/office/officeart/2005/8/layout/hierarchy1"/>
    <dgm:cxn modelId="{4D27EED0-435F-E342-947E-E88BC968A802}" srcId="{4B91242E-FD53-2F4E-BD5C-865223BBFA28}" destId="{7BF0980A-DB2E-EA4C-98D1-6BB8F237EB22}" srcOrd="4" destOrd="0" parTransId="{212CD5E0-38A7-D64C-9227-8C5D1979104F}" sibTransId="{94DF48B0-BDA1-F240-BD11-61B64E343C16}"/>
    <dgm:cxn modelId="{A7CBAA85-91F5-6241-B021-953120F23305}" type="presParOf" srcId="{B9267FB6-4AC2-B247-9E4A-865C33730AAF}" destId="{C7DB7D16-3AF8-8842-94DC-EF969BBD3AF5}" srcOrd="0" destOrd="0" presId="urn:microsoft.com/office/officeart/2005/8/layout/hierarchy1"/>
    <dgm:cxn modelId="{B9A9DDE6-83EA-284B-8F99-A04C676B9F33}" type="presParOf" srcId="{C7DB7D16-3AF8-8842-94DC-EF969BBD3AF5}" destId="{F95A0D30-42AC-374D-A5F0-B8D9EC8DAA37}" srcOrd="0" destOrd="0" presId="urn:microsoft.com/office/officeart/2005/8/layout/hierarchy1"/>
    <dgm:cxn modelId="{D80912B9-BCF0-C94B-B00E-DAAC1A0D887A}" type="presParOf" srcId="{F95A0D30-42AC-374D-A5F0-B8D9EC8DAA37}" destId="{592E717A-7B89-9A41-A6C2-2E7F46C7B291}" srcOrd="0" destOrd="0" presId="urn:microsoft.com/office/officeart/2005/8/layout/hierarchy1"/>
    <dgm:cxn modelId="{9C2C003D-B46F-AC48-BF55-36D57B912077}" type="presParOf" srcId="{F95A0D30-42AC-374D-A5F0-B8D9EC8DAA37}" destId="{E81AD46A-C3FB-4B44-B7A2-0E6E4684365A}" srcOrd="1" destOrd="0" presId="urn:microsoft.com/office/officeart/2005/8/layout/hierarchy1"/>
    <dgm:cxn modelId="{F6AB78D0-586C-4342-930B-7E98B6FEF79C}" type="presParOf" srcId="{C7DB7D16-3AF8-8842-94DC-EF969BBD3AF5}" destId="{1A8DF3C7-76B3-DC49-AA3B-1E204B0B8776}" srcOrd="1" destOrd="0" presId="urn:microsoft.com/office/officeart/2005/8/layout/hierarchy1"/>
    <dgm:cxn modelId="{A151ADA4-4423-BA4E-9C81-5FE378AAF927}" type="presParOf" srcId="{1A8DF3C7-76B3-DC49-AA3B-1E204B0B8776}" destId="{657B0C5C-F390-E94D-8CF5-B98FD7532234}" srcOrd="0" destOrd="0" presId="urn:microsoft.com/office/officeart/2005/8/layout/hierarchy1"/>
    <dgm:cxn modelId="{8AFDCC83-8EB2-4440-B5AE-CCD2A479CAE3}" type="presParOf" srcId="{1A8DF3C7-76B3-DC49-AA3B-1E204B0B8776}" destId="{5A9881D0-57B8-B94A-B77A-EAA5870ADB3E}" srcOrd="1" destOrd="0" presId="urn:microsoft.com/office/officeart/2005/8/layout/hierarchy1"/>
    <dgm:cxn modelId="{121FE0B1-DCCB-004B-8DBD-D35282FA5ABE}" type="presParOf" srcId="{5A9881D0-57B8-B94A-B77A-EAA5870ADB3E}" destId="{27A9B3F7-EA0A-C548-899E-D59D02DC89EB}" srcOrd="0" destOrd="0" presId="urn:microsoft.com/office/officeart/2005/8/layout/hierarchy1"/>
    <dgm:cxn modelId="{6B93E7F7-91E0-9B44-BCA7-94190DD131AD}" type="presParOf" srcId="{27A9B3F7-EA0A-C548-899E-D59D02DC89EB}" destId="{8AD67412-AE2A-9D46-A9DE-17676D8710B6}" srcOrd="0" destOrd="0" presId="urn:microsoft.com/office/officeart/2005/8/layout/hierarchy1"/>
    <dgm:cxn modelId="{FDF62165-4217-FF43-8367-9E3819AFCD94}" type="presParOf" srcId="{27A9B3F7-EA0A-C548-899E-D59D02DC89EB}" destId="{AEAF03CA-3F1F-484F-A8B8-E1A3AEDBE0E3}" srcOrd="1" destOrd="0" presId="urn:microsoft.com/office/officeart/2005/8/layout/hierarchy1"/>
    <dgm:cxn modelId="{683F153E-C508-604A-9D23-AEB5460DEE8E}" type="presParOf" srcId="{5A9881D0-57B8-B94A-B77A-EAA5870ADB3E}" destId="{9BEABF0D-F155-344C-A78B-8D087E8A2C3C}" srcOrd="1" destOrd="0" presId="urn:microsoft.com/office/officeart/2005/8/layout/hierarchy1"/>
    <dgm:cxn modelId="{C383047A-BEFD-D646-9246-EB73C9D780B0}" type="presParOf" srcId="{9BEABF0D-F155-344C-A78B-8D087E8A2C3C}" destId="{178DC814-FC81-5547-BFD5-C76832A43936}" srcOrd="0" destOrd="0" presId="urn:microsoft.com/office/officeart/2005/8/layout/hierarchy1"/>
    <dgm:cxn modelId="{4815F092-F844-CA4C-BFAD-90056B116626}" type="presParOf" srcId="{9BEABF0D-F155-344C-A78B-8D087E8A2C3C}" destId="{9635B1A2-7DCB-6F45-9C6C-BC673F08AD49}" srcOrd="1" destOrd="0" presId="urn:microsoft.com/office/officeart/2005/8/layout/hierarchy1"/>
    <dgm:cxn modelId="{1704D335-505A-5446-9B73-8C4071FD85ED}" type="presParOf" srcId="{9635B1A2-7DCB-6F45-9C6C-BC673F08AD49}" destId="{FC18CD0F-A769-B04A-9A2D-9298761298B0}" srcOrd="0" destOrd="0" presId="urn:microsoft.com/office/officeart/2005/8/layout/hierarchy1"/>
    <dgm:cxn modelId="{CA6C4FDF-9BE1-184C-94BD-22E5B0CAF9D8}" type="presParOf" srcId="{FC18CD0F-A769-B04A-9A2D-9298761298B0}" destId="{E725DD71-C5C6-A74F-8CEF-351BCB2D75A2}" srcOrd="0" destOrd="0" presId="urn:microsoft.com/office/officeart/2005/8/layout/hierarchy1"/>
    <dgm:cxn modelId="{E1C16483-D749-1F47-8A21-397ADE36D2C7}" type="presParOf" srcId="{FC18CD0F-A769-B04A-9A2D-9298761298B0}" destId="{B51BDC41-CDA0-AE43-AF4B-60A699D22B37}" srcOrd="1" destOrd="0" presId="urn:microsoft.com/office/officeart/2005/8/layout/hierarchy1"/>
    <dgm:cxn modelId="{1BADD765-5B8C-684F-B186-11124A7309A1}" type="presParOf" srcId="{9635B1A2-7DCB-6F45-9C6C-BC673F08AD49}" destId="{3D72DC17-3A51-CE42-B56C-E96312F71A0F}" srcOrd="1" destOrd="0" presId="urn:microsoft.com/office/officeart/2005/8/layout/hierarchy1"/>
    <dgm:cxn modelId="{E9BD7935-5B79-8B46-A221-FE0B8DBA138E}" type="presParOf" srcId="{1A8DF3C7-76B3-DC49-AA3B-1E204B0B8776}" destId="{31567A4D-2AF6-B54B-8E9C-512B9B961F7A}" srcOrd="2" destOrd="0" presId="urn:microsoft.com/office/officeart/2005/8/layout/hierarchy1"/>
    <dgm:cxn modelId="{ECFC582F-8E95-0649-9076-4991992EC69D}" type="presParOf" srcId="{1A8DF3C7-76B3-DC49-AA3B-1E204B0B8776}" destId="{97B585CA-D7EA-A244-A76F-9A79E8ADAA41}" srcOrd="3" destOrd="0" presId="urn:microsoft.com/office/officeart/2005/8/layout/hierarchy1"/>
    <dgm:cxn modelId="{C32AB9DB-A9FC-014A-88ED-A99FCD364521}" type="presParOf" srcId="{97B585CA-D7EA-A244-A76F-9A79E8ADAA41}" destId="{21CD4261-A98A-8248-99E2-B65959E74394}" srcOrd="0" destOrd="0" presId="urn:microsoft.com/office/officeart/2005/8/layout/hierarchy1"/>
    <dgm:cxn modelId="{5F789904-B80D-0E43-BC27-C63C98F1A23D}" type="presParOf" srcId="{21CD4261-A98A-8248-99E2-B65959E74394}" destId="{D0B42D91-C726-E047-9EEC-B35CFEAFC2AA}" srcOrd="0" destOrd="0" presId="urn:microsoft.com/office/officeart/2005/8/layout/hierarchy1"/>
    <dgm:cxn modelId="{5C74A578-6CD8-9141-9440-771784DA3609}" type="presParOf" srcId="{21CD4261-A98A-8248-99E2-B65959E74394}" destId="{CB8E8077-D267-DC48-A17D-821D472380D0}" srcOrd="1" destOrd="0" presId="urn:microsoft.com/office/officeart/2005/8/layout/hierarchy1"/>
    <dgm:cxn modelId="{EC1A8D4B-E25D-A042-99E9-90BD7D8235D0}" type="presParOf" srcId="{97B585CA-D7EA-A244-A76F-9A79E8ADAA41}" destId="{02600459-BE24-1D41-8F4C-6F5475E0E5D7}" srcOrd="1" destOrd="0" presId="urn:microsoft.com/office/officeart/2005/8/layout/hierarchy1"/>
    <dgm:cxn modelId="{21F00B9E-5241-3E4F-9327-7BA77397E3E3}" type="presParOf" srcId="{02600459-BE24-1D41-8F4C-6F5475E0E5D7}" destId="{4728760B-B5AA-804F-A8BB-7F9FA6F04A63}" srcOrd="0" destOrd="0" presId="urn:microsoft.com/office/officeart/2005/8/layout/hierarchy1"/>
    <dgm:cxn modelId="{57CAD32B-340A-E741-B6DF-EA24B253B336}" type="presParOf" srcId="{02600459-BE24-1D41-8F4C-6F5475E0E5D7}" destId="{A47E8E60-F738-9146-B7D8-4E543C4DAD4A}" srcOrd="1" destOrd="0" presId="urn:microsoft.com/office/officeart/2005/8/layout/hierarchy1"/>
    <dgm:cxn modelId="{61BAB0EB-312C-2842-9B5C-C1484D0F8A0C}" type="presParOf" srcId="{A47E8E60-F738-9146-B7D8-4E543C4DAD4A}" destId="{0E3D3BC9-C337-BB49-A94E-3A6791548267}" srcOrd="0" destOrd="0" presId="urn:microsoft.com/office/officeart/2005/8/layout/hierarchy1"/>
    <dgm:cxn modelId="{C1E2E5A0-D135-4543-BA86-E56A2FFEA4DC}" type="presParOf" srcId="{0E3D3BC9-C337-BB49-A94E-3A6791548267}" destId="{8467217D-4059-0943-9074-ACDF7BC7A2DD}" srcOrd="0" destOrd="0" presId="urn:microsoft.com/office/officeart/2005/8/layout/hierarchy1"/>
    <dgm:cxn modelId="{945B896B-8D50-3148-AD87-8618BFB0EAC5}" type="presParOf" srcId="{0E3D3BC9-C337-BB49-A94E-3A6791548267}" destId="{310F0063-0501-364A-BFBC-3410B0EA7FE0}" srcOrd="1" destOrd="0" presId="urn:microsoft.com/office/officeart/2005/8/layout/hierarchy1"/>
    <dgm:cxn modelId="{ACDC0103-EEC0-2B47-BF8E-0AC0BB6F096C}" type="presParOf" srcId="{A47E8E60-F738-9146-B7D8-4E543C4DAD4A}" destId="{6E03235E-78BD-404D-BA48-11FDB71B73EB}" srcOrd="1" destOrd="0" presId="urn:microsoft.com/office/officeart/2005/8/layout/hierarchy1"/>
    <dgm:cxn modelId="{B2A38550-1D53-F24B-A572-D4426B4E901B}" type="presParOf" srcId="{1A8DF3C7-76B3-DC49-AA3B-1E204B0B8776}" destId="{F42AE85E-69D2-7440-9397-0914472B8511}" srcOrd="4" destOrd="0" presId="urn:microsoft.com/office/officeart/2005/8/layout/hierarchy1"/>
    <dgm:cxn modelId="{B0D091D5-10A3-CC44-BB5D-014EBE85F2D5}" type="presParOf" srcId="{1A8DF3C7-76B3-DC49-AA3B-1E204B0B8776}" destId="{666B0017-293E-F148-A877-19DB12FA28EB}" srcOrd="5" destOrd="0" presId="urn:microsoft.com/office/officeart/2005/8/layout/hierarchy1"/>
    <dgm:cxn modelId="{6F938835-4F24-8C43-8F80-DBF4BF02BFC4}" type="presParOf" srcId="{666B0017-293E-F148-A877-19DB12FA28EB}" destId="{C9CEBB96-DE42-D645-B291-FFBD621C4DB5}" srcOrd="0" destOrd="0" presId="urn:microsoft.com/office/officeart/2005/8/layout/hierarchy1"/>
    <dgm:cxn modelId="{628A6D28-1264-DD46-8490-33F60109D687}" type="presParOf" srcId="{C9CEBB96-DE42-D645-B291-FFBD621C4DB5}" destId="{FD516EB2-38E8-B943-AC7C-7CA888E699EB}" srcOrd="0" destOrd="0" presId="urn:microsoft.com/office/officeart/2005/8/layout/hierarchy1"/>
    <dgm:cxn modelId="{CA160856-F9C8-054D-89D5-8DBDDCE16A6B}" type="presParOf" srcId="{C9CEBB96-DE42-D645-B291-FFBD621C4DB5}" destId="{1C3BC483-1DA5-3649-80E5-250DC6E13490}" srcOrd="1" destOrd="0" presId="urn:microsoft.com/office/officeart/2005/8/layout/hierarchy1"/>
    <dgm:cxn modelId="{1BC69F2F-80C3-C349-913E-8FEA7F902783}" type="presParOf" srcId="{666B0017-293E-F148-A877-19DB12FA28EB}" destId="{E49CA3A8-1122-4E48-A100-612348B8E694}" srcOrd="1" destOrd="0" presId="urn:microsoft.com/office/officeart/2005/8/layout/hierarchy1"/>
    <dgm:cxn modelId="{B9686BB9-CE98-ED46-80DE-C558FB892CDC}" type="presParOf" srcId="{E49CA3A8-1122-4E48-A100-612348B8E694}" destId="{0669F367-6C61-004C-AAA3-781A723D3259}" srcOrd="0" destOrd="0" presId="urn:microsoft.com/office/officeart/2005/8/layout/hierarchy1"/>
    <dgm:cxn modelId="{B411EDF8-BAD2-A74B-89EB-A89D85B06EE8}" type="presParOf" srcId="{E49CA3A8-1122-4E48-A100-612348B8E694}" destId="{69192756-98F0-514A-B460-040A6DB93503}" srcOrd="1" destOrd="0" presId="urn:microsoft.com/office/officeart/2005/8/layout/hierarchy1"/>
    <dgm:cxn modelId="{05FF1F5A-6448-C94B-AE9C-D1C550467295}" type="presParOf" srcId="{69192756-98F0-514A-B460-040A6DB93503}" destId="{D859E437-73CD-444E-81B9-24DDABF299D7}" srcOrd="0" destOrd="0" presId="urn:microsoft.com/office/officeart/2005/8/layout/hierarchy1"/>
    <dgm:cxn modelId="{416A1563-576B-8040-8175-5D4D58D80CE2}" type="presParOf" srcId="{D859E437-73CD-444E-81B9-24DDABF299D7}" destId="{C701B71A-F116-F349-8C9A-F36AB229220E}" srcOrd="0" destOrd="0" presId="urn:microsoft.com/office/officeart/2005/8/layout/hierarchy1"/>
    <dgm:cxn modelId="{490A1252-AF55-5149-8522-3C2FDD771F66}" type="presParOf" srcId="{D859E437-73CD-444E-81B9-24DDABF299D7}" destId="{00382EF3-20FB-5043-AF7F-EE1E2CCC8339}" srcOrd="1" destOrd="0" presId="urn:microsoft.com/office/officeart/2005/8/layout/hierarchy1"/>
    <dgm:cxn modelId="{648575D8-0801-B54F-AA98-6B8282E0DB24}" type="presParOf" srcId="{69192756-98F0-514A-B460-040A6DB93503}" destId="{1C564F37-29B9-234F-9DF8-A082A8CA67AB}" srcOrd="1" destOrd="0" presId="urn:microsoft.com/office/officeart/2005/8/layout/hierarchy1"/>
    <dgm:cxn modelId="{9D71B526-3F42-8447-AD27-85F442913590}" type="presParOf" srcId="{1A8DF3C7-76B3-DC49-AA3B-1E204B0B8776}" destId="{37F7EB31-C910-514A-9AF1-E1691E44D222}" srcOrd="6" destOrd="0" presId="urn:microsoft.com/office/officeart/2005/8/layout/hierarchy1"/>
    <dgm:cxn modelId="{0FF2B34B-081B-9E46-9A10-7F21A75EB23E}" type="presParOf" srcId="{1A8DF3C7-76B3-DC49-AA3B-1E204B0B8776}" destId="{A95F4AB5-86D3-D540-B4BB-C2BA23DEA51F}" srcOrd="7" destOrd="0" presId="urn:microsoft.com/office/officeart/2005/8/layout/hierarchy1"/>
    <dgm:cxn modelId="{3F841791-03FE-8F43-A65A-BA6358CF7B22}" type="presParOf" srcId="{A95F4AB5-86D3-D540-B4BB-C2BA23DEA51F}" destId="{2EBCC7A5-1153-B949-81A5-4162C9B0E678}" srcOrd="0" destOrd="0" presId="urn:microsoft.com/office/officeart/2005/8/layout/hierarchy1"/>
    <dgm:cxn modelId="{3BD8F510-B460-7547-BEFA-831D62E763F2}" type="presParOf" srcId="{2EBCC7A5-1153-B949-81A5-4162C9B0E678}" destId="{FE5AB704-EFEE-6745-8E38-73AF66E85232}" srcOrd="0" destOrd="0" presId="urn:microsoft.com/office/officeart/2005/8/layout/hierarchy1"/>
    <dgm:cxn modelId="{9DE45EA2-44FA-814E-8847-E66A12A34614}" type="presParOf" srcId="{2EBCC7A5-1153-B949-81A5-4162C9B0E678}" destId="{F92720C5-BB04-894C-A662-8048430A1687}" srcOrd="1" destOrd="0" presId="urn:microsoft.com/office/officeart/2005/8/layout/hierarchy1"/>
    <dgm:cxn modelId="{5F0DDE98-0E89-4646-AF8E-ED714D17FB26}" type="presParOf" srcId="{A95F4AB5-86D3-D540-B4BB-C2BA23DEA51F}" destId="{5B69D299-C581-AD4A-8C0B-65D3C4140095}" srcOrd="1" destOrd="0" presId="urn:microsoft.com/office/officeart/2005/8/layout/hierarchy1"/>
    <dgm:cxn modelId="{34682443-75EA-E047-B7BD-C0AC72944C1B}" type="presParOf" srcId="{5B69D299-C581-AD4A-8C0B-65D3C4140095}" destId="{1DC1110E-51C2-0648-BAC4-6CFAC9A41909}" srcOrd="0" destOrd="0" presId="urn:microsoft.com/office/officeart/2005/8/layout/hierarchy1"/>
    <dgm:cxn modelId="{FBB81AA5-90FD-3B4E-8CA4-BC3247B0FA01}" type="presParOf" srcId="{5B69D299-C581-AD4A-8C0B-65D3C4140095}" destId="{396478AF-ADCA-0940-8BB6-C7F88328E59F}" srcOrd="1" destOrd="0" presId="urn:microsoft.com/office/officeart/2005/8/layout/hierarchy1"/>
    <dgm:cxn modelId="{3323C99E-D051-2940-BAA4-A0F9EA6D32E9}" type="presParOf" srcId="{396478AF-ADCA-0940-8BB6-C7F88328E59F}" destId="{9D30A4BB-F8C2-BE45-8DE5-EECAF57C4C62}" srcOrd="0" destOrd="0" presId="urn:microsoft.com/office/officeart/2005/8/layout/hierarchy1"/>
    <dgm:cxn modelId="{5885EAA8-BCCF-DA46-8A41-8F812BD5E32B}" type="presParOf" srcId="{9D30A4BB-F8C2-BE45-8DE5-EECAF57C4C62}" destId="{2B083AC4-9A97-474B-98E4-663028159526}" srcOrd="0" destOrd="0" presId="urn:microsoft.com/office/officeart/2005/8/layout/hierarchy1"/>
    <dgm:cxn modelId="{4A4FDD79-570E-BB4F-824B-6526F70C459A}" type="presParOf" srcId="{9D30A4BB-F8C2-BE45-8DE5-EECAF57C4C62}" destId="{7B498D91-AC59-6F43-9A2D-8231EBF460E9}" srcOrd="1" destOrd="0" presId="urn:microsoft.com/office/officeart/2005/8/layout/hierarchy1"/>
    <dgm:cxn modelId="{FEB8F691-009E-2F43-AC78-ECDBC97A3DFB}" type="presParOf" srcId="{396478AF-ADCA-0940-8BB6-C7F88328E59F}" destId="{7EE8920C-C443-C448-A171-52A3284E2C9D}" srcOrd="1" destOrd="0" presId="urn:microsoft.com/office/officeart/2005/8/layout/hierarchy1"/>
    <dgm:cxn modelId="{36BCF851-E796-B94C-BD87-A7218A46084E}" type="presParOf" srcId="{1A8DF3C7-76B3-DC49-AA3B-1E204B0B8776}" destId="{F364D0ED-59E3-5143-A406-AF1A824AAA84}" srcOrd="8" destOrd="0" presId="urn:microsoft.com/office/officeart/2005/8/layout/hierarchy1"/>
    <dgm:cxn modelId="{C722973A-CA92-904E-AE7E-F209BEA0080D}" type="presParOf" srcId="{1A8DF3C7-76B3-DC49-AA3B-1E204B0B8776}" destId="{F56CD8FE-E40B-3C45-B9E7-4DF83A84233E}" srcOrd="9" destOrd="0" presId="urn:microsoft.com/office/officeart/2005/8/layout/hierarchy1"/>
    <dgm:cxn modelId="{0D793388-6D9C-CC43-B60C-900B7DDA2151}" type="presParOf" srcId="{F56CD8FE-E40B-3C45-B9E7-4DF83A84233E}" destId="{783675E9-5275-DF45-A487-2036E2BECCE5}" srcOrd="0" destOrd="0" presId="urn:microsoft.com/office/officeart/2005/8/layout/hierarchy1"/>
    <dgm:cxn modelId="{10570616-ED0B-2F44-9E9F-4415A29F3BDA}" type="presParOf" srcId="{783675E9-5275-DF45-A487-2036E2BECCE5}" destId="{894E574F-2684-BC41-831D-878C5A1CE945}" srcOrd="0" destOrd="0" presId="urn:microsoft.com/office/officeart/2005/8/layout/hierarchy1"/>
    <dgm:cxn modelId="{3AF15713-D378-C642-9BD3-064A594F713F}" type="presParOf" srcId="{783675E9-5275-DF45-A487-2036E2BECCE5}" destId="{F1CCD435-6D09-E843-9A5C-64E262D09737}" srcOrd="1" destOrd="0" presId="urn:microsoft.com/office/officeart/2005/8/layout/hierarchy1"/>
    <dgm:cxn modelId="{5FF45939-7207-E249-A661-3A146814E3DC}" type="presParOf" srcId="{F56CD8FE-E40B-3C45-B9E7-4DF83A84233E}" destId="{74578622-B700-E54C-BA63-AED98BB33573}" srcOrd="1" destOrd="0" presId="urn:microsoft.com/office/officeart/2005/8/layout/hierarchy1"/>
    <dgm:cxn modelId="{02A102FF-DDA0-3340-ACC6-B760B504CE66}" type="presParOf" srcId="{74578622-B700-E54C-BA63-AED98BB33573}" destId="{2883C933-F280-9D4B-86F4-B1984A28D22E}" srcOrd="0" destOrd="0" presId="urn:microsoft.com/office/officeart/2005/8/layout/hierarchy1"/>
    <dgm:cxn modelId="{0BA9E88F-C7E9-ED47-89C3-18EEB3C7CFA9}" type="presParOf" srcId="{74578622-B700-E54C-BA63-AED98BB33573}" destId="{EB9647F7-F0B1-624E-9634-44BD94B42BA9}" srcOrd="1" destOrd="0" presId="urn:microsoft.com/office/officeart/2005/8/layout/hierarchy1"/>
    <dgm:cxn modelId="{26B2ADE6-BF19-5D41-B60F-D93678112455}" type="presParOf" srcId="{EB9647F7-F0B1-624E-9634-44BD94B42BA9}" destId="{5853B55B-1F3B-1B4B-B0EA-D03D3D392F82}" srcOrd="0" destOrd="0" presId="urn:microsoft.com/office/officeart/2005/8/layout/hierarchy1"/>
    <dgm:cxn modelId="{932846C8-AA28-B34A-981D-84B5E98FCE5B}" type="presParOf" srcId="{5853B55B-1F3B-1B4B-B0EA-D03D3D392F82}" destId="{1A93A2E4-25BB-7544-88A8-27810630E61B}" srcOrd="0" destOrd="0" presId="urn:microsoft.com/office/officeart/2005/8/layout/hierarchy1"/>
    <dgm:cxn modelId="{8EA2756C-7630-3E48-9EB1-B87220B0579E}" type="presParOf" srcId="{5853B55B-1F3B-1B4B-B0EA-D03D3D392F82}" destId="{94CBA13D-E7CC-8A48-AB0F-06EF69FE2787}" srcOrd="1" destOrd="0" presId="urn:microsoft.com/office/officeart/2005/8/layout/hierarchy1"/>
    <dgm:cxn modelId="{B0E53BA9-719C-B04D-B3EC-FEA58CE73183}" type="presParOf" srcId="{EB9647F7-F0B1-624E-9634-44BD94B42BA9}" destId="{C6309471-8F8F-5B44-B370-663F72422284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8E4BB-DBAF-4A47-B912-A56959AEB1CA}">
      <dsp:nvSpPr>
        <dsp:cNvPr id="0" name=""/>
        <dsp:cNvSpPr/>
      </dsp:nvSpPr>
      <dsp:spPr>
        <a:xfrm>
          <a:off x="2053" y="1614952"/>
          <a:ext cx="1359156" cy="6795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C.T. components</a:t>
          </a:r>
          <a:endParaRPr lang="en-US" sz="1900" b="1" kern="1200" dirty="0"/>
        </a:p>
      </dsp:txBody>
      <dsp:txXfrm>
        <a:off x="21957" y="1634856"/>
        <a:ext cx="1319348" cy="639770"/>
      </dsp:txXfrm>
    </dsp:sp>
    <dsp:sp modelId="{5F69941B-B3A1-444F-A4E8-949E520AF888}">
      <dsp:nvSpPr>
        <dsp:cNvPr id="0" name=""/>
        <dsp:cNvSpPr/>
      </dsp:nvSpPr>
      <dsp:spPr>
        <a:xfrm rot="18289469">
          <a:off x="1157032" y="1548339"/>
          <a:ext cx="952015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952015" y="156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09240" y="1540183"/>
        <a:ext cx="47600" cy="47600"/>
      </dsp:txXfrm>
    </dsp:sp>
    <dsp:sp modelId="{BD3EF6CF-1313-DF46-8B25-DD3A74CDF98B}">
      <dsp:nvSpPr>
        <dsp:cNvPr id="0" name=""/>
        <dsp:cNvSpPr/>
      </dsp:nvSpPr>
      <dsp:spPr>
        <a:xfrm>
          <a:off x="1904871" y="833437"/>
          <a:ext cx="1359156" cy="6795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1.Cells</a:t>
          </a:r>
        </a:p>
      </dsp:txBody>
      <dsp:txXfrm>
        <a:off x="1924775" y="853341"/>
        <a:ext cx="1319348" cy="639770"/>
      </dsp:txXfrm>
    </dsp:sp>
    <dsp:sp modelId="{0FC74410-03FA-C84A-8095-5B3BB3AA20A6}">
      <dsp:nvSpPr>
        <dsp:cNvPr id="0" name=""/>
        <dsp:cNvSpPr/>
      </dsp:nvSpPr>
      <dsp:spPr>
        <a:xfrm>
          <a:off x="1361209" y="1939096"/>
          <a:ext cx="543662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543662" y="156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19449" y="1941149"/>
        <a:ext cx="27183" cy="27183"/>
      </dsp:txXfrm>
    </dsp:sp>
    <dsp:sp modelId="{A53081F5-1E67-6F48-9D65-F97E745E5767}">
      <dsp:nvSpPr>
        <dsp:cNvPr id="0" name=""/>
        <dsp:cNvSpPr/>
      </dsp:nvSpPr>
      <dsp:spPr>
        <a:xfrm>
          <a:off x="1904871" y="1614952"/>
          <a:ext cx="1359156" cy="6795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2.Fibers</a:t>
          </a:r>
        </a:p>
      </dsp:txBody>
      <dsp:txXfrm>
        <a:off x="1924775" y="1634856"/>
        <a:ext cx="1319348" cy="639770"/>
      </dsp:txXfrm>
    </dsp:sp>
    <dsp:sp modelId="{1A3AC765-0EA9-A547-AE0D-0F2E2F794797}">
      <dsp:nvSpPr>
        <dsp:cNvPr id="0" name=""/>
        <dsp:cNvSpPr/>
      </dsp:nvSpPr>
      <dsp:spPr>
        <a:xfrm rot="18289469">
          <a:off x="3059851" y="1548339"/>
          <a:ext cx="952015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952015" y="1564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12058" y="1540183"/>
        <a:ext cx="47600" cy="47600"/>
      </dsp:txXfrm>
    </dsp:sp>
    <dsp:sp modelId="{64BCBCE6-0B3B-BD4C-88A7-A58E4ACB5A52}">
      <dsp:nvSpPr>
        <dsp:cNvPr id="0" name=""/>
        <dsp:cNvSpPr/>
      </dsp:nvSpPr>
      <dsp:spPr>
        <a:xfrm>
          <a:off x="3807690" y="833437"/>
          <a:ext cx="1359156" cy="6795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432FF"/>
              </a:solidFill>
            </a:rPr>
            <a:t>Collagen fibers</a:t>
          </a:r>
        </a:p>
      </dsp:txBody>
      <dsp:txXfrm>
        <a:off x="3827594" y="853341"/>
        <a:ext cx="1319348" cy="639770"/>
      </dsp:txXfrm>
    </dsp:sp>
    <dsp:sp modelId="{2B004885-C767-1C49-B9DA-AB2FE72C8A13}">
      <dsp:nvSpPr>
        <dsp:cNvPr id="0" name=""/>
        <dsp:cNvSpPr/>
      </dsp:nvSpPr>
      <dsp:spPr>
        <a:xfrm>
          <a:off x="3264028" y="1939096"/>
          <a:ext cx="543662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543662" y="1564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22267" y="1941149"/>
        <a:ext cx="27183" cy="27183"/>
      </dsp:txXfrm>
    </dsp:sp>
    <dsp:sp modelId="{AE72D983-25BD-794A-BE12-2695D2D2BBFF}">
      <dsp:nvSpPr>
        <dsp:cNvPr id="0" name=""/>
        <dsp:cNvSpPr/>
      </dsp:nvSpPr>
      <dsp:spPr>
        <a:xfrm>
          <a:off x="3807690" y="1614952"/>
          <a:ext cx="1359156" cy="6795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432FF"/>
              </a:solidFill>
            </a:rPr>
            <a:t>Elastic fibers</a:t>
          </a:r>
        </a:p>
      </dsp:txBody>
      <dsp:txXfrm>
        <a:off x="3827594" y="1634856"/>
        <a:ext cx="1319348" cy="639770"/>
      </dsp:txXfrm>
    </dsp:sp>
    <dsp:sp modelId="{15EB6BEC-6070-D94A-9AEB-CEB97C034B45}">
      <dsp:nvSpPr>
        <dsp:cNvPr id="0" name=""/>
        <dsp:cNvSpPr/>
      </dsp:nvSpPr>
      <dsp:spPr>
        <a:xfrm rot="3310531">
          <a:off x="3059851" y="2329854"/>
          <a:ext cx="952015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952015" y="1564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12058" y="2321698"/>
        <a:ext cx="47600" cy="47600"/>
      </dsp:txXfrm>
    </dsp:sp>
    <dsp:sp modelId="{786349DC-86D5-6A43-A78A-BE5C5044BB72}">
      <dsp:nvSpPr>
        <dsp:cNvPr id="0" name=""/>
        <dsp:cNvSpPr/>
      </dsp:nvSpPr>
      <dsp:spPr>
        <a:xfrm>
          <a:off x="3807690" y="2396467"/>
          <a:ext cx="1359156" cy="6795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432FF"/>
              </a:solidFill>
            </a:rPr>
            <a:t>Reticular fibers</a:t>
          </a:r>
        </a:p>
      </dsp:txBody>
      <dsp:txXfrm>
        <a:off x="3827594" y="2416371"/>
        <a:ext cx="1319348" cy="639770"/>
      </dsp:txXfrm>
    </dsp:sp>
    <dsp:sp modelId="{5B2FB950-C192-C243-9D19-C261E8589A49}">
      <dsp:nvSpPr>
        <dsp:cNvPr id="0" name=""/>
        <dsp:cNvSpPr/>
      </dsp:nvSpPr>
      <dsp:spPr>
        <a:xfrm rot="3310531">
          <a:off x="1157032" y="2329854"/>
          <a:ext cx="952015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952015" y="156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09240" y="2321698"/>
        <a:ext cx="47600" cy="47600"/>
      </dsp:txXfrm>
    </dsp:sp>
    <dsp:sp modelId="{1C582F7C-6F2B-684B-8322-7E039ECC1B59}">
      <dsp:nvSpPr>
        <dsp:cNvPr id="0" name=""/>
        <dsp:cNvSpPr/>
      </dsp:nvSpPr>
      <dsp:spPr>
        <a:xfrm>
          <a:off x="1904871" y="2396467"/>
          <a:ext cx="1359156" cy="6795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3.Matrix</a:t>
          </a:r>
        </a:p>
      </dsp:txBody>
      <dsp:txXfrm>
        <a:off x="1924775" y="2416371"/>
        <a:ext cx="1319348" cy="6397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8BAFB-3572-D441-A2ED-63C6ED698D13}">
      <dsp:nvSpPr>
        <dsp:cNvPr id="0" name=""/>
        <dsp:cNvSpPr/>
      </dsp:nvSpPr>
      <dsp:spPr>
        <a:xfrm>
          <a:off x="1813307" y="0"/>
          <a:ext cx="3445350" cy="698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F2F92"/>
              </a:solidFill>
            </a:rPr>
            <a:t>Types of C.T.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F2F92"/>
              </a:solidFill>
            </a:rPr>
            <a:t>(depending</a:t>
          </a:r>
          <a:r>
            <a:rPr lang="en-US" sz="1800" kern="1200" baseline="0" dirty="0">
              <a:solidFill>
                <a:srgbClr val="FF2F92"/>
              </a:solidFill>
            </a:rPr>
            <a:t> on matrix)</a:t>
          </a:r>
          <a:endParaRPr lang="en-US" sz="1800" kern="1200" dirty="0">
            <a:solidFill>
              <a:srgbClr val="FF2F92"/>
            </a:solidFill>
          </a:endParaRPr>
        </a:p>
      </dsp:txBody>
      <dsp:txXfrm>
        <a:off x="1833754" y="20447"/>
        <a:ext cx="3404456" cy="657212"/>
      </dsp:txXfrm>
    </dsp:sp>
    <dsp:sp modelId="{79B2773D-7BE0-FC4E-A200-919F6B8773B1}">
      <dsp:nvSpPr>
        <dsp:cNvPr id="0" name=""/>
        <dsp:cNvSpPr/>
      </dsp:nvSpPr>
      <dsp:spPr>
        <a:xfrm>
          <a:off x="2157842" y="698106"/>
          <a:ext cx="235054" cy="477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7124"/>
              </a:lnTo>
              <a:lnTo>
                <a:pt x="235054" y="4771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551CDC-D195-2D45-A090-0021B5872464}">
      <dsp:nvSpPr>
        <dsp:cNvPr id="0" name=""/>
        <dsp:cNvSpPr/>
      </dsp:nvSpPr>
      <dsp:spPr>
        <a:xfrm>
          <a:off x="2392897" y="858226"/>
          <a:ext cx="4031275" cy="634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Matrix is soft &gt; </a:t>
          </a:r>
          <a:r>
            <a:rPr lang="en-US" sz="1900" kern="1200" dirty="0">
              <a:solidFill>
                <a:srgbClr val="0432FF"/>
              </a:solidFill>
            </a:rPr>
            <a:t>Connective</a:t>
          </a:r>
          <a:r>
            <a:rPr lang="en-US" sz="1900" kern="1200" baseline="0" dirty="0">
              <a:solidFill>
                <a:srgbClr val="0432FF"/>
              </a:solidFill>
            </a:rPr>
            <a:t> tissue proper</a:t>
          </a:r>
          <a:endParaRPr lang="en-US" sz="1900" kern="1200" dirty="0">
            <a:solidFill>
              <a:srgbClr val="0432FF"/>
            </a:solidFill>
          </a:endParaRPr>
        </a:p>
      </dsp:txBody>
      <dsp:txXfrm>
        <a:off x="2411466" y="876795"/>
        <a:ext cx="3994137" cy="596869"/>
      </dsp:txXfrm>
    </dsp:sp>
    <dsp:sp modelId="{2A07A2AC-3328-3549-8681-CE6C38B45D2F}">
      <dsp:nvSpPr>
        <dsp:cNvPr id="0" name=""/>
        <dsp:cNvSpPr/>
      </dsp:nvSpPr>
      <dsp:spPr>
        <a:xfrm>
          <a:off x="2157842" y="698106"/>
          <a:ext cx="254531" cy="1213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3556"/>
              </a:lnTo>
              <a:lnTo>
                <a:pt x="254531" y="12135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8476CD-43DD-394C-BD4A-F477576ADBD6}">
      <dsp:nvSpPr>
        <dsp:cNvPr id="0" name=""/>
        <dsp:cNvSpPr/>
      </dsp:nvSpPr>
      <dsp:spPr>
        <a:xfrm>
          <a:off x="2412374" y="1594658"/>
          <a:ext cx="3992321" cy="634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Matrix is rigid&gt;</a:t>
          </a:r>
          <a:r>
            <a:rPr lang="en-US" sz="1900" kern="1200" baseline="0" dirty="0"/>
            <a:t> </a:t>
          </a:r>
          <a:r>
            <a:rPr lang="en-US" sz="1900" kern="1200" baseline="0" dirty="0">
              <a:solidFill>
                <a:srgbClr val="0432FF"/>
              </a:solidFill>
            </a:rPr>
            <a:t>Cartilage</a:t>
          </a:r>
          <a:endParaRPr lang="en-US" sz="1900" kern="1200" dirty="0">
            <a:solidFill>
              <a:srgbClr val="0432FF"/>
            </a:solidFill>
          </a:endParaRPr>
        </a:p>
      </dsp:txBody>
      <dsp:txXfrm>
        <a:off x="2430943" y="1613227"/>
        <a:ext cx="3955183" cy="596869"/>
      </dsp:txXfrm>
    </dsp:sp>
    <dsp:sp modelId="{DCFE261C-9C4A-AA4A-9953-F82A70431A18}">
      <dsp:nvSpPr>
        <dsp:cNvPr id="0" name=""/>
        <dsp:cNvSpPr/>
      </dsp:nvSpPr>
      <dsp:spPr>
        <a:xfrm>
          <a:off x="2157842" y="698106"/>
          <a:ext cx="235054" cy="2062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2144"/>
              </a:lnTo>
              <a:lnTo>
                <a:pt x="235054" y="20621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35F54-95F5-4C4C-A1DF-41D43F22A469}">
      <dsp:nvSpPr>
        <dsp:cNvPr id="0" name=""/>
        <dsp:cNvSpPr/>
      </dsp:nvSpPr>
      <dsp:spPr>
        <a:xfrm>
          <a:off x="2392897" y="2443246"/>
          <a:ext cx="3992321" cy="634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Matrix is solid &gt; </a:t>
          </a:r>
          <a:r>
            <a:rPr lang="en-US" sz="1900" kern="1200" dirty="0">
              <a:solidFill>
                <a:srgbClr val="0432FF"/>
              </a:solidFill>
            </a:rPr>
            <a:t>Bones</a:t>
          </a:r>
        </a:p>
      </dsp:txBody>
      <dsp:txXfrm>
        <a:off x="2411466" y="2461815"/>
        <a:ext cx="3955183" cy="596869"/>
      </dsp:txXfrm>
    </dsp:sp>
    <dsp:sp modelId="{4F2E57D9-0AD9-2344-B05F-A3F9CFB22EB6}">
      <dsp:nvSpPr>
        <dsp:cNvPr id="0" name=""/>
        <dsp:cNvSpPr/>
      </dsp:nvSpPr>
      <dsp:spPr>
        <a:xfrm>
          <a:off x="2157842" y="698106"/>
          <a:ext cx="235054" cy="2854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4654"/>
              </a:lnTo>
              <a:lnTo>
                <a:pt x="235054" y="28546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CCAB6-3738-D140-9750-FF39F84A1A5D}">
      <dsp:nvSpPr>
        <dsp:cNvPr id="0" name=""/>
        <dsp:cNvSpPr/>
      </dsp:nvSpPr>
      <dsp:spPr>
        <a:xfrm>
          <a:off x="2392897" y="3235756"/>
          <a:ext cx="3992321" cy="634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Matrix is fluid &gt; </a:t>
          </a:r>
          <a:r>
            <a:rPr lang="en-US" sz="1900" kern="1200" dirty="0">
              <a:solidFill>
                <a:srgbClr val="0432FF"/>
              </a:solidFill>
            </a:rPr>
            <a:t>Blood</a:t>
          </a:r>
        </a:p>
      </dsp:txBody>
      <dsp:txXfrm>
        <a:off x="2411466" y="3254325"/>
        <a:ext cx="3955183" cy="5968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3C933-F280-9D4B-86F4-B1984A28D22E}">
      <dsp:nvSpPr>
        <dsp:cNvPr id="0" name=""/>
        <dsp:cNvSpPr/>
      </dsp:nvSpPr>
      <dsp:spPr>
        <a:xfrm>
          <a:off x="10144975" y="2564740"/>
          <a:ext cx="91440" cy="4438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3880"/>
              </a:lnTo>
            </a:path>
          </a:pathLst>
        </a:custGeom>
        <a:noFill/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64D0ED-59E3-5143-A406-AF1A824AAA84}">
      <dsp:nvSpPr>
        <dsp:cNvPr id="0" name=""/>
        <dsp:cNvSpPr/>
      </dsp:nvSpPr>
      <dsp:spPr>
        <a:xfrm>
          <a:off x="5644857" y="1151701"/>
          <a:ext cx="4545837" cy="4438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491"/>
              </a:lnTo>
              <a:lnTo>
                <a:pt x="4545837" y="302491"/>
              </a:lnTo>
              <a:lnTo>
                <a:pt x="4545837" y="443880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1110E-51C2-0648-BAC4-6CFAC9A41909}">
      <dsp:nvSpPr>
        <dsp:cNvPr id="0" name=""/>
        <dsp:cNvSpPr/>
      </dsp:nvSpPr>
      <dsp:spPr>
        <a:xfrm>
          <a:off x="7813685" y="2564740"/>
          <a:ext cx="91440" cy="4438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3880"/>
              </a:lnTo>
            </a:path>
          </a:pathLst>
        </a:custGeom>
        <a:noFill/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F7EB31-C910-514A-9AF1-E1691E44D222}">
      <dsp:nvSpPr>
        <dsp:cNvPr id="0" name=""/>
        <dsp:cNvSpPr/>
      </dsp:nvSpPr>
      <dsp:spPr>
        <a:xfrm>
          <a:off x="5644857" y="1151701"/>
          <a:ext cx="2214547" cy="4438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491"/>
              </a:lnTo>
              <a:lnTo>
                <a:pt x="2214547" y="302491"/>
              </a:lnTo>
              <a:lnTo>
                <a:pt x="2214547" y="443880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9F367-6C61-004C-AAA3-781A723D3259}">
      <dsp:nvSpPr>
        <dsp:cNvPr id="0" name=""/>
        <dsp:cNvSpPr/>
      </dsp:nvSpPr>
      <dsp:spPr>
        <a:xfrm>
          <a:off x="5682233" y="2564740"/>
          <a:ext cx="91440" cy="4257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319"/>
              </a:lnTo>
              <a:lnTo>
                <a:pt x="63882" y="284319"/>
              </a:lnTo>
              <a:lnTo>
                <a:pt x="63882" y="425708"/>
              </a:lnTo>
            </a:path>
          </a:pathLst>
        </a:custGeom>
        <a:noFill/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2AE85E-69D2-7440-9397-0914472B8511}">
      <dsp:nvSpPr>
        <dsp:cNvPr id="0" name=""/>
        <dsp:cNvSpPr/>
      </dsp:nvSpPr>
      <dsp:spPr>
        <a:xfrm>
          <a:off x="5599137" y="1151701"/>
          <a:ext cx="91440" cy="4438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2491"/>
              </a:lnTo>
              <a:lnTo>
                <a:pt x="128815" y="302491"/>
              </a:lnTo>
              <a:lnTo>
                <a:pt x="128815" y="443880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8760B-B5AA-804F-A8BB-7F9FA6F04A63}">
      <dsp:nvSpPr>
        <dsp:cNvPr id="0" name=""/>
        <dsp:cNvSpPr/>
      </dsp:nvSpPr>
      <dsp:spPr>
        <a:xfrm>
          <a:off x="3379858" y="2564740"/>
          <a:ext cx="91440" cy="4438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3880"/>
              </a:lnTo>
            </a:path>
          </a:pathLst>
        </a:custGeom>
        <a:noFill/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567A4D-2AF6-B54B-8E9C-512B9B961F7A}">
      <dsp:nvSpPr>
        <dsp:cNvPr id="0" name=""/>
        <dsp:cNvSpPr/>
      </dsp:nvSpPr>
      <dsp:spPr>
        <a:xfrm>
          <a:off x="3425578" y="1151701"/>
          <a:ext cx="2219279" cy="443880"/>
        </a:xfrm>
        <a:custGeom>
          <a:avLst/>
          <a:gdLst/>
          <a:ahLst/>
          <a:cxnLst/>
          <a:rect l="0" t="0" r="0" b="0"/>
          <a:pathLst>
            <a:path>
              <a:moveTo>
                <a:pt x="2219279" y="0"/>
              </a:moveTo>
              <a:lnTo>
                <a:pt x="2219279" y="302491"/>
              </a:lnTo>
              <a:lnTo>
                <a:pt x="0" y="302491"/>
              </a:lnTo>
              <a:lnTo>
                <a:pt x="0" y="443880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8DC814-FC81-5547-BFD5-C76832A43936}">
      <dsp:nvSpPr>
        <dsp:cNvPr id="0" name=""/>
        <dsp:cNvSpPr/>
      </dsp:nvSpPr>
      <dsp:spPr>
        <a:xfrm>
          <a:off x="1053300" y="2564740"/>
          <a:ext cx="91440" cy="4438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3880"/>
              </a:lnTo>
            </a:path>
          </a:pathLst>
        </a:custGeom>
        <a:noFill/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7B0C5C-F390-E94D-8CF5-B98FD7532234}">
      <dsp:nvSpPr>
        <dsp:cNvPr id="0" name=""/>
        <dsp:cNvSpPr/>
      </dsp:nvSpPr>
      <dsp:spPr>
        <a:xfrm>
          <a:off x="1099020" y="1151701"/>
          <a:ext cx="4545837" cy="443880"/>
        </a:xfrm>
        <a:custGeom>
          <a:avLst/>
          <a:gdLst/>
          <a:ahLst/>
          <a:cxnLst/>
          <a:rect l="0" t="0" r="0" b="0"/>
          <a:pathLst>
            <a:path>
              <a:moveTo>
                <a:pt x="4545837" y="0"/>
              </a:moveTo>
              <a:lnTo>
                <a:pt x="4545837" y="302491"/>
              </a:lnTo>
              <a:lnTo>
                <a:pt x="0" y="302491"/>
              </a:lnTo>
              <a:lnTo>
                <a:pt x="0" y="443880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2E717A-7B89-9A41-A6C2-2E7F46C7B291}">
      <dsp:nvSpPr>
        <dsp:cNvPr id="0" name=""/>
        <dsp:cNvSpPr/>
      </dsp:nvSpPr>
      <dsp:spPr>
        <a:xfrm>
          <a:off x="4373130" y="3179"/>
          <a:ext cx="2543455" cy="1148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1AD46A-C3FB-4B44-B7A2-0E6E4684365A}">
      <dsp:nvSpPr>
        <dsp:cNvPr id="0" name=""/>
        <dsp:cNvSpPr/>
      </dsp:nvSpPr>
      <dsp:spPr>
        <a:xfrm>
          <a:off x="4542711" y="164282"/>
          <a:ext cx="2543455" cy="1148521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kern="1200">
              <a:solidFill>
                <a:schemeClr val="bg1"/>
              </a:solidFill>
            </a:rPr>
            <a:t>C.T. Proper Types</a:t>
          </a:r>
          <a:endParaRPr lang="en-US" sz="2800" i="1" kern="1200" dirty="0">
            <a:solidFill>
              <a:schemeClr val="bg1"/>
            </a:solidFill>
          </a:endParaRPr>
        </a:p>
      </dsp:txBody>
      <dsp:txXfrm>
        <a:off x="4576350" y="197921"/>
        <a:ext cx="2476177" cy="1081243"/>
      </dsp:txXfrm>
    </dsp:sp>
    <dsp:sp modelId="{8AD67412-AE2A-9D46-A9DE-17676D8710B6}">
      <dsp:nvSpPr>
        <dsp:cNvPr id="0" name=""/>
        <dsp:cNvSpPr/>
      </dsp:nvSpPr>
      <dsp:spPr>
        <a:xfrm>
          <a:off x="335902" y="1595581"/>
          <a:ext cx="1526235" cy="96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AF03CA-3F1F-484F-A8B8-E1A3AEDBE0E3}">
      <dsp:nvSpPr>
        <dsp:cNvPr id="0" name=""/>
        <dsp:cNvSpPr/>
      </dsp:nvSpPr>
      <dsp:spPr>
        <a:xfrm>
          <a:off x="505484" y="1756683"/>
          <a:ext cx="1526235" cy="96915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2F92"/>
              </a:solidFill>
            </a:rPr>
            <a:t>Loose (Areolar)</a:t>
          </a:r>
          <a:endParaRPr lang="en-US" sz="1200" kern="1200" dirty="0">
            <a:solidFill>
              <a:srgbClr val="FF2F92"/>
            </a:solidFill>
          </a:endParaRPr>
        </a:p>
      </dsp:txBody>
      <dsp:txXfrm>
        <a:off x="533870" y="1785069"/>
        <a:ext cx="1469463" cy="912387"/>
      </dsp:txXfrm>
    </dsp:sp>
    <dsp:sp modelId="{E725DD71-C5C6-A74F-8CEF-351BCB2D75A2}">
      <dsp:nvSpPr>
        <dsp:cNvPr id="0" name=""/>
        <dsp:cNvSpPr/>
      </dsp:nvSpPr>
      <dsp:spPr>
        <a:xfrm>
          <a:off x="196855" y="3008620"/>
          <a:ext cx="1804330" cy="28517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1BDC41-CDA0-AE43-AF4B-60A699D22B37}">
      <dsp:nvSpPr>
        <dsp:cNvPr id="0" name=""/>
        <dsp:cNvSpPr/>
      </dsp:nvSpPr>
      <dsp:spPr>
        <a:xfrm>
          <a:off x="366436" y="3169723"/>
          <a:ext cx="1804330" cy="285172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0432FF"/>
              </a:solidFill>
            </a:rPr>
            <a:t>Most common type</a:t>
          </a:r>
          <a:r>
            <a:rPr lang="en-US" sz="1500" kern="1200" dirty="0">
              <a:solidFill>
                <a:srgbClr val="0432FF"/>
              </a:solidFill>
            </a:rPr>
            <a:t>.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Contains all of C.T.P</a:t>
          </a:r>
          <a:r>
            <a:rPr lang="en-US" sz="1600" kern="1200" baseline="0" dirty="0"/>
            <a:t> components in equal amounts. 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>
              <a:solidFill>
                <a:srgbClr val="0096FF"/>
              </a:solidFill>
            </a:rPr>
            <a:t>(No predominant element)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432FF"/>
              </a:solidFill>
            </a:rPr>
            <a:t>Site</a:t>
          </a:r>
          <a:r>
            <a:rPr lang="en-US" sz="1600" kern="1200" baseline="0" dirty="0">
              <a:solidFill>
                <a:srgbClr val="0432FF"/>
              </a:solidFill>
            </a:rPr>
            <a:t> :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Subcutaneous tissue </a:t>
          </a:r>
          <a:r>
            <a:rPr lang="en-US" sz="1600" kern="1200" baseline="0" dirty="0">
              <a:solidFill>
                <a:srgbClr val="0096FF"/>
              </a:solidFill>
            </a:rPr>
            <a:t>(Under skin)</a:t>
          </a:r>
          <a:endParaRPr lang="en-US" sz="1600" kern="1200" dirty="0">
            <a:solidFill>
              <a:srgbClr val="0096FF"/>
            </a:solidFill>
          </a:endParaRPr>
        </a:p>
      </dsp:txBody>
      <dsp:txXfrm>
        <a:off x="419283" y="3222570"/>
        <a:ext cx="1698636" cy="2746028"/>
      </dsp:txXfrm>
    </dsp:sp>
    <dsp:sp modelId="{D0B42D91-C726-E047-9EEC-B35CFEAFC2AA}">
      <dsp:nvSpPr>
        <dsp:cNvPr id="0" name=""/>
        <dsp:cNvSpPr/>
      </dsp:nvSpPr>
      <dsp:spPr>
        <a:xfrm>
          <a:off x="2530899" y="1595581"/>
          <a:ext cx="1789358" cy="96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8E8077-D267-DC48-A17D-821D472380D0}">
      <dsp:nvSpPr>
        <dsp:cNvPr id="0" name=""/>
        <dsp:cNvSpPr/>
      </dsp:nvSpPr>
      <dsp:spPr>
        <a:xfrm>
          <a:off x="2700481" y="1756683"/>
          <a:ext cx="1789358" cy="96915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2F92"/>
              </a:solidFill>
            </a:rPr>
            <a:t>Dense Collagenous</a:t>
          </a:r>
          <a:endParaRPr lang="en-US" sz="1600" kern="1200" dirty="0">
            <a:solidFill>
              <a:srgbClr val="FF2F92"/>
            </a:solidFill>
          </a:endParaRPr>
        </a:p>
      </dsp:txBody>
      <dsp:txXfrm>
        <a:off x="2728867" y="1785069"/>
        <a:ext cx="1732586" cy="912387"/>
      </dsp:txXfrm>
    </dsp:sp>
    <dsp:sp modelId="{8467217D-4059-0943-9074-ACDF7BC7A2DD}">
      <dsp:nvSpPr>
        <dsp:cNvPr id="0" name=""/>
        <dsp:cNvSpPr/>
      </dsp:nvSpPr>
      <dsp:spPr>
        <a:xfrm>
          <a:off x="2340349" y="3008620"/>
          <a:ext cx="2170459" cy="33106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0F0063-0501-364A-BFBC-3410B0EA7FE0}">
      <dsp:nvSpPr>
        <dsp:cNvPr id="0" name=""/>
        <dsp:cNvSpPr/>
      </dsp:nvSpPr>
      <dsp:spPr>
        <a:xfrm>
          <a:off x="2509930" y="3169723"/>
          <a:ext cx="2170459" cy="331067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432FF"/>
              </a:solidFill>
            </a:rPr>
            <a:t>Predominance</a:t>
          </a:r>
          <a:r>
            <a:rPr lang="en-US" sz="1600" kern="1200" baseline="0" dirty="0">
              <a:solidFill>
                <a:srgbClr val="0432FF"/>
              </a:solidFill>
            </a:rPr>
            <a:t> : 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Collagen fibers , fibroblasts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432FF"/>
              </a:solidFill>
            </a:rPr>
            <a:t>Site</a:t>
          </a:r>
          <a:r>
            <a:rPr lang="en-US" sz="1600" kern="1200" baseline="0" dirty="0">
              <a:solidFill>
                <a:srgbClr val="0432FF"/>
              </a:solidFill>
            </a:rPr>
            <a:t>: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1-Dense irregular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>
              <a:solidFill>
                <a:srgbClr val="0096FF"/>
              </a:solidFill>
            </a:rPr>
            <a:t>(dermis, capsule)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2-Dense regular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>
              <a:solidFill>
                <a:srgbClr val="0096FF"/>
              </a:solidFill>
            </a:rPr>
            <a:t>(tendons, ligaments)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432FF"/>
              </a:solidFill>
            </a:rPr>
            <a:t>Function</a:t>
          </a:r>
          <a:r>
            <a:rPr lang="en-US" sz="1600" kern="1200" baseline="0" dirty="0">
              <a:solidFill>
                <a:srgbClr val="0432FF"/>
              </a:solidFill>
            </a:rPr>
            <a:t>: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Resists stretch, tough tissue</a:t>
          </a:r>
        </a:p>
      </dsp:txBody>
      <dsp:txXfrm>
        <a:off x="2573501" y="3233294"/>
        <a:ext cx="2043317" cy="3183535"/>
      </dsp:txXfrm>
    </dsp:sp>
    <dsp:sp modelId="{FD516EB2-38E8-B943-AC7C-7CA888E699EB}">
      <dsp:nvSpPr>
        <dsp:cNvPr id="0" name=""/>
        <dsp:cNvSpPr/>
      </dsp:nvSpPr>
      <dsp:spPr>
        <a:xfrm>
          <a:off x="4964836" y="1595581"/>
          <a:ext cx="1526235" cy="96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3BC483-1DA5-3649-80E5-250DC6E13490}">
      <dsp:nvSpPr>
        <dsp:cNvPr id="0" name=""/>
        <dsp:cNvSpPr/>
      </dsp:nvSpPr>
      <dsp:spPr>
        <a:xfrm>
          <a:off x="5134417" y="1756683"/>
          <a:ext cx="1526235" cy="96915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2F92"/>
              </a:solidFill>
            </a:rPr>
            <a:t>Elastic</a:t>
          </a:r>
          <a:endParaRPr lang="en-US" sz="1200" kern="1200" dirty="0">
            <a:solidFill>
              <a:srgbClr val="FF2F92"/>
            </a:solidFill>
          </a:endParaRPr>
        </a:p>
      </dsp:txBody>
      <dsp:txXfrm>
        <a:off x="5162803" y="1785069"/>
        <a:ext cx="1469463" cy="912387"/>
      </dsp:txXfrm>
    </dsp:sp>
    <dsp:sp modelId="{C701B71A-F116-F349-8C9A-F36AB229220E}">
      <dsp:nvSpPr>
        <dsp:cNvPr id="0" name=""/>
        <dsp:cNvSpPr/>
      </dsp:nvSpPr>
      <dsp:spPr>
        <a:xfrm>
          <a:off x="4868133" y="2990449"/>
          <a:ext cx="1755964" cy="34413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382EF3-20FB-5043-AF7F-EE1E2CCC8339}">
      <dsp:nvSpPr>
        <dsp:cNvPr id="0" name=""/>
        <dsp:cNvSpPr/>
      </dsp:nvSpPr>
      <dsp:spPr>
        <a:xfrm>
          <a:off x="5037715" y="3151551"/>
          <a:ext cx="1755964" cy="3441388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solidFill>
                <a:srgbClr val="0432FF"/>
              </a:solidFill>
            </a:rPr>
            <a:t>Predominance</a:t>
          </a:r>
          <a:r>
            <a:rPr lang="en-US" sz="1800" kern="1200" baseline="0" dirty="0">
              <a:solidFill>
                <a:srgbClr val="0432FF"/>
              </a:solidFill>
            </a:rPr>
            <a:t>: 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Elastic fibers </a:t>
          </a:r>
          <a:r>
            <a:rPr lang="en-US" sz="1800" kern="1200" baseline="0" dirty="0">
              <a:solidFill>
                <a:srgbClr val="0096FF"/>
              </a:solidFill>
            </a:rPr>
            <a:t>(sheet or membrane), </a:t>
          </a:r>
          <a:r>
            <a:rPr lang="en-US" sz="1800" kern="1200" baseline="0" dirty="0"/>
            <a:t>fibroblasts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solidFill>
                <a:srgbClr val="0432FF"/>
              </a:solidFill>
            </a:rPr>
            <a:t>Site</a:t>
          </a:r>
          <a:r>
            <a:rPr lang="en-US" sz="1800" kern="1200" baseline="0" dirty="0">
              <a:solidFill>
                <a:srgbClr val="0432FF"/>
              </a:solidFill>
            </a:rPr>
            <a:t>: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Large arteries </a:t>
          </a:r>
          <a:r>
            <a:rPr lang="en-US" sz="1800" kern="1200" baseline="0" dirty="0">
              <a:solidFill>
                <a:srgbClr val="0096FF"/>
              </a:solidFill>
            </a:rPr>
            <a:t>(Aorta)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solidFill>
                <a:srgbClr val="0432FF"/>
              </a:solidFill>
            </a:rPr>
            <a:t>Function</a:t>
          </a:r>
          <a:r>
            <a:rPr lang="en-US" sz="1800" kern="1200" baseline="0" dirty="0">
              <a:solidFill>
                <a:srgbClr val="0432FF"/>
              </a:solidFill>
            </a:rPr>
            <a:t>: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Stretchable, elastic tissue</a:t>
          </a:r>
          <a:endParaRPr lang="en-US" sz="1800" kern="1200" dirty="0"/>
        </a:p>
      </dsp:txBody>
      <dsp:txXfrm>
        <a:off x="5089145" y="3202981"/>
        <a:ext cx="1653104" cy="3338528"/>
      </dsp:txXfrm>
    </dsp:sp>
    <dsp:sp modelId="{FE5AB704-EFEE-6745-8E38-73AF66E85232}">
      <dsp:nvSpPr>
        <dsp:cNvPr id="0" name=""/>
        <dsp:cNvSpPr/>
      </dsp:nvSpPr>
      <dsp:spPr>
        <a:xfrm>
          <a:off x="7096288" y="1595581"/>
          <a:ext cx="1526235" cy="96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2720C5-BB04-894C-A662-8048430A1687}">
      <dsp:nvSpPr>
        <dsp:cNvPr id="0" name=""/>
        <dsp:cNvSpPr/>
      </dsp:nvSpPr>
      <dsp:spPr>
        <a:xfrm>
          <a:off x="7265869" y="1756683"/>
          <a:ext cx="1526235" cy="96915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2F92"/>
              </a:solidFill>
            </a:rPr>
            <a:t>Reticular</a:t>
          </a:r>
          <a:endParaRPr lang="en-US" sz="1400" kern="1200" dirty="0">
            <a:solidFill>
              <a:srgbClr val="FF2F92"/>
            </a:solidFill>
          </a:endParaRPr>
        </a:p>
      </dsp:txBody>
      <dsp:txXfrm>
        <a:off x="7294255" y="1785069"/>
        <a:ext cx="1469463" cy="912387"/>
      </dsp:txXfrm>
    </dsp:sp>
    <dsp:sp modelId="{2B083AC4-9A97-474B-98E4-663028159526}">
      <dsp:nvSpPr>
        <dsp:cNvPr id="0" name=""/>
        <dsp:cNvSpPr/>
      </dsp:nvSpPr>
      <dsp:spPr>
        <a:xfrm>
          <a:off x="6945099" y="3008620"/>
          <a:ext cx="1828613" cy="31670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498D91-AC59-6F43-9A2D-8231EBF460E9}">
      <dsp:nvSpPr>
        <dsp:cNvPr id="0" name=""/>
        <dsp:cNvSpPr/>
      </dsp:nvSpPr>
      <dsp:spPr>
        <a:xfrm>
          <a:off x="7114681" y="3169723"/>
          <a:ext cx="1828613" cy="316700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432FF"/>
              </a:solidFill>
            </a:rPr>
            <a:t>Predominance</a:t>
          </a:r>
          <a:r>
            <a:rPr lang="en-US" sz="1600" kern="1200" baseline="0" dirty="0">
              <a:solidFill>
                <a:srgbClr val="0432FF"/>
              </a:solidFill>
            </a:rPr>
            <a:t>: 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kern="1200" dirty="0">
              <a:ea typeface="+mn-ea"/>
            </a:rPr>
            <a:t>reticular fibers </a:t>
          </a:r>
          <a:r>
            <a:rPr lang="en-US" sz="1600" kern="1200" dirty="0">
              <a:ea typeface="+mn-ea"/>
            </a:rPr>
            <a:t>+ reticular cells </a:t>
          </a:r>
          <a:r>
            <a:rPr lang="en-US" sz="1600" kern="1200" dirty="0">
              <a:solidFill>
                <a:srgbClr val="0096FF"/>
              </a:solidFill>
              <a:ea typeface="+mn-ea"/>
            </a:rPr>
            <a:t>(specialized fibroblasts).</a:t>
          </a:r>
          <a:endParaRPr lang="en-US" sz="1600" kern="1200" baseline="0" dirty="0">
            <a:solidFill>
              <a:srgbClr val="0096FF"/>
            </a:solidFill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432FF"/>
              </a:solidFill>
            </a:rPr>
            <a:t>Site</a:t>
          </a:r>
          <a:r>
            <a:rPr lang="en-US" sz="1600" kern="1200" baseline="0" dirty="0">
              <a:solidFill>
                <a:srgbClr val="0432FF"/>
              </a:solidFill>
            </a:rPr>
            <a:t>: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 err="1"/>
            <a:t>Stroma</a:t>
          </a:r>
          <a:r>
            <a:rPr lang="en-US" sz="1600" kern="1200" baseline="0" dirty="0"/>
            <a:t> of organs </a:t>
          </a:r>
          <a:r>
            <a:rPr lang="en-US" sz="1600" kern="1200" baseline="0" dirty="0">
              <a:solidFill>
                <a:srgbClr val="0096FF"/>
              </a:solidFill>
            </a:rPr>
            <a:t>(liver, spleen ,lymph node)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432FF"/>
              </a:solidFill>
            </a:rPr>
            <a:t>Function</a:t>
          </a:r>
          <a:r>
            <a:rPr lang="en-US" sz="1600" kern="1200" baseline="0" dirty="0">
              <a:solidFill>
                <a:srgbClr val="0432FF"/>
              </a:solidFill>
            </a:rPr>
            <a:t>: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Structural support</a:t>
          </a:r>
          <a:endParaRPr lang="en-US" sz="1600" kern="1200" dirty="0"/>
        </a:p>
      </dsp:txBody>
      <dsp:txXfrm>
        <a:off x="7168239" y="3223281"/>
        <a:ext cx="1721497" cy="3059893"/>
      </dsp:txXfrm>
    </dsp:sp>
    <dsp:sp modelId="{894E574F-2684-BC41-831D-878C5A1CE945}">
      <dsp:nvSpPr>
        <dsp:cNvPr id="0" name=""/>
        <dsp:cNvSpPr/>
      </dsp:nvSpPr>
      <dsp:spPr>
        <a:xfrm>
          <a:off x="9427577" y="1595581"/>
          <a:ext cx="1526235" cy="96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CCD435-6D09-E843-9A5C-64E262D09737}">
      <dsp:nvSpPr>
        <dsp:cNvPr id="0" name=""/>
        <dsp:cNvSpPr/>
      </dsp:nvSpPr>
      <dsp:spPr>
        <a:xfrm>
          <a:off x="9597159" y="1756683"/>
          <a:ext cx="1526235" cy="96915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2F92"/>
              </a:solidFill>
            </a:rPr>
            <a:t>Adipose</a:t>
          </a:r>
          <a:endParaRPr lang="en-US" sz="1400" kern="1200" dirty="0">
            <a:solidFill>
              <a:srgbClr val="FF2F92"/>
            </a:solidFill>
          </a:endParaRPr>
        </a:p>
      </dsp:txBody>
      <dsp:txXfrm>
        <a:off x="9625545" y="1785069"/>
        <a:ext cx="1469463" cy="912387"/>
      </dsp:txXfrm>
    </dsp:sp>
    <dsp:sp modelId="{1A93A2E4-25BB-7544-88A8-27810630E61B}">
      <dsp:nvSpPr>
        <dsp:cNvPr id="0" name=""/>
        <dsp:cNvSpPr/>
      </dsp:nvSpPr>
      <dsp:spPr>
        <a:xfrm>
          <a:off x="9112875" y="3008620"/>
          <a:ext cx="2155639" cy="3390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CBA13D-E7CC-8A48-AB0F-06EF69FE2787}">
      <dsp:nvSpPr>
        <dsp:cNvPr id="0" name=""/>
        <dsp:cNvSpPr/>
      </dsp:nvSpPr>
      <dsp:spPr>
        <a:xfrm>
          <a:off x="9282457" y="3169723"/>
          <a:ext cx="2155639" cy="339065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>
              <a:solidFill>
                <a:srgbClr val="0432FF"/>
              </a:solidFill>
            </a:rPr>
            <a:t>Predominance</a:t>
          </a:r>
          <a:r>
            <a:rPr lang="en-US" sz="1600" kern="1200" baseline="0">
              <a:solidFill>
                <a:srgbClr val="0432FF"/>
              </a:solidFill>
            </a:rPr>
            <a:t> : 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Unilocular  fat cells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>
              <a:solidFill>
                <a:srgbClr val="0432FF"/>
              </a:solidFill>
            </a:rPr>
            <a:t>Site</a:t>
          </a:r>
          <a:r>
            <a:rPr lang="en-US" sz="1600" kern="1200" baseline="0">
              <a:solidFill>
                <a:srgbClr val="0432FF"/>
              </a:solidFill>
            </a:rPr>
            <a:t>: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1- Subcutaneous 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>
              <a:solidFill>
                <a:srgbClr val="0096FF"/>
              </a:solidFill>
            </a:rPr>
            <a:t>(abdominal wall , 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>
              <a:solidFill>
                <a:srgbClr val="0096FF"/>
              </a:solidFill>
            </a:rPr>
            <a:t>female breast, buttocks)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2- Around kidney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>
              <a:solidFill>
                <a:srgbClr val="0432FF"/>
              </a:solidFill>
            </a:rPr>
            <a:t>Function</a:t>
          </a:r>
          <a:r>
            <a:rPr lang="en-US" sz="1600" kern="1200" baseline="0">
              <a:solidFill>
                <a:srgbClr val="0432FF"/>
              </a:solidFill>
            </a:rPr>
            <a:t>: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Storage of fat, heat insulation, supports organs </a:t>
          </a:r>
          <a:r>
            <a:rPr lang="en-US" sz="1600" kern="1200" baseline="0">
              <a:solidFill>
                <a:srgbClr val="0096FF"/>
              </a:solidFill>
            </a:rPr>
            <a:t>(Kidney)</a:t>
          </a:r>
          <a:endParaRPr lang="en-US" sz="1600" kern="1200" dirty="0">
            <a:solidFill>
              <a:srgbClr val="0096FF"/>
            </a:solidFill>
          </a:endParaRPr>
        </a:p>
      </dsp:txBody>
      <dsp:txXfrm>
        <a:off x="9345594" y="3232860"/>
        <a:ext cx="2029365" cy="3264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9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2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43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4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8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72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4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12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41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31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10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BA3F4"/>
            </a:gs>
            <a:gs pos="23000">
              <a:srgbClr val="4598E4"/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16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oleObject" Target="../embeddings/oleObject1.bin"/><Relationship Id="rId7" Type="http://schemas.openxmlformats.org/officeDocument/2006/relationships/hyperlink" Target="http://missinglink.ucsf.edu/lm/IDS_101_histo_resource/images/188X20A.jpg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39696" y="323129"/>
            <a:ext cx="3839569" cy="5021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/>
            </a:glow>
            <a:outerShdw blurRad="152400" dist="635000" dir="5400000" sx="90000" sy="-19000" rotWithShape="0">
              <a:prstClr val="black">
                <a:alpha val="15000"/>
              </a:prstClr>
            </a:out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8" t="37287" r="-352" b="33474"/>
          <a:stretch/>
        </p:blipFill>
        <p:spPr>
          <a:xfrm>
            <a:off x="8039696" y="462582"/>
            <a:ext cx="3600790" cy="3501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440" y="3852437"/>
            <a:ext cx="1827358" cy="1480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6425" r="55775" b="66127"/>
          <a:stretch/>
        </p:blipFill>
        <p:spPr>
          <a:xfrm>
            <a:off x="7970347" y="4309424"/>
            <a:ext cx="1869744" cy="903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773" y="1375546"/>
            <a:ext cx="643405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AD8"/>
                </a:solidFill>
              </a:rPr>
              <a:t>HISTOLOGY </a:t>
            </a:r>
            <a:endParaRPr lang="en-US" sz="6600" dirty="0"/>
          </a:p>
          <a:p>
            <a:pPr algn="ctr"/>
            <a:r>
              <a:rPr lang="en-US" sz="8000" dirty="0">
                <a:solidFill>
                  <a:schemeClr val="bg1"/>
                </a:solidFill>
              </a:rPr>
              <a:t>CONNECTIVE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</a:rPr>
              <a:t>TISSUE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1571" t="22209" r="34279" b="41418"/>
          <a:stretch/>
        </p:blipFill>
        <p:spPr>
          <a:xfrm>
            <a:off x="7970347" y="3155741"/>
            <a:ext cx="1429216" cy="115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11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39696" y="323129"/>
            <a:ext cx="3839569" cy="5021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/>
            </a:glow>
            <a:outerShdw blurRad="152400" dist="635000" dir="5400000" sx="90000" sy="-19000" rotWithShape="0">
              <a:prstClr val="black">
                <a:alpha val="15000"/>
              </a:prstClr>
            </a:out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8" t="37287" r="-352" b="33474"/>
          <a:stretch/>
        </p:blipFill>
        <p:spPr>
          <a:xfrm>
            <a:off x="8039696" y="462582"/>
            <a:ext cx="3600790" cy="3501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844" y="3852437"/>
            <a:ext cx="1777318" cy="1480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6425" r="55775" b="66127"/>
          <a:stretch/>
        </p:blipFill>
        <p:spPr>
          <a:xfrm>
            <a:off x="8039696" y="4309424"/>
            <a:ext cx="1869744" cy="9033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035" y="462582"/>
            <a:ext cx="6203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>
                <a:solidFill>
                  <a:schemeClr val="bg1"/>
                </a:solidFill>
                <a:ea typeface="Athelas" charset="0"/>
                <a:cs typeface="Athelas" charset="0"/>
              </a:rPr>
              <a:t>THANK YOU 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3387" y="1678298"/>
            <a:ext cx="385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Histology team members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3387" y="2117048"/>
            <a:ext cx="376517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Rana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Barasain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Reema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AlBarrak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Shahad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AL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Anzan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Doaa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Walid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Abdulatif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Ghadah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Al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Muhanna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Amal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Al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Qarni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Wateen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Al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Hamoud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Weam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Babaier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Ahmed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Badahdah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Mutasem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Alhasani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Nassir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Abodjain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ea typeface="Georgia" charset="0"/>
              <a:cs typeface="Georgia" charset="0"/>
            </a:endParaRPr>
          </a:p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Nawaf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Aldarweesh</a:t>
            </a:r>
            <a:endParaRPr lang="en-US" dirty="0"/>
          </a:p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Mohammed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Tawfiq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a typeface="Georgia" charset="0"/>
                <a:cs typeface="Georgia" charset="0"/>
              </a:rPr>
              <a:t>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06717" y="1678298"/>
            <a:ext cx="315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Team Leaders 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9696" y="211704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Reema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AlOtaibi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Faisal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AlRabaii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9696" y="3097906"/>
            <a:ext cx="43103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Contact us on </a:t>
            </a:r>
            <a:r>
              <a:rPr lang="en-US" sz="2000" u="sng" dirty="0">
                <a:solidFill>
                  <a:schemeClr val="bg1"/>
                </a:solidFill>
              </a:rPr>
              <a:t>HistologyTeam436@gmail.com</a:t>
            </a:r>
          </a:p>
        </p:txBody>
      </p:sp>
    </p:spTree>
    <p:extLst>
      <p:ext uri="{BB962C8B-B14F-4D97-AF65-F5344CB8AC3E}">
        <p14:creationId xmlns:p14="http://schemas.microsoft.com/office/powerpoint/2010/main" val="578610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673481"/>
            <a:ext cx="10856976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CONNECTIVE TISSUE (C.T.)</a:t>
            </a:r>
            <a:endParaRPr lang="en-US" sz="3600" b="1" dirty="0">
              <a:solidFill>
                <a:srgbClr val="C00000"/>
              </a:solidFill>
            </a:endParaRPr>
          </a:p>
          <a:p>
            <a:pPr marL="0" indent="0" defTabSz="457200">
              <a:buNone/>
              <a:defRPr/>
            </a:pPr>
            <a:r>
              <a:rPr lang="en-US" sz="4000" b="1" dirty="0">
                <a:solidFill>
                  <a:srgbClr val="FF8AD8"/>
                </a:solidFill>
                <a:latin typeface="Times New Roman" pitchFamily="18" charset="0"/>
                <a:cs typeface="Times New Roman" pitchFamily="18" charset="0"/>
              </a:rPr>
              <a:t>Objectives: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 the end of this lecture, the student should be able to: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1.Enumerate the general characteristics of C.T.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2.Classify C.T into C.T. proper and special types of C.T.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3.Classify C.T. proper (C.T.P.) 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4.Describe the structure (components) and distribution of different types of 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C.T.P.</a:t>
            </a:r>
          </a:p>
          <a:p>
            <a:pPr marL="0" indent="0">
              <a:buNone/>
            </a:pP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52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9013676"/>
              </p:ext>
            </p:extLst>
          </p:nvPr>
        </p:nvGraphicFramePr>
        <p:xfrm>
          <a:off x="546100" y="2948517"/>
          <a:ext cx="5168900" cy="3909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6100" y="133350"/>
            <a:ext cx="532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</a:rPr>
              <a:t>Connective Tissue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6100" y="964347"/>
            <a:ext cx="80835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It is a basic type of tissue, of mesodermal origin, It provides </a:t>
            </a:r>
            <a:r>
              <a:rPr lang="en-US" sz="2400" i="1" u="sng" dirty="0">
                <a:solidFill>
                  <a:schemeClr val="bg1"/>
                </a:solidFill>
              </a:rPr>
              <a:t>structural</a:t>
            </a:r>
            <a:r>
              <a:rPr lang="en-US" sz="2400" dirty="0">
                <a:solidFill>
                  <a:schemeClr val="bg1"/>
                </a:solidFill>
              </a:rPr>
              <a:t> and </a:t>
            </a:r>
            <a:r>
              <a:rPr lang="en-US" sz="2400" i="1" u="sng" dirty="0">
                <a:solidFill>
                  <a:schemeClr val="bg1"/>
                </a:solidFill>
              </a:rPr>
              <a:t>metabolic</a:t>
            </a:r>
            <a:r>
              <a:rPr lang="en-US" sz="2400" dirty="0">
                <a:solidFill>
                  <a:schemeClr val="bg1"/>
                </a:solidFill>
              </a:rPr>
              <a:t> support for other tissues and organs.  </a:t>
            </a:r>
            <a:r>
              <a:rPr lang="en-US" sz="2400" dirty="0">
                <a:solidFill>
                  <a:srgbClr val="FF8AD8"/>
                </a:solidFill>
              </a:rPr>
              <a:t>(Jelly like, soft)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Characteristics: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Formed of widely </a:t>
            </a:r>
            <a:r>
              <a:rPr lang="en-US" sz="2400" i="1" dirty="0">
                <a:solidFill>
                  <a:schemeClr val="bg1"/>
                </a:solidFill>
              </a:rPr>
              <a:t>separated</a:t>
            </a:r>
            <a:r>
              <a:rPr lang="en-US" sz="2400" dirty="0">
                <a:solidFill>
                  <a:schemeClr val="bg1"/>
                </a:solidFill>
              </a:rPr>
              <a:t> few cells, with abundant </a:t>
            </a:r>
            <a:r>
              <a:rPr lang="en-US" sz="2400" i="1" dirty="0">
                <a:solidFill>
                  <a:schemeClr val="bg1"/>
                </a:solidFill>
              </a:rPr>
              <a:t>extracellular matrix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Most C.T. are </a:t>
            </a:r>
            <a:r>
              <a:rPr lang="en-US" sz="2400" i="1" u="sng" dirty="0">
                <a:solidFill>
                  <a:schemeClr val="bg1"/>
                </a:solidFill>
              </a:rPr>
              <a:t>Vascular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 sz="1050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0817593"/>
              </p:ext>
            </p:extLst>
          </p:nvPr>
        </p:nvGraphicFramePr>
        <p:xfrm>
          <a:off x="5213350" y="2933700"/>
          <a:ext cx="8128000" cy="3871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63448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10793953"/>
              </p:ext>
            </p:extLst>
          </p:nvPr>
        </p:nvGraphicFramePr>
        <p:xfrm>
          <a:off x="283780" y="110359"/>
          <a:ext cx="11634952" cy="661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83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le0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08969"/>
            <a:ext cx="4191000" cy="3119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ile00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8731" r="63" b="227"/>
          <a:stretch/>
        </p:blipFill>
        <p:spPr bwMode="auto">
          <a:xfrm>
            <a:off x="284163" y="3318292"/>
            <a:ext cx="4191000" cy="34753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ile0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5" t="30667" r="6061" b="12000"/>
          <a:stretch>
            <a:fillRect/>
          </a:stretch>
        </p:blipFill>
        <p:spPr bwMode="auto">
          <a:xfrm>
            <a:off x="7976406" y="404857"/>
            <a:ext cx="4157162" cy="3886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>
            <a:off x="4214436" y="4376678"/>
            <a:ext cx="3041550" cy="1358537"/>
          </a:xfrm>
          <a:prstGeom prst="lef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2">
                  <a:lumMod val="50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Dense collagenous irregular</a:t>
            </a:r>
          </a:p>
          <a:p>
            <a:pPr algn="ctr"/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 flipH="1">
            <a:off x="4945247" y="2549138"/>
            <a:ext cx="3282582" cy="1358537"/>
          </a:xfrm>
          <a:prstGeom prst="lef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Dense collagenous regular</a:t>
            </a:r>
          </a:p>
        </p:txBody>
      </p:sp>
      <p:sp>
        <p:nvSpPr>
          <p:cNvPr id="7" name="Left Arrow 6"/>
          <p:cNvSpPr/>
          <p:nvPr/>
        </p:nvSpPr>
        <p:spPr>
          <a:xfrm>
            <a:off x="4246186" y="989420"/>
            <a:ext cx="2535668" cy="1358537"/>
          </a:xfrm>
          <a:prstGeom prst="lef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Areolar C.T.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15263" y="4352795"/>
            <a:ext cx="4318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dirty="0">
                <a:solidFill>
                  <a:schemeClr val="bg1">
                    <a:lumMod val="7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* </a:t>
            </a:r>
            <a:r>
              <a:rPr lang="en-US" sz="2000" dirty="0">
                <a:solidFill>
                  <a:srgbClr val="FFABD8"/>
                </a:solidFill>
                <a:ea typeface="Abadi MT Condensed Extra Bold" charset="0"/>
                <a:cs typeface="Abadi MT Condensed Extra Bold" charset="0"/>
              </a:rPr>
              <a:t>Note that the dense regular does not have blood vessels (Avascular)  unlike dense irregular (Vascular)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FF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5262" y="5351217"/>
            <a:ext cx="431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2000" dirty="0">
                <a:solidFill>
                  <a:srgbClr val="FFABD8"/>
                </a:solidFill>
                <a:ea typeface="Abadi MT Condensed Extra Bold" charset="0"/>
                <a:cs typeface="Abadi MT Condensed Extra Bold" charset="0"/>
              </a:rPr>
              <a:t>So when we have an injury in our tendon the healing duration is slower comparing to an injury in the dermis (skin).</a:t>
            </a:r>
          </a:p>
        </p:txBody>
      </p:sp>
    </p:spTree>
    <p:extLst>
      <p:ext uri="{BB962C8B-B14F-4D97-AF65-F5344CB8AC3E}">
        <p14:creationId xmlns:p14="http://schemas.microsoft.com/office/powerpoint/2010/main" val="871942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dr ali\Dropbox\Histology Team\Histology Practical\1st Year\CT Pictures\Elastic C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5" t="37161" r="14050" b="34525"/>
          <a:stretch>
            <a:fillRect/>
          </a:stretch>
        </p:blipFill>
        <p:spPr bwMode="auto">
          <a:xfrm>
            <a:off x="378824" y="3402169"/>
            <a:ext cx="2691221" cy="33977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07812" y="331075"/>
            <a:ext cx="3749851" cy="295658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5" name="Left Arrow 14"/>
          <p:cNvSpPr/>
          <p:nvPr/>
        </p:nvSpPr>
        <p:spPr>
          <a:xfrm>
            <a:off x="3905105" y="439006"/>
            <a:ext cx="2424258" cy="1358537"/>
          </a:xfrm>
          <a:prstGeom prst="lef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Adipose C.T.</a:t>
            </a:r>
          </a:p>
        </p:txBody>
      </p:sp>
      <p:sp>
        <p:nvSpPr>
          <p:cNvPr id="16" name="Left Arrow 15"/>
          <p:cNvSpPr/>
          <p:nvPr/>
        </p:nvSpPr>
        <p:spPr>
          <a:xfrm>
            <a:off x="2720275" y="4502554"/>
            <a:ext cx="2369660" cy="1197023"/>
          </a:xfrm>
          <a:prstGeom prst="lef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Elastic C.T.</a:t>
            </a:r>
          </a:p>
        </p:txBody>
      </p:sp>
      <p:pic>
        <p:nvPicPr>
          <p:cNvPr id="21" name="Picture 4" descr="File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6" t="52499"/>
          <a:stretch>
            <a:fillRect/>
          </a:stretch>
        </p:blipFill>
        <p:spPr bwMode="auto">
          <a:xfrm>
            <a:off x="7847221" y="589214"/>
            <a:ext cx="3994633" cy="30351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ile0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033" y="3804725"/>
            <a:ext cx="3988425" cy="265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Left Brace 27"/>
          <p:cNvSpPr/>
          <p:nvPr/>
        </p:nvSpPr>
        <p:spPr>
          <a:xfrm>
            <a:off x="6793230" y="2114899"/>
            <a:ext cx="963242" cy="3018994"/>
          </a:xfrm>
          <a:prstGeom prst="leftBrac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5">
                    <a:lumMod val="50000"/>
                  </a:schemeClr>
                </a:solidFill>
              </a:ln>
            </a:endParaRPr>
          </a:p>
        </p:txBody>
      </p:sp>
      <p:sp>
        <p:nvSpPr>
          <p:cNvPr id="17" name="Left Arrow 16"/>
          <p:cNvSpPr/>
          <p:nvPr/>
        </p:nvSpPr>
        <p:spPr>
          <a:xfrm flipH="1">
            <a:off x="4349928" y="2945128"/>
            <a:ext cx="2548292" cy="1358537"/>
          </a:xfrm>
          <a:prstGeom prst="lef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Reticular C.T.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36" y="-25666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</a:rPr>
              <a:t>Cells of C.T Proper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763510"/>
              </p:ext>
            </p:extLst>
          </p:nvPr>
        </p:nvGraphicFramePr>
        <p:xfrm>
          <a:off x="1" y="723448"/>
          <a:ext cx="12192005" cy="6248852"/>
        </p:xfrm>
        <a:graphic>
          <a:graphicData uri="http://schemas.openxmlformats.org/drawingml/2006/table">
            <a:tbl>
              <a:tblPr bandRow="1">
                <a:tableStyleId>{74C1A8A3-306A-4EB7-A6B1-4F7E0EB9C5D6}</a:tableStyleId>
              </a:tblPr>
              <a:tblGrid>
                <a:gridCol w="168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6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04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A193C"/>
                          </a:solidFill>
                        </a:rPr>
                        <a:t>NAME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A193C"/>
                          </a:solidFill>
                        </a:rPr>
                        <a:t>L/M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A193C"/>
                          </a:solidFill>
                        </a:rPr>
                        <a:t>Function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52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2F92"/>
                          </a:solidFill>
                        </a:rPr>
                        <a:t>1) Fibroblasts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dirty="0"/>
                        <a:t>Most common cell, nearly</a:t>
                      </a:r>
                      <a:r>
                        <a:rPr lang="en-US" baseline="0" dirty="0"/>
                        <a:t> found in all types of C.T.P.</a:t>
                      </a:r>
                    </a:p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baseline="0" dirty="0"/>
                        <a:t>Flat, branched, spindle shaped.</a:t>
                      </a:r>
                    </a:p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baseline="0" dirty="0"/>
                        <a:t>Basophilic cytoplasm. </a:t>
                      </a:r>
                    </a:p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baseline="0" dirty="0"/>
                        <a:t>Can divide.</a:t>
                      </a:r>
                    </a:p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baseline="0" dirty="0"/>
                        <a:t>Old fibroblasts are called </a:t>
                      </a:r>
                      <a:r>
                        <a:rPr lang="en-US" baseline="0" dirty="0" err="1"/>
                        <a:t>Fibrocytes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>
                          <a:solidFill>
                            <a:srgbClr val="FF8AD8"/>
                          </a:solidFill>
                        </a:rPr>
                        <a:t>(They’re activated during growing and wound healing)</a:t>
                      </a:r>
                      <a:endParaRPr lang="en-US" dirty="0">
                        <a:solidFill>
                          <a:srgbClr val="FF8AD8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dirty="0"/>
                        <a:t>Forms proteins of C.T. fibers. </a:t>
                      </a: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dirty="0"/>
                        <a:t>Forms the C.T. matrix. </a:t>
                      </a: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dirty="0"/>
                        <a:t>Healing</a:t>
                      </a:r>
                      <a:r>
                        <a:rPr lang="en-US" baseline="0" dirty="0"/>
                        <a:t> of wounds.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8303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2F92"/>
                          </a:solidFill>
                        </a:rPr>
                        <a:t>2) Macrophages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sz="1800" kern="1200" dirty="0">
                          <a:effectLst/>
                        </a:rPr>
                        <a:t>Basophilic cytoplasm</a:t>
                      </a:r>
                      <a:r>
                        <a:rPr lang="en-US" sz="1800" kern="1200" baseline="0" dirty="0">
                          <a:effectLst/>
                        </a:rPr>
                        <a:t> that is </a:t>
                      </a:r>
                      <a:r>
                        <a:rPr lang="en-US" sz="1800" kern="1200" dirty="0">
                          <a:effectLst/>
                        </a:rPr>
                        <a:t>rich in lysosomes. </a:t>
                      </a:r>
                    </a:p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baseline="0" dirty="0"/>
                        <a:t>Irregular outline. </a:t>
                      </a:r>
                      <a:r>
                        <a:rPr lang="en-US" baseline="0" dirty="0">
                          <a:solidFill>
                            <a:srgbClr val="FF8AD8"/>
                          </a:solidFill>
                        </a:rPr>
                        <a:t>(Because of its movement)</a:t>
                      </a:r>
                    </a:p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baseline="0" dirty="0"/>
                        <a:t>Can divide. </a:t>
                      </a:r>
                    </a:p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baseline="0" dirty="0"/>
                        <a:t>Originate from blood monocytes (WBC)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dirty="0"/>
                        <a:t>Phagocytosis.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73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FF2F92"/>
                          </a:solidFill>
                          <a:effectLst/>
                        </a:rPr>
                        <a:t>3) Plasma cells </a:t>
                      </a:r>
                    </a:p>
                    <a:p>
                      <a:pPr algn="ctr"/>
                      <a:endParaRPr lang="en-US" dirty="0">
                        <a:solidFill>
                          <a:srgbClr val="0A193C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sz="1800" kern="1200" dirty="0">
                          <a:effectLst/>
                        </a:rPr>
                        <a:t>Basophilic cytoplasm with a </a:t>
                      </a:r>
                      <a:r>
                        <a:rPr lang="en-US" sz="1800" i="1" kern="1200" dirty="0">
                          <a:effectLst/>
                        </a:rPr>
                        <a:t>negative</a:t>
                      </a:r>
                      <a:r>
                        <a:rPr lang="en-US" sz="1800" kern="1200" dirty="0">
                          <a:effectLst/>
                        </a:rPr>
                        <a:t> Golgi image.</a:t>
                      </a:r>
                    </a:p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dirty="0"/>
                        <a:t>Spherical nucleus </a:t>
                      </a:r>
                      <a:r>
                        <a:rPr lang="en-US" sz="1800" kern="1200" dirty="0">
                          <a:effectLst/>
                        </a:rPr>
                        <a:t>eccentric with a </a:t>
                      </a:r>
                      <a:r>
                        <a:rPr lang="en-US" sz="1800" i="1" kern="1200" dirty="0">
                          <a:effectLst/>
                        </a:rPr>
                        <a:t>clock-face</a:t>
                      </a:r>
                      <a:r>
                        <a:rPr lang="en-US" sz="1800" kern="1200" dirty="0">
                          <a:effectLst/>
                        </a:rPr>
                        <a:t> appearance of chromatin. </a:t>
                      </a:r>
                    </a:p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dirty="0"/>
                        <a:t>Derived from B-lymphocytes.</a:t>
                      </a:r>
                      <a:endParaRPr lang="en-US" sz="1800" kern="12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sz="1800" kern="1200" dirty="0">
                          <a:effectLst/>
                        </a:rPr>
                        <a:t>Secretion of</a:t>
                      </a:r>
                      <a:r>
                        <a:rPr lang="en-US" sz="1800" kern="1200" baseline="0" dirty="0">
                          <a:effectLst/>
                        </a:rPr>
                        <a:t> </a:t>
                      </a:r>
                      <a:r>
                        <a:rPr lang="en-US" sz="1800" kern="1200" dirty="0">
                          <a:effectLst/>
                        </a:rPr>
                        <a:t>antibodies </a:t>
                      </a:r>
                    </a:p>
                    <a:p>
                      <a:r>
                        <a:rPr lang="en-US" sz="1800" kern="1200" dirty="0">
                          <a:solidFill>
                            <a:srgbClr val="FF8AD8"/>
                          </a:solidFill>
                          <a:effectLst/>
                        </a:rPr>
                        <a:t>(immunoglobulins). </a:t>
                      </a:r>
                    </a:p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3" descr="File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1" t="42647" r="2151" b="17647"/>
          <a:stretch>
            <a:fillRect/>
          </a:stretch>
        </p:blipFill>
        <p:spPr bwMode="auto">
          <a:xfrm>
            <a:off x="8472488" y="1760654"/>
            <a:ext cx="2169236" cy="114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0021365-Macrophage_cells,_TEM-SP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t="17551" b="24652"/>
          <a:stretch/>
        </p:blipFill>
        <p:spPr bwMode="auto">
          <a:xfrm>
            <a:off x="9145319" y="3678778"/>
            <a:ext cx="2428875" cy="158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:\Histology\CT\CT cells.jpg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6" r="46277" b="49982"/>
          <a:stretch>
            <a:fillRect/>
          </a:stretch>
        </p:blipFill>
        <p:spPr bwMode="auto">
          <a:xfrm>
            <a:off x="10735366" y="1575866"/>
            <a:ext cx="1377447" cy="151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ile0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7" r="1010" b="47298"/>
          <a:stretch>
            <a:fillRect/>
          </a:stretch>
        </p:blipFill>
        <p:spPr bwMode="auto">
          <a:xfrm>
            <a:off x="10566826" y="5419999"/>
            <a:ext cx="1464219" cy="148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dr ali\Dropbox\Histology Team\Histology Practical\1st Year\CT Pictures\Plasma ce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44" y="5467185"/>
            <a:ext cx="1319550" cy="139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734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3622588"/>
              </p:ext>
            </p:extLst>
          </p:nvPr>
        </p:nvGraphicFramePr>
        <p:xfrm>
          <a:off x="0" y="20012"/>
          <a:ext cx="12192000" cy="6852276"/>
        </p:xfrm>
        <a:graphic>
          <a:graphicData uri="http://schemas.openxmlformats.org/drawingml/2006/table">
            <a:tbl>
              <a:tblPr bandRow="1">
                <a:tableStyleId>{74C1A8A3-306A-4EB7-A6B1-4F7E0EB9C5D6}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06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FF2F92"/>
                          </a:solidFill>
                          <a:latin typeface="+mn-lt"/>
                          <a:ea typeface="+mn-ea"/>
                          <a:cs typeface="+mn-cs"/>
                        </a:rPr>
                        <a:t>4) Mast cells</a:t>
                      </a:r>
                    </a:p>
                    <a:p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sz="1800" kern="1200" dirty="0">
                          <a:effectLst/>
                        </a:rPr>
                        <a:t>Cytoplasm contains numerous basophilic cytoplasmic granules.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sz="1800" kern="1200" dirty="0">
                          <a:effectLst/>
                        </a:rPr>
                        <a:t>Secretes heparin</a:t>
                      </a:r>
                      <a:r>
                        <a:rPr lang="en-US" sz="1800" kern="1200" baseline="0" dirty="0">
                          <a:effectLst/>
                        </a:rPr>
                        <a:t> </a:t>
                      </a:r>
                      <a:r>
                        <a:rPr lang="en-US" sz="1800" kern="1200" dirty="0">
                          <a:effectLst/>
                        </a:rPr>
                        <a:t>(anticoagulant).</a:t>
                      </a: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sz="1800" kern="1200" dirty="0">
                          <a:effectLst/>
                        </a:rPr>
                        <a:t>Secretes histamine (allergic reactions).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00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FF2F92"/>
                          </a:solidFill>
                          <a:latin typeface="+mn-lt"/>
                          <a:ea typeface="+mn-ea"/>
                          <a:cs typeface="+mn-cs"/>
                        </a:rPr>
                        <a:t>5) Adipose Cells </a:t>
                      </a:r>
                    </a:p>
                    <a:p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dirty="0"/>
                        <a:t>Large spherical, with a single large fat droplet.</a:t>
                      </a:r>
                    </a:p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dirty="0"/>
                        <a:t>Thin rim of cytoplasm at the periphery. </a:t>
                      </a:r>
                    </a:p>
                    <a:p>
                      <a:pPr marL="285750" indent="-285750">
                        <a:buFont typeface="Courier New" charset="0"/>
                        <a:buChar char="o"/>
                      </a:pPr>
                      <a:r>
                        <a:rPr lang="en-US" dirty="0"/>
                        <a:t>Nucleus: flattened,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peripheral.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dirty="0"/>
                        <a:t>Storage of fat.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1563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rgbClr val="FF2F92"/>
                          </a:solidFill>
                          <a:latin typeface="+mn-lt"/>
                          <a:ea typeface="+mn-ea"/>
                          <a:cs typeface="+mn-cs"/>
                        </a:rPr>
                        <a:t>6) Leucocytes </a:t>
                      </a:r>
                      <a:r>
                        <a:rPr lang="en-US" sz="1800" kern="1200" dirty="0">
                          <a:solidFill>
                            <a:srgbClr val="0A193C"/>
                          </a:solidFill>
                          <a:latin typeface="+mn-lt"/>
                          <a:ea typeface="+mn-ea"/>
                          <a:cs typeface="+mn-cs"/>
                        </a:rPr>
                        <a:t>(WBC) for immunity.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Courier New" charset="0"/>
                        <a:buChar char="o"/>
                      </a:pP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ü"/>
                      </a:pP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729015"/>
              </p:ext>
            </p:extLst>
          </p:nvPr>
        </p:nvGraphicFramePr>
        <p:xfrm>
          <a:off x="9828409" y="191639"/>
          <a:ext cx="1615880" cy="1295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Image" r:id="rId3" imgW="3085714" imgH="2755556" progId="Photoshop.Image.8">
                  <p:embed/>
                </p:oleObj>
              </mc:Choice>
              <mc:Fallback>
                <p:oleObj name="Image" r:id="rId3" imgW="3085714" imgH="275555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8409" y="191639"/>
                        <a:ext cx="1615880" cy="1295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462257"/>
              </p:ext>
            </p:extLst>
          </p:nvPr>
        </p:nvGraphicFramePr>
        <p:xfrm>
          <a:off x="9828409" y="1591505"/>
          <a:ext cx="1615880" cy="1545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Image" r:id="rId5" imgW="4228571" imgH="4165079" progId="Photoshop.Image.8">
                  <p:embed/>
                </p:oleObj>
              </mc:Choice>
              <mc:Fallback>
                <p:oleObj name="Image" r:id="rId5" imgW="4228571" imgH="4165079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8409" y="1591505"/>
                        <a:ext cx="1615880" cy="1545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 descr="188X20A_small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12500" b="41176"/>
          <a:stretch>
            <a:fillRect/>
          </a:stretch>
        </p:blipFill>
        <p:spPr bwMode="auto">
          <a:xfrm>
            <a:off x="9386888" y="3443288"/>
            <a:ext cx="25288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42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5505450" cy="1325563"/>
          </a:xfrm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</a:rPr>
              <a:t>Fibers of C.T Proper</a:t>
            </a:r>
            <a:endParaRPr lang="ar-SA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1" y="1487488"/>
            <a:ext cx="5695949" cy="516731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Collagen Fibers </a:t>
            </a:r>
            <a:r>
              <a:rPr lang="en-US" dirty="0">
                <a:solidFill>
                  <a:srgbClr val="0432FF"/>
                </a:solidFill>
              </a:rPr>
              <a:t>(Collagen Type I)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 -</a:t>
            </a:r>
            <a:r>
              <a:rPr lang="en-US" i="1" dirty="0">
                <a:solidFill>
                  <a:schemeClr val="bg1"/>
                </a:solidFill>
              </a:rPr>
              <a:t>Non Branched</a:t>
            </a:r>
            <a:r>
              <a:rPr lang="en-US" dirty="0">
                <a:solidFill>
                  <a:schemeClr val="bg1"/>
                </a:solidFill>
              </a:rPr>
              <a:t>, arranged in bundles </a:t>
            </a:r>
            <a:r>
              <a:rPr lang="en-US" dirty="0">
                <a:solidFill>
                  <a:srgbClr val="FF8AD8"/>
                </a:solidFill>
              </a:rPr>
              <a:t>(The bundles may branch)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 -Acidophilic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Reticular Fibers </a:t>
            </a:r>
            <a:r>
              <a:rPr lang="en-US" dirty="0">
                <a:solidFill>
                  <a:srgbClr val="0432FF"/>
                </a:solidFill>
              </a:rPr>
              <a:t>(Collagen </a:t>
            </a:r>
            <a:r>
              <a:rPr lang="en-US">
                <a:solidFill>
                  <a:srgbClr val="0432FF"/>
                </a:solidFill>
              </a:rPr>
              <a:t>Type III)</a:t>
            </a:r>
            <a:endParaRPr lang="en-US" dirty="0">
              <a:solidFill>
                <a:srgbClr val="0432FF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 -</a:t>
            </a:r>
            <a:r>
              <a:rPr lang="en-US" i="1" dirty="0">
                <a:solidFill>
                  <a:schemeClr val="bg1"/>
                </a:solidFill>
              </a:rPr>
              <a:t>Branched</a:t>
            </a:r>
            <a:r>
              <a:rPr lang="en-US" dirty="0">
                <a:solidFill>
                  <a:schemeClr val="bg1"/>
                </a:solidFill>
              </a:rPr>
              <a:t>, forming a network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 -Stained with </a:t>
            </a:r>
            <a:r>
              <a:rPr lang="en-US" i="1" dirty="0">
                <a:solidFill>
                  <a:schemeClr val="bg1"/>
                </a:solidFill>
              </a:rPr>
              <a:t>Silver</a:t>
            </a:r>
            <a:r>
              <a:rPr lang="en-US" dirty="0">
                <a:solidFill>
                  <a:schemeClr val="bg1"/>
                </a:solidFill>
              </a:rPr>
              <a:t> so it appears </a:t>
            </a:r>
            <a:r>
              <a:rPr lang="en-US" i="1" dirty="0">
                <a:solidFill>
                  <a:schemeClr val="bg1"/>
                </a:solidFill>
              </a:rPr>
              <a:t>black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Elastic Fibers </a:t>
            </a:r>
            <a:r>
              <a:rPr lang="en-US" dirty="0">
                <a:solidFill>
                  <a:srgbClr val="0432FF"/>
                </a:solidFill>
              </a:rPr>
              <a:t>(Elastin)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 -</a:t>
            </a:r>
            <a:r>
              <a:rPr lang="en-US" i="1" dirty="0">
                <a:solidFill>
                  <a:schemeClr val="bg1"/>
                </a:solidFill>
              </a:rPr>
              <a:t>Branched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bg1"/>
                </a:solidFill>
              </a:rPr>
              <a:t> -</a:t>
            </a:r>
            <a:r>
              <a:rPr lang="en-US" dirty="0">
                <a:solidFill>
                  <a:schemeClr val="bg1"/>
                </a:solidFill>
              </a:rPr>
              <a:t>Stained with </a:t>
            </a:r>
            <a:r>
              <a:rPr lang="en-US" i="1" dirty="0" err="1">
                <a:solidFill>
                  <a:schemeClr val="bg1"/>
                </a:solidFill>
              </a:rPr>
              <a:t>Orcein</a:t>
            </a:r>
            <a:r>
              <a:rPr lang="en-US" dirty="0">
                <a:solidFill>
                  <a:schemeClr val="bg1"/>
                </a:solidFill>
              </a:rPr>
              <a:t> so it appears </a:t>
            </a:r>
            <a:r>
              <a:rPr lang="en-US" i="1" dirty="0">
                <a:solidFill>
                  <a:schemeClr val="bg1"/>
                </a:solidFill>
              </a:rPr>
              <a:t>brown</a:t>
            </a:r>
            <a:endParaRPr lang="ar-SA" i="1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29300" y="1192"/>
            <a:ext cx="5791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chemeClr val="bg1"/>
                </a:solidFill>
              </a:rPr>
              <a:t>Functions of C.T Proper:</a:t>
            </a:r>
            <a:endParaRPr lang="ar-SA" b="1" i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29300" y="1487488"/>
            <a:ext cx="6362700" cy="5370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u="sng" dirty="0">
                <a:solidFill>
                  <a:srgbClr val="FF8AD8"/>
                </a:solidFill>
              </a:rPr>
              <a:t>Supports</a:t>
            </a:r>
            <a:r>
              <a:rPr lang="en-US" sz="2400" dirty="0">
                <a:solidFill>
                  <a:schemeClr val="bg1"/>
                </a:solidFill>
              </a:rPr>
              <a:t> and </a:t>
            </a:r>
            <a:r>
              <a:rPr lang="en-US" sz="2400" i="1" u="sng" dirty="0">
                <a:solidFill>
                  <a:srgbClr val="FF8AD8"/>
                </a:solidFill>
              </a:rPr>
              <a:t>connects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tissues</a:t>
            </a:r>
            <a:r>
              <a:rPr lang="en-US" sz="2400" dirty="0">
                <a:solidFill>
                  <a:schemeClr val="bg1"/>
                </a:solidFill>
              </a:rPr>
              <a:t> together and </a:t>
            </a:r>
            <a:r>
              <a:rPr lang="en-US" sz="2400" i="1" dirty="0">
                <a:solidFill>
                  <a:schemeClr val="bg1"/>
                </a:solidFill>
              </a:rPr>
              <a:t>organs.</a:t>
            </a:r>
          </a:p>
          <a:p>
            <a:r>
              <a:rPr lang="en-US" sz="2400" i="1" u="sng" dirty="0">
                <a:solidFill>
                  <a:srgbClr val="FF8AD8"/>
                </a:solidFill>
              </a:rPr>
              <a:t>Nourishes</a:t>
            </a:r>
            <a:r>
              <a:rPr lang="en-US" sz="2400" dirty="0">
                <a:solidFill>
                  <a:schemeClr val="bg1"/>
                </a:solidFill>
              </a:rPr>
              <a:t> the surrounding structures through it’s </a:t>
            </a:r>
            <a:r>
              <a:rPr lang="en-US" sz="2400" i="1" dirty="0">
                <a:solidFill>
                  <a:schemeClr val="bg1"/>
                </a:solidFill>
              </a:rPr>
              <a:t>blood vessels.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cells provide different functions:</a:t>
            </a:r>
          </a:p>
          <a:p>
            <a:pPr lvl="1">
              <a:buFont typeface="Wingdings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    Healing injured tissues</a:t>
            </a:r>
          </a:p>
          <a:p>
            <a:pPr lvl="1">
              <a:buFont typeface="Wingdings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    Producing Heparin and Histamine</a:t>
            </a:r>
          </a:p>
          <a:p>
            <a:pPr lvl="1">
              <a:buFont typeface="Wingdings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    Producing antibodies</a:t>
            </a:r>
          </a:p>
          <a:p>
            <a:pPr lvl="1">
              <a:buFont typeface="Wingdings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    Storing Fat</a:t>
            </a:r>
          </a:p>
          <a:p>
            <a:pPr lvl="1">
              <a:buFont typeface="Wingdings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    Preserving body temperature</a:t>
            </a:r>
          </a:p>
          <a:p>
            <a:pPr lvl="1">
              <a:buFont typeface="Wingdings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    Protection against microorganisms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Fibers provide </a:t>
            </a:r>
            <a:r>
              <a:rPr lang="en-US" sz="2400" i="1" u="sng" dirty="0">
                <a:solidFill>
                  <a:srgbClr val="FF8AD8"/>
                </a:solidFill>
              </a:rPr>
              <a:t>rigidity or elasticity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ar-SA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71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744</Words>
  <Application>Microsoft Office PowerPoint</Application>
  <PresentationFormat>Widescreen</PresentationFormat>
  <Paragraphs>155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Abadi MT Condensed Extra Bold</vt:lpstr>
      <vt:lpstr>Arial</vt:lpstr>
      <vt:lpstr>Athelas</vt:lpstr>
      <vt:lpstr>Calibri</vt:lpstr>
      <vt:lpstr>Calibri Light</vt:lpstr>
      <vt:lpstr>Courier New</vt:lpstr>
      <vt:lpstr>Georgia</vt:lpstr>
      <vt:lpstr>Times New Roman</vt:lpstr>
      <vt:lpstr>Wingdings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Cells of C.T Proper</vt:lpstr>
      <vt:lpstr>PowerPoint Presentation</vt:lpstr>
      <vt:lpstr>Fibers of C.T Proper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ريما العتيبي</dc:creator>
  <cp:lastModifiedBy>trad</cp:lastModifiedBy>
  <cp:revision>53</cp:revision>
  <dcterms:created xsi:type="dcterms:W3CDTF">2016-09-29T01:36:47Z</dcterms:created>
  <dcterms:modified xsi:type="dcterms:W3CDTF">2016-10-11T18:34:45Z</dcterms:modified>
</cp:coreProperties>
</file>