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2" r:id="rId1"/>
    <p:sldMasterId id="2147484944" r:id="rId2"/>
  </p:sldMasterIdLst>
  <p:notesMasterIdLst>
    <p:notesMasterId r:id="rId28"/>
  </p:notesMasterIdLst>
  <p:sldIdLst>
    <p:sldId id="256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73" r:id="rId12"/>
    <p:sldId id="267" r:id="rId13"/>
    <p:sldId id="268" r:id="rId14"/>
    <p:sldId id="263" r:id="rId15"/>
    <p:sldId id="280" r:id="rId16"/>
    <p:sldId id="281" r:id="rId17"/>
    <p:sldId id="282" r:id="rId18"/>
    <p:sldId id="275" r:id="rId19"/>
    <p:sldId id="276" r:id="rId20"/>
    <p:sldId id="277" r:id="rId21"/>
    <p:sldId id="279" r:id="rId22"/>
    <p:sldId id="278" r:id="rId23"/>
    <p:sldId id="269" r:id="rId24"/>
    <p:sldId id="283" r:id="rId25"/>
    <p:sldId id="271" r:id="rId26"/>
    <p:sldId id="257" r:id="rId27"/>
  </p:sldIdLst>
  <p:sldSz cx="9144000" cy="6858000" type="screen4x3"/>
  <p:notesSz cx="6858000" cy="9144000"/>
  <p:custDataLst>
    <p:tags r:id="rId29"/>
  </p:custDataLst>
  <p:defaultTextStyle>
    <a:defPPr>
      <a:defRPr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1FC"/>
    <a:srgbClr val="E2FDFE"/>
    <a:srgbClr val="A7A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60" d="100"/>
          <a:sy n="60" d="100"/>
        </p:scale>
        <p:origin x="95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DD29E-C23E-45A8-80C7-AA87B2BCD66B}" type="doc">
      <dgm:prSet loTypeId="urn:microsoft.com/office/officeart/2005/8/layout/chevron1" loCatId="process" qsTypeId="urn:microsoft.com/office/officeart/2005/8/quickstyle/simple1" qsCatId="simple" csTypeId="urn:microsoft.com/office/officeart/2005/8/colors/accent4_5" csCatId="accent4" phldr="1"/>
      <dgm:spPr/>
    </dgm:pt>
    <dgm:pt modelId="{777BBA22-5DFA-42B7-A8FE-C431D59AF86F}">
      <dgm:prSet phldrT="[Text]" custT="1"/>
      <dgm:spPr/>
      <dgm:t>
        <a:bodyPr/>
        <a:lstStyle/>
        <a:p>
          <a:r>
            <a:rPr lang="en-US" sz="2400" dirty="0"/>
            <a:t>cell</a:t>
          </a:r>
        </a:p>
      </dgm:t>
    </dgm:pt>
    <dgm:pt modelId="{7115B9A2-67A5-48B3-ACC7-201E18AA506B}" type="parTrans" cxnId="{126329A3-6A1F-445D-9038-9ABAC64C5384}">
      <dgm:prSet/>
      <dgm:spPr/>
      <dgm:t>
        <a:bodyPr/>
        <a:lstStyle/>
        <a:p>
          <a:endParaRPr lang="en-US"/>
        </a:p>
      </dgm:t>
    </dgm:pt>
    <dgm:pt modelId="{A4A73C97-1332-47FC-A026-F4DF1EB025CA}" type="sibTrans" cxnId="{126329A3-6A1F-445D-9038-9ABAC64C5384}">
      <dgm:prSet/>
      <dgm:spPr/>
      <dgm:t>
        <a:bodyPr/>
        <a:lstStyle/>
        <a:p>
          <a:endParaRPr lang="en-US"/>
        </a:p>
      </dgm:t>
    </dgm:pt>
    <dgm:pt modelId="{869D835F-1971-44B7-82A7-76B8723738DE}">
      <dgm:prSet phldrT="[Text]" custT="1"/>
      <dgm:spPr/>
      <dgm:t>
        <a:bodyPr/>
        <a:lstStyle/>
        <a:p>
          <a:r>
            <a:rPr lang="en-US" sz="1800" dirty="0"/>
            <a:t>Nucleus</a:t>
          </a:r>
        </a:p>
      </dgm:t>
    </dgm:pt>
    <dgm:pt modelId="{2A93441F-B754-4B01-B9B4-F18BC3DDE373}" type="parTrans" cxnId="{544F9A40-792A-4FB0-8274-FA6A511D3B22}">
      <dgm:prSet/>
      <dgm:spPr/>
      <dgm:t>
        <a:bodyPr/>
        <a:lstStyle/>
        <a:p>
          <a:endParaRPr lang="en-US"/>
        </a:p>
      </dgm:t>
    </dgm:pt>
    <dgm:pt modelId="{C313719A-9EF4-40BF-8066-43E2F11F2C5E}" type="sibTrans" cxnId="{544F9A40-792A-4FB0-8274-FA6A511D3B22}">
      <dgm:prSet/>
      <dgm:spPr/>
      <dgm:t>
        <a:bodyPr/>
        <a:lstStyle/>
        <a:p>
          <a:endParaRPr lang="en-US"/>
        </a:p>
      </dgm:t>
    </dgm:pt>
    <dgm:pt modelId="{82B214AF-8565-4F73-AF37-CB94957A0696}">
      <dgm:prSet phldrT="[Text]"/>
      <dgm:spPr/>
      <dgm:t>
        <a:bodyPr/>
        <a:lstStyle/>
        <a:p>
          <a:r>
            <a:rPr lang="en-US" dirty="0"/>
            <a:t>Chromosome </a:t>
          </a:r>
        </a:p>
      </dgm:t>
    </dgm:pt>
    <dgm:pt modelId="{12FDF0ED-0F6C-4502-967E-B330C9FBC948}" type="parTrans" cxnId="{DE46FC3A-E170-431B-9B14-3E37327D6BC5}">
      <dgm:prSet/>
      <dgm:spPr/>
      <dgm:t>
        <a:bodyPr/>
        <a:lstStyle/>
        <a:p>
          <a:endParaRPr lang="en-US"/>
        </a:p>
      </dgm:t>
    </dgm:pt>
    <dgm:pt modelId="{0E845D5B-0EA4-438A-B999-071BEC54DE9C}" type="sibTrans" cxnId="{DE46FC3A-E170-431B-9B14-3E37327D6BC5}">
      <dgm:prSet/>
      <dgm:spPr/>
      <dgm:t>
        <a:bodyPr/>
        <a:lstStyle/>
        <a:p>
          <a:endParaRPr lang="en-US"/>
        </a:p>
      </dgm:t>
    </dgm:pt>
    <dgm:pt modelId="{BDEDC70E-4F3F-4906-81EB-1F7778A2613B}">
      <dgm:prSet custT="1"/>
      <dgm:spPr/>
      <dgm:t>
        <a:bodyPr/>
        <a:lstStyle/>
        <a:p>
          <a:r>
            <a:rPr lang="en-US" sz="2000" dirty="0"/>
            <a:t>Gene</a:t>
          </a:r>
        </a:p>
      </dgm:t>
    </dgm:pt>
    <dgm:pt modelId="{19A2CA88-7D38-4EA4-A335-71BA63CCE5A0}" type="parTrans" cxnId="{3BE8E61B-F45D-4A09-9C6A-08A74F4065DF}">
      <dgm:prSet/>
      <dgm:spPr/>
      <dgm:t>
        <a:bodyPr/>
        <a:lstStyle/>
        <a:p>
          <a:endParaRPr lang="en-US"/>
        </a:p>
      </dgm:t>
    </dgm:pt>
    <dgm:pt modelId="{DC3BFE7A-EC6A-430D-AAA0-5C99448A66CC}" type="sibTrans" cxnId="{3BE8E61B-F45D-4A09-9C6A-08A74F4065DF}">
      <dgm:prSet/>
      <dgm:spPr/>
      <dgm:t>
        <a:bodyPr/>
        <a:lstStyle/>
        <a:p>
          <a:endParaRPr lang="en-US"/>
        </a:p>
      </dgm:t>
    </dgm:pt>
    <dgm:pt modelId="{E24266C5-957E-4065-B8D0-CE8E735AF1E9}">
      <dgm:prSet custT="1"/>
      <dgm:spPr/>
      <dgm:t>
        <a:bodyPr/>
        <a:lstStyle/>
        <a:p>
          <a:r>
            <a:rPr lang="en-US" sz="2000" dirty="0"/>
            <a:t>DNA</a:t>
          </a:r>
          <a:r>
            <a:rPr lang="en-US" sz="1000" dirty="0"/>
            <a:t> </a:t>
          </a:r>
        </a:p>
      </dgm:t>
    </dgm:pt>
    <dgm:pt modelId="{E692EEDA-75C3-480F-AC7F-B41EA9120CEB}" type="parTrans" cxnId="{967F2C22-54B0-4F3F-8081-B02EC988BC8F}">
      <dgm:prSet/>
      <dgm:spPr/>
      <dgm:t>
        <a:bodyPr/>
        <a:lstStyle/>
        <a:p>
          <a:endParaRPr lang="en-US"/>
        </a:p>
      </dgm:t>
    </dgm:pt>
    <dgm:pt modelId="{6FCDFE2F-5D1A-4D44-A938-29920EBBAC3D}" type="sibTrans" cxnId="{967F2C22-54B0-4F3F-8081-B02EC988BC8F}">
      <dgm:prSet/>
      <dgm:spPr/>
      <dgm:t>
        <a:bodyPr/>
        <a:lstStyle/>
        <a:p>
          <a:endParaRPr lang="en-US"/>
        </a:p>
      </dgm:t>
    </dgm:pt>
    <dgm:pt modelId="{8E45E3CC-5132-472E-83B9-0DC03A581298}" type="pres">
      <dgm:prSet presAssocID="{B16DD29E-C23E-45A8-80C7-AA87B2BCD66B}" presName="Name0" presStyleCnt="0">
        <dgm:presLayoutVars>
          <dgm:dir/>
          <dgm:animLvl val="lvl"/>
          <dgm:resizeHandles val="exact"/>
        </dgm:presLayoutVars>
      </dgm:prSet>
      <dgm:spPr/>
    </dgm:pt>
    <dgm:pt modelId="{6C19E450-7547-4296-BE0D-C5C9E660AB13}" type="pres">
      <dgm:prSet presAssocID="{777BBA22-5DFA-42B7-A8FE-C431D59AF86F}" presName="parTxOnly" presStyleLbl="node1" presStyleIdx="0" presStyleCnt="5" custLinFactNeighborX="16728" custLinFactNeighborY="1447">
        <dgm:presLayoutVars>
          <dgm:chMax val="0"/>
          <dgm:chPref val="0"/>
          <dgm:bulletEnabled val="1"/>
        </dgm:presLayoutVars>
      </dgm:prSet>
      <dgm:spPr/>
    </dgm:pt>
    <dgm:pt modelId="{73F7EF51-090F-4B35-8F62-2018007FA1E1}" type="pres">
      <dgm:prSet presAssocID="{A4A73C97-1332-47FC-A026-F4DF1EB025CA}" presName="parTxOnlySpace" presStyleCnt="0"/>
      <dgm:spPr/>
    </dgm:pt>
    <dgm:pt modelId="{A3792CCF-6402-4DDA-B6EB-C4F4F47F763E}" type="pres">
      <dgm:prSet presAssocID="{869D835F-1971-44B7-82A7-76B8723738DE}" presName="parTxOnly" presStyleLbl="node1" presStyleIdx="1" presStyleCnt="5" custScaleX="106773">
        <dgm:presLayoutVars>
          <dgm:chMax val="0"/>
          <dgm:chPref val="0"/>
          <dgm:bulletEnabled val="1"/>
        </dgm:presLayoutVars>
      </dgm:prSet>
      <dgm:spPr/>
    </dgm:pt>
    <dgm:pt modelId="{6EBBABF7-6047-4EF4-B55F-CE4B6F882EE3}" type="pres">
      <dgm:prSet presAssocID="{C313719A-9EF4-40BF-8066-43E2F11F2C5E}" presName="parTxOnlySpace" presStyleCnt="0"/>
      <dgm:spPr/>
    </dgm:pt>
    <dgm:pt modelId="{BA577B2E-E18D-4764-A005-34B3BEE77575}" type="pres">
      <dgm:prSet presAssocID="{82B214AF-8565-4F73-AF37-CB94957A069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EF12E26-CA37-43F8-92E0-652F10A8B4C9}" type="pres">
      <dgm:prSet presAssocID="{0E845D5B-0EA4-438A-B999-071BEC54DE9C}" presName="parTxOnlySpace" presStyleCnt="0"/>
      <dgm:spPr/>
    </dgm:pt>
    <dgm:pt modelId="{19806101-D83A-4C86-99F8-7E7845AF762C}" type="pres">
      <dgm:prSet presAssocID="{BDEDC70E-4F3F-4906-81EB-1F7778A2613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F3C5E5B-209F-4469-B47D-3A7C9D52BE75}" type="pres">
      <dgm:prSet presAssocID="{DC3BFE7A-EC6A-430D-AAA0-5C99448A66CC}" presName="parTxOnlySpace" presStyleCnt="0"/>
      <dgm:spPr/>
    </dgm:pt>
    <dgm:pt modelId="{E925E3D0-58A4-4BF0-BFCB-A980C3F4E21B}" type="pres">
      <dgm:prSet presAssocID="{E24266C5-957E-4065-B8D0-CE8E735AF1E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44F9A40-792A-4FB0-8274-FA6A511D3B22}" srcId="{B16DD29E-C23E-45A8-80C7-AA87B2BCD66B}" destId="{869D835F-1971-44B7-82A7-76B8723738DE}" srcOrd="1" destOrd="0" parTransId="{2A93441F-B754-4B01-B9B4-F18BC3DDE373}" sibTransId="{C313719A-9EF4-40BF-8066-43E2F11F2C5E}"/>
    <dgm:cxn modelId="{F89313C3-3F87-43C6-99ED-D881F9053025}" type="presOf" srcId="{E24266C5-957E-4065-B8D0-CE8E735AF1E9}" destId="{E925E3D0-58A4-4BF0-BFCB-A980C3F4E21B}" srcOrd="0" destOrd="0" presId="urn:microsoft.com/office/officeart/2005/8/layout/chevron1"/>
    <dgm:cxn modelId="{A2D10536-E686-42B3-9B9F-11A3CE34FEE9}" type="presOf" srcId="{869D835F-1971-44B7-82A7-76B8723738DE}" destId="{A3792CCF-6402-4DDA-B6EB-C4F4F47F763E}" srcOrd="0" destOrd="0" presId="urn:microsoft.com/office/officeart/2005/8/layout/chevron1"/>
    <dgm:cxn modelId="{D854BB17-EA98-4C9E-B240-8261B55E4B71}" type="presOf" srcId="{777BBA22-5DFA-42B7-A8FE-C431D59AF86F}" destId="{6C19E450-7547-4296-BE0D-C5C9E660AB13}" srcOrd="0" destOrd="0" presId="urn:microsoft.com/office/officeart/2005/8/layout/chevron1"/>
    <dgm:cxn modelId="{3BE8E61B-F45D-4A09-9C6A-08A74F4065DF}" srcId="{B16DD29E-C23E-45A8-80C7-AA87B2BCD66B}" destId="{BDEDC70E-4F3F-4906-81EB-1F7778A2613B}" srcOrd="3" destOrd="0" parTransId="{19A2CA88-7D38-4EA4-A335-71BA63CCE5A0}" sibTransId="{DC3BFE7A-EC6A-430D-AAA0-5C99448A66CC}"/>
    <dgm:cxn modelId="{2F1BD575-D6A9-43DF-89EB-4B485B9C76D0}" type="presOf" srcId="{B16DD29E-C23E-45A8-80C7-AA87B2BCD66B}" destId="{8E45E3CC-5132-472E-83B9-0DC03A581298}" srcOrd="0" destOrd="0" presId="urn:microsoft.com/office/officeart/2005/8/layout/chevron1"/>
    <dgm:cxn modelId="{967F2C22-54B0-4F3F-8081-B02EC988BC8F}" srcId="{B16DD29E-C23E-45A8-80C7-AA87B2BCD66B}" destId="{E24266C5-957E-4065-B8D0-CE8E735AF1E9}" srcOrd="4" destOrd="0" parTransId="{E692EEDA-75C3-480F-AC7F-B41EA9120CEB}" sibTransId="{6FCDFE2F-5D1A-4D44-A938-29920EBBAC3D}"/>
    <dgm:cxn modelId="{314C1FB5-A760-4829-BAEA-784877D07857}" type="presOf" srcId="{82B214AF-8565-4F73-AF37-CB94957A0696}" destId="{BA577B2E-E18D-4764-A005-34B3BEE77575}" srcOrd="0" destOrd="0" presId="urn:microsoft.com/office/officeart/2005/8/layout/chevron1"/>
    <dgm:cxn modelId="{126329A3-6A1F-445D-9038-9ABAC64C5384}" srcId="{B16DD29E-C23E-45A8-80C7-AA87B2BCD66B}" destId="{777BBA22-5DFA-42B7-A8FE-C431D59AF86F}" srcOrd="0" destOrd="0" parTransId="{7115B9A2-67A5-48B3-ACC7-201E18AA506B}" sibTransId="{A4A73C97-1332-47FC-A026-F4DF1EB025CA}"/>
    <dgm:cxn modelId="{DE46FC3A-E170-431B-9B14-3E37327D6BC5}" srcId="{B16DD29E-C23E-45A8-80C7-AA87B2BCD66B}" destId="{82B214AF-8565-4F73-AF37-CB94957A0696}" srcOrd="2" destOrd="0" parTransId="{12FDF0ED-0F6C-4502-967E-B330C9FBC948}" sibTransId="{0E845D5B-0EA4-438A-B999-071BEC54DE9C}"/>
    <dgm:cxn modelId="{67A3BA9C-BCFC-4F88-BE4E-6949B435E496}" type="presOf" srcId="{BDEDC70E-4F3F-4906-81EB-1F7778A2613B}" destId="{19806101-D83A-4C86-99F8-7E7845AF762C}" srcOrd="0" destOrd="0" presId="urn:microsoft.com/office/officeart/2005/8/layout/chevron1"/>
    <dgm:cxn modelId="{6E70BB5D-0964-4600-B336-D5611C7D871C}" type="presParOf" srcId="{8E45E3CC-5132-472E-83B9-0DC03A581298}" destId="{6C19E450-7547-4296-BE0D-C5C9E660AB13}" srcOrd="0" destOrd="0" presId="urn:microsoft.com/office/officeart/2005/8/layout/chevron1"/>
    <dgm:cxn modelId="{DF766D8B-F9EB-4572-939E-5DD1B4A17442}" type="presParOf" srcId="{8E45E3CC-5132-472E-83B9-0DC03A581298}" destId="{73F7EF51-090F-4B35-8F62-2018007FA1E1}" srcOrd="1" destOrd="0" presId="urn:microsoft.com/office/officeart/2005/8/layout/chevron1"/>
    <dgm:cxn modelId="{0A6D95A4-6DAF-47B9-8D95-706D8545C26E}" type="presParOf" srcId="{8E45E3CC-5132-472E-83B9-0DC03A581298}" destId="{A3792CCF-6402-4DDA-B6EB-C4F4F47F763E}" srcOrd="2" destOrd="0" presId="urn:microsoft.com/office/officeart/2005/8/layout/chevron1"/>
    <dgm:cxn modelId="{D51D0D40-AAB4-4C4D-BCE6-8D3581F79D7C}" type="presParOf" srcId="{8E45E3CC-5132-472E-83B9-0DC03A581298}" destId="{6EBBABF7-6047-4EF4-B55F-CE4B6F882EE3}" srcOrd="3" destOrd="0" presId="urn:microsoft.com/office/officeart/2005/8/layout/chevron1"/>
    <dgm:cxn modelId="{2B7C74CC-324F-4CCC-B1C8-41DFCF2BB6D5}" type="presParOf" srcId="{8E45E3CC-5132-472E-83B9-0DC03A581298}" destId="{BA577B2E-E18D-4764-A005-34B3BEE77575}" srcOrd="4" destOrd="0" presId="urn:microsoft.com/office/officeart/2005/8/layout/chevron1"/>
    <dgm:cxn modelId="{BDC61377-C22F-4820-AEA0-D9AA49E7D7E4}" type="presParOf" srcId="{8E45E3CC-5132-472E-83B9-0DC03A581298}" destId="{6EF12E26-CA37-43F8-92E0-652F10A8B4C9}" srcOrd="5" destOrd="0" presId="urn:microsoft.com/office/officeart/2005/8/layout/chevron1"/>
    <dgm:cxn modelId="{7992996B-33CC-49A3-B46C-6CC3DDA75967}" type="presParOf" srcId="{8E45E3CC-5132-472E-83B9-0DC03A581298}" destId="{19806101-D83A-4C86-99F8-7E7845AF762C}" srcOrd="6" destOrd="0" presId="urn:microsoft.com/office/officeart/2005/8/layout/chevron1"/>
    <dgm:cxn modelId="{27E806AF-F1B0-44AF-8ADD-B94B05390595}" type="presParOf" srcId="{8E45E3CC-5132-472E-83B9-0DC03A581298}" destId="{EF3C5E5B-209F-4469-B47D-3A7C9D52BE75}" srcOrd="7" destOrd="0" presId="urn:microsoft.com/office/officeart/2005/8/layout/chevron1"/>
    <dgm:cxn modelId="{3F4D8B16-4159-4856-A09D-A613D32500EF}" type="presParOf" srcId="{8E45E3CC-5132-472E-83B9-0DC03A581298}" destId="{E925E3D0-58A4-4BF0-BFCB-A980C3F4E21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595C7-B84A-4507-BD61-41B68B740CCC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94B295-3375-4BFD-A1BA-53196361D22F}">
      <dgm:prSet phldrT="[Text]"/>
      <dgm:spPr/>
      <dgm:t>
        <a:bodyPr/>
        <a:lstStyle/>
        <a:p>
          <a:r>
            <a:rPr lang="en-US" b="1" u="sng" dirty="0">
              <a:solidFill>
                <a:schemeClr val="accent5">
                  <a:lumMod val="75000"/>
                </a:schemeClr>
              </a:solidFill>
            </a:rPr>
            <a:t>GENETICS</a:t>
          </a:r>
          <a:r>
            <a:rPr lang="en-US" dirty="0"/>
            <a:t> </a:t>
          </a:r>
        </a:p>
      </dgm:t>
    </dgm:pt>
    <dgm:pt modelId="{F0D88803-0BF5-4270-8CB1-000B71979596}" type="parTrans" cxnId="{698A0C9F-EE05-460E-AA03-1A442A119FD8}">
      <dgm:prSet/>
      <dgm:spPr/>
      <dgm:t>
        <a:bodyPr/>
        <a:lstStyle/>
        <a:p>
          <a:endParaRPr lang="en-US"/>
        </a:p>
      </dgm:t>
    </dgm:pt>
    <dgm:pt modelId="{200B1898-3AAB-4A1E-AB91-CF529CC31E4B}" type="sibTrans" cxnId="{698A0C9F-EE05-460E-AA03-1A442A119FD8}">
      <dgm:prSet/>
      <dgm:spPr/>
      <dgm:t>
        <a:bodyPr/>
        <a:lstStyle/>
        <a:p>
          <a:endParaRPr lang="en-US"/>
        </a:p>
      </dgm:t>
    </dgm:pt>
    <dgm:pt modelId="{730FF882-5C5F-4B02-96E8-14F515A1E783}">
      <dgm:prSet phldrT="[Text]"/>
      <dgm:spPr/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Cytogenetics</a:t>
          </a:r>
          <a:r>
            <a:rPr lang="en-US" dirty="0"/>
            <a:t> </a:t>
          </a:r>
        </a:p>
      </dgm:t>
    </dgm:pt>
    <dgm:pt modelId="{2BFBBA36-3284-49FD-9E98-6804BBF01038}" type="parTrans" cxnId="{C61F93AA-BDAE-44B3-BDA2-AC891DCCF4F9}">
      <dgm:prSet/>
      <dgm:spPr/>
      <dgm:t>
        <a:bodyPr/>
        <a:lstStyle/>
        <a:p>
          <a:endParaRPr lang="en-US"/>
        </a:p>
      </dgm:t>
    </dgm:pt>
    <dgm:pt modelId="{724AEC6D-2DE5-44C2-A550-332220D46CC0}" type="sibTrans" cxnId="{C61F93AA-BDAE-44B3-BDA2-AC891DCCF4F9}">
      <dgm:prSet/>
      <dgm:spPr/>
      <dgm:t>
        <a:bodyPr/>
        <a:lstStyle/>
        <a:p>
          <a:endParaRPr lang="en-US"/>
        </a:p>
      </dgm:t>
    </dgm:pt>
    <dgm:pt modelId="{5F011926-F5A4-487D-B67B-9C961468AF22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50000"/>
                </a:schemeClr>
              </a:solidFill>
            </a:rPr>
            <a:t>the study of the </a:t>
          </a:r>
          <a:r>
            <a:rPr lang="en-US" u="sng" dirty="0">
              <a:solidFill>
                <a:schemeClr val="accent3">
                  <a:lumMod val="50000"/>
                </a:schemeClr>
              </a:solidFill>
            </a:rPr>
            <a:t>structure ,</a:t>
          </a:r>
          <a:r>
            <a:rPr lang="en-US" u="none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u="sng" dirty="0">
              <a:solidFill>
                <a:schemeClr val="accent3">
                  <a:lumMod val="50000"/>
                </a:schemeClr>
              </a:solidFill>
            </a:rPr>
            <a:t>function and behavior </a:t>
          </a:r>
          <a:r>
            <a:rPr lang="en-US" u="none" dirty="0">
              <a:solidFill>
                <a:schemeClr val="accent3">
                  <a:lumMod val="50000"/>
                </a:schemeClr>
              </a:solidFill>
            </a:rPr>
            <a:t> of </a:t>
          </a:r>
          <a:r>
            <a:rPr lang="en-US" u="none" dirty="0">
              <a:solidFill>
                <a:schemeClr val="accent2">
                  <a:lumMod val="75000"/>
                </a:schemeClr>
              </a:solidFill>
            </a:rPr>
            <a:t>chromosomes </a:t>
          </a:r>
          <a:r>
            <a:rPr lang="en-US" u="none" dirty="0">
              <a:solidFill>
                <a:schemeClr val="accent3">
                  <a:lumMod val="50000"/>
                </a:schemeClr>
              </a:solidFill>
            </a:rPr>
            <a:t>during somatic and germline division</a:t>
          </a:r>
          <a:r>
            <a:rPr lang="en-US" dirty="0"/>
            <a:t> </a:t>
          </a:r>
        </a:p>
      </dgm:t>
    </dgm:pt>
    <dgm:pt modelId="{8AB462D7-50BD-42ED-BA0D-ECFE85E2BA3C}" type="parTrans" cxnId="{E12B5C26-26BB-42E9-96FB-D542B24E16E9}">
      <dgm:prSet/>
      <dgm:spPr/>
      <dgm:t>
        <a:bodyPr/>
        <a:lstStyle/>
        <a:p>
          <a:endParaRPr lang="en-US"/>
        </a:p>
      </dgm:t>
    </dgm:pt>
    <dgm:pt modelId="{8979AA91-7D61-41A2-BE14-1F5155B07FF5}" type="sibTrans" cxnId="{E12B5C26-26BB-42E9-96FB-D542B24E16E9}">
      <dgm:prSet/>
      <dgm:spPr/>
      <dgm:t>
        <a:bodyPr/>
        <a:lstStyle/>
        <a:p>
          <a:endParaRPr lang="en-US"/>
        </a:p>
      </dgm:t>
    </dgm:pt>
    <dgm:pt modelId="{F7B2DAD0-E45F-4E38-BAAB-F21558699030}">
      <dgm:prSet phldrT="[Text]"/>
      <dgm:spPr/>
      <dgm:t>
        <a:bodyPr/>
        <a:lstStyle/>
        <a:p>
          <a:r>
            <a:rPr lang="en-US" b="1" dirty="0">
              <a:solidFill>
                <a:schemeClr val="accent2">
                  <a:lumMod val="50000"/>
                </a:schemeClr>
              </a:solidFill>
            </a:rPr>
            <a:t>Molecular genetics </a:t>
          </a:r>
        </a:p>
      </dgm:t>
    </dgm:pt>
    <dgm:pt modelId="{C22444BF-92E3-44CC-800F-75DA6851C009}" type="parTrans" cxnId="{90FB04D9-249D-49A7-913F-13472FAF2D29}">
      <dgm:prSet/>
      <dgm:spPr/>
      <dgm:t>
        <a:bodyPr/>
        <a:lstStyle/>
        <a:p>
          <a:endParaRPr lang="en-US"/>
        </a:p>
      </dgm:t>
    </dgm:pt>
    <dgm:pt modelId="{B5F05FFD-F8F4-4BEE-B865-D071D432B675}" type="sibTrans" cxnId="{90FB04D9-249D-49A7-913F-13472FAF2D29}">
      <dgm:prSet/>
      <dgm:spPr/>
      <dgm:t>
        <a:bodyPr/>
        <a:lstStyle/>
        <a:p>
          <a:endParaRPr lang="en-US"/>
        </a:p>
      </dgm:t>
    </dgm:pt>
    <dgm:pt modelId="{9D352C8A-7127-433C-884B-210998AC7735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50000"/>
                </a:schemeClr>
              </a:solidFill>
            </a:rPr>
            <a:t>The study of </a:t>
          </a:r>
          <a:r>
            <a:rPr lang="en-US" u="sng" dirty="0">
              <a:solidFill>
                <a:schemeClr val="accent3">
                  <a:lumMod val="50000"/>
                </a:schemeClr>
              </a:solidFill>
            </a:rPr>
            <a:t>structure and function of genes  </a:t>
          </a:r>
          <a:r>
            <a:rPr lang="en-US" u="none" dirty="0">
              <a:solidFill>
                <a:schemeClr val="accent3">
                  <a:lumMod val="50000"/>
                </a:schemeClr>
              </a:solidFill>
            </a:rPr>
            <a:t>at </a:t>
          </a:r>
          <a:r>
            <a:rPr lang="en-US" u="none" dirty="0">
              <a:solidFill>
                <a:schemeClr val="accent2">
                  <a:lumMod val="75000"/>
                </a:schemeClr>
              </a:solidFill>
            </a:rPr>
            <a:t>molecular level</a:t>
          </a:r>
          <a:r>
            <a:rPr lang="en-US" u="none" dirty="0">
              <a:solidFill>
                <a:schemeClr val="accent3">
                  <a:lumMod val="50000"/>
                </a:schemeClr>
              </a:solidFill>
            </a:rPr>
            <a:t> and how the genes are </a:t>
          </a:r>
          <a:r>
            <a:rPr lang="en-US" u="sng" dirty="0">
              <a:solidFill>
                <a:schemeClr val="accent3">
                  <a:lumMod val="50000"/>
                </a:schemeClr>
              </a:solidFill>
            </a:rPr>
            <a:t>transferred </a:t>
          </a:r>
          <a:r>
            <a:rPr lang="en-US" u="none" dirty="0">
              <a:solidFill>
                <a:schemeClr val="accent3">
                  <a:lumMod val="50000"/>
                </a:schemeClr>
              </a:solidFill>
            </a:rPr>
            <a:t>from generation to generation 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2D48A117-36A1-4782-AF9D-03B06346248F}" type="parTrans" cxnId="{53989657-81E0-4411-897E-5DA26C982B62}">
      <dgm:prSet/>
      <dgm:spPr/>
      <dgm:t>
        <a:bodyPr/>
        <a:lstStyle/>
        <a:p>
          <a:endParaRPr lang="en-US"/>
        </a:p>
      </dgm:t>
    </dgm:pt>
    <dgm:pt modelId="{47EE19F7-2779-4B63-81BF-520F46EB56D3}" type="sibTrans" cxnId="{53989657-81E0-4411-897E-5DA26C982B62}">
      <dgm:prSet/>
      <dgm:spPr/>
      <dgm:t>
        <a:bodyPr/>
        <a:lstStyle/>
        <a:p>
          <a:endParaRPr lang="en-US"/>
        </a:p>
      </dgm:t>
    </dgm:pt>
    <dgm:pt modelId="{4C288C53-E632-47A4-A690-C48F6AB42A92}" type="pres">
      <dgm:prSet presAssocID="{DEB595C7-B84A-4507-BD61-41B68B740C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29999C-F933-4392-BC73-8C8A341FBB73}" type="pres">
      <dgm:prSet presAssocID="{9494B295-3375-4BFD-A1BA-53196361D22F}" presName="hierRoot1" presStyleCnt="0"/>
      <dgm:spPr/>
    </dgm:pt>
    <dgm:pt modelId="{5AA2AB16-F0B4-459A-A60F-ECC585EBE10B}" type="pres">
      <dgm:prSet presAssocID="{9494B295-3375-4BFD-A1BA-53196361D22F}" presName="composite" presStyleCnt="0"/>
      <dgm:spPr/>
    </dgm:pt>
    <dgm:pt modelId="{E023E90D-BAA2-41DB-80C2-ED60F01D4D57}" type="pres">
      <dgm:prSet presAssocID="{9494B295-3375-4BFD-A1BA-53196361D22F}" presName="background" presStyleLbl="node0" presStyleIdx="0" presStyleCnt="1"/>
      <dgm:spPr/>
    </dgm:pt>
    <dgm:pt modelId="{67C767C5-AE48-4CF1-BD9C-627B4F0A9FBA}" type="pres">
      <dgm:prSet presAssocID="{9494B295-3375-4BFD-A1BA-53196361D22F}" presName="text" presStyleLbl="fgAcc0" presStyleIdx="0" presStyleCnt="1" custScaleY="74809">
        <dgm:presLayoutVars>
          <dgm:chPref val="3"/>
        </dgm:presLayoutVars>
      </dgm:prSet>
      <dgm:spPr/>
    </dgm:pt>
    <dgm:pt modelId="{79EA3E7F-6F21-4876-BE94-3068D36ECD6E}" type="pres">
      <dgm:prSet presAssocID="{9494B295-3375-4BFD-A1BA-53196361D22F}" presName="hierChild2" presStyleCnt="0"/>
      <dgm:spPr/>
    </dgm:pt>
    <dgm:pt modelId="{3B6E74E1-CB1B-4E56-8FAF-49179F2F0B7D}" type="pres">
      <dgm:prSet presAssocID="{2BFBBA36-3284-49FD-9E98-6804BBF01038}" presName="Name10" presStyleLbl="parChTrans1D2" presStyleIdx="0" presStyleCnt="2"/>
      <dgm:spPr/>
    </dgm:pt>
    <dgm:pt modelId="{2BC61988-384B-4D57-A71A-741A93EC2371}" type="pres">
      <dgm:prSet presAssocID="{730FF882-5C5F-4B02-96E8-14F515A1E783}" presName="hierRoot2" presStyleCnt="0"/>
      <dgm:spPr/>
    </dgm:pt>
    <dgm:pt modelId="{2FB8F286-91AA-4764-A655-6A79ECAEEA67}" type="pres">
      <dgm:prSet presAssocID="{730FF882-5C5F-4B02-96E8-14F515A1E783}" presName="composite2" presStyleCnt="0"/>
      <dgm:spPr/>
    </dgm:pt>
    <dgm:pt modelId="{8F8B1AD3-9305-45D5-A7C9-F75B388930C8}" type="pres">
      <dgm:prSet presAssocID="{730FF882-5C5F-4B02-96E8-14F515A1E783}" presName="background2" presStyleLbl="node2" presStyleIdx="0" presStyleCnt="2"/>
      <dgm:spPr/>
    </dgm:pt>
    <dgm:pt modelId="{9EDA06C0-AF1B-40AB-97E3-0CC7C6BAC20A}" type="pres">
      <dgm:prSet presAssocID="{730FF882-5C5F-4B02-96E8-14F515A1E783}" presName="text2" presStyleLbl="fgAcc2" presStyleIdx="0" presStyleCnt="2" custScaleY="50711">
        <dgm:presLayoutVars>
          <dgm:chPref val="3"/>
        </dgm:presLayoutVars>
      </dgm:prSet>
      <dgm:spPr/>
    </dgm:pt>
    <dgm:pt modelId="{C596C2F4-32DB-453C-AB66-08D7A317F4A5}" type="pres">
      <dgm:prSet presAssocID="{730FF882-5C5F-4B02-96E8-14F515A1E783}" presName="hierChild3" presStyleCnt="0"/>
      <dgm:spPr/>
    </dgm:pt>
    <dgm:pt modelId="{1CDE586D-1408-4385-A0A0-85CB14A66DF9}" type="pres">
      <dgm:prSet presAssocID="{8AB462D7-50BD-42ED-BA0D-ECFE85E2BA3C}" presName="Name17" presStyleLbl="parChTrans1D3" presStyleIdx="0" presStyleCnt="2"/>
      <dgm:spPr/>
    </dgm:pt>
    <dgm:pt modelId="{F45A14D7-F543-4D9A-826D-388E0A7D06ED}" type="pres">
      <dgm:prSet presAssocID="{5F011926-F5A4-487D-B67B-9C961468AF22}" presName="hierRoot3" presStyleCnt="0"/>
      <dgm:spPr/>
    </dgm:pt>
    <dgm:pt modelId="{FA4F29DC-AEEC-40EC-AD69-B813E03EB701}" type="pres">
      <dgm:prSet presAssocID="{5F011926-F5A4-487D-B67B-9C961468AF22}" presName="composite3" presStyleCnt="0"/>
      <dgm:spPr/>
    </dgm:pt>
    <dgm:pt modelId="{D1B1F9D2-C52E-4C05-87AA-8BF5FA7AF784}" type="pres">
      <dgm:prSet presAssocID="{5F011926-F5A4-487D-B67B-9C961468AF22}" presName="background3" presStyleLbl="node3" presStyleIdx="0" presStyleCnt="2"/>
      <dgm:spPr/>
    </dgm:pt>
    <dgm:pt modelId="{9C25EB31-6FE0-456C-A0F4-4A1D48728430}" type="pres">
      <dgm:prSet presAssocID="{5F011926-F5A4-487D-B67B-9C961468AF22}" presName="text3" presStyleLbl="fgAcc3" presStyleIdx="0" presStyleCnt="2" custScaleX="189768">
        <dgm:presLayoutVars>
          <dgm:chPref val="3"/>
        </dgm:presLayoutVars>
      </dgm:prSet>
      <dgm:spPr/>
    </dgm:pt>
    <dgm:pt modelId="{87A70D0C-D536-4732-A8A9-D12B2FFE3029}" type="pres">
      <dgm:prSet presAssocID="{5F011926-F5A4-487D-B67B-9C961468AF22}" presName="hierChild4" presStyleCnt="0"/>
      <dgm:spPr/>
    </dgm:pt>
    <dgm:pt modelId="{CADE0C9C-4602-45D8-B731-8394FB7304C7}" type="pres">
      <dgm:prSet presAssocID="{C22444BF-92E3-44CC-800F-75DA6851C009}" presName="Name10" presStyleLbl="parChTrans1D2" presStyleIdx="1" presStyleCnt="2"/>
      <dgm:spPr/>
    </dgm:pt>
    <dgm:pt modelId="{BC6F244A-E2CF-422E-A430-2B0940846FDE}" type="pres">
      <dgm:prSet presAssocID="{F7B2DAD0-E45F-4E38-BAAB-F21558699030}" presName="hierRoot2" presStyleCnt="0"/>
      <dgm:spPr/>
    </dgm:pt>
    <dgm:pt modelId="{2828A417-637F-4FC2-84BB-EAAC09D32825}" type="pres">
      <dgm:prSet presAssocID="{F7B2DAD0-E45F-4E38-BAAB-F21558699030}" presName="composite2" presStyleCnt="0"/>
      <dgm:spPr/>
    </dgm:pt>
    <dgm:pt modelId="{8EEB44A4-A9A8-4718-88D7-B42EEBC5421B}" type="pres">
      <dgm:prSet presAssocID="{F7B2DAD0-E45F-4E38-BAAB-F21558699030}" presName="background2" presStyleLbl="node2" presStyleIdx="1" presStyleCnt="2"/>
      <dgm:spPr/>
    </dgm:pt>
    <dgm:pt modelId="{25762DE1-B5CF-4370-A9AC-F3371DE61AA8}" type="pres">
      <dgm:prSet presAssocID="{F7B2DAD0-E45F-4E38-BAAB-F21558699030}" presName="text2" presStyleLbl="fgAcc2" presStyleIdx="1" presStyleCnt="2" custScaleY="46924">
        <dgm:presLayoutVars>
          <dgm:chPref val="3"/>
        </dgm:presLayoutVars>
      </dgm:prSet>
      <dgm:spPr/>
    </dgm:pt>
    <dgm:pt modelId="{F6FED492-86CA-4820-85D9-427D11DC81FB}" type="pres">
      <dgm:prSet presAssocID="{F7B2DAD0-E45F-4E38-BAAB-F21558699030}" presName="hierChild3" presStyleCnt="0"/>
      <dgm:spPr/>
    </dgm:pt>
    <dgm:pt modelId="{48CE8DD3-8633-481E-B429-26E5BE04ABBC}" type="pres">
      <dgm:prSet presAssocID="{2D48A117-36A1-4782-AF9D-03B06346248F}" presName="Name17" presStyleLbl="parChTrans1D3" presStyleIdx="1" presStyleCnt="2"/>
      <dgm:spPr/>
    </dgm:pt>
    <dgm:pt modelId="{E83DF504-37E8-41F2-8CA9-52501DD1128F}" type="pres">
      <dgm:prSet presAssocID="{9D352C8A-7127-433C-884B-210998AC7735}" presName="hierRoot3" presStyleCnt="0"/>
      <dgm:spPr/>
    </dgm:pt>
    <dgm:pt modelId="{E22A4293-4BE5-4EB6-8C2B-6E5EA34D3A2C}" type="pres">
      <dgm:prSet presAssocID="{9D352C8A-7127-433C-884B-210998AC7735}" presName="composite3" presStyleCnt="0"/>
      <dgm:spPr/>
    </dgm:pt>
    <dgm:pt modelId="{E4E58A19-14DA-475C-83FB-993E623B2B48}" type="pres">
      <dgm:prSet presAssocID="{9D352C8A-7127-433C-884B-210998AC7735}" presName="background3" presStyleLbl="node3" presStyleIdx="1" presStyleCnt="2"/>
      <dgm:spPr/>
    </dgm:pt>
    <dgm:pt modelId="{296C3209-57FD-400D-8958-FE91C87C22EA}" type="pres">
      <dgm:prSet presAssocID="{9D352C8A-7127-433C-884B-210998AC7735}" presName="text3" presStyleLbl="fgAcc3" presStyleIdx="1" presStyleCnt="2" custScaleX="202225" custLinFactNeighborX="-1062" custLinFactNeighborY="1710">
        <dgm:presLayoutVars>
          <dgm:chPref val="3"/>
        </dgm:presLayoutVars>
      </dgm:prSet>
      <dgm:spPr/>
    </dgm:pt>
    <dgm:pt modelId="{0F9C4E64-7E4F-44D6-887B-8BB1A5AA608A}" type="pres">
      <dgm:prSet presAssocID="{9D352C8A-7127-433C-884B-210998AC7735}" presName="hierChild4" presStyleCnt="0"/>
      <dgm:spPr/>
    </dgm:pt>
  </dgm:ptLst>
  <dgm:cxnLst>
    <dgm:cxn modelId="{491D99FC-8116-4DE5-9606-7A9B99E57A2B}" type="presOf" srcId="{2BFBBA36-3284-49FD-9E98-6804BBF01038}" destId="{3B6E74E1-CB1B-4E56-8FAF-49179F2F0B7D}" srcOrd="0" destOrd="0" presId="urn:microsoft.com/office/officeart/2005/8/layout/hierarchy1"/>
    <dgm:cxn modelId="{721D83F2-A882-48CE-AC47-8AE0518F2589}" type="presOf" srcId="{C22444BF-92E3-44CC-800F-75DA6851C009}" destId="{CADE0C9C-4602-45D8-B731-8394FB7304C7}" srcOrd="0" destOrd="0" presId="urn:microsoft.com/office/officeart/2005/8/layout/hierarchy1"/>
    <dgm:cxn modelId="{698A0C9F-EE05-460E-AA03-1A442A119FD8}" srcId="{DEB595C7-B84A-4507-BD61-41B68B740CCC}" destId="{9494B295-3375-4BFD-A1BA-53196361D22F}" srcOrd="0" destOrd="0" parTransId="{F0D88803-0BF5-4270-8CB1-000B71979596}" sibTransId="{200B1898-3AAB-4A1E-AB91-CF529CC31E4B}"/>
    <dgm:cxn modelId="{B97725FF-691A-42FB-BB3D-E158D1E5F48C}" type="presOf" srcId="{9D352C8A-7127-433C-884B-210998AC7735}" destId="{296C3209-57FD-400D-8958-FE91C87C22EA}" srcOrd="0" destOrd="0" presId="urn:microsoft.com/office/officeart/2005/8/layout/hierarchy1"/>
    <dgm:cxn modelId="{BC47E46B-912B-4DA0-95F3-6CF380A38135}" type="presOf" srcId="{5F011926-F5A4-487D-B67B-9C961468AF22}" destId="{9C25EB31-6FE0-456C-A0F4-4A1D48728430}" srcOrd="0" destOrd="0" presId="urn:microsoft.com/office/officeart/2005/8/layout/hierarchy1"/>
    <dgm:cxn modelId="{9D137C4B-C2C2-4884-9397-147062E5E0BD}" type="presOf" srcId="{9494B295-3375-4BFD-A1BA-53196361D22F}" destId="{67C767C5-AE48-4CF1-BD9C-627B4F0A9FBA}" srcOrd="0" destOrd="0" presId="urn:microsoft.com/office/officeart/2005/8/layout/hierarchy1"/>
    <dgm:cxn modelId="{F5BC2080-DD5B-4FDB-9A16-ECFB8A988BF7}" type="presOf" srcId="{8AB462D7-50BD-42ED-BA0D-ECFE85E2BA3C}" destId="{1CDE586D-1408-4385-A0A0-85CB14A66DF9}" srcOrd="0" destOrd="0" presId="urn:microsoft.com/office/officeart/2005/8/layout/hierarchy1"/>
    <dgm:cxn modelId="{53989657-81E0-4411-897E-5DA26C982B62}" srcId="{F7B2DAD0-E45F-4E38-BAAB-F21558699030}" destId="{9D352C8A-7127-433C-884B-210998AC7735}" srcOrd="0" destOrd="0" parTransId="{2D48A117-36A1-4782-AF9D-03B06346248F}" sibTransId="{47EE19F7-2779-4B63-81BF-520F46EB56D3}"/>
    <dgm:cxn modelId="{1E02FA18-3B50-434F-9137-861F64550BA6}" type="presOf" srcId="{F7B2DAD0-E45F-4E38-BAAB-F21558699030}" destId="{25762DE1-B5CF-4370-A9AC-F3371DE61AA8}" srcOrd="0" destOrd="0" presId="urn:microsoft.com/office/officeart/2005/8/layout/hierarchy1"/>
    <dgm:cxn modelId="{2B008696-3C0A-4D53-9B5D-93FF2AA70E9D}" type="presOf" srcId="{2D48A117-36A1-4782-AF9D-03B06346248F}" destId="{48CE8DD3-8633-481E-B429-26E5BE04ABBC}" srcOrd="0" destOrd="0" presId="urn:microsoft.com/office/officeart/2005/8/layout/hierarchy1"/>
    <dgm:cxn modelId="{C61F93AA-BDAE-44B3-BDA2-AC891DCCF4F9}" srcId="{9494B295-3375-4BFD-A1BA-53196361D22F}" destId="{730FF882-5C5F-4B02-96E8-14F515A1E783}" srcOrd="0" destOrd="0" parTransId="{2BFBBA36-3284-49FD-9E98-6804BBF01038}" sibTransId="{724AEC6D-2DE5-44C2-A550-332220D46CC0}"/>
    <dgm:cxn modelId="{2B81B06B-1543-4F43-BDAE-5C1F04456D51}" type="presOf" srcId="{730FF882-5C5F-4B02-96E8-14F515A1E783}" destId="{9EDA06C0-AF1B-40AB-97E3-0CC7C6BAC20A}" srcOrd="0" destOrd="0" presId="urn:microsoft.com/office/officeart/2005/8/layout/hierarchy1"/>
    <dgm:cxn modelId="{90FB04D9-249D-49A7-913F-13472FAF2D29}" srcId="{9494B295-3375-4BFD-A1BA-53196361D22F}" destId="{F7B2DAD0-E45F-4E38-BAAB-F21558699030}" srcOrd="1" destOrd="0" parTransId="{C22444BF-92E3-44CC-800F-75DA6851C009}" sibTransId="{B5F05FFD-F8F4-4BEE-B865-D071D432B675}"/>
    <dgm:cxn modelId="{C785CF5A-5DEC-4570-AE22-D72F61408AF3}" type="presOf" srcId="{DEB595C7-B84A-4507-BD61-41B68B740CCC}" destId="{4C288C53-E632-47A4-A690-C48F6AB42A92}" srcOrd="0" destOrd="0" presId="urn:microsoft.com/office/officeart/2005/8/layout/hierarchy1"/>
    <dgm:cxn modelId="{E12B5C26-26BB-42E9-96FB-D542B24E16E9}" srcId="{730FF882-5C5F-4B02-96E8-14F515A1E783}" destId="{5F011926-F5A4-487D-B67B-9C961468AF22}" srcOrd="0" destOrd="0" parTransId="{8AB462D7-50BD-42ED-BA0D-ECFE85E2BA3C}" sibTransId="{8979AA91-7D61-41A2-BE14-1F5155B07FF5}"/>
    <dgm:cxn modelId="{1FC476E3-5A01-4C6E-98EB-0DA26086CC77}" type="presParOf" srcId="{4C288C53-E632-47A4-A690-C48F6AB42A92}" destId="{B229999C-F933-4392-BC73-8C8A341FBB73}" srcOrd="0" destOrd="0" presId="urn:microsoft.com/office/officeart/2005/8/layout/hierarchy1"/>
    <dgm:cxn modelId="{65A3A963-5017-46D6-88F5-502776708467}" type="presParOf" srcId="{B229999C-F933-4392-BC73-8C8A341FBB73}" destId="{5AA2AB16-F0B4-459A-A60F-ECC585EBE10B}" srcOrd="0" destOrd="0" presId="urn:microsoft.com/office/officeart/2005/8/layout/hierarchy1"/>
    <dgm:cxn modelId="{9A45D6E5-E929-461B-AC29-6ACE124347CE}" type="presParOf" srcId="{5AA2AB16-F0B4-459A-A60F-ECC585EBE10B}" destId="{E023E90D-BAA2-41DB-80C2-ED60F01D4D57}" srcOrd="0" destOrd="0" presId="urn:microsoft.com/office/officeart/2005/8/layout/hierarchy1"/>
    <dgm:cxn modelId="{EBF93C49-64FC-4E1F-BF82-AF6A0996AFB8}" type="presParOf" srcId="{5AA2AB16-F0B4-459A-A60F-ECC585EBE10B}" destId="{67C767C5-AE48-4CF1-BD9C-627B4F0A9FBA}" srcOrd="1" destOrd="0" presId="urn:microsoft.com/office/officeart/2005/8/layout/hierarchy1"/>
    <dgm:cxn modelId="{50F104BD-C496-48E9-8480-A301B486029D}" type="presParOf" srcId="{B229999C-F933-4392-BC73-8C8A341FBB73}" destId="{79EA3E7F-6F21-4876-BE94-3068D36ECD6E}" srcOrd="1" destOrd="0" presId="urn:microsoft.com/office/officeart/2005/8/layout/hierarchy1"/>
    <dgm:cxn modelId="{5C46CA68-43F2-4F6A-B4A2-62AEB8DCAECF}" type="presParOf" srcId="{79EA3E7F-6F21-4876-BE94-3068D36ECD6E}" destId="{3B6E74E1-CB1B-4E56-8FAF-49179F2F0B7D}" srcOrd="0" destOrd="0" presId="urn:microsoft.com/office/officeart/2005/8/layout/hierarchy1"/>
    <dgm:cxn modelId="{6C94B1BE-1422-450B-9AEF-4FF216D569DD}" type="presParOf" srcId="{79EA3E7F-6F21-4876-BE94-3068D36ECD6E}" destId="{2BC61988-384B-4D57-A71A-741A93EC2371}" srcOrd="1" destOrd="0" presId="urn:microsoft.com/office/officeart/2005/8/layout/hierarchy1"/>
    <dgm:cxn modelId="{FC266C80-EE9E-49EC-8526-F05BFEA9F9C3}" type="presParOf" srcId="{2BC61988-384B-4D57-A71A-741A93EC2371}" destId="{2FB8F286-91AA-4764-A655-6A79ECAEEA67}" srcOrd="0" destOrd="0" presId="urn:microsoft.com/office/officeart/2005/8/layout/hierarchy1"/>
    <dgm:cxn modelId="{34BA7899-7D44-4A65-ABCB-D2F1A99EBB97}" type="presParOf" srcId="{2FB8F286-91AA-4764-A655-6A79ECAEEA67}" destId="{8F8B1AD3-9305-45D5-A7C9-F75B388930C8}" srcOrd="0" destOrd="0" presId="urn:microsoft.com/office/officeart/2005/8/layout/hierarchy1"/>
    <dgm:cxn modelId="{1DDB3638-61DD-40D3-8868-68DFB83E8075}" type="presParOf" srcId="{2FB8F286-91AA-4764-A655-6A79ECAEEA67}" destId="{9EDA06C0-AF1B-40AB-97E3-0CC7C6BAC20A}" srcOrd="1" destOrd="0" presId="urn:microsoft.com/office/officeart/2005/8/layout/hierarchy1"/>
    <dgm:cxn modelId="{E7E76054-331A-4289-AF30-0D37559A68B7}" type="presParOf" srcId="{2BC61988-384B-4D57-A71A-741A93EC2371}" destId="{C596C2F4-32DB-453C-AB66-08D7A317F4A5}" srcOrd="1" destOrd="0" presId="urn:microsoft.com/office/officeart/2005/8/layout/hierarchy1"/>
    <dgm:cxn modelId="{35904B5B-C867-4D69-ADDE-D4C2835EBEA8}" type="presParOf" srcId="{C596C2F4-32DB-453C-AB66-08D7A317F4A5}" destId="{1CDE586D-1408-4385-A0A0-85CB14A66DF9}" srcOrd="0" destOrd="0" presId="urn:microsoft.com/office/officeart/2005/8/layout/hierarchy1"/>
    <dgm:cxn modelId="{4122BF57-23B9-4C78-ADBB-2CAF2E9C8231}" type="presParOf" srcId="{C596C2F4-32DB-453C-AB66-08D7A317F4A5}" destId="{F45A14D7-F543-4D9A-826D-388E0A7D06ED}" srcOrd="1" destOrd="0" presId="urn:microsoft.com/office/officeart/2005/8/layout/hierarchy1"/>
    <dgm:cxn modelId="{058D7780-C43B-49A5-974D-F1A88A4C22BC}" type="presParOf" srcId="{F45A14D7-F543-4D9A-826D-388E0A7D06ED}" destId="{FA4F29DC-AEEC-40EC-AD69-B813E03EB701}" srcOrd="0" destOrd="0" presId="urn:microsoft.com/office/officeart/2005/8/layout/hierarchy1"/>
    <dgm:cxn modelId="{FFD64896-FD88-4DE0-869D-FE53FF627BF5}" type="presParOf" srcId="{FA4F29DC-AEEC-40EC-AD69-B813E03EB701}" destId="{D1B1F9D2-C52E-4C05-87AA-8BF5FA7AF784}" srcOrd="0" destOrd="0" presId="urn:microsoft.com/office/officeart/2005/8/layout/hierarchy1"/>
    <dgm:cxn modelId="{319075A4-3BAF-4D3E-A19C-578CD48C4091}" type="presParOf" srcId="{FA4F29DC-AEEC-40EC-AD69-B813E03EB701}" destId="{9C25EB31-6FE0-456C-A0F4-4A1D48728430}" srcOrd="1" destOrd="0" presId="urn:microsoft.com/office/officeart/2005/8/layout/hierarchy1"/>
    <dgm:cxn modelId="{851659D6-E987-4777-8A2B-D887DBB07C5E}" type="presParOf" srcId="{F45A14D7-F543-4D9A-826D-388E0A7D06ED}" destId="{87A70D0C-D536-4732-A8A9-D12B2FFE3029}" srcOrd="1" destOrd="0" presId="urn:microsoft.com/office/officeart/2005/8/layout/hierarchy1"/>
    <dgm:cxn modelId="{C0729F62-1D2F-4F52-992F-7E7C137E1ED9}" type="presParOf" srcId="{79EA3E7F-6F21-4876-BE94-3068D36ECD6E}" destId="{CADE0C9C-4602-45D8-B731-8394FB7304C7}" srcOrd="2" destOrd="0" presId="urn:microsoft.com/office/officeart/2005/8/layout/hierarchy1"/>
    <dgm:cxn modelId="{C9566846-6798-4238-907B-1FA3A75A97B9}" type="presParOf" srcId="{79EA3E7F-6F21-4876-BE94-3068D36ECD6E}" destId="{BC6F244A-E2CF-422E-A430-2B0940846FDE}" srcOrd="3" destOrd="0" presId="urn:microsoft.com/office/officeart/2005/8/layout/hierarchy1"/>
    <dgm:cxn modelId="{4F16E61F-F725-4C2A-BF2E-D6A5C5B58570}" type="presParOf" srcId="{BC6F244A-E2CF-422E-A430-2B0940846FDE}" destId="{2828A417-637F-4FC2-84BB-EAAC09D32825}" srcOrd="0" destOrd="0" presId="urn:microsoft.com/office/officeart/2005/8/layout/hierarchy1"/>
    <dgm:cxn modelId="{8FEB24BA-0561-4123-B332-200A9A8C6A5F}" type="presParOf" srcId="{2828A417-637F-4FC2-84BB-EAAC09D32825}" destId="{8EEB44A4-A9A8-4718-88D7-B42EEBC5421B}" srcOrd="0" destOrd="0" presId="urn:microsoft.com/office/officeart/2005/8/layout/hierarchy1"/>
    <dgm:cxn modelId="{CB59A045-FC23-45EF-A20D-81642F2826E0}" type="presParOf" srcId="{2828A417-637F-4FC2-84BB-EAAC09D32825}" destId="{25762DE1-B5CF-4370-A9AC-F3371DE61AA8}" srcOrd="1" destOrd="0" presId="urn:microsoft.com/office/officeart/2005/8/layout/hierarchy1"/>
    <dgm:cxn modelId="{97001AA5-9465-44EC-997D-04D68F1A0299}" type="presParOf" srcId="{BC6F244A-E2CF-422E-A430-2B0940846FDE}" destId="{F6FED492-86CA-4820-85D9-427D11DC81FB}" srcOrd="1" destOrd="0" presId="urn:microsoft.com/office/officeart/2005/8/layout/hierarchy1"/>
    <dgm:cxn modelId="{953AD58E-560C-404B-AFFC-3EC2FF5887EA}" type="presParOf" srcId="{F6FED492-86CA-4820-85D9-427D11DC81FB}" destId="{48CE8DD3-8633-481E-B429-26E5BE04ABBC}" srcOrd="0" destOrd="0" presId="urn:microsoft.com/office/officeart/2005/8/layout/hierarchy1"/>
    <dgm:cxn modelId="{CB51AAD5-DA01-422E-8562-E30BE9724C36}" type="presParOf" srcId="{F6FED492-86CA-4820-85D9-427D11DC81FB}" destId="{E83DF504-37E8-41F2-8CA9-52501DD1128F}" srcOrd="1" destOrd="0" presId="urn:microsoft.com/office/officeart/2005/8/layout/hierarchy1"/>
    <dgm:cxn modelId="{37649B2B-8219-464D-BD73-9C38AA345ABF}" type="presParOf" srcId="{E83DF504-37E8-41F2-8CA9-52501DD1128F}" destId="{E22A4293-4BE5-4EB6-8C2B-6E5EA34D3A2C}" srcOrd="0" destOrd="0" presId="urn:microsoft.com/office/officeart/2005/8/layout/hierarchy1"/>
    <dgm:cxn modelId="{036ACA6C-B980-47C8-AF46-BDFB56FC1F36}" type="presParOf" srcId="{E22A4293-4BE5-4EB6-8C2B-6E5EA34D3A2C}" destId="{E4E58A19-14DA-475C-83FB-993E623B2B48}" srcOrd="0" destOrd="0" presId="urn:microsoft.com/office/officeart/2005/8/layout/hierarchy1"/>
    <dgm:cxn modelId="{F7F4D68D-61C5-4702-AD2E-04FB627B3D95}" type="presParOf" srcId="{E22A4293-4BE5-4EB6-8C2B-6E5EA34D3A2C}" destId="{296C3209-57FD-400D-8958-FE91C87C22EA}" srcOrd="1" destOrd="0" presId="urn:microsoft.com/office/officeart/2005/8/layout/hierarchy1"/>
    <dgm:cxn modelId="{BE7BA740-2F9F-4CD0-88FC-022DE8E4BE34}" type="presParOf" srcId="{E83DF504-37E8-41F2-8CA9-52501DD1128F}" destId="{0F9C4E64-7E4F-44D6-887B-8BB1A5AA6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A0CCAE-A384-46F8-AD2B-83B61035E190}" type="doc">
      <dgm:prSet loTypeId="urn:microsoft.com/office/officeart/2005/8/layout/hierarchy2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35CF6B-AF89-4883-9514-E0DB48B02C32}">
      <dgm:prSet phldrT="[Text]"/>
      <dgm:spPr/>
      <dgm:t>
        <a:bodyPr/>
        <a:lstStyle/>
        <a:p>
          <a:r>
            <a:rPr lang="en-US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rPr>
            <a:t>Chromosomal classification</a:t>
          </a:r>
        </a:p>
      </dgm:t>
    </dgm:pt>
    <dgm:pt modelId="{1EACD5FD-8734-4BB8-BB32-DC3B83DA2A3D}" type="parTrans" cxnId="{E9FACBAF-06A0-4BC4-954A-DA7B3615FCD7}">
      <dgm:prSet/>
      <dgm:spPr/>
      <dgm:t>
        <a:bodyPr/>
        <a:lstStyle/>
        <a:p>
          <a:endParaRPr lang="en-US"/>
        </a:p>
      </dgm:t>
    </dgm:pt>
    <dgm:pt modelId="{893930F9-8C8E-476A-B7C4-B588AEFAFFF7}" type="sibTrans" cxnId="{E9FACBAF-06A0-4BC4-954A-DA7B3615FCD7}">
      <dgm:prSet/>
      <dgm:spPr/>
      <dgm:t>
        <a:bodyPr/>
        <a:lstStyle/>
        <a:p>
          <a:endParaRPr lang="en-US"/>
        </a:p>
      </dgm:t>
    </dgm:pt>
    <dgm:pt modelId="{302A6534-55DB-47E2-A3B8-FD4067ABAED1}">
      <dgm:prSet phldrT="[Text]" custT="1"/>
      <dgm:spPr/>
      <dgm:t>
        <a:bodyPr/>
        <a:lstStyle/>
        <a:p>
          <a:pPr algn="l"/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22 pairs of autosomes, numbered from1 to 22 by order of decreasing length</a:t>
          </a:r>
        </a:p>
      </dgm:t>
    </dgm:pt>
    <dgm:pt modelId="{6062303B-2283-49DE-846A-37D29C5FD5CF}" type="parTrans" cxnId="{A848FD32-2E39-4CBB-BECF-49FF369254D1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BDF1988-EB55-4E38-AEEE-AAC9804C9947}" type="sibTrans" cxnId="{A848FD32-2E39-4CBB-BECF-49FF369254D1}">
      <dgm:prSet/>
      <dgm:spPr/>
      <dgm:t>
        <a:bodyPr/>
        <a:lstStyle/>
        <a:p>
          <a:endParaRPr lang="en-US"/>
        </a:p>
      </dgm:t>
    </dgm:pt>
    <dgm:pt modelId="{7C024098-21EA-450D-86A0-69E198DDC5AB}">
      <dgm:prSet phldrT="[Text]" custT="1"/>
      <dgm:spPr/>
      <dgm:t>
        <a:bodyPr/>
        <a:lstStyle/>
        <a:p>
          <a:pPr algn="l">
            <a:buNone/>
          </a:pPr>
          <a:endParaRPr lang="en-US" sz="2400" dirty="0"/>
        </a:p>
        <a:p>
          <a:pPr algn="l">
            <a:buNone/>
          </a:pPr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1pair of sex chromosomes  </a:t>
          </a:r>
          <a:r>
            <a: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  <a:p>
          <a:pPr algn="l">
            <a:buFont typeface="Courier New" panose="02070309020205020404" pitchFamily="49" charset="0"/>
            <a:buChar char="o"/>
          </a:pPr>
          <a:r>
            <a: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XX in female </a:t>
          </a:r>
        </a:p>
        <a:p>
          <a:pPr algn="l">
            <a:buFont typeface="Courier New" panose="02070309020205020404" pitchFamily="49" charset="0"/>
            <a:buChar char="o"/>
          </a:pPr>
          <a:r>
            <a: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XY in male</a:t>
          </a:r>
        </a:p>
        <a:p>
          <a:pPr algn="ctr">
            <a:buNone/>
          </a:pPr>
          <a:endParaRPr lang="en-US" sz="3000" dirty="0"/>
        </a:p>
      </dgm:t>
    </dgm:pt>
    <dgm:pt modelId="{D0D31C76-E27B-4041-9E99-94092260D02F}" type="parTrans" cxnId="{2D789542-135B-45A5-B25E-1A2DF5DFB615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BE112F0-0573-4912-82B0-7C74421FC6CC}" type="sibTrans" cxnId="{2D789542-135B-45A5-B25E-1A2DF5DFB615}">
      <dgm:prSet/>
      <dgm:spPr/>
      <dgm:t>
        <a:bodyPr/>
        <a:lstStyle/>
        <a:p>
          <a:endParaRPr lang="en-US"/>
        </a:p>
      </dgm:t>
    </dgm:pt>
    <dgm:pt modelId="{E838CBE8-214B-4200-80B9-7B8B4F3126B0}" type="pres">
      <dgm:prSet presAssocID="{C0A0CCAE-A384-46F8-AD2B-83B61035E1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28EA6DC-3AFA-4CB4-A2A3-FFE66CD7F1DF}" type="pres">
      <dgm:prSet presAssocID="{1535CF6B-AF89-4883-9514-E0DB48B02C32}" presName="root1" presStyleCnt="0"/>
      <dgm:spPr/>
    </dgm:pt>
    <dgm:pt modelId="{BF7F46B3-D06E-4E57-892C-A1832732D801}" type="pres">
      <dgm:prSet presAssocID="{1535CF6B-AF89-4883-9514-E0DB48B02C32}" presName="LevelOneTextNode" presStyleLbl="node0" presStyleIdx="0" presStyleCnt="1" custScaleX="56197">
        <dgm:presLayoutVars>
          <dgm:chPref val="3"/>
        </dgm:presLayoutVars>
      </dgm:prSet>
      <dgm:spPr/>
    </dgm:pt>
    <dgm:pt modelId="{33657D41-8BE6-41F6-BB50-0B5A6F1681AA}" type="pres">
      <dgm:prSet presAssocID="{1535CF6B-AF89-4883-9514-E0DB48B02C32}" presName="level2hierChild" presStyleCnt="0"/>
      <dgm:spPr/>
    </dgm:pt>
    <dgm:pt modelId="{DB03D8E1-ED0F-4497-B827-EA1EAC196629}" type="pres">
      <dgm:prSet presAssocID="{6062303B-2283-49DE-846A-37D29C5FD5CF}" presName="conn2-1" presStyleLbl="parChTrans1D2" presStyleIdx="0" presStyleCnt="2"/>
      <dgm:spPr/>
    </dgm:pt>
    <dgm:pt modelId="{1FBA31E5-D083-49D7-BCDA-8A2DA5FC836C}" type="pres">
      <dgm:prSet presAssocID="{6062303B-2283-49DE-846A-37D29C5FD5CF}" presName="connTx" presStyleLbl="parChTrans1D2" presStyleIdx="0" presStyleCnt="2"/>
      <dgm:spPr/>
    </dgm:pt>
    <dgm:pt modelId="{D20393E5-BB4F-4F8E-8729-74A29AE88160}" type="pres">
      <dgm:prSet presAssocID="{302A6534-55DB-47E2-A3B8-FD4067ABAED1}" presName="root2" presStyleCnt="0"/>
      <dgm:spPr/>
    </dgm:pt>
    <dgm:pt modelId="{D4302435-4F90-4732-8114-0CF8092D40FC}" type="pres">
      <dgm:prSet presAssocID="{302A6534-55DB-47E2-A3B8-FD4067ABAED1}" presName="LevelTwoTextNode" presStyleLbl="node2" presStyleIdx="0" presStyleCnt="2" custScaleY="78966">
        <dgm:presLayoutVars>
          <dgm:chPref val="3"/>
        </dgm:presLayoutVars>
      </dgm:prSet>
      <dgm:spPr/>
    </dgm:pt>
    <dgm:pt modelId="{7F0FD8E4-BACB-4048-A46C-CAF8DE790775}" type="pres">
      <dgm:prSet presAssocID="{302A6534-55DB-47E2-A3B8-FD4067ABAED1}" presName="level3hierChild" presStyleCnt="0"/>
      <dgm:spPr/>
    </dgm:pt>
    <dgm:pt modelId="{FD5C8E7D-3D06-43FA-B788-0122514DA909}" type="pres">
      <dgm:prSet presAssocID="{D0D31C76-E27B-4041-9E99-94092260D02F}" presName="conn2-1" presStyleLbl="parChTrans1D2" presStyleIdx="1" presStyleCnt="2"/>
      <dgm:spPr/>
    </dgm:pt>
    <dgm:pt modelId="{74D457D9-B467-4F25-9352-11A6959624B1}" type="pres">
      <dgm:prSet presAssocID="{D0D31C76-E27B-4041-9E99-94092260D02F}" presName="connTx" presStyleLbl="parChTrans1D2" presStyleIdx="1" presStyleCnt="2"/>
      <dgm:spPr/>
    </dgm:pt>
    <dgm:pt modelId="{C6F296F2-150A-42FE-84EF-D9E7E0502DC6}" type="pres">
      <dgm:prSet presAssocID="{7C024098-21EA-450D-86A0-69E198DDC5AB}" presName="root2" presStyleCnt="0"/>
      <dgm:spPr/>
    </dgm:pt>
    <dgm:pt modelId="{681D4460-5C4F-4C07-BE17-2442FFE20DB0}" type="pres">
      <dgm:prSet presAssocID="{7C024098-21EA-450D-86A0-69E198DDC5AB}" presName="LevelTwoTextNode" presStyleLbl="node2" presStyleIdx="1" presStyleCnt="2" custScaleY="82803">
        <dgm:presLayoutVars>
          <dgm:chPref val="3"/>
        </dgm:presLayoutVars>
      </dgm:prSet>
      <dgm:spPr/>
    </dgm:pt>
    <dgm:pt modelId="{AA76FA4F-AF13-40C1-8F5D-220638ECDE79}" type="pres">
      <dgm:prSet presAssocID="{7C024098-21EA-450D-86A0-69E198DDC5AB}" presName="level3hierChild" presStyleCnt="0"/>
      <dgm:spPr/>
    </dgm:pt>
  </dgm:ptLst>
  <dgm:cxnLst>
    <dgm:cxn modelId="{0690A10A-FDF6-4EB3-9D89-5E53F3009456}" type="presOf" srcId="{6062303B-2283-49DE-846A-37D29C5FD5CF}" destId="{1FBA31E5-D083-49D7-BCDA-8A2DA5FC836C}" srcOrd="1" destOrd="0" presId="urn:microsoft.com/office/officeart/2005/8/layout/hierarchy2"/>
    <dgm:cxn modelId="{BBBBDF23-16A6-450D-8484-2C5EA3997CFF}" type="presOf" srcId="{7C024098-21EA-450D-86A0-69E198DDC5AB}" destId="{681D4460-5C4F-4C07-BE17-2442FFE20DB0}" srcOrd="0" destOrd="0" presId="urn:microsoft.com/office/officeart/2005/8/layout/hierarchy2"/>
    <dgm:cxn modelId="{615CD4EB-0B89-4B54-9A80-FD59379CDE82}" type="presOf" srcId="{D0D31C76-E27B-4041-9E99-94092260D02F}" destId="{FD5C8E7D-3D06-43FA-B788-0122514DA909}" srcOrd="0" destOrd="0" presId="urn:microsoft.com/office/officeart/2005/8/layout/hierarchy2"/>
    <dgm:cxn modelId="{70989E61-4F17-4C93-8CD1-83136A1A9C33}" type="presOf" srcId="{302A6534-55DB-47E2-A3B8-FD4067ABAED1}" destId="{D4302435-4F90-4732-8114-0CF8092D40FC}" srcOrd="0" destOrd="0" presId="urn:microsoft.com/office/officeart/2005/8/layout/hierarchy2"/>
    <dgm:cxn modelId="{0B8FE675-43B9-4EBD-85C2-621C8B278365}" type="presOf" srcId="{D0D31C76-E27B-4041-9E99-94092260D02F}" destId="{74D457D9-B467-4F25-9352-11A6959624B1}" srcOrd="1" destOrd="0" presId="urn:microsoft.com/office/officeart/2005/8/layout/hierarchy2"/>
    <dgm:cxn modelId="{B5B5F9A2-2BD0-4AB2-A6EE-C657BD2FAC77}" type="presOf" srcId="{C0A0CCAE-A384-46F8-AD2B-83B61035E190}" destId="{E838CBE8-214B-4200-80B9-7B8B4F3126B0}" srcOrd="0" destOrd="0" presId="urn:microsoft.com/office/officeart/2005/8/layout/hierarchy2"/>
    <dgm:cxn modelId="{2D789542-135B-45A5-B25E-1A2DF5DFB615}" srcId="{1535CF6B-AF89-4883-9514-E0DB48B02C32}" destId="{7C024098-21EA-450D-86A0-69E198DDC5AB}" srcOrd="1" destOrd="0" parTransId="{D0D31C76-E27B-4041-9E99-94092260D02F}" sibTransId="{3BE112F0-0573-4912-82B0-7C74421FC6CC}"/>
    <dgm:cxn modelId="{E9FACBAF-06A0-4BC4-954A-DA7B3615FCD7}" srcId="{C0A0CCAE-A384-46F8-AD2B-83B61035E190}" destId="{1535CF6B-AF89-4883-9514-E0DB48B02C32}" srcOrd="0" destOrd="0" parTransId="{1EACD5FD-8734-4BB8-BB32-DC3B83DA2A3D}" sibTransId="{893930F9-8C8E-476A-B7C4-B588AEFAFFF7}"/>
    <dgm:cxn modelId="{EA4DAD2A-F466-42BE-9ECC-1A3EF14CC312}" type="presOf" srcId="{6062303B-2283-49DE-846A-37D29C5FD5CF}" destId="{DB03D8E1-ED0F-4497-B827-EA1EAC196629}" srcOrd="0" destOrd="0" presId="urn:microsoft.com/office/officeart/2005/8/layout/hierarchy2"/>
    <dgm:cxn modelId="{A848FD32-2E39-4CBB-BECF-49FF369254D1}" srcId="{1535CF6B-AF89-4883-9514-E0DB48B02C32}" destId="{302A6534-55DB-47E2-A3B8-FD4067ABAED1}" srcOrd="0" destOrd="0" parTransId="{6062303B-2283-49DE-846A-37D29C5FD5CF}" sibTransId="{CBDF1988-EB55-4E38-AEEE-AAC9804C9947}"/>
    <dgm:cxn modelId="{3A34CF14-9AB1-4BA7-9512-57366A78C16A}" type="presOf" srcId="{1535CF6B-AF89-4883-9514-E0DB48B02C32}" destId="{BF7F46B3-D06E-4E57-892C-A1832732D801}" srcOrd="0" destOrd="0" presId="urn:microsoft.com/office/officeart/2005/8/layout/hierarchy2"/>
    <dgm:cxn modelId="{C0CB7056-7B57-47A2-B256-09B70B5F5FD3}" type="presParOf" srcId="{E838CBE8-214B-4200-80B9-7B8B4F3126B0}" destId="{B28EA6DC-3AFA-4CB4-A2A3-FFE66CD7F1DF}" srcOrd="0" destOrd="0" presId="urn:microsoft.com/office/officeart/2005/8/layout/hierarchy2"/>
    <dgm:cxn modelId="{06D6EB13-5CE5-46F8-89B7-0977326BB81C}" type="presParOf" srcId="{B28EA6DC-3AFA-4CB4-A2A3-FFE66CD7F1DF}" destId="{BF7F46B3-D06E-4E57-892C-A1832732D801}" srcOrd="0" destOrd="0" presId="urn:microsoft.com/office/officeart/2005/8/layout/hierarchy2"/>
    <dgm:cxn modelId="{B50D1F01-3056-4A9A-9B7C-EB21B9D86BD1}" type="presParOf" srcId="{B28EA6DC-3AFA-4CB4-A2A3-FFE66CD7F1DF}" destId="{33657D41-8BE6-41F6-BB50-0B5A6F1681AA}" srcOrd="1" destOrd="0" presId="urn:microsoft.com/office/officeart/2005/8/layout/hierarchy2"/>
    <dgm:cxn modelId="{0D890C30-5422-41D6-ABA4-F2621358D122}" type="presParOf" srcId="{33657D41-8BE6-41F6-BB50-0B5A6F1681AA}" destId="{DB03D8E1-ED0F-4497-B827-EA1EAC196629}" srcOrd="0" destOrd="0" presId="urn:microsoft.com/office/officeart/2005/8/layout/hierarchy2"/>
    <dgm:cxn modelId="{EE159C7C-21FC-4884-AA60-4EA9E0FEC3D9}" type="presParOf" srcId="{DB03D8E1-ED0F-4497-B827-EA1EAC196629}" destId="{1FBA31E5-D083-49D7-BCDA-8A2DA5FC836C}" srcOrd="0" destOrd="0" presId="urn:microsoft.com/office/officeart/2005/8/layout/hierarchy2"/>
    <dgm:cxn modelId="{EE693F41-FF67-48AB-98ED-3172D7EBD829}" type="presParOf" srcId="{33657D41-8BE6-41F6-BB50-0B5A6F1681AA}" destId="{D20393E5-BB4F-4F8E-8729-74A29AE88160}" srcOrd="1" destOrd="0" presId="urn:microsoft.com/office/officeart/2005/8/layout/hierarchy2"/>
    <dgm:cxn modelId="{3492D661-BDEA-4FDC-9A65-6429FD35FA4F}" type="presParOf" srcId="{D20393E5-BB4F-4F8E-8729-74A29AE88160}" destId="{D4302435-4F90-4732-8114-0CF8092D40FC}" srcOrd="0" destOrd="0" presId="urn:microsoft.com/office/officeart/2005/8/layout/hierarchy2"/>
    <dgm:cxn modelId="{3E5F0893-F050-43DC-B917-38F913F3B29D}" type="presParOf" srcId="{D20393E5-BB4F-4F8E-8729-74A29AE88160}" destId="{7F0FD8E4-BACB-4048-A46C-CAF8DE790775}" srcOrd="1" destOrd="0" presId="urn:microsoft.com/office/officeart/2005/8/layout/hierarchy2"/>
    <dgm:cxn modelId="{F1B0DEC6-EC74-4F2E-A6C7-C8D5F25D41A1}" type="presParOf" srcId="{33657D41-8BE6-41F6-BB50-0B5A6F1681AA}" destId="{FD5C8E7D-3D06-43FA-B788-0122514DA909}" srcOrd="2" destOrd="0" presId="urn:microsoft.com/office/officeart/2005/8/layout/hierarchy2"/>
    <dgm:cxn modelId="{017B004B-07EF-49A2-A43A-D6D9CBE9B6A7}" type="presParOf" srcId="{FD5C8E7D-3D06-43FA-B788-0122514DA909}" destId="{74D457D9-B467-4F25-9352-11A6959624B1}" srcOrd="0" destOrd="0" presId="urn:microsoft.com/office/officeart/2005/8/layout/hierarchy2"/>
    <dgm:cxn modelId="{CA7E81A2-CAFF-46B5-BE6F-F2F612FB7F66}" type="presParOf" srcId="{33657D41-8BE6-41F6-BB50-0B5A6F1681AA}" destId="{C6F296F2-150A-42FE-84EF-D9E7E0502DC6}" srcOrd="3" destOrd="0" presId="urn:microsoft.com/office/officeart/2005/8/layout/hierarchy2"/>
    <dgm:cxn modelId="{39BBC7DA-2363-47EB-9D7F-D6513CDE19B3}" type="presParOf" srcId="{C6F296F2-150A-42FE-84EF-D9E7E0502DC6}" destId="{681D4460-5C4F-4C07-BE17-2442FFE20DB0}" srcOrd="0" destOrd="0" presId="urn:microsoft.com/office/officeart/2005/8/layout/hierarchy2"/>
    <dgm:cxn modelId="{18D83F95-A129-4773-B16B-3708930DF538}" type="presParOf" srcId="{C6F296F2-150A-42FE-84EF-D9E7E0502DC6}" destId="{AA76FA4F-AF13-40C1-8F5D-220638ECDE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887A58-0762-054E-9724-25DBF06F9D3E}" type="doc">
      <dgm:prSet loTypeId="urn:microsoft.com/office/officeart/2005/8/layout/vList3" loCatId="" qsTypeId="urn:microsoft.com/office/officeart/2005/8/quickstyle/simple1" qsCatId="simple" csTypeId="urn:microsoft.com/office/officeart/2005/8/colors/accent1_1" csCatId="accent1" phldr="1"/>
      <dgm:spPr/>
    </dgm:pt>
    <dgm:pt modelId="{00DE85DB-4596-7845-907E-BB55244D9DA2}">
      <dgm:prSet phldrT="[Text]" custT="1"/>
      <dgm:spPr>
        <a:xfrm rot="10800000">
          <a:off x="2263541" y="784"/>
          <a:ext cx="7808464" cy="1186990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i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G-</a:t>
          </a:r>
          <a:r>
            <a:rPr lang="en-US" sz="1800" b="1" i="1" u="sng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Banding</a:t>
          </a:r>
        </a:p>
        <a:p>
          <a:pPr>
            <a:buNone/>
          </a:pPr>
          <a:r>
            <a:rPr lang="en-US" sz="1800" b="1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Treat with trypsin then with Geimsa stain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348F81D-DA3F-2C40-A4E8-9C4131A5FCE4}" type="parTrans" cxnId="{24280C48-885E-4A42-AEB9-E344D63A509A}">
      <dgm:prSet/>
      <dgm:spPr/>
      <dgm:t>
        <a:bodyPr/>
        <a:lstStyle/>
        <a:p>
          <a:endParaRPr lang="en-US"/>
        </a:p>
      </dgm:t>
    </dgm:pt>
    <dgm:pt modelId="{5ABBB580-B813-A04A-9D91-EF860698AEE0}" type="sibTrans" cxnId="{24280C48-885E-4A42-AEB9-E344D63A509A}">
      <dgm:prSet/>
      <dgm:spPr/>
      <dgm:t>
        <a:bodyPr/>
        <a:lstStyle/>
        <a:p>
          <a:endParaRPr lang="en-US"/>
        </a:p>
      </dgm:t>
    </dgm:pt>
    <dgm:pt modelId="{73C28331-E0A4-0245-949C-75A95DF5ADE4}">
      <dgm:prSet phldrT="[Text]" custT="1"/>
      <dgm:spPr>
        <a:xfrm rot="10800000">
          <a:off x="2263541" y="3083417"/>
          <a:ext cx="7808464" cy="1186990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i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Q-</a:t>
          </a:r>
          <a:r>
            <a:rPr lang="en-US" sz="1800" b="1" i="1" u="sng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Banding</a:t>
          </a:r>
        </a:p>
        <a:p>
          <a:pPr>
            <a:buNone/>
          </a:pPr>
          <a:r>
            <a:rPr lang="en-US" sz="1800" b="1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Treat with </a:t>
          </a:r>
          <a:r>
            <a:rPr lang="en-US" sz="1800" b="1" u="sng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Q</a:t>
          </a:r>
          <a:r>
            <a:rPr lang="en-US" sz="1800" b="1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uinicrine dye giving rise to florescent bands. It requires an ultraviolet fluorescent microscope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074801F-D40D-9E46-A08F-9D037AC922F1}" type="parTrans" cxnId="{473D61A9-437A-C74D-A35D-2970DBC3C745}">
      <dgm:prSet/>
      <dgm:spPr/>
      <dgm:t>
        <a:bodyPr/>
        <a:lstStyle/>
        <a:p>
          <a:endParaRPr lang="en-US"/>
        </a:p>
      </dgm:t>
    </dgm:pt>
    <dgm:pt modelId="{E8D958ED-9883-0E4B-8C2A-D14148BC9EB5}" type="sibTrans" cxnId="{473D61A9-437A-C74D-A35D-2970DBC3C745}">
      <dgm:prSet/>
      <dgm:spPr/>
      <dgm:t>
        <a:bodyPr/>
        <a:lstStyle/>
        <a:p>
          <a:endParaRPr lang="en-US"/>
        </a:p>
      </dgm:t>
    </dgm:pt>
    <dgm:pt modelId="{4C75F11D-CFD2-D146-824A-F429F9F41BB0}">
      <dgm:prSet phldrT="[Text]" custT="1"/>
      <dgm:spPr>
        <a:xfrm rot="10800000">
          <a:off x="2263541" y="4624733"/>
          <a:ext cx="7808464" cy="1186990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i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C-</a:t>
          </a:r>
          <a:r>
            <a:rPr lang="en-US" sz="1800" b="1" i="1" u="sng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Banding</a:t>
          </a:r>
        </a:p>
        <a:p>
          <a:pPr>
            <a:buNone/>
          </a:pPr>
          <a:r>
            <a:rPr lang="en-US" sz="1800" b="1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Staining of the </a:t>
          </a:r>
          <a:r>
            <a:rPr lang="en-US" sz="1800" b="1" u="sng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</a:t>
          </a:r>
          <a:r>
            <a:rPr lang="en-US" sz="1800" b="1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entromere. Treat with acid followed by alkali prior to G banding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39EF311-98D1-1846-8351-5B5BEB7C504F}" type="parTrans" cxnId="{73BD3B32-E7A8-EA44-AACE-CF2D83CEEC34}">
      <dgm:prSet/>
      <dgm:spPr/>
      <dgm:t>
        <a:bodyPr/>
        <a:lstStyle/>
        <a:p>
          <a:endParaRPr lang="en-US"/>
        </a:p>
      </dgm:t>
    </dgm:pt>
    <dgm:pt modelId="{A24A7899-8D46-6D48-AA20-ADDB337EC099}" type="sibTrans" cxnId="{73BD3B32-E7A8-EA44-AACE-CF2D83CEEC34}">
      <dgm:prSet/>
      <dgm:spPr/>
      <dgm:t>
        <a:bodyPr/>
        <a:lstStyle/>
        <a:p>
          <a:endParaRPr lang="en-US"/>
        </a:p>
      </dgm:t>
    </dgm:pt>
    <dgm:pt modelId="{F9AF8971-2FF2-5C44-8EB5-DAF82234AC76}">
      <dgm:prSet custT="1"/>
      <dgm:spPr>
        <a:xfrm rot="10800000">
          <a:off x="2263541" y="1542100"/>
          <a:ext cx="7808464" cy="1186990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i="1" u="sng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R-</a:t>
          </a:r>
          <a:r>
            <a:rPr lang="en-US" sz="1800" b="1" i="1" u="sng" baseline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Banding</a:t>
          </a:r>
        </a:p>
        <a:p>
          <a:pPr>
            <a:buNone/>
          </a:pPr>
          <a:r>
            <a:rPr lang="en-US" sz="1800" b="1" baseline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Heat then treat with </a:t>
          </a:r>
          <a:r>
            <a:rPr lang="en-US" sz="1800" b="1" u="sng" baseline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</a:t>
          </a:r>
          <a:r>
            <a:rPr lang="en-US" sz="1800" b="1" baseline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eimsa stain</a:t>
          </a:r>
        </a:p>
        <a:p>
          <a:pPr>
            <a:buNone/>
          </a:pPr>
          <a:r>
            <a:rPr lang="en-US" sz="15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To remember: R-banding bands are </a:t>
          </a:r>
          <a:r>
            <a:rPr lang="en-US" sz="1500" u="sng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R</a:t>
          </a:r>
          <a:r>
            <a:rPr lang="en-US" sz="15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eversed to G-banding bands (light in place of dark)</a:t>
          </a:r>
        </a:p>
      </dgm:t>
    </dgm:pt>
    <dgm:pt modelId="{6070AA1C-10CE-B34E-9C2F-BE295156AAE2}" type="parTrans" cxnId="{3DE0B00C-57AF-A04F-A964-C66C449BA604}">
      <dgm:prSet/>
      <dgm:spPr/>
      <dgm:t>
        <a:bodyPr/>
        <a:lstStyle/>
        <a:p>
          <a:endParaRPr lang="en-US"/>
        </a:p>
      </dgm:t>
    </dgm:pt>
    <dgm:pt modelId="{D71B6588-E8C4-3A4C-86C8-F3029AD77FB2}" type="sibTrans" cxnId="{3DE0B00C-57AF-A04F-A964-C66C449BA604}">
      <dgm:prSet/>
      <dgm:spPr/>
      <dgm:t>
        <a:bodyPr/>
        <a:lstStyle/>
        <a:p>
          <a:endParaRPr lang="en-US"/>
        </a:p>
      </dgm:t>
    </dgm:pt>
    <dgm:pt modelId="{123E84BE-36B5-8641-9D27-BE08557E4014}" type="pres">
      <dgm:prSet presAssocID="{00887A58-0762-054E-9724-25DBF06F9D3E}" presName="linearFlow" presStyleCnt="0">
        <dgm:presLayoutVars>
          <dgm:dir/>
          <dgm:resizeHandles val="exact"/>
        </dgm:presLayoutVars>
      </dgm:prSet>
      <dgm:spPr/>
    </dgm:pt>
    <dgm:pt modelId="{87DCF994-99FB-0848-9C0E-06D0A8F1704F}" type="pres">
      <dgm:prSet presAssocID="{00DE85DB-4596-7845-907E-BB55244D9DA2}" presName="composite" presStyleCnt="0"/>
      <dgm:spPr/>
    </dgm:pt>
    <dgm:pt modelId="{FC1DB501-7E34-B64D-8287-6FF69415F61B}" type="pres">
      <dgm:prSet presAssocID="{00DE85DB-4596-7845-907E-BB55244D9DA2}" presName="imgShp" presStyleLbl="fgImgPlace1" presStyleIdx="0" presStyleCnt="4"/>
      <dgm:spPr>
        <a:xfrm>
          <a:off x="1670046" y="784"/>
          <a:ext cx="1186990" cy="11869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softEdge rad="101600"/>
        </a:effectLst>
      </dgm:spPr>
    </dgm:pt>
    <dgm:pt modelId="{B81BF406-7A4F-FA41-ACC3-497BF912646A}" type="pres">
      <dgm:prSet presAssocID="{00DE85DB-4596-7845-907E-BB55244D9DA2}" presName="txShp" presStyleLbl="node1" presStyleIdx="0" presStyleCnt="4">
        <dgm:presLayoutVars>
          <dgm:bulletEnabled val="1"/>
        </dgm:presLayoutVars>
      </dgm:prSet>
      <dgm:spPr/>
    </dgm:pt>
    <dgm:pt modelId="{5D63D7EC-6256-6F4E-93E6-46C4917FEF98}" type="pres">
      <dgm:prSet presAssocID="{5ABBB580-B813-A04A-9D91-EF860698AEE0}" presName="spacing" presStyleCnt="0"/>
      <dgm:spPr/>
    </dgm:pt>
    <dgm:pt modelId="{578D4897-C4CD-854D-A1F9-5A24AFD545A6}" type="pres">
      <dgm:prSet presAssocID="{F9AF8971-2FF2-5C44-8EB5-DAF82234AC76}" presName="composite" presStyleCnt="0"/>
      <dgm:spPr/>
    </dgm:pt>
    <dgm:pt modelId="{851871B1-8A40-8E4F-AFA4-B568851B2FE7}" type="pres">
      <dgm:prSet presAssocID="{F9AF8971-2FF2-5C44-8EB5-DAF82234AC76}" presName="imgShp" presStyleLbl="fgImgPlace1" presStyleIdx="1" presStyleCnt="4"/>
      <dgm:spPr>
        <a:xfrm>
          <a:off x="1670046" y="1542100"/>
          <a:ext cx="1186990" cy="11869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softEdge rad="114300"/>
        </a:effectLst>
      </dgm:spPr>
    </dgm:pt>
    <dgm:pt modelId="{D80D4785-DE0C-874A-82E8-C83CA2A2F2F4}" type="pres">
      <dgm:prSet presAssocID="{F9AF8971-2FF2-5C44-8EB5-DAF82234AC76}" presName="txShp" presStyleLbl="node1" presStyleIdx="1" presStyleCnt="4" custScaleY="127190">
        <dgm:presLayoutVars>
          <dgm:bulletEnabled val="1"/>
        </dgm:presLayoutVars>
      </dgm:prSet>
      <dgm:spPr/>
    </dgm:pt>
    <dgm:pt modelId="{89D080FC-1FD0-7D4E-9152-7BB25723EC67}" type="pres">
      <dgm:prSet presAssocID="{D71B6588-E8C4-3A4C-86C8-F3029AD77FB2}" presName="spacing" presStyleCnt="0"/>
      <dgm:spPr/>
    </dgm:pt>
    <dgm:pt modelId="{73F01FA2-A49D-AB48-8A83-5D8395888AD7}" type="pres">
      <dgm:prSet presAssocID="{73C28331-E0A4-0245-949C-75A95DF5ADE4}" presName="composite" presStyleCnt="0"/>
      <dgm:spPr/>
    </dgm:pt>
    <dgm:pt modelId="{CD89B0B9-35A6-5744-93B3-28DC82ECD30E}" type="pres">
      <dgm:prSet presAssocID="{73C28331-E0A4-0245-949C-75A95DF5ADE4}" presName="imgShp" presStyleLbl="fgImgPlace1" presStyleIdx="2" presStyleCnt="4"/>
      <dgm:spPr>
        <a:xfrm>
          <a:off x="1670046" y="3083417"/>
          <a:ext cx="1186990" cy="118699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gm:spPr>
    </dgm:pt>
    <dgm:pt modelId="{EB325E7A-A8E1-CD4D-AA73-1610C78B7AE4}" type="pres">
      <dgm:prSet presAssocID="{73C28331-E0A4-0245-949C-75A95DF5ADE4}" presName="txShp" presStyleLbl="node1" presStyleIdx="2" presStyleCnt="4" custScaleY="123199">
        <dgm:presLayoutVars>
          <dgm:bulletEnabled val="1"/>
        </dgm:presLayoutVars>
      </dgm:prSet>
      <dgm:spPr/>
    </dgm:pt>
    <dgm:pt modelId="{6F5ABDAB-ED4C-6E43-903F-7F5D1526AA07}" type="pres">
      <dgm:prSet presAssocID="{E8D958ED-9883-0E4B-8C2A-D14148BC9EB5}" presName="spacing" presStyleCnt="0"/>
      <dgm:spPr/>
    </dgm:pt>
    <dgm:pt modelId="{B6C3EA3C-4F91-F849-9BAD-D45AF16EBAC2}" type="pres">
      <dgm:prSet presAssocID="{4C75F11D-CFD2-D146-824A-F429F9F41BB0}" presName="composite" presStyleCnt="0"/>
      <dgm:spPr/>
    </dgm:pt>
    <dgm:pt modelId="{60C1906D-1352-0546-9BCF-8760729A2AEA}" type="pres">
      <dgm:prSet presAssocID="{4C75F11D-CFD2-D146-824A-F429F9F41BB0}" presName="imgShp" presStyleLbl="fgImgPlace1" presStyleIdx="3" presStyleCnt="4"/>
      <dgm:spPr>
        <a:xfrm>
          <a:off x="1670046" y="4624733"/>
          <a:ext cx="1186990" cy="118699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softEdge rad="88900"/>
        </a:effectLst>
      </dgm:spPr>
    </dgm:pt>
    <dgm:pt modelId="{E55B4151-D866-1F48-A02D-D987A17F4435}" type="pres">
      <dgm:prSet presAssocID="{4C75F11D-CFD2-D146-824A-F429F9F41BB0}" presName="txShp" presStyleLbl="node1" presStyleIdx="3" presStyleCnt="4">
        <dgm:presLayoutVars>
          <dgm:bulletEnabled val="1"/>
        </dgm:presLayoutVars>
      </dgm:prSet>
      <dgm:spPr/>
    </dgm:pt>
  </dgm:ptLst>
  <dgm:cxnLst>
    <dgm:cxn modelId="{5141588A-C452-F34E-98A3-B14BDB002957}" type="presOf" srcId="{00DE85DB-4596-7845-907E-BB55244D9DA2}" destId="{B81BF406-7A4F-FA41-ACC3-497BF912646A}" srcOrd="0" destOrd="0" presId="urn:microsoft.com/office/officeart/2005/8/layout/vList3"/>
    <dgm:cxn modelId="{541BFE02-3216-F04F-92CA-BA6D0B0F21B8}" type="presOf" srcId="{00887A58-0762-054E-9724-25DBF06F9D3E}" destId="{123E84BE-36B5-8641-9D27-BE08557E4014}" srcOrd="0" destOrd="0" presId="urn:microsoft.com/office/officeart/2005/8/layout/vList3"/>
    <dgm:cxn modelId="{24280C48-885E-4A42-AEB9-E344D63A509A}" srcId="{00887A58-0762-054E-9724-25DBF06F9D3E}" destId="{00DE85DB-4596-7845-907E-BB55244D9DA2}" srcOrd="0" destOrd="0" parTransId="{C348F81D-DA3F-2C40-A4E8-9C4131A5FCE4}" sibTransId="{5ABBB580-B813-A04A-9D91-EF860698AEE0}"/>
    <dgm:cxn modelId="{3DE0B00C-57AF-A04F-A964-C66C449BA604}" srcId="{00887A58-0762-054E-9724-25DBF06F9D3E}" destId="{F9AF8971-2FF2-5C44-8EB5-DAF82234AC76}" srcOrd="1" destOrd="0" parTransId="{6070AA1C-10CE-B34E-9C2F-BE295156AAE2}" sibTransId="{D71B6588-E8C4-3A4C-86C8-F3029AD77FB2}"/>
    <dgm:cxn modelId="{73BD3B32-E7A8-EA44-AACE-CF2D83CEEC34}" srcId="{00887A58-0762-054E-9724-25DBF06F9D3E}" destId="{4C75F11D-CFD2-D146-824A-F429F9F41BB0}" srcOrd="3" destOrd="0" parTransId="{B39EF311-98D1-1846-8351-5B5BEB7C504F}" sibTransId="{A24A7899-8D46-6D48-AA20-ADDB337EC099}"/>
    <dgm:cxn modelId="{3AA8EEA8-23D3-5E44-887E-7C323B16ABC4}" type="presOf" srcId="{4C75F11D-CFD2-D146-824A-F429F9F41BB0}" destId="{E55B4151-D866-1F48-A02D-D987A17F4435}" srcOrd="0" destOrd="0" presId="urn:microsoft.com/office/officeart/2005/8/layout/vList3"/>
    <dgm:cxn modelId="{5D56FBA3-08D2-C842-BA44-0267D8F186EE}" type="presOf" srcId="{73C28331-E0A4-0245-949C-75A95DF5ADE4}" destId="{EB325E7A-A8E1-CD4D-AA73-1610C78B7AE4}" srcOrd="0" destOrd="0" presId="urn:microsoft.com/office/officeart/2005/8/layout/vList3"/>
    <dgm:cxn modelId="{473D61A9-437A-C74D-A35D-2970DBC3C745}" srcId="{00887A58-0762-054E-9724-25DBF06F9D3E}" destId="{73C28331-E0A4-0245-949C-75A95DF5ADE4}" srcOrd="2" destOrd="0" parTransId="{5074801F-D40D-9E46-A08F-9D037AC922F1}" sibTransId="{E8D958ED-9883-0E4B-8C2A-D14148BC9EB5}"/>
    <dgm:cxn modelId="{9CF7A13E-1997-1C4A-A9D3-B7B99904A426}" type="presOf" srcId="{F9AF8971-2FF2-5C44-8EB5-DAF82234AC76}" destId="{D80D4785-DE0C-874A-82E8-C83CA2A2F2F4}" srcOrd="0" destOrd="0" presId="urn:microsoft.com/office/officeart/2005/8/layout/vList3"/>
    <dgm:cxn modelId="{0C79512A-F5A9-FA47-8FF7-3BE007BE9E69}" type="presParOf" srcId="{123E84BE-36B5-8641-9D27-BE08557E4014}" destId="{87DCF994-99FB-0848-9C0E-06D0A8F1704F}" srcOrd="0" destOrd="0" presId="urn:microsoft.com/office/officeart/2005/8/layout/vList3"/>
    <dgm:cxn modelId="{8047EE4D-EB58-684A-A46A-EA250FF1F39C}" type="presParOf" srcId="{87DCF994-99FB-0848-9C0E-06D0A8F1704F}" destId="{FC1DB501-7E34-B64D-8287-6FF69415F61B}" srcOrd="0" destOrd="0" presId="urn:microsoft.com/office/officeart/2005/8/layout/vList3"/>
    <dgm:cxn modelId="{9E1494CE-E267-5D43-BCC3-C5E32FD21C51}" type="presParOf" srcId="{87DCF994-99FB-0848-9C0E-06D0A8F1704F}" destId="{B81BF406-7A4F-FA41-ACC3-497BF912646A}" srcOrd="1" destOrd="0" presId="urn:microsoft.com/office/officeart/2005/8/layout/vList3"/>
    <dgm:cxn modelId="{1B019701-7B44-C945-8DB8-43A6A2CDA555}" type="presParOf" srcId="{123E84BE-36B5-8641-9D27-BE08557E4014}" destId="{5D63D7EC-6256-6F4E-93E6-46C4917FEF98}" srcOrd="1" destOrd="0" presId="urn:microsoft.com/office/officeart/2005/8/layout/vList3"/>
    <dgm:cxn modelId="{F2EF643F-2162-584F-B1EA-645578247A03}" type="presParOf" srcId="{123E84BE-36B5-8641-9D27-BE08557E4014}" destId="{578D4897-C4CD-854D-A1F9-5A24AFD545A6}" srcOrd="2" destOrd="0" presId="urn:microsoft.com/office/officeart/2005/8/layout/vList3"/>
    <dgm:cxn modelId="{D6F8268F-5C6F-914F-BC80-7F36532A7183}" type="presParOf" srcId="{578D4897-C4CD-854D-A1F9-5A24AFD545A6}" destId="{851871B1-8A40-8E4F-AFA4-B568851B2FE7}" srcOrd="0" destOrd="0" presId="urn:microsoft.com/office/officeart/2005/8/layout/vList3"/>
    <dgm:cxn modelId="{A457DC8D-C3E5-F64D-A030-C002D801DAB1}" type="presParOf" srcId="{578D4897-C4CD-854D-A1F9-5A24AFD545A6}" destId="{D80D4785-DE0C-874A-82E8-C83CA2A2F2F4}" srcOrd="1" destOrd="0" presId="urn:microsoft.com/office/officeart/2005/8/layout/vList3"/>
    <dgm:cxn modelId="{49F4BF73-30DE-D14E-9D3A-F6E487B56318}" type="presParOf" srcId="{123E84BE-36B5-8641-9D27-BE08557E4014}" destId="{89D080FC-1FD0-7D4E-9152-7BB25723EC67}" srcOrd="3" destOrd="0" presId="urn:microsoft.com/office/officeart/2005/8/layout/vList3"/>
    <dgm:cxn modelId="{C2E5D80F-C5CF-9644-BC5E-AE6AF52AB36A}" type="presParOf" srcId="{123E84BE-36B5-8641-9D27-BE08557E4014}" destId="{73F01FA2-A49D-AB48-8A83-5D8395888AD7}" srcOrd="4" destOrd="0" presId="urn:microsoft.com/office/officeart/2005/8/layout/vList3"/>
    <dgm:cxn modelId="{BE14E3E6-840A-D241-BFDB-E628F9587336}" type="presParOf" srcId="{73F01FA2-A49D-AB48-8A83-5D8395888AD7}" destId="{CD89B0B9-35A6-5744-93B3-28DC82ECD30E}" srcOrd="0" destOrd="0" presId="urn:microsoft.com/office/officeart/2005/8/layout/vList3"/>
    <dgm:cxn modelId="{2BF12E12-8183-5F46-8AE5-9A36CA906D18}" type="presParOf" srcId="{73F01FA2-A49D-AB48-8A83-5D8395888AD7}" destId="{EB325E7A-A8E1-CD4D-AA73-1610C78B7AE4}" srcOrd="1" destOrd="0" presId="urn:microsoft.com/office/officeart/2005/8/layout/vList3"/>
    <dgm:cxn modelId="{FE7BDCFF-F467-5847-8B15-1D7B5298BE61}" type="presParOf" srcId="{123E84BE-36B5-8641-9D27-BE08557E4014}" destId="{6F5ABDAB-ED4C-6E43-903F-7F5D1526AA07}" srcOrd="5" destOrd="0" presId="urn:microsoft.com/office/officeart/2005/8/layout/vList3"/>
    <dgm:cxn modelId="{64769092-68B9-1944-B708-CE1556D7BD30}" type="presParOf" srcId="{123E84BE-36B5-8641-9D27-BE08557E4014}" destId="{B6C3EA3C-4F91-F849-9BAD-D45AF16EBAC2}" srcOrd="6" destOrd="0" presId="urn:microsoft.com/office/officeart/2005/8/layout/vList3"/>
    <dgm:cxn modelId="{F019EDD1-C811-0B40-BCB6-79F8D36B90D5}" type="presParOf" srcId="{B6C3EA3C-4F91-F849-9BAD-D45AF16EBAC2}" destId="{60C1906D-1352-0546-9BCF-8760729A2AEA}" srcOrd="0" destOrd="0" presId="urn:microsoft.com/office/officeart/2005/8/layout/vList3"/>
    <dgm:cxn modelId="{1B382054-71AE-1745-911A-2CE5131544CD}" type="presParOf" srcId="{B6C3EA3C-4F91-F849-9BAD-D45AF16EBAC2}" destId="{E55B4151-D866-1F48-A02D-D987A17F44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B36A2D-E389-49B1-9EFC-B874CCDA5C26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77FEA8C-476D-487A-8ECF-D88187880BB5}">
      <dgm:prSet phldrT="[Text]" custT="1"/>
      <dgm:spPr>
        <a:xfrm>
          <a:off x="0" y="0"/>
          <a:ext cx="2054813" cy="2054813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 rtl="1">
            <a:buNone/>
          </a:pPr>
          <a:r>
            <a:rPr lang="en-US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DNA</a:t>
          </a:r>
        </a:p>
        <a:p>
          <a:pPr algn="l" rtl="1">
            <a:buNone/>
          </a:pPr>
          <a:r>
            <a:rPr lang="en-US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double helix </a:t>
          </a:r>
          <a:endParaRPr lang="ar-SA" sz="1600" b="1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FB76F39A-72FC-4957-A91A-DF5B2049EFED}" type="parTrans" cxnId="{785F9CD1-E2D6-4CAB-B717-5E229232B329}">
      <dgm:prSet/>
      <dgm:spPr/>
      <dgm:t>
        <a:bodyPr/>
        <a:lstStyle/>
        <a:p>
          <a:pPr rtl="1"/>
          <a:endParaRPr lang="ar-SA"/>
        </a:p>
      </dgm:t>
    </dgm:pt>
    <dgm:pt modelId="{1977C775-1AA6-4DFF-94A5-0DDE648AA907}" type="sibTrans" cxnId="{785F9CD1-E2D6-4CAB-B717-5E229232B329}">
      <dgm:prSet/>
      <dgm:spPr>
        <a:xfrm rot="10763532">
          <a:off x="699085" y="2227653"/>
          <a:ext cx="719184" cy="562495"/>
        </a:xfrm>
        <a:prstGeom prst="triangl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42B834E5-3F49-457F-8D0A-B93C4E0BB885}">
      <dgm:prSet phldrT="[Text]" custT="1"/>
      <dgm:spPr>
        <a:xfrm>
          <a:off x="216021" y="3384370"/>
          <a:ext cx="1689600" cy="1585629"/>
        </a:xfrm>
        <a:prstGeom prst="ellipse">
          <a:avLst/>
        </a:prstGeom>
        <a:solidFill>
          <a:srgbClr val="4BACC6">
            <a:hueOff val="-1986775"/>
            <a:satOff val="7962"/>
            <a:lumOff val="172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 rtl="1">
            <a:buNone/>
          </a:pPr>
          <a:r>
            <a:rPr lang="en-US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Nucleosomes </a:t>
          </a:r>
          <a:endParaRPr lang="ar-SA" sz="1600" b="1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63A6BBF9-EEAC-448B-B248-49B3C8808215}" type="parTrans" cxnId="{CDA1D268-9CC0-4E3A-AB7F-C2338E6B6DA9}">
      <dgm:prSet/>
      <dgm:spPr/>
      <dgm:t>
        <a:bodyPr/>
        <a:lstStyle/>
        <a:p>
          <a:pPr rtl="1"/>
          <a:endParaRPr lang="ar-SA"/>
        </a:p>
      </dgm:t>
    </dgm:pt>
    <dgm:pt modelId="{AF1DC066-5358-4E35-B487-B21CF735DE55}" type="sibTrans" cxnId="{CDA1D268-9CC0-4E3A-AB7F-C2338E6B6DA9}">
      <dgm:prSet/>
      <dgm:spPr>
        <a:xfrm rot="5074571">
          <a:off x="2320629" y="3742179"/>
          <a:ext cx="719184" cy="562495"/>
        </a:xfrm>
        <a:prstGeom prst="triangle">
          <a:avLst/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95502EA7-8065-46C7-9252-7C2FB56EBB23}">
      <dgm:prSet phldrT="[Text]" custT="1"/>
      <dgm:spPr>
        <a:xfrm>
          <a:off x="3424347" y="3202428"/>
          <a:ext cx="1370560" cy="1370560"/>
        </a:xfrm>
        <a:prstGeom prst="ellipse">
          <a:avLst/>
        </a:prstGeom>
        <a:solidFill>
          <a:srgbClr val="4BACC6">
            <a:hueOff val="-3973551"/>
            <a:satOff val="15924"/>
            <a:lumOff val="345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1">
            <a:buNone/>
          </a:pPr>
          <a:r>
            <a:rPr lang="en-US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Chromatin fibers </a:t>
          </a:r>
          <a:endParaRPr lang="ar-SA" sz="1600" b="1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CB3C2465-E33D-4967-A2A0-D770742D88D7}" type="parTrans" cxnId="{1337101A-8CF3-4D5F-81FF-EB7272C9384C}">
      <dgm:prSet/>
      <dgm:spPr/>
      <dgm:t>
        <a:bodyPr/>
        <a:lstStyle/>
        <a:p>
          <a:pPr rtl="1"/>
          <a:endParaRPr lang="ar-SA"/>
        </a:p>
      </dgm:t>
    </dgm:pt>
    <dgm:pt modelId="{DDEC31A2-D8C7-4FD6-A0AF-1ACACDD6CCEA}" type="sibTrans" cxnId="{1337101A-8CF3-4D5F-81FF-EB7272C9384C}">
      <dgm:prSet/>
      <dgm:spPr>
        <a:xfrm>
          <a:off x="3750035" y="2203542"/>
          <a:ext cx="719184" cy="562495"/>
        </a:xfrm>
        <a:prstGeom prst="triangle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113929ED-4D8E-4A74-A603-DEDE5463CECE}">
      <dgm:prSet phldrT="[Text]" custT="1"/>
      <dgm:spPr>
        <a:xfrm>
          <a:off x="3424347" y="428429"/>
          <a:ext cx="1370560" cy="1370560"/>
        </a:xfrm>
        <a:prstGeom prst="ellipse">
          <a:avLst/>
        </a:prstGeom>
        <a:solidFill>
          <a:srgbClr val="4BACC6">
            <a:hueOff val="-5960326"/>
            <a:satOff val="23887"/>
            <a:lumOff val="517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1">
            <a:buNone/>
          </a:pPr>
          <a:r>
            <a:rPr lang="en-US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Long loops work as tighter </a:t>
          </a:r>
          <a:endParaRPr lang="ar-SA" sz="1600" b="1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FDA1B64E-8752-40E9-A021-689505861CE7}" type="parTrans" cxnId="{F3C0C251-CAFA-409A-9038-D696DF55D022}">
      <dgm:prSet/>
      <dgm:spPr/>
      <dgm:t>
        <a:bodyPr/>
        <a:lstStyle/>
        <a:p>
          <a:pPr rtl="1"/>
          <a:endParaRPr lang="ar-SA"/>
        </a:p>
      </dgm:t>
    </dgm:pt>
    <dgm:pt modelId="{852C804D-F09E-4D90-B404-61EE7E2444DC}" type="sibTrans" cxnId="{F3C0C251-CAFA-409A-9038-D696DF55D022}">
      <dgm:prSet/>
      <dgm:spPr>
        <a:xfrm rot="5400000">
          <a:off x="5307065" y="832462"/>
          <a:ext cx="719184" cy="562495"/>
        </a:xfrm>
        <a:prstGeom prst="triangle">
          <a:avLst/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F9BDD98C-7C69-4B5D-BE0F-55149F02F84F}">
      <dgm:prSet phldrT="[Text]" custT="1"/>
      <dgm:spPr>
        <a:xfrm>
          <a:off x="6506568" y="428429"/>
          <a:ext cx="1370560" cy="1370560"/>
        </a:xfrm>
        <a:prstGeom prst="ellipse">
          <a:avLst/>
        </a:prstGeom>
        <a:solidFill>
          <a:srgbClr val="4BACC6">
            <a:hueOff val="-7947101"/>
            <a:satOff val="31849"/>
            <a:lumOff val="690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1"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coils</a:t>
          </a:r>
          <a:endParaRPr lang="ar-SA" sz="2400" b="1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7D059F94-97C8-4597-9A39-648781BA874C}" type="parTrans" cxnId="{FC08E015-C373-47A4-AFE3-419537DEEC5E}">
      <dgm:prSet/>
      <dgm:spPr/>
      <dgm:t>
        <a:bodyPr/>
        <a:lstStyle/>
        <a:p>
          <a:pPr rtl="1"/>
          <a:endParaRPr lang="ar-SA"/>
        </a:p>
      </dgm:t>
    </dgm:pt>
    <dgm:pt modelId="{6418DBF7-360C-464C-810A-72EBD85E74B5}" type="sibTrans" cxnId="{FC08E015-C373-47A4-AFE3-419537DEEC5E}">
      <dgm:prSet/>
      <dgm:spPr>
        <a:xfrm rot="10800000">
          <a:off x="6832256" y="2064318"/>
          <a:ext cx="719184" cy="562495"/>
        </a:xfrm>
        <a:prstGeom prst="triangl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04FE96DA-49EF-453B-9CA7-04F3A1CEC69D}">
      <dgm:prSet phldrT="[Text]" custT="1"/>
      <dgm:spPr>
        <a:xfrm>
          <a:off x="6164441" y="2860301"/>
          <a:ext cx="2054813" cy="2054813"/>
        </a:xfrm>
        <a:prstGeom prst="ellips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 rtl="1">
            <a:buNone/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Chromosome</a:t>
          </a:r>
          <a:r>
            <a:rPr lang="en-US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endParaRPr lang="ar-SA" sz="1600" b="1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09A2C338-DF61-456C-A392-69314D630E6F}" type="parTrans" cxnId="{F31DA377-D208-4ADD-A237-CA4BEE014920}">
      <dgm:prSet/>
      <dgm:spPr/>
      <dgm:t>
        <a:bodyPr/>
        <a:lstStyle/>
        <a:p>
          <a:pPr rtl="1"/>
          <a:endParaRPr lang="ar-SA"/>
        </a:p>
      </dgm:t>
    </dgm:pt>
    <dgm:pt modelId="{91C689B0-D04F-402A-AFF2-2C46E76FD230}" type="sibTrans" cxnId="{F31DA377-D208-4ADD-A237-CA4BEE014920}">
      <dgm:prSet/>
      <dgm:spPr/>
      <dgm:t>
        <a:bodyPr/>
        <a:lstStyle/>
        <a:p>
          <a:pPr rtl="1"/>
          <a:endParaRPr lang="ar-SA"/>
        </a:p>
      </dgm:t>
    </dgm:pt>
    <dgm:pt modelId="{A424BE25-BDAF-451C-B840-DE43C8A6A5F8}" type="pres">
      <dgm:prSet presAssocID="{A2B36A2D-E389-49B1-9EFC-B874CCDA5C26}" presName="diagram" presStyleCnt="0">
        <dgm:presLayoutVars>
          <dgm:dir/>
          <dgm:resizeHandles/>
        </dgm:presLayoutVars>
      </dgm:prSet>
      <dgm:spPr/>
    </dgm:pt>
    <dgm:pt modelId="{5E7E1B3E-5829-45F5-B19E-D1CC7304BA18}" type="pres">
      <dgm:prSet presAssocID="{477FEA8C-476D-487A-8ECF-D88187880BB5}" presName="firstNode" presStyleLbl="node1" presStyleIdx="0" presStyleCnt="6" custLinFactNeighborX="-1094" custLinFactNeighborY="-17904">
        <dgm:presLayoutVars>
          <dgm:bulletEnabled val="1"/>
        </dgm:presLayoutVars>
      </dgm:prSet>
      <dgm:spPr/>
    </dgm:pt>
    <dgm:pt modelId="{EFAC46EF-7F88-464D-B9C4-55AA7B473B4D}" type="pres">
      <dgm:prSet presAssocID="{1977C775-1AA6-4DFF-94A5-0DDE648AA907}" presName="sibTrans" presStyleLbl="sibTrans2D1" presStyleIdx="0" presStyleCnt="5" custLinFactNeighborX="2338" custLinFactNeighborY="-31508"/>
      <dgm:spPr/>
    </dgm:pt>
    <dgm:pt modelId="{6D320F3F-4C8A-4CB5-B934-3A25AE1B5151}" type="pres">
      <dgm:prSet presAssocID="{42B834E5-3F49-457F-8D0A-B93C4E0BB885}" presName="middleNode" presStyleCnt="0"/>
      <dgm:spPr/>
    </dgm:pt>
    <dgm:pt modelId="{039E997C-79EF-4EC5-84F8-396AACA10EE2}" type="pres">
      <dgm:prSet presAssocID="{42B834E5-3F49-457F-8D0A-B93C4E0BB885}" presName="padding" presStyleLbl="node1" presStyleIdx="0" presStyleCnt="6"/>
      <dgm:spPr/>
    </dgm:pt>
    <dgm:pt modelId="{1C2FAFAD-5F3A-410B-ADC6-7D92DFB1DF97}" type="pres">
      <dgm:prSet presAssocID="{42B834E5-3F49-457F-8D0A-B93C4E0BB885}" presName="shape" presStyleLbl="node1" presStyleIdx="1" presStyleCnt="6" custScaleX="123278" custScaleY="115692" custLinFactNeighborX="2438" custLinFactNeighborY="21121">
        <dgm:presLayoutVars>
          <dgm:bulletEnabled val="1"/>
        </dgm:presLayoutVars>
      </dgm:prSet>
      <dgm:spPr/>
    </dgm:pt>
    <dgm:pt modelId="{F6FF913C-5F33-4AE8-AFE7-B98FEB327A74}" type="pres">
      <dgm:prSet presAssocID="{AF1DC066-5358-4E35-B487-B21CF735DE55}" presName="sibTrans" presStyleLbl="sibTrans2D1" presStyleIdx="1" presStyleCnt="5"/>
      <dgm:spPr/>
    </dgm:pt>
    <dgm:pt modelId="{B4C2A7B8-169A-4E91-A110-EF07648751D5}" type="pres">
      <dgm:prSet presAssocID="{95502EA7-8065-46C7-9252-7C2FB56EBB23}" presName="middleNode" presStyleCnt="0"/>
      <dgm:spPr/>
    </dgm:pt>
    <dgm:pt modelId="{CF2E0063-860A-47BD-B583-A0A5F1B4674C}" type="pres">
      <dgm:prSet presAssocID="{95502EA7-8065-46C7-9252-7C2FB56EBB23}" presName="padding" presStyleLbl="node1" presStyleIdx="1" presStyleCnt="6"/>
      <dgm:spPr/>
    </dgm:pt>
    <dgm:pt modelId="{2910C537-99C1-44AD-BFA3-C8566008AC84}" type="pres">
      <dgm:prSet presAssocID="{95502EA7-8065-46C7-9252-7C2FB56EBB23}" presName="shape" presStyleLbl="node1" presStyleIdx="2" presStyleCnt="6">
        <dgm:presLayoutVars>
          <dgm:bulletEnabled val="1"/>
        </dgm:presLayoutVars>
      </dgm:prSet>
      <dgm:spPr/>
    </dgm:pt>
    <dgm:pt modelId="{50A867CC-FE6C-43D7-B73C-AC9DAD7BD42D}" type="pres">
      <dgm:prSet presAssocID="{DDEC31A2-D8C7-4FD6-A0AF-1ACACDD6CCEA}" presName="sibTrans" presStyleLbl="sibTrans2D1" presStyleIdx="2" presStyleCnt="5"/>
      <dgm:spPr/>
    </dgm:pt>
    <dgm:pt modelId="{B632BD5F-62D6-4A53-9156-0848830F0306}" type="pres">
      <dgm:prSet presAssocID="{113929ED-4D8E-4A74-A603-DEDE5463CECE}" presName="middleNode" presStyleCnt="0"/>
      <dgm:spPr/>
    </dgm:pt>
    <dgm:pt modelId="{2C5936E9-26A9-4035-BBB2-62C6B95A516E}" type="pres">
      <dgm:prSet presAssocID="{113929ED-4D8E-4A74-A603-DEDE5463CECE}" presName="padding" presStyleLbl="node1" presStyleIdx="2" presStyleCnt="6"/>
      <dgm:spPr/>
    </dgm:pt>
    <dgm:pt modelId="{49AD7550-1C74-44B5-AF90-4A5CAEB82BD1}" type="pres">
      <dgm:prSet presAssocID="{113929ED-4D8E-4A74-A603-DEDE5463CECE}" presName="shape" presStyleLbl="node1" presStyleIdx="3" presStyleCnt="6">
        <dgm:presLayoutVars>
          <dgm:bulletEnabled val="1"/>
        </dgm:presLayoutVars>
      </dgm:prSet>
      <dgm:spPr/>
    </dgm:pt>
    <dgm:pt modelId="{DFD81B85-C62D-463A-88BB-6B890D7DEF24}" type="pres">
      <dgm:prSet presAssocID="{852C804D-F09E-4D90-B404-61EE7E2444DC}" presName="sibTrans" presStyleLbl="sibTrans2D1" presStyleIdx="3" presStyleCnt="5"/>
      <dgm:spPr/>
    </dgm:pt>
    <dgm:pt modelId="{FE2E72E7-4F15-4BE3-A4AA-C57929B6BF5A}" type="pres">
      <dgm:prSet presAssocID="{F9BDD98C-7C69-4B5D-BE0F-55149F02F84F}" presName="middleNode" presStyleCnt="0"/>
      <dgm:spPr/>
    </dgm:pt>
    <dgm:pt modelId="{11813417-E345-47AA-AAB8-42A30351673F}" type="pres">
      <dgm:prSet presAssocID="{F9BDD98C-7C69-4B5D-BE0F-55149F02F84F}" presName="padding" presStyleLbl="node1" presStyleIdx="3" presStyleCnt="6"/>
      <dgm:spPr/>
    </dgm:pt>
    <dgm:pt modelId="{95FDA498-5DBC-4896-BC27-503C8E19616F}" type="pres">
      <dgm:prSet presAssocID="{F9BDD98C-7C69-4B5D-BE0F-55149F02F84F}" presName="shape" presStyleLbl="node1" presStyleIdx="4" presStyleCnt="6">
        <dgm:presLayoutVars>
          <dgm:bulletEnabled val="1"/>
        </dgm:presLayoutVars>
      </dgm:prSet>
      <dgm:spPr/>
    </dgm:pt>
    <dgm:pt modelId="{B9167984-108E-4F83-918B-3B0458E48300}" type="pres">
      <dgm:prSet presAssocID="{6418DBF7-360C-464C-810A-72EBD85E74B5}" presName="sibTrans" presStyleLbl="sibTrans2D1" presStyleIdx="4" presStyleCnt="5"/>
      <dgm:spPr/>
    </dgm:pt>
    <dgm:pt modelId="{A5C41D25-A22C-4BB3-A11F-F9C01EEE6391}" type="pres">
      <dgm:prSet presAssocID="{04FE96DA-49EF-453B-9CA7-04F3A1CEC69D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4FFEC6BA-3ABF-42F8-AF1C-0F463BE64747}" type="presOf" srcId="{04FE96DA-49EF-453B-9CA7-04F3A1CEC69D}" destId="{A5C41D25-A22C-4BB3-A11F-F9C01EEE6391}" srcOrd="0" destOrd="0" presId="urn:microsoft.com/office/officeart/2005/8/layout/bProcess2"/>
    <dgm:cxn modelId="{785F9CD1-E2D6-4CAB-B717-5E229232B329}" srcId="{A2B36A2D-E389-49B1-9EFC-B874CCDA5C26}" destId="{477FEA8C-476D-487A-8ECF-D88187880BB5}" srcOrd="0" destOrd="0" parTransId="{FB76F39A-72FC-4957-A91A-DF5B2049EFED}" sibTransId="{1977C775-1AA6-4DFF-94A5-0DDE648AA907}"/>
    <dgm:cxn modelId="{6F471C6F-DB87-4EC8-9663-007F4F496103}" type="presOf" srcId="{95502EA7-8065-46C7-9252-7C2FB56EBB23}" destId="{2910C537-99C1-44AD-BFA3-C8566008AC84}" srcOrd="0" destOrd="0" presId="urn:microsoft.com/office/officeart/2005/8/layout/bProcess2"/>
    <dgm:cxn modelId="{8AA78BA7-28B6-42CD-BA77-9A1796A4365A}" type="presOf" srcId="{852C804D-F09E-4D90-B404-61EE7E2444DC}" destId="{DFD81B85-C62D-463A-88BB-6B890D7DEF24}" srcOrd="0" destOrd="0" presId="urn:microsoft.com/office/officeart/2005/8/layout/bProcess2"/>
    <dgm:cxn modelId="{6C018CD0-523A-4FCF-BE54-EA37B75C6E92}" type="presOf" srcId="{F9BDD98C-7C69-4B5D-BE0F-55149F02F84F}" destId="{95FDA498-5DBC-4896-BC27-503C8E19616F}" srcOrd="0" destOrd="0" presId="urn:microsoft.com/office/officeart/2005/8/layout/bProcess2"/>
    <dgm:cxn modelId="{9B3E1DD1-4B65-4C3E-AC3D-7BA6B809E253}" type="presOf" srcId="{A2B36A2D-E389-49B1-9EFC-B874CCDA5C26}" destId="{A424BE25-BDAF-451C-B840-DE43C8A6A5F8}" srcOrd="0" destOrd="0" presId="urn:microsoft.com/office/officeart/2005/8/layout/bProcess2"/>
    <dgm:cxn modelId="{5EF71D8E-4E9B-4855-BC7B-18BF077B343C}" type="presOf" srcId="{AF1DC066-5358-4E35-B487-B21CF735DE55}" destId="{F6FF913C-5F33-4AE8-AFE7-B98FEB327A74}" srcOrd="0" destOrd="0" presId="urn:microsoft.com/office/officeart/2005/8/layout/bProcess2"/>
    <dgm:cxn modelId="{1337101A-8CF3-4D5F-81FF-EB7272C9384C}" srcId="{A2B36A2D-E389-49B1-9EFC-B874CCDA5C26}" destId="{95502EA7-8065-46C7-9252-7C2FB56EBB23}" srcOrd="2" destOrd="0" parTransId="{CB3C2465-E33D-4967-A2A0-D770742D88D7}" sibTransId="{DDEC31A2-D8C7-4FD6-A0AF-1ACACDD6CCEA}"/>
    <dgm:cxn modelId="{CDA1D268-9CC0-4E3A-AB7F-C2338E6B6DA9}" srcId="{A2B36A2D-E389-49B1-9EFC-B874CCDA5C26}" destId="{42B834E5-3F49-457F-8D0A-B93C4E0BB885}" srcOrd="1" destOrd="0" parTransId="{63A6BBF9-EEAC-448B-B248-49B3C8808215}" sibTransId="{AF1DC066-5358-4E35-B487-B21CF735DE55}"/>
    <dgm:cxn modelId="{F3C0C251-CAFA-409A-9038-D696DF55D022}" srcId="{A2B36A2D-E389-49B1-9EFC-B874CCDA5C26}" destId="{113929ED-4D8E-4A74-A603-DEDE5463CECE}" srcOrd="3" destOrd="0" parTransId="{FDA1B64E-8752-40E9-A021-689505861CE7}" sibTransId="{852C804D-F09E-4D90-B404-61EE7E2444DC}"/>
    <dgm:cxn modelId="{4AA9FE95-DC08-4629-9D5D-7CE5159EBC9F}" type="presOf" srcId="{6418DBF7-360C-464C-810A-72EBD85E74B5}" destId="{B9167984-108E-4F83-918B-3B0458E48300}" srcOrd="0" destOrd="0" presId="urn:microsoft.com/office/officeart/2005/8/layout/bProcess2"/>
    <dgm:cxn modelId="{2FE6909F-8D2B-493D-8B61-E4569BE0CCDC}" type="presOf" srcId="{477FEA8C-476D-487A-8ECF-D88187880BB5}" destId="{5E7E1B3E-5829-45F5-B19E-D1CC7304BA18}" srcOrd="0" destOrd="0" presId="urn:microsoft.com/office/officeart/2005/8/layout/bProcess2"/>
    <dgm:cxn modelId="{F31DA377-D208-4ADD-A237-CA4BEE014920}" srcId="{A2B36A2D-E389-49B1-9EFC-B874CCDA5C26}" destId="{04FE96DA-49EF-453B-9CA7-04F3A1CEC69D}" srcOrd="5" destOrd="0" parTransId="{09A2C338-DF61-456C-A392-69314D630E6F}" sibTransId="{91C689B0-D04F-402A-AFF2-2C46E76FD230}"/>
    <dgm:cxn modelId="{4617BF48-B2F9-47C4-A787-D68B77CF5124}" type="presOf" srcId="{DDEC31A2-D8C7-4FD6-A0AF-1ACACDD6CCEA}" destId="{50A867CC-FE6C-43D7-B73C-AC9DAD7BD42D}" srcOrd="0" destOrd="0" presId="urn:microsoft.com/office/officeart/2005/8/layout/bProcess2"/>
    <dgm:cxn modelId="{FC08E015-C373-47A4-AFE3-419537DEEC5E}" srcId="{A2B36A2D-E389-49B1-9EFC-B874CCDA5C26}" destId="{F9BDD98C-7C69-4B5D-BE0F-55149F02F84F}" srcOrd="4" destOrd="0" parTransId="{7D059F94-97C8-4597-9A39-648781BA874C}" sibTransId="{6418DBF7-360C-464C-810A-72EBD85E74B5}"/>
    <dgm:cxn modelId="{42E052B5-DE9A-4492-8363-2FAAC83A8C9B}" type="presOf" srcId="{42B834E5-3F49-457F-8D0A-B93C4E0BB885}" destId="{1C2FAFAD-5F3A-410B-ADC6-7D92DFB1DF97}" srcOrd="0" destOrd="0" presId="urn:microsoft.com/office/officeart/2005/8/layout/bProcess2"/>
    <dgm:cxn modelId="{6866E9F4-8445-4445-8BAE-2AB892276743}" type="presOf" srcId="{113929ED-4D8E-4A74-A603-DEDE5463CECE}" destId="{49AD7550-1C74-44B5-AF90-4A5CAEB82BD1}" srcOrd="0" destOrd="0" presId="urn:microsoft.com/office/officeart/2005/8/layout/bProcess2"/>
    <dgm:cxn modelId="{34DAC8F4-E013-40C9-92D8-ED7345F6AA22}" type="presOf" srcId="{1977C775-1AA6-4DFF-94A5-0DDE648AA907}" destId="{EFAC46EF-7F88-464D-B9C4-55AA7B473B4D}" srcOrd="0" destOrd="0" presId="urn:microsoft.com/office/officeart/2005/8/layout/bProcess2"/>
    <dgm:cxn modelId="{21E5C813-3C1E-40EC-A920-C6DCAAB3CF69}" type="presParOf" srcId="{A424BE25-BDAF-451C-B840-DE43C8A6A5F8}" destId="{5E7E1B3E-5829-45F5-B19E-D1CC7304BA18}" srcOrd="0" destOrd="0" presId="urn:microsoft.com/office/officeart/2005/8/layout/bProcess2"/>
    <dgm:cxn modelId="{63667A05-FAAE-4833-B895-B02412BD3CFF}" type="presParOf" srcId="{A424BE25-BDAF-451C-B840-DE43C8A6A5F8}" destId="{EFAC46EF-7F88-464D-B9C4-55AA7B473B4D}" srcOrd="1" destOrd="0" presId="urn:microsoft.com/office/officeart/2005/8/layout/bProcess2"/>
    <dgm:cxn modelId="{F5C99E81-353D-4FD7-A38C-4C27E6FD0F29}" type="presParOf" srcId="{A424BE25-BDAF-451C-B840-DE43C8A6A5F8}" destId="{6D320F3F-4C8A-4CB5-B934-3A25AE1B5151}" srcOrd="2" destOrd="0" presId="urn:microsoft.com/office/officeart/2005/8/layout/bProcess2"/>
    <dgm:cxn modelId="{891677AD-B41B-461C-92F8-7C6A11FA71DA}" type="presParOf" srcId="{6D320F3F-4C8A-4CB5-B934-3A25AE1B5151}" destId="{039E997C-79EF-4EC5-84F8-396AACA10EE2}" srcOrd="0" destOrd="0" presId="urn:microsoft.com/office/officeart/2005/8/layout/bProcess2"/>
    <dgm:cxn modelId="{B15DAA9F-D25A-404D-A416-A9BD1AB72728}" type="presParOf" srcId="{6D320F3F-4C8A-4CB5-B934-3A25AE1B5151}" destId="{1C2FAFAD-5F3A-410B-ADC6-7D92DFB1DF97}" srcOrd="1" destOrd="0" presId="urn:microsoft.com/office/officeart/2005/8/layout/bProcess2"/>
    <dgm:cxn modelId="{E6A0FAC0-180D-40CE-AA46-48862424B7E7}" type="presParOf" srcId="{A424BE25-BDAF-451C-B840-DE43C8A6A5F8}" destId="{F6FF913C-5F33-4AE8-AFE7-B98FEB327A74}" srcOrd="3" destOrd="0" presId="urn:microsoft.com/office/officeart/2005/8/layout/bProcess2"/>
    <dgm:cxn modelId="{F6D587C7-49FB-4471-A44D-48844E4E295F}" type="presParOf" srcId="{A424BE25-BDAF-451C-B840-DE43C8A6A5F8}" destId="{B4C2A7B8-169A-4E91-A110-EF07648751D5}" srcOrd="4" destOrd="0" presId="urn:microsoft.com/office/officeart/2005/8/layout/bProcess2"/>
    <dgm:cxn modelId="{710A0AB2-8329-4FA9-A2D0-2CF48BCCB39C}" type="presParOf" srcId="{B4C2A7B8-169A-4E91-A110-EF07648751D5}" destId="{CF2E0063-860A-47BD-B583-A0A5F1B4674C}" srcOrd="0" destOrd="0" presId="urn:microsoft.com/office/officeart/2005/8/layout/bProcess2"/>
    <dgm:cxn modelId="{C5D04257-9509-4316-A904-55D72DB6B36E}" type="presParOf" srcId="{B4C2A7B8-169A-4E91-A110-EF07648751D5}" destId="{2910C537-99C1-44AD-BFA3-C8566008AC84}" srcOrd="1" destOrd="0" presId="urn:microsoft.com/office/officeart/2005/8/layout/bProcess2"/>
    <dgm:cxn modelId="{074E1122-D335-4B79-BA62-C105F50952FE}" type="presParOf" srcId="{A424BE25-BDAF-451C-B840-DE43C8A6A5F8}" destId="{50A867CC-FE6C-43D7-B73C-AC9DAD7BD42D}" srcOrd="5" destOrd="0" presId="urn:microsoft.com/office/officeart/2005/8/layout/bProcess2"/>
    <dgm:cxn modelId="{432D5CF2-3427-466A-85CC-167CD6E9EF1C}" type="presParOf" srcId="{A424BE25-BDAF-451C-B840-DE43C8A6A5F8}" destId="{B632BD5F-62D6-4A53-9156-0848830F0306}" srcOrd="6" destOrd="0" presId="urn:microsoft.com/office/officeart/2005/8/layout/bProcess2"/>
    <dgm:cxn modelId="{90C7D772-FD8E-496F-B48E-B0F2643B0851}" type="presParOf" srcId="{B632BD5F-62D6-4A53-9156-0848830F0306}" destId="{2C5936E9-26A9-4035-BBB2-62C6B95A516E}" srcOrd="0" destOrd="0" presId="urn:microsoft.com/office/officeart/2005/8/layout/bProcess2"/>
    <dgm:cxn modelId="{04F4CE62-7432-4A64-82FB-0805C8C9C008}" type="presParOf" srcId="{B632BD5F-62D6-4A53-9156-0848830F0306}" destId="{49AD7550-1C74-44B5-AF90-4A5CAEB82BD1}" srcOrd="1" destOrd="0" presId="urn:microsoft.com/office/officeart/2005/8/layout/bProcess2"/>
    <dgm:cxn modelId="{35240FD3-D83F-4784-A03B-374992EA4B8A}" type="presParOf" srcId="{A424BE25-BDAF-451C-B840-DE43C8A6A5F8}" destId="{DFD81B85-C62D-463A-88BB-6B890D7DEF24}" srcOrd="7" destOrd="0" presId="urn:microsoft.com/office/officeart/2005/8/layout/bProcess2"/>
    <dgm:cxn modelId="{D24B9B09-F00B-409B-943D-B0F038640F40}" type="presParOf" srcId="{A424BE25-BDAF-451C-B840-DE43C8A6A5F8}" destId="{FE2E72E7-4F15-4BE3-A4AA-C57929B6BF5A}" srcOrd="8" destOrd="0" presId="urn:microsoft.com/office/officeart/2005/8/layout/bProcess2"/>
    <dgm:cxn modelId="{503842F5-0C5F-427C-9394-75D1C5F93F83}" type="presParOf" srcId="{FE2E72E7-4F15-4BE3-A4AA-C57929B6BF5A}" destId="{11813417-E345-47AA-AAB8-42A30351673F}" srcOrd="0" destOrd="0" presId="urn:microsoft.com/office/officeart/2005/8/layout/bProcess2"/>
    <dgm:cxn modelId="{2E84E772-1B5F-41FD-B235-A4A026351AD9}" type="presParOf" srcId="{FE2E72E7-4F15-4BE3-A4AA-C57929B6BF5A}" destId="{95FDA498-5DBC-4896-BC27-503C8E19616F}" srcOrd="1" destOrd="0" presId="urn:microsoft.com/office/officeart/2005/8/layout/bProcess2"/>
    <dgm:cxn modelId="{F52A73E8-B2D7-4C8A-A68A-89CB45C9FB4B}" type="presParOf" srcId="{A424BE25-BDAF-451C-B840-DE43C8A6A5F8}" destId="{B9167984-108E-4F83-918B-3B0458E48300}" srcOrd="9" destOrd="0" presId="urn:microsoft.com/office/officeart/2005/8/layout/bProcess2"/>
    <dgm:cxn modelId="{66CE2111-A1E9-43AE-82FE-BC62E7466042}" type="presParOf" srcId="{A424BE25-BDAF-451C-B840-DE43C8A6A5F8}" destId="{A5C41D25-A22C-4BB3-A11F-F9C01EEE639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9E450-7547-4296-BE0D-C5C9E660AB13}">
      <dsp:nvSpPr>
        <dsp:cNvPr id="0" name=""/>
        <dsp:cNvSpPr/>
      </dsp:nvSpPr>
      <dsp:spPr>
        <a:xfrm>
          <a:off x="27606" y="2065933"/>
          <a:ext cx="1525478" cy="610191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cell</a:t>
          </a:r>
        </a:p>
      </dsp:txBody>
      <dsp:txXfrm>
        <a:off x="332702" y="2065933"/>
        <a:ext cx="915287" cy="610191"/>
      </dsp:txXfrm>
    </dsp:sp>
    <dsp:sp modelId="{A3792CCF-6402-4DDA-B6EB-C4F4F47F763E}">
      <dsp:nvSpPr>
        <dsp:cNvPr id="0" name=""/>
        <dsp:cNvSpPr/>
      </dsp:nvSpPr>
      <dsp:spPr>
        <a:xfrm>
          <a:off x="1375019" y="2057104"/>
          <a:ext cx="1628799" cy="610191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Nucleus</a:t>
          </a:r>
        </a:p>
      </dsp:txBody>
      <dsp:txXfrm>
        <a:off x="1680115" y="2057104"/>
        <a:ext cx="1018608" cy="610191"/>
      </dsp:txXfrm>
    </dsp:sp>
    <dsp:sp modelId="{BA577B2E-E18D-4764-A005-34B3BEE77575}">
      <dsp:nvSpPr>
        <dsp:cNvPr id="0" name=""/>
        <dsp:cNvSpPr/>
      </dsp:nvSpPr>
      <dsp:spPr>
        <a:xfrm>
          <a:off x="2851270" y="2057104"/>
          <a:ext cx="1525478" cy="610191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Chromosome </a:t>
          </a:r>
        </a:p>
      </dsp:txBody>
      <dsp:txXfrm>
        <a:off x="3156366" y="2057104"/>
        <a:ext cx="915287" cy="610191"/>
      </dsp:txXfrm>
    </dsp:sp>
    <dsp:sp modelId="{19806101-D83A-4C86-99F8-7E7845AF762C}">
      <dsp:nvSpPr>
        <dsp:cNvPr id="0" name=""/>
        <dsp:cNvSpPr/>
      </dsp:nvSpPr>
      <dsp:spPr>
        <a:xfrm>
          <a:off x="4224201" y="2057104"/>
          <a:ext cx="1525478" cy="610191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Gene</a:t>
          </a:r>
        </a:p>
      </dsp:txBody>
      <dsp:txXfrm>
        <a:off x="4529297" y="2057104"/>
        <a:ext cx="915287" cy="610191"/>
      </dsp:txXfrm>
    </dsp:sp>
    <dsp:sp modelId="{E925E3D0-58A4-4BF0-BFCB-A980C3F4E21B}">
      <dsp:nvSpPr>
        <dsp:cNvPr id="0" name=""/>
        <dsp:cNvSpPr/>
      </dsp:nvSpPr>
      <dsp:spPr>
        <a:xfrm>
          <a:off x="5597133" y="2057104"/>
          <a:ext cx="1525478" cy="610191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DNA</a:t>
          </a:r>
          <a:r>
            <a:rPr lang="en-US" sz="1000" kern="1200" dirty="0"/>
            <a:t> </a:t>
          </a:r>
        </a:p>
      </dsp:txBody>
      <dsp:txXfrm>
        <a:off x="5902229" y="2057104"/>
        <a:ext cx="915287" cy="61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E8DD3-8633-481E-B429-26E5BE04ABBC}">
      <dsp:nvSpPr>
        <dsp:cNvPr id="0" name=""/>
        <dsp:cNvSpPr/>
      </dsp:nvSpPr>
      <dsp:spPr>
        <a:xfrm>
          <a:off x="6327298" y="2789879"/>
          <a:ext cx="91440" cy="616154"/>
        </a:xfrm>
        <a:custGeom>
          <a:avLst/>
          <a:gdLst/>
          <a:ahLst/>
          <a:cxnLst/>
          <a:rect l="0" t="0" r="0" b="0"/>
          <a:pathLst>
            <a:path>
              <a:moveTo>
                <a:pt x="67409" y="0"/>
              </a:moveTo>
              <a:lnTo>
                <a:pt x="67409" y="426955"/>
              </a:lnTo>
              <a:lnTo>
                <a:pt x="45720" y="426955"/>
              </a:lnTo>
              <a:lnTo>
                <a:pt x="45720" y="6161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E0C9C-4602-45D8-B731-8394FB7304C7}">
      <dsp:nvSpPr>
        <dsp:cNvPr id="0" name=""/>
        <dsp:cNvSpPr/>
      </dsp:nvSpPr>
      <dsp:spPr>
        <a:xfrm>
          <a:off x="4166333" y="1587353"/>
          <a:ext cx="2228374" cy="59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778"/>
              </a:lnTo>
              <a:lnTo>
                <a:pt x="2228374" y="404778"/>
              </a:lnTo>
              <a:lnTo>
                <a:pt x="2228374" y="5939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586D-1408-4385-A0A0-85CB14A66DF9}">
      <dsp:nvSpPr>
        <dsp:cNvPr id="0" name=""/>
        <dsp:cNvSpPr/>
      </dsp:nvSpPr>
      <dsp:spPr>
        <a:xfrm>
          <a:off x="1892239" y="2838992"/>
          <a:ext cx="91440" cy="593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39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E74E1-CB1B-4E56-8FAF-49179F2F0B7D}">
      <dsp:nvSpPr>
        <dsp:cNvPr id="0" name=""/>
        <dsp:cNvSpPr/>
      </dsp:nvSpPr>
      <dsp:spPr>
        <a:xfrm>
          <a:off x="1937959" y="1587353"/>
          <a:ext cx="2228374" cy="593977"/>
        </a:xfrm>
        <a:custGeom>
          <a:avLst/>
          <a:gdLst/>
          <a:ahLst/>
          <a:cxnLst/>
          <a:rect l="0" t="0" r="0" b="0"/>
          <a:pathLst>
            <a:path>
              <a:moveTo>
                <a:pt x="2228374" y="0"/>
              </a:moveTo>
              <a:lnTo>
                <a:pt x="2228374" y="404778"/>
              </a:lnTo>
              <a:lnTo>
                <a:pt x="0" y="404778"/>
              </a:lnTo>
              <a:lnTo>
                <a:pt x="0" y="5939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3E90D-BAA2-41DB-80C2-ED60F01D4D57}">
      <dsp:nvSpPr>
        <dsp:cNvPr id="0" name=""/>
        <dsp:cNvSpPr/>
      </dsp:nvSpPr>
      <dsp:spPr>
        <a:xfrm>
          <a:off x="3145168" y="617170"/>
          <a:ext cx="2042331" cy="970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C767C5-AE48-4CF1-BD9C-627B4F0A9FBA}">
      <dsp:nvSpPr>
        <dsp:cNvPr id="0" name=""/>
        <dsp:cNvSpPr/>
      </dsp:nvSpPr>
      <dsp:spPr>
        <a:xfrm>
          <a:off x="3372093" y="832749"/>
          <a:ext cx="2042331" cy="97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accent5">
                  <a:lumMod val="75000"/>
                </a:schemeClr>
              </a:solidFill>
            </a:rPr>
            <a:t>GENETICS</a:t>
          </a:r>
          <a:r>
            <a:rPr lang="en-US" sz="1800" kern="1200" dirty="0"/>
            <a:t> </a:t>
          </a:r>
        </a:p>
      </dsp:txBody>
      <dsp:txXfrm>
        <a:off x="3400509" y="861165"/>
        <a:ext cx="1985499" cy="913351"/>
      </dsp:txXfrm>
    </dsp:sp>
    <dsp:sp modelId="{8F8B1AD3-9305-45D5-A7C9-F75B388930C8}">
      <dsp:nvSpPr>
        <dsp:cNvPr id="0" name=""/>
        <dsp:cNvSpPr/>
      </dsp:nvSpPr>
      <dsp:spPr>
        <a:xfrm>
          <a:off x="916793" y="2181331"/>
          <a:ext cx="2042331" cy="65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DA06C0-AF1B-40AB-97E3-0CC7C6BAC20A}">
      <dsp:nvSpPr>
        <dsp:cNvPr id="0" name=""/>
        <dsp:cNvSpPr/>
      </dsp:nvSpPr>
      <dsp:spPr>
        <a:xfrm>
          <a:off x="1143719" y="2396910"/>
          <a:ext cx="2042331" cy="657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>
                  <a:lumMod val="50000"/>
                </a:schemeClr>
              </a:solidFill>
            </a:rPr>
            <a:t>Cytogenetics</a:t>
          </a:r>
          <a:r>
            <a:rPr lang="en-US" sz="1800" kern="1200" dirty="0"/>
            <a:t> </a:t>
          </a:r>
        </a:p>
      </dsp:txBody>
      <dsp:txXfrm>
        <a:off x="1162981" y="2416172"/>
        <a:ext cx="2003807" cy="619136"/>
      </dsp:txXfrm>
    </dsp:sp>
    <dsp:sp modelId="{D1B1F9D2-C52E-4C05-87AA-8BF5FA7AF784}">
      <dsp:nvSpPr>
        <dsp:cNvPr id="0" name=""/>
        <dsp:cNvSpPr/>
      </dsp:nvSpPr>
      <dsp:spPr>
        <a:xfrm>
          <a:off x="113" y="3432970"/>
          <a:ext cx="3875690" cy="1296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25EB31-6FE0-456C-A0F4-4A1D48728430}">
      <dsp:nvSpPr>
        <dsp:cNvPr id="0" name=""/>
        <dsp:cNvSpPr/>
      </dsp:nvSpPr>
      <dsp:spPr>
        <a:xfrm>
          <a:off x="227039" y="3648549"/>
          <a:ext cx="3875690" cy="1296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the study of the </a:t>
          </a:r>
          <a:r>
            <a:rPr lang="en-US" sz="1800" u="sng" kern="1200" dirty="0">
              <a:solidFill>
                <a:schemeClr val="accent3">
                  <a:lumMod val="50000"/>
                </a:schemeClr>
              </a:solidFill>
            </a:rPr>
            <a:t>structure ,</a:t>
          </a:r>
          <a:r>
            <a:rPr lang="en-US" sz="1800" u="none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1800" u="sng" kern="1200" dirty="0">
              <a:solidFill>
                <a:schemeClr val="accent3">
                  <a:lumMod val="50000"/>
                </a:schemeClr>
              </a:solidFill>
            </a:rPr>
            <a:t>function and behavior </a:t>
          </a:r>
          <a:r>
            <a:rPr lang="en-US" sz="1800" u="none" kern="1200" dirty="0">
              <a:solidFill>
                <a:schemeClr val="accent3">
                  <a:lumMod val="50000"/>
                </a:schemeClr>
              </a:solidFill>
            </a:rPr>
            <a:t> of </a:t>
          </a:r>
          <a:r>
            <a:rPr lang="en-US" sz="1800" u="none" kern="1200" dirty="0">
              <a:solidFill>
                <a:schemeClr val="accent2">
                  <a:lumMod val="75000"/>
                </a:schemeClr>
              </a:solidFill>
            </a:rPr>
            <a:t>chromosomes </a:t>
          </a:r>
          <a:r>
            <a:rPr lang="en-US" sz="1800" u="none" kern="1200" dirty="0">
              <a:solidFill>
                <a:schemeClr val="accent3">
                  <a:lumMod val="50000"/>
                </a:schemeClr>
              </a:solidFill>
            </a:rPr>
            <a:t>during somatic and germline division</a:t>
          </a:r>
          <a:r>
            <a:rPr lang="en-US" sz="1800" kern="1200" dirty="0"/>
            <a:t> </a:t>
          </a:r>
        </a:p>
      </dsp:txBody>
      <dsp:txXfrm>
        <a:off x="265023" y="3686533"/>
        <a:ext cx="3799722" cy="1220912"/>
      </dsp:txXfrm>
    </dsp:sp>
    <dsp:sp modelId="{8EEB44A4-A9A8-4718-88D7-B42EEBC5421B}">
      <dsp:nvSpPr>
        <dsp:cNvPr id="0" name=""/>
        <dsp:cNvSpPr/>
      </dsp:nvSpPr>
      <dsp:spPr>
        <a:xfrm>
          <a:off x="5373542" y="2181331"/>
          <a:ext cx="2042331" cy="608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762DE1-B5CF-4370-A9AC-F3371DE61AA8}">
      <dsp:nvSpPr>
        <dsp:cNvPr id="0" name=""/>
        <dsp:cNvSpPr/>
      </dsp:nvSpPr>
      <dsp:spPr>
        <a:xfrm>
          <a:off x="5600468" y="2396910"/>
          <a:ext cx="2042331" cy="608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>
                  <a:lumMod val="50000"/>
                </a:schemeClr>
              </a:solidFill>
            </a:rPr>
            <a:t>Molecular genetics </a:t>
          </a:r>
        </a:p>
      </dsp:txBody>
      <dsp:txXfrm>
        <a:off x="5618292" y="2414734"/>
        <a:ext cx="2006683" cy="572900"/>
      </dsp:txXfrm>
    </dsp:sp>
    <dsp:sp modelId="{E4E58A19-14DA-475C-83FB-993E623B2B48}">
      <dsp:nvSpPr>
        <dsp:cNvPr id="0" name=""/>
        <dsp:cNvSpPr/>
      </dsp:nvSpPr>
      <dsp:spPr>
        <a:xfrm>
          <a:off x="4307966" y="3406033"/>
          <a:ext cx="4130104" cy="1296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6C3209-57FD-400D-8958-FE91C87C22EA}">
      <dsp:nvSpPr>
        <dsp:cNvPr id="0" name=""/>
        <dsp:cNvSpPr/>
      </dsp:nvSpPr>
      <dsp:spPr>
        <a:xfrm>
          <a:off x="4534892" y="3621613"/>
          <a:ext cx="4130104" cy="1296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The study of </a:t>
          </a:r>
          <a:r>
            <a:rPr lang="en-US" sz="1800" u="sng" kern="1200" dirty="0">
              <a:solidFill>
                <a:schemeClr val="accent3">
                  <a:lumMod val="50000"/>
                </a:schemeClr>
              </a:solidFill>
            </a:rPr>
            <a:t>structure and function of genes  </a:t>
          </a:r>
          <a:r>
            <a:rPr lang="en-US" sz="1800" u="none" kern="1200" dirty="0">
              <a:solidFill>
                <a:schemeClr val="accent3">
                  <a:lumMod val="50000"/>
                </a:schemeClr>
              </a:solidFill>
            </a:rPr>
            <a:t>at </a:t>
          </a:r>
          <a:r>
            <a:rPr lang="en-US" sz="1800" u="none" kern="1200" dirty="0">
              <a:solidFill>
                <a:schemeClr val="accent2">
                  <a:lumMod val="75000"/>
                </a:schemeClr>
              </a:solidFill>
            </a:rPr>
            <a:t>molecular level</a:t>
          </a:r>
          <a:r>
            <a:rPr lang="en-US" sz="1800" u="none" kern="1200" dirty="0">
              <a:solidFill>
                <a:schemeClr val="accent3">
                  <a:lumMod val="50000"/>
                </a:schemeClr>
              </a:solidFill>
            </a:rPr>
            <a:t> and how the genes are </a:t>
          </a:r>
          <a:r>
            <a:rPr lang="en-US" sz="1800" u="sng" kern="1200" dirty="0">
              <a:solidFill>
                <a:schemeClr val="accent3">
                  <a:lumMod val="50000"/>
                </a:schemeClr>
              </a:solidFill>
            </a:rPr>
            <a:t>transferred </a:t>
          </a:r>
          <a:r>
            <a:rPr lang="en-US" sz="1800" u="none" kern="1200" dirty="0">
              <a:solidFill>
                <a:schemeClr val="accent3">
                  <a:lumMod val="50000"/>
                </a:schemeClr>
              </a:solidFill>
            </a:rPr>
            <a:t>from generation to generation </a:t>
          </a:r>
          <a:endParaRPr lang="en-US" sz="18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572876" y="3659597"/>
        <a:ext cx="4054136" cy="1220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F46B3-D06E-4E57-892C-A1832732D801}">
      <dsp:nvSpPr>
        <dsp:cNvPr id="0" name=""/>
        <dsp:cNvSpPr/>
      </dsp:nvSpPr>
      <dsp:spPr>
        <a:xfrm>
          <a:off x="4104" y="1215387"/>
          <a:ext cx="2354865" cy="2095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rPr>
            <a:t>Chromosomal classification</a:t>
          </a:r>
        </a:p>
      </dsp:txBody>
      <dsp:txXfrm>
        <a:off x="65470" y="1276753"/>
        <a:ext cx="2232133" cy="1972455"/>
      </dsp:txXfrm>
    </dsp:sp>
    <dsp:sp modelId="{DB03D8E1-ED0F-4497-B827-EA1EAC196629}">
      <dsp:nvSpPr>
        <dsp:cNvPr id="0" name=""/>
        <dsp:cNvSpPr/>
      </dsp:nvSpPr>
      <dsp:spPr>
        <a:xfrm rot="19713832">
          <a:off x="2214797" y="1709029"/>
          <a:ext cx="1964494" cy="83326"/>
        </a:xfrm>
        <a:custGeom>
          <a:avLst/>
          <a:gdLst/>
          <a:ahLst/>
          <a:cxnLst/>
          <a:rect l="0" t="0" r="0" b="0"/>
          <a:pathLst>
            <a:path>
              <a:moveTo>
                <a:pt x="0" y="41663"/>
              </a:moveTo>
              <a:lnTo>
                <a:pt x="1964494" y="41663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147932" y="1701580"/>
        <a:ext cx="98224" cy="98224"/>
      </dsp:txXfrm>
    </dsp:sp>
    <dsp:sp modelId="{D4302435-4F90-4732-8114-0CF8092D40FC}">
      <dsp:nvSpPr>
        <dsp:cNvPr id="0" name=""/>
        <dsp:cNvSpPr/>
      </dsp:nvSpPr>
      <dsp:spPr>
        <a:xfrm>
          <a:off x="4035120" y="411160"/>
          <a:ext cx="4190375" cy="16544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22 pairs of autosomes, numbered from1 to 22 by order of decreasing length</a:t>
          </a:r>
        </a:p>
      </dsp:txBody>
      <dsp:txXfrm>
        <a:off x="4083578" y="459618"/>
        <a:ext cx="4093459" cy="1557569"/>
      </dsp:txXfrm>
    </dsp:sp>
    <dsp:sp modelId="{FD5C8E7D-3D06-43FA-B788-0122514DA909}">
      <dsp:nvSpPr>
        <dsp:cNvPr id="0" name=""/>
        <dsp:cNvSpPr/>
      </dsp:nvSpPr>
      <dsp:spPr>
        <a:xfrm rot="1825511">
          <a:off x="2225128" y="2713509"/>
          <a:ext cx="1943833" cy="83326"/>
        </a:xfrm>
        <a:custGeom>
          <a:avLst/>
          <a:gdLst/>
          <a:ahLst/>
          <a:cxnLst/>
          <a:rect l="0" t="0" r="0" b="0"/>
          <a:pathLst>
            <a:path>
              <a:moveTo>
                <a:pt x="0" y="41663"/>
              </a:moveTo>
              <a:lnTo>
                <a:pt x="1943833" y="41663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148449" y="2706576"/>
        <a:ext cx="97191" cy="97191"/>
      </dsp:txXfrm>
    </dsp:sp>
    <dsp:sp modelId="{681D4460-5C4F-4C07-BE17-2442FFE20DB0}">
      <dsp:nvSpPr>
        <dsp:cNvPr id="0" name=""/>
        <dsp:cNvSpPr/>
      </dsp:nvSpPr>
      <dsp:spPr>
        <a:xfrm>
          <a:off x="4035120" y="2379924"/>
          <a:ext cx="4190375" cy="17348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1pair of sex chromosomes  </a:t>
          </a:r>
          <a:r>
            <a:rPr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XX in female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XY in male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4085933" y="2430737"/>
        <a:ext cx="4088749" cy="1633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BF406-7A4F-FA41-ACC3-497BF912646A}">
      <dsp:nvSpPr>
        <dsp:cNvPr id="0" name=""/>
        <dsp:cNvSpPr/>
      </dsp:nvSpPr>
      <dsp:spPr>
        <a:xfrm rot="10800000">
          <a:off x="1328351" y="1578"/>
          <a:ext cx="4205859" cy="1075923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5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G-</a:t>
          </a:r>
          <a:r>
            <a:rPr lang="en-US" sz="1800" b="1" i="1" u="sng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Banding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Treat with trypsin then with Geimsa stain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597332" y="1578"/>
        <a:ext cx="3936878" cy="1075923"/>
      </dsp:txXfrm>
    </dsp:sp>
    <dsp:sp modelId="{FC1DB501-7E34-B64D-8287-6FF69415F61B}">
      <dsp:nvSpPr>
        <dsp:cNvPr id="0" name=""/>
        <dsp:cNvSpPr/>
      </dsp:nvSpPr>
      <dsp:spPr>
        <a:xfrm>
          <a:off x="790389" y="1578"/>
          <a:ext cx="1075923" cy="1075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softEdge rad="1016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D4785-DE0C-874A-82E8-C83CA2A2F2F4}">
      <dsp:nvSpPr>
        <dsp:cNvPr id="0" name=""/>
        <dsp:cNvSpPr/>
      </dsp:nvSpPr>
      <dsp:spPr>
        <a:xfrm rot="10800000">
          <a:off x="1328351" y="1398672"/>
          <a:ext cx="4205859" cy="1368466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5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R-</a:t>
          </a:r>
          <a:r>
            <a:rPr lang="en-US" sz="1800" b="1" i="1" u="sng" kern="1200" baseline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Banding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Heat then treat with </a:t>
          </a:r>
          <a:r>
            <a:rPr lang="en-US" sz="1800" b="1" u="sng" kern="1200" baseline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</a:t>
          </a:r>
          <a:r>
            <a:rPr lang="en-US" sz="1800" b="1" kern="1200" baseline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eimsa stain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To remember: R-banding bands are </a:t>
          </a:r>
          <a:r>
            <a:rPr lang="en-US" sz="1500" u="sng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R</a:t>
          </a:r>
          <a:r>
            <a:rPr lang="en-US" sz="1500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eversed to G-banding bands (light in place of dark)</a:t>
          </a:r>
        </a:p>
      </dsp:txBody>
      <dsp:txXfrm rot="10800000">
        <a:off x="1670467" y="1398672"/>
        <a:ext cx="3863743" cy="1368466"/>
      </dsp:txXfrm>
    </dsp:sp>
    <dsp:sp modelId="{851871B1-8A40-8E4F-AFA4-B568851B2FE7}">
      <dsp:nvSpPr>
        <dsp:cNvPr id="0" name=""/>
        <dsp:cNvSpPr/>
      </dsp:nvSpPr>
      <dsp:spPr>
        <a:xfrm>
          <a:off x="790389" y="1544944"/>
          <a:ext cx="1075923" cy="10759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softEdge rad="1143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25E7A-A8E1-CD4D-AA73-1610C78B7AE4}">
      <dsp:nvSpPr>
        <dsp:cNvPr id="0" name=""/>
        <dsp:cNvSpPr/>
      </dsp:nvSpPr>
      <dsp:spPr>
        <a:xfrm rot="10800000">
          <a:off x="1328351" y="3088310"/>
          <a:ext cx="4205859" cy="1325526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5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Q-</a:t>
          </a:r>
          <a:r>
            <a:rPr lang="en-US" sz="1800" b="1" i="1" u="sng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Banding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Treat with </a:t>
          </a:r>
          <a:r>
            <a:rPr lang="en-US" sz="1800" b="1" u="sng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Q</a:t>
          </a:r>
          <a:r>
            <a:rPr lang="en-US" sz="1800" b="1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uinicrine dye giving rise to florescent bands. It requires an ultraviolet fluorescent microscope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659732" y="3088310"/>
        <a:ext cx="3874478" cy="1325526"/>
      </dsp:txXfrm>
    </dsp:sp>
    <dsp:sp modelId="{CD89B0B9-35A6-5744-93B3-28DC82ECD30E}">
      <dsp:nvSpPr>
        <dsp:cNvPr id="0" name=""/>
        <dsp:cNvSpPr/>
      </dsp:nvSpPr>
      <dsp:spPr>
        <a:xfrm>
          <a:off x="790389" y="3213111"/>
          <a:ext cx="1075923" cy="107592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B4151-D866-1F48-A02D-D987A17F4435}">
      <dsp:nvSpPr>
        <dsp:cNvPr id="0" name=""/>
        <dsp:cNvSpPr/>
      </dsp:nvSpPr>
      <dsp:spPr>
        <a:xfrm rot="10800000">
          <a:off x="1328351" y="4735007"/>
          <a:ext cx="4205859" cy="1075923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5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C-</a:t>
          </a:r>
          <a:r>
            <a:rPr lang="en-US" sz="1800" b="1" i="1" u="sng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Banding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Staining of the </a:t>
          </a:r>
          <a:r>
            <a:rPr lang="en-US" sz="1800" b="1" u="sng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</a:t>
          </a:r>
          <a:r>
            <a:rPr lang="en-US" sz="1800" b="1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entromere. Treat with acid followed by alkali prior to G banding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597332" y="4735007"/>
        <a:ext cx="3936878" cy="1075923"/>
      </dsp:txXfrm>
    </dsp:sp>
    <dsp:sp modelId="{60C1906D-1352-0546-9BCF-8760729A2AEA}">
      <dsp:nvSpPr>
        <dsp:cNvPr id="0" name=""/>
        <dsp:cNvSpPr/>
      </dsp:nvSpPr>
      <dsp:spPr>
        <a:xfrm>
          <a:off x="790389" y="4735007"/>
          <a:ext cx="1075923" cy="10759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softEdge rad="889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E1B3E-5829-45F5-B19E-D1CC7304BA18}">
      <dsp:nvSpPr>
        <dsp:cNvPr id="0" name=""/>
        <dsp:cNvSpPr/>
      </dsp:nvSpPr>
      <dsp:spPr>
        <a:xfrm>
          <a:off x="0" y="0"/>
          <a:ext cx="2054813" cy="2054813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DNA</a:t>
          </a:r>
        </a:p>
        <a:p>
          <a:pPr marL="0" lvl="0" indent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double helix </a:t>
          </a:r>
          <a:endParaRPr lang="ar-SA" sz="1600" b="1" kern="1200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300920" y="300920"/>
        <a:ext cx="1452973" cy="1452973"/>
      </dsp:txXfrm>
    </dsp:sp>
    <dsp:sp modelId="{EFAC46EF-7F88-464D-B9C4-55AA7B473B4D}">
      <dsp:nvSpPr>
        <dsp:cNvPr id="0" name=""/>
        <dsp:cNvSpPr/>
      </dsp:nvSpPr>
      <dsp:spPr>
        <a:xfrm rot="10763532">
          <a:off x="699085" y="2227653"/>
          <a:ext cx="719184" cy="562495"/>
        </a:xfrm>
        <a:prstGeom prst="triangl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FAFAD-5F3A-410B-ADC6-7D92DFB1DF97}">
      <dsp:nvSpPr>
        <dsp:cNvPr id="0" name=""/>
        <dsp:cNvSpPr/>
      </dsp:nvSpPr>
      <dsp:spPr>
        <a:xfrm>
          <a:off x="216021" y="3384370"/>
          <a:ext cx="1689600" cy="1585629"/>
        </a:xfrm>
        <a:prstGeom prst="ellipse">
          <a:avLst/>
        </a:prstGeom>
        <a:solidFill>
          <a:srgbClr val="4BACC6">
            <a:hueOff val="-1986775"/>
            <a:satOff val="7962"/>
            <a:lumOff val="172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Nucleosomes </a:t>
          </a:r>
          <a:endParaRPr lang="ar-SA" sz="1600" b="1" kern="1200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463457" y="3616580"/>
        <a:ext cx="1194728" cy="1121209"/>
      </dsp:txXfrm>
    </dsp:sp>
    <dsp:sp modelId="{F6FF913C-5F33-4AE8-AFE7-B98FEB327A74}">
      <dsp:nvSpPr>
        <dsp:cNvPr id="0" name=""/>
        <dsp:cNvSpPr/>
      </dsp:nvSpPr>
      <dsp:spPr>
        <a:xfrm rot="5074571">
          <a:off x="2320629" y="3742179"/>
          <a:ext cx="719184" cy="562495"/>
        </a:xfrm>
        <a:prstGeom prst="triangle">
          <a:avLst/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0C537-99C1-44AD-BFA3-C8566008AC84}">
      <dsp:nvSpPr>
        <dsp:cNvPr id="0" name=""/>
        <dsp:cNvSpPr/>
      </dsp:nvSpPr>
      <dsp:spPr>
        <a:xfrm>
          <a:off x="3424347" y="3202428"/>
          <a:ext cx="1370560" cy="1370560"/>
        </a:xfrm>
        <a:prstGeom prst="ellipse">
          <a:avLst/>
        </a:prstGeom>
        <a:solidFill>
          <a:srgbClr val="4BACC6">
            <a:hueOff val="-3973551"/>
            <a:satOff val="15924"/>
            <a:lumOff val="345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Chromatin fibers </a:t>
          </a:r>
          <a:endParaRPr lang="ar-SA" sz="1600" b="1" kern="1200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3625061" y="3403142"/>
        <a:ext cx="969132" cy="969132"/>
      </dsp:txXfrm>
    </dsp:sp>
    <dsp:sp modelId="{50A867CC-FE6C-43D7-B73C-AC9DAD7BD42D}">
      <dsp:nvSpPr>
        <dsp:cNvPr id="0" name=""/>
        <dsp:cNvSpPr/>
      </dsp:nvSpPr>
      <dsp:spPr>
        <a:xfrm>
          <a:off x="3750035" y="2203542"/>
          <a:ext cx="719184" cy="562495"/>
        </a:xfrm>
        <a:prstGeom prst="triangle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D7550-1C74-44B5-AF90-4A5CAEB82BD1}">
      <dsp:nvSpPr>
        <dsp:cNvPr id="0" name=""/>
        <dsp:cNvSpPr/>
      </dsp:nvSpPr>
      <dsp:spPr>
        <a:xfrm>
          <a:off x="3424347" y="428429"/>
          <a:ext cx="1370560" cy="1370560"/>
        </a:xfrm>
        <a:prstGeom prst="ellipse">
          <a:avLst/>
        </a:prstGeom>
        <a:solidFill>
          <a:srgbClr val="4BACC6">
            <a:hueOff val="-5960326"/>
            <a:satOff val="23887"/>
            <a:lumOff val="517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Long loops work as tighter </a:t>
          </a:r>
          <a:endParaRPr lang="ar-SA" sz="1600" b="1" kern="1200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3625061" y="629143"/>
        <a:ext cx="969132" cy="969132"/>
      </dsp:txXfrm>
    </dsp:sp>
    <dsp:sp modelId="{DFD81B85-C62D-463A-88BB-6B890D7DEF24}">
      <dsp:nvSpPr>
        <dsp:cNvPr id="0" name=""/>
        <dsp:cNvSpPr/>
      </dsp:nvSpPr>
      <dsp:spPr>
        <a:xfrm rot="5400000">
          <a:off x="5307065" y="832462"/>
          <a:ext cx="719184" cy="562495"/>
        </a:xfrm>
        <a:prstGeom prst="triangle">
          <a:avLst/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DA498-5DBC-4896-BC27-503C8E19616F}">
      <dsp:nvSpPr>
        <dsp:cNvPr id="0" name=""/>
        <dsp:cNvSpPr/>
      </dsp:nvSpPr>
      <dsp:spPr>
        <a:xfrm>
          <a:off x="6506568" y="428429"/>
          <a:ext cx="1370560" cy="1370560"/>
        </a:xfrm>
        <a:prstGeom prst="ellipse">
          <a:avLst/>
        </a:prstGeom>
        <a:solidFill>
          <a:srgbClr val="4BACC6">
            <a:hueOff val="-7947101"/>
            <a:satOff val="31849"/>
            <a:lumOff val="690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coils</a:t>
          </a:r>
          <a:endParaRPr lang="ar-SA" sz="2400" b="1" kern="1200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6707282" y="629143"/>
        <a:ext cx="969132" cy="969132"/>
      </dsp:txXfrm>
    </dsp:sp>
    <dsp:sp modelId="{B9167984-108E-4F83-918B-3B0458E48300}">
      <dsp:nvSpPr>
        <dsp:cNvPr id="0" name=""/>
        <dsp:cNvSpPr/>
      </dsp:nvSpPr>
      <dsp:spPr>
        <a:xfrm rot="10800000">
          <a:off x="6832256" y="2064318"/>
          <a:ext cx="719184" cy="562495"/>
        </a:xfrm>
        <a:prstGeom prst="triangl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41D25-A22C-4BB3-A11F-F9C01EEE6391}">
      <dsp:nvSpPr>
        <dsp:cNvPr id="0" name=""/>
        <dsp:cNvSpPr/>
      </dsp:nvSpPr>
      <dsp:spPr>
        <a:xfrm>
          <a:off x="6164441" y="2860301"/>
          <a:ext cx="2054813" cy="2054813"/>
        </a:xfrm>
        <a:prstGeom prst="ellips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Chromosome</a:t>
          </a:r>
          <a:r>
            <a:rPr lang="en-US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endParaRPr lang="ar-SA" sz="1600" b="1" kern="1200" dirty="0">
            <a:solidFill>
              <a:sysClr val="windowText" lastClr="000000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6465361" y="3161221"/>
        <a:ext cx="1452973" cy="1452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03BAD-AB4C-4AC3-A9CA-28939E9B6A11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3667-E761-4691-B6CD-D74E6B9DEED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1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62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83667-E761-4691-B6CD-D74E6B9DEED7}" type="slidenum">
              <a:rPr kumimoji="0" lang="ar-S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617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52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033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16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23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79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9986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340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823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073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535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166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01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7006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68F7-0571-463E-92B3-CC8D6D3883C7}" type="datetimeFigureOut">
              <a:rPr lang="en-US" smtClean="0"/>
              <a:pPr/>
              <a:t>10/30/2016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6C70B-9B06-4FC5-AABD-6C5A3BB31520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CCBA-6B73-4E82-9703-DF8AB64FFB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5l5SmKvS1o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onlinequizcreator.com/human-genetics-1/quiz-21935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2514600"/>
            <a:ext cx="9499569" cy="193899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 defTabSz="457200"/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Human genetics: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/>
            </a:endParaRPr>
          </a:p>
          <a:p>
            <a:pPr algn="ctr" defTabSz="457200"/>
            <a:r>
              <a:rPr lang="en-US" sz="3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/>
              </a:rPr>
              <a:t>Human Chromosomes, Human Karyotype</a:t>
            </a:r>
          </a:p>
          <a:p>
            <a:pPr algn="ctr" defTabSz="457200"/>
            <a:endParaRPr lang="en-US" sz="4400" b="1" dirty="0">
              <a:latin typeface="Century Gothic" panose="020B0502020202020204"/>
            </a:endParaRPr>
          </a:p>
        </p:txBody>
      </p:sp>
      <p:sp>
        <p:nvSpPr>
          <p:cNvPr id="5" name="Bevel 4"/>
          <p:cNvSpPr/>
          <p:nvPr/>
        </p:nvSpPr>
        <p:spPr>
          <a:xfrm>
            <a:off x="6172200" y="4724400"/>
            <a:ext cx="2667000" cy="1295400"/>
          </a:xfrm>
          <a:prstGeom prst="bevel">
            <a:avLst/>
          </a:prstGeom>
          <a:noFill/>
          <a:ln>
            <a:solidFill>
              <a:srgbClr val="A7A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Notes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52400" y="5496580"/>
            <a:ext cx="361985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 defTabSz="457200"/>
            <a:r>
              <a:rPr lang="en-US" sz="28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For revision only</a:t>
            </a:r>
            <a:endParaRPr lang="en-US" i="1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/>
            </a:endParaRPr>
          </a:p>
        </p:txBody>
      </p:sp>
      <p:pic>
        <p:nvPicPr>
          <p:cNvPr id="8" name="Picture 7" descr="human genetics.png"/>
          <p:cNvPicPr>
            <a:picLocks noChangeAspect="1"/>
          </p:cNvPicPr>
          <p:nvPr/>
        </p:nvPicPr>
        <p:blipFill>
          <a:blip r:embed="rId3"/>
          <a:srcRect l="6970" t="-48" r="15457" b="48"/>
          <a:stretch>
            <a:fillRect/>
          </a:stretch>
        </p:blipFill>
        <p:spPr>
          <a:xfrm>
            <a:off x="5038725" y="218870"/>
            <a:ext cx="3800475" cy="190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ed436.jpg"/>
          <p:cNvPicPr>
            <a:picLocks noChangeAspect="1"/>
          </p:cNvPicPr>
          <p:nvPr/>
        </p:nvPicPr>
        <p:blipFill>
          <a:blip r:embed="rId4"/>
          <a:srcRect l="10000" t="25053" r="9895" b="7579"/>
          <a:stretch>
            <a:fillRect/>
          </a:stretch>
        </p:blipFill>
        <p:spPr>
          <a:xfrm>
            <a:off x="345557" y="277608"/>
            <a:ext cx="2623943" cy="185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526393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30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16988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karyotype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6041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number and appearance of chromosomes in the nucleus of a eukaryotic cell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7462" r="4902" b="3645"/>
          <a:stretch/>
        </p:blipFill>
        <p:spPr>
          <a:xfrm>
            <a:off x="381000" y="1791409"/>
            <a:ext cx="8305800" cy="36949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915572" y="4829322"/>
            <a:ext cx="228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3986" y="4800600"/>
            <a:ext cx="228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5512777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These are pair of homologous chromosomes :</a:t>
            </a:r>
          </a:p>
          <a:p>
            <a:r>
              <a:rPr lang="en-US" b="1" dirty="0"/>
              <a:t>* One from the father and one from the mother </a:t>
            </a:r>
          </a:p>
          <a:p>
            <a:r>
              <a:rPr lang="en-US" b="1" dirty="0"/>
              <a:t>*They have the same genes arranged in the same order </a:t>
            </a:r>
          </a:p>
          <a:p>
            <a:r>
              <a:rPr lang="en-US" b="1" dirty="0"/>
              <a:t>* Slightly different DNA sequences </a:t>
            </a:r>
          </a:p>
        </p:txBody>
      </p:sp>
    </p:spTree>
    <p:extLst>
      <p:ext uri="{BB962C8B-B14F-4D97-AF65-F5344CB8AC3E}">
        <p14:creationId xmlns:p14="http://schemas.microsoft.com/office/powerpoint/2010/main" val="333582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67" t="22759" r="20000" b="15039"/>
          <a:stretch/>
        </p:blipFill>
        <p:spPr>
          <a:xfrm>
            <a:off x="-18758" y="0"/>
            <a:ext cx="9162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3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4030" t="28622" r="19710" b="24237"/>
          <a:stretch/>
        </p:blipFill>
        <p:spPr>
          <a:xfrm>
            <a:off x="152400" y="533400"/>
            <a:ext cx="871376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4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74837"/>
            <a:ext cx="6192581" cy="4784725"/>
          </a:xfrm>
          <a:prstGeom prst="rect">
            <a:avLst/>
          </a:prstGeom>
        </p:spPr>
      </p:pic>
      <p:sp>
        <p:nvSpPr>
          <p:cNvPr id="8" name="سهم: لأعلى 7"/>
          <p:cNvSpPr/>
          <p:nvPr/>
        </p:nvSpPr>
        <p:spPr>
          <a:xfrm>
            <a:off x="5105400" y="6075199"/>
            <a:ext cx="348263" cy="247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44089" y="4738236"/>
            <a:ext cx="2133600" cy="1311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Prevents formation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of the spindle </a:t>
            </a:r>
            <a:r>
              <a:rPr lang="af-ZA" altLang="zh-TW" kern="0" dirty="0">
                <a:solidFill>
                  <a:srgbClr val="5F5F5F"/>
                </a:solidFill>
                <a:latin typeface="Arial"/>
              </a:rPr>
              <a:t>-&gt;</a:t>
            </a:r>
            <a:endParaRPr kumimoji="0" lang="ar-SA" alt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arrest</a:t>
            </a:r>
            <a:r>
              <a:rPr kumimoji="0" lang="af-ZA" sz="18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cell</a:t>
            </a:r>
            <a:r>
              <a:rPr kumimoji="0" lang="af-ZA" sz="18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division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during</a:t>
            </a:r>
            <a:r>
              <a:rPr kumimoji="0" lang="af-ZA" sz="18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metaphase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وسيلة الشرح: سهم إلى اليمين 10"/>
          <p:cNvSpPr/>
          <p:nvPr/>
        </p:nvSpPr>
        <p:spPr>
          <a:xfrm>
            <a:off x="87923" y="3942963"/>
            <a:ext cx="2590801" cy="2359957"/>
          </a:xfrm>
          <a:prstGeom prst="rightArrowCallout">
            <a:avLst>
              <a:gd name="adj1" fmla="val 20385"/>
              <a:gd name="adj2" fmla="val 22115"/>
              <a:gd name="adj3" fmla="val 7318"/>
              <a:gd name="adj4" fmla="val 894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Culture</a:t>
            </a:r>
            <a:r>
              <a:rPr kumimoji="0" lang="af-ZA" sz="1800" b="0" i="0" u="none" strike="noStrike" kern="0" cap="none" spc="0" normalizeH="0" baseline="0" noProof="0" dirty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 media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contains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Phytohemagglutinin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to</a:t>
            </a:r>
            <a:r>
              <a:rPr kumimoji="0" lang="af-ZA" sz="1800" b="0" i="0" u="none" strike="noStrike" kern="0" cap="none" spc="0" normalizeH="0" baseline="0" noProof="0" dirty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stimulate</a:t>
            </a:r>
            <a:r>
              <a:rPr kumimoji="0" lang="af-ZA" sz="1800" b="0" i="0" u="none" strike="noStrike" kern="0" cap="none" spc="0" normalizeH="0" baseline="0" noProof="0" dirty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 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lymphocytes</a:t>
            </a:r>
            <a:r>
              <a:rPr kumimoji="0" lang="af-ZA" sz="1800" b="0" i="0" u="none" strike="noStrike" kern="0" cap="none" spc="0" normalizeH="0" baseline="0" noProof="0" dirty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Arial"/>
              </a:rPr>
              <a:t>divide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52399" y="10836"/>
            <a:ext cx="8783381" cy="1218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Procedure of Chromosome Preparation from Peripheral Blood</a:t>
            </a:r>
            <a:endParaRPr lang="ar-SA" sz="32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4" name="موجة 3"/>
          <p:cNvSpPr/>
          <p:nvPr/>
        </p:nvSpPr>
        <p:spPr>
          <a:xfrm>
            <a:off x="0" y="1194431"/>
            <a:ext cx="2743200" cy="2103120"/>
          </a:xfrm>
          <a:prstGeom prst="wave">
            <a:avLst>
              <a:gd name="adj1" fmla="val 12500"/>
              <a:gd name="adj2" fmla="val -94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Visual Demonstration For Karyotyping: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https://youtu.be/7ShPzzrCetE</a:t>
            </a:r>
          </a:p>
        </p:txBody>
      </p:sp>
    </p:spTree>
    <p:extLst>
      <p:ext uri="{BB962C8B-B14F-4D97-AF65-F5344CB8AC3E}">
        <p14:creationId xmlns:p14="http://schemas.microsoft.com/office/powerpoint/2010/main" val="206830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1"/>
          <p:cNvSpPr/>
          <p:nvPr/>
        </p:nvSpPr>
        <p:spPr>
          <a:xfrm>
            <a:off x="1219200" y="152400"/>
            <a:ext cx="6400800" cy="1219200"/>
          </a:xfrm>
          <a:prstGeom prst="roundRect">
            <a:avLst>
              <a:gd name="adj" fmla="val 201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Metaphase chromosomes:</a:t>
            </a:r>
            <a:endParaRPr lang="ar-SA" sz="32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808892" y="1524000"/>
            <a:ext cx="7221416" cy="2677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The 2 sister-chromatids are principally held together at the </a:t>
            </a:r>
            <a:r>
              <a:rPr lang="en-US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centromeric</a:t>
            </a:r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region.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Each chromosome has a centromere (CEN),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 which contains the kinetochore,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CEN divides the chromosome into two arms: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short arm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 arm)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long arm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 arm).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Each arm terminates in 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telomere.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354056"/>
            <a:ext cx="426442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1"/>
          <p:cNvSpPr/>
          <p:nvPr/>
        </p:nvSpPr>
        <p:spPr>
          <a:xfrm>
            <a:off x="457200" y="0"/>
            <a:ext cx="8229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Centromeric</a:t>
            </a:r>
            <a:r>
              <a:rPr lang="en-US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 position and arm length:</a:t>
            </a:r>
            <a:endParaRPr lang="ar-SA" sz="32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/>
            </a:endParaRPr>
          </a:p>
        </p:txBody>
      </p:sp>
      <p:pic>
        <p:nvPicPr>
          <p:cNvPr id="5" name="صورة 2"/>
          <p:cNvPicPr>
            <a:picLocks noChangeAspect="1"/>
          </p:cNvPicPr>
          <p:nvPr/>
        </p:nvPicPr>
        <p:blipFill rotWithShape="1">
          <a:blip r:embed="rId2"/>
          <a:srcRect l="10909" r="11819" b="5714"/>
          <a:stretch/>
        </p:blipFill>
        <p:spPr>
          <a:xfrm>
            <a:off x="457200" y="1032643"/>
            <a:ext cx="8153400" cy="2743200"/>
          </a:xfrm>
          <a:prstGeom prst="rect">
            <a:avLst/>
          </a:prstGeom>
        </p:spPr>
      </p:pic>
      <p:sp>
        <p:nvSpPr>
          <p:cNvPr id="6" name="مستطيل 3"/>
          <p:cNvSpPr/>
          <p:nvPr/>
        </p:nvSpPr>
        <p:spPr>
          <a:xfrm>
            <a:off x="457200" y="3788578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ratio of the lengths of the two arms is constant for each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chromosome.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This ratio is an important parameter for chromosome identification and allows classification of chromosomes into several basic morphologic types:</a:t>
            </a:r>
          </a:p>
          <a:p>
            <a:r>
              <a:rPr lang="en-US" sz="2400" dirty="0" err="1">
                <a:solidFill>
                  <a:schemeClr val="accent6"/>
                </a:solidFill>
                <a:latin typeface="Bell MT" panose="02020503060305020303" pitchFamily="18" charset="0"/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Bell MT" panose="02020503060305020303" pitchFamily="18" charset="0"/>
              </a:rPr>
              <a:t>-metacentric     ii-sub-metacentric     iii-acrocentric</a:t>
            </a:r>
          </a:p>
          <a:p>
            <a:r>
              <a:rPr lang="en-US" sz="2400" dirty="0"/>
              <a:t>In the human karyotype chromosome pairs 13, 14, 15, 21, 22 are acrocentric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07059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1652"/>
            <a:ext cx="8597632" cy="918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Chromosomes Banding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228600" y="1066800"/>
            <a:ext cx="8763001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Banding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is using certain “staining techniques” to make the chromosome take on a banded appearance (each arm presenting a sequence of dark and light bands)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sng" strike="noStrike" kern="0" normalizeH="0" baseline="0" noProof="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Why is banding important?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 allows accurate identification of the chromosomes and accurate longitudinal mapping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that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’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 is to: locate gene positions and characterize structural changes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(helps us in identifying the location of the gene and if there are any abnormalities such as chromosome breakage, loss, duplication or translocation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86" y="4629198"/>
            <a:ext cx="2456566" cy="1882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85" y="5004656"/>
            <a:ext cx="217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Non-banded karyotype (no bands)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28566" r="51384" b="10522"/>
          <a:stretch/>
        </p:blipFill>
        <p:spPr>
          <a:xfrm>
            <a:off x="4763822" y="4647955"/>
            <a:ext cx="2164783" cy="1882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85142" y="5004656"/>
            <a:ext cx="215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Banded karyotype (we can see dark and light bands alternating)</a:t>
            </a:r>
          </a:p>
        </p:txBody>
      </p:sp>
    </p:spTree>
    <p:extLst>
      <p:ext uri="{BB962C8B-B14F-4D97-AF65-F5344CB8AC3E}">
        <p14:creationId xmlns:p14="http://schemas.microsoft.com/office/powerpoint/2010/main" val="135791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634" y="0"/>
            <a:ext cx="8597632" cy="918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Chromosome Banding (continued):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3200400" cy="3566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Banding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resolution </a:t>
            </a:r>
            <a:r>
              <a:rPr lang="en-US" sz="2400" b="1" dirty="0">
                <a:solidFill>
                  <a:srgbClr val="0070C0"/>
                </a:solidFill>
              </a:rPr>
              <a:t>=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400" u="sng" dirty="0">
                <a:solidFill>
                  <a:srgbClr val="0070C0"/>
                </a:solidFill>
              </a:rPr>
              <a:t>estimate number of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light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and </a:t>
            </a:r>
            <a:r>
              <a:rPr lang="en-US" sz="2400" b="1" dirty="0"/>
              <a:t>dark</a:t>
            </a:r>
            <a:r>
              <a:rPr lang="en-US" sz="2400" dirty="0">
                <a:solidFill>
                  <a:srgbClr val="0070C0"/>
                </a:solidFill>
              </a:rPr>
              <a:t> bands per haploid set of chromosomes</a:t>
            </a:r>
          </a:p>
          <a:p>
            <a:pPr algn="ctr"/>
            <a:endParaRPr lang="en-US" sz="2400" u="sng" dirty="0">
              <a:solidFill>
                <a:srgbClr val="0070C0"/>
              </a:solidFill>
            </a:endParaRPr>
          </a:p>
          <a:p>
            <a:pPr algn="ctr"/>
            <a:r>
              <a:rPr lang="en-US" sz="2400" u="sng" dirty="0">
                <a:solidFill>
                  <a:srgbClr val="0070C0"/>
                </a:solidFill>
              </a:rPr>
              <a:t>400 → 850+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3" t="26383" r="4751" b="7234"/>
          <a:stretch/>
        </p:blipFill>
        <p:spPr>
          <a:xfrm>
            <a:off x="3632410" y="1219200"/>
            <a:ext cx="5217268" cy="487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6248011"/>
            <a:ext cx="635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(in the picture the same chromosome with different resolutions)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98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4980562" cy="958996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</a:br>
            <a:r>
              <a:rPr lang="en-US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Different protocols for banding: </a:t>
            </a:r>
            <a:endParaRPr lang="en-US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6874691"/>
              </p:ext>
            </p:extLst>
          </p:nvPr>
        </p:nvGraphicFramePr>
        <p:xfrm>
          <a:off x="-609600" y="577996"/>
          <a:ext cx="6324600" cy="581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1477849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5181600" y="577996"/>
            <a:ext cx="3456428" cy="5559546"/>
            <a:chOff x="8442424" y="103379"/>
            <a:chExt cx="3853204" cy="64652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" t="28566" r="51384" b="10522"/>
            <a:stretch/>
          </p:blipFill>
          <p:spPr>
            <a:xfrm>
              <a:off x="8674214" y="103379"/>
              <a:ext cx="1867194" cy="1568111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12" t="33529" r="21769" b="27328"/>
            <a:stretch/>
          </p:blipFill>
          <p:spPr>
            <a:xfrm>
              <a:off x="8674214" y="4671726"/>
              <a:ext cx="2036621" cy="1896950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0" t="29380" r="-155" b="10389"/>
            <a:stretch/>
          </p:blipFill>
          <p:spPr>
            <a:xfrm>
              <a:off x="8674214" y="2574943"/>
              <a:ext cx="1907547" cy="1672438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0581760" y="518102"/>
              <a:ext cx="1497564" cy="859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G-banding karyotype for a normal male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10835" y="3030352"/>
              <a:ext cx="1584793" cy="859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R-banding karyotype for a normal male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85679" y="4671726"/>
              <a:ext cx="1709947" cy="1395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C-banded chromosomes for a female </a:t>
              </a:r>
              <a:r>
                <a:rPr lang="en-US" sz="1200" b="1" dirty="0">
                  <a:solidFill>
                    <a:srgbClr val="00B050"/>
                  </a:solidFill>
                </a:rPr>
                <a:t>(shows centromere darkness)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42424" y="1789327"/>
              <a:ext cx="3853204" cy="60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We notice reversed light and dark bands between G and R banding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37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6000" b="1" dirty="0">
                <a:ln w="1016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dirty="0">
                <a:latin typeface="Tahoma"/>
              </a:rPr>
              <a:t>Describe the number, structure, and classification of human chromosomes </a:t>
            </a:r>
            <a:endParaRPr lang="en-US" sz="2800" dirty="0">
              <a:latin typeface="Tahoma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ahoma"/>
              </a:rPr>
              <a:t>Explain what a Karyotype is and how it is obtained. </a:t>
            </a:r>
            <a:endParaRPr lang="en-US" sz="2800" dirty="0">
              <a:latin typeface="Tahoma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ahoma"/>
              </a:rPr>
              <a:t>Describe chromosomal banding and explain its use. </a:t>
            </a:r>
            <a:endParaRPr lang="en-US" sz="2800" dirty="0">
              <a:latin typeface="Tahoma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ahoma"/>
              </a:rPr>
              <a:t>Describe the process of in situ hybridization and the information it provides. </a:t>
            </a:r>
          </a:p>
        </p:txBody>
      </p:sp>
    </p:spTree>
    <p:extLst>
      <p:ext uri="{BB962C8B-B14F-4D97-AF65-F5344CB8AC3E}">
        <p14:creationId xmlns:p14="http://schemas.microsoft.com/office/powerpoint/2010/main" val="164327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57965" y="-102365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Nomenclature</a:t>
            </a:r>
            <a:r>
              <a:rPr lang="en-US" sz="5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1" t="17022" r="37518" b="20568"/>
          <a:stretch/>
        </p:blipFill>
        <p:spPr>
          <a:xfrm>
            <a:off x="120832" y="1145778"/>
            <a:ext cx="2206115" cy="41840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477001" y="2213885"/>
            <a:ext cx="1900312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 “X” chromosome showing the short and the long arms (p and q) each subdivided into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regions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bands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959387"/>
            <a:ext cx="0" cy="473057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lum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 r="380" b="3541"/>
          <a:stretch/>
        </p:blipFill>
        <p:spPr>
          <a:xfrm>
            <a:off x="4623666" y="1282552"/>
            <a:ext cx="4449996" cy="44074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8131" y="63622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dirty="0">
                <a:solidFill>
                  <a:schemeClr val="accent1"/>
                </a:solidFill>
              </a:rPr>
              <a:t>Example of chromosome 7</a:t>
            </a:r>
          </a:p>
          <a:p>
            <a:r>
              <a:rPr lang="en-US" dirty="0">
                <a:solidFill>
                  <a:schemeClr val="accent1"/>
                </a:solidFill>
              </a:rPr>
              <a:t> (good picture for understanding)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829" y="5583961"/>
            <a:ext cx="98314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Remember that: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each chromosome, patterns are specific and repeatable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Patterns and nomenclature for defining positional mapping have been standardized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81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8585200" cy="925691"/>
          </a:xfrm>
        </p:spPr>
        <p:txBody>
          <a:bodyPr>
            <a:noAutofit/>
          </a:bodyPr>
          <a:lstStyle/>
          <a:p>
            <a:r>
              <a:rPr lang="en-US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fluorescent in situ hybridization (FISH )</a:t>
            </a:r>
            <a:endParaRPr lang="ar-SA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4212" y="1197912"/>
            <a:ext cx="4724400" cy="5355288"/>
          </a:xfrm>
          <a:solidFill>
            <a:srgbClr val="E2FDFE"/>
          </a:solidFill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Andalus" panose="02020603050405020304" pitchFamily="18" charset="-78"/>
              </a:rPr>
              <a:t>FISH is a cytogenetic technique where a chromosome is labeled with fluorescent tag to create a probe ( a fragment of DNA or RNA which is radioactively labeled ) this probe will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only hybridized with a complementary DNA sequence </a:t>
            </a:r>
            <a:r>
              <a:rPr lang="en-US" sz="2000" i="1" dirty="0">
                <a:latin typeface="Calibri" panose="020F0502020204030204" pitchFamily="34" charset="0"/>
                <a:cs typeface="Andalus" panose="02020603050405020304" pitchFamily="18" charset="-78"/>
              </a:rPr>
              <a:t>from the patient’s chromosome . the probe will mark the segment being tested , Which can be visualized under a fluorescent microscope .</a:t>
            </a:r>
          </a:p>
          <a:p>
            <a:r>
              <a:rPr lang="en-US" sz="2000" i="1" dirty="0">
                <a:latin typeface="Calibri" panose="020F0502020204030204" pitchFamily="34" charset="0"/>
                <a:cs typeface="Andalus" panose="02020603050405020304" pitchFamily="18" charset="-78"/>
              </a:rPr>
              <a:t> FISH can be applied to detect genetic abnormalities such as characteristic gene fusions,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deletions , translocations , aneuploidy . </a:t>
            </a:r>
          </a:p>
          <a:p>
            <a:r>
              <a:rPr lang="en-US" sz="2000" dirty="0"/>
              <a:t>They can be used to study chromosomes in metaphase or interphase.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  </a:t>
            </a:r>
            <a:endParaRPr lang="ar-SA" sz="2000" i="1" dirty="0">
              <a:solidFill>
                <a:srgbClr val="FF0000"/>
              </a:solidFill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ar-SA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197912"/>
            <a:ext cx="3924300" cy="4798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3642" y="5672930"/>
            <a:ext cx="4533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Further Explanation of FISH </a:t>
            </a:r>
          </a:p>
          <a:p>
            <a:r>
              <a:rPr lang="en-US" dirty="0">
                <a:hlinkClick r:id="rId3"/>
              </a:rPr>
              <a:t>https://youtu.be/w5l5SmKvS1o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9767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Summary</a:t>
            </a:r>
            <a:r>
              <a:rPr lang="en-US" dirty="0"/>
              <a:t> </a:t>
            </a:r>
            <a:endParaRPr lang="ar-SA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271017"/>
              </p:ext>
            </p:extLst>
          </p:nvPr>
        </p:nvGraphicFramePr>
        <p:xfrm>
          <a:off x="467544" y="1124744"/>
          <a:ext cx="8219256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"/>
          <a:stretch/>
        </p:blipFill>
        <p:spPr>
          <a:xfrm>
            <a:off x="1234988" y="836712"/>
            <a:ext cx="126488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26" y="3068960"/>
            <a:ext cx="1827730" cy="1584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t="12546" r="63432" b="3937"/>
          <a:stretch/>
        </p:blipFill>
        <p:spPr>
          <a:xfrm>
            <a:off x="5148064" y="2636912"/>
            <a:ext cx="1517042" cy="330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5782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2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43" y="36195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n w="1016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Online Quiz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43" y="1905000"/>
            <a:ext cx="8229600" cy="160020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https://www.onlinequizcreator.com/human-genetics-1/quiz-219352</a:t>
            </a:r>
            <a:endParaRPr lang="en-US" dirty="0"/>
          </a:p>
        </p:txBody>
      </p:sp>
      <p:pic>
        <p:nvPicPr>
          <p:cNvPr id="4" name="Picture 2" descr="نتيجة بحث الصور عن ‪chromosome cartoo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36" y="3276600"/>
            <a:ext cx="3861128" cy="3294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2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300" b="1" spc="50" dirty="0">
                <a:ln w="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Thank You 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Girls team:</a:t>
            </a:r>
          </a:p>
        </p:txBody>
      </p:sp>
      <p:sp>
        <p:nvSpPr>
          <p:cNvPr id="5" name="Down Arrow Callout 4"/>
          <p:cNvSpPr/>
          <p:nvPr/>
        </p:nvSpPr>
        <p:spPr>
          <a:xfrm rot="10800000">
            <a:off x="457200" y="2286000"/>
            <a:ext cx="3200400" cy="3048000"/>
          </a:xfrm>
          <a:prstGeom prst="downArrowCallout">
            <a:avLst>
              <a:gd name="adj1" fmla="val 19570"/>
              <a:gd name="adj2" fmla="val 18665"/>
              <a:gd name="adj3" fmla="val 9163"/>
              <a:gd name="adj4" fmla="val 894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2669195"/>
            <a:ext cx="3581400" cy="3116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Jumana </a:t>
            </a:r>
            <a:r>
              <a:rPr lang="EN-US" sz="19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Alghtani</a:t>
            </a: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(Leader)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Haifaa</a:t>
            </a: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Saud Bin Taleb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Dania Alkelabi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 </a:t>
            </a:r>
            <a:r>
              <a:rPr lang="EN-US" sz="19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Alsomali</a:t>
            </a:r>
            <a:endParaRPr lang="EN-US" sz="19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Leen Altamimi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Tahoma"/>
              </a:rPr>
              <a:t>Nora Almohideb </a:t>
            </a:r>
            <a:endParaRPr lang="en-US" sz="1900" dirty="0">
              <a:latin typeface="Tahoma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75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Boys team:</a:t>
            </a:r>
          </a:p>
        </p:txBody>
      </p:sp>
      <p:sp>
        <p:nvSpPr>
          <p:cNvPr id="8" name="Down Arrow Callout 7"/>
          <p:cNvSpPr/>
          <p:nvPr/>
        </p:nvSpPr>
        <p:spPr>
          <a:xfrm rot="10800000">
            <a:off x="4572000" y="2286000"/>
            <a:ext cx="4132733" cy="3048000"/>
          </a:xfrm>
          <a:prstGeom prst="downArrowCallout">
            <a:avLst>
              <a:gd name="adj1" fmla="val 19570"/>
              <a:gd name="adj2" fmla="val 18665"/>
              <a:gd name="adj3" fmla="val 9163"/>
              <a:gd name="adj4" fmla="val 894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1473" y="2733893"/>
            <a:ext cx="3892927" cy="2562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Abdulrahman </a:t>
            </a:r>
            <a:r>
              <a:rPr lang="EN-US" sz="19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ALrajhi</a:t>
            </a: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(Leader)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Abdulmohsen Alghannam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Abdulmalik Alghannam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Saleh Altwaijri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10" name="Picture 8" descr="twit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96731"/>
            <a:ext cx="5762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559673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@HGteam46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6248400"/>
            <a:ext cx="646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Email: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humangenetics436@gmail.com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920" y="4019084"/>
            <a:ext cx="3892927" cy="16850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190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Abdullah Alharbi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>
            <a:spLocks noGrp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Gene Expression</a:t>
            </a:r>
            <a:r>
              <a:rPr lang="AR-SA" dirty="0">
                <a:solidFill>
                  <a:srgbClr val="07346C"/>
                </a:solidFill>
                <a:latin typeface="Times New Roman"/>
              </a:rPr>
              <a:t> </a:t>
            </a:r>
            <a:endParaRPr lang="ar-SA" dirty="0">
              <a:solidFill>
                <a:srgbClr val="07346C"/>
              </a:solidFill>
              <a:latin typeface="Times New Roman"/>
            </a:endParaRPr>
          </a:p>
        </p:txBody>
      </p:sp>
      <p:pic>
        <p:nvPicPr>
          <p:cNvPr id="8" name="عنصر نائب للمحتوى 3" descr="Chromosome - Wikipedia, the free encyclopedi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00" y="1481137"/>
            <a:ext cx="2667000" cy="1647825"/>
          </a:xfr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64718640"/>
              </p:ext>
            </p:extLst>
          </p:nvPr>
        </p:nvGraphicFramePr>
        <p:xfrm>
          <a:off x="1295400" y="1295400"/>
          <a:ext cx="71247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5991"/>
            <a:ext cx="3828170" cy="2014537"/>
          </a:xfrm>
          <a:prstGeom prst="rect">
            <a:avLst/>
          </a:prstGeom>
        </p:spPr>
      </p:pic>
      <p:sp>
        <p:nvSpPr>
          <p:cNvPr id="11" name="Callout: Left Arrow 6"/>
          <p:cNvSpPr/>
          <p:nvPr/>
        </p:nvSpPr>
        <p:spPr>
          <a:xfrm>
            <a:off x="4056770" y="4063950"/>
            <a:ext cx="5029200" cy="2418618"/>
          </a:xfrm>
          <a:prstGeom prst="leftArrowCallout">
            <a:avLst>
              <a:gd name="adj1" fmla="val 20196"/>
              <a:gd name="adj2" fmla="val 29874"/>
              <a:gd name="adj3" fmla="val 23302"/>
              <a:gd name="adj4" fmla="val 8706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/>
              <a:t> </a:t>
            </a:r>
            <a:r>
              <a:rPr lang="EN-US" dirty="0"/>
              <a:t>In </a:t>
            </a:r>
            <a:r>
              <a:rPr lang="EN-US" b="1" u="sng">
                <a:solidFill>
                  <a:schemeClr val="accent4">
                    <a:lumMod val="50000"/>
                  </a:schemeClr>
                </a:solidFill>
              </a:rPr>
              <a:t>transcription</a:t>
            </a:r>
            <a:r>
              <a:rPr lang="EN-US" b="1" u="sng">
                <a:solidFill>
                  <a:srgbClr val="002060"/>
                </a:solidFill>
              </a:rPr>
              <a:t> </a:t>
            </a:r>
            <a:r>
              <a:rPr lang="EN-US"/>
              <a:t>Cell </a:t>
            </a:r>
            <a:r>
              <a:rPr lang="EN-US" dirty="0"/>
              <a:t>machinery copies the code </a:t>
            </a:r>
            <a:r>
              <a:rPr lang="EN-US"/>
              <a:t>making </a:t>
            </a:r>
            <a:r>
              <a:rPr lang="EN-US" dirty="0"/>
              <a:t>an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mRNA </a:t>
            </a:r>
            <a:r>
              <a:rPr lang="EN-US"/>
              <a:t>molecule.</a:t>
            </a:r>
            <a:endParaRPr lang="EN-US" dirty="0"/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mRNA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moves </a:t>
            </a:r>
            <a:r>
              <a:rPr lang="EN-US">
                <a:solidFill>
                  <a:schemeClr val="tx1"/>
                </a:solidFill>
              </a:rPr>
              <a:t>into the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cytoplasm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b="1" u="sng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u="sng">
                <a:solidFill>
                  <a:schemeClr val="accent4">
                    <a:lumMod val="50000"/>
                  </a:schemeClr>
                </a:solidFill>
              </a:rPr>
              <a:t>Translation</a:t>
            </a:r>
            <a:r>
              <a:rPr lang="EN-US" b="1" u="sng">
                <a:solidFill>
                  <a:srgbClr val="002060"/>
                </a:solidFill>
              </a:rPr>
              <a:t>: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Ribosomes </a:t>
            </a:r>
            <a:r>
              <a:rPr lang="EN-US">
                <a:solidFill>
                  <a:schemeClr val="tx1"/>
                </a:solidFill>
              </a:rPr>
              <a:t>read </a:t>
            </a:r>
            <a:r>
              <a:rPr lang="EN-US" dirty="0">
                <a:solidFill>
                  <a:schemeClr val="tx1"/>
                </a:solidFill>
              </a:rPr>
              <a:t>the code and accurately join amino acids together </a:t>
            </a:r>
            <a:r>
              <a:rPr lang="EN-US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make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protein</a:t>
            </a:r>
            <a:r>
              <a:rPr lang="EN-US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Only folded protein can </a:t>
            </a:r>
            <a:r>
              <a:rPr lang="EN-US" b="1" u="sng">
                <a:solidFill>
                  <a:schemeClr val="accent2">
                    <a:lumMod val="75000"/>
                  </a:schemeClr>
                </a:solidFill>
              </a:rPr>
              <a:t>perform function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0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Eukaryotic cells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Eukaryotic cells present in humans and some other micro-organisms like Parasite and fungi</a:t>
            </a:r>
          </a:p>
          <a:p>
            <a:pPr marL="0" indent="0">
              <a:buNone/>
            </a:pPr>
            <a:r>
              <a:rPr lang="en-US" sz="2400" dirty="0"/>
              <a:t> *There are two types of organelles :</a:t>
            </a:r>
            <a:endParaRPr lang="en-US" sz="2400" u="sng" dirty="0">
              <a:solidFill>
                <a:srgbClr val="07346C"/>
              </a:solidFill>
              <a:latin typeface="Times New Roman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21712" r="12382" b="13153"/>
          <a:stretch/>
        </p:blipFill>
        <p:spPr>
          <a:xfrm>
            <a:off x="762000" y="3154362"/>
            <a:ext cx="762000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" y="381000"/>
            <a:ext cx="8229600" cy="487362"/>
          </a:xfrm>
        </p:spPr>
        <p:txBody>
          <a:bodyPr>
            <a:noAutofit/>
          </a:bodyPr>
          <a:lstStyle/>
          <a:p>
            <a: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Mitotic cell cycle</a:t>
            </a:r>
          </a:p>
        </p:txBody>
      </p:sp>
      <p:sp>
        <p:nvSpPr>
          <p:cNvPr id="5" name="Speech Bubble: Rectangle 5"/>
          <p:cNvSpPr/>
          <p:nvPr/>
        </p:nvSpPr>
        <p:spPr>
          <a:xfrm>
            <a:off x="304800" y="1270072"/>
            <a:ext cx="3632200" cy="3919538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</a:rPr>
              <a:t>Interphase: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G1 Phase : </a:t>
            </a:r>
            <a:r>
              <a:rPr lang="en-US" sz="2000" dirty="0"/>
              <a:t>It takes about 10-12 </a:t>
            </a:r>
            <a:r>
              <a:rPr lang="en-US" sz="2000" dirty="0" err="1"/>
              <a:t>hrs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(Growth and normal metabolic activity)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S Phase : </a:t>
            </a:r>
            <a:r>
              <a:rPr lang="en-US" sz="2000" dirty="0"/>
              <a:t>It takes about 6-8 </a:t>
            </a:r>
            <a:r>
              <a:rPr lang="en-US" sz="2000" dirty="0" err="1"/>
              <a:t>hrs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(DNA replication)</a:t>
            </a:r>
          </a:p>
          <a:p>
            <a:pPr algn="ctr"/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G2 Phase : </a:t>
            </a:r>
            <a:r>
              <a:rPr lang="en-US" sz="2000" dirty="0"/>
              <a:t>It takes about 2-4 </a:t>
            </a:r>
            <a:r>
              <a:rPr lang="en-US" sz="2000" dirty="0" err="1"/>
              <a:t>hrs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(Preparation for mitosis) 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</a:rPr>
              <a:t>Mitotic Phase :</a:t>
            </a:r>
          </a:p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Prophase, Metaphase, Anaphase and Telophase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23" t="31988" r="51481" b="20870"/>
          <a:stretch/>
        </p:blipFill>
        <p:spPr>
          <a:xfrm>
            <a:off x="4152900" y="1270072"/>
            <a:ext cx="4648200" cy="5329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1537" y="1270072"/>
            <a:ext cx="177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Interphase is the longest stage</a:t>
            </a:r>
          </a:p>
        </p:txBody>
      </p:sp>
    </p:spTree>
    <p:extLst>
      <p:ext uri="{BB962C8B-B14F-4D97-AF65-F5344CB8AC3E}">
        <p14:creationId xmlns:p14="http://schemas.microsoft.com/office/powerpoint/2010/main" val="304701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2897781"/>
              </p:ext>
            </p:extLst>
          </p:nvPr>
        </p:nvGraphicFramePr>
        <p:xfrm>
          <a:off x="228600" y="4572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89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" t="8499" r="4167" b="129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This slide is taken from 435 teamwork</a:t>
            </a:r>
          </a:p>
        </p:txBody>
      </p:sp>
    </p:spTree>
    <p:extLst>
      <p:ext uri="{BB962C8B-B14F-4D97-AF65-F5344CB8AC3E}">
        <p14:creationId xmlns:p14="http://schemas.microsoft.com/office/powerpoint/2010/main" val="127550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2172" y="-152400"/>
            <a:ext cx="8229600" cy="1143000"/>
          </a:xfrm>
        </p:spPr>
        <p:txBody>
          <a:bodyPr/>
          <a:lstStyle/>
          <a:p>
            <a:r>
              <a:rPr lang="en-US" sz="3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/>
                <a:ea typeface="+mn-ea"/>
                <a:cs typeface="+mn-cs"/>
              </a:rPr>
              <a:t>Chromosomes: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820882"/>
            <a:ext cx="3733800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1- carry genetic material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(On the form of DNA)</a:t>
            </a:r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2-heredity: each pair of homologues consists of one paternal and one maternal chromosome</a:t>
            </a:r>
          </a:p>
          <a:p>
            <a:r>
              <a:rPr lang="en-US" sz="2800" dirty="0"/>
              <a:t> 3- The intact set is passed to each daughter cell at every </a:t>
            </a:r>
            <a:r>
              <a:rPr lang="en-US" sz="2800" dirty="0">
                <a:solidFill>
                  <a:srgbClr val="FF0000"/>
                </a:solidFill>
              </a:rPr>
              <a:t>mitosis</a:t>
            </a:r>
          </a:p>
        </p:txBody>
      </p:sp>
      <p:pic>
        <p:nvPicPr>
          <p:cNvPr id="6" name="Picture 2" descr="Image result for one chrom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54" y="1143000"/>
            <a:ext cx="4067175" cy="52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5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064" y="0"/>
            <a:ext cx="74478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Structure of chromosomes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1100" y="1077120"/>
            <a:ext cx="414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Order of DNA coiling and folding :</a:t>
            </a:r>
          </a:p>
          <a:p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1-Primary coiling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2400" dirty="0"/>
              <a:t>DNA double helix. </a:t>
            </a:r>
          </a:p>
          <a:p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2-Secondary coiling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2400" dirty="0"/>
              <a:t>around histones (basic proteins) nucleosomes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3-Tertiary coiling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2400" dirty="0"/>
              <a:t>chromatin fiber -Chromatin fibers form </a:t>
            </a:r>
            <a:r>
              <a:rPr lang="en-US" sz="2400" dirty="0">
                <a:solidFill>
                  <a:srgbClr val="FF0000"/>
                </a:solidFill>
              </a:rPr>
              <a:t>long loops </a:t>
            </a:r>
            <a:r>
              <a:rPr lang="en-US" sz="2400" dirty="0"/>
              <a:t>on non-histone proteins tighter </a:t>
            </a:r>
            <a:r>
              <a:rPr lang="en-US" sz="2400" dirty="0">
                <a:solidFill>
                  <a:srgbClr val="FF0000"/>
                </a:solidFill>
              </a:rPr>
              <a:t>coils chromosome.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4991100" y="5410200"/>
            <a:ext cx="4140200" cy="129540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*folding the protein makes it active</a:t>
            </a:r>
          </a:p>
          <a:p>
            <a:pPr algn="ctr"/>
            <a:r>
              <a:rPr lang="en-US" b="1" dirty="0"/>
              <a:t> *The histones are positively charged</a:t>
            </a:r>
          </a:p>
          <a:p>
            <a:pPr algn="ctr"/>
            <a:r>
              <a:rPr lang="en-US" b="1" dirty="0"/>
              <a:t>* the DNA is negatively charged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833" t="24802" r="45000" b="17392"/>
          <a:stretch/>
        </p:blipFill>
        <p:spPr>
          <a:xfrm>
            <a:off x="152400" y="1077120"/>
            <a:ext cx="4686300" cy="532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1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12"/>
  <p:tag name="MMPROD_UIDATA" val="&lt;database version=&quot;7.0&quot;&gt;&lt;object type=&quot;1&quot; unique_id=&quot;10001&quot;&gt;&lt;object type=&quot;2&quot; unique_id=&quot;10314&quot;&gt;&lt;object type=&quot;3&quot; unique_id=&quot;10315&quot;&gt;&lt;property id=&quot;20148&quot; value=&quot;5&quot;/&gt;&lt;property id=&quot;20300&quot; value=&quot;Slide 1 - &amp;quot;Indezine Test Theme&amp;quot;&quot;/&gt;&lt;property id=&quot;20307&quot; value=&quot;284&quot;/&gt;&lt;/object&gt;&lt;object type=&quot;3&quot; unique_id=&quot;10316&quot;&gt;&lt;property id=&quot;20148&quot; value=&quot;5&quot;/&gt;&lt;property id=&quot;20300&quot; value=&quot;Slide 6 - &amp;quot;Test Theme&amp;quot;&quot;/&gt;&lt;property id=&quot;20307&quot; value=&quot;257&quot;/&gt;&lt;/object&gt;&lt;object type=&quot;3&quot; unique_id=&quot;10317&quot;&gt;&lt;property id=&quot;20148&quot; value=&quot;5&quot;/&gt;&lt;property id=&quot;20300&quot; value=&quot;Slide 7 - &amp;quot;Test Theme&amp;quot;&quot;/&gt;&lt;property id=&quot;20307&quot; value=&quot;256&quot;/&gt;&lt;/object&gt;&lt;object type=&quot;3&quot; unique_id=&quot;10318&quot;&gt;&lt;property id=&quot;20148&quot; value=&quot;5&quot;/&gt;&lt;property id=&quot;20300&quot; value=&quot;Slide 8 - &amp;quot;Test Theme&amp;quot;&quot;/&gt;&lt;property id=&quot;20307&quot; value=&quot;258&quot;/&gt;&lt;/object&gt;&lt;object type=&quot;3&quot; unique_id=&quot;10319&quot;&gt;&lt;property id=&quot;20148&quot; value=&quot;5&quot;/&gt;&lt;property id=&quot;20300&quot; value=&quot;Slide 9 - &amp;quot;Test Theme&amp;quot;&quot;/&gt;&lt;property id=&quot;20307&quot; value=&quot;259&quot;/&gt;&lt;/object&gt;&lt;object type=&quot;3&quot; unique_id=&quot;10320&quot;&gt;&lt;property id=&quot;20148&quot; value=&quot;5&quot;/&gt;&lt;property id=&quot;20300&quot; value=&quot;Slide 10 - &amp;quot;Test Theme&amp;quot;&quot;/&gt;&lt;property id=&quot;20307&quot; value=&quot;260&quot;/&gt;&lt;/object&gt;&lt;object type=&quot;3&quot; unique_id=&quot;10321&quot;&gt;&lt;property id=&quot;20148&quot; value=&quot;5&quot;/&gt;&lt;property id=&quot;20300&quot; value=&quot;Slide 11 - &amp;quot;Test Theme&amp;quot;&quot;/&gt;&lt;property id=&quot;20307&quot; value=&quot;261&quot;/&gt;&lt;/object&gt;&lt;object type=&quot;3&quot; unique_id=&quot;10322&quot;&gt;&lt;property id=&quot;20148&quot; value=&quot;5&quot;/&gt;&lt;property id=&quot;20300&quot; value=&quot;Slide 12 - &amp;quot;Test Theme&amp;quot;&quot;/&gt;&lt;property id=&quot;20307&quot; value=&quot;262&quot;/&gt;&lt;/object&gt;&lt;object type=&quot;3&quot; unique_id=&quot;10323&quot;&gt;&lt;property id=&quot;20148&quot; value=&quot;5&quot;/&gt;&lt;property id=&quot;20300&quot; value=&quot;Slide 13 - &amp;quot;Test Theme&amp;quot;&quot;/&gt;&lt;property id=&quot;20307&quot; value=&quot;263&quot;/&gt;&lt;/object&gt;&lt;object type=&quot;3&quot; unique_id=&quot;10324&quot;&gt;&lt;property id=&quot;20148&quot; value=&quot;5&quot;/&gt;&lt;property id=&quot;20300&quot; value=&quot;Slide 14 - &amp;quot;Test Theme&amp;quot;&quot;/&gt;&lt;property id=&quot;20307&quot; value=&quot;264&quot;/&gt;&lt;/object&gt;&lt;object type=&quot;3&quot; unique_id=&quot;10325&quot;&gt;&lt;property id=&quot;20148&quot; value=&quot;5&quot;/&gt;&lt;property id=&quot;20300&quot; value=&quot;Slide 15 - &amp;quot;Test Theme&amp;quot;&quot;/&gt;&lt;property id=&quot;20307&quot; value=&quot;265&quot;/&gt;&lt;/object&gt;&lt;object type=&quot;3&quot; unique_id=&quot;10326&quot;&gt;&lt;property id=&quot;20148&quot; value=&quot;5&quot;/&gt;&lt;property id=&quot;20300&quot; value=&quot;Slide 16 - &amp;quot;Test Theme&amp;quot;&quot;/&gt;&lt;property id=&quot;20307&quot; value=&quot;266&quot;/&gt;&lt;/object&gt;&lt;object type=&quot;3&quot; unique_id=&quot;10327&quot;&gt;&lt;property id=&quot;20148&quot; value=&quot;5&quot;/&gt;&lt;property id=&quot;20300&quot; value=&quot;Slide 17 - &amp;quot;Test Theme&amp;quot;&quot;/&gt;&lt;property id=&quot;20307&quot; value=&quot;283&quot;/&gt;&lt;/object&gt;&lt;object type=&quot;3&quot; unique_id=&quot;10328&quot;&gt;&lt;property id=&quot;20148&quot; value=&quot;5&quot;/&gt;&lt;property id=&quot;20300&quot; value=&quot;Slide 18 - &amp;quot;Test Theme&amp;quot;&quot;/&gt;&lt;property id=&quot;20307&quot; value=&quot;267&quot;/&gt;&lt;/object&gt;&lt;object type=&quot;3&quot; unique_id=&quot;10329&quot;&gt;&lt;property id=&quot;20148&quot; value=&quot;5&quot;/&gt;&lt;property id=&quot;20300&quot; value=&quot;Slide 19 - &amp;quot;Tables Test&amp;quot;&quot;/&gt;&lt;property id=&quot;20307&quot; value=&quot;268&quot;/&gt;&lt;/object&gt;&lt;object type=&quot;3&quot; unique_id=&quot;10330&quot;&gt;&lt;property id=&quot;20148&quot; value=&quot;5&quot;/&gt;&lt;property id=&quot;20300&quot; value=&quot;Slide 20 - &amp;quot;Tables Test&amp;quot;&quot;/&gt;&lt;property id=&quot;20307&quot; value=&quot;269&quot;/&gt;&lt;/object&gt;&lt;object type=&quot;3&quot; unique_id=&quot;10331&quot;&gt;&lt;property id=&quot;20148&quot; value=&quot;5&quot;/&gt;&lt;property id=&quot;20300&quot; value=&quot;Slide 21 - &amp;quot;Tables Test&amp;quot;&quot;/&gt;&lt;property id=&quot;20307&quot; value=&quot;270&quot;/&gt;&lt;/object&gt;&lt;object type=&quot;3&quot; unique_id=&quot;10332&quot;&gt;&lt;property id=&quot;20148&quot; value=&quot;5&quot;/&gt;&lt;property id=&quot;20300&quot; value=&quot;Slide 22 - &amp;quot;Tables Test&amp;quot;&quot;/&gt;&lt;property id=&quot;20307&quot; value=&quot;271&quot;/&gt;&lt;/object&gt;&lt;object type=&quot;3&quot; unique_id=&quot;10333&quot;&gt;&lt;property id=&quot;20148&quot; value=&quot;5&quot;/&gt;&lt;property id=&quot;20300&quot; value=&quot;Slide 23 - &amp;quot;Tables Test&amp;quot;&quot;/&gt;&lt;property id=&quot;20307&quot; value=&quot;272&quot;/&gt;&lt;/object&gt;&lt;object type=&quot;3&quot; unique_id=&quot;10334&quot;&gt;&lt;property id=&quot;20148&quot; value=&quot;5&quot;/&gt;&lt;property id=&quot;20300&quot; value=&quot;Slide 24 - &amp;quot;Tables Test&amp;quot;&quot;/&gt;&lt;property id=&quot;20307&quot; value=&quot;273&quot;/&gt;&lt;/object&gt;&lt;object type=&quot;3&quot; unique_id=&quot;10335&quot;&gt;&lt;property id=&quot;20148&quot; value=&quot;5&quot;/&gt;&lt;property id=&quot;20300&quot; value=&quot;Slide 25 - &amp;quot;Tables Test&amp;quot;&quot;/&gt;&lt;property id=&quot;20307&quot; value=&quot;274&quot;/&gt;&lt;/object&gt;&lt;object type=&quot;3&quot; unique_id=&quot;10336&quot;&gt;&lt;property id=&quot;20148&quot; value=&quot;5&quot;/&gt;&lt;property id=&quot;20300&quot; value=&quot;Slide 26 - &amp;quot;Tables Test&amp;quot;&quot;/&gt;&lt;property id=&quot;20307&quot; value=&quot;275&quot;/&gt;&lt;/object&gt;&lt;object type=&quot;3&quot; unique_id=&quot;10337&quot;&gt;&lt;property id=&quot;20148&quot; value=&quot;5&quot;/&gt;&lt;property id=&quot;20300&quot; value=&quot;Slide 27 - &amp;quot;Tables Test&amp;quot;&quot;/&gt;&lt;property id=&quot;20307&quot; value=&quot;276&quot;/&gt;&lt;/object&gt;&lt;object type=&quot;3&quot; unique_id=&quot;10338&quot;&gt;&lt;property id=&quot;20148&quot; value=&quot;5&quot;/&gt;&lt;property id=&quot;20300&quot; value=&quot;Slide 28 - &amp;quot;Tables Test&amp;quot;&quot;/&gt;&lt;property id=&quot;20307&quot; value=&quot;277&quot;/&gt;&lt;/object&gt;&lt;object type=&quot;3&quot; unique_id=&quot;10339&quot;&gt;&lt;property id=&quot;20148&quot; value=&quot;5&quot;/&gt;&lt;property id=&quot;20300&quot; value=&quot;Slide 29 - &amp;quot;Tables Test&amp;quot;&quot;/&gt;&lt;property id=&quot;20307&quot; value=&quot;278&quot;/&gt;&lt;/object&gt;&lt;object type=&quot;3&quot; unique_id=&quot;10340&quot;&gt;&lt;property id=&quot;20148&quot; value=&quot;5&quot;/&gt;&lt;property id=&quot;20300&quot; value=&quot;Slide 30 - &amp;quot;Tables Test&amp;quot;&quot;/&gt;&lt;property id=&quot;20307&quot; value=&quot;279&quot;/&gt;&lt;/object&gt;&lt;object type=&quot;3&quot; unique_id=&quot;10341&quot;&gt;&lt;property id=&quot;20148&quot; value=&quot;5&quot;/&gt;&lt;property id=&quot;20300&quot; value=&quot;Slide 31 - &amp;quot;SmartArt Styles&amp;quot;&quot;/&gt;&lt;property id=&quot;20307&quot; value=&quot;280&quot;/&gt;&lt;/object&gt;&lt;object type=&quot;3&quot; unique_id=&quot;10342&quot;&gt;&lt;property id=&quot;20148&quot; value=&quot;5&quot;/&gt;&lt;property id=&quot;20300&quot; value=&quot;Slide 32 - &amp;quot;SmartArt Styles&amp;quot;&quot;/&gt;&lt;property id=&quot;20307&quot; value=&quot;281&quot;/&gt;&lt;/object&gt;&lt;object type=&quot;3&quot; unique_id=&quot;10343&quot;&gt;&lt;property id=&quot;20148&quot; value=&quot;5&quot;/&gt;&lt;property id=&quot;20300&quot; value=&quot;Slide 33 - &amp;quot;SmartArt Styles&amp;quot;&quot;/&gt;&lt;property id=&quot;20307&quot; value=&quot;282&quot;/&gt;&lt;/object&gt;&lt;object type=&quot;3&quot; unique_id=&quot;34460&quot;&gt;&lt;property id=&quot;20148&quot; value=&quot;5&quot;/&gt;&lt;property id=&quot;20300&quot; value=&quot;Slide 2 - &amp;quot;Sample Bulleted Text&amp;quot;&quot;/&gt;&lt;property id=&quot;20307&quot; value=&quot;289&quot;/&gt;&lt;/object&gt;&lt;object type=&quot;3&quot; unique_id=&quot;34677&quot;&gt;&lt;property id=&quot;20148&quot; value=&quot;5&quot;/&gt;&lt;property id=&quot;20300&quot; value=&quot;Slide 3 - &amp;quot;Sample Bulleted Text&amp;quot;&quot;/&gt;&lt;property id=&quot;20307&quot; value=&quot;290&quot;/&gt;&lt;/object&gt;&lt;object type=&quot;3&quot; unique_id=&quot;34678&quot;&gt;&lt;property id=&quot;20148&quot; value=&quot;5&quot;/&gt;&lt;property id=&quot;20300&quot; value=&quot;Slide 4 - &amp;quot;Sample Bulleted Text&amp;quot;&quot;/&gt;&lt;property id=&quot;20307&quot; value=&quot;291&quot;/&gt;&lt;/object&gt;&lt;object type=&quot;3&quot; unique_id=&quot;34679&quot;&gt;&lt;property id=&quot;20148&quot; value=&quot;5&quot;/&gt;&lt;property id=&quot;20300&quot; value=&quot;Slide 5 - &amp;quot;Sample Bulleted Text&amp;quot;&quot;/&gt;&lt;property id=&quot;20307&quot; value=&quot;292&quot;/&gt;&lt;/object&gt;&lt;/object&gt;&lt;object type=&quot;8&quot; unique_id=&quot;1037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reePPT DNA 06">
  <a:themeElements>
    <a:clrScheme name="FreePPT 2758 DNA 0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AD9"/>
      </a:accent1>
      <a:accent2>
        <a:srgbClr val="D64742"/>
      </a:accent2>
      <a:accent3>
        <a:srgbClr val="00BF13"/>
      </a:accent3>
      <a:accent4>
        <a:srgbClr val="8352BF"/>
      </a:accent4>
      <a:accent5>
        <a:srgbClr val="00A2CF"/>
      </a:accent5>
      <a:accent6>
        <a:srgbClr val="D97625"/>
      </a:accent6>
      <a:hlink>
        <a:srgbClr val="B234F8"/>
      </a:hlink>
      <a:folHlink>
        <a:srgbClr val="D12B19"/>
      </a:folHlink>
    </a:clrScheme>
    <a:fontScheme name="FreePPT DNA 0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ePPT DNA 0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100000">
              <a:schemeClr val="phClr">
                <a:shade val="80000"/>
                <a:satMod val="3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/>
        </a:blipFill>
      </a:bgFillStyleLst>
    </a:fmtScheme>
  </a:themeElements>
  <a:objectDefaults/>
  <a:extraClrSchemeLst>
    <a:extraClrScheme>
      <a:clrScheme name="FreePPT DNA 0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F6AD9"/>
        </a:accent1>
        <a:accent2>
          <a:srgbClr val="D64742"/>
        </a:accent2>
        <a:accent3>
          <a:srgbClr val="00BF13"/>
        </a:accent3>
        <a:accent4>
          <a:srgbClr val="8352BF"/>
        </a:accent4>
        <a:accent5>
          <a:srgbClr val="00A2CF"/>
        </a:accent5>
        <a:accent6>
          <a:srgbClr val="D97625"/>
        </a:accent6>
        <a:hlink>
          <a:srgbClr val="B234F8"/>
        </a:hlink>
        <a:folHlink>
          <a:srgbClr val="D12B19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957</Words>
  <Application>Microsoft Office PowerPoint</Application>
  <PresentationFormat>On-screen Show (4:3)</PresentationFormat>
  <Paragraphs>165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FreePPT DNA 06</vt:lpstr>
      <vt:lpstr>Office Theme</vt:lpstr>
      <vt:lpstr>PowerPoint Presentation</vt:lpstr>
      <vt:lpstr>Objectives: </vt:lpstr>
      <vt:lpstr>PowerPoint Presentation</vt:lpstr>
      <vt:lpstr>Eukaryotic cells</vt:lpstr>
      <vt:lpstr>Mitotic cell cycle</vt:lpstr>
      <vt:lpstr>PowerPoint Presentation</vt:lpstr>
      <vt:lpstr>PowerPoint Presentation</vt:lpstr>
      <vt:lpstr>Chromosomes: </vt:lpstr>
      <vt:lpstr>PowerPoint Presentation</vt:lpstr>
      <vt:lpstr>PowerPoint Presentation</vt:lpstr>
      <vt:lpstr>karyotype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Different protocols for banding: </vt:lpstr>
      <vt:lpstr>PowerPoint Presentation</vt:lpstr>
      <vt:lpstr>fluorescent in situ hybridization (FISH )</vt:lpstr>
      <vt:lpstr>Summary </vt:lpstr>
      <vt:lpstr>PowerPoint Presentation</vt:lpstr>
      <vt:lpstr>Online Quiz !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Jumana Alqhtani</dc:creator>
  <cp:lastModifiedBy>Jumana Alqhtani</cp:lastModifiedBy>
  <cp:revision>37</cp:revision>
  <dcterms:created xsi:type="dcterms:W3CDTF">2016-10-24T18:59:45Z</dcterms:created>
  <dcterms:modified xsi:type="dcterms:W3CDTF">2016-10-30T16:53:37Z</dcterms:modified>
</cp:coreProperties>
</file>