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60" r:id="rId3"/>
    <p:sldId id="261" r:id="rId4"/>
    <p:sldId id="262" r:id="rId5"/>
    <p:sldId id="282" r:id="rId6"/>
    <p:sldId id="263" r:id="rId7"/>
    <p:sldId id="264" r:id="rId8"/>
    <p:sldId id="265" r:id="rId9"/>
    <p:sldId id="266" r:id="rId10"/>
    <p:sldId id="267" r:id="rId11"/>
    <p:sldId id="257" r:id="rId12"/>
    <p:sldId id="258" r:id="rId13"/>
    <p:sldId id="259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096"/>
    <a:srgbClr val="2F12A8"/>
    <a:srgbClr val="7B299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3952" autoAdjust="0"/>
  </p:normalViewPr>
  <p:slideViewPr>
    <p:cSldViewPr snapToGrid="0">
      <p:cViewPr>
        <p:scale>
          <a:sx n="60" d="100"/>
          <a:sy n="60" d="100"/>
        </p:scale>
        <p:origin x="-33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image" Target="../media/image10.jpg"/><Relationship Id="rId2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image" Target="../media/image10.jpg"/><Relationship Id="rId2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BBE49-B0BB-4E86-8C91-43223F9906C5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A42A749-A641-426D-A743-8346CE8D2F06}">
      <dgm:prSet phldrT="[Text]" custT="1"/>
      <dgm:spPr/>
      <dgm:t>
        <a:bodyPr/>
        <a:lstStyle/>
        <a:p>
          <a:r>
            <a:rPr lang="en-GB" sz="2400" dirty="0">
              <a:latin typeface="Arial" pitchFamily="34" charset="0"/>
              <a:cs typeface="Arial" pitchFamily="34" charset="0"/>
            </a:rPr>
            <a:t>No sterols</a:t>
          </a:r>
        </a:p>
      </dgm:t>
    </dgm:pt>
    <dgm:pt modelId="{2619B9E4-127B-4CC8-9C02-1229A8D84578}" type="parTrans" cxnId="{477D6D18-F05D-4D14-8773-E383A5C4B49F}">
      <dgm:prSet/>
      <dgm:spPr/>
      <dgm:t>
        <a:bodyPr/>
        <a:lstStyle/>
        <a:p>
          <a:endParaRPr lang="en-GB"/>
        </a:p>
      </dgm:t>
    </dgm:pt>
    <dgm:pt modelId="{78C4E529-A8BE-44E9-A4C4-43D04DA04B91}" type="sibTrans" cxnId="{477D6D18-F05D-4D14-8773-E383A5C4B49F}">
      <dgm:prSet/>
      <dgm:spPr/>
      <dgm:t>
        <a:bodyPr/>
        <a:lstStyle/>
        <a:p>
          <a:endParaRPr lang="en-GB"/>
        </a:p>
      </dgm:t>
    </dgm:pt>
    <dgm:pt modelId="{C8F3955A-159F-4AF1-B437-339D0E8ABD31}">
      <dgm:prSet phldrT="[Text]" custT="1"/>
      <dgm:spPr/>
      <dgm:t>
        <a:bodyPr/>
        <a:lstStyle/>
        <a:p>
          <a:r>
            <a:rPr lang="en-GB" sz="2000" dirty="0">
              <a:latin typeface="Arial" pitchFamily="34" charset="0"/>
              <a:cs typeface="Arial" pitchFamily="34" charset="0"/>
            </a:rPr>
            <a:t>Bacteria contain </a:t>
          </a:r>
          <a:r>
            <a:rPr lang="en-GB" sz="20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PLASMIDES</a:t>
          </a:r>
          <a:r>
            <a:rPr lang="en-GB" sz="2000" dirty="0">
              <a:latin typeface="Arial" pitchFamily="34" charset="0"/>
              <a:cs typeface="Arial" pitchFamily="34" charset="0"/>
            </a:rPr>
            <a:t> which is extra piece of </a:t>
          </a:r>
          <a:r>
            <a:rPr lang="en-GB" sz="20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DNA</a:t>
          </a:r>
        </a:p>
      </dgm:t>
    </dgm:pt>
    <dgm:pt modelId="{2C294965-02BF-46C4-93C8-46DC76A093EA}" type="parTrans" cxnId="{D21C5D3E-1AC0-466C-999E-4836827134AA}">
      <dgm:prSet/>
      <dgm:spPr/>
      <dgm:t>
        <a:bodyPr/>
        <a:lstStyle/>
        <a:p>
          <a:endParaRPr lang="en-GB"/>
        </a:p>
      </dgm:t>
    </dgm:pt>
    <dgm:pt modelId="{1B473053-81C3-45D3-BEAD-E97EBFB37F36}" type="sibTrans" cxnId="{D21C5D3E-1AC0-466C-999E-4836827134AA}">
      <dgm:prSet/>
      <dgm:spPr/>
      <dgm:t>
        <a:bodyPr/>
        <a:lstStyle/>
        <a:p>
          <a:endParaRPr lang="en-GB"/>
        </a:p>
      </dgm:t>
    </dgm:pt>
    <dgm:pt modelId="{75AF45A2-F6F1-4CC2-9DB1-EEFA08FC1B22}" type="pres">
      <dgm:prSet presAssocID="{9BDBBE49-B0BB-4E86-8C91-43223F9906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281E7-DD12-4B31-96CD-60584509D759}" type="pres">
      <dgm:prSet presAssocID="{3A42A749-A641-426D-A743-8346CE8D2F06}" presName="Name5" presStyleLbl="vennNode1" presStyleIdx="0" presStyleCnt="2" custScaleX="87352" custScaleY="23042" custLinFactNeighborX="-42799" custLinFactNeighborY="-25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C8B9A-1458-421C-91A9-DF1BCAB5FB64}" type="pres">
      <dgm:prSet presAssocID="{78C4E529-A8BE-44E9-A4C4-43D04DA04B91}" presName="space" presStyleCnt="0"/>
      <dgm:spPr/>
    </dgm:pt>
    <dgm:pt modelId="{8D0BBE86-150C-4D62-8880-A863D62CA104}" type="pres">
      <dgm:prSet presAssocID="{C8F3955A-159F-4AF1-B437-339D0E8ABD31}" presName="Name5" presStyleLbl="vennNode1" presStyleIdx="1" presStyleCnt="2" custScaleX="95151" custScaleY="19351" custLinFactNeighborX="91893" custLinFactNeighborY="-25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C5D3E-1AC0-466C-999E-4836827134AA}" srcId="{9BDBBE49-B0BB-4E86-8C91-43223F9906C5}" destId="{C8F3955A-159F-4AF1-B437-339D0E8ABD31}" srcOrd="1" destOrd="0" parTransId="{2C294965-02BF-46C4-93C8-46DC76A093EA}" sibTransId="{1B473053-81C3-45D3-BEAD-E97EBFB37F36}"/>
    <dgm:cxn modelId="{6E146F26-9D7F-437B-B414-D7E463D31900}" type="presOf" srcId="{3A42A749-A641-426D-A743-8346CE8D2F06}" destId="{736281E7-DD12-4B31-96CD-60584509D759}" srcOrd="0" destOrd="0" presId="urn:microsoft.com/office/officeart/2005/8/layout/venn3"/>
    <dgm:cxn modelId="{F3C2FA5D-5924-4E60-B8D0-7391869FD432}" type="presOf" srcId="{C8F3955A-159F-4AF1-B437-339D0E8ABD31}" destId="{8D0BBE86-150C-4D62-8880-A863D62CA104}" srcOrd="0" destOrd="0" presId="urn:microsoft.com/office/officeart/2005/8/layout/venn3"/>
    <dgm:cxn modelId="{7BFBB1AE-3D16-48DC-BDEA-9C70FFE65BB5}" type="presOf" srcId="{9BDBBE49-B0BB-4E86-8C91-43223F9906C5}" destId="{75AF45A2-F6F1-4CC2-9DB1-EEFA08FC1B22}" srcOrd="0" destOrd="0" presId="urn:microsoft.com/office/officeart/2005/8/layout/venn3"/>
    <dgm:cxn modelId="{477D6D18-F05D-4D14-8773-E383A5C4B49F}" srcId="{9BDBBE49-B0BB-4E86-8C91-43223F9906C5}" destId="{3A42A749-A641-426D-A743-8346CE8D2F06}" srcOrd="0" destOrd="0" parTransId="{2619B9E4-127B-4CC8-9C02-1229A8D84578}" sibTransId="{78C4E529-A8BE-44E9-A4C4-43D04DA04B91}"/>
    <dgm:cxn modelId="{ABA17516-3FBA-4D42-AF16-76CB8EF3CC30}" type="presParOf" srcId="{75AF45A2-F6F1-4CC2-9DB1-EEFA08FC1B22}" destId="{736281E7-DD12-4B31-96CD-60584509D759}" srcOrd="0" destOrd="0" presId="urn:microsoft.com/office/officeart/2005/8/layout/venn3"/>
    <dgm:cxn modelId="{492AFED5-D9C5-4736-9F65-2C31343EA30A}" type="presParOf" srcId="{75AF45A2-F6F1-4CC2-9DB1-EEFA08FC1B22}" destId="{E3DC8B9A-1458-421C-91A9-DF1BCAB5FB64}" srcOrd="1" destOrd="0" presId="urn:microsoft.com/office/officeart/2005/8/layout/venn3"/>
    <dgm:cxn modelId="{E2B74DE1-CE57-4B45-A5DA-EAEC34391DD9}" type="presParOf" srcId="{75AF45A2-F6F1-4CC2-9DB1-EEFA08FC1B22}" destId="{8D0BBE86-150C-4D62-8880-A863D62CA104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7B80A-FEBD-4044-8C35-E1E70C1EB06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</dgm:pt>
    <dgm:pt modelId="{4C55CACB-D633-4217-B98E-8079FCD62E35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Pairs………..</a:t>
          </a:r>
          <a:r>
            <a:rPr lang="en-US" dirty="0" err="1">
              <a:solidFill>
                <a:srgbClr val="0070C0"/>
              </a:solidFill>
            </a:rPr>
            <a:t>Diplococci</a:t>
          </a:r>
          <a:endParaRPr lang="en-GB" dirty="0"/>
        </a:p>
      </dgm:t>
    </dgm:pt>
    <dgm:pt modelId="{E4FD3CB0-DB3D-4F6D-87A7-7D0682BFF486}" type="parTrans" cxnId="{ABAE9515-79A7-424B-BBB2-926BCEC13B76}">
      <dgm:prSet/>
      <dgm:spPr/>
      <dgm:t>
        <a:bodyPr/>
        <a:lstStyle/>
        <a:p>
          <a:endParaRPr lang="en-GB"/>
        </a:p>
      </dgm:t>
    </dgm:pt>
    <dgm:pt modelId="{24081272-96F7-498D-BAA2-B931AFE448AD}" type="sibTrans" cxnId="{ABAE9515-79A7-424B-BBB2-926BCEC13B76}">
      <dgm:prSet/>
      <dgm:spPr/>
      <dgm:t>
        <a:bodyPr/>
        <a:lstStyle/>
        <a:p>
          <a:endParaRPr lang="en-GB"/>
        </a:p>
      </dgm:t>
    </dgm:pt>
    <dgm:pt modelId="{B16D4F1D-726D-4FAC-9E5A-E0A41BC51611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Clusters…….Staphylococci</a:t>
          </a:r>
          <a:endParaRPr lang="en-GB" dirty="0"/>
        </a:p>
      </dgm:t>
    </dgm:pt>
    <dgm:pt modelId="{056FE585-B8DB-4AEF-B250-B3BB97B8E707}" type="parTrans" cxnId="{AEBADE56-D00E-4DDC-85DB-5160494B3D09}">
      <dgm:prSet/>
      <dgm:spPr/>
      <dgm:t>
        <a:bodyPr/>
        <a:lstStyle/>
        <a:p>
          <a:endParaRPr lang="en-GB"/>
        </a:p>
      </dgm:t>
    </dgm:pt>
    <dgm:pt modelId="{195E274A-CF82-46B9-A83C-E0507115D6E4}" type="sibTrans" cxnId="{AEBADE56-D00E-4DDC-85DB-5160494B3D09}">
      <dgm:prSet/>
      <dgm:spPr/>
      <dgm:t>
        <a:bodyPr/>
        <a:lstStyle/>
        <a:p>
          <a:endParaRPr lang="en-GB"/>
        </a:p>
      </dgm:t>
    </dgm:pt>
    <dgm:pt modelId="{4D01B1D2-71EA-41B1-89EE-7996D4CDB0EB}">
      <dgm:prSet phldrT="[Text]"/>
      <dgm:spPr/>
      <dgm:t>
        <a:bodyPr/>
        <a:lstStyle/>
        <a:p>
          <a:r>
            <a:rPr lang="en-US">
              <a:solidFill>
                <a:srgbClr val="0070C0"/>
              </a:solidFill>
            </a:rPr>
            <a:t>Chains………Streptococci</a:t>
          </a:r>
          <a:endParaRPr lang="en-GB"/>
        </a:p>
      </dgm:t>
    </dgm:pt>
    <dgm:pt modelId="{1B83FE43-B40F-48A7-AF11-68DD41D82970}" type="parTrans" cxnId="{294A3B23-7D93-4C3D-9E4F-053F17643AFA}">
      <dgm:prSet/>
      <dgm:spPr/>
      <dgm:t>
        <a:bodyPr/>
        <a:lstStyle/>
        <a:p>
          <a:endParaRPr lang="en-GB"/>
        </a:p>
      </dgm:t>
    </dgm:pt>
    <dgm:pt modelId="{C632AC60-94F1-4F6D-9213-EBB15D55DC6A}" type="sibTrans" cxnId="{294A3B23-7D93-4C3D-9E4F-053F17643AFA}">
      <dgm:prSet/>
      <dgm:spPr/>
      <dgm:t>
        <a:bodyPr/>
        <a:lstStyle/>
        <a:p>
          <a:endParaRPr lang="en-GB"/>
        </a:p>
      </dgm:t>
    </dgm:pt>
    <dgm:pt modelId="{9E87911D-6C4C-48BD-B550-2153BB9F6FD2}">
      <dgm:prSet/>
      <dgm:spPr/>
      <dgm:t>
        <a:bodyPr/>
        <a:lstStyle/>
        <a:p>
          <a:r>
            <a:rPr lang="en-US">
              <a:solidFill>
                <a:srgbClr val="0070C0"/>
              </a:solidFill>
            </a:rPr>
            <a:t>In four……….Tetrad</a:t>
          </a:r>
          <a:endParaRPr lang="en-US" dirty="0">
            <a:solidFill>
              <a:srgbClr val="0070C0"/>
            </a:solidFill>
          </a:endParaRPr>
        </a:p>
      </dgm:t>
    </dgm:pt>
    <dgm:pt modelId="{E5716EC2-244C-4195-A8C1-C20D6D33F30C}" type="parTrans" cxnId="{AF40B6BE-98BF-4169-837D-97704173E766}">
      <dgm:prSet/>
      <dgm:spPr/>
      <dgm:t>
        <a:bodyPr/>
        <a:lstStyle/>
        <a:p>
          <a:endParaRPr lang="en-GB"/>
        </a:p>
      </dgm:t>
    </dgm:pt>
    <dgm:pt modelId="{191D38C6-83E9-460D-9CE8-FA197A193261}" type="sibTrans" cxnId="{AF40B6BE-98BF-4169-837D-97704173E766}">
      <dgm:prSet/>
      <dgm:spPr/>
      <dgm:t>
        <a:bodyPr/>
        <a:lstStyle/>
        <a:p>
          <a:endParaRPr lang="en-GB"/>
        </a:p>
      </dgm:t>
    </dgm:pt>
    <dgm:pt modelId="{65248E05-0F65-4B25-A266-11A800DBCABA}">
      <dgm:prSet/>
      <dgm:spPr/>
      <dgm:t>
        <a:bodyPr/>
        <a:lstStyle/>
        <a:p>
          <a:r>
            <a:rPr lang="en-US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Palisades…..</a:t>
          </a:r>
          <a:r>
            <a:rPr lang="en-US" i="1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Corynebacterium</a:t>
          </a:r>
          <a:endParaRPr lang="en-US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79947489-E962-4109-9B67-CAA942162C9C}" type="parTrans" cxnId="{CB9C2E6C-6D58-4CFA-AE83-21CD6D97935D}">
      <dgm:prSet/>
      <dgm:spPr/>
      <dgm:t>
        <a:bodyPr/>
        <a:lstStyle/>
        <a:p>
          <a:endParaRPr lang="en-GB"/>
        </a:p>
      </dgm:t>
    </dgm:pt>
    <dgm:pt modelId="{F79E79C0-882A-4D50-B93A-AA1BE927BE8E}" type="sibTrans" cxnId="{CB9C2E6C-6D58-4CFA-AE83-21CD6D97935D}">
      <dgm:prSet/>
      <dgm:spPr/>
      <dgm:t>
        <a:bodyPr/>
        <a:lstStyle/>
        <a:p>
          <a:endParaRPr lang="en-GB"/>
        </a:p>
      </dgm:t>
    </dgm:pt>
    <dgm:pt modelId="{2A81E6DF-F995-4505-A161-670BDF2D27FE}" type="pres">
      <dgm:prSet presAssocID="{1337B80A-FEBD-4044-8C35-E1E70C1EB061}" presName="linear" presStyleCnt="0">
        <dgm:presLayoutVars>
          <dgm:dir/>
          <dgm:resizeHandles val="exact"/>
        </dgm:presLayoutVars>
      </dgm:prSet>
      <dgm:spPr/>
    </dgm:pt>
    <dgm:pt modelId="{01508D8D-2526-44EC-A366-656A56B61076}" type="pres">
      <dgm:prSet presAssocID="{4C55CACB-D633-4217-B98E-8079FCD62E35}" presName="comp" presStyleCnt="0"/>
      <dgm:spPr/>
    </dgm:pt>
    <dgm:pt modelId="{B6DD4E4D-74BE-4719-8246-AEB461618935}" type="pres">
      <dgm:prSet presAssocID="{4C55CACB-D633-4217-B98E-8079FCD62E35}" presName="box" presStyleLbl="node1" presStyleIdx="0" presStyleCnt="5"/>
      <dgm:spPr/>
      <dgm:t>
        <a:bodyPr/>
        <a:lstStyle/>
        <a:p>
          <a:endParaRPr lang="en-US"/>
        </a:p>
      </dgm:t>
    </dgm:pt>
    <dgm:pt modelId="{5AF214E0-36A4-463D-80EB-46164FDAB603}" type="pres">
      <dgm:prSet presAssocID="{4C55CACB-D633-4217-B98E-8079FCD62E3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B39111D-A94C-4098-8BEA-47534B0B4195}" type="pres">
      <dgm:prSet presAssocID="{4C55CACB-D633-4217-B98E-8079FCD62E3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3C717-2405-4D20-A805-845847AD13F3}" type="pres">
      <dgm:prSet presAssocID="{24081272-96F7-498D-BAA2-B931AFE448AD}" presName="spacer" presStyleCnt="0"/>
      <dgm:spPr/>
    </dgm:pt>
    <dgm:pt modelId="{54CAE9B6-4F43-49D4-B187-6D555B4AD4C6}" type="pres">
      <dgm:prSet presAssocID="{B16D4F1D-726D-4FAC-9E5A-E0A41BC51611}" presName="comp" presStyleCnt="0"/>
      <dgm:spPr/>
    </dgm:pt>
    <dgm:pt modelId="{4EB81121-7E19-4706-AEF2-5F2726B1905F}" type="pres">
      <dgm:prSet presAssocID="{B16D4F1D-726D-4FAC-9E5A-E0A41BC51611}" presName="box" presStyleLbl="node1" presStyleIdx="1" presStyleCnt="5"/>
      <dgm:spPr/>
      <dgm:t>
        <a:bodyPr/>
        <a:lstStyle/>
        <a:p>
          <a:endParaRPr lang="en-US"/>
        </a:p>
      </dgm:t>
    </dgm:pt>
    <dgm:pt modelId="{13947A4A-C6EC-40B1-B2C8-83722E62995E}" type="pres">
      <dgm:prSet presAssocID="{B16D4F1D-726D-4FAC-9E5A-E0A41BC51611}" presName="img" presStyleLbl="fgImgPlace1" presStyleIdx="1" presStyleCnt="5" custScaleY="1118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4554806D-DB24-4E21-837E-90BB93B04E84}" type="pres">
      <dgm:prSet presAssocID="{B16D4F1D-726D-4FAC-9E5A-E0A41BC5161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0A769-6ECF-4A67-BEA3-0673BF0090F9}" type="pres">
      <dgm:prSet presAssocID="{195E274A-CF82-46B9-A83C-E0507115D6E4}" presName="spacer" presStyleCnt="0"/>
      <dgm:spPr/>
    </dgm:pt>
    <dgm:pt modelId="{51F37E78-520C-4C0B-8F5C-C36AF5B7884E}" type="pres">
      <dgm:prSet presAssocID="{4D01B1D2-71EA-41B1-89EE-7996D4CDB0EB}" presName="comp" presStyleCnt="0"/>
      <dgm:spPr/>
    </dgm:pt>
    <dgm:pt modelId="{DCB60B36-B982-474E-B2BC-894468587319}" type="pres">
      <dgm:prSet presAssocID="{4D01B1D2-71EA-41B1-89EE-7996D4CDB0EB}" presName="box" presStyleLbl="node1" presStyleIdx="2" presStyleCnt="5"/>
      <dgm:spPr/>
      <dgm:t>
        <a:bodyPr/>
        <a:lstStyle/>
        <a:p>
          <a:endParaRPr lang="en-US"/>
        </a:p>
      </dgm:t>
    </dgm:pt>
    <dgm:pt modelId="{74DC342A-F395-4B13-9375-46CA380F4C0D}" type="pres">
      <dgm:prSet presAssocID="{4D01B1D2-71EA-41B1-89EE-7996D4CDB0EB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345FDEDE-CF9C-490F-B0F9-047E5064F86C}" type="pres">
      <dgm:prSet presAssocID="{4D01B1D2-71EA-41B1-89EE-7996D4CDB0E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DCA7E-2898-473C-8CF8-42CC5E244EA1}" type="pres">
      <dgm:prSet presAssocID="{C632AC60-94F1-4F6D-9213-EBB15D55DC6A}" presName="spacer" presStyleCnt="0"/>
      <dgm:spPr/>
    </dgm:pt>
    <dgm:pt modelId="{E6D0FA43-8143-4783-947B-EC6DD65F1DD0}" type="pres">
      <dgm:prSet presAssocID="{9E87911D-6C4C-48BD-B550-2153BB9F6FD2}" presName="comp" presStyleCnt="0"/>
      <dgm:spPr/>
    </dgm:pt>
    <dgm:pt modelId="{9C153CD6-EDE2-4CB0-8D92-0E2995719F7A}" type="pres">
      <dgm:prSet presAssocID="{9E87911D-6C4C-48BD-B550-2153BB9F6FD2}" presName="box" presStyleLbl="node1" presStyleIdx="3" presStyleCnt="5"/>
      <dgm:spPr/>
      <dgm:t>
        <a:bodyPr/>
        <a:lstStyle/>
        <a:p>
          <a:endParaRPr lang="en-US"/>
        </a:p>
      </dgm:t>
    </dgm:pt>
    <dgm:pt modelId="{4305353B-8D8C-4F7F-B625-E4DBAD9C7950}" type="pres">
      <dgm:prSet presAssocID="{9E87911D-6C4C-48BD-B550-2153BB9F6FD2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5B000827-FAFA-4329-B3D5-71DC04695861}" type="pres">
      <dgm:prSet presAssocID="{9E87911D-6C4C-48BD-B550-2153BB9F6FD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B3391-3679-4A45-8C79-C75157CA6A47}" type="pres">
      <dgm:prSet presAssocID="{191D38C6-83E9-460D-9CE8-FA197A193261}" presName="spacer" presStyleCnt="0"/>
      <dgm:spPr/>
    </dgm:pt>
    <dgm:pt modelId="{167A9393-C6FD-4815-A18D-6F02E1029736}" type="pres">
      <dgm:prSet presAssocID="{65248E05-0F65-4B25-A266-11A800DBCABA}" presName="comp" presStyleCnt="0"/>
      <dgm:spPr/>
    </dgm:pt>
    <dgm:pt modelId="{2750A8A4-E37F-4342-8AC8-0D8E0D5F568E}" type="pres">
      <dgm:prSet presAssocID="{65248E05-0F65-4B25-A266-11A800DBCABA}" presName="box" presStyleLbl="node1" presStyleIdx="4" presStyleCnt="5" custScaleY="124458"/>
      <dgm:spPr/>
      <dgm:t>
        <a:bodyPr/>
        <a:lstStyle/>
        <a:p>
          <a:endParaRPr lang="en-US"/>
        </a:p>
      </dgm:t>
    </dgm:pt>
    <dgm:pt modelId="{F26F6463-7A27-4803-97DC-66A6D6E00C8C}" type="pres">
      <dgm:prSet presAssocID="{65248E05-0F65-4B25-A266-11A800DBCABA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2000" b="-92000"/>
          </a:stretch>
        </a:blipFill>
      </dgm:spPr>
    </dgm:pt>
    <dgm:pt modelId="{C170B06F-3622-4F1A-8AD4-E06182718AA5}" type="pres">
      <dgm:prSet presAssocID="{65248E05-0F65-4B25-A266-11A800DBCAB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9F2B9-E752-46A8-BB79-2ADD1110F424}" type="presOf" srcId="{9E87911D-6C4C-48BD-B550-2153BB9F6FD2}" destId="{5B000827-FAFA-4329-B3D5-71DC04695861}" srcOrd="1" destOrd="0" presId="urn:microsoft.com/office/officeart/2005/8/layout/vList4"/>
    <dgm:cxn modelId="{CB9C2E6C-6D58-4CFA-AE83-21CD6D97935D}" srcId="{1337B80A-FEBD-4044-8C35-E1E70C1EB061}" destId="{65248E05-0F65-4B25-A266-11A800DBCABA}" srcOrd="4" destOrd="0" parTransId="{79947489-E962-4109-9B67-CAA942162C9C}" sibTransId="{F79E79C0-882A-4D50-B93A-AA1BE927BE8E}"/>
    <dgm:cxn modelId="{294A3B23-7D93-4C3D-9E4F-053F17643AFA}" srcId="{1337B80A-FEBD-4044-8C35-E1E70C1EB061}" destId="{4D01B1D2-71EA-41B1-89EE-7996D4CDB0EB}" srcOrd="2" destOrd="0" parTransId="{1B83FE43-B40F-48A7-AF11-68DD41D82970}" sibTransId="{C632AC60-94F1-4F6D-9213-EBB15D55DC6A}"/>
    <dgm:cxn modelId="{AF40B6BE-98BF-4169-837D-97704173E766}" srcId="{1337B80A-FEBD-4044-8C35-E1E70C1EB061}" destId="{9E87911D-6C4C-48BD-B550-2153BB9F6FD2}" srcOrd="3" destOrd="0" parTransId="{E5716EC2-244C-4195-A8C1-C20D6D33F30C}" sibTransId="{191D38C6-83E9-460D-9CE8-FA197A193261}"/>
    <dgm:cxn modelId="{5079EE04-30E6-4EA8-81E7-73C9802C9B51}" type="presOf" srcId="{65248E05-0F65-4B25-A266-11A800DBCABA}" destId="{2750A8A4-E37F-4342-8AC8-0D8E0D5F568E}" srcOrd="0" destOrd="0" presId="urn:microsoft.com/office/officeart/2005/8/layout/vList4"/>
    <dgm:cxn modelId="{780EFA03-269E-4C10-B3BE-0731610C25B8}" type="presOf" srcId="{4D01B1D2-71EA-41B1-89EE-7996D4CDB0EB}" destId="{345FDEDE-CF9C-490F-B0F9-047E5064F86C}" srcOrd="1" destOrd="0" presId="urn:microsoft.com/office/officeart/2005/8/layout/vList4"/>
    <dgm:cxn modelId="{4A1F0FAD-5FBA-468A-BF90-50242162E3C1}" type="presOf" srcId="{4D01B1D2-71EA-41B1-89EE-7996D4CDB0EB}" destId="{DCB60B36-B982-474E-B2BC-894468587319}" srcOrd="0" destOrd="0" presId="urn:microsoft.com/office/officeart/2005/8/layout/vList4"/>
    <dgm:cxn modelId="{155380F0-24FF-4B70-8356-629C5DF02D3A}" type="presOf" srcId="{B16D4F1D-726D-4FAC-9E5A-E0A41BC51611}" destId="{4554806D-DB24-4E21-837E-90BB93B04E84}" srcOrd="1" destOrd="0" presId="urn:microsoft.com/office/officeart/2005/8/layout/vList4"/>
    <dgm:cxn modelId="{C9CA4D1E-2476-4A2B-BE93-C7099611311D}" type="presOf" srcId="{9E87911D-6C4C-48BD-B550-2153BB9F6FD2}" destId="{9C153CD6-EDE2-4CB0-8D92-0E2995719F7A}" srcOrd="0" destOrd="0" presId="urn:microsoft.com/office/officeart/2005/8/layout/vList4"/>
    <dgm:cxn modelId="{1ED690D4-17D7-404B-9CB7-8CC9E429E106}" type="presOf" srcId="{4C55CACB-D633-4217-B98E-8079FCD62E35}" destId="{9B39111D-A94C-4098-8BEA-47534B0B4195}" srcOrd="1" destOrd="0" presId="urn:microsoft.com/office/officeart/2005/8/layout/vList4"/>
    <dgm:cxn modelId="{AEBADE56-D00E-4DDC-85DB-5160494B3D09}" srcId="{1337B80A-FEBD-4044-8C35-E1E70C1EB061}" destId="{B16D4F1D-726D-4FAC-9E5A-E0A41BC51611}" srcOrd="1" destOrd="0" parTransId="{056FE585-B8DB-4AEF-B250-B3BB97B8E707}" sibTransId="{195E274A-CF82-46B9-A83C-E0507115D6E4}"/>
    <dgm:cxn modelId="{CBE038B3-6E7A-49B7-A889-4DF51E0D0B6C}" type="presOf" srcId="{1337B80A-FEBD-4044-8C35-E1E70C1EB061}" destId="{2A81E6DF-F995-4505-A161-670BDF2D27FE}" srcOrd="0" destOrd="0" presId="urn:microsoft.com/office/officeart/2005/8/layout/vList4"/>
    <dgm:cxn modelId="{1C0B6518-9DE6-48E5-849A-10CDF25F12D1}" type="presOf" srcId="{4C55CACB-D633-4217-B98E-8079FCD62E35}" destId="{B6DD4E4D-74BE-4719-8246-AEB461618935}" srcOrd="0" destOrd="0" presId="urn:microsoft.com/office/officeart/2005/8/layout/vList4"/>
    <dgm:cxn modelId="{6C1AEA37-2E64-4718-A2FC-9D82D1CC9DC8}" type="presOf" srcId="{B16D4F1D-726D-4FAC-9E5A-E0A41BC51611}" destId="{4EB81121-7E19-4706-AEF2-5F2726B1905F}" srcOrd="0" destOrd="0" presId="urn:microsoft.com/office/officeart/2005/8/layout/vList4"/>
    <dgm:cxn modelId="{64F9ECB5-C1BA-4895-9440-AD14EF2B817C}" type="presOf" srcId="{65248E05-0F65-4B25-A266-11A800DBCABA}" destId="{C170B06F-3622-4F1A-8AD4-E06182718AA5}" srcOrd="1" destOrd="0" presId="urn:microsoft.com/office/officeart/2005/8/layout/vList4"/>
    <dgm:cxn modelId="{ABAE9515-79A7-424B-BBB2-926BCEC13B76}" srcId="{1337B80A-FEBD-4044-8C35-E1E70C1EB061}" destId="{4C55CACB-D633-4217-B98E-8079FCD62E35}" srcOrd="0" destOrd="0" parTransId="{E4FD3CB0-DB3D-4F6D-87A7-7D0682BFF486}" sibTransId="{24081272-96F7-498D-BAA2-B931AFE448AD}"/>
    <dgm:cxn modelId="{05075CEA-4222-4BED-8D96-8D283D45C593}" type="presParOf" srcId="{2A81E6DF-F995-4505-A161-670BDF2D27FE}" destId="{01508D8D-2526-44EC-A366-656A56B61076}" srcOrd="0" destOrd="0" presId="urn:microsoft.com/office/officeart/2005/8/layout/vList4"/>
    <dgm:cxn modelId="{339736C5-2CB0-44F1-B35D-5831C7E42B2B}" type="presParOf" srcId="{01508D8D-2526-44EC-A366-656A56B61076}" destId="{B6DD4E4D-74BE-4719-8246-AEB461618935}" srcOrd="0" destOrd="0" presId="urn:microsoft.com/office/officeart/2005/8/layout/vList4"/>
    <dgm:cxn modelId="{C6800D76-A5B7-4436-A4A2-5F036999C951}" type="presParOf" srcId="{01508D8D-2526-44EC-A366-656A56B61076}" destId="{5AF214E0-36A4-463D-80EB-46164FDAB603}" srcOrd="1" destOrd="0" presId="urn:microsoft.com/office/officeart/2005/8/layout/vList4"/>
    <dgm:cxn modelId="{2EFB06AF-29B0-4EFA-9277-549F2744ADED}" type="presParOf" srcId="{01508D8D-2526-44EC-A366-656A56B61076}" destId="{9B39111D-A94C-4098-8BEA-47534B0B4195}" srcOrd="2" destOrd="0" presId="urn:microsoft.com/office/officeart/2005/8/layout/vList4"/>
    <dgm:cxn modelId="{E5FDAE3B-B011-420B-9F44-AA4C40FE38E9}" type="presParOf" srcId="{2A81E6DF-F995-4505-A161-670BDF2D27FE}" destId="{26F3C717-2405-4D20-A805-845847AD13F3}" srcOrd="1" destOrd="0" presId="urn:microsoft.com/office/officeart/2005/8/layout/vList4"/>
    <dgm:cxn modelId="{F99D7171-C6CB-4F62-80DF-577BDB1DE29A}" type="presParOf" srcId="{2A81E6DF-F995-4505-A161-670BDF2D27FE}" destId="{54CAE9B6-4F43-49D4-B187-6D555B4AD4C6}" srcOrd="2" destOrd="0" presId="urn:microsoft.com/office/officeart/2005/8/layout/vList4"/>
    <dgm:cxn modelId="{2D2F6E9A-C38A-44BC-A207-A65D33A375C1}" type="presParOf" srcId="{54CAE9B6-4F43-49D4-B187-6D555B4AD4C6}" destId="{4EB81121-7E19-4706-AEF2-5F2726B1905F}" srcOrd="0" destOrd="0" presId="urn:microsoft.com/office/officeart/2005/8/layout/vList4"/>
    <dgm:cxn modelId="{B5EFE570-CCE8-4450-AC04-C88DE96964FD}" type="presParOf" srcId="{54CAE9B6-4F43-49D4-B187-6D555B4AD4C6}" destId="{13947A4A-C6EC-40B1-B2C8-83722E62995E}" srcOrd="1" destOrd="0" presId="urn:microsoft.com/office/officeart/2005/8/layout/vList4"/>
    <dgm:cxn modelId="{578EFE89-B007-4997-8DED-55433A154EDF}" type="presParOf" srcId="{54CAE9B6-4F43-49D4-B187-6D555B4AD4C6}" destId="{4554806D-DB24-4E21-837E-90BB93B04E84}" srcOrd="2" destOrd="0" presId="urn:microsoft.com/office/officeart/2005/8/layout/vList4"/>
    <dgm:cxn modelId="{12BC18F3-8C37-4F98-826A-8AB991FB15EB}" type="presParOf" srcId="{2A81E6DF-F995-4505-A161-670BDF2D27FE}" destId="{ACE0A769-6ECF-4A67-BEA3-0673BF0090F9}" srcOrd="3" destOrd="0" presId="urn:microsoft.com/office/officeart/2005/8/layout/vList4"/>
    <dgm:cxn modelId="{316C9EAA-4035-41B4-BE17-9764ADA5228D}" type="presParOf" srcId="{2A81E6DF-F995-4505-A161-670BDF2D27FE}" destId="{51F37E78-520C-4C0B-8F5C-C36AF5B7884E}" srcOrd="4" destOrd="0" presId="urn:microsoft.com/office/officeart/2005/8/layout/vList4"/>
    <dgm:cxn modelId="{07FEB2A3-A916-4D4F-8F1C-EBA2F2FB898D}" type="presParOf" srcId="{51F37E78-520C-4C0B-8F5C-C36AF5B7884E}" destId="{DCB60B36-B982-474E-B2BC-894468587319}" srcOrd="0" destOrd="0" presId="urn:microsoft.com/office/officeart/2005/8/layout/vList4"/>
    <dgm:cxn modelId="{270558F4-5530-4F7A-9A2F-BFAADB653790}" type="presParOf" srcId="{51F37E78-520C-4C0B-8F5C-C36AF5B7884E}" destId="{74DC342A-F395-4B13-9375-46CA380F4C0D}" srcOrd="1" destOrd="0" presId="urn:microsoft.com/office/officeart/2005/8/layout/vList4"/>
    <dgm:cxn modelId="{4848DD22-DD8C-43DD-B352-BB44905EA5A7}" type="presParOf" srcId="{51F37E78-520C-4C0B-8F5C-C36AF5B7884E}" destId="{345FDEDE-CF9C-490F-B0F9-047E5064F86C}" srcOrd="2" destOrd="0" presId="urn:microsoft.com/office/officeart/2005/8/layout/vList4"/>
    <dgm:cxn modelId="{39304A0E-3C83-4135-B5B0-87F715F8DC14}" type="presParOf" srcId="{2A81E6DF-F995-4505-A161-670BDF2D27FE}" destId="{83BDCA7E-2898-473C-8CF8-42CC5E244EA1}" srcOrd="5" destOrd="0" presId="urn:microsoft.com/office/officeart/2005/8/layout/vList4"/>
    <dgm:cxn modelId="{A19FA42F-4F22-4AA8-BD3F-C2427F7B59AE}" type="presParOf" srcId="{2A81E6DF-F995-4505-A161-670BDF2D27FE}" destId="{E6D0FA43-8143-4783-947B-EC6DD65F1DD0}" srcOrd="6" destOrd="0" presId="urn:microsoft.com/office/officeart/2005/8/layout/vList4"/>
    <dgm:cxn modelId="{84BF48A6-E762-4B1A-931C-CCCFA85456A2}" type="presParOf" srcId="{E6D0FA43-8143-4783-947B-EC6DD65F1DD0}" destId="{9C153CD6-EDE2-4CB0-8D92-0E2995719F7A}" srcOrd="0" destOrd="0" presId="urn:microsoft.com/office/officeart/2005/8/layout/vList4"/>
    <dgm:cxn modelId="{ECA1C55F-B0A8-4FF3-887A-F48802940CC4}" type="presParOf" srcId="{E6D0FA43-8143-4783-947B-EC6DD65F1DD0}" destId="{4305353B-8D8C-4F7F-B625-E4DBAD9C7950}" srcOrd="1" destOrd="0" presId="urn:microsoft.com/office/officeart/2005/8/layout/vList4"/>
    <dgm:cxn modelId="{5C06B9B2-E504-4C77-918A-74C7DFF1EC4E}" type="presParOf" srcId="{E6D0FA43-8143-4783-947B-EC6DD65F1DD0}" destId="{5B000827-FAFA-4329-B3D5-71DC04695861}" srcOrd="2" destOrd="0" presId="urn:microsoft.com/office/officeart/2005/8/layout/vList4"/>
    <dgm:cxn modelId="{030C8EFC-3B67-485B-A801-52426F9F33E1}" type="presParOf" srcId="{2A81E6DF-F995-4505-A161-670BDF2D27FE}" destId="{F13B3391-3679-4A45-8C79-C75157CA6A47}" srcOrd="7" destOrd="0" presId="urn:microsoft.com/office/officeart/2005/8/layout/vList4"/>
    <dgm:cxn modelId="{246D4AEF-0454-4DA2-A03F-E2D20886B365}" type="presParOf" srcId="{2A81E6DF-F995-4505-A161-670BDF2D27FE}" destId="{167A9393-C6FD-4815-A18D-6F02E1029736}" srcOrd="8" destOrd="0" presId="urn:microsoft.com/office/officeart/2005/8/layout/vList4"/>
    <dgm:cxn modelId="{F1FD460F-1F4A-41D8-A4FC-C47F36E4E91B}" type="presParOf" srcId="{167A9393-C6FD-4815-A18D-6F02E1029736}" destId="{2750A8A4-E37F-4342-8AC8-0D8E0D5F568E}" srcOrd="0" destOrd="0" presId="urn:microsoft.com/office/officeart/2005/8/layout/vList4"/>
    <dgm:cxn modelId="{CBB22029-C132-4D9C-85C0-680FDDB96361}" type="presParOf" srcId="{167A9393-C6FD-4815-A18D-6F02E1029736}" destId="{F26F6463-7A27-4803-97DC-66A6D6E00C8C}" srcOrd="1" destOrd="0" presId="urn:microsoft.com/office/officeart/2005/8/layout/vList4"/>
    <dgm:cxn modelId="{E476A64A-B425-4CA4-8F9C-7294628E73D0}" type="presParOf" srcId="{167A9393-C6FD-4815-A18D-6F02E1029736}" destId="{C170B06F-3622-4F1A-8AD4-E06182718A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448D4E-4BF5-4F13-9F59-B05BCE62126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90C174D-1C31-48F6-9FE5-2F41442012B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Rigidity because of peptidoglycan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F9B8F-A888-4A76-AC1B-954ADA0D6208}" type="parTrans" cxnId="{EF340988-B2D7-4C7E-8474-3412BC103074}">
      <dgm:prSet/>
      <dgm:spPr/>
      <dgm:t>
        <a:bodyPr/>
        <a:lstStyle/>
        <a:p>
          <a:endParaRPr lang="en-GB"/>
        </a:p>
      </dgm:t>
    </dgm:pt>
    <dgm:pt modelId="{B3609AE6-374B-4208-9EC4-33C0B5517103}" type="sibTrans" cxnId="{EF340988-B2D7-4C7E-8474-3412BC103074}">
      <dgm:prSet/>
      <dgm:spPr/>
      <dgm:t>
        <a:bodyPr/>
        <a:lstStyle/>
        <a:p>
          <a:endParaRPr lang="en-GB"/>
        </a:p>
      </dgm:t>
    </dgm:pt>
    <dgm:pt modelId="{00430F0A-3A92-469D-BF09-D3521F9EA5DC}">
      <dgm:prSet phldrT="[Text]" custT="1"/>
      <dgm:spPr/>
      <dgm:t>
        <a:bodyPr/>
        <a:lstStyle/>
        <a:p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Shapes</a:t>
          </a:r>
          <a:r>
            <a:rPr lang="en-US" sz="1800" kern="1200" dirty="0">
              <a:latin typeface="Footlight MT Light" pitchFamily="18" charset="0"/>
            </a:rPr>
            <a:t> 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bacteria</a:t>
          </a:r>
          <a:endParaRPr lang="en-GB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F157FB-B516-40F8-9CFD-BB6D9AE52E71}" type="parTrans" cxnId="{839C61A8-FCAA-498D-9461-B3AA1DFD65B1}">
      <dgm:prSet/>
      <dgm:spPr/>
      <dgm:t>
        <a:bodyPr/>
        <a:lstStyle/>
        <a:p>
          <a:endParaRPr lang="en-GB"/>
        </a:p>
      </dgm:t>
    </dgm:pt>
    <dgm:pt modelId="{C8675685-4E69-4BE3-9072-1EC1E48B30D7}" type="sibTrans" cxnId="{839C61A8-FCAA-498D-9461-B3AA1DFD65B1}">
      <dgm:prSet/>
      <dgm:spPr/>
      <dgm:t>
        <a:bodyPr/>
        <a:lstStyle/>
        <a:p>
          <a:endParaRPr lang="en-GB"/>
        </a:p>
      </dgm:t>
    </dgm:pt>
    <dgm:pt modelId="{32E41461-14B6-4EE3-999A-1A03E188F896}">
      <dgm:prSet phldrT="[Text]" custT="1"/>
      <dgm:spPr/>
      <dgm:t>
        <a:bodyPr/>
        <a:lstStyle/>
        <a:p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Protection</a:t>
          </a:r>
          <a:endParaRPr lang="en-GB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96AAD06-7C08-4A4A-A9C4-DC48E3CA7871}" type="parTrans" cxnId="{0486B12B-70FC-4857-9E2A-C73CA67EEC8E}">
      <dgm:prSet/>
      <dgm:spPr/>
      <dgm:t>
        <a:bodyPr/>
        <a:lstStyle/>
        <a:p>
          <a:endParaRPr lang="en-GB"/>
        </a:p>
      </dgm:t>
    </dgm:pt>
    <dgm:pt modelId="{00CF71BD-7548-4358-97D3-6D61F84F5171}" type="sibTrans" cxnId="{0486B12B-70FC-4857-9E2A-C73CA67EEC8E}">
      <dgm:prSet/>
      <dgm:spPr/>
      <dgm:t>
        <a:bodyPr/>
        <a:lstStyle/>
        <a:p>
          <a:endParaRPr lang="en-GB"/>
        </a:p>
      </dgm:t>
    </dgm:pt>
    <dgm:pt modelId="{173041CC-2232-461F-875B-F5BD16422C38}">
      <dgm:prSet phldrT="[Text]" custT="1"/>
      <dgm:spPr/>
      <dgm:t>
        <a:bodyPr/>
        <a:lstStyle/>
        <a:p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Porous</a:t>
          </a:r>
          <a:r>
            <a:rPr lang="en-US" sz="1600" kern="1200" dirty="0">
              <a:latin typeface="Footlight MT Light" pitchFamily="18" charset="0"/>
            </a:rPr>
            <a:t> /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permeable</a:t>
          </a:r>
          <a:r>
            <a:rPr lang="en-US" sz="1600" kern="1200" dirty="0">
              <a:latin typeface="Footlight MT Light" pitchFamily="18" charset="0"/>
            </a:rPr>
            <a:t> to 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low</a:t>
          </a:r>
          <a:r>
            <a:rPr lang="en-US" sz="1600" kern="1200" dirty="0">
              <a:latin typeface="Footlight MT Light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molecular</a:t>
          </a:r>
          <a:r>
            <a:rPr lang="en-US" sz="1600" kern="1200" dirty="0">
              <a:latin typeface="Footlight MT Light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</a:t>
          </a:r>
          <a:r>
            <a:rPr lang="en-US" sz="1600" kern="1200" dirty="0">
              <a:latin typeface="Footlight MT Light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molecules</a:t>
          </a:r>
          <a:endParaRPr lang="en-GB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28C54B3-A488-4DEC-A151-1921405B4E09}" type="parTrans" cxnId="{76CA0414-5DF3-40FB-9471-AE5908238569}">
      <dgm:prSet/>
      <dgm:spPr/>
      <dgm:t>
        <a:bodyPr/>
        <a:lstStyle/>
        <a:p>
          <a:endParaRPr lang="en-GB"/>
        </a:p>
      </dgm:t>
    </dgm:pt>
    <dgm:pt modelId="{361E549A-4100-4128-B016-52B62089A764}" type="sibTrans" cxnId="{76CA0414-5DF3-40FB-9471-AE5908238569}">
      <dgm:prSet/>
      <dgm:spPr/>
      <dgm:t>
        <a:bodyPr/>
        <a:lstStyle/>
        <a:p>
          <a:endParaRPr lang="en-GB"/>
        </a:p>
      </dgm:t>
    </dgm:pt>
    <dgm:pt modelId="{FC90AEC2-CBAB-496D-BEA0-486327BD87DF}">
      <dgm:prSet phldrT="[Text]" custT="1"/>
      <dgm:spPr/>
      <dgm:t>
        <a:bodyPr/>
        <a:lstStyle/>
        <a:p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Cell</a:t>
          </a:r>
          <a:r>
            <a:rPr lang="en-US" sz="1800" kern="1200" dirty="0">
              <a:latin typeface="Footlight MT Light" pitchFamily="18" charset="0"/>
            </a:rPr>
            <a:t> 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division</a:t>
          </a:r>
          <a:endParaRPr lang="en-GB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A93A922-6636-4908-B721-C0820A47D3B3}" type="parTrans" cxnId="{64736D57-7F40-4BA9-B268-958C0477DE3A}">
      <dgm:prSet/>
      <dgm:spPr/>
      <dgm:t>
        <a:bodyPr/>
        <a:lstStyle/>
        <a:p>
          <a:endParaRPr lang="en-GB"/>
        </a:p>
      </dgm:t>
    </dgm:pt>
    <dgm:pt modelId="{C5AF17FE-77F5-48E2-A8BD-D5B2783C662F}" type="sibTrans" cxnId="{64736D57-7F40-4BA9-B268-958C0477DE3A}">
      <dgm:prSet/>
      <dgm:spPr/>
      <dgm:t>
        <a:bodyPr/>
        <a:lstStyle/>
        <a:p>
          <a:endParaRPr lang="en-GB"/>
        </a:p>
      </dgm:t>
    </dgm:pt>
    <dgm:pt modelId="{8A62244E-0A2E-469C-81FB-1E97010DC017}">
      <dgm:prSet custT="1"/>
      <dgm:spPr/>
      <dgm:t>
        <a:bodyPr/>
        <a:lstStyle/>
        <a:p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Antigenic</a:t>
          </a:r>
          <a:r>
            <a:rPr lang="en-US" sz="1800" kern="1200" dirty="0">
              <a:latin typeface="Footlight MT Light" pitchFamily="18" charset="0"/>
            </a:rPr>
            <a:t> 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determinants</a:t>
          </a:r>
        </a:p>
        <a:p>
          <a:r>
            <a:rPr lang="en-US" sz="1400" kern="1200" dirty="0">
              <a:latin typeface="Footlight MT Light" pitchFamily="18" charset="0"/>
            </a:rPr>
            <a:t>(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receptor</a:t>
          </a:r>
          <a:r>
            <a:rPr lang="en-US" sz="1400" kern="1200" dirty="0">
              <a:latin typeface="Footlight MT Light" pitchFamily="18" charset="0"/>
            </a:rPr>
            <a:t>)</a:t>
          </a:r>
        </a:p>
      </dgm:t>
    </dgm:pt>
    <dgm:pt modelId="{7153AB09-41FE-45E4-8D44-7947172A250B}" type="parTrans" cxnId="{B51415B5-B7A8-45FC-88E5-19B4C4B36ECF}">
      <dgm:prSet/>
      <dgm:spPr/>
      <dgm:t>
        <a:bodyPr/>
        <a:lstStyle/>
        <a:p>
          <a:endParaRPr lang="en-GB"/>
        </a:p>
      </dgm:t>
    </dgm:pt>
    <dgm:pt modelId="{128DFB1F-6066-4052-B8FD-CC56761813AE}" type="sibTrans" cxnId="{B51415B5-B7A8-45FC-88E5-19B4C4B36ECF}">
      <dgm:prSet/>
      <dgm:spPr/>
      <dgm:t>
        <a:bodyPr/>
        <a:lstStyle/>
        <a:p>
          <a:endParaRPr lang="en-GB"/>
        </a:p>
      </dgm:t>
    </dgm:pt>
    <dgm:pt modelId="{03CC4FED-6C81-48B7-86F8-D364924683F0}" type="pres">
      <dgm:prSet presAssocID="{59448D4E-4BF5-4F13-9F59-B05BCE6212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D3E92-A1AA-4927-8DE6-FA8A1048C802}" type="pres">
      <dgm:prSet presAssocID="{190C174D-1C31-48F6-9FE5-2F41442012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09FBA-A4A8-4392-A65B-2F1D5ED8DF1C}" type="pres">
      <dgm:prSet presAssocID="{B3609AE6-374B-4208-9EC4-33C0B5517103}" presName="sibTrans" presStyleCnt="0"/>
      <dgm:spPr/>
    </dgm:pt>
    <dgm:pt modelId="{BEBDBCB7-6FEB-491A-B5E4-EED32EA43F53}" type="pres">
      <dgm:prSet presAssocID="{00430F0A-3A92-469D-BF09-D3521F9EA5DC}" presName="node" presStyleLbl="node1" presStyleIdx="1" presStyleCnt="6" custLinFactNeighborX="-1793" custLinFactNeighborY="5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6E18F-D065-41E9-AC51-6CC91F958F63}" type="pres">
      <dgm:prSet presAssocID="{C8675685-4E69-4BE3-9072-1EC1E48B30D7}" presName="sibTrans" presStyleCnt="0"/>
      <dgm:spPr/>
    </dgm:pt>
    <dgm:pt modelId="{CA778356-6080-43DE-91EB-20CFE25521B0}" type="pres">
      <dgm:prSet presAssocID="{32E41461-14B6-4EE3-999A-1A03E188F89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75A3A-C433-4F83-8A95-4FF8836527F2}" type="pres">
      <dgm:prSet presAssocID="{00CF71BD-7548-4358-97D3-6D61F84F5171}" presName="sibTrans" presStyleCnt="0"/>
      <dgm:spPr/>
    </dgm:pt>
    <dgm:pt modelId="{672E589D-CFC8-4D12-A601-888F7191E141}" type="pres">
      <dgm:prSet presAssocID="{173041CC-2232-461F-875B-F5BD16422C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EEDB0-5EF2-4A9D-B1DF-6A1B31B9B13A}" type="pres">
      <dgm:prSet presAssocID="{361E549A-4100-4128-B016-52B62089A764}" presName="sibTrans" presStyleCnt="0"/>
      <dgm:spPr/>
    </dgm:pt>
    <dgm:pt modelId="{9E7BEE5A-44B9-4432-A1EE-D4F2C2363E5C}" type="pres">
      <dgm:prSet presAssocID="{FC90AEC2-CBAB-496D-BEA0-486327BD87D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27068-680D-4D66-8B20-B1942272A38F}" type="pres">
      <dgm:prSet presAssocID="{C5AF17FE-77F5-48E2-A8BD-D5B2783C662F}" presName="sibTrans" presStyleCnt="0"/>
      <dgm:spPr/>
    </dgm:pt>
    <dgm:pt modelId="{C6221864-215C-47C4-84D2-F6EBF7008F9D}" type="pres">
      <dgm:prSet presAssocID="{8A62244E-0A2E-469C-81FB-1E97010DC0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736D57-7F40-4BA9-B268-958C0477DE3A}" srcId="{59448D4E-4BF5-4F13-9F59-B05BCE621263}" destId="{FC90AEC2-CBAB-496D-BEA0-486327BD87DF}" srcOrd="4" destOrd="0" parTransId="{EA93A922-6636-4908-B721-C0820A47D3B3}" sibTransId="{C5AF17FE-77F5-48E2-A8BD-D5B2783C662F}"/>
    <dgm:cxn modelId="{339774D3-CEDB-4793-A089-492326EECB8D}" type="presOf" srcId="{32E41461-14B6-4EE3-999A-1A03E188F896}" destId="{CA778356-6080-43DE-91EB-20CFE25521B0}" srcOrd="0" destOrd="0" presId="urn:microsoft.com/office/officeart/2005/8/layout/default"/>
    <dgm:cxn modelId="{C7CC6E0B-BFAA-467B-8114-BFB73C9C7D54}" type="presOf" srcId="{59448D4E-4BF5-4F13-9F59-B05BCE621263}" destId="{03CC4FED-6C81-48B7-86F8-D364924683F0}" srcOrd="0" destOrd="0" presId="urn:microsoft.com/office/officeart/2005/8/layout/default"/>
    <dgm:cxn modelId="{76CA0414-5DF3-40FB-9471-AE5908238569}" srcId="{59448D4E-4BF5-4F13-9F59-B05BCE621263}" destId="{173041CC-2232-461F-875B-F5BD16422C38}" srcOrd="3" destOrd="0" parTransId="{F28C54B3-A488-4DEC-A151-1921405B4E09}" sibTransId="{361E549A-4100-4128-B016-52B62089A764}"/>
    <dgm:cxn modelId="{EF340988-B2D7-4C7E-8474-3412BC103074}" srcId="{59448D4E-4BF5-4F13-9F59-B05BCE621263}" destId="{190C174D-1C31-48F6-9FE5-2F41442012B2}" srcOrd="0" destOrd="0" parTransId="{C16F9B8F-A888-4A76-AC1B-954ADA0D6208}" sibTransId="{B3609AE6-374B-4208-9EC4-33C0B5517103}"/>
    <dgm:cxn modelId="{7C7A9AE0-E92F-4350-B9D5-53A5F69C40FB}" type="presOf" srcId="{00430F0A-3A92-469D-BF09-D3521F9EA5DC}" destId="{BEBDBCB7-6FEB-491A-B5E4-EED32EA43F53}" srcOrd="0" destOrd="0" presId="urn:microsoft.com/office/officeart/2005/8/layout/default"/>
    <dgm:cxn modelId="{B51415B5-B7A8-45FC-88E5-19B4C4B36ECF}" srcId="{59448D4E-4BF5-4F13-9F59-B05BCE621263}" destId="{8A62244E-0A2E-469C-81FB-1E97010DC017}" srcOrd="5" destOrd="0" parTransId="{7153AB09-41FE-45E4-8D44-7947172A250B}" sibTransId="{128DFB1F-6066-4052-B8FD-CC56761813AE}"/>
    <dgm:cxn modelId="{0486B12B-70FC-4857-9E2A-C73CA67EEC8E}" srcId="{59448D4E-4BF5-4F13-9F59-B05BCE621263}" destId="{32E41461-14B6-4EE3-999A-1A03E188F896}" srcOrd="2" destOrd="0" parTransId="{096AAD06-7C08-4A4A-A9C4-DC48E3CA7871}" sibTransId="{00CF71BD-7548-4358-97D3-6D61F84F5171}"/>
    <dgm:cxn modelId="{EFCAF26A-E6CC-437C-8212-BD599D85ECE0}" type="presOf" srcId="{190C174D-1C31-48F6-9FE5-2F41442012B2}" destId="{F99D3E92-A1AA-4927-8DE6-FA8A1048C802}" srcOrd="0" destOrd="0" presId="urn:microsoft.com/office/officeart/2005/8/layout/default"/>
    <dgm:cxn modelId="{839C61A8-FCAA-498D-9461-B3AA1DFD65B1}" srcId="{59448D4E-4BF5-4F13-9F59-B05BCE621263}" destId="{00430F0A-3A92-469D-BF09-D3521F9EA5DC}" srcOrd="1" destOrd="0" parTransId="{0BF157FB-B516-40F8-9CFD-BB6D9AE52E71}" sibTransId="{C8675685-4E69-4BE3-9072-1EC1E48B30D7}"/>
    <dgm:cxn modelId="{4B41B8B0-80D8-4084-8D11-60862FA3F798}" type="presOf" srcId="{173041CC-2232-461F-875B-F5BD16422C38}" destId="{672E589D-CFC8-4D12-A601-888F7191E141}" srcOrd="0" destOrd="0" presId="urn:microsoft.com/office/officeart/2005/8/layout/default"/>
    <dgm:cxn modelId="{E2AF2231-FBF5-4DA6-8F1C-2D6A4D139A5D}" type="presOf" srcId="{FC90AEC2-CBAB-496D-BEA0-486327BD87DF}" destId="{9E7BEE5A-44B9-4432-A1EE-D4F2C2363E5C}" srcOrd="0" destOrd="0" presId="urn:microsoft.com/office/officeart/2005/8/layout/default"/>
    <dgm:cxn modelId="{7A84CA4C-A303-4659-AC6F-CEEEF0E4F2B2}" type="presOf" srcId="{8A62244E-0A2E-469C-81FB-1E97010DC017}" destId="{C6221864-215C-47C4-84D2-F6EBF7008F9D}" srcOrd="0" destOrd="0" presId="urn:microsoft.com/office/officeart/2005/8/layout/default"/>
    <dgm:cxn modelId="{320D7492-E6F7-4BBE-B2A8-ED19F20ED836}" type="presParOf" srcId="{03CC4FED-6C81-48B7-86F8-D364924683F0}" destId="{F99D3E92-A1AA-4927-8DE6-FA8A1048C802}" srcOrd="0" destOrd="0" presId="urn:microsoft.com/office/officeart/2005/8/layout/default"/>
    <dgm:cxn modelId="{482AEB53-2DA5-4984-BB13-C68A25DAD315}" type="presParOf" srcId="{03CC4FED-6C81-48B7-86F8-D364924683F0}" destId="{4A409FBA-A4A8-4392-A65B-2F1D5ED8DF1C}" srcOrd="1" destOrd="0" presId="urn:microsoft.com/office/officeart/2005/8/layout/default"/>
    <dgm:cxn modelId="{234D4C52-5057-4BBD-BD58-8E79FCDB24E0}" type="presParOf" srcId="{03CC4FED-6C81-48B7-86F8-D364924683F0}" destId="{BEBDBCB7-6FEB-491A-B5E4-EED32EA43F53}" srcOrd="2" destOrd="0" presId="urn:microsoft.com/office/officeart/2005/8/layout/default"/>
    <dgm:cxn modelId="{9EA052B0-335A-4CB1-B603-0389E2A27ACB}" type="presParOf" srcId="{03CC4FED-6C81-48B7-86F8-D364924683F0}" destId="{6866E18F-D065-41E9-AC51-6CC91F958F63}" srcOrd="3" destOrd="0" presId="urn:microsoft.com/office/officeart/2005/8/layout/default"/>
    <dgm:cxn modelId="{0770CB2A-DE01-4850-86DC-BC868C0BAED8}" type="presParOf" srcId="{03CC4FED-6C81-48B7-86F8-D364924683F0}" destId="{CA778356-6080-43DE-91EB-20CFE25521B0}" srcOrd="4" destOrd="0" presId="urn:microsoft.com/office/officeart/2005/8/layout/default"/>
    <dgm:cxn modelId="{FB86DE7F-B0B5-4B63-920C-623BAF0D7874}" type="presParOf" srcId="{03CC4FED-6C81-48B7-86F8-D364924683F0}" destId="{1A175A3A-C433-4F83-8A95-4FF8836527F2}" srcOrd="5" destOrd="0" presId="urn:microsoft.com/office/officeart/2005/8/layout/default"/>
    <dgm:cxn modelId="{C41909CF-C4AC-44B5-9C5D-5B1DAD5DA5E6}" type="presParOf" srcId="{03CC4FED-6C81-48B7-86F8-D364924683F0}" destId="{672E589D-CFC8-4D12-A601-888F7191E141}" srcOrd="6" destOrd="0" presId="urn:microsoft.com/office/officeart/2005/8/layout/default"/>
    <dgm:cxn modelId="{F7DFE7C1-7FC7-4722-B414-DA38F56B54C5}" type="presParOf" srcId="{03CC4FED-6C81-48B7-86F8-D364924683F0}" destId="{291EEDB0-5EF2-4A9D-B1DF-6A1B31B9B13A}" srcOrd="7" destOrd="0" presId="urn:microsoft.com/office/officeart/2005/8/layout/default"/>
    <dgm:cxn modelId="{EAE9BAE3-CFBD-4239-B038-E5DA2FE27F97}" type="presParOf" srcId="{03CC4FED-6C81-48B7-86F8-D364924683F0}" destId="{9E7BEE5A-44B9-4432-A1EE-D4F2C2363E5C}" srcOrd="8" destOrd="0" presId="urn:microsoft.com/office/officeart/2005/8/layout/default"/>
    <dgm:cxn modelId="{94632BE4-CD03-4F15-B317-F3083B3D3149}" type="presParOf" srcId="{03CC4FED-6C81-48B7-86F8-D364924683F0}" destId="{39F27068-680D-4D66-8B20-B1942272A38F}" srcOrd="9" destOrd="0" presId="urn:microsoft.com/office/officeart/2005/8/layout/default"/>
    <dgm:cxn modelId="{92571D87-EEDA-4437-A57B-66A2CADFB8A7}" type="presParOf" srcId="{03CC4FED-6C81-48B7-86F8-D364924683F0}" destId="{C6221864-215C-47C4-84D2-F6EBF7008F9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1A049-450D-4BE8-92E1-8B93CCAB2847}" type="doc">
      <dgm:prSet loTypeId="urn:microsoft.com/office/officeart/2005/8/layout/orgChart1" loCatId="hierarchy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831862A-1F7E-4670-87B2-3A1F83837FA2}">
      <dgm:prSet phldrT="[Text]" custT="1"/>
      <dgm:spPr/>
      <dgm:t>
        <a:bodyPr/>
        <a:lstStyle/>
        <a:p>
          <a:r>
            <a: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DNA types in the bacteria </a:t>
          </a:r>
          <a:endParaRPr lang="en-US" sz="2800" dirty="0"/>
        </a:p>
      </dgm:t>
    </dgm:pt>
    <dgm:pt modelId="{BE4E2F47-C3F1-49DC-94E9-95447F0B2F2F}" type="parTrans" cxnId="{8EDD23BD-A6CD-4861-A886-8877AAE46F85}">
      <dgm:prSet/>
      <dgm:spPr/>
      <dgm:t>
        <a:bodyPr/>
        <a:lstStyle/>
        <a:p>
          <a:endParaRPr lang="en-US"/>
        </a:p>
      </dgm:t>
    </dgm:pt>
    <dgm:pt modelId="{646CDDCA-1D5C-416E-AA96-5B08D12FDE90}" type="sibTrans" cxnId="{8EDD23BD-A6CD-4861-A886-8877AAE46F85}">
      <dgm:prSet/>
      <dgm:spPr/>
      <dgm:t>
        <a:bodyPr/>
        <a:lstStyle/>
        <a:p>
          <a:endParaRPr lang="en-US"/>
        </a:p>
      </dgm:t>
    </dgm:pt>
    <dgm:pt modelId="{BBE69CBA-4727-4928-A0C2-9CA8BF3C79B3}">
      <dgm:prSet phldrT="[Text]"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Chromosomal</a:t>
          </a:r>
        </a:p>
      </dgm:t>
    </dgm:pt>
    <dgm:pt modelId="{4F137B64-36EC-4C2F-B936-CA2D52960C9D}" type="parTrans" cxnId="{5485B109-F9D9-4580-A370-C29A1222997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>
          <a:noFill/>
        </a:ln>
      </dgm:spPr>
      <dgm:t>
        <a:bodyPr/>
        <a:lstStyle/>
        <a:p>
          <a:endParaRPr lang="en-US"/>
        </a:p>
      </dgm:t>
    </dgm:pt>
    <dgm:pt modelId="{AD37AC4A-D22A-47F3-87E0-BEE6B41CB545}" type="sibTrans" cxnId="{5485B109-F9D9-4580-A370-C29A12229977}">
      <dgm:prSet/>
      <dgm:spPr/>
      <dgm:t>
        <a:bodyPr/>
        <a:lstStyle/>
        <a:p>
          <a:endParaRPr lang="en-US"/>
        </a:p>
      </dgm:t>
    </dgm:pt>
    <dgm:pt modelId="{D335071A-0688-424E-91C0-F4C78D26A915}">
      <dgm:prSet phldrT="[Text]" custT="1"/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Extra-chromosomal (</a:t>
          </a:r>
          <a:r>
            <a: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Plasmid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</a:p>
      </dgm:t>
    </dgm:pt>
    <dgm:pt modelId="{873F314D-83E3-486D-B820-25ED0C6B4F35}" type="parTrans" cxnId="{001380C8-E033-41F4-A9A8-6F85D62CA34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8015044-BA57-44F8-851A-DCDD60D16757}" type="sibTrans" cxnId="{001380C8-E033-41F4-A9A8-6F85D62CA34E}">
      <dgm:prSet/>
      <dgm:spPr/>
      <dgm:t>
        <a:bodyPr/>
        <a:lstStyle/>
        <a:p>
          <a:endParaRPr lang="en-US"/>
        </a:p>
      </dgm:t>
    </dgm:pt>
    <dgm:pt modelId="{FC54392A-F0DD-4D75-8CA6-AAEC88387620}" type="pres">
      <dgm:prSet presAssocID="{EFC1A049-450D-4BE8-92E1-8B93CCAB28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3BD4F8-77EB-4F11-A441-0259CB18499B}" type="pres">
      <dgm:prSet presAssocID="{4831862A-1F7E-4670-87B2-3A1F83837FA2}" presName="hierRoot1" presStyleCnt="0">
        <dgm:presLayoutVars>
          <dgm:hierBranch val="init"/>
        </dgm:presLayoutVars>
      </dgm:prSet>
      <dgm:spPr/>
    </dgm:pt>
    <dgm:pt modelId="{CB20CA65-243E-4030-BC9D-532B310C8DD9}" type="pres">
      <dgm:prSet presAssocID="{4831862A-1F7E-4670-87B2-3A1F83837FA2}" presName="rootComposite1" presStyleCnt="0"/>
      <dgm:spPr/>
    </dgm:pt>
    <dgm:pt modelId="{644C217A-E99F-45B7-8B8F-88D835829EF5}" type="pres">
      <dgm:prSet presAssocID="{4831862A-1F7E-4670-87B2-3A1F83837FA2}" presName="rootText1" presStyleLbl="node0" presStyleIdx="0" presStyleCnt="1" custScaleX="42849" custScaleY="11358" custLinFactNeighborX="920" custLinFactNeighborY="-19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D0134-F5C7-4987-BF2F-68A4F55FF7B4}" type="pres">
      <dgm:prSet presAssocID="{4831862A-1F7E-4670-87B2-3A1F83837F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7885AE-FA8F-445F-A686-7B405FA2E7D2}" type="pres">
      <dgm:prSet presAssocID="{4831862A-1F7E-4670-87B2-3A1F83837FA2}" presName="hierChild2" presStyleCnt="0"/>
      <dgm:spPr/>
    </dgm:pt>
    <dgm:pt modelId="{3DA8B63E-AB0B-46EA-99A4-761F3B59DDB1}" type="pres">
      <dgm:prSet presAssocID="{4F137B64-36EC-4C2F-B936-CA2D52960C9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F3A9245-21C9-4272-9C5D-9B20A84E5F45}" type="pres">
      <dgm:prSet presAssocID="{BBE69CBA-4727-4928-A0C2-9CA8BF3C79B3}" presName="hierRoot2" presStyleCnt="0">
        <dgm:presLayoutVars>
          <dgm:hierBranch val="init"/>
        </dgm:presLayoutVars>
      </dgm:prSet>
      <dgm:spPr/>
    </dgm:pt>
    <dgm:pt modelId="{10D5D66E-4234-49BD-AD2C-76AEC7B69CDE}" type="pres">
      <dgm:prSet presAssocID="{BBE69CBA-4727-4928-A0C2-9CA8BF3C79B3}" presName="rootComposite" presStyleCnt="0"/>
      <dgm:spPr/>
    </dgm:pt>
    <dgm:pt modelId="{DFAC3465-B6C9-4F1D-B0F2-4F2885F8950A}" type="pres">
      <dgm:prSet presAssocID="{BBE69CBA-4727-4928-A0C2-9CA8BF3C79B3}" presName="rootText" presStyleLbl="node2" presStyleIdx="0" presStyleCnt="2" custScaleX="29562" custScaleY="9481" custLinFactNeighborX="2166" custLinFactNeighborY="-60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E7CB2A-65CF-4348-8EA0-718E1FDA2C10}" type="pres">
      <dgm:prSet presAssocID="{BBE69CBA-4727-4928-A0C2-9CA8BF3C79B3}" presName="rootConnector" presStyleLbl="node2" presStyleIdx="0" presStyleCnt="2"/>
      <dgm:spPr/>
      <dgm:t>
        <a:bodyPr/>
        <a:lstStyle/>
        <a:p>
          <a:endParaRPr lang="en-US"/>
        </a:p>
      </dgm:t>
    </dgm:pt>
    <dgm:pt modelId="{6134AB08-8BCA-4D2B-98B6-107969156517}" type="pres">
      <dgm:prSet presAssocID="{BBE69CBA-4727-4928-A0C2-9CA8BF3C79B3}" presName="hierChild4" presStyleCnt="0"/>
      <dgm:spPr/>
    </dgm:pt>
    <dgm:pt modelId="{3ECAA172-AC2E-4E07-9B8F-CE9F4D0E8DC2}" type="pres">
      <dgm:prSet presAssocID="{BBE69CBA-4727-4928-A0C2-9CA8BF3C79B3}" presName="hierChild5" presStyleCnt="0"/>
      <dgm:spPr/>
    </dgm:pt>
    <dgm:pt modelId="{D86EDD22-FFA6-4F46-80F6-94A028C60397}" type="pres">
      <dgm:prSet presAssocID="{873F314D-83E3-486D-B820-25ED0C6B4F3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3BE38FA-36E3-4087-8512-4AB8FB217CBA}" type="pres">
      <dgm:prSet presAssocID="{D335071A-0688-424E-91C0-F4C78D26A915}" presName="hierRoot2" presStyleCnt="0">
        <dgm:presLayoutVars>
          <dgm:hierBranch val="init"/>
        </dgm:presLayoutVars>
      </dgm:prSet>
      <dgm:spPr/>
    </dgm:pt>
    <dgm:pt modelId="{80656D40-C72F-48C8-9943-D2BE6F2A8A98}" type="pres">
      <dgm:prSet presAssocID="{D335071A-0688-424E-91C0-F4C78D26A915}" presName="rootComposite" presStyleCnt="0"/>
      <dgm:spPr/>
    </dgm:pt>
    <dgm:pt modelId="{B6C3A259-F8BF-42D9-928A-37C53F7D4651}" type="pres">
      <dgm:prSet presAssocID="{D335071A-0688-424E-91C0-F4C78D26A915}" presName="rootText" presStyleLbl="node2" presStyleIdx="1" presStyleCnt="2" custScaleX="31816" custScaleY="10105" custLinFactNeighborX="-1301" custLinFactNeighborY="-59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313506-B395-461F-8767-CA2F9AE45EA4}" type="pres">
      <dgm:prSet presAssocID="{D335071A-0688-424E-91C0-F4C78D26A915}" presName="rootConnector" presStyleLbl="node2" presStyleIdx="1" presStyleCnt="2"/>
      <dgm:spPr/>
      <dgm:t>
        <a:bodyPr/>
        <a:lstStyle/>
        <a:p>
          <a:endParaRPr lang="en-US"/>
        </a:p>
      </dgm:t>
    </dgm:pt>
    <dgm:pt modelId="{6888461F-38FB-40BC-B5F8-1A3539C1AC59}" type="pres">
      <dgm:prSet presAssocID="{D335071A-0688-424E-91C0-F4C78D26A915}" presName="hierChild4" presStyleCnt="0"/>
      <dgm:spPr/>
    </dgm:pt>
    <dgm:pt modelId="{1326EF93-B6C9-480D-9F90-2092B129191A}" type="pres">
      <dgm:prSet presAssocID="{D335071A-0688-424E-91C0-F4C78D26A915}" presName="hierChild5" presStyleCnt="0"/>
      <dgm:spPr/>
    </dgm:pt>
    <dgm:pt modelId="{FA53F91C-53F7-488F-9304-E8FA776B6DA3}" type="pres">
      <dgm:prSet presAssocID="{4831862A-1F7E-4670-87B2-3A1F83837FA2}" presName="hierChild3" presStyleCnt="0"/>
      <dgm:spPr/>
    </dgm:pt>
  </dgm:ptLst>
  <dgm:cxnLst>
    <dgm:cxn modelId="{CFB19024-FB21-42AD-9065-9E051674279C}" type="presOf" srcId="{4831862A-1F7E-4670-87B2-3A1F83837FA2}" destId="{AEDD0134-F5C7-4987-BF2F-68A4F55FF7B4}" srcOrd="1" destOrd="0" presId="urn:microsoft.com/office/officeart/2005/8/layout/orgChart1"/>
    <dgm:cxn modelId="{4C035079-1329-48EC-8B8B-23D41C42FFE3}" type="presOf" srcId="{BBE69CBA-4727-4928-A0C2-9CA8BF3C79B3}" destId="{91E7CB2A-65CF-4348-8EA0-718E1FDA2C10}" srcOrd="1" destOrd="0" presId="urn:microsoft.com/office/officeart/2005/8/layout/orgChart1"/>
    <dgm:cxn modelId="{81FDDB52-B141-4005-9309-BF660252520B}" type="presOf" srcId="{EFC1A049-450D-4BE8-92E1-8B93CCAB2847}" destId="{FC54392A-F0DD-4D75-8CA6-AAEC88387620}" srcOrd="0" destOrd="0" presId="urn:microsoft.com/office/officeart/2005/8/layout/orgChart1"/>
    <dgm:cxn modelId="{8EDD3245-FF41-4D84-8F43-D703378249D1}" type="presOf" srcId="{D335071A-0688-424E-91C0-F4C78D26A915}" destId="{CE313506-B395-461F-8767-CA2F9AE45EA4}" srcOrd="1" destOrd="0" presId="urn:microsoft.com/office/officeart/2005/8/layout/orgChart1"/>
    <dgm:cxn modelId="{001380C8-E033-41F4-A9A8-6F85D62CA34E}" srcId="{4831862A-1F7E-4670-87B2-3A1F83837FA2}" destId="{D335071A-0688-424E-91C0-F4C78D26A915}" srcOrd="1" destOrd="0" parTransId="{873F314D-83E3-486D-B820-25ED0C6B4F35}" sibTransId="{E8015044-BA57-44F8-851A-DCDD60D16757}"/>
    <dgm:cxn modelId="{DCF8CC54-A002-4B5E-BF91-ABF9DF91C390}" type="presOf" srcId="{4F137B64-36EC-4C2F-B936-CA2D52960C9D}" destId="{3DA8B63E-AB0B-46EA-99A4-761F3B59DDB1}" srcOrd="0" destOrd="0" presId="urn:microsoft.com/office/officeart/2005/8/layout/orgChart1"/>
    <dgm:cxn modelId="{5485B109-F9D9-4580-A370-C29A12229977}" srcId="{4831862A-1F7E-4670-87B2-3A1F83837FA2}" destId="{BBE69CBA-4727-4928-A0C2-9CA8BF3C79B3}" srcOrd="0" destOrd="0" parTransId="{4F137B64-36EC-4C2F-B936-CA2D52960C9D}" sibTransId="{AD37AC4A-D22A-47F3-87E0-BEE6B41CB545}"/>
    <dgm:cxn modelId="{40AE6A13-E686-488D-A3F8-11BA50A329F8}" type="presOf" srcId="{BBE69CBA-4727-4928-A0C2-9CA8BF3C79B3}" destId="{DFAC3465-B6C9-4F1D-B0F2-4F2885F8950A}" srcOrd="0" destOrd="0" presId="urn:microsoft.com/office/officeart/2005/8/layout/orgChart1"/>
    <dgm:cxn modelId="{F8643CEE-546A-4CE6-8CE4-272E4D55A4B9}" type="presOf" srcId="{D335071A-0688-424E-91C0-F4C78D26A915}" destId="{B6C3A259-F8BF-42D9-928A-37C53F7D4651}" srcOrd="0" destOrd="0" presId="urn:microsoft.com/office/officeart/2005/8/layout/orgChart1"/>
    <dgm:cxn modelId="{8EDD23BD-A6CD-4861-A886-8877AAE46F85}" srcId="{EFC1A049-450D-4BE8-92E1-8B93CCAB2847}" destId="{4831862A-1F7E-4670-87B2-3A1F83837FA2}" srcOrd="0" destOrd="0" parTransId="{BE4E2F47-C3F1-49DC-94E9-95447F0B2F2F}" sibTransId="{646CDDCA-1D5C-416E-AA96-5B08D12FDE90}"/>
    <dgm:cxn modelId="{356E19F5-FD53-469B-B402-9F99AFF51C23}" type="presOf" srcId="{4831862A-1F7E-4670-87B2-3A1F83837FA2}" destId="{644C217A-E99F-45B7-8B8F-88D835829EF5}" srcOrd="0" destOrd="0" presId="urn:microsoft.com/office/officeart/2005/8/layout/orgChart1"/>
    <dgm:cxn modelId="{E3E726EC-88CA-44FB-86FE-F17A0E7BC453}" type="presOf" srcId="{873F314D-83E3-486D-B820-25ED0C6B4F35}" destId="{D86EDD22-FFA6-4F46-80F6-94A028C60397}" srcOrd="0" destOrd="0" presId="urn:microsoft.com/office/officeart/2005/8/layout/orgChart1"/>
    <dgm:cxn modelId="{2DDEB052-29FD-48BD-9B04-EA2CA2E7FB99}" type="presParOf" srcId="{FC54392A-F0DD-4D75-8CA6-AAEC88387620}" destId="{9F3BD4F8-77EB-4F11-A441-0259CB18499B}" srcOrd="0" destOrd="0" presId="urn:microsoft.com/office/officeart/2005/8/layout/orgChart1"/>
    <dgm:cxn modelId="{FEDC65DB-F37C-4340-888E-DCADCD0530C7}" type="presParOf" srcId="{9F3BD4F8-77EB-4F11-A441-0259CB18499B}" destId="{CB20CA65-243E-4030-BC9D-532B310C8DD9}" srcOrd="0" destOrd="0" presId="urn:microsoft.com/office/officeart/2005/8/layout/orgChart1"/>
    <dgm:cxn modelId="{E4823878-8C0D-4B6C-98E5-94DCB0D42349}" type="presParOf" srcId="{CB20CA65-243E-4030-BC9D-532B310C8DD9}" destId="{644C217A-E99F-45B7-8B8F-88D835829EF5}" srcOrd="0" destOrd="0" presId="urn:microsoft.com/office/officeart/2005/8/layout/orgChart1"/>
    <dgm:cxn modelId="{E4E97ADB-9F81-49B2-AAF8-91D280DAA85B}" type="presParOf" srcId="{CB20CA65-243E-4030-BC9D-532B310C8DD9}" destId="{AEDD0134-F5C7-4987-BF2F-68A4F55FF7B4}" srcOrd="1" destOrd="0" presId="urn:microsoft.com/office/officeart/2005/8/layout/orgChart1"/>
    <dgm:cxn modelId="{F66D97A6-1492-4491-97C8-CB3F3FDAB1B1}" type="presParOf" srcId="{9F3BD4F8-77EB-4F11-A441-0259CB18499B}" destId="{6D7885AE-FA8F-445F-A686-7B405FA2E7D2}" srcOrd="1" destOrd="0" presId="urn:microsoft.com/office/officeart/2005/8/layout/orgChart1"/>
    <dgm:cxn modelId="{CE1D5E21-135D-45E3-94EB-E0D729567C1C}" type="presParOf" srcId="{6D7885AE-FA8F-445F-A686-7B405FA2E7D2}" destId="{3DA8B63E-AB0B-46EA-99A4-761F3B59DDB1}" srcOrd="0" destOrd="0" presId="urn:microsoft.com/office/officeart/2005/8/layout/orgChart1"/>
    <dgm:cxn modelId="{EBDEE09E-52F0-4641-84BC-6D3F2DEE6DF7}" type="presParOf" srcId="{6D7885AE-FA8F-445F-A686-7B405FA2E7D2}" destId="{DF3A9245-21C9-4272-9C5D-9B20A84E5F45}" srcOrd="1" destOrd="0" presId="urn:microsoft.com/office/officeart/2005/8/layout/orgChart1"/>
    <dgm:cxn modelId="{F8BD033F-44FE-48DA-A9BC-D88BF17FA368}" type="presParOf" srcId="{DF3A9245-21C9-4272-9C5D-9B20A84E5F45}" destId="{10D5D66E-4234-49BD-AD2C-76AEC7B69CDE}" srcOrd="0" destOrd="0" presId="urn:microsoft.com/office/officeart/2005/8/layout/orgChart1"/>
    <dgm:cxn modelId="{281F0221-3713-43A9-83D0-F6BCD1148533}" type="presParOf" srcId="{10D5D66E-4234-49BD-AD2C-76AEC7B69CDE}" destId="{DFAC3465-B6C9-4F1D-B0F2-4F2885F8950A}" srcOrd="0" destOrd="0" presId="urn:microsoft.com/office/officeart/2005/8/layout/orgChart1"/>
    <dgm:cxn modelId="{AAA610DD-4453-4274-A215-DB264795F5B4}" type="presParOf" srcId="{10D5D66E-4234-49BD-AD2C-76AEC7B69CDE}" destId="{91E7CB2A-65CF-4348-8EA0-718E1FDA2C10}" srcOrd="1" destOrd="0" presId="urn:microsoft.com/office/officeart/2005/8/layout/orgChart1"/>
    <dgm:cxn modelId="{4B182620-F39B-4725-B7DC-F3E6C65AB024}" type="presParOf" srcId="{DF3A9245-21C9-4272-9C5D-9B20A84E5F45}" destId="{6134AB08-8BCA-4D2B-98B6-107969156517}" srcOrd="1" destOrd="0" presId="urn:microsoft.com/office/officeart/2005/8/layout/orgChart1"/>
    <dgm:cxn modelId="{C71F31FA-5E6D-4E49-BF56-4372EFF9549A}" type="presParOf" srcId="{DF3A9245-21C9-4272-9C5D-9B20A84E5F45}" destId="{3ECAA172-AC2E-4E07-9B8F-CE9F4D0E8DC2}" srcOrd="2" destOrd="0" presId="urn:microsoft.com/office/officeart/2005/8/layout/orgChart1"/>
    <dgm:cxn modelId="{20ED2611-14B0-41D6-964F-1C08C90C86AE}" type="presParOf" srcId="{6D7885AE-FA8F-445F-A686-7B405FA2E7D2}" destId="{D86EDD22-FFA6-4F46-80F6-94A028C60397}" srcOrd="2" destOrd="0" presId="urn:microsoft.com/office/officeart/2005/8/layout/orgChart1"/>
    <dgm:cxn modelId="{F6FB97C0-60D7-4F9E-988A-9F1C803C8EF0}" type="presParOf" srcId="{6D7885AE-FA8F-445F-A686-7B405FA2E7D2}" destId="{23BE38FA-36E3-4087-8512-4AB8FB217CBA}" srcOrd="3" destOrd="0" presId="urn:microsoft.com/office/officeart/2005/8/layout/orgChart1"/>
    <dgm:cxn modelId="{DE5EE66F-BE2A-46CF-B70F-2A9697547ADA}" type="presParOf" srcId="{23BE38FA-36E3-4087-8512-4AB8FB217CBA}" destId="{80656D40-C72F-48C8-9943-D2BE6F2A8A98}" srcOrd="0" destOrd="0" presId="urn:microsoft.com/office/officeart/2005/8/layout/orgChart1"/>
    <dgm:cxn modelId="{084DA3EC-7925-4905-8F70-3A8D60218393}" type="presParOf" srcId="{80656D40-C72F-48C8-9943-D2BE6F2A8A98}" destId="{B6C3A259-F8BF-42D9-928A-37C53F7D4651}" srcOrd="0" destOrd="0" presId="urn:microsoft.com/office/officeart/2005/8/layout/orgChart1"/>
    <dgm:cxn modelId="{52089463-EACE-4EE1-B93A-B99D2B1E70FF}" type="presParOf" srcId="{80656D40-C72F-48C8-9943-D2BE6F2A8A98}" destId="{CE313506-B395-461F-8767-CA2F9AE45EA4}" srcOrd="1" destOrd="0" presId="urn:microsoft.com/office/officeart/2005/8/layout/orgChart1"/>
    <dgm:cxn modelId="{6DDA6675-4D0C-4EE5-9F70-8AA3910F030E}" type="presParOf" srcId="{23BE38FA-36E3-4087-8512-4AB8FB217CBA}" destId="{6888461F-38FB-40BC-B5F8-1A3539C1AC59}" srcOrd="1" destOrd="0" presId="urn:microsoft.com/office/officeart/2005/8/layout/orgChart1"/>
    <dgm:cxn modelId="{547FAE82-9407-411C-B5A1-29AE5EE9D444}" type="presParOf" srcId="{23BE38FA-36E3-4087-8512-4AB8FB217CBA}" destId="{1326EF93-B6C9-480D-9F90-2092B129191A}" srcOrd="2" destOrd="0" presId="urn:microsoft.com/office/officeart/2005/8/layout/orgChart1"/>
    <dgm:cxn modelId="{F25FB0B8-63B7-4F50-9CEF-8D9D4358487B}" type="presParOf" srcId="{9F3BD4F8-77EB-4F11-A441-0259CB18499B}" destId="{FA53F91C-53F7-488F-9304-E8FA776B6D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703E30-6AE3-45A9-9CA6-4549AF509FE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557D14-48BF-496A-8A5B-54431F0B3EB3}">
      <dgm:prSet phldrT="[Text]" custT="1"/>
      <dgm:spPr/>
      <dgm:t>
        <a:bodyPr/>
        <a:lstStyle/>
        <a:p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Types of plasmids :</a:t>
          </a:r>
        </a:p>
      </dgm:t>
    </dgm:pt>
    <dgm:pt modelId="{C4965B47-CF1F-4B48-A38A-5D9EB0724187}" type="parTrans" cxnId="{03C10397-D877-4657-A9B2-93B257523E5B}">
      <dgm:prSet/>
      <dgm:spPr/>
      <dgm:t>
        <a:bodyPr/>
        <a:lstStyle/>
        <a:p>
          <a:endParaRPr lang="en-US"/>
        </a:p>
      </dgm:t>
    </dgm:pt>
    <dgm:pt modelId="{1D6872A2-0043-42A8-B58E-26B0C6654BB3}" type="sibTrans" cxnId="{03C10397-D877-4657-A9B2-93B257523E5B}">
      <dgm:prSet/>
      <dgm:spPr/>
      <dgm:t>
        <a:bodyPr/>
        <a:lstStyle/>
        <a:p>
          <a:endParaRPr lang="en-US"/>
        </a:p>
      </dgm:t>
    </dgm:pt>
    <dgm:pt modelId="{BC08A778-D2EA-4B9D-BFFA-9E6FEBED2B7E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Col-plasmids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6F9C9-C1AC-42FC-849D-1720851D96DD}" type="parTrans" cxnId="{ECD10306-559E-460A-9C7B-08539EBB7074}">
      <dgm:prSet/>
      <dgm:spPr/>
      <dgm:t>
        <a:bodyPr/>
        <a:lstStyle/>
        <a:p>
          <a:endParaRPr lang="en-US"/>
        </a:p>
      </dgm:t>
    </dgm:pt>
    <dgm:pt modelId="{F6C5DE9D-F8F3-41B2-B70D-2528E2FF1B74}" type="sibTrans" cxnId="{ECD10306-559E-460A-9C7B-08539EBB7074}">
      <dgm:prSet/>
      <dgm:spPr/>
      <dgm:t>
        <a:bodyPr/>
        <a:lstStyle/>
        <a:p>
          <a:endParaRPr lang="en-US"/>
        </a:p>
      </dgm:t>
    </dgm:pt>
    <dgm:pt modelId="{4CAF5A1B-FA72-463A-9B96-15B091B32BB6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F-plasmids</a:t>
          </a:r>
        </a:p>
      </dgm:t>
    </dgm:pt>
    <dgm:pt modelId="{F6DC60A1-54ED-4E4C-B2D0-714332C08D66}" type="parTrans" cxnId="{E95AAE08-6F49-4243-B125-2F655D46CC53}">
      <dgm:prSet/>
      <dgm:spPr/>
      <dgm:t>
        <a:bodyPr/>
        <a:lstStyle/>
        <a:p>
          <a:endParaRPr lang="en-US"/>
        </a:p>
      </dgm:t>
    </dgm:pt>
    <dgm:pt modelId="{77E79E09-EB7E-48F5-A711-D40D08B3E631}" type="sibTrans" cxnId="{E95AAE08-6F49-4243-B125-2F655D46CC53}">
      <dgm:prSet/>
      <dgm:spPr/>
      <dgm:t>
        <a:bodyPr/>
        <a:lstStyle/>
        <a:p>
          <a:endParaRPr lang="en-US"/>
        </a:p>
      </dgm:t>
    </dgm:pt>
    <dgm:pt modelId="{F3AF2147-D30A-45F4-8AF1-10905CA8915D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R-plasmids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29365-E9EE-41F6-B3B6-3B8AAEEA59A6}" type="parTrans" cxnId="{1D4D4663-2392-4A34-A13D-9B8C99F9369E}">
      <dgm:prSet/>
      <dgm:spPr/>
      <dgm:t>
        <a:bodyPr/>
        <a:lstStyle/>
        <a:p>
          <a:endParaRPr lang="en-US"/>
        </a:p>
      </dgm:t>
    </dgm:pt>
    <dgm:pt modelId="{0192636F-85C5-4303-A2FB-29324681E3C4}" type="sibTrans" cxnId="{1D4D4663-2392-4A34-A13D-9B8C99F9369E}">
      <dgm:prSet/>
      <dgm:spPr/>
      <dgm:t>
        <a:bodyPr/>
        <a:lstStyle/>
        <a:p>
          <a:endParaRPr lang="en-US"/>
        </a:p>
      </dgm:t>
    </dgm:pt>
    <dgm:pt modelId="{1AB40203-E002-41B4-BE53-7A1713F1F878}" type="pres">
      <dgm:prSet presAssocID="{50703E30-6AE3-45A9-9CA6-4549AF509F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5037B9-1A1A-495A-94AA-7E9D5D8CCDBD}" type="pres">
      <dgm:prSet presAssocID="{4A557D14-48BF-496A-8A5B-54431F0B3EB3}" presName="hierRoot1" presStyleCnt="0">
        <dgm:presLayoutVars>
          <dgm:hierBranch val="init"/>
        </dgm:presLayoutVars>
      </dgm:prSet>
      <dgm:spPr/>
    </dgm:pt>
    <dgm:pt modelId="{8A09124A-556A-4305-96E4-7E93619FB421}" type="pres">
      <dgm:prSet presAssocID="{4A557D14-48BF-496A-8A5B-54431F0B3EB3}" presName="rootComposite1" presStyleCnt="0"/>
      <dgm:spPr/>
    </dgm:pt>
    <dgm:pt modelId="{EAE10E38-C748-4AAD-8E26-FFD3D18B3A88}" type="pres">
      <dgm:prSet presAssocID="{4A557D14-48BF-496A-8A5B-54431F0B3EB3}" presName="rootText1" presStyleLbl="node0" presStyleIdx="0" presStyleCnt="1" custScaleX="116474" custScaleY="20158" custLinFactNeighborX="558" custLinFactNeighborY="-55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085BB-DD3F-4B3D-8915-1627D5AE387C}" type="pres">
      <dgm:prSet presAssocID="{4A557D14-48BF-496A-8A5B-54431F0B3EB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E625696-BF2E-45B8-9006-805198D0BD0C}" type="pres">
      <dgm:prSet presAssocID="{4A557D14-48BF-496A-8A5B-54431F0B3EB3}" presName="hierChild2" presStyleCnt="0"/>
      <dgm:spPr/>
    </dgm:pt>
    <dgm:pt modelId="{24F744EB-B73C-4E74-8178-E2A9705E85F4}" type="pres">
      <dgm:prSet presAssocID="{CE129365-E9EE-41F6-B3B6-3B8AAEEA59A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B89D948-812D-43AD-9CC1-4F468059C965}" type="pres">
      <dgm:prSet presAssocID="{F3AF2147-D30A-45F4-8AF1-10905CA8915D}" presName="hierRoot2" presStyleCnt="0">
        <dgm:presLayoutVars>
          <dgm:hierBranch val="init"/>
        </dgm:presLayoutVars>
      </dgm:prSet>
      <dgm:spPr/>
    </dgm:pt>
    <dgm:pt modelId="{7F3A8AD0-EA2F-4147-A7D9-C83C17CAF892}" type="pres">
      <dgm:prSet presAssocID="{F3AF2147-D30A-45F4-8AF1-10905CA8915D}" presName="rootComposite" presStyleCnt="0"/>
      <dgm:spPr/>
    </dgm:pt>
    <dgm:pt modelId="{FB07B6F9-2559-45D7-B8B1-9AECD956726A}" type="pres">
      <dgm:prSet presAssocID="{F3AF2147-D30A-45F4-8AF1-10905CA8915D}" presName="rootText" presStyleLbl="node2" presStyleIdx="0" presStyleCnt="3" custScaleX="29404" custScaleY="19578" custLinFactNeighborX="928" custLinFactNeighborY="-52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128B2-D3CA-4D4E-A054-E4102BBE642C}" type="pres">
      <dgm:prSet presAssocID="{F3AF2147-D30A-45F4-8AF1-10905CA8915D}" presName="rootConnector" presStyleLbl="node2" presStyleIdx="0" presStyleCnt="3"/>
      <dgm:spPr/>
      <dgm:t>
        <a:bodyPr/>
        <a:lstStyle/>
        <a:p>
          <a:endParaRPr lang="en-US"/>
        </a:p>
      </dgm:t>
    </dgm:pt>
    <dgm:pt modelId="{001CD01C-B9DA-47ED-9FCD-111AB191BB59}" type="pres">
      <dgm:prSet presAssocID="{F3AF2147-D30A-45F4-8AF1-10905CA8915D}" presName="hierChild4" presStyleCnt="0"/>
      <dgm:spPr/>
    </dgm:pt>
    <dgm:pt modelId="{B3079612-A6A7-4D37-B572-79C830B431E8}" type="pres">
      <dgm:prSet presAssocID="{F3AF2147-D30A-45F4-8AF1-10905CA8915D}" presName="hierChild5" presStyleCnt="0"/>
      <dgm:spPr/>
    </dgm:pt>
    <dgm:pt modelId="{F0471C8F-82F0-4463-AC2F-45643B942F1B}" type="pres">
      <dgm:prSet presAssocID="{6526F9C9-C1AC-42FC-849D-1720851D96D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04C76A3-BB4D-437C-BE57-03D7DA02F001}" type="pres">
      <dgm:prSet presAssocID="{BC08A778-D2EA-4B9D-BFFA-9E6FEBED2B7E}" presName="hierRoot2" presStyleCnt="0">
        <dgm:presLayoutVars>
          <dgm:hierBranch val="init"/>
        </dgm:presLayoutVars>
      </dgm:prSet>
      <dgm:spPr/>
    </dgm:pt>
    <dgm:pt modelId="{E296A7AF-A568-47B6-9069-AC706E050B9A}" type="pres">
      <dgm:prSet presAssocID="{BC08A778-D2EA-4B9D-BFFA-9E6FEBED2B7E}" presName="rootComposite" presStyleCnt="0"/>
      <dgm:spPr/>
    </dgm:pt>
    <dgm:pt modelId="{28691686-215D-4C75-901E-273DC752E67C}" type="pres">
      <dgm:prSet presAssocID="{BC08A778-D2EA-4B9D-BFFA-9E6FEBED2B7E}" presName="rootText" presStyleLbl="node2" presStyleIdx="1" presStyleCnt="3" custScaleX="29329" custScaleY="17173" custLinFactNeighborX="-19134" custLinFactNeighborY="-511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79F386-1633-4903-96A6-613D0579515B}" type="pres">
      <dgm:prSet presAssocID="{BC08A778-D2EA-4B9D-BFFA-9E6FEBED2B7E}" presName="rootConnector" presStyleLbl="node2" presStyleIdx="1" presStyleCnt="3"/>
      <dgm:spPr/>
      <dgm:t>
        <a:bodyPr/>
        <a:lstStyle/>
        <a:p>
          <a:endParaRPr lang="en-US"/>
        </a:p>
      </dgm:t>
    </dgm:pt>
    <dgm:pt modelId="{C861F763-2199-4265-BBC2-64B4415BCFE4}" type="pres">
      <dgm:prSet presAssocID="{BC08A778-D2EA-4B9D-BFFA-9E6FEBED2B7E}" presName="hierChild4" presStyleCnt="0"/>
      <dgm:spPr/>
    </dgm:pt>
    <dgm:pt modelId="{917E86F3-81EE-431A-9344-411B7F73D329}" type="pres">
      <dgm:prSet presAssocID="{BC08A778-D2EA-4B9D-BFFA-9E6FEBED2B7E}" presName="hierChild5" presStyleCnt="0"/>
      <dgm:spPr/>
    </dgm:pt>
    <dgm:pt modelId="{1F813B4F-CE47-4F71-A140-BC867C775250}" type="pres">
      <dgm:prSet presAssocID="{F6DC60A1-54ED-4E4C-B2D0-714332C08D6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466AC44-4662-48F7-96C3-F48929A0AC05}" type="pres">
      <dgm:prSet presAssocID="{4CAF5A1B-FA72-463A-9B96-15B091B32BB6}" presName="hierRoot2" presStyleCnt="0">
        <dgm:presLayoutVars>
          <dgm:hierBranch val="init"/>
        </dgm:presLayoutVars>
      </dgm:prSet>
      <dgm:spPr/>
    </dgm:pt>
    <dgm:pt modelId="{8FE322EB-A28D-4CED-829A-CDD006B94152}" type="pres">
      <dgm:prSet presAssocID="{4CAF5A1B-FA72-463A-9B96-15B091B32BB6}" presName="rootComposite" presStyleCnt="0"/>
      <dgm:spPr/>
    </dgm:pt>
    <dgm:pt modelId="{C5AC5A1B-9584-4F82-BBDB-85C3B1EA5DF9}" type="pres">
      <dgm:prSet presAssocID="{4CAF5A1B-FA72-463A-9B96-15B091B32BB6}" presName="rootText" presStyleLbl="node2" presStyleIdx="2" presStyleCnt="3" custScaleX="30944" custScaleY="15971" custLinFactNeighborX="-40134" custLinFactNeighborY="-50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D6CC67-B9AD-4C7B-B3AA-A00E1D88CA40}" type="pres">
      <dgm:prSet presAssocID="{4CAF5A1B-FA72-463A-9B96-15B091B32BB6}" presName="rootConnector" presStyleLbl="node2" presStyleIdx="2" presStyleCnt="3"/>
      <dgm:spPr/>
      <dgm:t>
        <a:bodyPr/>
        <a:lstStyle/>
        <a:p>
          <a:endParaRPr lang="en-US"/>
        </a:p>
      </dgm:t>
    </dgm:pt>
    <dgm:pt modelId="{C08E39F3-03B7-4A07-9B75-6DF5912D2B10}" type="pres">
      <dgm:prSet presAssocID="{4CAF5A1B-FA72-463A-9B96-15B091B32BB6}" presName="hierChild4" presStyleCnt="0"/>
      <dgm:spPr/>
    </dgm:pt>
    <dgm:pt modelId="{1A9AA737-ED38-4F29-8E51-7F4AA2B30CB4}" type="pres">
      <dgm:prSet presAssocID="{4CAF5A1B-FA72-463A-9B96-15B091B32BB6}" presName="hierChild5" presStyleCnt="0"/>
      <dgm:spPr/>
    </dgm:pt>
    <dgm:pt modelId="{061B098E-DFFB-4DC5-925A-DFC588D479C0}" type="pres">
      <dgm:prSet presAssocID="{4A557D14-48BF-496A-8A5B-54431F0B3EB3}" presName="hierChild3" presStyleCnt="0"/>
      <dgm:spPr/>
    </dgm:pt>
  </dgm:ptLst>
  <dgm:cxnLst>
    <dgm:cxn modelId="{D6EA60E1-1891-47CD-A21A-0A1B4525F391}" type="presOf" srcId="{BC08A778-D2EA-4B9D-BFFA-9E6FEBED2B7E}" destId="{28691686-215D-4C75-901E-273DC752E67C}" srcOrd="0" destOrd="0" presId="urn:microsoft.com/office/officeart/2005/8/layout/orgChart1"/>
    <dgm:cxn modelId="{3D31D8F5-19A9-4528-95C4-3FE12FE2AA45}" type="presOf" srcId="{4CAF5A1B-FA72-463A-9B96-15B091B32BB6}" destId="{BFD6CC67-B9AD-4C7B-B3AA-A00E1D88CA40}" srcOrd="1" destOrd="0" presId="urn:microsoft.com/office/officeart/2005/8/layout/orgChart1"/>
    <dgm:cxn modelId="{855CAA7C-2C94-40FA-86C3-D6E85887882B}" type="presOf" srcId="{4A557D14-48BF-496A-8A5B-54431F0B3EB3}" destId="{EAE10E38-C748-4AAD-8E26-FFD3D18B3A88}" srcOrd="0" destOrd="0" presId="urn:microsoft.com/office/officeart/2005/8/layout/orgChart1"/>
    <dgm:cxn modelId="{FDE825A8-B175-4D18-BCCD-E2B7C7ECE350}" type="presOf" srcId="{50703E30-6AE3-45A9-9CA6-4549AF509FE0}" destId="{1AB40203-E002-41B4-BE53-7A1713F1F878}" srcOrd="0" destOrd="0" presId="urn:microsoft.com/office/officeart/2005/8/layout/orgChart1"/>
    <dgm:cxn modelId="{DE822854-94D7-41D7-B2FF-8380A8ECC254}" type="presOf" srcId="{F3AF2147-D30A-45F4-8AF1-10905CA8915D}" destId="{F02128B2-D3CA-4D4E-A054-E4102BBE642C}" srcOrd="1" destOrd="0" presId="urn:microsoft.com/office/officeart/2005/8/layout/orgChart1"/>
    <dgm:cxn modelId="{92F7578E-104B-4B0B-AD53-FE67FAFD7CAD}" type="presOf" srcId="{6526F9C9-C1AC-42FC-849D-1720851D96DD}" destId="{F0471C8F-82F0-4463-AC2F-45643B942F1B}" srcOrd="0" destOrd="0" presId="urn:microsoft.com/office/officeart/2005/8/layout/orgChart1"/>
    <dgm:cxn modelId="{79EABBB2-D956-49D7-8D3B-EA76B2888CBB}" type="presOf" srcId="{F6DC60A1-54ED-4E4C-B2D0-714332C08D66}" destId="{1F813B4F-CE47-4F71-A140-BC867C775250}" srcOrd="0" destOrd="0" presId="urn:microsoft.com/office/officeart/2005/8/layout/orgChart1"/>
    <dgm:cxn modelId="{ECD10306-559E-460A-9C7B-08539EBB7074}" srcId="{4A557D14-48BF-496A-8A5B-54431F0B3EB3}" destId="{BC08A778-D2EA-4B9D-BFFA-9E6FEBED2B7E}" srcOrd="1" destOrd="0" parTransId="{6526F9C9-C1AC-42FC-849D-1720851D96DD}" sibTransId="{F6C5DE9D-F8F3-41B2-B70D-2528E2FF1B74}"/>
    <dgm:cxn modelId="{03C10397-D877-4657-A9B2-93B257523E5B}" srcId="{50703E30-6AE3-45A9-9CA6-4549AF509FE0}" destId="{4A557D14-48BF-496A-8A5B-54431F0B3EB3}" srcOrd="0" destOrd="0" parTransId="{C4965B47-CF1F-4B48-A38A-5D9EB0724187}" sibTransId="{1D6872A2-0043-42A8-B58E-26B0C6654BB3}"/>
    <dgm:cxn modelId="{E95AAE08-6F49-4243-B125-2F655D46CC53}" srcId="{4A557D14-48BF-496A-8A5B-54431F0B3EB3}" destId="{4CAF5A1B-FA72-463A-9B96-15B091B32BB6}" srcOrd="2" destOrd="0" parTransId="{F6DC60A1-54ED-4E4C-B2D0-714332C08D66}" sibTransId="{77E79E09-EB7E-48F5-A711-D40D08B3E631}"/>
    <dgm:cxn modelId="{54F602F6-D1B5-4AC4-8C65-7B1F4B2BD011}" type="presOf" srcId="{4A557D14-48BF-496A-8A5B-54431F0B3EB3}" destId="{16D085BB-DD3F-4B3D-8915-1627D5AE387C}" srcOrd="1" destOrd="0" presId="urn:microsoft.com/office/officeart/2005/8/layout/orgChart1"/>
    <dgm:cxn modelId="{A27BA5A1-275C-4202-B3A4-81D1EFF8101F}" type="presOf" srcId="{F3AF2147-D30A-45F4-8AF1-10905CA8915D}" destId="{FB07B6F9-2559-45D7-B8B1-9AECD956726A}" srcOrd="0" destOrd="0" presId="urn:microsoft.com/office/officeart/2005/8/layout/orgChart1"/>
    <dgm:cxn modelId="{1D4D4663-2392-4A34-A13D-9B8C99F9369E}" srcId="{4A557D14-48BF-496A-8A5B-54431F0B3EB3}" destId="{F3AF2147-D30A-45F4-8AF1-10905CA8915D}" srcOrd="0" destOrd="0" parTransId="{CE129365-E9EE-41F6-B3B6-3B8AAEEA59A6}" sibTransId="{0192636F-85C5-4303-A2FB-29324681E3C4}"/>
    <dgm:cxn modelId="{BDD86A06-3055-42F9-93A0-51E2E9BB4339}" type="presOf" srcId="{4CAF5A1B-FA72-463A-9B96-15B091B32BB6}" destId="{C5AC5A1B-9584-4F82-BBDB-85C3B1EA5DF9}" srcOrd="0" destOrd="0" presId="urn:microsoft.com/office/officeart/2005/8/layout/orgChart1"/>
    <dgm:cxn modelId="{78A19698-DE2E-4796-AA72-9D0F375065A2}" type="presOf" srcId="{CE129365-E9EE-41F6-B3B6-3B8AAEEA59A6}" destId="{24F744EB-B73C-4E74-8178-E2A9705E85F4}" srcOrd="0" destOrd="0" presId="urn:microsoft.com/office/officeart/2005/8/layout/orgChart1"/>
    <dgm:cxn modelId="{710DDB20-89A7-4710-BE31-5C80A7EDF9E2}" type="presOf" srcId="{BC08A778-D2EA-4B9D-BFFA-9E6FEBED2B7E}" destId="{B479F386-1633-4903-96A6-613D0579515B}" srcOrd="1" destOrd="0" presId="urn:microsoft.com/office/officeart/2005/8/layout/orgChart1"/>
    <dgm:cxn modelId="{6EB5E55A-4300-4A69-AD64-795F462AB683}" type="presParOf" srcId="{1AB40203-E002-41B4-BE53-7A1713F1F878}" destId="{F85037B9-1A1A-495A-94AA-7E9D5D8CCDBD}" srcOrd="0" destOrd="0" presId="urn:microsoft.com/office/officeart/2005/8/layout/orgChart1"/>
    <dgm:cxn modelId="{9A84F328-6013-47F6-9D47-A67629271140}" type="presParOf" srcId="{F85037B9-1A1A-495A-94AA-7E9D5D8CCDBD}" destId="{8A09124A-556A-4305-96E4-7E93619FB421}" srcOrd="0" destOrd="0" presId="urn:microsoft.com/office/officeart/2005/8/layout/orgChart1"/>
    <dgm:cxn modelId="{4161378D-3621-48AB-9E13-68F7D810D403}" type="presParOf" srcId="{8A09124A-556A-4305-96E4-7E93619FB421}" destId="{EAE10E38-C748-4AAD-8E26-FFD3D18B3A88}" srcOrd="0" destOrd="0" presId="urn:microsoft.com/office/officeart/2005/8/layout/orgChart1"/>
    <dgm:cxn modelId="{CAF24C9F-DE26-40E5-BD12-079B931C5AA3}" type="presParOf" srcId="{8A09124A-556A-4305-96E4-7E93619FB421}" destId="{16D085BB-DD3F-4B3D-8915-1627D5AE387C}" srcOrd="1" destOrd="0" presId="urn:microsoft.com/office/officeart/2005/8/layout/orgChart1"/>
    <dgm:cxn modelId="{C91B17A4-C756-48B8-9291-93D6E4FBDA70}" type="presParOf" srcId="{F85037B9-1A1A-495A-94AA-7E9D5D8CCDBD}" destId="{AE625696-BF2E-45B8-9006-805198D0BD0C}" srcOrd="1" destOrd="0" presId="urn:microsoft.com/office/officeart/2005/8/layout/orgChart1"/>
    <dgm:cxn modelId="{7EA0300F-F153-4580-86EE-B4DF2475308C}" type="presParOf" srcId="{AE625696-BF2E-45B8-9006-805198D0BD0C}" destId="{24F744EB-B73C-4E74-8178-E2A9705E85F4}" srcOrd="0" destOrd="0" presId="urn:microsoft.com/office/officeart/2005/8/layout/orgChart1"/>
    <dgm:cxn modelId="{8C9F00D3-5050-4D25-8758-087A7DF18773}" type="presParOf" srcId="{AE625696-BF2E-45B8-9006-805198D0BD0C}" destId="{4B89D948-812D-43AD-9CC1-4F468059C965}" srcOrd="1" destOrd="0" presId="urn:microsoft.com/office/officeart/2005/8/layout/orgChart1"/>
    <dgm:cxn modelId="{DB5EF54F-22BE-41C7-A33B-56CFE5EFB389}" type="presParOf" srcId="{4B89D948-812D-43AD-9CC1-4F468059C965}" destId="{7F3A8AD0-EA2F-4147-A7D9-C83C17CAF892}" srcOrd="0" destOrd="0" presId="urn:microsoft.com/office/officeart/2005/8/layout/orgChart1"/>
    <dgm:cxn modelId="{8E05F75D-C10B-4A71-BCD3-0C32A9D87B7F}" type="presParOf" srcId="{7F3A8AD0-EA2F-4147-A7D9-C83C17CAF892}" destId="{FB07B6F9-2559-45D7-B8B1-9AECD956726A}" srcOrd="0" destOrd="0" presId="urn:microsoft.com/office/officeart/2005/8/layout/orgChart1"/>
    <dgm:cxn modelId="{C99293B7-E089-4CEA-86A9-E948B8FE4C38}" type="presParOf" srcId="{7F3A8AD0-EA2F-4147-A7D9-C83C17CAF892}" destId="{F02128B2-D3CA-4D4E-A054-E4102BBE642C}" srcOrd="1" destOrd="0" presId="urn:microsoft.com/office/officeart/2005/8/layout/orgChart1"/>
    <dgm:cxn modelId="{DF7C5A27-7CCB-4102-9E0D-BA3D6C13CCC4}" type="presParOf" srcId="{4B89D948-812D-43AD-9CC1-4F468059C965}" destId="{001CD01C-B9DA-47ED-9FCD-111AB191BB59}" srcOrd="1" destOrd="0" presId="urn:microsoft.com/office/officeart/2005/8/layout/orgChart1"/>
    <dgm:cxn modelId="{EBD0BB42-2B26-46D6-A330-5FB80D6371AE}" type="presParOf" srcId="{4B89D948-812D-43AD-9CC1-4F468059C965}" destId="{B3079612-A6A7-4D37-B572-79C830B431E8}" srcOrd="2" destOrd="0" presId="urn:microsoft.com/office/officeart/2005/8/layout/orgChart1"/>
    <dgm:cxn modelId="{74EB0EF6-B86C-41B5-87D0-F2B514D0D8D0}" type="presParOf" srcId="{AE625696-BF2E-45B8-9006-805198D0BD0C}" destId="{F0471C8F-82F0-4463-AC2F-45643B942F1B}" srcOrd="2" destOrd="0" presId="urn:microsoft.com/office/officeart/2005/8/layout/orgChart1"/>
    <dgm:cxn modelId="{E482B882-CF0B-4910-8227-A4D31E77C6C0}" type="presParOf" srcId="{AE625696-BF2E-45B8-9006-805198D0BD0C}" destId="{A04C76A3-BB4D-437C-BE57-03D7DA02F001}" srcOrd="3" destOrd="0" presId="urn:microsoft.com/office/officeart/2005/8/layout/orgChart1"/>
    <dgm:cxn modelId="{B731BB28-9772-42DA-8F88-B2CC085C2A7E}" type="presParOf" srcId="{A04C76A3-BB4D-437C-BE57-03D7DA02F001}" destId="{E296A7AF-A568-47B6-9069-AC706E050B9A}" srcOrd="0" destOrd="0" presId="urn:microsoft.com/office/officeart/2005/8/layout/orgChart1"/>
    <dgm:cxn modelId="{803C72A6-07A7-4919-8F56-64D148BE6626}" type="presParOf" srcId="{E296A7AF-A568-47B6-9069-AC706E050B9A}" destId="{28691686-215D-4C75-901E-273DC752E67C}" srcOrd="0" destOrd="0" presId="urn:microsoft.com/office/officeart/2005/8/layout/orgChart1"/>
    <dgm:cxn modelId="{F6F13896-D698-48F8-ADC2-FA3E8B06156A}" type="presParOf" srcId="{E296A7AF-A568-47B6-9069-AC706E050B9A}" destId="{B479F386-1633-4903-96A6-613D0579515B}" srcOrd="1" destOrd="0" presId="urn:microsoft.com/office/officeart/2005/8/layout/orgChart1"/>
    <dgm:cxn modelId="{F1260608-5EC3-4011-84FA-9258AC028D6F}" type="presParOf" srcId="{A04C76A3-BB4D-437C-BE57-03D7DA02F001}" destId="{C861F763-2199-4265-BBC2-64B4415BCFE4}" srcOrd="1" destOrd="0" presId="urn:microsoft.com/office/officeart/2005/8/layout/orgChart1"/>
    <dgm:cxn modelId="{61C9FAF9-B081-471C-A584-D9A47E33E1EB}" type="presParOf" srcId="{A04C76A3-BB4D-437C-BE57-03D7DA02F001}" destId="{917E86F3-81EE-431A-9344-411B7F73D329}" srcOrd="2" destOrd="0" presId="urn:microsoft.com/office/officeart/2005/8/layout/orgChart1"/>
    <dgm:cxn modelId="{47FF5091-EDF9-4B76-9ABA-EAEB9A813431}" type="presParOf" srcId="{AE625696-BF2E-45B8-9006-805198D0BD0C}" destId="{1F813B4F-CE47-4F71-A140-BC867C775250}" srcOrd="4" destOrd="0" presId="urn:microsoft.com/office/officeart/2005/8/layout/orgChart1"/>
    <dgm:cxn modelId="{C871C774-A663-4D98-8DBF-27847332E8D1}" type="presParOf" srcId="{AE625696-BF2E-45B8-9006-805198D0BD0C}" destId="{D466AC44-4662-48F7-96C3-F48929A0AC05}" srcOrd="5" destOrd="0" presId="urn:microsoft.com/office/officeart/2005/8/layout/orgChart1"/>
    <dgm:cxn modelId="{6AC8905E-F5D6-4CDE-8491-5948A84833E0}" type="presParOf" srcId="{D466AC44-4662-48F7-96C3-F48929A0AC05}" destId="{8FE322EB-A28D-4CED-829A-CDD006B94152}" srcOrd="0" destOrd="0" presId="urn:microsoft.com/office/officeart/2005/8/layout/orgChart1"/>
    <dgm:cxn modelId="{529BB3F4-A4BA-42D1-A864-76E05858BB96}" type="presParOf" srcId="{8FE322EB-A28D-4CED-829A-CDD006B94152}" destId="{C5AC5A1B-9584-4F82-BBDB-85C3B1EA5DF9}" srcOrd="0" destOrd="0" presId="urn:microsoft.com/office/officeart/2005/8/layout/orgChart1"/>
    <dgm:cxn modelId="{9ADCE8A0-4B1C-4B76-9094-283BA7901D7B}" type="presParOf" srcId="{8FE322EB-A28D-4CED-829A-CDD006B94152}" destId="{BFD6CC67-B9AD-4C7B-B3AA-A00E1D88CA40}" srcOrd="1" destOrd="0" presId="urn:microsoft.com/office/officeart/2005/8/layout/orgChart1"/>
    <dgm:cxn modelId="{6BDCDA66-8F75-48A9-95C0-C264087D232C}" type="presParOf" srcId="{D466AC44-4662-48F7-96C3-F48929A0AC05}" destId="{C08E39F3-03B7-4A07-9B75-6DF5912D2B10}" srcOrd="1" destOrd="0" presId="urn:microsoft.com/office/officeart/2005/8/layout/orgChart1"/>
    <dgm:cxn modelId="{C538B9C0-0226-4BA7-B703-E24D8703B774}" type="presParOf" srcId="{D466AC44-4662-48F7-96C3-F48929A0AC05}" destId="{1A9AA737-ED38-4F29-8E51-7F4AA2B30CB4}" srcOrd="2" destOrd="0" presId="urn:microsoft.com/office/officeart/2005/8/layout/orgChart1"/>
    <dgm:cxn modelId="{196626ED-C2FC-477B-9158-B5C2A6E240C3}" type="presParOf" srcId="{F85037B9-1A1A-495A-94AA-7E9D5D8CCDBD}" destId="{061B098E-DFFB-4DC5-925A-DFC588D479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BA7383-CE02-4066-A37E-BB23FC9516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A21AA-4C52-476A-9F0B-AD3DE22B00AF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Take place by :</a:t>
          </a:r>
        </a:p>
      </dgm:t>
    </dgm:pt>
    <dgm:pt modelId="{3FF9BBCD-0130-466D-BF05-E66293319AE7}" type="parTrans" cxnId="{1816395D-775D-482D-BDC3-9555A08E38E8}">
      <dgm:prSet/>
      <dgm:spPr/>
      <dgm:t>
        <a:bodyPr/>
        <a:lstStyle/>
        <a:p>
          <a:endParaRPr lang="en-US"/>
        </a:p>
      </dgm:t>
    </dgm:pt>
    <dgm:pt modelId="{1884A29C-3159-43DD-BB64-F53DB456189D}" type="sibTrans" cxnId="{1816395D-775D-482D-BDC3-9555A08E38E8}">
      <dgm:prSet/>
      <dgm:spPr/>
      <dgm:t>
        <a:bodyPr/>
        <a:lstStyle/>
        <a:p>
          <a:endParaRPr lang="en-US"/>
        </a:p>
      </dgm:t>
    </dgm:pt>
    <dgm:pt modelId="{34BE0F35-C74C-4D4B-8897-D92868DBA419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Mutations</a:t>
          </a:r>
          <a:endParaRPr lang="en-US" sz="3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2FF88-DF29-4598-8B40-BE3F014158BD}" type="parTrans" cxnId="{A3615B64-A3DC-466A-B9F5-903360DB54DD}">
      <dgm:prSet/>
      <dgm:spPr/>
      <dgm:t>
        <a:bodyPr/>
        <a:lstStyle/>
        <a:p>
          <a:endParaRPr lang="en-US"/>
        </a:p>
      </dgm:t>
    </dgm:pt>
    <dgm:pt modelId="{194B9D8D-D1E7-4D8E-86FC-9D12FEA3E917}" type="sibTrans" cxnId="{A3615B64-A3DC-466A-B9F5-903360DB54DD}">
      <dgm:prSet/>
      <dgm:spPr/>
      <dgm:t>
        <a:bodyPr/>
        <a:lstStyle/>
        <a:p>
          <a:endParaRPr lang="en-US"/>
        </a:p>
      </dgm:t>
    </dgm:pt>
    <dgm:pt modelId="{48C325DD-C4C2-4CAB-AF2B-FA3B306414B1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Gene transfer</a:t>
          </a:r>
        </a:p>
      </dgm:t>
    </dgm:pt>
    <dgm:pt modelId="{77D6765A-8ED6-4B64-8F3E-DF4F2AD4E92F}" type="parTrans" cxnId="{FB09619F-2CA2-4350-86EB-9A1D4ED3C7DC}">
      <dgm:prSet/>
      <dgm:spPr/>
      <dgm:t>
        <a:bodyPr/>
        <a:lstStyle/>
        <a:p>
          <a:endParaRPr lang="en-US"/>
        </a:p>
      </dgm:t>
    </dgm:pt>
    <dgm:pt modelId="{6B5FCFCC-7581-4497-B5A1-47D5FEB8B47A}" type="sibTrans" cxnId="{FB09619F-2CA2-4350-86EB-9A1D4ED3C7DC}">
      <dgm:prSet/>
      <dgm:spPr/>
      <dgm:t>
        <a:bodyPr/>
        <a:lstStyle/>
        <a:p>
          <a:endParaRPr lang="en-US"/>
        </a:p>
      </dgm:t>
    </dgm:pt>
    <dgm:pt modelId="{51F1F619-35B0-4B4D-A2D7-B608E1CA8653}" type="pres">
      <dgm:prSet presAssocID="{E8BA7383-CE02-4066-A37E-BB23FC9516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146DA-BE83-433C-936B-899B78CBEA7C}" type="pres">
      <dgm:prSet presAssocID="{5BAA21AA-4C52-476A-9F0B-AD3DE22B00AF}" presName="root1" presStyleCnt="0"/>
      <dgm:spPr/>
    </dgm:pt>
    <dgm:pt modelId="{5A7E7E17-3A3F-465B-84CE-0D3151477764}" type="pres">
      <dgm:prSet presAssocID="{5BAA21AA-4C52-476A-9F0B-AD3DE22B00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B6283-88C7-401F-A9FF-69F008B316F7}" type="pres">
      <dgm:prSet presAssocID="{5BAA21AA-4C52-476A-9F0B-AD3DE22B00AF}" presName="level2hierChild" presStyleCnt="0"/>
      <dgm:spPr/>
    </dgm:pt>
    <dgm:pt modelId="{5476079E-B684-4A07-8712-9DF3F1CD959A}" type="pres">
      <dgm:prSet presAssocID="{1522FF88-DF29-4598-8B40-BE3F014158B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10B505B-D39F-45CA-BA0D-D5E26D254464}" type="pres">
      <dgm:prSet presAssocID="{1522FF88-DF29-4598-8B40-BE3F014158B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627A965-71E7-48D6-B4A1-B8F32D3C0DBD}" type="pres">
      <dgm:prSet presAssocID="{34BE0F35-C74C-4D4B-8897-D92868DBA419}" presName="root2" presStyleCnt="0"/>
      <dgm:spPr/>
    </dgm:pt>
    <dgm:pt modelId="{342ED649-2340-435B-97AC-074D7CD53E70}" type="pres">
      <dgm:prSet presAssocID="{34BE0F35-C74C-4D4B-8897-D92868DBA419}" presName="LevelTwoTextNode" presStyleLbl="node2" presStyleIdx="0" presStyleCnt="2" custLinFactNeighborX="5579" custLinFactNeighborY="-2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593E0-DA6D-49DD-9DF0-A60838136200}" type="pres">
      <dgm:prSet presAssocID="{34BE0F35-C74C-4D4B-8897-D92868DBA419}" presName="level3hierChild" presStyleCnt="0"/>
      <dgm:spPr/>
    </dgm:pt>
    <dgm:pt modelId="{29E79089-E053-483E-9759-358204C32C9F}" type="pres">
      <dgm:prSet presAssocID="{77D6765A-8ED6-4B64-8F3E-DF4F2AD4E92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B11A445-3BE4-4483-88D9-2C8AF1D096BD}" type="pres">
      <dgm:prSet presAssocID="{77D6765A-8ED6-4B64-8F3E-DF4F2AD4E92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4D6DC70-D888-4355-8683-C6E0D266544C}" type="pres">
      <dgm:prSet presAssocID="{48C325DD-C4C2-4CAB-AF2B-FA3B306414B1}" presName="root2" presStyleCnt="0"/>
      <dgm:spPr/>
    </dgm:pt>
    <dgm:pt modelId="{1AD75639-153F-4AEB-BAE7-66129E0DC606}" type="pres">
      <dgm:prSet presAssocID="{48C325DD-C4C2-4CAB-AF2B-FA3B306414B1}" presName="LevelTwoTextNode" presStyleLbl="node2" presStyleIdx="1" presStyleCnt="2" custScaleX="110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3D1160-A01B-411B-8562-199C86A7A5AB}" type="pres">
      <dgm:prSet presAssocID="{48C325DD-C4C2-4CAB-AF2B-FA3B306414B1}" presName="level3hierChild" presStyleCnt="0"/>
      <dgm:spPr/>
    </dgm:pt>
  </dgm:ptLst>
  <dgm:cxnLst>
    <dgm:cxn modelId="{570A04BF-FDB3-4225-92FC-819970DF2300}" type="presOf" srcId="{5BAA21AA-4C52-476A-9F0B-AD3DE22B00AF}" destId="{5A7E7E17-3A3F-465B-84CE-0D3151477764}" srcOrd="0" destOrd="0" presId="urn:microsoft.com/office/officeart/2005/8/layout/hierarchy2"/>
    <dgm:cxn modelId="{61690C28-B272-4D48-B615-55E8B4C920A4}" type="presOf" srcId="{1522FF88-DF29-4598-8B40-BE3F014158BD}" destId="{5476079E-B684-4A07-8712-9DF3F1CD959A}" srcOrd="0" destOrd="0" presId="urn:microsoft.com/office/officeart/2005/8/layout/hierarchy2"/>
    <dgm:cxn modelId="{1816395D-775D-482D-BDC3-9555A08E38E8}" srcId="{E8BA7383-CE02-4066-A37E-BB23FC951634}" destId="{5BAA21AA-4C52-476A-9F0B-AD3DE22B00AF}" srcOrd="0" destOrd="0" parTransId="{3FF9BBCD-0130-466D-BF05-E66293319AE7}" sibTransId="{1884A29C-3159-43DD-BB64-F53DB456189D}"/>
    <dgm:cxn modelId="{FB09619F-2CA2-4350-86EB-9A1D4ED3C7DC}" srcId="{5BAA21AA-4C52-476A-9F0B-AD3DE22B00AF}" destId="{48C325DD-C4C2-4CAB-AF2B-FA3B306414B1}" srcOrd="1" destOrd="0" parTransId="{77D6765A-8ED6-4B64-8F3E-DF4F2AD4E92F}" sibTransId="{6B5FCFCC-7581-4497-B5A1-47D5FEB8B47A}"/>
    <dgm:cxn modelId="{7AC453FA-00F8-4207-BD63-B2B71F77E4F0}" type="presOf" srcId="{77D6765A-8ED6-4B64-8F3E-DF4F2AD4E92F}" destId="{29E79089-E053-483E-9759-358204C32C9F}" srcOrd="0" destOrd="0" presId="urn:microsoft.com/office/officeart/2005/8/layout/hierarchy2"/>
    <dgm:cxn modelId="{C3F92208-7C58-4280-B11F-23C5CA5743FA}" type="presOf" srcId="{77D6765A-8ED6-4B64-8F3E-DF4F2AD4E92F}" destId="{0B11A445-3BE4-4483-88D9-2C8AF1D096BD}" srcOrd="1" destOrd="0" presId="urn:microsoft.com/office/officeart/2005/8/layout/hierarchy2"/>
    <dgm:cxn modelId="{979D67D6-EFB0-4CFF-967A-C0A9A475A8F8}" type="presOf" srcId="{34BE0F35-C74C-4D4B-8897-D92868DBA419}" destId="{342ED649-2340-435B-97AC-074D7CD53E70}" srcOrd="0" destOrd="0" presId="urn:microsoft.com/office/officeart/2005/8/layout/hierarchy2"/>
    <dgm:cxn modelId="{52E7EBE8-8D38-47F8-AE0C-70AB43AA3789}" type="presOf" srcId="{E8BA7383-CE02-4066-A37E-BB23FC951634}" destId="{51F1F619-35B0-4B4D-A2D7-B608E1CA8653}" srcOrd="0" destOrd="0" presId="urn:microsoft.com/office/officeart/2005/8/layout/hierarchy2"/>
    <dgm:cxn modelId="{A3615B64-A3DC-466A-B9F5-903360DB54DD}" srcId="{5BAA21AA-4C52-476A-9F0B-AD3DE22B00AF}" destId="{34BE0F35-C74C-4D4B-8897-D92868DBA419}" srcOrd="0" destOrd="0" parTransId="{1522FF88-DF29-4598-8B40-BE3F014158BD}" sibTransId="{194B9D8D-D1E7-4D8E-86FC-9D12FEA3E917}"/>
    <dgm:cxn modelId="{83A6AD51-77C2-471F-9925-D52CA35B5AA9}" type="presOf" srcId="{48C325DD-C4C2-4CAB-AF2B-FA3B306414B1}" destId="{1AD75639-153F-4AEB-BAE7-66129E0DC606}" srcOrd="0" destOrd="0" presId="urn:microsoft.com/office/officeart/2005/8/layout/hierarchy2"/>
    <dgm:cxn modelId="{60CC8B36-DFF4-4B30-A54D-0499E0B09011}" type="presOf" srcId="{1522FF88-DF29-4598-8B40-BE3F014158BD}" destId="{A10B505B-D39F-45CA-BA0D-D5E26D254464}" srcOrd="1" destOrd="0" presId="urn:microsoft.com/office/officeart/2005/8/layout/hierarchy2"/>
    <dgm:cxn modelId="{81E679BD-13FC-4970-BEBB-CEBE2EFF6A04}" type="presParOf" srcId="{51F1F619-35B0-4B4D-A2D7-B608E1CA8653}" destId="{0B7146DA-BE83-433C-936B-899B78CBEA7C}" srcOrd="0" destOrd="0" presId="urn:microsoft.com/office/officeart/2005/8/layout/hierarchy2"/>
    <dgm:cxn modelId="{6607ACE7-0873-4C41-BE4A-059C4DCFF967}" type="presParOf" srcId="{0B7146DA-BE83-433C-936B-899B78CBEA7C}" destId="{5A7E7E17-3A3F-465B-84CE-0D3151477764}" srcOrd="0" destOrd="0" presId="urn:microsoft.com/office/officeart/2005/8/layout/hierarchy2"/>
    <dgm:cxn modelId="{94AA87C2-DE73-4B33-BD26-6DC4BA03BAEC}" type="presParOf" srcId="{0B7146DA-BE83-433C-936B-899B78CBEA7C}" destId="{07BB6283-88C7-401F-A9FF-69F008B316F7}" srcOrd="1" destOrd="0" presId="urn:microsoft.com/office/officeart/2005/8/layout/hierarchy2"/>
    <dgm:cxn modelId="{0E6EE6A7-933E-4437-86AB-6E5130E326DB}" type="presParOf" srcId="{07BB6283-88C7-401F-A9FF-69F008B316F7}" destId="{5476079E-B684-4A07-8712-9DF3F1CD959A}" srcOrd="0" destOrd="0" presId="urn:microsoft.com/office/officeart/2005/8/layout/hierarchy2"/>
    <dgm:cxn modelId="{2FB33395-2670-49E7-9994-3448D3FA7470}" type="presParOf" srcId="{5476079E-B684-4A07-8712-9DF3F1CD959A}" destId="{A10B505B-D39F-45CA-BA0D-D5E26D254464}" srcOrd="0" destOrd="0" presId="urn:microsoft.com/office/officeart/2005/8/layout/hierarchy2"/>
    <dgm:cxn modelId="{F4466D1B-1D3A-4986-8E4E-3B590AEACF84}" type="presParOf" srcId="{07BB6283-88C7-401F-A9FF-69F008B316F7}" destId="{0627A965-71E7-48D6-B4A1-B8F32D3C0DBD}" srcOrd="1" destOrd="0" presId="urn:microsoft.com/office/officeart/2005/8/layout/hierarchy2"/>
    <dgm:cxn modelId="{EB413186-69E1-4479-9753-F2A91CD8F095}" type="presParOf" srcId="{0627A965-71E7-48D6-B4A1-B8F32D3C0DBD}" destId="{342ED649-2340-435B-97AC-074D7CD53E70}" srcOrd="0" destOrd="0" presId="urn:microsoft.com/office/officeart/2005/8/layout/hierarchy2"/>
    <dgm:cxn modelId="{DFA48839-C346-49E7-9425-86D35DFC3E0A}" type="presParOf" srcId="{0627A965-71E7-48D6-B4A1-B8F32D3C0DBD}" destId="{359593E0-DA6D-49DD-9DF0-A60838136200}" srcOrd="1" destOrd="0" presId="urn:microsoft.com/office/officeart/2005/8/layout/hierarchy2"/>
    <dgm:cxn modelId="{737754E4-D8A7-4C50-A0F5-154AF1799C88}" type="presParOf" srcId="{07BB6283-88C7-401F-A9FF-69F008B316F7}" destId="{29E79089-E053-483E-9759-358204C32C9F}" srcOrd="2" destOrd="0" presId="urn:microsoft.com/office/officeart/2005/8/layout/hierarchy2"/>
    <dgm:cxn modelId="{FD248386-CCFB-4EA1-AF1C-B63BC301F4F0}" type="presParOf" srcId="{29E79089-E053-483E-9759-358204C32C9F}" destId="{0B11A445-3BE4-4483-88D9-2C8AF1D096BD}" srcOrd="0" destOrd="0" presId="urn:microsoft.com/office/officeart/2005/8/layout/hierarchy2"/>
    <dgm:cxn modelId="{022E8E30-582C-49D8-A9D8-187B477C0A7D}" type="presParOf" srcId="{07BB6283-88C7-401F-A9FF-69F008B316F7}" destId="{14D6DC70-D888-4355-8683-C6E0D266544C}" srcOrd="3" destOrd="0" presId="urn:microsoft.com/office/officeart/2005/8/layout/hierarchy2"/>
    <dgm:cxn modelId="{E152B2EB-AD07-4510-B6E0-4D8A985DB61E}" type="presParOf" srcId="{14D6DC70-D888-4355-8683-C6E0D266544C}" destId="{1AD75639-153F-4AEB-BAE7-66129E0DC606}" srcOrd="0" destOrd="0" presId="urn:microsoft.com/office/officeart/2005/8/layout/hierarchy2"/>
    <dgm:cxn modelId="{27F60C8D-B939-4A8B-96FB-8BE518B4FA4E}" type="presParOf" srcId="{14D6DC70-D888-4355-8683-C6E0D266544C}" destId="{7E3D1160-A01B-411B-8562-199C86A7A5A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E6D16D-0730-4D07-851E-B0D2A9341D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0E86B-6C99-4576-A91A-BDA6D72F01B4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Resistance mutation</a:t>
          </a:r>
        </a:p>
      </dgm:t>
    </dgm:pt>
    <dgm:pt modelId="{8526614C-284E-4530-92CA-5D7ED42E209B}" type="parTrans" cxnId="{3183A000-1DAC-42C2-BB34-2589AAA5D610}">
      <dgm:prSet/>
      <dgm:spPr/>
      <dgm:t>
        <a:bodyPr/>
        <a:lstStyle/>
        <a:p>
          <a:endParaRPr lang="en-US"/>
        </a:p>
      </dgm:t>
    </dgm:pt>
    <dgm:pt modelId="{FCE94A60-92F8-433C-B811-B5986F041ABD}" type="sibTrans" cxnId="{3183A000-1DAC-42C2-BB34-2589AAA5D610}">
      <dgm:prSet/>
      <dgm:spPr/>
      <dgm:t>
        <a:bodyPr/>
        <a:lstStyle/>
        <a:p>
          <a:endParaRPr lang="en-US"/>
        </a:p>
      </dgm:t>
    </dgm:pt>
    <dgm:pt modelId="{19C4CD88-77EB-45BD-A469-E46B4773965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affect structure of cell protein. </a:t>
          </a:r>
        </a:p>
      </dgm:t>
    </dgm:pt>
    <dgm:pt modelId="{B8791E4A-0DF6-48DB-8733-5854AEDD613B}" type="parTrans" cxnId="{F8AF91B4-D68A-458C-9AF3-9A35EB663230}">
      <dgm:prSet/>
      <dgm:spPr/>
      <dgm:t>
        <a:bodyPr/>
        <a:lstStyle/>
        <a:p>
          <a:endParaRPr lang="en-US"/>
        </a:p>
      </dgm:t>
    </dgm:pt>
    <dgm:pt modelId="{A0CB948D-151E-4DA6-9522-947083AAA309}" type="sibTrans" cxnId="{F8AF91B4-D68A-458C-9AF3-9A35EB663230}">
      <dgm:prSet/>
      <dgm:spPr/>
      <dgm:t>
        <a:bodyPr/>
        <a:lstStyle/>
        <a:p>
          <a:endParaRPr lang="en-US"/>
        </a:p>
      </dgm:t>
    </dgm:pt>
    <dgm:pt modelId="{4200F292-DF4D-4C0B-AF18-994046180E29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Auxotrophic mutation:</a:t>
          </a:r>
        </a:p>
      </dgm:t>
    </dgm:pt>
    <dgm:pt modelId="{D3C9ECF7-6356-4CED-ADE5-C3B423356422}" type="parTrans" cxnId="{BBDC9CEF-D1E7-4245-BCEB-121F3DCB4E5A}">
      <dgm:prSet/>
      <dgm:spPr/>
      <dgm:t>
        <a:bodyPr/>
        <a:lstStyle/>
        <a:p>
          <a:endParaRPr lang="en-US"/>
        </a:p>
      </dgm:t>
    </dgm:pt>
    <dgm:pt modelId="{7157D27F-E3E0-4A91-923C-69257AAA55D7}" type="sibTrans" cxnId="{BBDC9CEF-D1E7-4245-BCEB-121F3DCB4E5A}">
      <dgm:prSet/>
      <dgm:spPr/>
      <dgm:t>
        <a:bodyPr/>
        <a:lstStyle/>
        <a:p>
          <a:endParaRPr lang="en-US"/>
        </a:p>
      </dgm:t>
    </dgm:pt>
    <dgm:pt modelId="{3FFD9C60-8A75-4A50-A036-F241A6D900A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affect biosynthetic 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enzyme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resulting in a nutritional requirement of mutant cell.</a:t>
          </a:r>
        </a:p>
      </dgm:t>
    </dgm:pt>
    <dgm:pt modelId="{77C415E4-ECD3-422E-9691-2031CACE174B}" type="parTrans" cxnId="{284A1045-EBA8-44EF-A84F-DE231525A990}">
      <dgm:prSet/>
      <dgm:spPr/>
      <dgm:t>
        <a:bodyPr/>
        <a:lstStyle/>
        <a:p>
          <a:endParaRPr lang="en-US"/>
        </a:p>
      </dgm:t>
    </dgm:pt>
    <dgm:pt modelId="{E015A491-A7B6-4C4B-B74D-76AABEF2E90D}" type="sibTrans" cxnId="{284A1045-EBA8-44EF-A84F-DE231525A990}">
      <dgm:prSet/>
      <dgm:spPr/>
      <dgm:t>
        <a:bodyPr/>
        <a:lstStyle/>
        <a:p>
          <a:endParaRPr lang="en-US"/>
        </a:p>
      </dgm:t>
    </dgm:pt>
    <dgm:pt modelId="{97D529DA-D65D-4D19-A07D-5EDDD142E1E1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Lethal mutation.</a:t>
          </a:r>
        </a:p>
      </dgm:t>
    </dgm:pt>
    <dgm:pt modelId="{EB8FA5F7-DABE-4868-A40A-A6BC63704CCA}" type="parTrans" cxnId="{2C99046D-7610-471C-9329-7DE8796D97A4}">
      <dgm:prSet/>
      <dgm:spPr/>
      <dgm:t>
        <a:bodyPr/>
        <a:lstStyle/>
        <a:p>
          <a:endParaRPr lang="en-US"/>
        </a:p>
      </dgm:t>
    </dgm:pt>
    <dgm:pt modelId="{BAC58061-EF5A-4688-A71F-A025C0E46478}" type="sibTrans" cxnId="{2C99046D-7610-471C-9329-7DE8796D97A4}">
      <dgm:prSet/>
      <dgm:spPr/>
      <dgm:t>
        <a:bodyPr/>
        <a:lstStyle/>
        <a:p>
          <a:endParaRPr lang="en-US"/>
        </a:p>
      </dgm:t>
    </dgm:pt>
    <dgm:pt modelId="{E615511C-DE2D-491C-89F6-64D6798F059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The bacteria die .</a:t>
          </a:r>
        </a:p>
      </dgm:t>
    </dgm:pt>
    <dgm:pt modelId="{D52B765E-76C6-4079-A258-E94A8A204EBC}" type="parTrans" cxnId="{A7FD8DE9-502A-4848-B3E0-D7581F4CBBB4}">
      <dgm:prSet/>
      <dgm:spPr/>
      <dgm:t>
        <a:bodyPr/>
        <a:lstStyle/>
        <a:p>
          <a:endParaRPr lang="en-US"/>
        </a:p>
      </dgm:t>
    </dgm:pt>
    <dgm:pt modelId="{9E9646DD-D9DD-4CDA-BC20-BFA9BD1D4181}" type="sibTrans" cxnId="{A7FD8DE9-502A-4848-B3E0-D7581F4CBBB4}">
      <dgm:prSet/>
      <dgm:spPr/>
      <dgm:t>
        <a:bodyPr/>
        <a:lstStyle/>
        <a:p>
          <a:endParaRPr lang="en-US"/>
        </a:p>
      </dgm:t>
    </dgm:pt>
    <dgm:pt modelId="{D6F5578C-0A26-4385-8CEF-44A82E2969D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Main application in 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medical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practice Bacteria become 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resistant to antibiotics</a:t>
          </a:r>
        </a:p>
      </dgm:t>
    </dgm:pt>
    <dgm:pt modelId="{7BAE4664-0BA2-47C4-B434-F520D426ADD2}" type="parTrans" cxnId="{554097DB-E88C-4039-B1B1-86950FD4D1CF}">
      <dgm:prSet/>
      <dgm:spPr/>
      <dgm:t>
        <a:bodyPr/>
        <a:lstStyle/>
        <a:p>
          <a:endParaRPr lang="en-US"/>
        </a:p>
      </dgm:t>
    </dgm:pt>
    <dgm:pt modelId="{7BAB3836-E577-4F2D-AA54-9F26D32D7A6B}" type="sibTrans" cxnId="{554097DB-E88C-4039-B1B1-86950FD4D1CF}">
      <dgm:prSet/>
      <dgm:spPr/>
      <dgm:t>
        <a:bodyPr/>
        <a:lstStyle/>
        <a:p>
          <a:endParaRPr lang="en-US"/>
        </a:p>
      </dgm:t>
    </dgm:pt>
    <dgm:pt modelId="{AB6B6F42-EEBF-4C3D-944A-CB4645F612D1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6089-D85A-4785-8EC8-58A95E3B2EE2}" type="parTrans" cxnId="{AE7F291C-05B1-4147-968E-2BB24CB8539C}">
      <dgm:prSet/>
      <dgm:spPr/>
      <dgm:t>
        <a:bodyPr/>
        <a:lstStyle/>
        <a:p>
          <a:endParaRPr lang="en-US"/>
        </a:p>
      </dgm:t>
    </dgm:pt>
    <dgm:pt modelId="{E4E1754D-5FED-412E-8628-EF2C12DCC7A0}" type="sibTrans" cxnId="{AE7F291C-05B1-4147-968E-2BB24CB8539C}">
      <dgm:prSet/>
      <dgm:spPr/>
      <dgm:t>
        <a:bodyPr/>
        <a:lstStyle/>
        <a:p>
          <a:endParaRPr lang="en-US"/>
        </a:p>
      </dgm:t>
    </dgm:pt>
    <dgm:pt modelId="{C7C0AE7C-B965-4626-AE49-5AB2135B88B9}" type="pres">
      <dgm:prSet presAssocID="{D4E6D16D-0730-4D07-851E-B0D2A9341D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5D9D0-3128-485E-A97C-AD53BD97052B}" type="pres">
      <dgm:prSet presAssocID="{A8D0E86B-6C99-4576-A91A-BDA6D72F01B4}" presName="composite" presStyleCnt="0"/>
      <dgm:spPr/>
    </dgm:pt>
    <dgm:pt modelId="{74032494-E3C2-42DC-AAE5-9C0FDCEAA1A3}" type="pres">
      <dgm:prSet presAssocID="{A8D0E86B-6C99-4576-A91A-BDA6D72F01B4}" presName="parTx" presStyleLbl="alignNode1" presStyleIdx="0" presStyleCnt="3" custScaleX="117144" custLinFactNeighborX="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6CF93-1777-4682-84D2-1777A9D6D43C}" type="pres">
      <dgm:prSet presAssocID="{A8D0E86B-6C99-4576-A91A-BDA6D72F01B4}" presName="desTx" presStyleLbl="alignAccFollowNode1" presStyleIdx="0" presStyleCnt="3" custScaleX="118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4CB16-5766-45E9-94E4-5A74B1781F32}" type="pres">
      <dgm:prSet presAssocID="{FCE94A60-92F8-433C-B811-B5986F041ABD}" presName="space" presStyleCnt="0"/>
      <dgm:spPr/>
    </dgm:pt>
    <dgm:pt modelId="{3851EF29-C90C-4765-8F56-29DC6D3ACB05}" type="pres">
      <dgm:prSet presAssocID="{4200F292-DF4D-4C0B-AF18-994046180E29}" presName="composite" presStyleCnt="0"/>
      <dgm:spPr/>
    </dgm:pt>
    <dgm:pt modelId="{5B565F00-3D8F-4CA3-9B06-83794EA3E817}" type="pres">
      <dgm:prSet presAssocID="{4200F292-DF4D-4C0B-AF18-994046180E29}" presName="parTx" presStyleLbl="alignNode1" presStyleIdx="1" presStyleCnt="3" custScaleX="117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DE47E-03AE-43EC-9122-9350B5CBE562}" type="pres">
      <dgm:prSet presAssocID="{4200F292-DF4D-4C0B-AF18-994046180E29}" presName="desTx" presStyleLbl="alignAccFollowNode1" presStyleIdx="1" presStyleCnt="3" custScaleX="118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93BA1-124C-49E5-84AC-56EC7A307745}" type="pres">
      <dgm:prSet presAssocID="{7157D27F-E3E0-4A91-923C-69257AAA55D7}" presName="space" presStyleCnt="0"/>
      <dgm:spPr/>
    </dgm:pt>
    <dgm:pt modelId="{6ED3E45A-229D-4DE3-84C6-DE3D4F9B2389}" type="pres">
      <dgm:prSet presAssocID="{97D529DA-D65D-4D19-A07D-5EDDD142E1E1}" presName="composite" presStyleCnt="0"/>
      <dgm:spPr/>
    </dgm:pt>
    <dgm:pt modelId="{72E66560-12A6-4142-9FEB-6BFDAFDEC8A0}" type="pres">
      <dgm:prSet presAssocID="{97D529DA-D65D-4D19-A07D-5EDDD142E1E1}" presName="parTx" presStyleLbl="alignNode1" presStyleIdx="2" presStyleCnt="3" custScaleX="79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52695-C635-45D3-A031-69FEB2C7E13C}" type="pres">
      <dgm:prSet presAssocID="{97D529DA-D65D-4D19-A07D-5EDDD142E1E1}" presName="desTx" presStyleLbl="alignAccFollowNode1" presStyleIdx="2" presStyleCnt="3" custScaleX="77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D8DE9-502A-4848-B3E0-D7581F4CBBB4}" srcId="{97D529DA-D65D-4D19-A07D-5EDDD142E1E1}" destId="{E615511C-DE2D-491C-89F6-64D6798F0590}" srcOrd="0" destOrd="0" parTransId="{D52B765E-76C6-4079-A258-E94A8A204EBC}" sibTransId="{9E9646DD-D9DD-4CDA-BC20-BFA9BD1D4181}"/>
    <dgm:cxn modelId="{284A1045-EBA8-44EF-A84F-DE231525A990}" srcId="{4200F292-DF4D-4C0B-AF18-994046180E29}" destId="{3FFD9C60-8A75-4A50-A036-F241A6D900AB}" srcOrd="0" destOrd="0" parTransId="{77C415E4-ECD3-422E-9691-2031CACE174B}" sibTransId="{E015A491-A7B6-4C4B-B74D-76AABEF2E90D}"/>
    <dgm:cxn modelId="{F8AF91B4-D68A-458C-9AF3-9A35EB663230}" srcId="{A8D0E86B-6C99-4576-A91A-BDA6D72F01B4}" destId="{19C4CD88-77EB-45BD-A469-E46B47739657}" srcOrd="0" destOrd="0" parTransId="{B8791E4A-0DF6-48DB-8733-5854AEDD613B}" sibTransId="{A0CB948D-151E-4DA6-9522-947083AAA309}"/>
    <dgm:cxn modelId="{7DA876D7-11FC-4F82-9C63-E98C09DF1A4C}" type="presOf" srcId="{A8D0E86B-6C99-4576-A91A-BDA6D72F01B4}" destId="{74032494-E3C2-42DC-AAE5-9C0FDCEAA1A3}" srcOrd="0" destOrd="0" presId="urn:microsoft.com/office/officeart/2005/8/layout/hList1"/>
    <dgm:cxn modelId="{3183A000-1DAC-42C2-BB34-2589AAA5D610}" srcId="{D4E6D16D-0730-4D07-851E-B0D2A9341D05}" destId="{A8D0E86B-6C99-4576-A91A-BDA6D72F01B4}" srcOrd="0" destOrd="0" parTransId="{8526614C-284E-4530-92CA-5D7ED42E209B}" sibTransId="{FCE94A60-92F8-433C-B811-B5986F041ABD}"/>
    <dgm:cxn modelId="{369D29FC-E0CB-4350-A50D-942AC2BDD23C}" type="presOf" srcId="{4200F292-DF4D-4C0B-AF18-994046180E29}" destId="{5B565F00-3D8F-4CA3-9B06-83794EA3E817}" srcOrd="0" destOrd="0" presId="urn:microsoft.com/office/officeart/2005/8/layout/hList1"/>
    <dgm:cxn modelId="{C1386B9A-6297-40BB-A179-E6117C4591A4}" type="presOf" srcId="{AB6B6F42-EEBF-4C3D-944A-CB4645F612D1}" destId="{ED56CF93-1777-4682-84D2-1777A9D6D43C}" srcOrd="0" destOrd="1" presId="urn:microsoft.com/office/officeart/2005/8/layout/hList1"/>
    <dgm:cxn modelId="{554097DB-E88C-4039-B1B1-86950FD4D1CF}" srcId="{A8D0E86B-6C99-4576-A91A-BDA6D72F01B4}" destId="{D6F5578C-0A26-4385-8CEF-44A82E2969D9}" srcOrd="2" destOrd="0" parTransId="{7BAE4664-0BA2-47C4-B434-F520D426ADD2}" sibTransId="{7BAB3836-E577-4F2D-AA54-9F26D32D7A6B}"/>
    <dgm:cxn modelId="{2C99046D-7610-471C-9329-7DE8796D97A4}" srcId="{D4E6D16D-0730-4D07-851E-B0D2A9341D05}" destId="{97D529DA-D65D-4D19-A07D-5EDDD142E1E1}" srcOrd="2" destOrd="0" parTransId="{EB8FA5F7-DABE-4868-A40A-A6BC63704CCA}" sibTransId="{BAC58061-EF5A-4688-A71F-A025C0E46478}"/>
    <dgm:cxn modelId="{AE7F291C-05B1-4147-968E-2BB24CB8539C}" srcId="{A8D0E86B-6C99-4576-A91A-BDA6D72F01B4}" destId="{AB6B6F42-EEBF-4C3D-944A-CB4645F612D1}" srcOrd="1" destOrd="0" parTransId="{29B56089-D85A-4785-8EC8-58A95E3B2EE2}" sibTransId="{E4E1754D-5FED-412E-8628-EF2C12DCC7A0}"/>
    <dgm:cxn modelId="{4CCA487F-8EB9-446F-9E5B-87DC849E8775}" type="presOf" srcId="{97D529DA-D65D-4D19-A07D-5EDDD142E1E1}" destId="{72E66560-12A6-4142-9FEB-6BFDAFDEC8A0}" srcOrd="0" destOrd="0" presId="urn:microsoft.com/office/officeart/2005/8/layout/hList1"/>
    <dgm:cxn modelId="{DA927DE9-7E06-4CD8-BF21-DEF0C7ACB935}" type="presOf" srcId="{E615511C-DE2D-491C-89F6-64D6798F0590}" destId="{0F052695-C635-45D3-A031-69FEB2C7E13C}" srcOrd="0" destOrd="0" presId="urn:microsoft.com/office/officeart/2005/8/layout/hList1"/>
    <dgm:cxn modelId="{E6FD89FA-9C3E-490E-8D29-91DC02B16A94}" type="presOf" srcId="{D4E6D16D-0730-4D07-851E-B0D2A9341D05}" destId="{C7C0AE7C-B965-4626-AE49-5AB2135B88B9}" srcOrd="0" destOrd="0" presId="urn:microsoft.com/office/officeart/2005/8/layout/hList1"/>
    <dgm:cxn modelId="{46687BE8-842D-4E6C-9A89-C4A9F241AB60}" type="presOf" srcId="{3FFD9C60-8A75-4A50-A036-F241A6D900AB}" destId="{99ADE47E-03AE-43EC-9122-9350B5CBE562}" srcOrd="0" destOrd="0" presId="urn:microsoft.com/office/officeart/2005/8/layout/hList1"/>
    <dgm:cxn modelId="{FFC507D4-768C-4BBA-BA91-5FAE9DFA1EDA}" type="presOf" srcId="{D6F5578C-0A26-4385-8CEF-44A82E2969D9}" destId="{ED56CF93-1777-4682-84D2-1777A9D6D43C}" srcOrd="0" destOrd="2" presId="urn:microsoft.com/office/officeart/2005/8/layout/hList1"/>
    <dgm:cxn modelId="{8DFF4DCD-DAE1-4970-8831-C0E131EC956E}" type="presOf" srcId="{19C4CD88-77EB-45BD-A469-E46B47739657}" destId="{ED56CF93-1777-4682-84D2-1777A9D6D43C}" srcOrd="0" destOrd="0" presId="urn:microsoft.com/office/officeart/2005/8/layout/hList1"/>
    <dgm:cxn modelId="{BBDC9CEF-D1E7-4245-BCEB-121F3DCB4E5A}" srcId="{D4E6D16D-0730-4D07-851E-B0D2A9341D05}" destId="{4200F292-DF4D-4C0B-AF18-994046180E29}" srcOrd="1" destOrd="0" parTransId="{D3C9ECF7-6356-4CED-ADE5-C3B423356422}" sibTransId="{7157D27F-E3E0-4A91-923C-69257AAA55D7}"/>
    <dgm:cxn modelId="{D8EF8769-6D0B-4590-9078-4127394C30F0}" type="presParOf" srcId="{C7C0AE7C-B965-4626-AE49-5AB2135B88B9}" destId="{4195D9D0-3128-485E-A97C-AD53BD97052B}" srcOrd="0" destOrd="0" presId="urn:microsoft.com/office/officeart/2005/8/layout/hList1"/>
    <dgm:cxn modelId="{DC85F7C2-2314-4B06-9349-156918F2E3AA}" type="presParOf" srcId="{4195D9D0-3128-485E-A97C-AD53BD97052B}" destId="{74032494-E3C2-42DC-AAE5-9C0FDCEAA1A3}" srcOrd="0" destOrd="0" presId="urn:microsoft.com/office/officeart/2005/8/layout/hList1"/>
    <dgm:cxn modelId="{3A1CEFB7-76B0-45E5-AD5B-8B33DAA92A1E}" type="presParOf" srcId="{4195D9D0-3128-485E-A97C-AD53BD97052B}" destId="{ED56CF93-1777-4682-84D2-1777A9D6D43C}" srcOrd="1" destOrd="0" presId="urn:microsoft.com/office/officeart/2005/8/layout/hList1"/>
    <dgm:cxn modelId="{504D43BF-2A04-4767-8CCD-DBA79680940B}" type="presParOf" srcId="{C7C0AE7C-B965-4626-AE49-5AB2135B88B9}" destId="{3B34CB16-5766-45E9-94E4-5A74B1781F32}" srcOrd="1" destOrd="0" presId="urn:microsoft.com/office/officeart/2005/8/layout/hList1"/>
    <dgm:cxn modelId="{CCCDEE97-4B08-4F26-8F97-010182A99D91}" type="presParOf" srcId="{C7C0AE7C-B965-4626-AE49-5AB2135B88B9}" destId="{3851EF29-C90C-4765-8F56-29DC6D3ACB05}" srcOrd="2" destOrd="0" presId="urn:microsoft.com/office/officeart/2005/8/layout/hList1"/>
    <dgm:cxn modelId="{95124A51-850D-4082-B53A-E8017A0D2854}" type="presParOf" srcId="{3851EF29-C90C-4765-8F56-29DC6D3ACB05}" destId="{5B565F00-3D8F-4CA3-9B06-83794EA3E817}" srcOrd="0" destOrd="0" presId="urn:microsoft.com/office/officeart/2005/8/layout/hList1"/>
    <dgm:cxn modelId="{A57BB2B7-292E-4357-8BC0-901C0B92A29E}" type="presParOf" srcId="{3851EF29-C90C-4765-8F56-29DC6D3ACB05}" destId="{99ADE47E-03AE-43EC-9122-9350B5CBE562}" srcOrd="1" destOrd="0" presId="urn:microsoft.com/office/officeart/2005/8/layout/hList1"/>
    <dgm:cxn modelId="{0318D203-7C8C-498E-96F5-46982116C05C}" type="presParOf" srcId="{C7C0AE7C-B965-4626-AE49-5AB2135B88B9}" destId="{9BA93BA1-124C-49E5-84AC-56EC7A307745}" srcOrd="3" destOrd="0" presId="urn:microsoft.com/office/officeart/2005/8/layout/hList1"/>
    <dgm:cxn modelId="{EFDE3298-1736-4E46-9563-7A30B2770BD6}" type="presParOf" srcId="{C7C0AE7C-B965-4626-AE49-5AB2135B88B9}" destId="{6ED3E45A-229D-4DE3-84C6-DE3D4F9B2389}" srcOrd="4" destOrd="0" presId="urn:microsoft.com/office/officeart/2005/8/layout/hList1"/>
    <dgm:cxn modelId="{E8B583ED-D74A-44FE-9D3D-2747F8B13C4B}" type="presParOf" srcId="{6ED3E45A-229D-4DE3-84C6-DE3D4F9B2389}" destId="{72E66560-12A6-4142-9FEB-6BFDAFDEC8A0}" srcOrd="0" destOrd="0" presId="urn:microsoft.com/office/officeart/2005/8/layout/hList1"/>
    <dgm:cxn modelId="{55CEFD0D-3CB3-4CB9-9F69-7D659A9B6D5C}" type="presParOf" srcId="{6ED3E45A-229D-4DE3-84C6-DE3D4F9B2389}" destId="{0F052695-C635-45D3-A031-69FEB2C7E1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2070A5-83B0-47F7-A12F-127E9DD3CF8D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CCBAD0-0023-422F-9072-48CDEB99DAF9}">
      <dgm:prSet phldrT="[Text]" custT="1"/>
      <dgm:spPr/>
      <dgm:t>
        <a:bodyPr/>
        <a:lstStyle/>
        <a:p>
          <a:r>
            <a:rPr lang="en-US" sz="2000" b="1" dirty="0">
              <a:latin typeface="Arial" pitchFamily="34" charset="0"/>
              <a:cs typeface="Arial" pitchFamily="34" charset="0"/>
            </a:rPr>
            <a:t>Gene Transfer Among Bacteria</a:t>
          </a:r>
          <a:endParaRPr lang="en-US" sz="2000" dirty="0"/>
        </a:p>
      </dgm:t>
    </dgm:pt>
    <dgm:pt modelId="{79B5BB38-97C8-4C33-98B5-85376F2E9BE0}" type="parTrans" cxnId="{B58CA122-DB97-4546-A315-88873B259C89}">
      <dgm:prSet/>
      <dgm:spPr/>
      <dgm:t>
        <a:bodyPr/>
        <a:lstStyle/>
        <a:p>
          <a:endParaRPr lang="en-US"/>
        </a:p>
      </dgm:t>
    </dgm:pt>
    <dgm:pt modelId="{8608364F-B0C0-4B49-B2C6-F69DA7E242EF}" type="sibTrans" cxnId="{B58CA122-DB97-4546-A315-88873B259C89}">
      <dgm:prSet/>
      <dgm:spPr/>
      <dgm:t>
        <a:bodyPr/>
        <a:lstStyle/>
        <a:p>
          <a:endParaRPr lang="en-US"/>
        </a:p>
      </dgm:t>
    </dgm:pt>
    <dgm:pt modelId="{15B9E874-CECA-4A73-B773-6B9926DA2672}">
      <dgm:prSet phldrT="[Text]"/>
      <dgm:spPr/>
      <dgm:t>
        <a:bodyPr/>
        <a:lstStyle/>
        <a:p>
          <a:r>
            <a:rPr lang="en-US" dirty="0"/>
            <a:t>Transformation</a:t>
          </a:r>
        </a:p>
      </dgm:t>
    </dgm:pt>
    <dgm:pt modelId="{BC2C833D-DA07-48E3-A1DD-963FD09277A9}" type="parTrans" cxnId="{B24E6D17-1397-41CC-9119-A1704C6EFF7B}">
      <dgm:prSet/>
      <dgm:spPr/>
      <dgm:t>
        <a:bodyPr/>
        <a:lstStyle/>
        <a:p>
          <a:endParaRPr lang="en-US"/>
        </a:p>
      </dgm:t>
    </dgm:pt>
    <dgm:pt modelId="{F3D23070-449E-4F96-8D75-234E9F19667B}" type="sibTrans" cxnId="{B24E6D17-1397-41CC-9119-A1704C6EFF7B}">
      <dgm:prSet/>
      <dgm:spPr/>
      <dgm:t>
        <a:bodyPr/>
        <a:lstStyle/>
        <a:p>
          <a:endParaRPr lang="en-US"/>
        </a:p>
      </dgm:t>
    </dgm:pt>
    <dgm:pt modelId="{6BB40923-AFD0-44CE-93AE-D5929C2E3E89}">
      <dgm:prSet phldrT="[Text]"/>
      <dgm:spPr/>
      <dgm:t>
        <a:bodyPr/>
        <a:lstStyle/>
        <a:p>
          <a:r>
            <a:rPr lang="en-US" dirty="0"/>
            <a:t>Transduction</a:t>
          </a:r>
        </a:p>
      </dgm:t>
    </dgm:pt>
    <dgm:pt modelId="{33658B41-AF8D-40B8-B75A-6C538E525D77}" type="parTrans" cxnId="{8984C4F6-DAD5-4C70-91B7-C57BBCADFE56}">
      <dgm:prSet/>
      <dgm:spPr/>
      <dgm:t>
        <a:bodyPr/>
        <a:lstStyle/>
        <a:p>
          <a:endParaRPr lang="en-US"/>
        </a:p>
      </dgm:t>
    </dgm:pt>
    <dgm:pt modelId="{9D08DF9E-828F-41A5-98FF-1EA0E03F6AF8}" type="sibTrans" cxnId="{8984C4F6-DAD5-4C70-91B7-C57BBCADFE56}">
      <dgm:prSet/>
      <dgm:spPr/>
      <dgm:t>
        <a:bodyPr/>
        <a:lstStyle/>
        <a:p>
          <a:endParaRPr lang="en-US"/>
        </a:p>
      </dgm:t>
    </dgm:pt>
    <dgm:pt modelId="{1A6BB7FC-293B-4800-851D-B8C365C17909}">
      <dgm:prSet phldrT="[Text]"/>
      <dgm:spPr/>
      <dgm:t>
        <a:bodyPr/>
        <a:lstStyle/>
        <a:p>
          <a:r>
            <a:rPr lang="en-US" dirty="0"/>
            <a:t>Conjugation </a:t>
          </a:r>
        </a:p>
      </dgm:t>
    </dgm:pt>
    <dgm:pt modelId="{69BC394A-53E3-4BCC-AFA5-8D74227D4327}" type="parTrans" cxnId="{8ED13A75-0DED-4090-82AC-83B098B11504}">
      <dgm:prSet/>
      <dgm:spPr/>
      <dgm:t>
        <a:bodyPr/>
        <a:lstStyle/>
        <a:p>
          <a:endParaRPr lang="en-US"/>
        </a:p>
      </dgm:t>
    </dgm:pt>
    <dgm:pt modelId="{CC5D58BD-AD61-40F4-A4D4-C4513F4BFC45}" type="sibTrans" cxnId="{8ED13A75-0DED-4090-82AC-83B098B11504}">
      <dgm:prSet/>
      <dgm:spPr/>
      <dgm:t>
        <a:bodyPr/>
        <a:lstStyle/>
        <a:p>
          <a:endParaRPr lang="en-US"/>
        </a:p>
      </dgm:t>
    </dgm:pt>
    <dgm:pt modelId="{2D204710-B2C8-4921-9C91-B1BA02EDF02A}" type="pres">
      <dgm:prSet presAssocID="{822070A5-83B0-47F7-A12F-127E9DD3CF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9AC7FF-613F-4593-B80A-C04CF57A2F09}" type="pres">
      <dgm:prSet presAssocID="{E4CCBAD0-0023-422F-9072-48CDEB99DAF9}" presName="hierRoot1" presStyleCnt="0">
        <dgm:presLayoutVars>
          <dgm:hierBranch val="init"/>
        </dgm:presLayoutVars>
      </dgm:prSet>
      <dgm:spPr/>
    </dgm:pt>
    <dgm:pt modelId="{28ADB9C0-BA8C-42A5-8A35-353D1C0BF3B6}" type="pres">
      <dgm:prSet presAssocID="{E4CCBAD0-0023-422F-9072-48CDEB99DAF9}" presName="rootComposite1" presStyleCnt="0"/>
      <dgm:spPr/>
    </dgm:pt>
    <dgm:pt modelId="{6CC342DE-A967-4F13-AEE1-56A9200F9E7F}" type="pres">
      <dgm:prSet presAssocID="{E4CCBAD0-0023-422F-9072-48CDEB99DAF9}" presName="rootText1" presStyleLbl="node0" presStyleIdx="0" presStyleCnt="1" custScaleX="81612" custScaleY="59742" custLinFactNeighborX="-3119" custLinFactNeighborY="-57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BD6B7C-ABA2-43ED-8093-D0F301DE6FDB}" type="pres">
      <dgm:prSet presAssocID="{E4CCBAD0-0023-422F-9072-48CDEB99DA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F4C16B6-555C-4A76-A430-D889BD7709E1}" type="pres">
      <dgm:prSet presAssocID="{E4CCBAD0-0023-422F-9072-48CDEB99DAF9}" presName="hierChild2" presStyleCnt="0"/>
      <dgm:spPr/>
    </dgm:pt>
    <dgm:pt modelId="{B9611E4F-BB0C-4D99-BAD9-5A4AEF61ABEE}" type="pres">
      <dgm:prSet presAssocID="{BC2C833D-DA07-48E3-A1DD-963FD09277A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C48D529-F6B2-4662-9407-1F151434F927}" type="pres">
      <dgm:prSet presAssocID="{15B9E874-CECA-4A73-B773-6B9926DA2672}" presName="hierRoot2" presStyleCnt="0">
        <dgm:presLayoutVars>
          <dgm:hierBranch val="init"/>
        </dgm:presLayoutVars>
      </dgm:prSet>
      <dgm:spPr/>
    </dgm:pt>
    <dgm:pt modelId="{8F3A5F85-7627-4DCA-8693-EA8A7D73127F}" type="pres">
      <dgm:prSet presAssocID="{15B9E874-CECA-4A73-B773-6B9926DA2672}" presName="rootComposite" presStyleCnt="0"/>
      <dgm:spPr/>
    </dgm:pt>
    <dgm:pt modelId="{A5ADF763-0DD0-4E30-9F62-EEF6485CE2E4}" type="pres">
      <dgm:prSet presAssocID="{15B9E874-CECA-4A73-B773-6B9926DA2672}" presName="rootText" presStyleLbl="node2" presStyleIdx="0" presStyleCnt="3" custScaleX="71377" custScaleY="28541" custLinFactNeighborX="-25" custLinFactNeighborY="-77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4B65A-B069-480D-882D-736E16A07B7E}" type="pres">
      <dgm:prSet presAssocID="{15B9E874-CECA-4A73-B773-6B9926DA2672}" presName="rootConnector" presStyleLbl="node2" presStyleIdx="0" presStyleCnt="3"/>
      <dgm:spPr/>
      <dgm:t>
        <a:bodyPr/>
        <a:lstStyle/>
        <a:p>
          <a:endParaRPr lang="en-US"/>
        </a:p>
      </dgm:t>
    </dgm:pt>
    <dgm:pt modelId="{80167A6A-DF7C-47E2-90E8-D5C79B359C44}" type="pres">
      <dgm:prSet presAssocID="{15B9E874-CECA-4A73-B773-6B9926DA2672}" presName="hierChild4" presStyleCnt="0"/>
      <dgm:spPr/>
    </dgm:pt>
    <dgm:pt modelId="{E3C13EB1-48C0-4B12-91A1-9B1DD575DF28}" type="pres">
      <dgm:prSet presAssocID="{15B9E874-CECA-4A73-B773-6B9926DA2672}" presName="hierChild5" presStyleCnt="0"/>
      <dgm:spPr/>
    </dgm:pt>
    <dgm:pt modelId="{BD0718D1-B4AA-4761-AD20-F3AAA39A9283}" type="pres">
      <dgm:prSet presAssocID="{33658B41-AF8D-40B8-B75A-6C538E525D7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C2FF355-2453-4F4C-92A1-475EEB492AE4}" type="pres">
      <dgm:prSet presAssocID="{6BB40923-AFD0-44CE-93AE-D5929C2E3E89}" presName="hierRoot2" presStyleCnt="0">
        <dgm:presLayoutVars>
          <dgm:hierBranch val="init"/>
        </dgm:presLayoutVars>
      </dgm:prSet>
      <dgm:spPr/>
    </dgm:pt>
    <dgm:pt modelId="{3BC45292-4107-4B8C-9BB7-D6414015846D}" type="pres">
      <dgm:prSet presAssocID="{6BB40923-AFD0-44CE-93AE-D5929C2E3E89}" presName="rootComposite" presStyleCnt="0"/>
      <dgm:spPr/>
    </dgm:pt>
    <dgm:pt modelId="{F4C1C8B1-CED3-45BF-A5AB-F77DC01BA969}" type="pres">
      <dgm:prSet presAssocID="{6BB40923-AFD0-44CE-93AE-D5929C2E3E89}" presName="rootText" presStyleLbl="node2" presStyleIdx="1" presStyleCnt="3" custScaleX="77817" custScaleY="39202" custLinFactNeighborX="-10134" custLinFactNeighborY="-79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64DB6-6003-4DA0-B80B-74C8A17D19B3}" type="pres">
      <dgm:prSet presAssocID="{6BB40923-AFD0-44CE-93AE-D5929C2E3E89}" presName="rootConnector" presStyleLbl="node2" presStyleIdx="1" presStyleCnt="3"/>
      <dgm:spPr/>
      <dgm:t>
        <a:bodyPr/>
        <a:lstStyle/>
        <a:p>
          <a:endParaRPr lang="en-US"/>
        </a:p>
      </dgm:t>
    </dgm:pt>
    <dgm:pt modelId="{1397EA0B-4CBE-4491-935D-0C5BEB6DE81E}" type="pres">
      <dgm:prSet presAssocID="{6BB40923-AFD0-44CE-93AE-D5929C2E3E89}" presName="hierChild4" presStyleCnt="0"/>
      <dgm:spPr/>
    </dgm:pt>
    <dgm:pt modelId="{7C32ED8E-792A-4496-AB9A-70DC19044B5C}" type="pres">
      <dgm:prSet presAssocID="{6BB40923-AFD0-44CE-93AE-D5929C2E3E89}" presName="hierChild5" presStyleCnt="0"/>
      <dgm:spPr/>
    </dgm:pt>
    <dgm:pt modelId="{C06DB38F-4392-4563-B158-557E1E68C7DC}" type="pres">
      <dgm:prSet presAssocID="{69BC394A-53E3-4BCC-AFA5-8D74227D432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1E160C7-7B25-4F1D-9B5B-FE503E723672}" type="pres">
      <dgm:prSet presAssocID="{1A6BB7FC-293B-4800-851D-B8C365C17909}" presName="hierRoot2" presStyleCnt="0">
        <dgm:presLayoutVars>
          <dgm:hierBranch val="init"/>
        </dgm:presLayoutVars>
      </dgm:prSet>
      <dgm:spPr/>
    </dgm:pt>
    <dgm:pt modelId="{D334A94B-6CD4-4C22-9923-A40375D240A7}" type="pres">
      <dgm:prSet presAssocID="{1A6BB7FC-293B-4800-851D-B8C365C17909}" presName="rootComposite" presStyleCnt="0"/>
      <dgm:spPr/>
    </dgm:pt>
    <dgm:pt modelId="{25CE6B4D-AA34-43DB-8B37-4211BAAD9E51}" type="pres">
      <dgm:prSet presAssocID="{1A6BB7FC-293B-4800-851D-B8C365C17909}" presName="rootText" presStyleLbl="node2" presStyleIdx="2" presStyleCnt="3" custScaleX="72394" custScaleY="30577" custLinFactNeighborX="-12746" custLinFactNeighborY="-77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8CEF0A-3F8E-410E-896E-021ED8EE153A}" type="pres">
      <dgm:prSet presAssocID="{1A6BB7FC-293B-4800-851D-B8C365C17909}" presName="rootConnector" presStyleLbl="node2" presStyleIdx="2" presStyleCnt="3"/>
      <dgm:spPr/>
      <dgm:t>
        <a:bodyPr/>
        <a:lstStyle/>
        <a:p>
          <a:endParaRPr lang="en-US"/>
        </a:p>
      </dgm:t>
    </dgm:pt>
    <dgm:pt modelId="{5B2C0D3B-5032-4E69-8F3C-FB888CDC9640}" type="pres">
      <dgm:prSet presAssocID="{1A6BB7FC-293B-4800-851D-B8C365C17909}" presName="hierChild4" presStyleCnt="0"/>
      <dgm:spPr/>
    </dgm:pt>
    <dgm:pt modelId="{1D771810-0018-400C-A28D-F9B51AC7F1D3}" type="pres">
      <dgm:prSet presAssocID="{1A6BB7FC-293B-4800-851D-B8C365C17909}" presName="hierChild5" presStyleCnt="0"/>
      <dgm:spPr/>
    </dgm:pt>
    <dgm:pt modelId="{2AC9C058-8540-46BF-9E08-274E8C1272FA}" type="pres">
      <dgm:prSet presAssocID="{E4CCBAD0-0023-422F-9072-48CDEB99DAF9}" presName="hierChild3" presStyleCnt="0"/>
      <dgm:spPr/>
    </dgm:pt>
  </dgm:ptLst>
  <dgm:cxnLst>
    <dgm:cxn modelId="{B24E6D17-1397-41CC-9119-A1704C6EFF7B}" srcId="{E4CCBAD0-0023-422F-9072-48CDEB99DAF9}" destId="{15B9E874-CECA-4A73-B773-6B9926DA2672}" srcOrd="0" destOrd="0" parTransId="{BC2C833D-DA07-48E3-A1DD-963FD09277A9}" sibTransId="{F3D23070-449E-4F96-8D75-234E9F19667B}"/>
    <dgm:cxn modelId="{751FAD1B-3D95-4501-95B1-78F8FD3D014A}" type="presOf" srcId="{E4CCBAD0-0023-422F-9072-48CDEB99DAF9}" destId="{33BD6B7C-ABA2-43ED-8093-D0F301DE6FDB}" srcOrd="1" destOrd="0" presId="urn:microsoft.com/office/officeart/2005/8/layout/orgChart1"/>
    <dgm:cxn modelId="{3D9FB355-D332-4AF9-A17D-DD03703656A6}" type="presOf" srcId="{1A6BB7FC-293B-4800-851D-B8C365C17909}" destId="{25CE6B4D-AA34-43DB-8B37-4211BAAD9E51}" srcOrd="0" destOrd="0" presId="urn:microsoft.com/office/officeart/2005/8/layout/orgChart1"/>
    <dgm:cxn modelId="{4C0144D3-17D4-4CB9-BE08-5AEED59B8DB9}" type="presOf" srcId="{15B9E874-CECA-4A73-B773-6B9926DA2672}" destId="{A5ADF763-0DD0-4E30-9F62-EEF6485CE2E4}" srcOrd="0" destOrd="0" presId="urn:microsoft.com/office/officeart/2005/8/layout/orgChart1"/>
    <dgm:cxn modelId="{B968ACBE-7805-4C80-B451-282F1B43E24A}" type="presOf" srcId="{15B9E874-CECA-4A73-B773-6B9926DA2672}" destId="{3F64B65A-B069-480D-882D-736E16A07B7E}" srcOrd="1" destOrd="0" presId="urn:microsoft.com/office/officeart/2005/8/layout/orgChart1"/>
    <dgm:cxn modelId="{C54F1140-5D15-4EF7-BF95-F7960FFA39E7}" type="presOf" srcId="{6BB40923-AFD0-44CE-93AE-D5929C2E3E89}" destId="{0D864DB6-6003-4DA0-B80B-74C8A17D19B3}" srcOrd="1" destOrd="0" presId="urn:microsoft.com/office/officeart/2005/8/layout/orgChart1"/>
    <dgm:cxn modelId="{8874CCD8-3F89-49B7-B326-54E5EA48199A}" type="presOf" srcId="{1A6BB7FC-293B-4800-851D-B8C365C17909}" destId="{9C8CEF0A-3F8E-410E-896E-021ED8EE153A}" srcOrd="1" destOrd="0" presId="urn:microsoft.com/office/officeart/2005/8/layout/orgChart1"/>
    <dgm:cxn modelId="{8ED13A75-0DED-4090-82AC-83B098B11504}" srcId="{E4CCBAD0-0023-422F-9072-48CDEB99DAF9}" destId="{1A6BB7FC-293B-4800-851D-B8C365C17909}" srcOrd="2" destOrd="0" parTransId="{69BC394A-53E3-4BCC-AFA5-8D74227D4327}" sibTransId="{CC5D58BD-AD61-40F4-A4D4-C4513F4BFC45}"/>
    <dgm:cxn modelId="{8984C4F6-DAD5-4C70-91B7-C57BBCADFE56}" srcId="{E4CCBAD0-0023-422F-9072-48CDEB99DAF9}" destId="{6BB40923-AFD0-44CE-93AE-D5929C2E3E89}" srcOrd="1" destOrd="0" parTransId="{33658B41-AF8D-40B8-B75A-6C538E525D77}" sibTransId="{9D08DF9E-828F-41A5-98FF-1EA0E03F6AF8}"/>
    <dgm:cxn modelId="{7E7D92D9-671E-4DBE-9F7D-A36E8FC7D2F3}" type="presOf" srcId="{69BC394A-53E3-4BCC-AFA5-8D74227D4327}" destId="{C06DB38F-4392-4563-B158-557E1E68C7DC}" srcOrd="0" destOrd="0" presId="urn:microsoft.com/office/officeart/2005/8/layout/orgChart1"/>
    <dgm:cxn modelId="{40488E1B-B54A-40E5-B3FE-2D252B74129D}" type="presOf" srcId="{E4CCBAD0-0023-422F-9072-48CDEB99DAF9}" destId="{6CC342DE-A967-4F13-AEE1-56A9200F9E7F}" srcOrd="0" destOrd="0" presId="urn:microsoft.com/office/officeart/2005/8/layout/orgChart1"/>
    <dgm:cxn modelId="{B58CA122-DB97-4546-A315-88873B259C89}" srcId="{822070A5-83B0-47F7-A12F-127E9DD3CF8D}" destId="{E4CCBAD0-0023-422F-9072-48CDEB99DAF9}" srcOrd="0" destOrd="0" parTransId="{79B5BB38-97C8-4C33-98B5-85376F2E9BE0}" sibTransId="{8608364F-B0C0-4B49-B2C6-F69DA7E242EF}"/>
    <dgm:cxn modelId="{0FD39E89-C35C-4AC9-9380-F3622EF46C01}" type="presOf" srcId="{BC2C833D-DA07-48E3-A1DD-963FD09277A9}" destId="{B9611E4F-BB0C-4D99-BAD9-5A4AEF61ABEE}" srcOrd="0" destOrd="0" presId="urn:microsoft.com/office/officeart/2005/8/layout/orgChart1"/>
    <dgm:cxn modelId="{86EAD5B1-956C-4173-A935-2318B862CEE9}" type="presOf" srcId="{33658B41-AF8D-40B8-B75A-6C538E525D77}" destId="{BD0718D1-B4AA-4761-AD20-F3AAA39A9283}" srcOrd="0" destOrd="0" presId="urn:microsoft.com/office/officeart/2005/8/layout/orgChart1"/>
    <dgm:cxn modelId="{B688C00F-54F5-4973-A6F6-80BCC6E5AA5B}" type="presOf" srcId="{822070A5-83B0-47F7-A12F-127E9DD3CF8D}" destId="{2D204710-B2C8-4921-9C91-B1BA02EDF02A}" srcOrd="0" destOrd="0" presId="urn:microsoft.com/office/officeart/2005/8/layout/orgChart1"/>
    <dgm:cxn modelId="{758C9CD4-7C02-48DD-A9DC-7EF30975856C}" type="presOf" srcId="{6BB40923-AFD0-44CE-93AE-D5929C2E3E89}" destId="{F4C1C8B1-CED3-45BF-A5AB-F77DC01BA969}" srcOrd="0" destOrd="0" presId="urn:microsoft.com/office/officeart/2005/8/layout/orgChart1"/>
    <dgm:cxn modelId="{D48CE794-7213-435F-9278-02F3580EDC89}" type="presParOf" srcId="{2D204710-B2C8-4921-9C91-B1BA02EDF02A}" destId="{9E9AC7FF-613F-4593-B80A-C04CF57A2F09}" srcOrd="0" destOrd="0" presId="urn:microsoft.com/office/officeart/2005/8/layout/orgChart1"/>
    <dgm:cxn modelId="{7A68FF4E-BA2D-4F9D-A4D9-DED4F61A765D}" type="presParOf" srcId="{9E9AC7FF-613F-4593-B80A-C04CF57A2F09}" destId="{28ADB9C0-BA8C-42A5-8A35-353D1C0BF3B6}" srcOrd="0" destOrd="0" presId="urn:microsoft.com/office/officeart/2005/8/layout/orgChart1"/>
    <dgm:cxn modelId="{0500F1D3-8E54-4263-9D83-F6E33D82032E}" type="presParOf" srcId="{28ADB9C0-BA8C-42A5-8A35-353D1C0BF3B6}" destId="{6CC342DE-A967-4F13-AEE1-56A9200F9E7F}" srcOrd="0" destOrd="0" presId="urn:microsoft.com/office/officeart/2005/8/layout/orgChart1"/>
    <dgm:cxn modelId="{9CF84F0A-599A-45AA-B937-E3C3F4F0E57E}" type="presParOf" srcId="{28ADB9C0-BA8C-42A5-8A35-353D1C0BF3B6}" destId="{33BD6B7C-ABA2-43ED-8093-D0F301DE6FDB}" srcOrd="1" destOrd="0" presId="urn:microsoft.com/office/officeart/2005/8/layout/orgChart1"/>
    <dgm:cxn modelId="{EFBCF2FA-D933-4BE6-8CD7-3433251B175B}" type="presParOf" srcId="{9E9AC7FF-613F-4593-B80A-C04CF57A2F09}" destId="{6F4C16B6-555C-4A76-A430-D889BD7709E1}" srcOrd="1" destOrd="0" presId="urn:microsoft.com/office/officeart/2005/8/layout/orgChart1"/>
    <dgm:cxn modelId="{DA6E7426-AF36-403E-882C-ED8F4E979972}" type="presParOf" srcId="{6F4C16B6-555C-4A76-A430-D889BD7709E1}" destId="{B9611E4F-BB0C-4D99-BAD9-5A4AEF61ABEE}" srcOrd="0" destOrd="0" presId="urn:microsoft.com/office/officeart/2005/8/layout/orgChart1"/>
    <dgm:cxn modelId="{EE3D621C-278D-49E9-A11C-40C44893D44C}" type="presParOf" srcId="{6F4C16B6-555C-4A76-A430-D889BD7709E1}" destId="{FC48D529-F6B2-4662-9407-1F151434F927}" srcOrd="1" destOrd="0" presId="urn:microsoft.com/office/officeart/2005/8/layout/orgChart1"/>
    <dgm:cxn modelId="{2C62E285-A9A0-438F-B8F1-9D9FE287F2EA}" type="presParOf" srcId="{FC48D529-F6B2-4662-9407-1F151434F927}" destId="{8F3A5F85-7627-4DCA-8693-EA8A7D73127F}" srcOrd="0" destOrd="0" presId="urn:microsoft.com/office/officeart/2005/8/layout/orgChart1"/>
    <dgm:cxn modelId="{E06CC8B6-D284-4B6F-A45E-700F4207871B}" type="presParOf" srcId="{8F3A5F85-7627-4DCA-8693-EA8A7D73127F}" destId="{A5ADF763-0DD0-4E30-9F62-EEF6485CE2E4}" srcOrd="0" destOrd="0" presId="urn:microsoft.com/office/officeart/2005/8/layout/orgChart1"/>
    <dgm:cxn modelId="{868E578E-905F-4104-AE33-94D2D86317E9}" type="presParOf" srcId="{8F3A5F85-7627-4DCA-8693-EA8A7D73127F}" destId="{3F64B65A-B069-480D-882D-736E16A07B7E}" srcOrd="1" destOrd="0" presId="urn:microsoft.com/office/officeart/2005/8/layout/orgChart1"/>
    <dgm:cxn modelId="{73B1DCF4-5477-4DE6-AAFE-64E8C657359F}" type="presParOf" srcId="{FC48D529-F6B2-4662-9407-1F151434F927}" destId="{80167A6A-DF7C-47E2-90E8-D5C79B359C44}" srcOrd="1" destOrd="0" presId="urn:microsoft.com/office/officeart/2005/8/layout/orgChart1"/>
    <dgm:cxn modelId="{2586E083-A201-4C5D-A138-D8CA04A09EDA}" type="presParOf" srcId="{FC48D529-F6B2-4662-9407-1F151434F927}" destId="{E3C13EB1-48C0-4B12-91A1-9B1DD575DF28}" srcOrd="2" destOrd="0" presId="urn:microsoft.com/office/officeart/2005/8/layout/orgChart1"/>
    <dgm:cxn modelId="{DDEA787F-1397-448D-879B-09086B2B4EEF}" type="presParOf" srcId="{6F4C16B6-555C-4A76-A430-D889BD7709E1}" destId="{BD0718D1-B4AA-4761-AD20-F3AAA39A9283}" srcOrd="2" destOrd="0" presId="urn:microsoft.com/office/officeart/2005/8/layout/orgChart1"/>
    <dgm:cxn modelId="{49C589CF-CC9C-4859-AAD2-76C9D1FB170A}" type="presParOf" srcId="{6F4C16B6-555C-4A76-A430-D889BD7709E1}" destId="{5C2FF355-2453-4F4C-92A1-475EEB492AE4}" srcOrd="3" destOrd="0" presId="urn:microsoft.com/office/officeart/2005/8/layout/orgChart1"/>
    <dgm:cxn modelId="{1D16802E-885A-4DE8-A77A-12F0C302395E}" type="presParOf" srcId="{5C2FF355-2453-4F4C-92A1-475EEB492AE4}" destId="{3BC45292-4107-4B8C-9BB7-D6414015846D}" srcOrd="0" destOrd="0" presId="urn:microsoft.com/office/officeart/2005/8/layout/orgChart1"/>
    <dgm:cxn modelId="{8E7C6CBF-7FE8-416E-BD30-DAC37DE10A70}" type="presParOf" srcId="{3BC45292-4107-4B8C-9BB7-D6414015846D}" destId="{F4C1C8B1-CED3-45BF-A5AB-F77DC01BA969}" srcOrd="0" destOrd="0" presId="urn:microsoft.com/office/officeart/2005/8/layout/orgChart1"/>
    <dgm:cxn modelId="{4EE2759C-9545-47F7-8015-2D52D990C6AE}" type="presParOf" srcId="{3BC45292-4107-4B8C-9BB7-D6414015846D}" destId="{0D864DB6-6003-4DA0-B80B-74C8A17D19B3}" srcOrd="1" destOrd="0" presId="urn:microsoft.com/office/officeart/2005/8/layout/orgChart1"/>
    <dgm:cxn modelId="{967AB138-3FAF-4A2C-847E-CDF919BABEA9}" type="presParOf" srcId="{5C2FF355-2453-4F4C-92A1-475EEB492AE4}" destId="{1397EA0B-4CBE-4491-935D-0C5BEB6DE81E}" srcOrd="1" destOrd="0" presId="urn:microsoft.com/office/officeart/2005/8/layout/orgChart1"/>
    <dgm:cxn modelId="{7413D3CE-B441-42B7-90BD-A3FB78FF2C07}" type="presParOf" srcId="{5C2FF355-2453-4F4C-92A1-475EEB492AE4}" destId="{7C32ED8E-792A-4496-AB9A-70DC19044B5C}" srcOrd="2" destOrd="0" presId="urn:microsoft.com/office/officeart/2005/8/layout/orgChart1"/>
    <dgm:cxn modelId="{238DBAA5-BD96-4BE1-8FC5-2713ABE0DECF}" type="presParOf" srcId="{6F4C16B6-555C-4A76-A430-D889BD7709E1}" destId="{C06DB38F-4392-4563-B158-557E1E68C7DC}" srcOrd="4" destOrd="0" presId="urn:microsoft.com/office/officeart/2005/8/layout/orgChart1"/>
    <dgm:cxn modelId="{BD902066-61E7-494B-8338-5D19005C8A2D}" type="presParOf" srcId="{6F4C16B6-555C-4A76-A430-D889BD7709E1}" destId="{A1E160C7-7B25-4F1D-9B5B-FE503E723672}" srcOrd="5" destOrd="0" presId="urn:microsoft.com/office/officeart/2005/8/layout/orgChart1"/>
    <dgm:cxn modelId="{186AB421-D725-41DD-AF52-2BCB0C2D9C25}" type="presParOf" srcId="{A1E160C7-7B25-4F1D-9B5B-FE503E723672}" destId="{D334A94B-6CD4-4C22-9923-A40375D240A7}" srcOrd="0" destOrd="0" presId="urn:microsoft.com/office/officeart/2005/8/layout/orgChart1"/>
    <dgm:cxn modelId="{C2043A34-379E-4E56-856E-AD031047052D}" type="presParOf" srcId="{D334A94B-6CD4-4C22-9923-A40375D240A7}" destId="{25CE6B4D-AA34-43DB-8B37-4211BAAD9E51}" srcOrd="0" destOrd="0" presId="urn:microsoft.com/office/officeart/2005/8/layout/orgChart1"/>
    <dgm:cxn modelId="{B85BBE2A-D9F7-4322-A4BB-E47B937AEA5C}" type="presParOf" srcId="{D334A94B-6CD4-4C22-9923-A40375D240A7}" destId="{9C8CEF0A-3F8E-410E-896E-021ED8EE153A}" srcOrd="1" destOrd="0" presId="urn:microsoft.com/office/officeart/2005/8/layout/orgChart1"/>
    <dgm:cxn modelId="{0B2692F6-7E8F-4523-87CB-D37CC6B5628D}" type="presParOf" srcId="{A1E160C7-7B25-4F1D-9B5B-FE503E723672}" destId="{5B2C0D3B-5032-4E69-8F3C-FB888CDC9640}" srcOrd="1" destOrd="0" presId="urn:microsoft.com/office/officeart/2005/8/layout/orgChart1"/>
    <dgm:cxn modelId="{032853D5-DAFE-4259-845C-572F3FBA40AB}" type="presParOf" srcId="{A1E160C7-7B25-4F1D-9B5B-FE503E723672}" destId="{1D771810-0018-400C-A28D-F9B51AC7F1D3}" srcOrd="2" destOrd="0" presId="urn:microsoft.com/office/officeart/2005/8/layout/orgChart1"/>
    <dgm:cxn modelId="{04E2511F-653E-43B3-935A-C8AE5ECBEB6A}" type="presParOf" srcId="{9E9AC7FF-613F-4593-B80A-C04CF57A2F09}" destId="{2AC9C058-8540-46BF-9E08-274E8C127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281E7-DD12-4B31-96CD-60584509D759}">
      <dsp:nvSpPr>
        <dsp:cNvPr id="0" name=""/>
        <dsp:cNvSpPr/>
      </dsp:nvSpPr>
      <dsp:spPr>
        <a:xfrm>
          <a:off x="0" y="0"/>
          <a:ext cx="4609624" cy="12159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0415" tIns="30480" rIns="29041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rial" pitchFamily="34" charset="0"/>
              <a:cs typeface="Arial" pitchFamily="34" charset="0"/>
            </a:rPr>
            <a:t>No sterols</a:t>
          </a:r>
        </a:p>
      </dsp:txBody>
      <dsp:txXfrm>
        <a:off x="675064" y="178070"/>
        <a:ext cx="3259496" cy="859801"/>
      </dsp:txXfrm>
    </dsp:sp>
    <dsp:sp modelId="{8D0BBE86-150C-4D62-8880-A863D62CA104}">
      <dsp:nvSpPr>
        <dsp:cNvPr id="0" name=""/>
        <dsp:cNvSpPr/>
      </dsp:nvSpPr>
      <dsp:spPr>
        <a:xfrm>
          <a:off x="3556146" y="0"/>
          <a:ext cx="5021182" cy="1021165"/>
        </a:xfrm>
        <a:prstGeom prst="ellipse">
          <a:avLst/>
        </a:prstGeom>
        <a:solidFill>
          <a:schemeClr val="accent4">
            <a:alpha val="50000"/>
            <a:hueOff val="8977625"/>
            <a:satOff val="-22594"/>
            <a:lumOff val="960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0415" tIns="25400" rIns="290415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itchFamily="34" charset="0"/>
              <a:cs typeface="Arial" pitchFamily="34" charset="0"/>
            </a:rPr>
            <a:t>Bacteria contain </a:t>
          </a:r>
          <a:r>
            <a:rPr lang="en-GB" sz="20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PLASMIDES</a:t>
          </a:r>
          <a:r>
            <a:rPr lang="en-GB" sz="2000" kern="1200" dirty="0">
              <a:latin typeface="Arial" pitchFamily="34" charset="0"/>
              <a:cs typeface="Arial" pitchFamily="34" charset="0"/>
            </a:rPr>
            <a:t> which is extra piece of </a:t>
          </a:r>
          <a:r>
            <a:rPr lang="en-GB" sz="20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DNA</a:t>
          </a:r>
        </a:p>
      </dsp:txBody>
      <dsp:txXfrm>
        <a:off x="4291481" y="149546"/>
        <a:ext cx="3550512" cy="722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D4E4D-74BE-4719-8246-AEB461618935}">
      <dsp:nvSpPr>
        <dsp:cNvPr id="0" name=""/>
        <dsp:cNvSpPr/>
      </dsp:nvSpPr>
      <dsp:spPr>
        <a:xfrm>
          <a:off x="0" y="0"/>
          <a:ext cx="5816600" cy="47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70C0"/>
              </a:solidFill>
            </a:rPr>
            <a:t>Pairs………..</a:t>
          </a:r>
          <a:r>
            <a:rPr lang="en-US" sz="2200" kern="1200" dirty="0" err="1">
              <a:solidFill>
                <a:srgbClr val="0070C0"/>
              </a:solidFill>
            </a:rPr>
            <a:t>Diplococci</a:t>
          </a:r>
          <a:endParaRPr lang="en-GB" sz="2200" kern="1200" dirty="0"/>
        </a:p>
      </dsp:txBody>
      <dsp:txXfrm>
        <a:off x="1210376" y="0"/>
        <a:ext cx="4606223" cy="470565"/>
      </dsp:txXfrm>
    </dsp:sp>
    <dsp:sp modelId="{5AF214E0-36A4-463D-80EB-46164FDAB603}">
      <dsp:nvSpPr>
        <dsp:cNvPr id="0" name=""/>
        <dsp:cNvSpPr/>
      </dsp:nvSpPr>
      <dsp:spPr>
        <a:xfrm>
          <a:off x="47056" y="47056"/>
          <a:ext cx="1163320" cy="3764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81121-7E19-4706-AEF2-5F2726B1905F}">
      <dsp:nvSpPr>
        <dsp:cNvPr id="0" name=""/>
        <dsp:cNvSpPr/>
      </dsp:nvSpPr>
      <dsp:spPr>
        <a:xfrm>
          <a:off x="0" y="517622"/>
          <a:ext cx="5816600" cy="47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70C0"/>
              </a:solidFill>
            </a:rPr>
            <a:t>Clusters…….Staphylococci</a:t>
          </a:r>
          <a:endParaRPr lang="en-GB" sz="2200" kern="1200" dirty="0"/>
        </a:p>
      </dsp:txBody>
      <dsp:txXfrm>
        <a:off x="1210376" y="517622"/>
        <a:ext cx="4606223" cy="470565"/>
      </dsp:txXfrm>
    </dsp:sp>
    <dsp:sp modelId="{13947A4A-C6EC-40B1-B2C8-83722E62995E}">
      <dsp:nvSpPr>
        <dsp:cNvPr id="0" name=""/>
        <dsp:cNvSpPr/>
      </dsp:nvSpPr>
      <dsp:spPr>
        <a:xfrm>
          <a:off x="47056" y="542445"/>
          <a:ext cx="1163320" cy="4209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60B36-B982-474E-B2BC-894468587319}">
      <dsp:nvSpPr>
        <dsp:cNvPr id="0" name=""/>
        <dsp:cNvSpPr/>
      </dsp:nvSpPr>
      <dsp:spPr>
        <a:xfrm>
          <a:off x="0" y="1035244"/>
          <a:ext cx="5816600" cy="47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rgbClr val="0070C0"/>
              </a:solidFill>
            </a:rPr>
            <a:t>Chains………Streptococci</a:t>
          </a:r>
          <a:endParaRPr lang="en-GB" sz="2200" kern="1200"/>
        </a:p>
      </dsp:txBody>
      <dsp:txXfrm>
        <a:off x="1210376" y="1035244"/>
        <a:ext cx="4606223" cy="470565"/>
      </dsp:txXfrm>
    </dsp:sp>
    <dsp:sp modelId="{74DC342A-F395-4B13-9375-46CA380F4C0D}">
      <dsp:nvSpPr>
        <dsp:cNvPr id="0" name=""/>
        <dsp:cNvSpPr/>
      </dsp:nvSpPr>
      <dsp:spPr>
        <a:xfrm>
          <a:off x="47056" y="1082300"/>
          <a:ext cx="1163320" cy="3764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53CD6-EDE2-4CB0-8D92-0E2995719F7A}">
      <dsp:nvSpPr>
        <dsp:cNvPr id="0" name=""/>
        <dsp:cNvSpPr/>
      </dsp:nvSpPr>
      <dsp:spPr>
        <a:xfrm>
          <a:off x="0" y="1552866"/>
          <a:ext cx="5816600" cy="47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rgbClr val="0070C0"/>
              </a:solidFill>
            </a:rPr>
            <a:t>In four……….Tetrad</a:t>
          </a:r>
          <a:endParaRPr lang="en-US" sz="2200" kern="1200" dirty="0">
            <a:solidFill>
              <a:srgbClr val="0070C0"/>
            </a:solidFill>
          </a:endParaRPr>
        </a:p>
      </dsp:txBody>
      <dsp:txXfrm>
        <a:off x="1210376" y="1552866"/>
        <a:ext cx="4606223" cy="470565"/>
      </dsp:txXfrm>
    </dsp:sp>
    <dsp:sp modelId="{4305353B-8D8C-4F7F-B625-E4DBAD9C7950}">
      <dsp:nvSpPr>
        <dsp:cNvPr id="0" name=""/>
        <dsp:cNvSpPr/>
      </dsp:nvSpPr>
      <dsp:spPr>
        <a:xfrm>
          <a:off x="47056" y="1599922"/>
          <a:ext cx="1163320" cy="3764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0A8A4-E37F-4342-8AC8-0D8E0D5F568E}">
      <dsp:nvSpPr>
        <dsp:cNvPr id="0" name=""/>
        <dsp:cNvSpPr/>
      </dsp:nvSpPr>
      <dsp:spPr>
        <a:xfrm>
          <a:off x="0" y="2070488"/>
          <a:ext cx="5816600" cy="585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Palisades…..</a:t>
          </a:r>
          <a:r>
            <a:rPr lang="en-US" sz="2200" i="1" kern="120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Corynebacterium</a:t>
          </a:r>
          <a:endParaRPr lang="en-US" sz="2200" i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1210376" y="2070488"/>
        <a:ext cx="4606223" cy="585656"/>
      </dsp:txXfrm>
    </dsp:sp>
    <dsp:sp modelId="{F26F6463-7A27-4803-97DC-66A6D6E00C8C}">
      <dsp:nvSpPr>
        <dsp:cNvPr id="0" name=""/>
        <dsp:cNvSpPr/>
      </dsp:nvSpPr>
      <dsp:spPr>
        <a:xfrm>
          <a:off x="47056" y="2175090"/>
          <a:ext cx="1163320" cy="3764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2000" b="-92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D3E92-A1AA-4927-8DE6-FA8A1048C802}">
      <dsp:nvSpPr>
        <dsp:cNvPr id="0" name=""/>
        <dsp:cNvSpPr/>
      </dsp:nvSpPr>
      <dsp:spPr>
        <a:xfrm>
          <a:off x="183802" y="784"/>
          <a:ext cx="1770279" cy="1062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Rigidity because of peptidoglycan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802" y="784"/>
        <a:ext cx="1770279" cy="1062167"/>
      </dsp:txXfrm>
    </dsp:sp>
    <dsp:sp modelId="{BEBDBCB7-6FEB-491A-B5E4-EED32EA43F53}">
      <dsp:nvSpPr>
        <dsp:cNvPr id="0" name=""/>
        <dsp:cNvSpPr/>
      </dsp:nvSpPr>
      <dsp:spPr>
        <a:xfrm>
          <a:off x="2099369" y="56091"/>
          <a:ext cx="1770279" cy="10621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Shapes</a:t>
          </a:r>
          <a:r>
            <a:rPr lang="en-US" sz="1800" kern="1200" dirty="0">
              <a:latin typeface="Footlight MT Light" pitchFamily="18" charset="0"/>
            </a:rPr>
            <a:t> 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bacteria</a:t>
          </a:r>
          <a:endParaRPr lang="en-GB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99369" y="56091"/>
        <a:ext cx="1770279" cy="1062167"/>
      </dsp:txXfrm>
    </dsp:sp>
    <dsp:sp modelId="{CA778356-6080-43DE-91EB-20CFE25521B0}">
      <dsp:nvSpPr>
        <dsp:cNvPr id="0" name=""/>
        <dsp:cNvSpPr/>
      </dsp:nvSpPr>
      <dsp:spPr>
        <a:xfrm>
          <a:off x="4078417" y="784"/>
          <a:ext cx="1770279" cy="1062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Protection</a:t>
          </a:r>
          <a:endParaRPr lang="en-GB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78417" y="784"/>
        <a:ext cx="1770279" cy="1062167"/>
      </dsp:txXfrm>
    </dsp:sp>
    <dsp:sp modelId="{672E589D-CFC8-4D12-A601-888F7191E141}">
      <dsp:nvSpPr>
        <dsp:cNvPr id="0" name=""/>
        <dsp:cNvSpPr/>
      </dsp:nvSpPr>
      <dsp:spPr>
        <a:xfrm>
          <a:off x="183802" y="1239980"/>
          <a:ext cx="1770279" cy="10621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Porous</a:t>
          </a:r>
          <a:r>
            <a:rPr lang="en-US" sz="1600" kern="1200" dirty="0">
              <a:latin typeface="Footlight MT Light" pitchFamily="18" charset="0"/>
            </a:rPr>
            <a:t> /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permeable</a:t>
          </a:r>
          <a:r>
            <a:rPr lang="en-US" sz="1600" kern="1200" dirty="0">
              <a:latin typeface="Footlight MT Light" pitchFamily="18" charset="0"/>
            </a:rPr>
            <a:t> to 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low</a:t>
          </a:r>
          <a:r>
            <a:rPr lang="en-US" sz="1600" kern="1200" dirty="0">
              <a:latin typeface="Footlight MT Light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molecular</a:t>
          </a:r>
          <a:r>
            <a:rPr lang="en-US" sz="1600" kern="1200" dirty="0">
              <a:latin typeface="Footlight MT Light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weight</a:t>
          </a:r>
          <a:r>
            <a:rPr lang="en-US" sz="1600" kern="1200" dirty="0">
              <a:latin typeface="Footlight MT Light" pitchFamily="18" charset="0"/>
            </a:rPr>
            <a:t> </a:t>
          </a:r>
          <a:r>
            <a:rPr lang="en-US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molecules</a:t>
          </a:r>
          <a:endParaRPr lang="en-GB" sz="16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83802" y="1239980"/>
        <a:ext cx="1770279" cy="1062167"/>
      </dsp:txXfrm>
    </dsp:sp>
    <dsp:sp modelId="{9E7BEE5A-44B9-4432-A1EE-D4F2C2363E5C}">
      <dsp:nvSpPr>
        <dsp:cNvPr id="0" name=""/>
        <dsp:cNvSpPr/>
      </dsp:nvSpPr>
      <dsp:spPr>
        <a:xfrm>
          <a:off x="2131110" y="1239980"/>
          <a:ext cx="1770279" cy="10621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Cell</a:t>
          </a:r>
          <a:r>
            <a:rPr lang="en-US" sz="1800" kern="1200" dirty="0">
              <a:latin typeface="Footlight MT Light" pitchFamily="18" charset="0"/>
            </a:rPr>
            <a:t> 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division</a:t>
          </a:r>
          <a:endParaRPr lang="en-GB" sz="180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31110" y="1239980"/>
        <a:ext cx="1770279" cy="1062167"/>
      </dsp:txXfrm>
    </dsp:sp>
    <dsp:sp modelId="{C6221864-215C-47C4-84D2-F6EBF7008F9D}">
      <dsp:nvSpPr>
        <dsp:cNvPr id="0" name=""/>
        <dsp:cNvSpPr/>
      </dsp:nvSpPr>
      <dsp:spPr>
        <a:xfrm>
          <a:off x="4078417" y="1239980"/>
          <a:ext cx="1770279" cy="1062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Antigenic</a:t>
          </a:r>
          <a:r>
            <a:rPr lang="en-US" sz="1800" kern="1200" dirty="0">
              <a:latin typeface="Footlight MT Light" pitchFamily="18" charset="0"/>
            </a:rPr>
            <a:t> 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determinants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Footlight MT Light" pitchFamily="18" charset="0"/>
            </a:rPr>
            <a:t>(</a:t>
          </a:r>
          <a:r>
            <a:rPr lang="en-US" sz="18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receptor</a:t>
          </a:r>
          <a:r>
            <a:rPr lang="en-US" sz="1400" kern="1200" dirty="0">
              <a:latin typeface="Footlight MT Light" pitchFamily="18" charset="0"/>
            </a:rPr>
            <a:t>)</a:t>
          </a:r>
        </a:p>
      </dsp:txBody>
      <dsp:txXfrm>
        <a:off x="4078417" y="1239980"/>
        <a:ext cx="1770279" cy="1062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EDD22-FFA6-4F46-80F6-94A028C60397}">
      <dsp:nvSpPr>
        <dsp:cNvPr id="0" name=""/>
        <dsp:cNvSpPr/>
      </dsp:nvSpPr>
      <dsp:spPr>
        <a:xfrm>
          <a:off x="5622438" y="777786"/>
          <a:ext cx="3077662" cy="131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7662" y="0"/>
              </a:lnTo>
              <a:lnTo>
                <a:pt x="3077662" y="131594"/>
              </a:lnTo>
            </a:path>
          </a:pathLst>
        </a:custGeom>
        <a:noFill/>
        <a:ln w="50800" cap="flat" cmpd="sng" algn="in">
          <a:noFill/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3DA8B63E-AB0B-46EA-99A4-761F3B59DDB1}">
      <dsp:nvSpPr>
        <dsp:cNvPr id="0" name=""/>
        <dsp:cNvSpPr/>
      </dsp:nvSpPr>
      <dsp:spPr>
        <a:xfrm>
          <a:off x="2264236" y="732066"/>
          <a:ext cx="3358201" cy="91440"/>
        </a:xfrm>
        <a:custGeom>
          <a:avLst/>
          <a:gdLst/>
          <a:ahLst/>
          <a:cxnLst/>
          <a:rect l="0" t="0" r="0" b="0"/>
          <a:pathLst>
            <a:path>
              <a:moveTo>
                <a:pt x="3358201" y="45720"/>
              </a:moveTo>
              <a:lnTo>
                <a:pt x="0" y="45720"/>
              </a:lnTo>
              <a:lnTo>
                <a:pt x="0" y="128934"/>
              </a:lnTo>
            </a:path>
          </a:pathLst>
        </a:custGeom>
        <a:noFill/>
        <a:ln w="50800" cap="flat" cmpd="sng" algn="in">
          <a:noFill/>
          <a:prstDash val="solid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44C217A-E99F-45B7-8B8F-88D835829EF5}">
      <dsp:nvSpPr>
        <dsp:cNvPr id="0" name=""/>
        <dsp:cNvSpPr/>
      </dsp:nvSpPr>
      <dsp:spPr>
        <a:xfrm>
          <a:off x="2763055" y="19848"/>
          <a:ext cx="5718766" cy="757937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DNA types in the bacteria </a:t>
          </a:r>
          <a:endParaRPr lang="en-US" sz="2800" kern="1200" dirty="0"/>
        </a:p>
      </dsp:txBody>
      <dsp:txXfrm>
        <a:off x="2763055" y="19848"/>
        <a:ext cx="5718766" cy="757937"/>
      </dsp:txXfrm>
    </dsp:sp>
    <dsp:sp modelId="{DFAC3465-B6C9-4F1D-B0F2-4F2885F8950A}">
      <dsp:nvSpPr>
        <dsp:cNvPr id="0" name=""/>
        <dsp:cNvSpPr/>
      </dsp:nvSpPr>
      <dsp:spPr>
        <a:xfrm>
          <a:off x="291516" y="861000"/>
          <a:ext cx="3945440" cy="632682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Chromosomal</a:t>
          </a:r>
        </a:p>
      </dsp:txBody>
      <dsp:txXfrm>
        <a:off x="291516" y="861000"/>
        <a:ext cx="3945440" cy="632682"/>
      </dsp:txXfrm>
    </dsp:sp>
    <dsp:sp modelId="{B6C3A259-F8BF-42D9-928A-37C53F7D4651}">
      <dsp:nvSpPr>
        <dsp:cNvPr id="0" name=""/>
        <dsp:cNvSpPr/>
      </dsp:nvSpPr>
      <dsp:spPr>
        <a:xfrm>
          <a:off x="6576967" y="909380"/>
          <a:ext cx="4246266" cy="674322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Extra-chromosomal (</a:t>
          </a:r>
          <a:r>
            <a:rPr lang="en-US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Plasmid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</a:p>
      </dsp:txBody>
      <dsp:txXfrm>
        <a:off x="6576967" y="909380"/>
        <a:ext cx="4246266" cy="674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13B4F-CE47-4F71-A140-BC867C775250}">
      <dsp:nvSpPr>
        <dsp:cNvPr id="0" name=""/>
        <dsp:cNvSpPr/>
      </dsp:nvSpPr>
      <dsp:spPr>
        <a:xfrm>
          <a:off x="5626440" y="853919"/>
          <a:ext cx="819649" cy="16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9649" y="0"/>
              </a:lnTo>
              <a:lnTo>
                <a:pt x="819649" y="161755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71C8F-82F0-4463-AC2F-45643B942F1B}">
      <dsp:nvSpPr>
        <dsp:cNvPr id="0" name=""/>
        <dsp:cNvSpPr/>
      </dsp:nvSpPr>
      <dsp:spPr>
        <a:xfrm>
          <a:off x="3892844" y="853919"/>
          <a:ext cx="1733595" cy="155866"/>
        </a:xfrm>
        <a:custGeom>
          <a:avLst/>
          <a:gdLst/>
          <a:ahLst/>
          <a:cxnLst/>
          <a:rect l="0" t="0" r="0" b="0"/>
          <a:pathLst>
            <a:path>
              <a:moveTo>
                <a:pt x="1733595" y="0"/>
              </a:moveTo>
              <a:lnTo>
                <a:pt x="0" y="0"/>
              </a:lnTo>
              <a:lnTo>
                <a:pt x="0" y="155866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744EB-B73C-4E74-8178-E2A9705E85F4}">
      <dsp:nvSpPr>
        <dsp:cNvPr id="0" name=""/>
        <dsp:cNvSpPr/>
      </dsp:nvSpPr>
      <dsp:spPr>
        <a:xfrm>
          <a:off x="1325366" y="853919"/>
          <a:ext cx="4301073" cy="104948"/>
        </a:xfrm>
        <a:custGeom>
          <a:avLst/>
          <a:gdLst/>
          <a:ahLst/>
          <a:cxnLst/>
          <a:rect l="0" t="0" r="0" b="0"/>
          <a:pathLst>
            <a:path>
              <a:moveTo>
                <a:pt x="4301073" y="0"/>
              </a:moveTo>
              <a:lnTo>
                <a:pt x="0" y="0"/>
              </a:lnTo>
              <a:lnTo>
                <a:pt x="0" y="104948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10E38-C748-4AAD-8E26-FFD3D18B3A88}">
      <dsp:nvSpPr>
        <dsp:cNvPr id="0" name=""/>
        <dsp:cNvSpPr/>
      </dsp:nvSpPr>
      <dsp:spPr>
        <a:xfrm>
          <a:off x="692446" y="0"/>
          <a:ext cx="9867988" cy="85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Types of plasmids :</a:t>
          </a:r>
        </a:p>
      </dsp:txBody>
      <dsp:txXfrm>
        <a:off x="692446" y="0"/>
        <a:ext cx="9867988" cy="853919"/>
      </dsp:txXfrm>
    </dsp:sp>
    <dsp:sp modelId="{FB07B6F9-2559-45D7-B8B1-9AECD956726A}">
      <dsp:nvSpPr>
        <dsp:cNvPr id="0" name=""/>
        <dsp:cNvSpPr/>
      </dsp:nvSpPr>
      <dsp:spPr>
        <a:xfrm>
          <a:off x="79774" y="958868"/>
          <a:ext cx="2491185" cy="8293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R-plasmids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74" y="958868"/>
        <a:ext cx="2491185" cy="829350"/>
      </dsp:txXfrm>
    </dsp:sp>
    <dsp:sp modelId="{28691686-215D-4C75-901E-273DC752E67C}">
      <dsp:nvSpPr>
        <dsp:cNvPr id="0" name=""/>
        <dsp:cNvSpPr/>
      </dsp:nvSpPr>
      <dsp:spPr>
        <a:xfrm>
          <a:off x="2650429" y="1009786"/>
          <a:ext cx="2484831" cy="7274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Col-plasmids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0429" y="1009786"/>
        <a:ext cx="2484831" cy="727471"/>
      </dsp:txXfrm>
    </dsp:sp>
    <dsp:sp modelId="{C5AC5A1B-9584-4F82-BBDB-85C3B1EA5DF9}">
      <dsp:nvSpPr>
        <dsp:cNvPr id="0" name=""/>
        <dsp:cNvSpPr/>
      </dsp:nvSpPr>
      <dsp:spPr>
        <a:xfrm>
          <a:off x="5135260" y="1015674"/>
          <a:ext cx="2621658" cy="6765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F-plasmids</a:t>
          </a:r>
        </a:p>
      </dsp:txBody>
      <dsp:txXfrm>
        <a:off x="5135260" y="1015674"/>
        <a:ext cx="2621658" cy="676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E7E17-3A3F-465B-84CE-0D3151477764}">
      <dsp:nvSpPr>
        <dsp:cNvPr id="0" name=""/>
        <dsp:cNvSpPr/>
      </dsp:nvSpPr>
      <dsp:spPr>
        <a:xfrm>
          <a:off x="1760080" y="442287"/>
          <a:ext cx="1536708" cy="76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Take place by :</a:t>
          </a:r>
        </a:p>
      </dsp:txBody>
      <dsp:txXfrm>
        <a:off x="1782584" y="464791"/>
        <a:ext cx="1491700" cy="723346"/>
      </dsp:txXfrm>
    </dsp:sp>
    <dsp:sp modelId="{5476079E-B684-4A07-8712-9DF3F1CD959A}">
      <dsp:nvSpPr>
        <dsp:cNvPr id="0" name=""/>
        <dsp:cNvSpPr/>
      </dsp:nvSpPr>
      <dsp:spPr>
        <a:xfrm rot="19663743">
          <a:off x="3232810" y="563485"/>
          <a:ext cx="82837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28372" y="4183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6287" y="584611"/>
        <a:ext cx="41418" cy="41418"/>
      </dsp:txXfrm>
    </dsp:sp>
    <dsp:sp modelId="{342ED649-2340-435B-97AC-074D7CD53E70}">
      <dsp:nvSpPr>
        <dsp:cNvPr id="0" name=""/>
        <dsp:cNvSpPr/>
      </dsp:nvSpPr>
      <dsp:spPr>
        <a:xfrm>
          <a:off x="3997205" y="0"/>
          <a:ext cx="1536708" cy="76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Mutations</a:t>
          </a:r>
          <a:endParaRPr lang="en-US" sz="32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9709" y="22504"/>
        <a:ext cx="1491700" cy="723346"/>
      </dsp:txXfrm>
    </dsp:sp>
    <dsp:sp modelId="{29E79089-E053-483E-9759-358204C32C9F}">
      <dsp:nvSpPr>
        <dsp:cNvPr id="0" name=""/>
        <dsp:cNvSpPr/>
      </dsp:nvSpPr>
      <dsp:spPr>
        <a:xfrm rot="2142401">
          <a:off x="3225637" y="1005530"/>
          <a:ext cx="756984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56984" y="4183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5205" y="1028442"/>
        <a:ext cx="37849" cy="37849"/>
      </dsp:txXfrm>
    </dsp:sp>
    <dsp:sp modelId="{1AD75639-153F-4AEB-BAE7-66129E0DC606}">
      <dsp:nvSpPr>
        <dsp:cNvPr id="0" name=""/>
        <dsp:cNvSpPr/>
      </dsp:nvSpPr>
      <dsp:spPr>
        <a:xfrm>
          <a:off x="3911472" y="884091"/>
          <a:ext cx="1692238" cy="76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Gene transfer</a:t>
          </a:r>
        </a:p>
      </dsp:txBody>
      <dsp:txXfrm>
        <a:off x="3933976" y="906595"/>
        <a:ext cx="1647230" cy="7233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32494-E3C2-42DC-AAE5-9C0FDCEAA1A3}">
      <dsp:nvSpPr>
        <dsp:cNvPr id="0" name=""/>
        <dsp:cNvSpPr/>
      </dsp:nvSpPr>
      <dsp:spPr>
        <a:xfrm>
          <a:off x="27762" y="44946"/>
          <a:ext cx="2249028" cy="58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Resistance mutation</a:t>
          </a:r>
        </a:p>
      </dsp:txBody>
      <dsp:txXfrm>
        <a:off x="27762" y="44946"/>
        <a:ext cx="2249028" cy="585284"/>
      </dsp:txXfrm>
    </dsp:sp>
    <dsp:sp modelId="{ED56CF93-1777-4682-84D2-1777A9D6D43C}">
      <dsp:nvSpPr>
        <dsp:cNvPr id="0" name=""/>
        <dsp:cNvSpPr/>
      </dsp:nvSpPr>
      <dsp:spPr>
        <a:xfrm>
          <a:off x="2794" y="630230"/>
          <a:ext cx="2271817" cy="28830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affect structure of cell protein.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Main application in </a:t>
          </a:r>
          <a:r>
            <a:rPr lang="en-US" sz="17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medical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 practice Bacteria become </a:t>
          </a:r>
          <a:r>
            <a:rPr lang="en-US" sz="17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resistant to antibiotics</a:t>
          </a:r>
        </a:p>
      </dsp:txBody>
      <dsp:txXfrm>
        <a:off x="2794" y="630230"/>
        <a:ext cx="2271817" cy="2883032"/>
      </dsp:txXfrm>
    </dsp:sp>
    <dsp:sp modelId="{5B565F00-3D8F-4CA3-9B06-83794EA3E817}">
      <dsp:nvSpPr>
        <dsp:cNvPr id="0" name=""/>
        <dsp:cNvSpPr/>
      </dsp:nvSpPr>
      <dsp:spPr>
        <a:xfrm>
          <a:off x="2554301" y="44946"/>
          <a:ext cx="2260586" cy="58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Auxotrophic mutation:</a:t>
          </a:r>
        </a:p>
      </dsp:txBody>
      <dsp:txXfrm>
        <a:off x="2554301" y="44946"/>
        <a:ext cx="2260586" cy="585284"/>
      </dsp:txXfrm>
    </dsp:sp>
    <dsp:sp modelId="{99ADE47E-03AE-43EC-9122-9350B5CBE562}">
      <dsp:nvSpPr>
        <dsp:cNvPr id="0" name=""/>
        <dsp:cNvSpPr/>
      </dsp:nvSpPr>
      <dsp:spPr>
        <a:xfrm>
          <a:off x="2543396" y="630230"/>
          <a:ext cx="2282396" cy="28830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affect biosynthetic </a:t>
          </a:r>
          <a:r>
            <a:rPr lang="en-US" sz="17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enzyme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 resulting in a nutritional requirement of mutant cell.</a:t>
          </a:r>
        </a:p>
      </dsp:txBody>
      <dsp:txXfrm>
        <a:off x="2543396" y="630230"/>
        <a:ext cx="2282396" cy="2883032"/>
      </dsp:txXfrm>
    </dsp:sp>
    <dsp:sp modelId="{72E66560-12A6-4142-9FEB-6BFDAFDEC8A0}">
      <dsp:nvSpPr>
        <dsp:cNvPr id="0" name=""/>
        <dsp:cNvSpPr/>
      </dsp:nvSpPr>
      <dsp:spPr>
        <a:xfrm>
          <a:off x="5094576" y="44946"/>
          <a:ext cx="1522026" cy="58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Lethal mutation.</a:t>
          </a:r>
        </a:p>
      </dsp:txBody>
      <dsp:txXfrm>
        <a:off x="5094576" y="44946"/>
        <a:ext cx="1522026" cy="585284"/>
      </dsp:txXfrm>
    </dsp:sp>
    <dsp:sp modelId="{0F052695-C635-45D3-A031-69FEB2C7E13C}">
      <dsp:nvSpPr>
        <dsp:cNvPr id="0" name=""/>
        <dsp:cNvSpPr/>
      </dsp:nvSpPr>
      <dsp:spPr>
        <a:xfrm>
          <a:off x="5116156" y="630230"/>
          <a:ext cx="1478867" cy="28830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The bacteria die .</a:t>
          </a:r>
        </a:p>
      </dsp:txBody>
      <dsp:txXfrm>
        <a:off x="5116156" y="630230"/>
        <a:ext cx="1478867" cy="28830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DB38F-4392-4563-B158-557E1E68C7DC}">
      <dsp:nvSpPr>
        <dsp:cNvPr id="0" name=""/>
        <dsp:cNvSpPr/>
      </dsp:nvSpPr>
      <dsp:spPr>
        <a:xfrm>
          <a:off x="4204651" y="975153"/>
          <a:ext cx="2806534" cy="300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6534" y="0"/>
              </a:lnTo>
              <a:lnTo>
                <a:pt x="2806534" y="300710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718D1-B4AA-4761-AD20-F3AAA39A9283}">
      <dsp:nvSpPr>
        <dsp:cNvPr id="0" name=""/>
        <dsp:cNvSpPr/>
      </dsp:nvSpPr>
      <dsp:spPr>
        <a:xfrm>
          <a:off x="3959043" y="975153"/>
          <a:ext cx="245608" cy="272505"/>
        </a:xfrm>
        <a:custGeom>
          <a:avLst/>
          <a:gdLst/>
          <a:ahLst/>
          <a:cxnLst/>
          <a:rect l="0" t="0" r="0" b="0"/>
          <a:pathLst>
            <a:path>
              <a:moveTo>
                <a:pt x="245608" y="0"/>
              </a:moveTo>
              <a:lnTo>
                <a:pt x="0" y="0"/>
              </a:lnTo>
              <a:lnTo>
                <a:pt x="0" y="272505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11E4F-BB0C-4D99-BAD9-5A4AEF61ABEE}">
      <dsp:nvSpPr>
        <dsp:cNvPr id="0" name=""/>
        <dsp:cNvSpPr/>
      </dsp:nvSpPr>
      <dsp:spPr>
        <a:xfrm>
          <a:off x="1168244" y="975153"/>
          <a:ext cx="3036407" cy="299731"/>
        </a:xfrm>
        <a:custGeom>
          <a:avLst/>
          <a:gdLst/>
          <a:ahLst/>
          <a:cxnLst/>
          <a:rect l="0" t="0" r="0" b="0"/>
          <a:pathLst>
            <a:path>
              <a:moveTo>
                <a:pt x="3036407" y="0"/>
              </a:moveTo>
              <a:lnTo>
                <a:pt x="0" y="0"/>
              </a:lnTo>
              <a:lnTo>
                <a:pt x="0" y="299731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342DE-A967-4F13-AEE1-56A9200F9E7F}">
      <dsp:nvSpPr>
        <dsp:cNvPr id="0" name=""/>
        <dsp:cNvSpPr/>
      </dsp:nvSpPr>
      <dsp:spPr>
        <a:xfrm>
          <a:off x="2872519" y="0"/>
          <a:ext cx="2664264" cy="9751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Arial" pitchFamily="34" charset="0"/>
              <a:cs typeface="Arial" pitchFamily="34" charset="0"/>
            </a:rPr>
            <a:t>Gene Transfer Among Bacteria</a:t>
          </a:r>
          <a:endParaRPr lang="en-US" sz="2000" kern="1200" dirty="0"/>
        </a:p>
      </dsp:txBody>
      <dsp:txXfrm>
        <a:off x="2872519" y="0"/>
        <a:ext cx="2664264" cy="975153"/>
      </dsp:txXfrm>
    </dsp:sp>
    <dsp:sp modelId="{A5ADF763-0DD0-4E30-9F62-EEF6485CE2E4}">
      <dsp:nvSpPr>
        <dsp:cNvPr id="0" name=""/>
        <dsp:cNvSpPr/>
      </dsp:nvSpPr>
      <dsp:spPr>
        <a:xfrm>
          <a:off x="3175" y="1274885"/>
          <a:ext cx="2330138" cy="4658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Transformation</a:t>
          </a:r>
        </a:p>
      </dsp:txBody>
      <dsp:txXfrm>
        <a:off x="3175" y="1274885"/>
        <a:ext cx="2330138" cy="465867"/>
      </dsp:txXfrm>
    </dsp:sp>
    <dsp:sp modelId="{F4C1C8B1-CED3-45BF-A5AB-F77DC01BA969}">
      <dsp:nvSpPr>
        <dsp:cNvPr id="0" name=""/>
        <dsp:cNvSpPr/>
      </dsp:nvSpPr>
      <dsp:spPr>
        <a:xfrm>
          <a:off x="2688855" y="1247659"/>
          <a:ext cx="2540375" cy="6398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Transduction</a:t>
          </a:r>
        </a:p>
      </dsp:txBody>
      <dsp:txXfrm>
        <a:off x="2688855" y="1247659"/>
        <a:ext cx="2540375" cy="639884"/>
      </dsp:txXfrm>
    </dsp:sp>
    <dsp:sp modelId="{25CE6B4D-AA34-43DB-8B37-4211BAAD9E51}">
      <dsp:nvSpPr>
        <dsp:cNvPr id="0" name=""/>
        <dsp:cNvSpPr/>
      </dsp:nvSpPr>
      <dsp:spPr>
        <a:xfrm>
          <a:off x="5829516" y="1275864"/>
          <a:ext cx="2363338" cy="4991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Conjugation </a:t>
          </a:r>
        </a:p>
      </dsp:txBody>
      <dsp:txXfrm>
        <a:off x="5829516" y="1275864"/>
        <a:ext cx="2363338" cy="49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8834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50513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463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5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95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3771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198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microsoft.com/office/2007/relationships/hdphoto" Target="../media/hdphoto4.wdp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hyperlink" Target="https://www.onlineexambuilder.com/bacterial-structure-function-bacterial-genetics/exam-3590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436microbiologyteam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852" y="292372"/>
            <a:ext cx="10318418" cy="4394988"/>
          </a:xfrm>
        </p:spPr>
        <p:txBody>
          <a:bodyPr/>
          <a:lstStyle/>
          <a:p>
            <a:r>
              <a:rPr lang="en-US" sz="48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MICROBIOLOGY</a:t>
            </a:r>
            <a:endParaRPr lang="en-US" sz="7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321" y="3624669"/>
            <a:ext cx="4439480" cy="140739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Bacterial structure and genetics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3000" y="3101449"/>
            <a:ext cx="379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Lecture :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32" b="66109" l="12344" r="81563">
                        <a14:foregroundMark x1="47969" y1="56250" x2="47969" y2="56250"/>
                        <a14:foregroundMark x1="33594" y1="51761" x2="33594" y2="51761"/>
                        <a14:backgroundMark x1="72656" y1="62236" x2="72656" y2="62236"/>
                      </a14:backgroundRemoval>
                    </a14:imgEffect>
                  </a14:imgLayer>
                </a14:imgProps>
              </a:ext>
            </a:extLst>
          </a:blip>
          <a:srcRect l="9527" t="34976" r="15358" b="32174"/>
          <a:stretch/>
        </p:blipFill>
        <p:spPr>
          <a:xfrm>
            <a:off x="266976" y="-94308"/>
            <a:ext cx="2902227" cy="2252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130" t="19132" r="8957" b="14435"/>
          <a:stretch/>
        </p:blipFill>
        <p:spPr>
          <a:xfrm>
            <a:off x="10482540" y="0"/>
            <a:ext cx="1709460" cy="1457620"/>
          </a:xfrm>
          <a:prstGeom prst="rect">
            <a:avLst/>
          </a:prstGeom>
        </p:spPr>
      </p:pic>
      <p:sp>
        <p:nvSpPr>
          <p:cNvPr id="7" name="Rectangle: Top Corners One Rounded and One Snipped 6"/>
          <p:cNvSpPr/>
          <p:nvPr/>
        </p:nvSpPr>
        <p:spPr>
          <a:xfrm>
            <a:off x="266976" y="4569833"/>
            <a:ext cx="3691345" cy="2288167"/>
          </a:xfrm>
          <a:prstGeom prst="snipRoundRect">
            <a:avLst>
              <a:gd name="adj1" fmla="val 0"/>
              <a:gd name="adj2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NOTES.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INFORMATION.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0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5400"/>
            <a:ext cx="6007100" cy="670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Structure of Flagella:</a:t>
            </a: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Basal Body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protein arranged as rings on central rod (4 ring in Gram negative, 2 ring in Gram positive).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outer pair of rings: only in Gram negative, pushed through outer membrane.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inner pair of rings : inserted into peptidoglycan  &amp; cytoplasmic  membrane</a:t>
            </a:r>
            <a:r>
              <a:rPr lang="en-US" sz="2400" dirty="0">
                <a:solidFill>
                  <a:srgbClr val="0070C0"/>
                </a:solidFill>
                <a:latin typeface="Footlight MT Light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Hook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bent structure  -act as joint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 Filament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Flagellin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protein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Function of Flagella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motility &amp;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chemotaxis</a:t>
            </a:r>
            <a:r>
              <a:rPr lang="x-none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(الاحساس بالخطر والاستشعار كيميائيا) 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70C0"/>
              </a:solidFill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70C0"/>
              </a:solidFill>
              <a:latin typeface="Footlight MT Light" pitchFamily="18" charset="0"/>
            </a:endParaRP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https://encrypted-tbn3.gstatic.com/images?q=tbn:ANd9GcT0bP8OH3f7LPx7Y0DoxSIkXjbqPVS7ZXjrpxAnrgkH_KfE4ak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032000"/>
            <a:ext cx="2692400" cy="469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679700" cy="4620574"/>
          </a:xfrm>
          <a:prstGeom prst="rect">
            <a:avLst/>
          </a:prstGeom>
          <a:solidFill>
            <a:srgbClr val="CC99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75500" y="1143000"/>
            <a:ext cx="45847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Structure &amp; Distribution of Flagella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7759700" y="1512332"/>
            <a:ext cx="127000" cy="519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10198100" y="1512332"/>
            <a:ext cx="317500" cy="519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39800" y="5614988"/>
            <a:ext cx="2589213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 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movement of an organism in response to a chemical stimulus.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281" y="-1143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7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24384"/>
          </a:xfrm>
        </p:spPr>
        <p:txBody>
          <a:bodyPr/>
          <a:lstStyle/>
          <a:p>
            <a:pPr algn="ctr"/>
            <a:r>
              <a:rPr lang="en-US" altLang="en-US" dirty="0"/>
              <a:t>Cytoplasmic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41939"/>
            <a:ext cx="10178322" cy="5122984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Cytoplasmic membrane (cell membrane):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219202" y="2385644"/>
            <a:ext cx="3259015" cy="16236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layered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composed of</a:t>
            </a:r>
            <a:r>
              <a:rPr lang="en-US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phospholipid &amp; protein </a:t>
            </a:r>
          </a:p>
          <a:p>
            <a:pPr algn="ctr"/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4185139" y="4202720"/>
            <a:ext cx="3598984" cy="226841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as 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 permeable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membrane (</a:t>
            </a:r>
            <a:r>
              <a:rPr lang="en-US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diffusion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467599" y="2385644"/>
            <a:ext cx="3481755" cy="19753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of numerous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in </a:t>
            </a:r>
            <a:r>
              <a:rPr lang="en-US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transport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nutrients &amp;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various metabolic processes</a:t>
            </a:r>
          </a:p>
          <a:p>
            <a:pPr algn="ctr"/>
            <a:endParaRPr lang="en-US" dirty="0"/>
          </a:p>
        </p:txBody>
      </p:sp>
      <p:cxnSp>
        <p:nvCxnSpPr>
          <p:cNvPr id="30" name="Curved Connector 29"/>
          <p:cNvCxnSpPr/>
          <p:nvPr/>
        </p:nvCxnSpPr>
        <p:spPr>
          <a:xfrm rot="5400000" flipH="1" flipV="1">
            <a:off x="6465276" y="3358662"/>
            <a:ext cx="1066802" cy="93784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" idx="3"/>
          </p:cNvCxnSpPr>
          <p:nvPr/>
        </p:nvCxnSpPr>
        <p:spPr>
          <a:xfrm>
            <a:off x="4478217" y="3197468"/>
            <a:ext cx="1043352" cy="115912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/>
          <p:cNvSpPr/>
          <p:nvPr/>
        </p:nvSpPr>
        <p:spPr>
          <a:xfrm>
            <a:off x="6494584" y="3716215"/>
            <a:ext cx="281355" cy="3077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4736128" y="3201865"/>
            <a:ext cx="339967" cy="340696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998677" y="3325682"/>
            <a:ext cx="175847" cy="189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5363306" y="3914775"/>
            <a:ext cx="175847" cy="189032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6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17" y="89307"/>
            <a:ext cx="10178322" cy="50856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/>
              <a:t>Internal Structures of Bacteria</a:t>
            </a:r>
            <a:endParaRPr lang="en-US" sz="3600" dirty="0"/>
          </a:p>
        </p:txBody>
      </p:sp>
      <p:cxnSp>
        <p:nvCxnSpPr>
          <p:cNvPr id="10" name="Straight Arrow Connector 9"/>
          <p:cNvCxnSpPr>
            <a:stCxn id="2" idx="2"/>
          </p:cNvCxnSpPr>
          <p:nvPr/>
        </p:nvCxnSpPr>
        <p:spPr>
          <a:xfrm>
            <a:off x="5914578" y="597876"/>
            <a:ext cx="0" cy="328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Same Side Corner Rectangle 14"/>
          <p:cNvSpPr/>
          <p:nvPr/>
        </p:nvSpPr>
        <p:spPr>
          <a:xfrm>
            <a:off x="973015" y="1242643"/>
            <a:ext cx="2349804" cy="41909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Mesosomes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4846819" y="1044817"/>
            <a:ext cx="2190870" cy="44548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of Bacteria</a:t>
            </a:r>
          </a:p>
        </p:txBody>
      </p:sp>
      <p:sp>
        <p:nvSpPr>
          <p:cNvPr id="17" name="Round Same Side Corner Rectangle 16"/>
          <p:cNvSpPr/>
          <p:nvPr/>
        </p:nvSpPr>
        <p:spPr>
          <a:xfrm>
            <a:off x="8815754" y="1044817"/>
            <a:ext cx="2286000" cy="48650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Spores of Bacteria</a:t>
            </a: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2046241" y="1763413"/>
            <a:ext cx="411772" cy="2084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xagon 21"/>
          <p:cNvSpPr/>
          <p:nvPr/>
        </p:nvSpPr>
        <p:spPr>
          <a:xfrm>
            <a:off x="1019906" y="2091101"/>
            <a:ext cx="2168771" cy="121186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convoluted invaginations of cytoplasmic membrane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00687" y="3387971"/>
            <a:ext cx="2294457" cy="33762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Function: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in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segregation during </a:t>
            </a:r>
            <a:r>
              <a:rPr lang="en-US" sz="1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division &amp; respiratory activity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in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Permeability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barrier (active transport of solutes).</a:t>
            </a:r>
          </a:p>
          <a:p>
            <a:pPr algn="ctr"/>
            <a:endParaRPr lang="en-US" dirty="0"/>
          </a:p>
        </p:txBody>
      </p:sp>
      <p:cxnSp>
        <p:nvCxnSpPr>
          <p:cNvPr id="45" name="Elbow Connector 44"/>
          <p:cNvCxnSpPr>
            <a:stCxn id="16" idx="2"/>
          </p:cNvCxnSpPr>
          <p:nvPr/>
        </p:nvCxnSpPr>
        <p:spPr>
          <a:xfrm rot="10800000" flipV="1">
            <a:off x="4015441" y="1267557"/>
            <a:ext cx="831379" cy="47405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009292" y="1978272"/>
            <a:ext cx="263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349835" y="1524006"/>
            <a:ext cx="3129488" cy="154744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Cytoplasmic inclusions:</a:t>
            </a:r>
          </a:p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Nutritional storage granules  examples: </a:t>
            </a:r>
          </a:p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Volutin</a:t>
            </a:r>
          </a:p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Lipid</a:t>
            </a:r>
          </a:p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Starch / or Glycogen</a:t>
            </a:r>
          </a:p>
          <a:p>
            <a:pPr algn="ctr"/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009292" y="4173416"/>
            <a:ext cx="263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4349835" y="3071446"/>
            <a:ext cx="3129488" cy="209842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Nucleoid ( Nuclear Body)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stranded chromosome (bacteria genome or DNA)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nuclear 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undergoes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 conservative 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 , bidirectional from a fixed point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49834" y="5169876"/>
            <a:ext cx="3129489" cy="159434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Ribosomes of Bacteria: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Distributed throughout the cytoplasm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Site of 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Composed of </a:t>
            </a:r>
            <a:r>
              <a:rPr lang="en-US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009292" y="6008077"/>
            <a:ext cx="263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047893" y="1502027"/>
            <a:ext cx="3727938" cy="4207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,dense,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metabolically inactive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non- reproductive structures produced by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&amp; Clostridium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the bacteria to survive adverse environmental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high concentration of </a:t>
            </a:r>
            <a:r>
              <a:rPr lang="en-US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en-US" sz="1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dipicolonate</a:t>
            </a:r>
            <a:r>
              <a:rPr lang="en-US" sz="1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 to heat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dissection &amp; disinfectants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remain associated with the cell wall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Spores germinate when growth conditions become favorable to produce vegetative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medical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:spore preparations  used for checking the efficacy of </a:t>
            </a:r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Autoclaves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eg.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Bacillus  subtilis &amp; Bacillus </a:t>
            </a:r>
            <a:r>
              <a:rPr lang="en-US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sterothermophilus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Spores are described as :</a:t>
            </a:r>
          </a:p>
        </p:txBody>
      </p:sp>
      <p:cxnSp>
        <p:nvCxnSpPr>
          <p:cNvPr id="87" name="Curved Connector 86"/>
          <p:cNvCxnSpPr>
            <a:stCxn id="2" idx="2"/>
            <a:endCxn id="17" idx="3"/>
          </p:cNvCxnSpPr>
          <p:nvPr/>
        </p:nvCxnSpPr>
        <p:spPr>
          <a:xfrm rot="16200000" flipH="1">
            <a:off x="7713196" y="-1200742"/>
            <a:ext cx="446941" cy="4044176"/>
          </a:xfrm>
          <a:prstGeom prst="curvedConnector3">
            <a:avLst>
              <a:gd name="adj1" fmla="val 540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2" idx="2"/>
            <a:endCxn id="15" idx="3"/>
          </p:cNvCxnSpPr>
          <p:nvPr/>
        </p:nvCxnSpPr>
        <p:spPr>
          <a:xfrm rot="5400000">
            <a:off x="3708865" y="-963071"/>
            <a:ext cx="644767" cy="3766661"/>
          </a:xfrm>
          <a:prstGeom prst="curvedConnector3">
            <a:avLst>
              <a:gd name="adj1" fmla="val 272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ular Callout 99"/>
          <p:cNvSpPr/>
          <p:nvPr/>
        </p:nvSpPr>
        <p:spPr>
          <a:xfrm flipH="1">
            <a:off x="10199076" y="145069"/>
            <a:ext cx="1582615" cy="781053"/>
          </a:xfrm>
          <a:prstGeom prst="wedgeRectCallout">
            <a:avLst>
              <a:gd name="adj1" fmla="val -30305"/>
              <a:gd name="adj2" fmla="val 1022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HOW?</a:t>
            </a:r>
          </a:p>
          <a:p>
            <a:r>
              <a:rPr lang="en-US" sz="1400" dirty="0"/>
              <a:t>By storing</a:t>
            </a:r>
          </a:p>
          <a:p>
            <a:r>
              <a:rPr lang="en-US" sz="1400" dirty="0"/>
              <a:t>Genetic material</a:t>
            </a:r>
          </a:p>
        </p:txBody>
      </p:sp>
      <p:sp>
        <p:nvSpPr>
          <p:cNvPr id="101" name="Oval 100"/>
          <p:cNvSpPr/>
          <p:nvPr/>
        </p:nvSpPr>
        <p:spPr>
          <a:xfrm>
            <a:off x="7936666" y="5967046"/>
            <a:ext cx="1148719" cy="797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spores</a:t>
            </a:r>
          </a:p>
        </p:txBody>
      </p:sp>
      <p:sp>
        <p:nvSpPr>
          <p:cNvPr id="103" name="Oval 102"/>
          <p:cNvSpPr/>
          <p:nvPr/>
        </p:nvSpPr>
        <p:spPr>
          <a:xfrm>
            <a:off x="9239251" y="5967046"/>
            <a:ext cx="1217733" cy="797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Sub-terminal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spores</a:t>
            </a:r>
          </a:p>
        </p:txBody>
      </p:sp>
      <p:sp>
        <p:nvSpPr>
          <p:cNvPr id="104" name="Oval 103"/>
          <p:cNvSpPr/>
          <p:nvPr/>
        </p:nvSpPr>
        <p:spPr>
          <a:xfrm>
            <a:off x="10717822" y="5951441"/>
            <a:ext cx="1058009" cy="812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spores</a:t>
            </a:r>
          </a:p>
        </p:txBody>
      </p:sp>
      <p:cxnSp>
        <p:nvCxnSpPr>
          <p:cNvPr id="105" name="Elbow Connector 104"/>
          <p:cNvCxnSpPr>
            <a:stCxn id="77" idx="2"/>
            <a:endCxn id="101" idx="0"/>
          </p:cNvCxnSpPr>
          <p:nvPr/>
        </p:nvCxnSpPr>
        <p:spPr>
          <a:xfrm rot="5400000">
            <a:off x="9082490" y="5137674"/>
            <a:ext cx="257908" cy="14008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>
            <a:endCxn id="104" idx="0"/>
          </p:cNvCxnSpPr>
          <p:nvPr/>
        </p:nvCxnSpPr>
        <p:spPr>
          <a:xfrm>
            <a:off x="9907082" y="5838092"/>
            <a:ext cx="1339745" cy="1133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103" idx="0"/>
          </p:cNvCxnSpPr>
          <p:nvPr/>
        </p:nvCxnSpPr>
        <p:spPr>
          <a:xfrm flipH="1">
            <a:off x="9848118" y="5781381"/>
            <a:ext cx="58964" cy="185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86" y="867508"/>
            <a:ext cx="2988699" cy="178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57" y="3440539"/>
            <a:ext cx="4232905" cy="2262920"/>
          </a:xfrm>
          <a:prstGeom prst="rect">
            <a:avLst/>
          </a:prstGeom>
        </p:spPr>
      </p:pic>
      <p:sp>
        <p:nvSpPr>
          <p:cNvPr id="9" name="Double Bracket 8"/>
          <p:cNvSpPr/>
          <p:nvPr/>
        </p:nvSpPr>
        <p:spPr>
          <a:xfrm>
            <a:off x="6506308" y="3563815"/>
            <a:ext cx="973015" cy="269631"/>
          </a:xfrm>
          <a:prstGeom prst="bracketPair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uble Bracket 9"/>
          <p:cNvSpPr/>
          <p:nvPr/>
        </p:nvSpPr>
        <p:spPr>
          <a:xfrm>
            <a:off x="9073662" y="5351765"/>
            <a:ext cx="759800" cy="316524"/>
          </a:xfrm>
          <a:prstGeom prst="bracketPair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5600557" y="3833445"/>
            <a:ext cx="659566" cy="492369"/>
          </a:xfrm>
          <a:prstGeom prst="bracketPair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7" b="95641" l="6113" r="92320">
                        <a14:foregroundMark x1="22257" y1="23718" x2="29781" y2="55641"/>
                        <a14:foregroundMark x1="21003" y1="57821" x2="20533" y2="65769"/>
                        <a14:foregroundMark x1="30251" y1="71923" x2="13480" y2="71154"/>
                        <a14:foregroundMark x1="28840" y1="71538" x2="13480" y2="70128"/>
                        <a14:foregroundMark x1="13950" y1="70385" x2="13480" y2="74359"/>
                        <a14:foregroundMark x1="13480" y1="74359" x2="28840" y2="73718"/>
                        <a14:foregroundMark x1="28840" y1="73333" x2="28840" y2="70128"/>
                        <a14:foregroundMark x1="7367" y1="11795" x2="6897" y2="13718"/>
                        <a14:foregroundMark x1="7837" y1="14744" x2="43887" y2="15128"/>
                        <a14:foregroundMark x1="43887" y1="12949" x2="10815" y2="12564"/>
                        <a14:foregroundMark x1="57837" y1="13718" x2="85110" y2="14744"/>
                        <a14:foregroundMark x1="85580" y1="14744" x2="78527" y2="18333"/>
                        <a14:foregroundMark x1="78527" y1="18333" x2="57837" y2="15769"/>
                        <a14:foregroundMark x1="65831" y1="90897" x2="33699" y2="89872"/>
                        <a14:foregroundMark x1="66301" y1="90256" x2="32445" y2="88718"/>
                        <a14:foregroundMark x1="32915" y1="93077" x2="65361" y2="92692"/>
                        <a14:foregroundMark x1="84639" y1="15513" x2="86050" y2="17564"/>
                        <a14:foregroundMark x1="85110" y1="17564" x2="75078" y2="18333"/>
                        <a14:foregroundMark x1="87774" y1="15513" x2="86364" y2="17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68" y="2876083"/>
            <a:ext cx="3417116" cy="417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1" y="1014811"/>
            <a:ext cx="2553170" cy="2250831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349951" y="463826"/>
            <a:ext cx="2335550" cy="55098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Spores are described :</a:t>
            </a:r>
          </a:p>
        </p:txBody>
      </p:sp>
    </p:spTree>
    <p:extLst>
      <p:ext uri="{BB962C8B-B14F-4D97-AF65-F5344CB8AC3E}">
        <p14:creationId xmlns:p14="http://schemas.microsoft.com/office/powerpoint/2010/main" val="271230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1734" y="0"/>
            <a:ext cx="51122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Bacterial Genetics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460" y="669886"/>
            <a:ext cx="2912540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r>
              <a:rPr lang="en-US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7"/>
          <p:cNvSpPr/>
          <p:nvPr/>
        </p:nvSpPr>
        <p:spPr>
          <a:xfrm>
            <a:off x="960781" y="1411255"/>
            <a:ext cx="2143567" cy="437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</a:p>
        </p:txBody>
      </p:sp>
      <p:sp>
        <p:nvSpPr>
          <p:cNvPr id="6" name="Rectangle: Rounded Corners 8"/>
          <p:cNvSpPr/>
          <p:nvPr/>
        </p:nvSpPr>
        <p:spPr>
          <a:xfrm>
            <a:off x="904433" y="1889391"/>
            <a:ext cx="5274365" cy="1025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Genetics is the study of inheritance and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variation.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Genetic information encoded in DNA.</a:t>
            </a:r>
          </a:p>
        </p:txBody>
      </p:sp>
      <p:sp>
        <p:nvSpPr>
          <p:cNvPr id="7" name="Arrow: Pentagon 10"/>
          <p:cNvSpPr/>
          <p:nvPr/>
        </p:nvSpPr>
        <p:spPr>
          <a:xfrm rot="10800000">
            <a:off x="6178798" y="1652040"/>
            <a:ext cx="5457106" cy="1431538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69836" y="1667990"/>
            <a:ext cx="5234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genome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 Expression of DNA to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then to protein.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functional(for metabolism)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structural (</a:t>
            </a:r>
            <a:r>
              <a:rPr lang="x-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(الدعامة للخلية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x-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كلام الدكتور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x-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يعني البروتين المنتج يستهلك حيويًا وللتدعيم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656" y="1261994"/>
            <a:ext cx="3912019" cy="40011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of genetic material:</a:t>
            </a:r>
          </a:p>
        </p:txBody>
      </p:sp>
      <p:sp>
        <p:nvSpPr>
          <p:cNvPr id="10" name="Rectangle: Rounded Corners 14"/>
          <p:cNvSpPr/>
          <p:nvPr/>
        </p:nvSpPr>
        <p:spPr>
          <a:xfrm>
            <a:off x="8825924" y="3190374"/>
            <a:ext cx="2809980" cy="555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Wild type: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5"/>
          <p:cNvSpPr/>
          <p:nvPr/>
        </p:nvSpPr>
        <p:spPr>
          <a:xfrm>
            <a:off x="802743" y="3199413"/>
            <a:ext cx="3518454" cy="572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6"/>
          <p:cNvSpPr/>
          <p:nvPr/>
        </p:nvSpPr>
        <p:spPr>
          <a:xfrm>
            <a:off x="4670610" y="3193341"/>
            <a:ext cx="3564276" cy="578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7"/>
          <p:cNvSpPr/>
          <p:nvPr/>
        </p:nvSpPr>
        <p:spPr>
          <a:xfrm>
            <a:off x="960782" y="3772197"/>
            <a:ext cx="3098600" cy="303279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8"/>
          <p:cNvSpPr/>
          <p:nvPr/>
        </p:nvSpPr>
        <p:spPr>
          <a:xfrm>
            <a:off x="4716431" y="3772197"/>
            <a:ext cx="3518454" cy="30195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9"/>
          <p:cNvSpPr/>
          <p:nvPr/>
        </p:nvSpPr>
        <p:spPr>
          <a:xfrm>
            <a:off x="8472081" y="3746209"/>
            <a:ext cx="3518454" cy="30455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60781" y="3957708"/>
            <a:ext cx="373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genetic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determinants of an organism.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327" y="4812275"/>
            <a:ext cx="1842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expression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specific genetic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67365" y="3889872"/>
            <a:ext cx="32231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reference (parent) strain- active.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progeny with mutation</a:t>
            </a:r>
            <a:r>
              <a:rPr lang="en-US" dirty="0">
                <a:solidFill>
                  <a:srgbClr val="0070C1"/>
                </a:solidFill>
                <a:latin typeface="FootlightMTLight"/>
              </a:rPr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64031" y="5855838"/>
            <a:ext cx="313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دائماً متغيرة فبسبب هذا التغير يطلع منها طفرات.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ouble Bracket 19"/>
          <p:cNvSpPr/>
          <p:nvPr/>
        </p:nvSpPr>
        <p:spPr>
          <a:xfrm>
            <a:off x="8855737" y="5473995"/>
            <a:ext cx="2868644" cy="37106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x-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 كلام باللون الأخضر هو كلام الدكاترة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53632" b="6675"/>
          <a:stretch/>
        </p:blipFill>
        <p:spPr>
          <a:xfrm>
            <a:off x="6575304" y="4191224"/>
            <a:ext cx="1536409" cy="22891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r="63046" b="19497"/>
          <a:stretch/>
        </p:blipFill>
        <p:spPr>
          <a:xfrm>
            <a:off x="1374008" y="4578730"/>
            <a:ext cx="2100397" cy="20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5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/>
          </p:nvPr>
        </p:nvGraphicFramePr>
        <p:xfrm>
          <a:off x="863888" y="-34637"/>
          <a:ext cx="109993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reeform: Shape 11"/>
          <p:cNvSpPr/>
          <p:nvPr/>
        </p:nvSpPr>
        <p:spPr>
          <a:xfrm>
            <a:off x="3392557" y="62285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6200000">
            <a:off x="2663686" y="218660"/>
            <a:ext cx="1683026" cy="1470991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868755">
            <a:off x="8289237" y="35688"/>
            <a:ext cx="1683026" cy="1470991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5130" y="1502203"/>
            <a:ext cx="4687550" cy="53557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21216" y="1580322"/>
            <a:ext cx="4770783" cy="52430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63888" y="2649795"/>
            <a:ext cx="4136803" cy="1987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75509" y="1580322"/>
            <a:ext cx="477078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Extra chromosomal DNA composed 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stranded-DNA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in the cytoplasm)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Found in most species of bacteria.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Origin? 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known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Govern their own replication•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:Genetic exchange, amplify genes. </a:t>
            </a:r>
            <a:r>
              <a:rPr lang="x-non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(مثل الهندسة الوراثية)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by conjugation</a:t>
            </a:r>
            <a:r>
              <a:rPr lang="x-non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Unrelated plasmids coexist together only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(في الخلية الوحدة ممكن يكون فيها أكثر من نوع)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2008" y="1580322"/>
            <a:ext cx="4667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Haploid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circular molecule of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DNA attached to cell membrane.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 nuclear membrane 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prokaryotes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DNA 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helical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structure, genetic code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Purine and Pyrimidine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bases of nucleotides that makes DNA strand.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human A T G C 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3 bases comprise one code, each triplet codon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 for one amino acid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Replication 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semi-conservative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Arc 33"/>
          <p:cNvSpPr/>
          <p:nvPr/>
        </p:nvSpPr>
        <p:spPr>
          <a:xfrm rot="16420030">
            <a:off x="5870195" y="1239098"/>
            <a:ext cx="2957619" cy="2544417"/>
          </a:xfrm>
          <a:prstGeom prst="arc">
            <a:avLst>
              <a:gd name="adj1" fmla="val 18540576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/>
          <p:cNvSpPr/>
          <p:nvPr/>
        </p:nvSpPr>
        <p:spPr>
          <a:xfrm>
            <a:off x="5525896" y="1580322"/>
            <a:ext cx="1882339" cy="14544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plasmid: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next slide </a:t>
            </a:r>
          </a:p>
        </p:txBody>
      </p:sp>
    </p:spTree>
    <p:extLst>
      <p:ext uri="{BB962C8B-B14F-4D97-AF65-F5344CB8AC3E}">
        <p14:creationId xmlns:p14="http://schemas.microsoft.com/office/powerpoint/2010/main" val="177937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2" y="872198"/>
            <a:ext cx="3903346" cy="579689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1026942" y="0"/>
            <a:ext cx="3953021" cy="81592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/>
              <a:t>الفرق بين البكتيريا و الخلية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7972" y="1245704"/>
            <a:ext cx="986115" cy="46382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6942" y="3725483"/>
            <a:ext cx="986115" cy="46382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s://upload.wikimedia.org/wikibooks/en/4/48/Semiconservative_replication*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942" y="1068958"/>
            <a:ext cx="3089510" cy="56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3" y="3034747"/>
            <a:ext cx="3498574" cy="3634339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640417" y="915411"/>
            <a:ext cx="3195048" cy="66058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330" y="815926"/>
            <a:ext cx="2895600" cy="1684179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5738192" y="212034"/>
            <a:ext cx="2358886" cy="60389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bg1">
                    <a:lumMod val="50000"/>
                  </a:schemeClr>
                </a:solidFill>
                <a:cs typeface="+mj-cs"/>
              </a:rPr>
              <a:t>فقط لمعرفة معنى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+mj-cs"/>
              </a:rPr>
              <a:t> 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+mj-cs"/>
              </a:rPr>
              <a:t>haploid</a:t>
            </a:r>
          </a:p>
        </p:txBody>
      </p:sp>
    </p:spTree>
    <p:extLst>
      <p:ext uri="{BB962C8B-B14F-4D97-AF65-F5344CB8AC3E}">
        <p14:creationId xmlns:p14="http://schemas.microsoft.com/office/powerpoint/2010/main" val="411275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96348" y="172278"/>
          <a:ext cx="11158330" cy="4545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2060" y="2094199"/>
            <a:ext cx="2411895" cy="384815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8071" y="2094199"/>
            <a:ext cx="2365515" cy="384815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7825" y="2094199"/>
            <a:ext cx="2484784" cy="384815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5310" y="2094199"/>
            <a:ext cx="24317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genes code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particularly Gram negative bacteria.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from the word (Resistance).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341198" y="2141011"/>
            <a:ext cx="2299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codes for extracellular toxins.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95123" y="2141011"/>
            <a:ext cx="2587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factor, transfer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chromosome during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30" y="1356286"/>
            <a:ext cx="3409950" cy="4586068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/>
          <p:cNvSpPr/>
          <p:nvPr/>
        </p:nvSpPr>
        <p:spPr>
          <a:xfrm>
            <a:off x="10058401" y="2779202"/>
            <a:ext cx="1378226" cy="662609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://ridge.icu.ac.jp/biobk/14_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87" l="0" r="95556">
                        <a14:foregroundMark x1="84722" y1="88715" x2="84722" y2="88715"/>
                        <a14:foregroundMark x1="88611" y1="88715" x2="88611" y2="88715"/>
                        <a14:foregroundMark x1="83889" y1="93103" x2="83889" y2="93103"/>
                        <a14:foregroundMark x1="90278" y1="93417" x2="90278" y2="93417"/>
                        <a14:foregroundMark x1="87778" y1="94044" x2="87778" y2="94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99" y="4207688"/>
            <a:ext cx="2746687" cy="265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1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0955" y="0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Genetic variation in bacteria :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1542987" y="530511"/>
          <a:ext cx="7363791" cy="165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907838" y="3299791"/>
          <a:ext cx="6619398" cy="355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1076772" y="249957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 of Mutation: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biological sequencing: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124772" y="530511"/>
            <a:ext cx="7341705" cy="88747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89692" y="606552"/>
            <a:ext cx="6596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Inheritable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 in the structure of genes (DNA).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 in one or more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DNA.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217537" y="1524000"/>
            <a:ext cx="2050741" cy="65944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Coming next 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171" y="2372139"/>
            <a:ext cx="4191030" cy="2492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 /gene defect leads to alteration in: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Transcription,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Amino acid sequence,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Function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C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 resistant to antibiotic</a:t>
            </a:r>
            <a:r>
              <a:rPr lang="en-US" sz="2400" dirty="0">
                <a:solidFill>
                  <a:srgbClr val="0070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Single Corner Rounded 10"/>
          <p:cNvSpPr/>
          <p:nvPr/>
        </p:nvSpPr>
        <p:spPr>
          <a:xfrm>
            <a:off x="7964557" y="5340626"/>
            <a:ext cx="3501920" cy="1258957"/>
          </a:xfrm>
          <a:prstGeom prst="round1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الممكن أن تحدث الطفرة في البكتيريا أو فقط في البلازميد .</a:t>
            </a:r>
          </a:p>
          <a:p>
            <a:pPr algn="ctr"/>
            <a:r>
              <a:rPr lang="x-non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الطفرة في البلازميد أخطر لأنها من الممكن أن تنتقل لبكتيريا أخرى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58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iaid.nih.gov/SiteCollectionImages/topics/antimicrobialresistance/2geneticMut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4" y="2011680"/>
            <a:ext cx="1016390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0537" y="53491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Mutation Causes Antimicrobial</a:t>
            </a:r>
            <a:r>
              <a:rPr lang="x-none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428279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030" y="11723"/>
            <a:ext cx="1018735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Objectives-Bacterial Structure &amp; function: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latin typeface="Arial" pitchFamily="34" charset="0"/>
                <a:cs typeface="Arial" pitchFamily="34" charset="0"/>
              </a:rPr>
              <a:t>Define the cellular organization of bacteria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and know the differences between Eukaryotes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and Prokaryotes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.(S 3 +4)</a:t>
            </a:r>
          </a:p>
          <a:p>
            <a:r>
              <a:rPr lang="ar-SA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• Know major structures of bacteria and its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Function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.(4-6)</a:t>
            </a:r>
          </a:p>
          <a:p>
            <a:r>
              <a:rPr lang="ar-SA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• Know the structure of cell wall of bacteria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including the differences between Gram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positive and Gram negative bacteria and main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Functions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 6-8 ).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• Know the external structures of bacteria with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and functions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.(9 - 11)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• Know the cytosol and internal structures of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bacteria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.(12 and 13)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• Describe bacterial spores and its application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in the practice of medicine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.(12)</a:t>
            </a:r>
          </a:p>
          <a:p>
            <a:r>
              <a:rPr lang="en-GB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Objectives- Bacterial Genetics: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• Know basic information about bacterial genetics and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replication of bacteria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.(14)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• Describe plasmids , its origin , types and its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importance in clinical practice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.(15 and 17)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• Recalls genetics variations, including ; mutation and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mechanisms of gene transfer and its implication on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bacterial resistance to antimicrobial agents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.(18 -25)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: Folded Corner 2"/>
          <p:cNvSpPr/>
          <p:nvPr/>
        </p:nvSpPr>
        <p:spPr>
          <a:xfrm>
            <a:off x="8971083" y="5414962"/>
            <a:ext cx="2400300" cy="11430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أمام كل هدف من الأهداف أرقام السلايدات اللي تتعلق فيه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31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7568072"/>
              </p:ext>
            </p:extLst>
          </p:nvPr>
        </p:nvGraphicFramePr>
        <p:xfrm>
          <a:off x="1905000" y="152400"/>
          <a:ext cx="8612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/>
          <p:cNvSpPr/>
          <p:nvPr/>
        </p:nvSpPr>
        <p:spPr>
          <a:xfrm>
            <a:off x="1643064" y="2221189"/>
            <a:ext cx="2486025" cy="46736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4420773" y="2233613"/>
            <a:ext cx="2857500" cy="46736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7411207" y="2221189"/>
            <a:ext cx="3459163" cy="46736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3558" y="2370138"/>
            <a:ext cx="2390775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A fragment of exogenous naked bacterial DNA are taken up and absorbed into recipient cells.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Common in </a:t>
            </a:r>
            <a:r>
              <a:rPr lang="en-US" b="1" i="1" dirty="0" err="1">
                <a:solidFill>
                  <a:schemeClr val="bg1"/>
                </a:solidFill>
              </a:rPr>
              <a:t>Haemophilus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influenzae</a:t>
            </a:r>
            <a:r>
              <a:rPr lang="en-US" b="1" i="1" dirty="0">
                <a:solidFill>
                  <a:schemeClr val="bg1"/>
                </a:solidFill>
              </a:rPr>
              <a:t> &amp; Streptococcus pneumoniae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b="1" dirty="0">
                <a:solidFill>
                  <a:srgbClr val="C00000"/>
                </a:solidFill>
              </a:rPr>
              <a:t>Bacteria become resistant to Ampicillin.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553706" y="2370138"/>
            <a:ext cx="2857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Phage</a:t>
            </a:r>
            <a:r>
              <a:rPr lang="en-US" altLang="en-US" sz="2000" dirty="0">
                <a:solidFill>
                  <a:schemeClr val="bg1"/>
                </a:solidFill>
              </a:rPr>
              <a:t> mediated transfer of genetic information from donor to recipient cells.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/>
              <a:t>Example</a:t>
            </a:r>
            <a:r>
              <a:rPr lang="en-US" altLang="en-US" sz="2000" b="1" dirty="0">
                <a:solidFill>
                  <a:schemeClr val="bg1"/>
                </a:solidFill>
              </a:rPr>
              <a:t>:  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Beta</a:t>
            </a:r>
            <a:r>
              <a:rPr lang="en-US" altLang="en-US" sz="2000" b="1" dirty="0">
                <a:solidFill>
                  <a:schemeClr val="bg1"/>
                </a:solidFill>
              </a:rPr>
              <a:t> – Lactamase production in </a:t>
            </a:r>
            <a:r>
              <a:rPr lang="en-US" altLang="en-US" sz="2000" b="1" i="1" dirty="0">
                <a:solidFill>
                  <a:schemeClr val="bg1"/>
                </a:solidFill>
              </a:rPr>
              <a:t>Staphylococcus  aureus :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Bacteria becomes resistant to penicillin. 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</a:rPr>
              <a:t>     </a:t>
            </a:r>
            <a:r>
              <a:rPr lang="en-US" altLang="en-US" sz="2000" b="1" dirty="0">
                <a:solidFill>
                  <a:schemeClr val="bg1"/>
                </a:solidFill>
              </a:rPr>
              <a:t>Toxin production in </a:t>
            </a:r>
            <a:r>
              <a:rPr lang="en-US" altLang="en-US" sz="2000" b="1" i="1" dirty="0">
                <a:solidFill>
                  <a:srgbClr val="FF0000"/>
                </a:solidFill>
              </a:rPr>
              <a:t>Corynebacterium 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diphtheriae</a:t>
            </a:r>
            <a:r>
              <a:rPr lang="en-US" altLang="en-US" sz="20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7501694" y="2569369"/>
            <a:ext cx="32781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Major way bacteria acquire additional genes.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Plasmid</a:t>
            </a:r>
            <a:r>
              <a:rPr lang="en-US" altLang="en-US" b="1" dirty="0">
                <a:solidFill>
                  <a:schemeClr val="bg1"/>
                </a:solidFill>
              </a:rPr>
              <a:t> mediated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Cell contact required and genes reside on plasmid resident within donor cells transfer to recipient cell  (</a:t>
            </a:r>
            <a:r>
              <a:rPr lang="en-US" altLang="en-US" b="1" dirty="0">
                <a:solidFill>
                  <a:srgbClr val="FF0000"/>
                </a:solidFill>
              </a:rPr>
              <a:t>mating</a:t>
            </a:r>
            <a:r>
              <a:rPr lang="en-US" altLang="en-US" b="1" dirty="0">
                <a:solidFill>
                  <a:schemeClr val="bg1"/>
                </a:solidFill>
              </a:rPr>
              <a:t>).</a:t>
            </a:r>
          </a:p>
          <a:p>
            <a:pPr eaLnBrk="1" hangingPunct="1"/>
            <a:r>
              <a:rPr lang="en-US" altLang="en-US" sz="2000" b="1" u="sng" dirty="0">
                <a:solidFill>
                  <a:srgbClr val="C00000"/>
                </a:solidFill>
              </a:rPr>
              <a:t>Conjugation is the common way of transfer of genes resistance to antibiotics among bacteria in hospitals</a:t>
            </a:r>
            <a:r>
              <a:rPr lang="en-US" altLang="en-US" b="1" dirty="0">
                <a:solidFill>
                  <a:srgbClr val="C00000"/>
                </a:solidFill>
              </a:rPr>
              <a:t>.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Cont</a:t>
            </a:r>
            <a:r>
              <a:rPr lang="en-US" dirty="0">
                <a:solidFill>
                  <a:srgbClr val="FF0000"/>
                </a:solidFill>
              </a:rPr>
              <a:t>…  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092325" y="1392238"/>
            <a:ext cx="4446588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Mediated by plasmid called </a:t>
            </a:r>
            <a:r>
              <a:rPr lang="en-US" altLang="en-US" sz="2800" b="1">
                <a:solidFill>
                  <a:srgbClr val="FF0000"/>
                </a:solidFill>
              </a:rPr>
              <a:t>F factor</a:t>
            </a:r>
            <a:r>
              <a:rPr lang="en-US" altLang="en-US" sz="2800">
                <a:solidFill>
                  <a:srgbClr val="FF0000"/>
                </a:solidFill>
              </a:rPr>
              <a:t> (fertility).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Gene encode changes in surface by producing a </a:t>
            </a:r>
            <a:r>
              <a:rPr lang="en-US" altLang="en-US" sz="2800" b="1">
                <a:solidFill>
                  <a:srgbClr val="FF0000"/>
                </a:solidFill>
              </a:rPr>
              <a:t>sex pilus </a:t>
            </a:r>
            <a:r>
              <a:rPr lang="en-US" altLang="en-US" sz="2800" b="1"/>
              <a:t>.</a:t>
            </a:r>
            <a:r>
              <a:rPr lang="en-US" altLang="en-US" sz="2800"/>
              <a:t>this facilitates capture of F</a:t>
            </a:r>
            <a:r>
              <a:rPr lang="en-US" altLang="en-US" sz="2800" baseline="30000"/>
              <a:t>- </a:t>
            </a:r>
            <a:r>
              <a:rPr lang="en-US" altLang="en-US" sz="2800"/>
              <a:t>cells and the formation of a conjugation bridge through which DNA passes from F </a:t>
            </a:r>
            <a:r>
              <a:rPr lang="en-US" altLang="en-US" sz="2800" baseline="30000"/>
              <a:t>+</a:t>
            </a:r>
            <a:r>
              <a:rPr lang="en-US" altLang="en-US" sz="2800"/>
              <a:t> </a:t>
            </a:r>
            <a:r>
              <a:rPr lang="en-US" altLang="en-US" sz="2800" baseline="30000"/>
              <a:t> </a:t>
            </a:r>
            <a:r>
              <a:rPr lang="en-US" altLang="en-US" sz="2800"/>
              <a:t>into F</a:t>
            </a:r>
            <a:r>
              <a:rPr lang="en-US" altLang="en-US" sz="2800" baseline="30000"/>
              <a:t>-</a:t>
            </a:r>
            <a:r>
              <a:rPr lang="en-US" altLang="en-US" sz="2800"/>
              <a:t>cells.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rgbClr val="C00000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257801" y="382588"/>
            <a:ext cx="254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2"/>
                </a:solidFill>
              </a:rPr>
              <a:t>conjugation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060450"/>
            <a:ext cx="4056063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16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http://science.kennesaw.edu/~jdirnber/Bio2108/Lecture/LecBiodiversity/GeneTransf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138113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 b="1698"/>
          <a:stretch>
            <a:fillRect/>
          </a:stretch>
        </p:blipFill>
        <p:spPr bwMode="auto">
          <a:xfrm>
            <a:off x="2270126" y="4416426"/>
            <a:ext cx="5730875" cy="2441575"/>
          </a:xfrm>
          <a:prstGeom prst="rect">
            <a:avLst/>
          </a:prstGeom>
          <a:noFill/>
          <a:ln w="76200" cmpd="tri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6227764" y="5410201"/>
            <a:ext cx="2001837" cy="6842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6" y="138113"/>
            <a:ext cx="3916363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5135564" y="1219200"/>
            <a:ext cx="1735137" cy="7127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transduction</a:t>
            </a:r>
          </a:p>
        </p:txBody>
      </p:sp>
    </p:spTree>
    <p:extLst>
      <p:ext uri="{BB962C8B-B14F-4D97-AF65-F5344CB8AC3E}">
        <p14:creationId xmlns:p14="http://schemas.microsoft.com/office/powerpoint/2010/main" val="116333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7788"/>
            <a:ext cx="7124700" cy="2270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00" b="1" dirty="0">
                <a:latin typeface="Arial" pitchFamily="34" charset="0"/>
                <a:cs typeface="Arial" pitchFamily="34" charset="0"/>
              </a:rPr>
              <a:t>Gene Transfer Among Bacteria</a:t>
            </a:r>
            <a:endParaRPr lang="en-US" sz="1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0" y="457200"/>
          <a:ext cx="8458201" cy="601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7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0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2439"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Mechanisms:</a:t>
                      </a:r>
                      <a:endParaRPr lang="en-US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Transduction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Conjugation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68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fragment of exogenous naked bacterial DNA are taken up and absorbed into recipient cells.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Phage mediated transfer of genetic information from donor to recipient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Major way bacteria acquire additional genes.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Plasmid mediated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Cell contact required and genes reside on plasmid resident within donor cells transfer to recipient cell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(mating).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3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Example:  </a:t>
                      </a:r>
                    </a:p>
                    <a:p>
                      <a:endParaRPr lang="en-US" sz="16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Common in </a:t>
                      </a:r>
                      <a:r>
                        <a:rPr lang="en-US" sz="16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Haemophilus</a:t>
                      </a: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influenzae</a:t>
                      </a: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&amp; Streptococcus </a:t>
                      </a:r>
                      <a:r>
                        <a:rPr lang="en-US" sz="16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pneumoniae</a:t>
                      </a: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Bacteria become resistant to Ampicillin.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Beta – Lactamase production in </a:t>
                      </a:r>
                      <a:r>
                        <a:rPr lang="en-US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Staphylococcus </a:t>
                      </a:r>
                      <a:r>
                        <a:rPr lang="en-US" sz="1600" b="1" i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aureus</a:t>
                      </a:r>
                      <a:r>
                        <a:rPr lang="en-US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Bacteria becomes resistant to penicillin.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Toxin production in </a:t>
                      </a:r>
                      <a:r>
                        <a:rPr lang="en-US" sz="16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Corynebacterium</a:t>
                      </a:r>
                      <a:r>
                        <a:rPr lang="en-US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diphtheriae</a:t>
                      </a:r>
                      <a:r>
                        <a:rPr lang="en-US" sz="16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Conjugation is the common way of transfer of genes resistance to antibiotics among bacteria in hospitals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50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Genetic Recombination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 gene transfer, there are three possible fates:</a:t>
            </a:r>
          </a:p>
          <a:p>
            <a:pPr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1-Exogenous DNA degraded by nuclease.</a:t>
            </a:r>
          </a:p>
          <a:p>
            <a:pPr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2-Stabilized by </a:t>
            </a:r>
            <a:r>
              <a:rPr lang="en-US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circulization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and become plasmid.</a:t>
            </a:r>
          </a:p>
          <a:p>
            <a:pPr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3- Form a partially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hybrid chromosome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with segment derived from each source.</a:t>
            </a:r>
          </a:p>
          <a:p>
            <a:pP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90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Transposable Elements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09800" y="1143000"/>
            <a:ext cx="7634288" cy="35941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Genetic units capable of mediating own transfer from chromosome to another, from location to other on same chromosome or between plasmid and chromosome or phage DNA.</a:t>
            </a:r>
          </a:p>
          <a:p>
            <a:pPr>
              <a:defRPr/>
            </a:pPr>
            <a:r>
              <a:rPr lang="en-US" sz="28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  Transposons .</a:t>
            </a:r>
          </a:p>
          <a:p>
            <a:pPr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2- Insertion sequence</a:t>
            </a:r>
          </a:p>
        </p:txBody>
      </p:sp>
      <p:pic>
        <p:nvPicPr>
          <p:cNvPr id="13316" name="Picture 7" descr="http://o.quizlet.com/Yy3eVJrGEQUnOCuypfo21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4686300"/>
            <a:ext cx="4762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Folded Corner 1"/>
          <p:cNvSpPr/>
          <p:nvPr/>
        </p:nvSpPr>
        <p:spPr>
          <a:xfrm>
            <a:off x="1007165" y="5193196"/>
            <a:ext cx="2623931" cy="16648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https://www.onlineexambuilder.com/bacterial-structure-function-bacterial-genetics/exam-35905</a:t>
            </a:r>
            <a:endParaRPr lang="en-US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88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147" y="1510749"/>
            <a:ext cx="257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6529" y="2262209"/>
            <a:ext cx="36973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436microbiologyteam@gmail.com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: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@microbio436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61" y="983687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6069" y="983687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TEAM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6068" y="1738989"/>
            <a:ext cx="3061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Shrooq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Alsomali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Hanin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Bashaikh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Jawaher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Alkhayyal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Alshathri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Alqahtani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Ohoud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Abdullah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Almazrou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 Al-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musallm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61" y="1772359"/>
            <a:ext cx="32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Waleed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Aljamal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Ibrahim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Fetyanu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Meshal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Alhusainan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Hussam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Alkhathlan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Faisal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Alqumaizi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8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414" y="85599"/>
            <a:ext cx="8878956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Differences between eukaryotes and prokaryotes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734095"/>
            <a:ext cx="5550795" cy="5930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8" y="734095"/>
            <a:ext cx="4713668" cy="5563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741" y="6439437"/>
            <a:ext cx="524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0000"/>
                </a:solidFill>
              </a:rPr>
              <a:t>*لم يذكر الفرق في السلايدات الأساسية ولكن مذكورة في الأهداف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6801" y="5466772"/>
            <a:ext cx="4284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**Cell wall present in all prokaryotes and it consist of peptidoglycan</a:t>
            </a:r>
          </a:p>
          <a:p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present in some eukaryotes ,like , plants and it consist of cellulose in plants</a:t>
            </a:r>
          </a:p>
        </p:txBody>
      </p:sp>
    </p:spTree>
    <p:extLst>
      <p:ext uri="{BB962C8B-B14F-4D97-AF65-F5344CB8AC3E}">
        <p14:creationId xmlns:p14="http://schemas.microsoft.com/office/powerpoint/2010/main" val="359043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8642" y="-53706"/>
            <a:ext cx="7226658" cy="14681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8642" y="155250"/>
            <a:ext cx="810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Definition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Bacteria :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GB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heterogenous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group of unicellular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organisms , about 1 -8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μm</a:t>
            </a:r>
            <a:r>
              <a:rPr lang="en-GB" dirty="0">
                <a:latin typeface="Arial" pitchFamily="34" charset="0"/>
                <a:cs typeface="Arial" pitchFamily="34" charset="0"/>
              </a:rPr>
              <a:t> in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diameter.All</a:t>
            </a:r>
            <a:r>
              <a:rPr lang="en-GB" dirty="0">
                <a:latin typeface="Arial" pitchFamily="34" charset="0"/>
                <a:cs typeface="Arial" pitchFamily="34" charset="0"/>
              </a:rPr>
              <a:t> bacteria is a 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prokaryote</a:t>
            </a:r>
            <a:r>
              <a:rPr lang="en-GB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1130" y="2038126"/>
            <a:ext cx="11137615" cy="1131594"/>
            <a:chOff x="761130" y="2038126"/>
            <a:chExt cx="11137615" cy="1131594"/>
          </a:xfrm>
        </p:grpSpPr>
        <p:sp>
          <p:nvSpPr>
            <p:cNvPr id="8" name="Freeform 7"/>
            <p:cNvSpPr/>
            <p:nvPr/>
          </p:nvSpPr>
          <p:spPr>
            <a:xfrm>
              <a:off x="761130" y="2038126"/>
              <a:ext cx="2110310" cy="1126812"/>
            </a:xfrm>
            <a:custGeom>
              <a:avLst/>
              <a:gdLst>
                <a:gd name="connsiteX0" fmla="*/ 0 w 2110310"/>
                <a:gd name="connsiteY0" fmla="*/ 563406 h 1126812"/>
                <a:gd name="connsiteX1" fmla="*/ 1055155 w 2110310"/>
                <a:gd name="connsiteY1" fmla="*/ 0 h 1126812"/>
                <a:gd name="connsiteX2" fmla="*/ 2110310 w 2110310"/>
                <a:gd name="connsiteY2" fmla="*/ 563406 h 1126812"/>
                <a:gd name="connsiteX3" fmla="*/ 1055155 w 2110310"/>
                <a:gd name="connsiteY3" fmla="*/ 1126812 h 1126812"/>
                <a:gd name="connsiteX4" fmla="*/ 0 w 2110310"/>
                <a:gd name="connsiteY4" fmla="*/ 563406 h 11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310" h="1126812">
                  <a:moveTo>
                    <a:pt x="0" y="563406"/>
                  </a:moveTo>
                  <a:cubicBezTo>
                    <a:pt x="0" y="252245"/>
                    <a:pt x="472409" y="0"/>
                    <a:pt x="1055155" y="0"/>
                  </a:cubicBezTo>
                  <a:cubicBezTo>
                    <a:pt x="1637901" y="0"/>
                    <a:pt x="2110310" y="252245"/>
                    <a:pt x="2110310" y="563406"/>
                  </a:cubicBezTo>
                  <a:cubicBezTo>
                    <a:pt x="2110310" y="874567"/>
                    <a:pt x="1637901" y="1126812"/>
                    <a:pt x="1055155" y="1126812"/>
                  </a:cubicBezTo>
                  <a:cubicBezTo>
                    <a:pt x="472409" y="1126812"/>
                    <a:pt x="0" y="874567"/>
                    <a:pt x="0" y="56340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76030" tIns="200578" rIns="376030" bIns="20057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>
                  <a:latin typeface="Arial" pitchFamily="34" charset="0"/>
                  <a:cs typeface="Arial" pitchFamily="34" charset="0"/>
                </a:rPr>
                <a:t>Has a </a:t>
              </a:r>
              <a:r>
                <a:rPr lang="en-GB" kern="1200" dirty="0" err="1">
                  <a:latin typeface="Arial" pitchFamily="34" charset="0"/>
                  <a:cs typeface="Arial" pitchFamily="34" charset="0"/>
                </a:rPr>
                <a:t>primative</a:t>
              </a:r>
              <a:r>
                <a:rPr lang="en-GB" kern="1200" dirty="0">
                  <a:latin typeface="Arial" pitchFamily="34" charset="0"/>
                  <a:cs typeface="Arial" pitchFamily="34" charset="0"/>
                </a:rPr>
                <a:t>  nucleus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333504" y="2135111"/>
              <a:ext cx="4039591" cy="1034609"/>
            </a:xfrm>
            <a:custGeom>
              <a:avLst/>
              <a:gdLst>
                <a:gd name="connsiteX0" fmla="*/ 0 w 2895492"/>
                <a:gd name="connsiteY0" fmla="*/ 455984 h 911968"/>
                <a:gd name="connsiteX1" fmla="*/ 1447746 w 2895492"/>
                <a:gd name="connsiteY1" fmla="*/ 0 h 911968"/>
                <a:gd name="connsiteX2" fmla="*/ 2895492 w 2895492"/>
                <a:gd name="connsiteY2" fmla="*/ 455984 h 911968"/>
                <a:gd name="connsiteX3" fmla="*/ 1447746 w 2895492"/>
                <a:gd name="connsiteY3" fmla="*/ 911968 h 911968"/>
                <a:gd name="connsiteX4" fmla="*/ 0 w 2895492"/>
                <a:gd name="connsiteY4" fmla="*/ 455984 h 91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492" h="911968">
                  <a:moveTo>
                    <a:pt x="0" y="455984"/>
                  </a:moveTo>
                  <a:cubicBezTo>
                    <a:pt x="0" y="204151"/>
                    <a:pt x="648178" y="0"/>
                    <a:pt x="1447746" y="0"/>
                  </a:cubicBezTo>
                  <a:cubicBezTo>
                    <a:pt x="2247314" y="0"/>
                    <a:pt x="2895492" y="204151"/>
                    <a:pt x="2895492" y="455984"/>
                  </a:cubicBezTo>
                  <a:cubicBezTo>
                    <a:pt x="2895492" y="707817"/>
                    <a:pt x="2247314" y="911968"/>
                    <a:pt x="1447746" y="911968"/>
                  </a:cubicBezTo>
                  <a:cubicBezTo>
                    <a:pt x="648178" y="911968"/>
                    <a:pt x="0" y="707817"/>
                    <a:pt x="0" y="45598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2992542"/>
                <a:satOff val="-7531"/>
                <a:lumOff val="3203"/>
                <a:alphaOff val="0"/>
              </a:schemeClr>
            </a:fillRef>
            <a:effectRef idx="0">
              <a:schemeClr val="accent4">
                <a:alpha val="50000"/>
                <a:hueOff val="2992542"/>
                <a:satOff val="-7531"/>
                <a:lumOff val="320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91017" tIns="169115" rIns="491017" bIns="16911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>
                  <a:latin typeface="Arial" pitchFamily="34" charset="0"/>
                  <a:cs typeface="Arial" pitchFamily="34" charset="0"/>
                </a:rPr>
                <a:t>one chromosome</a:t>
              </a:r>
              <a:endParaRPr lang="x-none" kern="1200" dirty="0">
                <a:latin typeface="Arial" pitchFamily="34" charset="0"/>
                <a:cs typeface="Arial" pitchFamily="34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(floating in the cytoplasm)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endParaRPr lang="en-GB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828320" y="2160767"/>
              <a:ext cx="2991193" cy="881528"/>
            </a:xfrm>
            <a:custGeom>
              <a:avLst/>
              <a:gdLst>
                <a:gd name="connsiteX0" fmla="*/ 0 w 2991193"/>
                <a:gd name="connsiteY0" fmla="*/ 440764 h 881528"/>
                <a:gd name="connsiteX1" fmla="*/ 1495597 w 2991193"/>
                <a:gd name="connsiteY1" fmla="*/ 0 h 881528"/>
                <a:gd name="connsiteX2" fmla="*/ 2991194 w 2991193"/>
                <a:gd name="connsiteY2" fmla="*/ 440764 h 881528"/>
                <a:gd name="connsiteX3" fmla="*/ 1495597 w 2991193"/>
                <a:gd name="connsiteY3" fmla="*/ 881528 h 881528"/>
                <a:gd name="connsiteX4" fmla="*/ 0 w 2991193"/>
                <a:gd name="connsiteY4" fmla="*/ 440764 h 88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193" h="881528">
                  <a:moveTo>
                    <a:pt x="0" y="440764"/>
                  </a:moveTo>
                  <a:cubicBezTo>
                    <a:pt x="0" y="197337"/>
                    <a:pt x="669602" y="0"/>
                    <a:pt x="1495597" y="0"/>
                  </a:cubicBezTo>
                  <a:cubicBezTo>
                    <a:pt x="2321592" y="0"/>
                    <a:pt x="2991194" y="197337"/>
                    <a:pt x="2991194" y="440764"/>
                  </a:cubicBezTo>
                  <a:cubicBezTo>
                    <a:pt x="2991194" y="684191"/>
                    <a:pt x="2321592" y="881528"/>
                    <a:pt x="1495597" y="881528"/>
                  </a:cubicBezTo>
                  <a:cubicBezTo>
                    <a:pt x="669602" y="881528"/>
                    <a:pt x="0" y="684191"/>
                    <a:pt x="0" y="4407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5985084"/>
                <a:satOff val="-15063"/>
                <a:lumOff val="6405"/>
                <a:alphaOff val="0"/>
              </a:schemeClr>
            </a:fillRef>
            <a:effectRef idx="0">
              <a:schemeClr val="accent4">
                <a:alpha val="50000"/>
                <a:hueOff val="5985084"/>
                <a:satOff val="-15063"/>
                <a:lumOff val="640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05032" tIns="164657" rIns="505032" bIns="16465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latin typeface="Arial" pitchFamily="34" charset="0"/>
                  <a:cs typeface="Arial" pitchFamily="34" charset="0"/>
                </a:rPr>
                <a:t>No nuclear membrane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504323" y="2103073"/>
              <a:ext cx="3394422" cy="915485"/>
            </a:xfrm>
            <a:custGeom>
              <a:avLst/>
              <a:gdLst>
                <a:gd name="connsiteX0" fmla="*/ 0 w 3394422"/>
                <a:gd name="connsiteY0" fmla="*/ 457743 h 915485"/>
                <a:gd name="connsiteX1" fmla="*/ 1697211 w 3394422"/>
                <a:gd name="connsiteY1" fmla="*/ 0 h 915485"/>
                <a:gd name="connsiteX2" fmla="*/ 3394422 w 3394422"/>
                <a:gd name="connsiteY2" fmla="*/ 457743 h 915485"/>
                <a:gd name="connsiteX3" fmla="*/ 1697211 w 3394422"/>
                <a:gd name="connsiteY3" fmla="*/ 915486 h 915485"/>
                <a:gd name="connsiteX4" fmla="*/ 0 w 3394422"/>
                <a:gd name="connsiteY4" fmla="*/ 457743 h 9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422" h="915485">
                  <a:moveTo>
                    <a:pt x="0" y="457743"/>
                  </a:moveTo>
                  <a:cubicBezTo>
                    <a:pt x="0" y="204939"/>
                    <a:pt x="759867" y="0"/>
                    <a:pt x="1697211" y="0"/>
                  </a:cubicBezTo>
                  <a:cubicBezTo>
                    <a:pt x="2634555" y="0"/>
                    <a:pt x="3394422" y="204939"/>
                    <a:pt x="3394422" y="457743"/>
                  </a:cubicBezTo>
                  <a:cubicBezTo>
                    <a:pt x="3394422" y="710547"/>
                    <a:pt x="2634555" y="915486"/>
                    <a:pt x="1697211" y="915486"/>
                  </a:cubicBezTo>
                  <a:cubicBezTo>
                    <a:pt x="759867" y="915486"/>
                    <a:pt x="0" y="710547"/>
                    <a:pt x="0" y="45774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8977625"/>
                <a:satOff val="-22594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8977625"/>
                <a:satOff val="-22594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64084" tIns="169630" rIns="564084" bIns="16963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>
                  <a:latin typeface="Arial" pitchFamily="34" charset="0"/>
                  <a:cs typeface="Arial" pitchFamily="34" charset="0"/>
                </a:rPr>
                <a:t>No mitochondria</a:t>
              </a:r>
            </a:p>
          </p:txBody>
        </p:sp>
      </p:grpSp>
      <p:graphicFrame>
        <p:nvGraphicFramePr>
          <p:cNvPr id="6" name="Diagram 5"/>
          <p:cNvGraphicFramePr/>
          <p:nvPr>
            <p:extLst/>
          </p:nvPr>
        </p:nvGraphicFramePr>
        <p:xfrm>
          <a:off x="1062116" y="3265510"/>
          <a:ext cx="8577329" cy="269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03670" y="1719886"/>
            <a:ext cx="42291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           </a:t>
            </a:r>
            <a:r>
              <a:rPr lang="en-GB" dirty="0">
                <a:latin typeface="Arial" pitchFamily="34" charset="0"/>
                <a:cs typeface="Arial" pitchFamily="34" charset="0"/>
              </a:rPr>
              <a:t>  Some Characteristics..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3893" y="4557926"/>
            <a:ext cx="420545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Shapes of bacteria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893" y="5070797"/>
            <a:ext cx="4599617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 Spherical / Oval             .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Cocci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Rods            .                 Bacilli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Very short Bacilli        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Coccobacilli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Tapered  end                  Fusiform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Club-shaped / Curved        Vibrio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Helical / Spiral           .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Spirochaetes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2702769" y="5181600"/>
            <a:ext cx="647700" cy="190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Notched Right Arrow 19"/>
          <p:cNvSpPr/>
          <p:nvPr/>
        </p:nvSpPr>
        <p:spPr>
          <a:xfrm>
            <a:off x="1752784" y="5473700"/>
            <a:ext cx="1688915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Notched Right Arrow 20"/>
          <p:cNvSpPr/>
          <p:nvPr/>
        </p:nvSpPr>
        <p:spPr>
          <a:xfrm>
            <a:off x="2782226" y="5751522"/>
            <a:ext cx="479029" cy="184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Notched Right Arrow 21"/>
          <p:cNvSpPr/>
          <p:nvPr/>
        </p:nvSpPr>
        <p:spPr>
          <a:xfrm>
            <a:off x="2476500" y="6045200"/>
            <a:ext cx="873969" cy="1397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Notched Right Arrow 22"/>
          <p:cNvSpPr/>
          <p:nvPr/>
        </p:nvSpPr>
        <p:spPr>
          <a:xfrm>
            <a:off x="3261255" y="6311900"/>
            <a:ext cx="434445" cy="1651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Notched Right Arrow 23"/>
          <p:cNvSpPr/>
          <p:nvPr/>
        </p:nvSpPr>
        <p:spPr>
          <a:xfrm>
            <a:off x="2476500" y="6576093"/>
            <a:ext cx="614784" cy="179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61548"/>
            <a:ext cx="4597400" cy="24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Bent Arrow 26"/>
          <p:cNvSpPr/>
          <p:nvPr/>
        </p:nvSpPr>
        <p:spPr>
          <a:xfrm>
            <a:off x="5523510" y="5276850"/>
            <a:ext cx="1791690" cy="6711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: Folded Corner 4"/>
          <p:cNvSpPr/>
          <p:nvPr/>
        </p:nvSpPr>
        <p:spPr>
          <a:xfrm>
            <a:off x="8380799" y="0"/>
            <a:ext cx="3306376" cy="1719886"/>
          </a:xfrm>
          <a:prstGeom prst="foldedCorner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0799" y="23254"/>
            <a:ext cx="33063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hetrogenous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: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or more things are unlike in substance or nature, as in a </a:t>
            </a:r>
            <a:r>
              <a:rPr lang="en-US" sz="1600" b="1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heterogenous</a:t>
            </a:r>
            <a:r>
              <a:rPr lang="ar-SA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 containing two substances that do not totally combine. (from a dictionary )</a:t>
            </a:r>
            <a:endParaRPr lang="en-US" b="1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6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461" y="171126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>لزيادة الفهم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70" y="1575582"/>
            <a:ext cx="5156895" cy="5085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529312" y="2897957"/>
            <a:ext cx="885636" cy="406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9286" y1="10667" x2="39286" y2="10667"/>
                        <a14:foregroundMark x1="59821" y1="10667" x2="59821" y2="10667"/>
                        <a14:foregroundMark x1="53571" y1="7111" x2="53571" y2="7111"/>
                        <a14:foregroundMark x1="53571" y1="8889" x2="53125" y2="12000"/>
                        <a14:foregroundMark x1="53125" y1="12000" x2="53125" y2="12000"/>
                        <a14:foregroundMark x1="33036" y1="13778" x2="33036" y2="13778"/>
                        <a14:foregroundMark x1="33036" y1="13778" x2="33036" y2="13778"/>
                        <a14:foregroundMark x1="33036" y1="13778" x2="33036" y2="13778"/>
                        <a14:foregroundMark x1="38393" y1="15556" x2="38393" y2="15556"/>
                        <a14:foregroundMark x1="40625" y1="15556" x2="40625" y2="15556"/>
                        <a14:foregroundMark x1="44196" y1="11556" x2="44196" y2="11556"/>
                        <a14:foregroundMark x1="38839" y1="10222" x2="38839" y2="10222"/>
                        <a14:foregroundMark x1="35268" y1="9778" x2="35268" y2="9778"/>
                        <a14:foregroundMark x1="59375" y1="16889" x2="59375" y2="16889"/>
                        <a14:foregroundMark x1="59821" y1="18222" x2="59821" y2="18222"/>
                        <a14:foregroundMark x1="55804" y1="21778" x2="55804" y2="21778"/>
                        <a14:foregroundMark x1="53571" y1="20000" x2="53571" y2="20000"/>
                        <a14:foregroundMark x1="37054" y1="19556" x2="37054" y2="19556"/>
                        <a14:foregroundMark x1="34375" y1="20000" x2="34375" y2="20000"/>
                        <a14:foregroundMark x1="33929" y1="3556" x2="33929" y2="3556"/>
                        <a14:foregroundMark x1="62946" y1="3556" x2="62946" y2="3556"/>
                        <a14:foregroundMark x1="43750" y1="16444" x2="43750" y2="16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6017" y="1749287"/>
            <a:ext cx="732227" cy="735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7240" t="12623" r="1823"/>
          <a:stretch/>
        </p:blipFill>
        <p:spPr>
          <a:xfrm rot="16200000">
            <a:off x="6940411" y="4615484"/>
            <a:ext cx="2128811" cy="19623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762461" y="5897217"/>
            <a:ext cx="2261191" cy="37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16920" y="3939549"/>
            <a:ext cx="177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مثل بطاطس تشيتوس اللولبي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8713" y="4982817"/>
            <a:ext cx="954157" cy="3054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Folded Corner 11"/>
          <p:cNvSpPr/>
          <p:nvPr/>
        </p:nvSpPr>
        <p:spPr>
          <a:xfrm>
            <a:off x="9804386" y="5344857"/>
            <a:ext cx="1908313" cy="117944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شكر خاص :</a:t>
            </a:r>
          </a:p>
          <a:p>
            <a:pPr algn="ctr"/>
            <a:r>
              <a:rPr lang="ar-SA" dirty="0"/>
              <a:t>لمنيرة الضفيان </a:t>
            </a:r>
          </a:p>
          <a:p>
            <a:pPr algn="ctr"/>
            <a:r>
              <a:rPr lang="ar-SA" dirty="0"/>
              <a:t>و </a:t>
            </a:r>
          </a:p>
          <a:p>
            <a:pPr algn="ctr"/>
            <a:r>
              <a:rPr lang="ar-SA" dirty="0"/>
              <a:t>روان القحطاني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3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050" y="69334"/>
            <a:ext cx="35433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Arrangement of bacteria</a:t>
            </a:r>
            <a:r>
              <a:rPr lang="en-GB" dirty="0"/>
              <a:t>: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908050" y="438666"/>
          <a:ext cx="5816600" cy="265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8050" y="3213100"/>
            <a:ext cx="3454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Cell wall of bacteria:</a:t>
            </a:r>
          </a:p>
        </p:txBody>
      </p:sp>
      <p:sp>
        <p:nvSpPr>
          <p:cNvPr id="5" name="Rectangle 4"/>
          <p:cNvSpPr/>
          <p:nvPr/>
        </p:nvSpPr>
        <p:spPr>
          <a:xfrm>
            <a:off x="908050" y="37058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Bacteria are cells with rigid cell wall surround cytoplasmic  membrane and internal structures. </a:t>
            </a:r>
            <a:r>
              <a:rPr lang="en-GB" dirty="0">
                <a:solidFill>
                  <a:srgbClr val="FF0000"/>
                </a:solidFill>
              </a:rPr>
              <a:t>Functions of cell wall: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19135881"/>
              </p:ext>
            </p:extLst>
          </p:nvPr>
        </p:nvGraphicFramePr>
        <p:xfrm>
          <a:off x="939800" y="4383228"/>
          <a:ext cx="6032500" cy="230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38999" y="4218632"/>
            <a:ext cx="4476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*Note : </a:t>
            </a:r>
            <a:r>
              <a:rPr lang="en-US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Mycoplasma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is a bacteria  that is naturally have no cell wall.</a:t>
            </a:r>
          </a:p>
          <a:p>
            <a:pPr>
              <a:buFont typeface="Arial" charset="0"/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Chemical structure of bacterial cell wall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Peptidoglycan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</a:rPr>
              <a:t>Rigid part 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mucopeptide</a:t>
            </a:r>
            <a:r>
              <a:rPr lang="en-US" dirty="0">
                <a:latin typeface="Arial" pitchFamily="34" charset="0"/>
                <a:cs typeface="Arial" pitchFamily="34" charset="0"/>
              </a:rPr>
              <a:t> composed of alternating strands of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N- acetyl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muramic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acid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N-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acetyle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glucosamine</a:t>
            </a:r>
            <a:r>
              <a:rPr lang="en-US" dirty="0">
                <a:latin typeface="Arial" pitchFamily="34" charset="0"/>
                <a:cs typeface="Arial" pitchFamily="34" charset="0"/>
              </a:rPr>
              <a:t> linked with peptide sub units</a:t>
            </a:r>
            <a:r>
              <a:rPr lang="en-US" dirty="0">
                <a:latin typeface="Footlight MT Light" pitchFamily="18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7004050" y="254000"/>
            <a:ext cx="4711699" cy="1854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**There is a difference between “cell wall” and “cytoplasmic membrane” !!  Cytoplasmic membrane in pro –eukaryotes , while cell wall in prokaryotes and plants and some kind of animals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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8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0774" y="782835"/>
            <a:ext cx="3403600" cy="4000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65" y="553530"/>
            <a:ext cx="2832100" cy="4144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34" y="-1"/>
            <a:ext cx="42560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6000" y="906492"/>
            <a:ext cx="3340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GRAM 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BACTERIA:  stain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blue/purple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Gram stain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Peptidoglycan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thicker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than Gram negative bacteria.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Closely associated with cytoplasmic membrane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Teichoic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anchors cell wall to cell membrane , epithelial cell adhesion.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Antigens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*polysaccharides(Lancefield)</a:t>
            </a:r>
          </a:p>
          <a:p>
            <a:pPr>
              <a:buFont typeface="Arial" charset="0"/>
              <a:buNone/>
            </a:pP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*protein(Griffith)</a:t>
            </a:r>
          </a:p>
          <a:p>
            <a:endParaRPr lang="en-US" sz="1600" dirty="0">
              <a:solidFill>
                <a:srgbClr val="0070C0"/>
              </a:solidFill>
              <a:latin typeface="Footlight MT Light" pitchFamily="18" charset="0"/>
            </a:endParaRPr>
          </a:p>
          <a:p>
            <a:pPr lvl="0"/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Elbow Connector 10"/>
          <p:cNvCxnSpPr>
            <a:stCxn id="1027" idx="3"/>
          </p:cNvCxnSpPr>
          <p:nvPr/>
        </p:nvCxnSpPr>
        <p:spPr>
          <a:xfrm>
            <a:off x="6144021" y="384174"/>
            <a:ext cx="621507" cy="4222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1478756" y="384173"/>
            <a:ext cx="564356" cy="4222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482600"/>
            <a:ext cx="3305374" cy="6019800"/>
          </a:xfrm>
          <a:prstGeom prst="rect">
            <a:avLst/>
          </a:prstGeom>
          <a:noFill/>
          <a:ln w="76200" cap="sq" cmpd="tri">
            <a:solidFill>
              <a:srgbClr val="4F81B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otched Right Arrow 13"/>
          <p:cNvSpPr/>
          <p:nvPr/>
        </p:nvSpPr>
        <p:spPr>
          <a:xfrm>
            <a:off x="7632700" y="3994150"/>
            <a:ext cx="698500" cy="190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982788"/>
            <a:ext cx="7318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16031" y="1614568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759200"/>
            <a:ext cx="84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Thick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8890000" y="5545107"/>
            <a:ext cx="2831702" cy="33499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8889999" y="2625749"/>
            <a:ext cx="2688829" cy="5429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8314531" y="641319"/>
            <a:ext cx="1669356" cy="44929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4" y="4912786"/>
            <a:ext cx="6194986" cy="187931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5" y="806448"/>
            <a:ext cx="289640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814652" y="862999"/>
            <a:ext cx="25757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NEGATIVE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BACTERIA:  stain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Gram stain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Thin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Peptidoglycan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outer membrane</a:t>
            </a: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(only in negative)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contains: specific proteins  (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porins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important in the transport of hydrophilic molecules  lipopolysaccharide</a:t>
            </a:r>
            <a:r>
              <a:rPr lang="ar-SA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&amp; lipid 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(ENDOTOXIN)</a:t>
            </a:r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9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6" y="268960"/>
            <a:ext cx="545872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biofilmbook.hypertextbookshop.com/public_version/artifacts/images/labExercises/stain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34" y="268960"/>
            <a:ext cx="5719762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92100"/>
            <a:ext cx="1043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External Structures of Bacteria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External protrude from the cell into the environment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.:</a:t>
            </a:r>
          </a:p>
          <a:p>
            <a:endParaRPr lang="en-GB" dirty="0"/>
          </a:p>
        </p:txBody>
      </p:sp>
      <p:sp>
        <p:nvSpPr>
          <p:cNvPr id="3" name="Flowchart: Process 2"/>
          <p:cNvSpPr/>
          <p:nvPr/>
        </p:nvSpPr>
        <p:spPr>
          <a:xfrm>
            <a:off x="914400" y="1117600"/>
            <a:ext cx="3314700" cy="5435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" name="Flowchart: Process 3"/>
          <p:cNvSpPr/>
          <p:nvPr/>
        </p:nvSpPr>
        <p:spPr>
          <a:xfrm>
            <a:off x="4343400" y="1117600"/>
            <a:ext cx="3314700" cy="5435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lowchart: Process 4"/>
          <p:cNvSpPr/>
          <p:nvPr/>
        </p:nvSpPr>
        <p:spPr>
          <a:xfrm>
            <a:off x="7785100" y="1117600"/>
            <a:ext cx="3314700" cy="5435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30300" y="1400096"/>
            <a:ext cx="2946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itchFamily="34" charset="0"/>
                <a:cs typeface="Arial" pitchFamily="34" charset="0"/>
              </a:rPr>
              <a:t>1-Pili: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Fine short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filaments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extruding from cytoplasmic membrane.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Found on  the surface of many Gram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Gram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bacteria.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Composed of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protein </a:t>
            </a:r>
            <a:r>
              <a:rPr 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Pilin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 classes: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6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1-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fimbriae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): covers the surface,  responsible for: adhesion &amp; colonization</a:t>
            </a:r>
            <a:r>
              <a:rPr lang="x-non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(الالتصاق والاستعمار 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Sex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 in some bacteria only, responsible for conjugation((</a:t>
            </a:r>
            <a:r>
              <a:rPr lang="x-non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تشارك فيها الجينات</a:t>
            </a:r>
            <a:r>
              <a:rPr lang="en-GB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))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78350" y="1284288"/>
            <a:ext cx="28448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itchFamily="34" charset="0"/>
                <a:cs typeface="Arial" pitchFamily="34" charset="0"/>
              </a:rPr>
              <a:t>2-Capsule: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Amorphous material surrounds bacteria.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Usually polysaccharide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Occasionally protein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Footlight MT Light" pitchFamily="18" charset="0"/>
              </a:rPr>
              <a:t>Function</a:t>
            </a:r>
            <a:r>
              <a:rPr lang="en-US" sz="2800" dirty="0">
                <a:solidFill>
                  <a:srgbClr val="0070C0"/>
                </a:solidFill>
                <a:latin typeface="Footlight MT Light" pitchFamily="18" charset="0"/>
              </a:rPr>
              <a:t> :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1-Inhibits phagocytosis.</a:t>
            </a: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 Acts as 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Virulence factor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some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bacteria by assessing attachment to the surfaces.</a:t>
            </a:r>
            <a:endParaRPr lang="x-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x-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تختلف كثاف</a:t>
            </a:r>
            <a:r>
              <a:rPr lang="ar-SA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ة الكابسول</a:t>
            </a:r>
            <a:r>
              <a:rPr lang="x-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من خلية إلى أخرى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b="1" u="sng" dirty="0">
              <a:latin typeface="Arial" pitchFamily="34" charset="0"/>
              <a:cs typeface="Arial" pitchFamily="34" charset="0"/>
            </a:endParaRPr>
          </a:p>
          <a:p>
            <a:endParaRPr lang="en-GB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435" y="1400096"/>
            <a:ext cx="3111500" cy="415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Flagella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Composed of protein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FLAGELLIN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Helical filaments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 in Gram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Gram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Distribution: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Peritrichous</a:t>
            </a:r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x-none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(حول كل البكتيريا)</a:t>
            </a:r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Monotrichous</a:t>
            </a:r>
            <a:r>
              <a:rPr lang="x-none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(في طرف واحد)</a:t>
            </a:r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Lophotrichous</a:t>
            </a:r>
            <a:r>
              <a:rPr lang="x-non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من طرفين )</a:t>
            </a:r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57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366</TotalTime>
  <Words>1994</Words>
  <Application>Microsoft Macintosh PowerPoint</Application>
  <PresentationFormat>Widescreen</PresentationFormat>
  <Paragraphs>351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Courier New</vt:lpstr>
      <vt:lpstr>Footlight MT Light</vt:lpstr>
      <vt:lpstr>FootlightMTLight</vt:lpstr>
      <vt:lpstr>Gill Sans MT</vt:lpstr>
      <vt:lpstr>Impact</vt:lpstr>
      <vt:lpstr>Majalla UI</vt:lpstr>
      <vt:lpstr>Wingdings</vt:lpstr>
      <vt:lpstr>Badge</vt:lpstr>
      <vt:lpstr>MICROBIOLOGY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Cytoplasmic Membrane</vt:lpstr>
      <vt:lpstr>Internal Structures of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Cont…  </vt:lpstr>
      <vt:lpstr>PowerPoint Presentation</vt:lpstr>
      <vt:lpstr>Gene Transfer Among Bacteria</vt:lpstr>
      <vt:lpstr>Genetic Recombination</vt:lpstr>
      <vt:lpstr>Transposable Elements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38</cp:revision>
  <dcterms:created xsi:type="dcterms:W3CDTF">2016-09-30T08:16:06Z</dcterms:created>
  <dcterms:modified xsi:type="dcterms:W3CDTF">2016-10-08T12:53:01Z</dcterms:modified>
</cp:coreProperties>
</file>