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9FF77-583E-45EE-ADAC-2E28300B746D}" type="doc">
      <dgm:prSet loTypeId="urn:microsoft.com/office/officeart/2005/8/layout/list1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D8592F6-47BE-46CB-8915-B3AF7B88BCCF}">
      <dgm:prSet phldrT="[Text]" custT="1"/>
      <dgm:spPr/>
      <dgm:t>
        <a:bodyPr/>
        <a:lstStyle/>
        <a:p>
          <a:r>
            <a:rPr lang="en-US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Mycology</a:t>
          </a: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Study of fungi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0A895-1119-407D-A7DD-796D6C3AEA33}" type="parTrans" cxnId="{34683E3C-9823-41C5-9C7A-2B167656F7A9}">
      <dgm:prSet/>
      <dgm:spPr/>
      <dgm:t>
        <a:bodyPr/>
        <a:lstStyle/>
        <a:p>
          <a:endParaRPr lang="en-US"/>
        </a:p>
      </dgm:t>
    </dgm:pt>
    <dgm:pt modelId="{6FC89D90-A116-423C-B212-F8DCFFB1E53B}" type="sibTrans" cxnId="{34683E3C-9823-41C5-9C7A-2B167656F7A9}">
      <dgm:prSet/>
      <dgm:spPr/>
      <dgm:t>
        <a:bodyPr/>
        <a:lstStyle/>
        <a:p>
          <a:endParaRPr lang="en-US"/>
        </a:p>
      </dgm:t>
    </dgm:pt>
    <dgm:pt modelId="{C65AAC7E-573C-4A33-AF1F-F6A10CCC9D3C}">
      <dgm:prSet phldrT="[Text]" custT="1"/>
      <dgm:spPr/>
      <dgm:t>
        <a:bodyPr/>
        <a:lstStyle/>
        <a:p>
          <a:r>
            <a: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Medical mycology 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:  Study of medically important fungi and the mycotic diseases.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CD4E1-6A52-483D-9559-4816257FEEBA}" type="parTrans" cxnId="{5E6BF6CF-9E32-47B6-B830-8E9FC826348F}">
      <dgm:prSet/>
      <dgm:spPr/>
      <dgm:t>
        <a:bodyPr/>
        <a:lstStyle/>
        <a:p>
          <a:endParaRPr lang="en-US"/>
        </a:p>
      </dgm:t>
    </dgm:pt>
    <dgm:pt modelId="{4271B784-6FCC-40C6-9280-DDAA975DB978}" type="sibTrans" cxnId="{5E6BF6CF-9E32-47B6-B830-8E9FC826348F}">
      <dgm:prSet/>
      <dgm:spPr/>
      <dgm:t>
        <a:bodyPr/>
        <a:lstStyle/>
        <a:p>
          <a:endParaRPr lang="en-US"/>
        </a:p>
      </dgm:t>
    </dgm:pt>
    <dgm:pt modelId="{F7DC6FF0-FD21-4C7E-BBB6-13B6B1148D35}">
      <dgm:prSet phldrT="[Text]" custT="1"/>
      <dgm:spPr/>
      <dgm:t>
        <a:bodyPr/>
        <a:lstStyle/>
        <a:p>
          <a:r>
            <a:rPr lang="en-AU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Mycoses</a:t>
          </a:r>
          <a:r>
            <a:rPr lang="en-AU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AU" altLang="en-US" sz="2000" dirty="0">
              <a:latin typeface="Arial" panose="020B0604020202020204" pitchFamily="34" charset="0"/>
              <a:cs typeface="Arial" panose="020B0604020202020204" pitchFamily="34" charset="0"/>
            </a:rPr>
            <a:t> A disease caused by a fungus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CB68A-6DE3-4244-9D32-53D53E72481A}" type="parTrans" cxnId="{39C38332-1566-40F2-9178-7D92029FC0E1}">
      <dgm:prSet/>
      <dgm:spPr/>
      <dgm:t>
        <a:bodyPr/>
        <a:lstStyle/>
        <a:p>
          <a:endParaRPr lang="en-US"/>
        </a:p>
      </dgm:t>
    </dgm:pt>
    <dgm:pt modelId="{0CFB7DCA-3650-4F34-BCF7-C12A6D5C8344}" type="sibTrans" cxnId="{39C38332-1566-40F2-9178-7D92029FC0E1}">
      <dgm:prSet/>
      <dgm:spPr/>
      <dgm:t>
        <a:bodyPr/>
        <a:lstStyle/>
        <a:p>
          <a:endParaRPr lang="en-US"/>
        </a:p>
      </dgm:t>
    </dgm:pt>
    <dgm:pt modelId="{D39D9DAF-3F7F-46D2-B698-5DE644550336}" type="pres">
      <dgm:prSet presAssocID="{F469FF77-583E-45EE-ADAC-2E28300B74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110F1-2DC7-46A5-AFF6-E314BEACA7B9}" type="pres">
      <dgm:prSet presAssocID="{ED8592F6-47BE-46CB-8915-B3AF7B88BCCF}" presName="parentLin" presStyleCnt="0"/>
      <dgm:spPr/>
    </dgm:pt>
    <dgm:pt modelId="{485EAAEC-2F08-4969-9227-B4AD8CAFAD00}" type="pres">
      <dgm:prSet presAssocID="{ED8592F6-47BE-46CB-8915-B3AF7B88BC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5943CF-4791-4D86-A641-34472C2E3B14}" type="pres">
      <dgm:prSet presAssocID="{ED8592F6-47BE-46CB-8915-B3AF7B88BCCF}" presName="parentText" presStyleLbl="node1" presStyleIdx="0" presStyleCnt="3" custScaleX="140033" custScaleY="75613" custLinFactNeighborX="-14757" custLinFactNeighborY="6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6E8A1-9BF7-4E8F-A66C-F2E6A04545A3}" type="pres">
      <dgm:prSet presAssocID="{ED8592F6-47BE-46CB-8915-B3AF7B88BCCF}" presName="negativeSpace" presStyleCnt="0"/>
      <dgm:spPr/>
    </dgm:pt>
    <dgm:pt modelId="{A2A935E2-5FBB-4F0D-B89B-EF50B9927191}" type="pres">
      <dgm:prSet presAssocID="{ED8592F6-47BE-46CB-8915-B3AF7B88BCCF}" presName="childText" presStyleLbl="conFgAcc1" presStyleIdx="0" presStyleCnt="3" custScaleY="150107">
        <dgm:presLayoutVars>
          <dgm:bulletEnabled val="1"/>
        </dgm:presLayoutVars>
      </dgm:prSet>
      <dgm:spPr/>
    </dgm:pt>
    <dgm:pt modelId="{D4315280-20AD-447D-919C-A9715B3E9C64}" type="pres">
      <dgm:prSet presAssocID="{6FC89D90-A116-423C-B212-F8DCFFB1E53B}" presName="spaceBetweenRectangles" presStyleCnt="0"/>
      <dgm:spPr/>
    </dgm:pt>
    <dgm:pt modelId="{DE38E05B-A917-4E41-B028-58D45DABC90B}" type="pres">
      <dgm:prSet presAssocID="{C65AAC7E-573C-4A33-AF1F-F6A10CCC9D3C}" presName="parentLin" presStyleCnt="0"/>
      <dgm:spPr/>
    </dgm:pt>
    <dgm:pt modelId="{1A71A07C-24A0-4287-9BFC-EF0CF097DFE4}" type="pres">
      <dgm:prSet presAssocID="{C65AAC7E-573C-4A33-AF1F-F6A10CCC9D3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858175-09BA-4D1C-8A39-03ADDC41140F}" type="pres">
      <dgm:prSet presAssocID="{C65AAC7E-573C-4A33-AF1F-F6A10CCC9D3C}" presName="parentText" presStyleLbl="node1" presStyleIdx="1" presStyleCnt="3" custScaleX="138333" custScaleY="87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F741-5A15-4F39-B477-DA6B20ED8A9C}" type="pres">
      <dgm:prSet presAssocID="{C65AAC7E-573C-4A33-AF1F-F6A10CCC9D3C}" presName="negativeSpace" presStyleCnt="0"/>
      <dgm:spPr/>
    </dgm:pt>
    <dgm:pt modelId="{DBD23D6E-C923-4E4A-903C-6CB6398EDF9A}" type="pres">
      <dgm:prSet presAssocID="{C65AAC7E-573C-4A33-AF1F-F6A10CCC9D3C}" presName="childText" presStyleLbl="conFgAcc1" presStyleIdx="1" presStyleCnt="3">
        <dgm:presLayoutVars>
          <dgm:bulletEnabled val="1"/>
        </dgm:presLayoutVars>
      </dgm:prSet>
      <dgm:spPr/>
    </dgm:pt>
    <dgm:pt modelId="{FF2A89CB-790A-429A-BE5F-A00D561BCF95}" type="pres">
      <dgm:prSet presAssocID="{4271B784-6FCC-40C6-9280-DDAA975DB978}" presName="spaceBetweenRectangles" presStyleCnt="0"/>
      <dgm:spPr/>
    </dgm:pt>
    <dgm:pt modelId="{920CF5F8-3A45-4B62-9BB5-051B4CEA4BFB}" type="pres">
      <dgm:prSet presAssocID="{F7DC6FF0-FD21-4C7E-BBB6-13B6B1148D35}" presName="parentLin" presStyleCnt="0"/>
      <dgm:spPr/>
    </dgm:pt>
    <dgm:pt modelId="{E2493023-EFF0-480F-A022-664580A6959E}" type="pres">
      <dgm:prSet presAssocID="{F7DC6FF0-FD21-4C7E-BBB6-13B6B1148D3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6F57407-145C-4DF0-909F-5210E6680B9F}" type="pres">
      <dgm:prSet presAssocID="{F7DC6FF0-FD21-4C7E-BBB6-13B6B1148D35}" presName="parentText" presStyleLbl="node1" presStyleIdx="2" presStyleCnt="3" custScaleX="139925" custScaleY="88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D3FCE-4E5C-4E72-A9CB-7A12BBA68A76}" type="pres">
      <dgm:prSet presAssocID="{F7DC6FF0-FD21-4C7E-BBB6-13B6B1148D35}" presName="negativeSpace" presStyleCnt="0"/>
      <dgm:spPr/>
    </dgm:pt>
    <dgm:pt modelId="{6D0A9477-45DC-4322-B20F-F9B6C97495A7}" type="pres">
      <dgm:prSet presAssocID="{F7DC6FF0-FD21-4C7E-BBB6-13B6B1148D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FB0490-769C-4573-919B-9E17C5D06466}" type="presOf" srcId="{ED8592F6-47BE-46CB-8915-B3AF7B88BCCF}" destId="{485EAAEC-2F08-4969-9227-B4AD8CAFAD00}" srcOrd="0" destOrd="0" presId="urn:microsoft.com/office/officeart/2005/8/layout/list1"/>
    <dgm:cxn modelId="{53E500B4-B449-4229-876D-51A1C154165F}" type="presOf" srcId="{ED8592F6-47BE-46CB-8915-B3AF7B88BCCF}" destId="{BA5943CF-4791-4D86-A641-34472C2E3B14}" srcOrd="1" destOrd="0" presId="urn:microsoft.com/office/officeart/2005/8/layout/list1"/>
    <dgm:cxn modelId="{70CE0077-ED4A-473E-B4A7-1CFEBF509F92}" type="presOf" srcId="{F469FF77-583E-45EE-ADAC-2E28300B746D}" destId="{D39D9DAF-3F7F-46D2-B698-5DE644550336}" srcOrd="0" destOrd="0" presId="urn:microsoft.com/office/officeart/2005/8/layout/list1"/>
    <dgm:cxn modelId="{2B4ADD97-FC72-4921-984A-E2A4B47B83CA}" type="presOf" srcId="{C65AAC7E-573C-4A33-AF1F-F6A10CCC9D3C}" destId="{05858175-09BA-4D1C-8A39-03ADDC41140F}" srcOrd="1" destOrd="0" presId="urn:microsoft.com/office/officeart/2005/8/layout/list1"/>
    <dgm:cxn modelId="{2C8BE3AE-EB87-45F8-906D-8A7D7AAFDA51}" type="presOf" srcId="{C65AAC7E-573C-4A33-AF1F-F6A10CCC9D3C}" destId="{1A71A07C-24A0-4287-9BFC-EF0CF097DFE4}" srcOrd="0" destOrd="0" presId="urn:microsoft.com/office/officeart/2005/8/layout/list1"/>
    <dgm:cxn modelId="{00E1352C-25F2-4CD1-8EB4-411085883936}" type="presOf" srcId="{F7DC6FF0-FD21-4C7E-BBB6-13B6B1148D35}" destId="{E2493023-EFF0-480F-A022-664580A6959E}" srcOrd="0" destOrd="0" presId="urn:microsoft.com/office/officeart/2005/8/layout/list1"/>
    <dgm:cxn modelId="{34683E3C-9823-41C5-9C7A-2B167656F7A9}" srcId="{F469FF77-583E-45EE-ADAC-2E28300B746D}" destId="{ED8592F6-47BE-46CB-8915-B3AF7B88BCCF}" srcOrd="0" destOrd="0" parTransId="{7EB0A895-1119-407D-A7DD-796D6C3AEA33}" sibTransId="{6FC89D90-A116-423C-B212-F8DCFFB1E53B}"/>
    <dgm:cxn modelId="{39C38332-1566-40F2-9178-7D92029FC0E1}" srcId="{F469FF77-583E-45EE-ADAC-2E28300B746D}" destId="{F7DC6FF0-FD21-4C7E-BBB6-13B6B1148D35}" srcOrd="2" destOrd="0" parTransId="{68DCB68A-6DE3-4244-9D32-53D53E72481A}" sibTransId="{0CFB7DCA-3650-4F34-BCF7-C12A6D5C8344}"/>
    <dgm:cxn modelId="{EAB2EEF9-1993-43B5-8EA0-9D7092BBB036}" type="presOf" srcId="{F7DC6FF0-FD21-4C7E-BBB6-13B6B1148D35}" destId="{E6F57407-145C-4DF0-909F-5210E6680B9F}" srcOrd="1" destOrd="0" presId="urn:microsoft.com/office/officeart/2005/8/layout/list1"/>
    <dgm:cxn modelId="{5E6BF6CF-9E32-47B6-B830-8E9FC826348F}" srcId="{F469FF77-583E-45EE-ADAC-2E28300B746D}" destId="{C65AAC7E-573C-4A33-AF1F-F6A10CCC9D3C}" srcOrd="1" destOrd="0" parTransId="{460CD4E1-6A52-483D-9559-4816257FEEBA}" sibTransId="{4271B784-6FCC-40C6-9280-DDAA975DB978}"/>
    <dgm:cxn modelId="{C21D0D7C-6599-4B50-9A6F-E4E98BF1D7E8}" type="presParOf" srcId="{D39D9DAF-3F7F-46D2-B698-5DE644550336}" destId="{A7A110F1-2DC7-46A5-AFF6-E314BEACA7B9}" srcOrd="0" destOrd="0" presId="urn:microsoft.com/office/officeart/2005/8/layout/list1"/>
    <dgm:cxn modelId="{EEEB4938-57F0-46BB-83DD-98C84B9160C8}" type="presParOf" srcId="{A7A110F1-2DC7-46A5-AFF6-E314BEACA7B9}" destId="{485EAAEC-2F08-4969-9227-B4AD8CAFAD00}" srcOrd="0" destOrd="0" presId="urn:microsoft.com/office/officeart/2005/8/layout/list1"/>
    <dgm:cxn modelId="{2FE4F1FD-D3F7-454C-8CBA-96F29AC10AC1}" type="presParOf" srcId="{A7A110F1-2DC7-46A5-AFF6-E314BEACA7B9}" destId="{BA5943CF-4791-4D86-A641-34472C2E3B14}" srcOrd="1" destOrd="0" presId="urn:microsoft.com/office/officeart/2005/8/layout/list1"/>
    <dgm:cxn modelId="{BA0DD2BD-540E-45A8-9086-D5EED883EB2F}" type="presParOf" srcId="{D39D9DAF-3F7F-46D2-B698-5DE644550336}" destId="{5196E8A1-9BF7-4E8F-A66C-F2E6A04545A3}" srcOrd="1" destOrd="0" presId="urn:microsoft.com/office/officeart/2005/8/layout/list1"/>
    <dgm:cxn modelId="{4EA19B7D-E5F1-4B43-AC8B-E7BD108D267C}" type="presParOf" srcId="{D39D9DAF-3F7F-46D2-B698-5DE644550336}" destId="{A2A935E2-5FBB-4F0D-B89B-EF50B9927191}" srcOrd="2" destOrd="0" presId="urn:microsoft.com/office/officeart/2005/8/layout/list1"/>
    <dgm:cxn modelId="{92C5B2B1-9A74-4647-B05F-11B4CDA0C80C}" type="presParOf" srcId="{D39D9DAF-3F7F-46D2-B698-5DE644550336}" destId="{D4315280-20AD-447D-919C-A9715B3E9C64}" srcOrd="3" destOrd="0" presId="urn:microsoft.com/office/officeart/2005/8/layout/list1"/>
    <dgm:cxn modelId="{25AF074C-941B-40A5-9AA4-0E7838814950}" type="presParOf" srcId="{D39D9DAF-3F7F-46D2-B698-5DE644550336}" destId="{DE38E05B-A917-4E41-B028-58D45DABC90B}" srcOrd="4" destOrd="0" presId="urn:microsoft.com/office/officeart/2005/8/layout/list1"/>
    <dgm:cxn modelId="{E5E97461-3809-4AFC-8F9A-D47888D13E68}" type="presParOf" srcId="{DE38E05B-A917-4E41-B028-58D45DABC90B}" destId="{1A71A07C-24A0-4287-9BFC-EF0CF097DFE4}" srcOrd="0" destOrd="0" presId="urn:microsoft.com/office/officeart/2005/8/layout/list1"/>
    <dgm:cxn modelId="{73E31FE2-F977-4A56-8702-ED4C0C12A188}" type="presParOf" srcId="{DE38E05B-A917-4E41-B028-58D45DABC90B}" destId="{05858175-09BA-4D1C-8A39-03ADDC41140F}" srcOrd="1" destOrd="0" presId="urn:microsoft.com/office/officeart/2005/8/layout/list1"/>
    <dgm:cxn modelId="{26D7A65C-F273-4E3F-AD67-EF6B96B87AA1}" type="presParOf" srcId="{D39D9DAF-3F7F-46D2-B698-5DE644550336}" destId="{8730F741-5A15-4F39-B477-DA6B20ED8A9C}" srcOrd="5" destOrd="0" presId="urn:microsoft.com/office/officeart/2005/8/layout/list1"/>
    <dgm:cxn modelId="{C28C4454-CFFE-45AE-8827-44F09E91AFB5}" type="presParOf" srcId="{D39D9DAF-3F7F-46D2-B698-5DE644550336}" destId="{DBD23D6E-C923-4E4A-903C-6CB6398EDF9A}" srcOrd="6" destOrd="0" presId="urn:microsoft.com/office/officeart/2005/8/layout/list1"/>
    <dgm:cxn modelId="{99816C35-8BCF-49E2-A461-76E7ED5079B1}" type="presParOf" srcId="{D39D9DAF-3F7F-46D2-B698-5DE644550336}" destId="{FF2A89CB-790A-429A-BE5F-A00D561BCF95}" srcOrd="7" destOrd="0" presId="urn:microsoft.com/office/officeart/2005/8/layout/list1"/>
    <dgm:cxn modelId="{1163CC54-4A9D-4E2A-9867-FBF7A266C7D1}" type="presParOf" srcId="{D39D9DAF-3F7F-46D2-B698-5DE644550336}" destId="{920CF5F8-3A45-4B62-9BB5-051B4CEA4BFB}" srcOrd="8" destOrd="0" presId="urn:microsoft.com/office/officeart/2005/8/layout/list1"/>
    <dgm:cxn modelId="{6D1BFA78-23AC-451C-AC86-60C525A923E6}" type="presParOf" srcId="{920CF5F8-3A45-4B62-9BB5-051B4CEA4BFB}" destId="{E2493023-EFF0-480F-A022-664580A6959E}" srcOrd="0" destOrd="0" presId="urn:microsoft.com/office/officeart/2005/8/layout/list1"/>
    <dgm:cxn modelId="{69AEC462-C950-4DE8-9299-5B0F3E5ABC15}" type="presParOf" srcId="{920CF5F8-3A45-4B62-9BB5-051B4CEA4BFB}" destId="{E6F57407-145C-4DF0-909F-5210E6680B9F}" srcOrd="1" destOrd="0" presId="urn:microsoft.com/office/officeart/2005/8/layout/list1"/>
    <dgm:cxn modelId="{E8B63C8B-9356-475C-AB3A-FAC79E99AD82}" type="presParOf" srcId="{D39D9DAF-3F7F-46D2-B698-5DE644550336}" destId="{8C6D3FCE-4E5C-4E72-A9CB-7A12BBA68A76}" srcOrd="9" destOrd="0" presId="urn:microsoft.com/office/officeart/2005/8/layout/list1"/>
    <dgm:cxn modelId="{7E9C080F-D59C-4308-9B28-DA83A40FFC35}" type="presParOf" srcId="{D39D9DAF-3F7F-46D2-B698-5DE644550336}" destId="{6D0A9477-45DC-4322-B20F-F9B6C97495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BC668-F3FD-48D3-BF90-2E49FEF76D01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C79F9FF-7C51-4917-9646-7C5796CBB48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feed on dead tissues or organic waste (decomposers)</a:t>
          </a:r>
        </a:p>
      </dgm:t>
    </dgm:pt>
    <dgm:pt modelId="{CCF771F9-876E-443D-BADC-FB4F7187AC74}" type="parTrans" cxnId="{E8271AED-BDC5-4AE6-AC4A-DA21894A28E8}">
      <dgm:prSet/>
      <dgm:spPr/>
      <dgm:t>
        <a:bodyPr/>
        <a:lstStyle/>
        <a:p>
          <a:endParaRPr lang="en-US"/>
        </a:p>
      </dgm:t>
    </dgm:pt>
    <dgm:pt modelId="{16300AF1-9948-46D0-B04B-5330CD8AA225}" type="sibTrans" cxnId="{E8271AED-BDC5-4AE6-AC4A-DA21894A28E8}">
      <dgm:prSet/>
      <dgm:spPr/>
      <dgm:t>
        <a:bodyPr/>
        <a:lstStyle/>
        <a:p>
          <a:endParaRPr lang="en-US"/>
        </a:p>
      </dgm:t>
    </dgm:pt>
    <dgm:pt modelId="{DE7029E6-A4C0-470B-A52F-EE56D257F7A5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mutually beneficial relationship between a fungus and another organism</a:t>
          </a:r>
        </a:p>
      </dgm:t>
    </dgm:pt>
    <dgm:pt modelId="{0394F284-6C57-43C0-94A8-2F740B9C9307}" type="parTrans" cxnId="{2256C6D5-21F1-4811-93B2-73B835ADE4E5}">
      <dgm:prSet/>
      <dgm:spPr/>
      <dgm:t>
        <a:bodyPr/>
        <a:lstStyle/>
        <a:p>
          <a:endParaRPr lang="en-US"/>
        </a:p>
      </dgm:t>
    </dgm:pt>
    <dgm:pt modelId="{8B4C1F3F-A990-432D-914B-B818A891151B}" type="sibTrans" cxnId="{2256C6D5-21F1-4811-93B2-73B835ADE4E5}">
      <dgm:prSet/>
      <dgm:spPr/>
      <dgm:t>
        <a:bodyPr/>
        <a:lstStyle/>
        <a:p>
          <a:endParaRPr lang="en-US"/>
        </a:p>
      </dgm:t>
    </dgm:pt>
    <dgm:pt modelId="{2FD4372B-47F2-4E3B-BB8A-79C0BA1A1D5F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Parasitic</a:t>
          </a:r>
          <a:endParaRPr lang="en-US" sz="1400" b="1" dirty="0">
            <a:solidFill>
              <a:srgbClr val="FF0000"/>
            </a:solidFill>
          </a:endParaRPr>
        </a:p>
      </dgm:t>
    </dgm:pt>
    <dgm:pt modelId="{9C8BAA98-4712-4988-B9CD-D492438C1570}" type="parTrans" cxnId="{98444AB5-D430-4FE0-9BAA-447027F69A07}">
      <dgm:prSet/>
      <dgm:spPr/>
      <dgm:t>
        <a:bodyPr/>
        <a:lstStyle/>
        <a:p>
          <a:endParaRPr lang="en-US"/>
        </a:p>
      </dgm:t>
    </dgm:pt>
    <dgm:pt modelId="{BDBAB524-9A04-4947-AE21-80E5266069D5}" type="sibTrans" cxnId="{98444AB5-D430-4FE0-9BAA-447027F69A07}">
      <dgm:prSet/>
      <dgm:spPr/>
      <dgm:t>
        <a:bodyPr/>
        <a:lstStyle/>
        <a:p>
          <a:endParaRPr lang="en-US"/>
        </a:p>
      </dgm:t>
    </dgm:pt>
    <dgm:pt modelId="{E783D9EE-F449-4108-A9B1-783F75CE800A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feeding on living tissue of a host. (disease) it can cause  a </a:t>
          </a:r>
          <a:r>
            <a:rPr lang="en-US" sz="1800" dirty="0"/>
            <a:t>Fungal infection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0965C-A12C-4AD9-A92D-509354DA7338}" type="parTrans" cxnId="{E477A34F-F0B7-444C-AA2D-C0A6DEA137A9}">
      <dgm:prSet/>
      <dgm:spPr/>
      <dgm:t>
        <a:bodyPr/>
        <a:lstStyle/>
        <a:p>
          <a:endParaRPr lang="en-US"/>
        </a:p>
      </dgm:t>
    </dgm:pt>
    <dgm:pt modelId="{8FAF9A8B-339E-46B8-BE56-9169F596D8CD}" type="sibTrans" cxnId="{E477A34F-F0B7-444C-AA2D-C0A6DEA137A9}">
      <dgm:prSet/>
      <dgm:spPr/>
      <dgm:t>
        <a:bodyPr/>
        <a:lstStyle/>
        <a:p>
          <a:endParaRPr lang="en-US"/>
        </a:p>
      </dgm:t>
    </dgm:pt>
    <dgm:pt modelId="{819DABAA-8965-4DE2-B0BD-046114972B23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Saprobic</a:t>
          </a:r>
          <a:r>
            <a:rPr lang="en-US" sz="1400" b="1" dirty="0">
              <a:latin typeface="Century Gothic" pitchFamily="34" charset="0"/>
              <a:ea typeface="Century Gothic" pitchFamily="34" charset="0"/>
              <a:cs typeface="Century Gothic" pitchFamily="34" charset="0"/>
            </a:rPr>
            <a:t>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Recycling</a:t>
          </a:r>
          <a:r>
            <a:rPr lang="en-US" sz="1400" dirty="0"/>
            <a:t> </a:t>
          </a:r>
          <a:endParaRPr lang="en-US" sz="1400" b="1" dirty="0"/>
        </a:p>
      </dgm:t>
    </dgm:pt>
    <dgm:pt modelId="{F01AD2B8-D679-4852-99D4-79A136F5D563}" type="sibTrans" cxnId="{07F69E13-3E98-423D-9CDE-576F10208255}">
      <dgm:prSet/>
      <dgm:spPr/>
      <dgm:t>
        <a:bodyPr/>
        <a:lstStyle/>
        <a:p>
          <a:endParaRPr lang="en-US"/>
        </a:p>
      </dgm:t>
    </dgm:pt>
    <dgm:pt modelId="{A24E8DD2-F1C0-474A-8923-94B4291E07EC}" type="parTrans" cxnId="{07F69E13-3E98-423D-9CDE-576F10208255}">
      <dgm:prSet/>
      <dgm:spPr/>
      <dgm:t>
        <a:bodyPr/>
        <a:lstStyle/>
        <a:p>
          <a:endParaRPr lang="en-US"/>
        </a:p>
      </dgm:t>
    </dgm:pt>
    <dgm:pt modelId="{418AA62D-C625-4665-8BC2-CD332AED4ADC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Symbiotic</a:t>
          </a:r>
          <a:endParaRPr lang="en-US" sz="1400" b="1" dirty="0">
            <a:solidFill>
              <a:srgbClr val="FF0000"/>
            </a:solidFill>
          </a:endParaRPr>
        </a:p>
      </dgm:t>
    </dgm:pt>
    <dgm:pt modelId="{BF75399B-273F-4F75-8668-AF2CFE94B171}" type="sibTrans" cxnId="{BAEEC2CD-FC52-4C94-AF1A-99FDABA14EBF}">
      <dgm:prSet/>
      <dgm:spPr/>
      <dgm:t>
        <a:bodyPr/>
        <a:lstStyle/>
        <a:p>
          <a:endParaRPr lang="en-US"/>
        </a:p>
      </dgm:t>
    </dgm:pt>
    <dgm:pt modelId="{150601E3-366B-4576-A05E-718EBF2878F5}" type="parTrans" cxnId="{BAEEC2CD-FC52-4C94-AF1A-99FDABA14EBF}">
      <dgm:prSet/>
      <dgm:spPr/>
      <dgm:t>
        <a:bodyPr/>
        <a:lstStyle/>
        <a:p>
          <a:endParaRPr lang="en-US"/>
        </a:p>
      </dgm:t>
    </dgm:pt>
    <dgm:pt modelId="{3BF2E795-62F2-42EB-BB0F-769AC03723EE}" type="pres">
      <dgm:prSet presAssocID="{238BC668-F3FD-48D3-BF90-2E49FEF76D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F3482B1-CF2A-44EE-8A16-CD5F35C27CC4}" type="pres">
      <dgm:prSet presAssocID="{819DABAA-8965-4DE2-B0BD-046114972B23}" presName="parenttextcomposite" presStyleCnt="0"/>
      <dgm:spPr/>
    </dgm:pt>
    <dgm:pt modelId="{FA52C87F-0340-43BE-8B02-0C5BAE99822E}" type="pres">
      <dgm:prSet presAssocID="{819DABAA-8965-4DE2-B0BD-046114972B2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FCF41-BC72-4CFC-9CE8-687696C11619}" type="pres">
      <dgm:prSet presAssocID="{819DABAA-8965-4DE2-B0BD-046114972B23}" presName="composite" presStyleCnt="0"/>
      <dgm:spPr/>
    </dgm:pt>
    <dgm:pt modelId="{2ACDF7E6-9145-4680-B97E-25635BAEF732}" type="pres">
      <dgm:prSet presAssocID="{819DABAA-8965-4DE2-B0BD-046114972B23}" presName="chevron1" presStyleLbl="alignNode1" presStyleIdx="0" presStyleCnt="21"/>
      <dgm:spPr/>
    </dgm:pt>
    <dgm:pt modelId="{04319E69-9680-4230-AA0E-97897E1113AA}" type="pres">
      <dgm:prSet presAssocID="{819DABAA-8965-4DE2-B0BD-046114972B23}" presName="chevron2" presStyleLbl="alignNode1" presStyleIdx="1" presStyleCnt="21"/>
      <dgm:spPr/>
    </dgm:pt>
    <dgm:pt modelId="{D189132E-FC65-48EC-9196-D508137A3F05}" type="pres">
      <dgm:prSet presAssocID="{819DABAA-8965-4DE2-B0BD-046114972B23}" presName="chevron3" presStyleLbl="alignNode1" presStyleIdx="2" presStyleCnt="21"/>
      <dgm:spPr/>
    </dgm:pt>
    <dgm:pt modelId="{0914769F-89FD-48AD-BB7B-3DEBBD8959BF}" type="pres">
      <dgm:prSet presAssocID="{819DABAA-8965-4DE2-B0BD-046114972B23}" presName="chevron4" presStyleLbl="alignNode1" presStyleIdx="3" presStyleCnt="21"/>
      <dgm:spPr/>
    </dgm:pt>
    <dgm:pt modelId="{14E155B9-862C-458D-9E91-9617FBAE99E3}" type="pres">
      <dgm:prSet presAssocID="{819DABAA-8965-4DE2-B0BD-046114972B23}" presName="chevron5" presStyleLbl="alignNode1" presStyleIdx="4" presStyleCnt="21"/>
      <dgm:spPr/>
    </dgm:pt>
    <dgm:pt modelId="{FE99FFB5-8B4E-4AF6-A212-EF19EACCC0F6}" type="pres">
      <dgm:prSet presAssocID="{819DABAA-8965-4DE2-B0BD-046114972B23}" presName="chevron6" presStyleLbl="alignNode1" presStyleIdx="5" presStyleCnt="21"/>
      <dgm:spPr/>
    </dgm:pt>
    <dgm:pt modelId="{F27D5487-92A2-4AC4-9A38-178CB7D8B0E7}" type="pres">
      <dgm:prSet presAssocID="{819DABAA-8965-4DE2-B0BD-046114972B23}" presName="chevron7" presStyleLbl="alignNode1" presStyleIdx="6" presStyleCnt="21"/>
      <dgm:spPr/>
    </dgm:pt>
    <dgm:pt modelId="{13160E2E-2B6C-40E3-8412-A701CAA0B716}" type="pres">
      <dgm:prSet presAssocID="{819DABAA-8965-4DE2-B0BD-046114972B23}" presName="childtext" presStyleLbl="solidFgAcc1" presStyleIdx="0" presStyleCnt="3" custScaleX="13212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5EF9B-E384-4F52-8C9D-BC7120DA3E5E}" type="pres">
      <dgm:prSet presAssocID="{F01AD2B8-D679-4852-99D4-79A136F5D563}" presName="sibTrans" presStyleCnt="0"/>
      <dgm:spPr/>
    </dgm:pt>
    <dgm:pt modelId="{C57CCFC8-84F3-4BAF-8763-9209D176A3DF}" type="pres">
      <dgm:prSet presAssocID="{418AA62D-C625-4665-8BC2-CD332AED4ADC}" presName="parenttextcomposite" presStyleCnt="0"/>
      <dgm:spPr/>
    </dgm:pt>
    <dgm:pt modelId="{170F119F-30DC-49E1-8E10-504D3FA2ECA2}" type="pres">
      <dgm:prSet presAssocID="{418AA62D-C625-4665-8BC2-CD332AED4AD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F4304-F700-4B96-9367-82AC64571CF2}" type="pres">
      <dgm:prSet presAssocID="{418AA62D-C625-4665-8BC2-CD332AED4ADC}" presName="composite" presStyleCnt="0"/>
      <dgm:spPr/>
    </dgm:pt>
    <dgm:pt modelId="{072B7665-AB3F-4386-B01A-5643A2B234F8}" type="pres">
      <dgm:prSet presAssocID="{418AA62D-C625-4665-8BC2-CD332AED4ADC}" presName="chevron1" presStyleLbl="alignNode1" presStyleIdx="7" presStyleCnt="21"/>
      <dgm:spPr/>
    </dgm:pt>
    <dgm:pt modelId="{D16F5B7D-0E79-43D3-A3F4-D68F5124E917}" type="pres">
      <dgm:prSet presAssocID="{418AA62D-C625-4665-8BC2-CD332AED4ADC}" presName="chevron2" presStyleLbl="alignNode1" presStyleIdx="8" presStyleCnt="21"/>
      <dgm:spPr/>
    </dgm:pt>
    <dgm:pt modelId="{942171C3-BFFF-451A-B660-32D235B1334F}" type="pres">
      <dgm:prSet presAssocID="{418AA62D-C625-4665-8BC2-CD332AED4ADC}" presName="chevron3" presStyleLbl="alignNode1" presStyleIdx="9" presStyleCnt="21"/>
      <dgm:spPr/>
    </dgm:pt>
    <dgm:pt modelId="{82985D97-F5F8-4546-AD6A-5FFA0C7B31AF}" type="pres">
      <dgm:prSet presAssocID="{418AA62D-C625-4665-8BC2-CD332AED4ADC}" presName="chevron4" presStyleLbl="alignNode1" presStyleIdx="10" presStyleCnt="21"/>
      <dgm:spPr/>
    </dgm:pt>
    <dgm:pt modelId="{8A5D05CD-BAF6-4DB6-8C15-1CCEEAA1D6AC}" type="pres">
      <dgm:prSet presAssocID="{418AA62D-C625-4665-8BC2-CD332AED4ADC}" presName="chevron5" presStyleLbl="alignNode1" presStyleIdx="11" presStyleCnt="21"/>
      <dgm:spPr/>
    </dgm:pt>
    <dgm:pt modelId="{DA8A6CA6-BE50-4D4C-BC01-029AB8A92DFF}" type="pres">
      <dgm:prSet presAssocID="{418AA62D-C625-4665-8BC2-CD332AED4ADC}" presName="chevron6" presStyleLbl="alignNode1" presStyleIdx="12" presStyleCnt="21"/>
      <dgm:spPr/>
    </dgm:pt>
    <dgm:pt modelId="{8E8CDB07-31F1-44C6-84AB-800DEB188FB4}" type="pres">
      <dgm:prSet presAssocID="{418AA62D-C625-4665-8BC2-CD332AED4ADC}" presName="chevron7" presStyleLbl="alignNode1" presStyleIdx="13" presStyleCnt="21"/>
      <dgm:spPr/>
    </dgm:pt>
    <dgm:pt modelId="{F0BCF9AE-5318-4F73-9016-E43195C057E3}" type="pres">
      <dgm:prSet presAssocID="{418AA62D-C625-4665-8BC2-CD332AED4ADC}" presName="childtext" presStyleLbl="solidFgAcc1" presStyleIdx="1" presStyleCnt="3" custScaleX="13212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AA3D-845B-4DD9-ACD5-EB1B691A8ADA}" type="pres">
      <dgm:prSet presAssocID="{BF75399B-273F-4F75-8668-AF2CFE94B171}" presName="sibTrans" presStyleCnt="0"/>
      <dgm:spPr/>
    </dgm:pt>
    <dgm:pt modelId="{F7D36922-25EE-45B5-A552-DEA64387111D}" type="pres">
      <dgm:prSet presAssocID="{2FD4372B-47F2-4E3B-BB8A-79C0BA1A1D5F}" presName="parenttextcomposite" presStyleCnt="0"/>
      <dgm:spPr/>
    </dgm:pt>
    <dgm:pt modelId="{83FEC7B4-FF40-43EA-B1DB-E718A6F98453}" type="pres">
      <dgm:prSet presAssocID="{2FD4372B-47F2-4E3B-BB8A-79C0BA1A1D5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26170-0460-4C5A-B792-B98CBEB80CF1}" type="pres">
      <dgm:prSet presAssocID="{2FD4372B-47F2-4E3B-BB8A-79C0BA1A1D5F}" presName="composite" presStyleCnt="0"/>
      <dgm:spPr/>
    </dgm:pt>
    <dgm:pt modelId="{07DF4EFA-267B-41F7-B495-1612320E64E3}" type="pres">
      <dgm:prSet presAssocID="{2FD4372B-47F2-4E3B-BB8A-79C0BA1A1D5F}" presName="chevron1" presStyleLbl="alignNode1" presStyleIdx="14" presStyleCnt="21"/>
      <dgm:spPr/>
    </dgm:pt>
    <dgm:pt modelId="{54B3A8C1-B353-435C-862F-0A4A645F982D}" type="pres">
      <dgm:prSet presAssocID="{2FD4372B-47F2-4E3B-BB8A-79C0BA1A1D5F}" presName="chevron2" presStyleLbl="alignNode1" presStyleIdx="15" presStyleCnt="21"/>
      <dgm:spPr/>
    </dgm:pt>
    <dgm:pt modelId="{7037AED7-EEE6-4647-BE8C-0774D7F6DFE8}" type="pres">
      <dgm:prSet presAssocID="{2FD4372B-47F2-4E3B-BB8A-79C0BA1A1D5F}" presName="chevron3" presStyleLbl="alignNode1" presStyleIdx="16" presStyleCnt="21"/>
      <dgm:spPr/>
    </dgm:pt>
    <dgm:pt modelId="{79E0618A-2D8A-4CE7-9B1E-04345BDA0C14}" type="pres">
      <dgm:prSet presAssocID="{2FD4372B-47F2-4E3B-BB8A-79C0BA1A1D5F}" presName="chevron4" presStyleLbl="alignNode1" presStyleIdx="17" presStyleCnt="21"/>
      <dgm:spPr/>
    </dgm:pt>
    <dgm:pt modelId="{5F7F90BE-78B1-4521-91A7-B8C37E52C9A5}" type="pres">
      <dgm:prSet presAssocID="{2FD4372B-47F2-4E3B-BB8A-79C0BA1A1D5F}" presName="chevron5" presStyleLbl="alignNode1" presStyleIdx="18" presStyleCnt="21"/>
      <dgm:spPr/>
    </dgm:pt>
    <dgm:pt modelId="{DB622D5F-B7E7-4F98-B42E-4D168926D5A7}" type="pres">
      <dgm:prSet presAssocID="{2FD4372B-47F2-4E3B-BB8A-79C0BA1A1D5F}" presName="chevron6" presStyleLbl="alignNode1" presStyleIdx="19" presStyleCnt="21"/>
      <dgm:spPr/>
    </dgm:pt>
    <dgm:pt modelId="{568E5342-855F-40CF-8C82-A6A6F14A37DD}" type="pres">
      <dgm:prSet presAssocID="{2FD4372B-47F2-4E3B-BB8A-79C0BA1A1D5F}" presName="chevron7" presStyleLbl="alignNode1" presStyleIdx="20" presStyleCnt="21"/>
      <dgm:spPr/>
    </dgm:pt>
    <dgm:pt modelId="{E0FB02D9-4E1D-4534-9797-FE2A88B6BFF8}" type="pres">
      <dgm:prSet presAssocID="{2FD4372B-47F2-4E3B-BB8A-79C0BA1A1D5F}" presName="childtext" presStyleLbl="solidFgAcc1" presStyleIdx="2" presStyleCnt="3" custScaleX="13115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06C3-BDCD-445C-AC2E-D354798B0517}" type="presOf" srcId="{238BC668-F3FD-48D3-BF90-2E49FEF76D01}" destId="{3BF2E795-62F2-42EB-BB0F-769AC03723EE}" srcOrd="0" destOrd="0" presId="urn:microsoft.com/office/officeart/2008/layout/VerticalAccentList"/>
    <dgm:cxn modelId="{07F69E13-3E98-423D-9CDE-576F10208255}" srcId="{238BC668-F3FD-48D3-BF90-2E49FEF76D01}" destId="{819DABAA-8965-4DE2-B0BD-046114972B23}" srcOrd="0" destOrd="0" parTransId="{A24E8DD2-F1C0-474A-8923-94B4291E07EC}" sibTransId="{F01AD2B8-D679-4852-99D4-79A136F5D563}"/>
    <dgm:cxn modelId="{E477A34F-F0B7-444C-AA2D-C0A6DEA137A9}" srcId="{2FD4372B-47F2-4E3B-BB8A-79C0BA1A1D5F}" destId="{E783D9EE-F449-4108-A9B1-783F75CE800A}" srcOrd="0" destOrd="0" parTransId="{94B0965C-A12C-4AD9-A92D-509354DA7338}" sibTransId="{8FAF9A8B-339E-46B8-BE56-9169F596D8CD}"/>
    <dgm:cxn modelId="{DC7C526D-4FE8-4762-A525-FC276FB09302}" type="presOf" srcId="{3C79F9FF-7C51-4917-9646-7C5796CBB486}" destId="{13160E2E-2B6C-40E3-8412-A701CAA0B716}" srcOrd="0" destOrd="0" presId="urn:microsoft.com/office/officeart/2008/layout/VerticalAccentList"/>
    <dgm:cxn modelId="{D74A1229-E432-46E5-B80C-4A1B2AB32ADF}" type="presOf" srcId="{819DABAA-8965-4DE2-B0BD-046114972B23}" destId="{FA52C87F-0340-43BE-8B02-0C5BAE99822E}" srcOrd="0" destOrd="0" presId="urn:microsoft.com/office/officeart/2008/layout/VerticalAccentList"/>
    <dgm:cxn modelId="{E8271AED-BDC5-4AE6-AC4A-DA21894A28E8}" srcId="{819DABAA-8965-4DE2-B0BD-046114972B23}" destId="{3C79F9FF-7C51-4917-9646-7C5796CBB486}" srcOrd="0" destOrd="0" parTransId="{CCF771F9-876E-443D-BADC-FB4F7187AC74}" sibTransId="{16300AF1-9948-46D0-B04B-5330CD8AA225}"/>
    <dgm:cxn modelId="{2256C6D5-21F1-4811-93B2-73B835ADE4E5}" srcId="{418AA62D-C625-4665-8BC2-CD332AED4ADC}" destId="{DE7029E6-A4C0-470B-A52F-EE56D257F7A5}" srcOrd="0" destOrd="0" parTransId="{0394F284-6C57-43C0-94A8-2F740B9C9307}" sibTransId="{8B4C1F3F-A990-432D-914B-B818A891151B}"/>
    <dgm:cxn modelId="{BAEEC2CD-FC52-4C94-AF1A-99FDABA14EBF}" srcId="{238BC668-F3FD-48D3-BF90-2E49FEF76D01}" destId="{418AA62D-C625-4665-8BC2-CD332AED4ADC}" srcOrd="1" destOrd="0" parTransId="{150601E3-366B-4576-A05E-718EBF2878F5}" sibTransId="{BF75399B-273F-4F75-8668-AF2CFE94B171}"/>
    <dgm:cxn modelId="{51688132-DF8C-4248-8652-F7A62F66B01D}" type="presOf" srcId="{418AA62D-C625-4665-8BC2-CD332AED4ADC}" destId="{170F119F-30DC-49E1-8E10-504D3FA2ECA2}" srcOrd="0" destOrd="0" presId="urn:microsoft.com/office/officeart/2008/layout/VerticalAccentList"/>
    <dgm:cxn modelId="{98444AB5-D430-4FE0-9BAA-447027F69A07}" srcId="{238BC668-F3FD-48D3-BF90-2E49FEF76D01}" destId="{2FD4372B-47F2-4E3B-BB8A-79C0BA1A1D5F}" srcOrd="2" destOrd="0" parTransId="{9C8BAA98-4712-4988-B9CD-D492438C1570}" sibTransId="{BDBAB524-9A04-4947-AE21-80E5266069D5}"/>
    <dgm:cxn modelId="{BD3F7C1F-2F45-4336-A34D-C73253DA3CDE}" type="presOf" srcId="{2FD4372B-47F2-4E3B-BB8A-79C0BA1A1D5F}" destId="{83FEC7B4-FF40-43EA-B1DB-E718A6F98453}" srcOrd="0" destOrd="0" presId="urn:microsoft.com/office/officeart/2008/layout/VerticalAccentList"/>
    <dgm:cxn modelId="{B5265F80-090B-4B0F-B507-8F1092701DD3}" type="presOf" srcId="{E783D9EE-F449-4108-A9B1-783F75CE800A}" destId="{E0FB02D9-4E1D-4534-9797-FE2A88B6BFF8}" srcOrd="0" destOrd="0" presId="urn:microsoft.com/office/officeart/2008/layout/VerticalAccentList"/>
    <dgm:cxn modelId="{DC795F29-87B0-4147-BF54-5E2F28725F47}" type="presOf" srcId="{DE7029E6-A4C0-470B-A52F-EE56D257F7A5}" destId="{F0BCF9AE-5318-4F73-9016-E43195C057E3}" srcOrd="0" destOrd="0" presId="urn:microsoft.com/office/officeart/2008/layout/VerticalAccentList"/>
    <dgm:cxn modelId="{E3622419-4D4A-4DAE-92F5-133663AEAEEA}" type="presParOf" srcId="{3BF2E795-62F2-42EB-BB0F-769AC03723EE}" destId="{EF3482B1-CF2A-44EE-8A16-CD5F35C27CC4}" srcOrd="0" destOrd="0" presId="urn:microsoft.com/office/officeart/2008/layout/VerticalAccentList"/>
    <dgm:cxn modelId="{CA0234DE-E444-48DF-B4E4-697B9DCF21F3}" type="presParOf" srcId="{EF3482B1-CF2A-44EE-8A16-CD5F35C27CC4}" destId="{FA52C87F-0340-43BE-8B02-0C5BAE99822E}" srcOrd="0" destOrd="0" presId="urn:microsoft.com/office/officeart/2008/layout/VerticalAccentList"/>
    <dgm:cxn modelId="{2BA38BB0-376A-4B72-88A5-129E446C7A0D}" type="presParOf" srcId="{3BF2E795-62F2-42EB-BB0F-769AC03723EE}" destId="{455FCF41-BC72-4CFC-9CE8-687696C11619}" srcOrd="1" destOrd="0" presId="urn:microsoft.com/office/officeart/2008/layout/VerticalAccentList"/>
    <dgm:cxn modelId="{D5C681C9-9A7C-4578-BA89-A27DD7D8B9F7}" type="presParOf" srcId="{455FCF41-BC72-4CFC-9CE8-687696C11619}" destId="{2ACDF7E6-9145-4680-B97E-25635BAEF732}" srcOrd="0" destOrd="0" presId="urn:microsoft.com/office/officeart/2008/layout/VerticalAccentList"/>
    <dgm:cxn modelId="{78515B82-DBC5-433B-93D7-7B999C993C5A}" type="presParOf" srcId="{455FCF41-BC72-4CFC-9CE8-687696C11619}" destId="{04319E69-9680-4230-AA0E-97897E1113AA}" srcOrd="1" destOrd="0" presId="urn:microsoft.com/office/officeart/2008/layout/VerticalAccentList"/>
    <dgm:cxn modelId="{8C7F622B-05D9-4E5D-98D0-8D76E10DBB6A}" type="presParOf" srcId="{455FCF41-BC72-4CFC-9CE8-687696C11619}" destId="{D189132E-FC65-48EC-9196-D508137A3F05}" srcOrd="2" destOrd="0" presId="urn:microsoft.com/office/officeart/2008/layout/VerticalAccentList"/>
    <dgm:cxn modelId="{A26E82A0-1308-4BEB-B43B-0B716F5E3144}" type="presParOf" srcId="{455FCF41-BC72-4CFC-9CE8-687696C11619}" destId="{0914769F-89FD-48AD-BB7B-3DEBBD8959BF}" srcOrd="3" destOrd="0" presId="urn:microsoft.com/office/officeart/2008/layout/VerticalAccentList"/>
    <dgm:cxn modelId="{47DB0A16-1474-40DF-9916-35D20F15A20A}" type="presParOf" srcId="{455FCF41-BC72-4CFC-9CE8-687696C11619}" destId="{14E155B9-862C-458D-9E91-9617FBAE99E3}" srcOrd="4" destOrd="0" presId="urn:microsoft.com/office/officeart/2008/layout/VerticalAccentList"/>
    <dgm:cxn modelId="{9CD80B0C-A2CB-47D9-9BEB-9F6B531A9980}" type="presParOf" srcId="{455FCF41-BC72-4CFC-9CE8-687696C11619}" destId="{FE99FFB5-8B4E-4AF6-A212-EF19EACCC0F6}" srcOrd="5" destOrd="0" presId="urn:microsoft.com/office/officeart/2008/layout/VerticalAccentList"/>
    <dgm:cxn modelId="{FD93DC08-78C5-4F97-9DAB-AC73F3966308}" type="presParOf" srcId="{455FCF41-BC72-4CFC-9CE8-687696C11619}" destId="{F27D5487-92A2-4AC4-9A38-178CB7D8B0E7}" srcOrd="6" destOrd="0" presId="urn:microsoft.com/office/officeart/2008/layout/VerticalAccentList"/>
    <dgm:cxn modelId="{8ECCB857-975C-4BE4-B0BE-E6A7EA7447E9}" type="presParOf" srcId="{455FCF41-BC72-4CFC-9CE8-687696C11619}" destId="{13160E2E-2B6C-40E3-8412-A701CAA0B716}" srcOrd="7" destOrd="0" presId="urn:microsoft.com/office/officeart/2008/layout/VerticalAccentList"/>
    <dgm:cxn modelId="{DC986119-44E3-49CD-8174-B9FD52D6983E}" type="presParOf" srcId="{3BF2E795-62F2-42EB-BB0F-769AC03723EE}" destId="{B235EF9B-E384-4F52-8C9D-BC7120DA3E5E}" srcOrd="2" destOrd="0" presId="urn:microsoft.com/office/officeart/2008/layout/VerticalAccentList"/>
    <dgm:cxn modelId="{17D13A59-9A54-4FC7-A6B7-3B57C71F1467}" type="presParOf" srcId="{3BF2E795-62F2-42EB-BB0F-769AC03723EE}" destId="{C57CCFC8-84F3-4BAF-8763-9209D176A3DF}" srcOrd="3" destOrd="0" presId="urn:microsoft.com/office/officeart/2008/layout/VerticalAccentList"/>
    <dgm:cxn modelId="{68517F4C-16C5-4101-B349-301FE0011572}" type="presParOf" srcId="{C57CCFC8-84F3-4BAF-8763-9209D176A3DF}" destId="{170F119F-30DC-49E1-8E10-504D3FA2ECA2}" srcOrd="0" destOrd="0" presId="urn:microsoft.com/office/officeart/2008/layout/VerticalAccentList"/>
    <dgm:cxn modelId="{99B16EA7-232C-47E6-884E-99E7AF12911C}" type="presParOf" srcId="{3BF2E795-62F2-42EB-BB0F-769AC03723EE}" destId="{ACCF4304-F700-4B96-9367-82AC64571CF2}" srcOrd="4" destOrd="0" presId="urn:microsoft.com/office/officeart/2008/layout/VerticalAccentList"/>
    <dgm:cxn modelId="{8229B001-1014-448A-AFF2-6366FE8740E1}" type="presParOf" srcId="{ACCF4304-F700-4B96-9367-82AC64571CF2}" destId="{072B7665-AB3F-4386-B01A-5643A2B234F8}" srcOrd="0" destOrd="0" presId="urn:microsoft.com/office/officeart/2008/layout/VerticalAccentList"/>
    <dgm:cxn modelId="{2F1854FD-3C6C-4C3C-BC26-4976B3D29917}" type="presParOf" srcId="{ACCF4304-F700-4B96-9367-82AC64571CF2}" destId="{D16F5B7D-0E79-43D3-A3F4-D68F5124E917}" srcOrd="1" destOrd="0" presId="urn:microsoft.com/office/officeart/2008/layout/VerticalAccentList"/>
    <dgm:cxn modelId="{CB94EFC0-AD6E-4C51-97D2-DA0FF8690CAF}" type="presParOf" srcId="{ACCF4304-F700-4B96-9367-82AC64571CF2}" destId="{942171C3-BFFF-451A-B660-32D235B1334F}" srcOrd="2" destOrd="0" presId="urn:microsoft.com/office/officeart/2008/layout/VerticalAccentList"/>
    <dgm:cxn modelId="{25A9106A-10D2-4FE8-BB03-F115ADEFDA15}" type="presParOf" srcId="{ACCF4304-F700-4B96-9367-82AC64571CF2}" destId="{82985D97-F5F8-4546-AD6A-5FFA0C7B31AF}" srcOrd="3" destOrd="0" presId="urn:microsoft.com/office/officeart/2008/layout/VerticalAccentList"/>
    <dgm:cxn modelId="{59F534B8-18E9-4751-9E3C-83DDFE84C3A5}" type="presParOf" srcId="{ACCF4304-F700-4B96-9367-82AC64571CF2}" destId="{8A5D05CD-BAF6-4DB6-8C15-1CCEEAA1D6AC}" srcOrd="4" destOrd="0" presId="urn:microsoft.com/office/officeart/2008/layout/VerticalAccentList"/>
    <dgm:cxn modelId="{1533515F-2AC8-4EC0-8FF4-5DE06FA381BD}" type="presParOf" srcId="{ACCF4304-F700-4B96-9367-82AC64571CF2}" destId="{DA8A6CA6-BE50-4D4C-BC01-029AB8A92DFF}" srcOrd="5" destOrd="0" presId="urn:microsoft.com/office/officeart/2008/layout/VerticalAccentList"/>
    <dgm:cxn modelId="{ED4703EB-9C1B-4688-9FE4-3DE6847CF443}" type="presParOf" srcId="{ACCF4304-F700-4B96-9367-82AC64571CF2}" destId="{8E8CDB07-31F1-44C6-84AB-800DEB188FB4}" srcOrd="6" destOrd="0" presId="urn:microsoft.com/office/officeart/2008/layout/VerticalAccentList"/>
    <dgm:cxn modelId="{FA0CD1F6-2447-46B1-8ECA-9614722516D7}" type="presParOf" srcId="{ACCF4304-F700-4B96-9367-82AC64571CF2}" destId="{F0BCF9AE-5318-4F73-9016-E43195C057E3}" srcOrd="7" destOrd="0" presId="urn:microsoft.com/office/officeart/2008/layout/VerticalAccentList"/>
    <dgm:cxn modelId="{2F809B72-365E-4FF7-948A-6F6C6A7BABBF}" type="presParOf" srcId="{3BF2E795-62F2-42EB-BB0F-769AC03723EE}" destId="{3935AA3D-845B-4DD9-ACD5-EB1B691A8ADA}" srcOrd="5" destOrd="0" presId="urn:microsoft.com/office/officeart/2008/layout/VerticalAccentList"/>
    <dgm:cxn modelId="{D0AB6AC6-0707-4CA6-9F71-9D7B8F04D7AD}" type="presParOf" srcId="{3BF2E795-62F2-42EB-BB0F-769AC03723EE}" destId="{F7D36922-25EE-45B5-A552-DEA64387111D}" srcOrd="6" destOrd="0" presId="urn:microsoft.com/office/officeart/2008/layout/VerticalAccentList"/>
    <dgm:cxn modelId="{8F09A515-544D-4B16-ABE8-99AC66A0C679}" type="presParOf" srcId="{F7D36922-25EE-45B5-A552-DEA64387111D}" destId="{83FEC7B4-FF40-43EA-B1DB-E718A6F98453}" srcOrd="0" destOrd="0" presId="urn:microsoft.com/office/officeart/2008/layout/VerticalAccentList"/>
    <dgm:cxn modelId="{AAE975EC-7BC8-4F81-984C-021FCA0AEE60}" type="presParOf" srcId="{3BF2E795-62F2-42EB-BB0F-769AC03723EE}" destId="{A6C26170-0460-4C5A-B792-B98CBEB80CF1}" srcOrd="7" destOrd="0" presId="urn:microsoft.com/office/officeart/2008/layout/VerticalAccentList"/>
    <dgm:cxn modelId="{9F55E5B2-11D0-4ABF-ABBF-4DFD003942A7}" type="presParOf" srcId="{A6C26170-0460-4C5A-B792-B98CBEB80CF1}" destId="{07DF4EFA-267B-41F7-B495-1612320E64E3}" srcOrd="0" destOrd="0" presId="urn:microsoft.com/office/officeart/2008/layout/VerticalAccentList"/>
    <dgm:cxn modelId="{5F9FA9C5-1C7E-40E2-8579-E32C5F53EB7F}" type="presParOf" srcId="{A6C26170-0460-4C5A-B792-B98CBEB80CF1}" destId="{54B3A8C1-B353-435C-862F-0A4A645F982D}" srcOrd="1" destOrd="0" presId="urn:microsoft.com/office/officeart/2008/layout/VerticalAccentList"/>
    <dgm:cxn modelId="{62AE3DFA-F49B-43E0-ACF5-41F03F6DAA24}" type="presParOf" srcId="{A6C26170-0460-4C5A-B792-B98CBEB80CF1}" destId="{7037AED7-EEE6-4647-BE8C-0774D7F6DFE8}" srcOrd="2" destOrd="0" presId="urn:microsoft.com/office/officeart/2008/layout/VerticalAccentList"/>
    <dgm:cxn modelId="{C3304BCF-AFB6-4163-8E0E-DB61FB7BF439}" type="presParOf" srcId="{A6C26170-0460-4C5A-B792-B98CBEB80CF1}" destId="{79E0618A-2D8A-4CE7-9B1E-04345BDA0C14}" srcOrd="3" destOrd="0" presId="urn:microsoft.com/office/officeart/2008/layout/VerticalAccentList"/>
    <dgm:cxn modelId="{8D70463F-B597-4F24-A24B-181925FD2DE1}" type="presParOf" srcId="{A6C26170-0460-4C5A-B792-B98CBEB80CF1}" destId="{5F7F90BE-78B1-4521-91A7-B8C37E52C9A5}" srcOrd="4" destOrd="0" presId="urn:microsoft.com/office/officeart/2008/layout/VerticalAccentList"/>
    <dgm:cxn modelId="{0D21DE1A-56AD-4D5D-A6F4-8DE3BDEE1966}" type="presParOf" srcId="{A6C26170-0460-4C5A-B792-B98CBEB80CF1}" destId="{DB622D5F-B7E7-4F98-B42E-4D168926D5A7}" srcOrd="5" destOrd="0" presId="urn:microsoft.com/office/officeart/2008/layout/VerticalAccentList"/>
    <dgm:cxn modelId="{FAC12CD9-B414-41D9-9898-1ACA21D2710A}" type="presParOf" srcId="{A6C26170-0460-4C5A-B792-B98CBEB80CF1}" destId="{568E5342-855F-40CF-8C82-A6A6F14A37DD}" srcOrd="6" destOrd="0" presId="urn:microsoft.com/office/officeart/2008/layout/VerticalAccentList"/>
    <dgm:cxn modelId="{CCC6F173-99BD-45F4-9F81-C102C955C755}" type="presParOf" srcId="{A6C26170-0460-4C5A-B792-B98CBEB80CF1}" destId="{E0FB02D9-4E1D-4534-9797-FE2A88B6BFF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556F0-952F-4871-8743-11E14CAD3FA8}" type="doc">
      <dgm:prSet loTypeId="urn:microsoft.com/office/officeart/2005/8/layout/arrow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4E10615-4B3E-4AC2-B035-B82229D5820D}">
      <dgm:prSet phldrT="[Text]" custT="1"/>
      <dgm:spPr/>
      <dgm:t>
        <a:bodyPr/>
        <a:lstStyle/>
        <a:p>
          <a:r>
            <a:rPr lang="th-TH" altLang="en-US" sz="1600" dirty="0">
              <a:latin typeface="Arial" panose="020B0604020202020204" pitchFamily="34" charset="0"/>
              <a:cs typeface="Arial" panose="020B0604020202020204" pitchFamily="34" charset="0"/>
            </a:rPr>
            <a:t>Yeast form</a:t>
          </a:r>
          <a:endParaRPr lang="en-US" sz="1600" dirty="0"/>
        </a:p>
      </dgm:t>
    </dgm:pt>
    <dgm:pt modelId="{E50D0FEE-237F-4E81-86AB-E6C655E2D019}" type="parTrans" cxnId="{03AC806A-66C7-4B34-A6EC-2F2ECBA45E43}">
      <dgm:prSet/>
      <dgm:spPr/>
      <dgm:t>
        <a:bodyPr/>
        <a:lstStyle/>
        <a:p>
          <a:endParaRPr lang="en-US"/>
        </a:p>
      </dgm:t>
    </dgm:pt>
    <dgm:pt modelId="{40B52B8A-7B58-4472-917A-9C764CBF4309}" type="sibTrans" cxnId="{03AC806A-66C7-4B34-A6EC-2F2ECBA45E43}">
      <dgm:prSet/>
      <dgm:spPr/>
      <dgm:t>
        <a:bodyPr/>
        <a:lstStyle/>
        <a:p>
          <a:endParaRPr lang="en-US"/>
        </a:p>
      </dgm:t>
    </dgm:pt>
    <dgm:pt modelId="{AD3BFABA-C5E0-405D-B0BF-0A043EC11F7C}">
      <dgm:prSet phldrT="[Text]" custT="1"/>
      <dgm:spPr/>
      <dgm:t>
        <a:bodyPr/>
        <a:lstStyle/>
        <a:p>
          <a:r>
            <a:rPr lang="th-TH" altLang="en-US" sz="1800" dirty="0">
              <a:latin typeface="Arial" panose="020B0604020202020204" pitchFamily="34" charset="0"/>
              <a:cs typeface="Arial" panose="020B0604020202020204" pitchFamily="34" charset="0"/>
            </a:rPr>
            <a:t>Mold form </a:t>
          </a:r>
          <a:endParaRPr lang="en-US" sz="1800" dirty="0"/>
        </a:p>
      </dgm:t>
    </dgm:pt>
    <dgm:pt modelId="{B50FA625-27EF-4B49-992E-8012F2C5D65C}" type="parTrans" cxnId="{84E3B380-7049-45F0-AAD9-87AB31353F20}">
      <dgm:prSet/>
      <dgm:spPr/>
      <dgm:t>
        <a:bodyPr/>
        <a:lstStyle/>
        <a:p>
          <a:endParaRPr lang="en-US"/>
        </a:p>
      </dgm:t>
    </dgm:pt>
    <dgm:pt modelId="{E71EB3C2-5F77-4E86-A077-E565345AE3B4}" type="sibTrans" cxnId="{84E3B380-7049-45F0-AAD9-87AB31353F20}">
      <dgm:prSet/>
      <dgm:spPr/>
      <dgm:t>
        <a:bodyPr/>
        <a:lstStyle/>
        <a:p>
          <a:endParaRPr lang="en-US"/>
        </a:p>
      </dgm:t>
    </dgm:pt>
    <dgm:pt modelId="{3F4A6C43-6020-4E8E-A28C-9FFCFE10C3E1}" type="pres">
      <dgm:prSet presAssocID="{5D9556F0-952F-4871-8743-11E14CAD3F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96D90-3111-4BC6-91A0-29D01DB2A951}" type="pres">
      <dgm:prSet presAssocID="{84E10615-4B3E-4AC2-B035-B82229D5820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C1474-4A98-4B52-91AA-6AAB18C8C9AD}" type="pres">
      <dgm:prSet presAssocID="{AD3BFABA-C5E0-405D-B0BF-0A043EC11F7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3B380-7049-45F0-AAD9-87AB31353F20}" srcId="{5D9556F0-952F-4871-8743-11E14CAD3FA8}" destId="{AD3BFABA-C5E0-405D-B0BF-0A043EC11F7C}" srcOrd="1" destOrd="0" parTransId="{B50FA625-27EF-4B49-992E-8012F2C5D65C}" sibTransId="{E71EB3C2-5F77-4E86-A077-E565345AE3B4}"/>
    <dgm:cxn modelId="{E3631F68-717A-4495-8872-67E9F485665B}" type="presOf" srcId="{84E10615-4B3E-4AC2-B035-B82229D5820D}" destId="{1C696D90-3111-4BC6-91A0-29D01DB2A951}" srcOrd="0" destOrd="0" presId="urn:microsoft.com/office/officeart/2005/8/layout/arrow5"/>
    <dgm:cxn modelId="{72DC5068-8F29-4366-B36F-D1CC83FAF1FF}" type="presOf" srcId="{AD3BFABA-C5E0-405D-B0BF-0A043EC11F7C}" destId="{338C1474-4A98-4B52-91AA-6AAB18C8C9AD}" srcOrd="0" destOrd="0" presId="urn:microsoft.com/office/officeart/2005/8/layout/arrow5"/>
    <dgm:cxn modelId="{51196DE5-864E-4876-9C3E-09CF3B13F815}" type="presOf" srcId="{5D9556F0-952F-4871-8743-11E14CAD3FA8}" destId="{3F4A6C43-6020-4E8E-A28C-9FFCFE10C3E1}" srcOrd="0" destOrd="0" presId="urn:microsoft.com/office/officeart/2005/8/layout/arrow5"/>
    <dgm:cxn modelId="{03AC806A-66C7-4B34-A6EC-2F2ECBA45E43}" srcId="{5D9556F0-952F-4871-8743-11E14CAD3FA8}" destId="{84E10615-4B3E-4AC2-B035-B82229D5820D}" srcOrd="0" destOrd="0" parTransId="{E50D0FEE-237F-4E81-86AB-E6C655E2D019}" sibTransId="{40B52B8A-7B58-4472-917A-9C764CBF4309}"/>
    <dgm:cxn modelId="{E3CA82AC-1F17-46ED-8BC9-7F55CB8AF12B}" type="presParOf" srcId="{3F4A6C43-6020-4E8E-A28C-9FFCFE10C3E1}" destId="{1C696D90-3111-4BC6-91A0-29D01DB2A951}" srcOrd="0" destOrd="0" presId="urn:microsoft.com/office/officeart/2005/8/layout/arrow5"/>
    <dgm:cxn modelId="{0DD46BA6-B042-4747-AA03-DC28FCF3657B}" type="presParOf" srcId="{3F4A6C43-6020-4E8E-A28C-9FFCFE10C3E1}" destId="{338C1474-4A98-4B52-91AA-6AAB18C8C9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3F970B-3228-445D-B005-5997796E167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401BCE-4A3C-4D05-83EA-33E66629703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Yeast:</a:t>
          </a:r>
          <a:endParaRPr lang="en-US" dirty="0">
            <a:solidFill>
              <a:schemeClr val="tx1"/>
            </a:solidFill>
          </a:endParaRPr>
        </a:p>
      </dgm:t>
    </dgm:pt>
    <dgm:pt modelId="{9E6EC361-C208-458A-9C6C-EA3CEBC0C987}" type="parTrans" cxnId="{D4A3A629-97E0-474E-BFA1-8943824281AA}">
      <dgm:prSet/>
      <dgm:spPr/>
      <dgm:t>
        <a:bodyPr/>
        <a:lstStyle/>
        <a:p>
          <a:endParaRPr lang="en-US"/>
        </a:p>
      </dgm:t>
    </dgm:pt>
    <dgm:pt modelId="{16100589-230B-4602-84DB-E79A94F586D1}" type="sibTrans" cxnId="{D4A3A629-97E0-474E-BFA1-8943824281AA}">
      <dgm:prSet/>
      <dgm:spPr/>
      <dgm:t>
        <a:bodyPr/>
        <a:lstStyle/>
        <a:p>
          <a:endParaRPr lang="en-US"/>
        </a:p>
      </dgm:t>
    </dgm:pt>
    <dgm:pt modelId="{3C92B749-67AA-45A2-9DCF-74E573FD2CF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Morphology: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749CD-FBBD-4F88-96C5-89847C5B4966}" type="parTrans" cxnId="{B96FA705-7947-42D3-BA21-5DC7862F4CBB}">
      <dgm:prSet/>
      <dgm:spPr/>
      <dgm:t>
        <a:bodyPr/>
        <a:lstStyle/>
        <a:p>
          <a:endParaRPr lang="en-US"/>
        </a:p>
      </dgm:t>
    </dgm:pt>
    <dgm:pt modelId="{A5D1644F-96CB-452B-9F61-2C2B72C461E3}" type="sibTrans" cxnId="{B96FA705-7947-42D3-BA21-5DC7862F4CBB}">
      <dgm:prSet/>
      <dgm:spPr/>
      <dgm:t>
        <a:bodyPr/>
        <a:lstStyle/>
        <a:p>
          <a:endParaRPr lang="en-US"/>
        </a:p>
      </dgm:t>
    </dgm:pt>
    <dgm:pt modelId="{2DFB52F3-7401-4287-8E07-E72C76345AC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2400" dirty="0">
              <a:solidFill>
                <a:schemeClr val="tx1"/>
              </a:solidFill>
            </a:rPr>
            <a:t>Colony</a:t>
          </a:r>
        </a:p>
        <a:p>
          <a:r>
            <a:rPr lang="en-US" sz="2400" dirty="0">
              <a:solidFill>
                <a:schemeClr val="tx1"/>
              </a:solidFill>
            </a:rPr>
            <a:t>(culture)</a:t>
          </a:r>
          <a:endParaRPr lang="en-US" sz="1600" dirty="0">
            <a:solidFill>
              <a:schemeClr val="tx1"/>
            </a:solidFill>
          </a:endParaRPr>
        </a:p>
      </dgm:t>
    </dgm:pt>
    <dgm:pt modelId="{4A2D6844-8209-456F-8E85-D59B0F24460A}" type="parTrans" cxnId="{20765CC7-DEA8-4078-A80B-20D0DC5D99BD}">
      <dgm:prSet/>
      <dgm:spPr/>
      <dgm:t>
        <a:bodyPr/>
        <a:lstStyle/>
        <a:p>
          <a:endParaRPr lang="en-US"/>
        </a:p>
      </dgm:t>
    </dgm:pt>
    <dgm:pt modelId="{2B315FED-47D0-430D-9800-6CDFBF4AE4DD}" type="sibTrans" cxnId="{20765CC7-DEA8-4078-A80B-20D0DC5D99BD}">
      <dgm:prSet/>
      <dgm:spPr/>
      <dgm:t>
        <a:bodyPr/>
        <a:lstStyle/>
        <a:p>
          <a:endParaRPr lang="en-US"/>
        </a:p>
      </dgm:t>
    </dgm:pt>
    <dgm:pt modelId="{1636D593-7637-4925-81D1-E17D69C7EB3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Reproduction: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08A66797-5DDA-4C87-A9E4-C0E10617BD43}" type="parTrans" cxnId="{B7EF8BB3-301F-4414-AEB7-DC65AA439545}">
      <dgm:prSet/>
      <dgm:spPr/>
      <dgm:t>
        <a:bodyPr/>
        <a:lstStyle/>
        <a:p>
          <a:endParaRPr lang="en-US"/>
        </a:p>
      </dgm:t>
    </dgm:pt>
    <dgm:pt modelId="{553201C8-6171-4078-8B20-DF46F5E0D680}" type="sibTrans" cxnId="{B7EF8BB3-301F-4414-AEB7-DC65AA439545}">
      <dgm:prSet/>
      <dgm:spPr/>
      <dgm:t>
        <a:bodyPr/>
        <a:lstStyle/>
        <a:p>
          <a:endParaRPr lang="en-US"/>
        </a:p>
      </dgm:t>
    </dgm:pt>
    <dgm:pt modelId="{E6F98C57-BD0C-41BD-A438-DE9C5EF4B27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Budding(Asexually)</a:t>
          </a:r>
        </a:p>
      </dgm:t>
    </dgm:pt>
    <dgm:pt modelId="{B02FDB1A-D109-4632-9352-9A776E9A4EEB}" type="parTrans" cxnId="{AC37D32D-C046-4499-91E8-5368994F3248}">
      <dgm:prSet/>
      <dgm:spPr/>
      <dgm:t>
        <a:bodyPr/>
        <a:lstStyle/>
        <a:p>
          <a:endParaRPr lang="en-US"/>
        </a:p>
      </dgm:t>
    </dgm:pt>
    <dgm:pt modelId="{8E22D4AC-E413-47C5-BFB6-C6E16865C58B}" type="sibTrans" cxnId="{AC37D32D-C046-4499-91E8-5368994F3248}">
      <dgm:prSet/>
      <dgm:spPr/>
      <dgm:t>
        <a:bodyPr/>
        <a:lstStyle/>
        <a:p>
          <a:endParaRPr lang="en-US"/>
        </a:p>
      </dgm:t>
    </dgm:pt>
    <dgm:pt modelId="{17224A67-CCEF-4444-99AD-A7661BC2707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Examples: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EFFCE-449A-4D28-91C0-7529C59AE89B}" type="parTrans" cxnId="{5A929099-95ED-40DC-A622-69BEBF7769C2}">
      <dgm:prSet/>
      <dgm:spPr/>
      <dgm:t>
        <a:bodyPr/>
        <a:lstStyle/>
        <a:p>
          <a:endParaRPr lang="en-US"/>
        </a:p>
      </dgm:t>
    </dgm:pt>
    <dgm:pt modelId="{462C9BFA-2B27-4AB1-A4D6-E4BA517B2758}" type="sibTrans" cxnId="{5A929099-95ED-40DC-A622-69BEBF7769C2}">
      <dgm:prSet/>
      <dgm:spPr/>
      <dgm:t>
        <a:bodyPr/>
        <a:lstStyle/>
        <a:p>
          <a:endParaRPr lang="en-US"/>
        </a:p>
      </dgm:t>
    </dgm:pt>
    <dgm:pt modelId="{9B262D39-C79F-4197-B137-4F36811B880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Saccharomyces cerevisiae </a:t>
          </a:r>
        </a:p>
        <a:p>
          <a:r>
            <a:rPr lang="en-US" altLang="en-US" sz="1600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(found in Baking Powder</a:t>
          </a:r>
          <a:r>
            <a:rPr lang="en-US" altLang="en-US" sz="105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9959E58-8C5A-473F-948E-E20257A4A867}" type="parTrans" cxnId="{807E0303-052E-4489-8E24-EF40031BC47C}">
      <dgm:prSet/>
      <dgm:spPr/>
      <dgm:t>
        <a:bodyPr/>
        <a:lstStyle/>
        <a:p>
          <a:endParaRPr lang="en-US"/>
        </a:p>
      </dgm:t>
    </dgm:pt>
    <dgm:pt modelId="{772E8F99-246F-422C-9FC6-2A5FD97471E6}" type="sibTrans" cxnId="{807E0303-052E-4489-8E24-EF40031BC47C}">
      <dgm:prSet/>
      <dgm:spPr/>
      <dgm:t>
        <a:bodyPr/>
        <a:lstStyle/>
        <a:p>
          <a:endParaRPr lang="en-US"/>
        </a:p>
      </dgm:t>
    </dgm:pt>
    <dgm:pt modelId="{2EBE8209-584B-4B6C-8AE0-6FF6D71760C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Candida </a:t>
          </a:r>
          <a:r>
            <a:rPr lang="en-US" altLang="en-US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albicans</a:t>
          </a:r>
          <a:endParaRPr lang="en-US" alt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(found as normal flora)</a:t>
          </a:r>
          <a:endParaRPr lang="en-US" sz="14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18F2E-964F-482B-8625-A3FFFFFDFC0F}" type="parTrans" cxnId="{7D1A5453-9EA0-4951-BD96-3F06F3F26E95}">
      <dgm:prSet/>
      <dgm:spPr/>
      <dgm:t>
        <a:bodyPr/>
        <a:lstStyle/>
        <a:p>
          <a:endParaRPr lang="en-US"/>
        </a:p>
      </dgm:t>
    </dgm:pt>
    <dgm:pt modelId="{E7A14CDE-DCDF-420D-BC43-D85F4E1313E2}" type="sibTrans" cxnId="{7D1A5453-9EA0-4951-BD96-3F06F3F26E95}">
      <dgm:prSet/>
      <dgm:spPr/>
      <dgm:t>
        <a:bodyPr/>
        <a:lstStyle/>
        <a:p>
          <a:endParaRPr lang="en-US"/>
        </a:p>
      </dgm:t>
    </dgm:pt>
    <dgm:pt modelId="{EE7C27A7-FE8B-4730-9BEE-14C1CFDDF9FE}" type="pres">
      <dgm:prSet presAssocID="{C93F970B-3228-445D-B005-5997796E16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924570-499C-4970-B118-707E330CB845}" type="pres">
      <dgm:prSet presAssocID="{83401BCE-4A3C-4D05-83EA-33E666297032}" presName="vertOne" presStyleCnt="0"/>
      <dgm:spPr/>
    </dgm:pt>
    <dgm:pt modelId="{87ED6A29-66B3-4791-A58B-11172C779A34}" type="pres">
      <dgm:prSet presAssocID="{83401BCE-4A3C-4D05-83EA-33E666297032}" presName="txOne" presStyleLbl="node0" presStyleIdx="0" presStyleCnt="1" custScaleY="27966" custLinFactNeighborX="-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AF354-B9B4-4A82-9DA5-12EE0BDEA1ED}" type="pres">
      <dgm:prSet presAssocID="{83401BCE-4A3C-4D05-83EA-33E666297032}" presName="parTransOne" presStyleCnt="0"/>
      <dgm:spPr/>
    </dgm:pt>
    <dgm:pt modelId="{085FD9A2-BBD1-460D-A5C2-1F0A51F01788}" type="pres">
      <dgm:prSet presAssocID="{83401BCE-4A3C-4D05-83EA-33E666297032}" presName="horzOne" presStyleCnt="0"/>
      <dgm:spPr/>
    </dgm:pt>
    <dgm:pt modelId="{96CBD490-F1D1-43A0-BB2F-2B5DBF29CE39}" type="pres">
      <dgm:prSet presAssocID="{3C92B749-67AA-45A2-9DCF-74E573FD2CF3}" presName="vertTwo" presStyleCnt="0"/>
      <dgm:spPr/>
    </dgm:pt>
    <dgm:pt modelId="{98BBF16D-1C81-4BBA-AAF6-AD1172815FFD}" type="pres">
      <dgm:prSet presAssocID="{3C92B749-67AA-45A2-9DCF-74E573FD2CF3}" presName="txTwo" presStyleLbl="node2" presStyleIdx="0" presStyleCnt="3" custScaleY="33180" custLinFactNeighborX="2806" custLinFactNeighborY="-41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B42EB-2D32-41D4-8D26-2AE19539111A}" type="pres">
      <dgm:prSet presAssocID="{3C92B749-67AA-45A2-9DCF-74E573FD2CF3}" presName="parTransTwo" presStyleCnt="0"/>
      <dgm:spPr/>
    </dgm:pt>
    <dgm:pt modelId="{359AE333-FD6E-4CEA-958A-8D2F578C98D2}" type="pres">
      <dgm:prSet presAssocID="{3C92B749-67AA-45A2-9DCF-74E573FD2CF3}" presName="horzTwo" presStyleCnt="0"/>
      <dgm:spPr/>
    </dgm:pt>
    <dgm:pt modelId="{FE1DF69E-40F2-41C8-B138-24621DF50FCA}" type="pres">
      <dgm:prSet presAssocID="{2DFB52F3-7401-4287-8E07-E72C76345AC7}" presName="vertThree" presStyleCnt="0"/>
      <dgm:spPr/>
    </dgm:pt>
    <dgm:pt modelId="{3357FB58-02AB-4A34-869B-9CF9325C51B7}" type="pres">
      <dgm:prSet presAssocID="{2DFB52F3-7401-4287-8E07-E72C76345AC7}" presName="txThree" presStyleLbl="node3" presStyleIdx="0" presStyleCnt="4" custScaleY="31096" custLinFactNeighborX="2806" custLinFactNeighborY="-10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FFC39-9B0E-4847-9FCD-959123E4F4CA}" type="pres">
      <dgm:prSet presAssocID="{2DFB52F3-7401-4287-8E07-E72C76345AC7}" presName="horzThree" presStyleCnt="0"/>
      <dgm:spPr/>
    </dgm:pt>
    <dgm:pt modelId="{0FE4F09D-765D-495D-9DCA-F344A9169A66}" type="pres">
      <dgm:prSet presAssocID="{A5D1644F-96CB-452B-9F61-2C2B72C461E3}" presName="sibSpaceTwo" presStyleCnt="0"/>
      <dgm:spPr/>
    </dgm:pt>
    <dgm:pt modelId="{F3BA0652-06A8-446F-9FB8-D8BE526C8D6E}" type="pres">
      <dgm:prSet presAssocID="{1636D593-7637-4925-81D1-E17D69C7EB34}" presName="vertTwo" presStyleCnt="0"/>
      <dgm:spPr/>
    </dgm:pt>
    <dgm:pt modelId="{E80CCDA8-B114-4250-B4E6-A65D2349067E}" type="pres">
      <dgm:prSet presAssocID="{1636D593-7637-4925-81D1-E17D69C7EB34}" presName="txTwo" presStyleLbl="node2" presStyleIdx="1" presStyleCnt="3" custScaleY="37713" custLinFactNeighborX="-2820" custLinFactNeighborY="-55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03919-DC08-4486-BB6D-70489EC0CFCE}" type="pres">
      <dgm:prSet presAssocID="{1636D593-7637-4925-81D1-E17D69C7EB34}" presName="parTransTwo" presStyleCnt="0"/>
      <dgm:spPr/>
    </dgm:pt>
    <dgm:pt modelId="{484168FE-0291-42B0-B5CD-669986988BC7}" type="pres">
      <dgm:prSet presAssocID="{1636D593-7637-4925-81D1-E17D69C7EB34}" presName="horzTwo" presStyleCnt="0"/>
      <dgm:spPr/>
    </dgm:pt>
    <dgm:pt modelId="{92A01604-D9C7-46FC-879D-87E7106A01B3}" type="pres">
      <dgm:prSet presAssocID="{E6F98C57-BD0C-41BD-A438-DE9C5EF4B278}" presName="vertThree" presStyleCnt="0"/>
      <dgm:spPr/>
    </dgm:pt>
    <dgm:pt modelId="{3BA43810-D64E-45D7-8578-97B1A90D12AD}" type="pres">
      <dgm:prSet presAssocID="{E6F98C57-BD0C-41BD-A438-DE9C5EF4B278}" presName="txThree" presStyleLbl="node3" presStyleIdx="1" presStyleCnt="4" custScaleY="32539" custLinFactNeighborX="1596" custLinFactNeighborY="-14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8BD1E-F4E0-4C03-B263-10AC801463D3}" type="pres">
      <dgm:prSet presAssocID="{E6F98C57-BD0C-41BD-A438-DE9C5EF4B278}" presName="horzThree" presStyleCnt="0"/>
      <dgm:spPr/>
    </dgm:pt>
    <dgm:pt modelId="{F1C1D2DA-04CD-4128-8DF1-3F314028B24F}" type="pres">
      <dgm:prSet presAssocID="{553201C8-6171-4078-8B20-DF46F5E0D680}" presName="sibSpaceTwo" presStyleCnt="0"/>
      <dgm:spPr/>
    </dgm:pt>
    <dgm:pt modelId="{B8160421-54D5-4E5C-917A-F02E76A88D39}" type="pres">
      <dgm:prSet presAssocID="{17224A67-CCEF-4444-99AD-A7661BC27074}" presName="vertTwo" presStyleCnt="0"/>
      <dgm:spPr/>
    </dgm:pt>
    <dgm:pt modelId="{BB7EE017-D890-44A8-B98E-7B5131FEC469}" type="pres">
      <dgm:prSet presAssocID="{17224A67-CCEF-4444-99AD-A7661BC27074}" presName="txTwo" presStyleLbl="node2" presStyleIdx="2" presStyleCnt="3" custScaleY="36323" custLinFactNeighborX="427" custLinFactNeighborY="-45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1F9C8E-75DF-4476-B58D-DD4C57CED192}" type="pres">
      <dgm:prSet presAssocID="{17224A67-CCEF-4444-99AD-A7661BC27074}" presName="parTransTwo" presStyleCnt="0"/>
      <dgm:spPr/>
    </dgm:pt>
    <dgm:pt modelId="{BF511BC4-B5AC-4FEE-A6A2-E2D9214283F5}" type="pres">
      <dgm:prSet presAssocID="{17224A67-CCEF-4444-99AD-A7661BC27074}" presName="horzTwo" presStyleCnt="0"/>
      <dgm:spPr/>
    </dgm:pt>
    <dgm:pt modelId="{14E125EF-64FB-4CF9-AD33-705879093CA2}" type="pres">
      <dgm:prSet presAssocID="{2EBE8209-584B-4B6C-8AE0-6FF6D71760C9}" presName="vertThree" presStyleCnt="0"/>
      <dgm:spPr/>
    </dgm:pt>
    <dgm:pt modelId="{2D1F3E13-E529-4657-B0B2-F418036B7927}" type="pres">
      <dgm:prSet presAssocID="{2EBE8209-584B-4B6C-8AE0-6FF6D71760C9}" presName="txThree" presStyleLbl="node3" presStyleIdx="2" presStyleCnt="4" custScaleY="50511" custLinFactNeighborX="873" custLinFactNeighborY="-10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B53F6-5ED7-467B-BADE-0286127F39AA}" type="pres">
      <dgm:prSet presAssocID="{2EBE8209-584B-4B6C-8AE0-6FF6D71760C9}" presName="horzThree" presStyleCnt="0"/>
      <dgm:spPr/>
    </dgm:pt>
    <dgm:pt modelId="{74DDD5E1-9B6F-4B87-91B0-8CA4380E0397}" type="pres">
      <dgm:prSet presAssocID="{E7A14CDE-DCDF-420D-BC43-D85F4E1313E2}" presName="sibSpaceThree" presStyleCnt="0"/>
      <dgm:spPr/>
    </dgm:pt>
    <dgm:pt modelId="{1C51FA6C-A62B-404C-8C6D-871004E2C033}" type="pres">
      <dgm:prSet presAssocID="{9B262D39-C79F-4197-B137-4F36811B880E}" presName="vertThree" presStyleCnt="0"/>
      <dgm:spPr/>
    </dgm:pt>
    <dgm:pt modelId="{B99D8C4D-55DB-43DF-A13D-CB9CC1225676}" type="pres">
      <dgm:prSet presAssocID="{9B262D39-C79F-4197-B137-4F36811B880E}" presName="txThree" presStyleLbl="node3" presStyleIdx="3" presStyleCnt="4" custScaleY="51319" custLinFactNeighborX="977" custLinFactNeighborY="-91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BA361-97D6-46AC-AD8D-46846083B2D9}" type="pres">
      <dgm:prSet presAssocID="{9B262D39-C79F-4197-B137-4F36811B880E}" presName="horzThree" presStyleCnt="0"/>
      <dgm:spPr/>
    </dgm:pt>
  </dgm:ptLst>
  <dgm:cxnLst>
    <dgm:cxn modelId="{B96FA705-7947-42D3-BA21-5DC7862F4CBB}" srcId="{83401BCE-4A3C-4D05-83EA-33E666297032}" destId="{3C92B749-67AA-45A2-9DCF-74E573FD2CF3}" srcOrd="0" destOrd="0" parTransId="{603749CD-FBBD-4F88-96C5-89847C5B4966}" sibTransId="{A5D1644F-96CB-452B-9F61-2C2B72C461E3}"/>
    <dgm:cxn modelId="{5A929099-95ED-40DC-A622-69BEBF7769C2}" srcId="{83401BCE-4A3C-4D05-83EA-33E666297032}" destId="{17224A67-CCEF-4444-99AD-A7661BC27074}" srcOrd="2" destOrd="0" parTransId="{66CEFFCE-449A-4D28-91C0-7529C59AE89B}" sibTransId="{462C9BFA-2B27-4AB1-A4D6-E4BA517B2758}"/>
    <dgm:cxn modelId="{156E190C-F470-4553-9C11-BDC808A795C9}" type="presOf" srcId="{2EBE8209-584B-4B6C-8AE0-6FF6D71760C9}" destId="{2D1F3E13-E529-4657-B0B2-F418036B7927}" srcOrd="0" destOrd="0" presId="urn:microsoft.com/office/officeart/2005/8/layout/hierarchy4"/>
    <dgm:cxn modelId="{7C917920-F92F-4081-A999-274944985E17}" type="presOf" srcId="{9B262D39-C79F-4197-B137-4F36811B880E}" destId="{B99D8C4D-55DB-43DF-A13D-CB9CC1225676}" srcOrd="0" destOrd="0" presId="urn:microsoft.com/office/officeart/2005/8/layout/hierarchy4"/>
    <dgm:cxn modelId="{8D509A19-FDA6-4871-A4B5-737DDDD362D9}" type="presOf" srcId="{E6F98C57-BD0C-41BD-A438-DE9C5EF4B278}" destId="{3BA43810-D64E-45D7-8578-97B1A90D12AD}" srcOrd="0" destOrd="0" presId="urn:microsoft.com/office/officeart/2005/8/layout/hierarchy4"/>
    <dgm:cxn modelId="{D4A3A629-97E0-474E-BFA1-8943824281AA}" srcId="{C93F970B-3228-445D-B005-5997796E1679}" destId="{83401BCE-4A3C-4D05-83EA-33E666297032}" srcOrd="0" destOrd="0" parTransId="{9E6EC361-C208-458A-9C6C-EA3CEBC0C987}" sibTransId="{16100589-230B-4602-84DB-E79A94F586D1}"/>
    <dgm:cxn modelId="{7D1A5453-9EA0-4951-BD96-3F06F3F26E95}" srcId="{17224A67-CCEF-4444-99AD-A7661BC27074}" destId="{2EBE8209-584B-4B6C-8AE0-6FF6D71760C9}" srcOrd="0" destOrd="0" parTransId="{11218F2E-964F-482B-8625-A3FFFFFDFC0F}" sibTransId="{E7A14CDE-DCDF-420D-BC43-D85F4E1313E2}"/>
    <dgm:cxn modelId="{AC37D32D-C046-4499-91E8-5368994F3248}" srcId="{1636D593-7637-4925-81D1-E17D69C7EB34}" destId="{E6F98C57-BD0C-41BD-A438-DE9C5EF4B278}" srcOrd="0" destOrd="0" parTransId="{B02FDB1A-D109-4632-9352-9A776E9A4EEB}" sibTransId="{8E22D4AC-E413-47C5-BFB6-C6E16865C58B}"/>
    <dgm:cxn modelId="{B7EF8BB3-301F-4414-AEB7-DC65AA439545}" srcId="{83401BCE-4A3C-4D05-83EA-33E666297032}" destId="{1636D593-7637-4925-81D1-E17D69C7EB34}" srcOrd="1" destOrd="0" parTransId="{08A66797-5DDA-4C87-A9E4-C0E10617BD43}" sibTransId="{553201C8-6171-4078-8B20-DF46F5E0D680}"/>
    <dgm:cxn modelId="{421FA78D-7D54-44A0-8B15-4427B49433BC}" type="presOf" srcId="{17224A67-CCEF-4444-99AD-A7661BC27074}" destId="{BB7EE017-D890-44A8-B98E-7B5131FEC469}" srcOrd="0" destOrd="0" presId="urn:microsoft.com/office/officeart/2005/8/layout/hierarchy4"/>
    <dgm:cxn modelId="{699D015F-FD90-4A76-9B65-3FFC68A5E570}" type="presOf" srcId="{3C92B749-67AA-45A2-9DCF-74E573FD2CF3}" destId="{98BBF16D-1C81-4BBA-AAF6-AD1172815FFD}" srcOrd="0" destOrd="0" presId="urn:microsoft.com/office/officeart/2005/8/layout/hierarchy4"/>
    <dgm:cxn modelId="{0BE2801D-CDC8-4DA7-BB2F-33CF784850CA}" type="presOf" srcId="{2DFB52F3-7401-4287-8E07-E72C76345AC7}" destId="{3357FB58-02AB-4A34-869B-9CF9325C51B7}" srcOrd="0" destOrd="0" presId="urn:microsoft.com/office/officeart/2005/8/layout/hierarchy4"/>
    <dgm:cxn modelId="{B9AECAC6-31FC-475E-A932-9CC99D4F7A39}" type="presOf" srcId="{1636D593-7637-4925-81D1-E17D69C7EB34}" destId="{E80CCDA8-B114-4250-B4E6-A65D2349067E}" srcOrd="0" destOrd="0" presId="urn:microsoft.com/office/officeart/2005/8/layout/hierarchy4"/>
    <dgm:cxn modelId="{20765CC7-DEA8-4078-A80B-20D0DC5D99BD}" srcId="{3C92B749-67AA-45A2-9DCF-74E573FD2CF3}" destId="{2DFB52F3-7401-4287-8E07-E72C76345AC7}" srcOrd="0" destOrd="0" parTransId="{4A2D6844-8209-456F-8E85-D59B0F24460A}" sibTransId="{2B315FED-47D0-430D-9800-6CDFBF4AE4DD}"/>
    <dgm:cxn modelId="{127C6D32-1E51-47B3-9989-2E13B94B51F7}" type="presOf" srcId="{83401BCE-4A3C-4D05-83EA-33E666297032}" destId="{87ED6A29-66B3-4791-A58B-11172C779A34}" srcOrd="0" destOrd="0" presId="urn:microsoft.com/office/officeart/2005/8/layout/hierarchy4"/>
    <dgm:cxn modelId="{807E0303-052E-4489-8E24-EF40031BC47C}" srcId="{17224A67-CCEF-4444-99AD-A7661BC27074}" destId="{9B262D39-C79F-4197-B137-4F36811B880E}" srcOrd="1" destOrd="0" parTransId="{79959E58-8C5A-473F-948E-E20257A4A867}" sibTransId="{772E8F99-246F-422C-9FC6-2A5FD97471E6}"/>
    <dgm:cxn modelId="{3A02F39E-1809-4F38-B3CF-1CE4FA8014F4}" type="presOf" srcId="{C93F970B-3228-445D-B005-5997796E1679}" destId="{EE7C27A7-FE8B-4730-9BEE-14C1CFDDF9FE}" srcOrd="0" destOrd="0" presId="urn:microsoft.com/office/officeart/2005/8/layout/hierarchy4"/>
    <dgm:cxn modelId="{089E4EED-3FCE-4B6D-AF89-9FCCD0490A2A}" type="presParOf" srcId="{EE7C27A7-FE8B-4730-9BEE-14C1CFDDF9FE}" destId="{6D924570-499C-4970-B118-707E330CB845}" srcOrd="0" destOrd="0" presId="urn:microsoft.com/office/officeart/2005/8/layout/hierarchy4"/>
    <dgm:cxn modelId="{7EFF982C-89E4-4820-AF58-A797A649CEF1}" type="presParOf" srcId="{6D924570-499C-4970-B118-707E330CB845}" destId="{87ED6A29-66B3-4791-A58B-11172C779A34}" srcOrd="0" destOrd="0" presId="urn:microsoft.com/office/officeart/2005/8/layout/hierarchy4"/>
    <dgm:cxn modelId="{BD63CC7D-F044-41F9-8284-E71EBD8E9DCA}" type="presParOf" srcId="{6D924570-499C-4970-B118-707E330CB845}" destId="{BAAAF354-B9B4-4A82-9DA5-12EE0BDEA1ED}" srcOrd="1" destOrd="0" presId="urn:microsoft.com/office/officeart/2005/8/layout/hierarchy4"/>
    <dgm:cxn modelId="{6FD657D6-CA0B-4C70-8297-5C2E8D8F8C38}" type="presParOf" srcId="{6D924570-499C-4970-B118-707E330CB845}" destId="{085FD9A2-BBD1-460D-A5C2-1F0A51F01788}" srcOrd="2" destOrd="0" presId="urn:microsoft.com/office/officeart/2005/8/layout/hierarchy4"/>
    <dgm:cxn modelId="{08611376-6AE0-4944-934E-144532A85BED}" type="presParOf" srcId="{085FD9A2-BBD1-460D-A5C2-1F0A51F01788}" destId="{96CBD490-F1D1-43A0-BB2F-2B5DBF29CE39}" srcOrd="0" destOrd="0" presId="urn:microsoft.com/office/officeart/2005/8/layout/hierarchy4"/>
    <dgm:cxn modelId="{6E32A496-199A-4938-985A-0C9010EB6FBB}" type="presParOf" srcId="{96CBD490-F1D1-43A0-BB2F-2B5DBF29CE39}" destId="{98BBF16D-1C81-4BBA-AAF6-AD1172815FFD}" srcOrd="0" destOrd="0" presId="urn:microsoft.com/office/officeart/2005/8/layout/hierarchy4"/>
    <dgm:cxn modelId="{3199AE77-CB14-4108-9484-02883224B92D}" type="presParOf" srcId="{96CBD490-F1D1-43A0-BB2F-2B5DBF29CE39}" destId="{E2EB42EB-2D32-41D4-8D26-2AE19539111A}" srcOrd="1" destOrd="0" presId="urn:microsoft.com/office/officeart/2005/8/layout/hierarchy4"/>
    <dgm:cxn modelId="{11A2A2BE-2A00-48A7-8B49-EDD248C77D20}" type="presParOf" srcId="{96CBD490-F1D1-43A0-BB2F-2B5DBF29CE39}" destId="{359AE333-FD6E-4CEA-958A-8D2F578C98D2}" srcOrd="2" destOrd="0" presId="urn:microsoft.com/office/officeart/2005/8/layout/hierarchy4"/>
    <dgm:cxn modelId="{AF66B147-CE77-4C91-ADC5-32B8576211EE}" type="presParOf" srcId="{359AE333-FD6E-4CEA-958A-8D2F578C98D2}" destId="{FE1DF69E-40F2-41C8-B138-24621DF50FCA}" srcOrd="0" destOrd="0" presId="urn:microsoft.com/office/officeart/2005/8/layout/hierarchy4"/>
    <dgm:cxn modelId="{6C9C587F-58A5-4056-A617-1031BBE05ED1}" type="presParOf" srcId="{FE1DF69E-40F2-41C8-B138-24621DF50FCA}" destId="{3357FB58-02AB-4A34-869B-9CF9325C51B7}" srcOrd="0" destOrd="0" presId="urn:microsoft.com/office/officeart/2005/8/layout/hierarchy4"/>
    <dgm:cxn modelId="{5E61C86C-E2D5-4A7C-8742-C0F51D4B34FB}" type="presParOf" srcId="{FE1DF69E-40F2-41C8-B138-24621DF50FCA}" destId="{930FFC39-9B0E-4847-9FCD-959123E4F4CA}" srcOrd="1" destOrd="0" presId="urn:microsoft.com/office/officeart/2005/8/layout/hierarchy4"/>
    <dgm:cxn modelId="{9463E934-5141-4528-AC20-27CE4FADB1A9}" type="presParOf" srcId="{085FD9A2-BBD1-460D-A5C2-1F0A51F01788}" destId="{0FE4F09D-765D-495D-9DCA-F344A9169A66}" srcOrd="1" destOrd="0" presId="urn:microsoft.com/office/officeart/2005/8/layout/hierarchy4"/>
    <dgm:cxn modelId="{F955AAB8-0DF1-4C22-83C1-487D7D1964A3}" type="presParOf" srcId="{085FD9A2-BBD1-460D-A5C2-1F0A51F01788}" destId="{F3BA0652-06A8-446F-9FB8-D8BE526C8D6E}" srcOrd="2" destOrd="0" presId="urn:microsoft.com/office/officeart/2005/8/layout/hierarchy4"/>
    <dgm:cxn modelId="{278DC217-E77E-4A9C-98A4-A901EE9182BB}" type="presParOf" srcId="{F3BA0652-06A8-446F-9FB8-D8BE526C8D6E}" destId="{E80CCDA8-B114-4250-B4E6-A65D2349067E}" srcOrd="0" destOrd="0" presId="urn:microsoft.com/office/officeart/2005/8/layout/hierarchy4"/>
    <dgm:cxn modelId="{3B27BF2A-BBA1-4EB1-A84D-D2C592A52D35}" type="presParOf" srcId="{F3BA0652-06A8-446F-9FB8-D8BE526C8D6E}" destId="{E3A03919-DC08-4486-BB6D-70489EC0CFCE}" srcOrd="1" destOrd="0" presId="urn:microsoft.com/office/officeart/2005/8/layout/hierarchy4"/>
    <dgm:cxn modelId="{2A0590B4-C3BC-41CF-B9A3-664CAB4DA1B9}" type="presParOf" srcId="{F3BA0652-06A8-446F-9FB8-D8BE526C8D6E}" destId="{484168FE-0291-42B0-B5CD-669986988BC7}" srcOrd="2" destOrd="0" presId="urn:microsoft.com/office/officeart/2005/8/layout/hierarchy4"/>
    <dgm:cxn modelId="{DCE77CAA-84BD-4F26-8D2D-3DB323395DAC}" type="presParOf" srcId="{484168FE-0291-42B0-B5CD-669986988BC7}" destId="{92A01604-D9C7-46FC-879D-87E7106A01B3}" srcOrd="0" destOrd="0" presId="urn:microsoft.com/office/officeart/2005/8/layout/hierarchy4"/>
    <dgm:cxn modelId="{4546BA66-7AF4-4A79-97F0-7AAA068664B4}" type="presParOf" srcId="{92A01604-D9C7-46FC-879D-87E7106A01B3}" destId="{3BA43810-D64E-45D7-8578-97B1A90D12AD}" srcOrd="0" destOrd="0" presId="urn:microsoft.com/office/officeart/2005/8/layout/hierarchy4"/>
    <dgm:cxn modelId="{8261C7DE-959B-4E3A-9F72-9BC95DC6E3CC}" type="presParOf" srcId="{92A01604-D9C7-46FC-879D-87E7106A01B3}" destId="{0B38BD1E-F4E0-4C03-B263-10AC801463D3}" srcOrd="1" destOrd="0" presId="urn:microsoft.com/office/officeart/2005/8/layout/hierarchy4"/>
    <dgm:cxn modelId="{94E12042-C530-4873-89E4-D9029845A84F}" type="presParOf" srcId="{085FD9A2-BBD1-460D-A5C2-1F0A51F01788}" destId="{F1C1D2DA-04CD-4128-8DF1-3F314028B24F}" srcOrd="3" destOrd="0" presId="urn:microsoft.com/office/officeart/2005/8/layout/hierarchy4"/>
    <dgm:cxn modelId="{B9852A2E-DF1F-4637-AD58-5A0B416DB47D}" type="presParOf" srcId="{085FD9A2-BBD1-460D-A5C2-1F0A51F01788}" destId="{B8160421-54D5-4E5C-917A-F02E76A88D39}" srcOrd="4" destOrd="0" presId="urn:microsoft.com/office/officeart/2005/8/layout/hierarchy4"/>
    <dgm:cxn modelId="{790E3AD0-EB66-4CA3-B024-459313B0C2F1}" type="presParOf" srcId="{B8160421-54D5-4E5C-917A-F02E76A88D39}" destId="{BB7EE017-D890-44A8-B98E-7B5131FEC469}" srcOrd="0" destOrd="0" presId="urn:microsoft.com/office/officeart/2005/8/layout/hierarchy4"/>
    <dgm:cxn modelId="{21D120CD-BCA1-43CE-9C7D-2085B3C78D19}" type="presParOf" srcId="{B8160421-54D5-4E5C-917A-F02E76A88D39}" destId="{F11F9C8E-75DF-4476-B58D-DD4C57CED192}" srcOrd="1" destOrd="0" presId="urn:microsoft.com/office/officeart/2005/8/layout/hierarchy4"/>
    <dgm:cxn modelId="{47B90C72-1CCA-431C-B6A8-6BBCA60D7DAC}" type="presParOf" srcId="{B8160421-54D5-4E5C-917A-F02E76A88D39}" destId="{BF511BC4-B5AC-4FEE-A6A2-E2D9214283F5}" srcOrd="2" destOrd="0" presId="urn:microsoft.com/office/officeart/2005/8/layout/hierarchy4"/>
    <dgm:cxn modelId="{3B7F04CE-D9BF-4930-9B9E-F4BE70DFF314}" type="presParOf" srcId="{BF511BC4-B5AC-4FEE-A6A2-E2D9214283F5}" destId="{14E125EF-64FB-4CF9-AD33-705879093CA2}" srcOrd="0" destOrd="0" presId="urn:microsoft.com/office/officeart/2005/8/layout/hierarchy4"/>
    <dgm:cxn modelId="{98A15B71-FE14-41D1-9AB3-C424BE116BD9}" type="presParOf" srcId="{14E125EF-64FB-4CF9-AD33-705879093CA2}" destId="{2D1F3E13-E529-4657-B0B2-F418036B7927}" srcOrd="0" destOrd="0" presId="urn:microsoft.com/office/officeart/2005/8/layout/hierarchy4"/>
    <dgm:cxn modelId="{57210015-3050-42CA-BC61-B2F241C90B42}" type="presParOf" srcId="{14E125EF-64FB-4CF9-AD33-705879093CA2}" destId="{082B53F6-5ED7-467B-BADE-0286127F39AA}" srcOrd="1" destOrd="0" presId="urn:microsoft.com/office/officeart/2005/8/layout/hierarchy4"/>
    <dgm:cxn modelId="{4826C62D-AD2C-4494-9F9E-A8A9EBF85356}" type="presParOf" srcId="{BF511BC4-B5AC-4FEE-A6A2-E2D9214283F5}" destId="{74DDD5E1-9B6F-4B87-91B0-8CA4380E0397}" srcOrd="1" destOrd="0" presId="urn:microsoft.com/office/officeart/2005/8/layout/hierarchy4"/>
    <dgm:cxn modelId="{4CEE0D55-9FE5-434F-82DF-E6B0EBFA4D2A}" type="presParOf" srcId="{BF511BC4-B5AC-4FEE-A6A2-E2D9214283F5}" destId="{1C51FA6C-A62B-404C-8C6D-871004E2C033}" srcOrd="2" destOrd="0" presId="urn:microsoft.com/office/officeart/2005/8/layout/hierarchy4"/>
    <dgm:cxn modelId="{1E908673-9649-4A7C-BE0A-1EDFEBBD5650}" type="presParOf" srcId="{1C51FA6C-A62B-404C-8C6D-871004E2C033}" destId="{B99D8C4D-55DB-43DF-A13D-CB9CC1225676}" srcOrd="0" destOrd="0" presId="urn:microsoft.com/office/officeart/2005/8/layout/hierarchy4"/>
    <dgm:cxn modelId="{D0134E62-92E6-4CE6-8C21-B1841070C4BF}" type="presParOf" srcId="{1C51FA6C-A62B-404C-8C6D-871004E2C033}" destId="{BD9BA361-97D6-46AC-AD8D-46846083B2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3C5764-30E1-489B-8C4A-38AC4E8986D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494C9A-8752-49DE-BB56-AA856730D90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Filamentous (Mold=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mould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fungi</a:t>
          </a:r>
        </a:p>
      </dgm:t>
    </dgm:pt>
    <dgm:pt modelId="{EABB0F80-CF66-4308-AEF8-BE05D121B98D}" type="parTrans" cxnId="{48DE8F86-94B3-4881-B8E1-7360983497FC}">
      <dgm:prSet/>
      <dgm:spPr/>
      <dgm:t>
        <a:bodyPr/>
        <a:lstStyle/>
        <a:p>
          <a:endParaRPr lang="en-US"/>
        </a:p>
      </dgm:t>
    </dgm:pt>
    <dgm:pt modelId="{18F652F4-B8B3-4A72-8565-EC7F7B8EB1D5}" type="sibTrans" cxnId="{48DE8F86-94B3-4881-B8E1-7360983497FC}">
      <dgm:prSet/>
      <dgm:spPr/>
      <dgm:t>
        <a:bodyPr/>
        <a:lstStyle/>
        <a:p>
          <a:endParaRPr lang="en-US"/>
        </a:p>
      </dgm:t>
    </dgm:pt>
    <dgm:pt modelId="{888B3440-3336-410F-846E-CF284532095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hypha (plural hyphae)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B1D47-2386-4B9D-86B0-C01D7086108F}" type="parTrans" cxnId="{0D42C24A-34B4-4C65-9A93-D9342E438B86}">
      <dgm:prSet/>
      <dgm:spPr/>
      <dgm:t>
        <a:bodyPr/>
        <a:lstStyle/>
        <a:p>
          <a:endParaRPr lang="en-US"/>
        </a:p>
      </dgm:t>
    </dgm:pt>
    <dgm:pt modelId="{1E0098F5-C78E-43FA-A64B-C23820E70025}" type="sibTrans" cxnId="{0D42C24A-34B4-4C65-9A93-D9342E438B86}">
      <dgm:prSet/>
      <dgm:spPr/>
      <dgm:t>
        <a:bodyPr/>
        <a:lstStyle/>
        <a:p>
          <a:endParaRPr lang="en-US"/>
        </a:p>
      </dgm:t>
    </dgm:pt>
    <dgm:pt modelId="{DA76B54B-B24F-45F0-B736-BDB28E1D86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 a long, branching filamentous cell. hyphae are the main mode of vegetative growth.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6861E-19E9-4F61-A541-F1CCE1524B24}" type="parTrans" cxnId="{B223F291-7364-4111-8DE6-43D7C693AAC7}">
      <dgm:prSet/>
      <dgm:spPr/>
      <dgm:t>
        <a:bodyPr/>
        <a:lstStyle/>
        <a:p>
          <a:endParaRPr lang="en-US"/>
        </a:p>
      </dgm:t>
    </dgm:pt>
    <dgm:pt modelId="{EB54F5CA-9CD9-486D-9EC2-BB12474AE96E}" type="sibTrans" cxnId="{B223F291-7364-4111-8DE6-43D7C693AAC7}">
      <dgm:prSet/>
      <dgm:spPr/>
      <dgm:t>
        <a:bodyPr/>
        <a:lstStyle/>
        <a:p>
          <a:endParaRPr lang="en-US"/>
        </a:p>
      </dgm:t>
    </dgm:pt>
    <dgm:pt modelId="{65E8B043-F751-49BD-AC16-0AA59AACC2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Mycelium  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22DD2-15E6-45AC-8041-724B54461288}" type="parTrans" cxnId="{19BE03C5-C657-4F91-B073-9D7C26A46154}">
      <dgm:prSet/>
      <dgm:spPr/>
      <dgm:t>
        <a:bodyPr/>
        <a:lstStyle/>
        <a:p>
          <a:endParaRPr lang="en-US"/>
        </a:p>
      </dgm:t>
    </dgm:pt>
    <dgm:pt modelId="{0FE604B3-C4A9-4A22-AA55-6276B3A52EAC}" type="sibTrans" cxnId="{19BE03C5-C657-4F91-B073-9D7C26A46154}">
      <dgm:prSet/>
      <dgm:spPr/>
      <dgm:t>
        <a:bodyPr/>
        <a:lstStyle/>
        <a:p>
          <a:endParaRPr lang="en-US"/>
        </a:p>
      </dgm:t>
    </dgm:pt>
    <dgm:pt modelId="{36415AB6-3957-48E4-B5C1-D7E5C82BC80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intertwined</a:t>
          </a:r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mass of hyphae that forms the fungal colony. 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7DB35-203B-42A0-B5C9-17E558CEDA08}" type="parTrans" cxnId="{33087D36-A419-4516-AC3B-F1D583ED4EEF}">
      <dgm:prSet/>
      <dgm:spPr/>
      <dgm:t>
        <a:bodyPr/>
        <a:lstStyle/>
        <a:p>
          <a:endParaRPr lang="en-US"/>
        </a:p>
      </dgm:t>
    </dgm:pt>
    <dgm:pt modelId="{0DBEE886-8F40-47AE-A9D5-6DE58A808049}" type="sibTrans" cxnId="{33087D36-A419-4516-AC3B-F1D583ED4EEF}">
      <dgm:prSet/>
      <dgm:spPr/>
      <dgm:t>
        <a:bodyPr/>
        <a:lstStyle/>
        <a:p>
          <a:endParaRPr lang="en-US"/>
        </a:p>
      </dgm:t>
    </dgm:pt>
    <dgm:pt modelId="{97C68415-9337-473A-94C3-7BE3D5DB611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Conidia/ Spore  </a:t>
          </a:r>
          <a:r>
            <a: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 </a:t>
          </a:r>
          <a:r>
            <a:rPr lang="en-US" sz="1200" b="1" dirty="0">
              <a:solidFill>
                <a:schemeClr val="tx1"/>
              </a:solidFill>
            </a:rPr>
            <a:t>It is the origin of the filamentous fungi)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56814-6D58-4E8C-A77B-0FBF2B98E45C}" type="parTrans" cxnId="{974E7BE2-CF0B-41C4-8F17-E0DBC125DCCA}">
      <dgm:prSet/>
      <dgm:spPr/>
      <dgm:t>
        <a:bodyPr/>
        <a:lstStyle/>
        <a:p>
          <a:endParaRPr lang="en-US"/>
        </a:p>
      </dgm:t>
    </dgm:pt>
    <dgm:pt modelId="{6AE894D6-E331-4FD0-A6E4-E06F9CCAD282}" type="sibTrans" cxnId="{974E7BE2-CF0B-41C4-8F17-E0DBC125DCCA}">
      <dgm:prSet/>
      <dgm:spPr/>
      <dgm:t>
        <a:bodyPr/>
        <a:lstStyle/>
        <a:p>
          <a:endParaRPr lang="en-US"/>
        </a:p>
      </dgm:t>
    </dgm:pt>
    <dgm:pt modelId="{1E22A345-A187-48AE-99A0-C854817DB36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asexual</a:t>
          </a:r>
          <a:r>
            <a: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spores borne externally on hyphae or on a conidiophore.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62B02-1174-4860-93C3-1E0DF38E3B18}" type="parTrans" cxnId="{159139D7-401B-489F-8451-DBF592B14D68}">
      <dgm:prSet/>
      <dgm:spPr/>
      <dgm:t>
        <a:bodyPr/>
        <a:lstStyle/>
        <a:p>
          <a:endParaRPr lang="en-US"/>
        </a:p>
      </dgm:t>
    </dgm:pt>
    <dgm:pt modelId="{B1AC390C-2C9B-4F11-A2C0-F6237C61CE59}" type="sibTrans" cxnId="{159139D7-401B-489F-8451-DBF592B14D68}">
      <dgm:prSet/>
      <dgm:spPr/>
      <dgm:t>
        <a:bodyPr/>
        <a:lstStyle/>
        <a:p>
          <a:endParaRPr lang="en-US"/>
        </a:p>
      </dgm:t>
    </dgm:pt>
    <dgm:pt modelId="{D7768A58-0F49-4CF6-BD9A-7CC08CB35E4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Examples: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B072D-0534-4E98-84C6-F13C91395A23}" type="parTrans" cxnId="{321BB539-A3E7-4E76-9059-558F576B1EBE}">
      <dgm:prSet/>
      <dgm:spPr/>
      <dgm:t>
        <a:bodyPr/>
        <a:lstStyle/>
        <a:p>
          <a:endParaRPr lang="en-US"/>
        </a:p>
      </dgm:t>
    </dgm:pt>
    <dgm:pt modelId="{BD26B825-32C2-4281-BCDE-B5C2226059D0}" type="sibTrans" cxnId="{321BB539-A3E7-4E76-9059-558F576B1EBE}">
      <dgm:prSet/>
      <dgm:spPr/>
      <dgm:t>
        <a:bodyPr/>
        <a:lstStyle/>
        <a:p>
          <a:endParaRPr lang="en-US"/>
        </a:p>
      </dgm:t>
    </dgm:pt>
    <dgm:pt modelId="{63CE9FEB-8BEA-4CC7-A85A-CE35F8D2ECA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i="1" dirty="0">
              <a:solidFill>
                <a:schemeClr val="tx1"/>
              </a:solidFill>
            </a:rPr>
            <a:t>Aspergillus</a:t>
          </a:r>
        </a:p>
        <a:p>
          <a:r>
            <a:rPr lang="en-US" altLang="en-US" sz="1600" b="1" i="1" dirty="0">
              <a:solidFill>
                <a:schemeClr val="accent1"/>
              </a:solidFill>
              <a:latin typeface="+mn-lt"/>
            </a:rPr>
            <a:t>(very common pathogenic filamentous fungi)</a:t>
          </a:r>
          <a:endParaRPr lang="en-US" sz="1200" b="1" dirty="0">
            <a:solidFill>
              <a:schemeClr val="accent1"/>
            </a:solidFill>
            <a:latin typeface="+mn-lt"/>
            <a:cs typeface="Arial" panose="020B0604020202020204" pitchFamily="34" charset="0"/>
          </a:endParaRPr>
        </a:p>
      </dgm:t>
    </dgm:pt>
    <dgm:pt modelId="{C9226CB3-0774-40A2-93A9-6F8FA9DF71E2}" type="parTrans" cxnId="{A657AED4-D5C5-4D3A-9FE2-F43ECE505C1B}">
      <dgm:prSet/>
      <dgm:spPr/>
      <dgm:t>
        <a:bodyPr/>
        <a:lstStyle/>
        <a:p>
          <a:endParaRPr lang="en-US"/>
        </a:p>
      </dgm:t>
    </dgm:pt>
    <dgm:pt modelId="{FE2CE97B-49ED-46DD-B712-E54713AB667C}" type="sibTrans" cxnId="{A657AED4-D5C5-4D3A-9FE2-F43ECE505C1B}">
      <dgm:prSet/>
      <dgm:spPr/>
      <dgm:t>
        <a:bodyPr/>
        <a:lstStyle/>
        <a:p>
          <a:endParaRPr lang="en-US"/>
        </a:p>
      </dgm:t>
    </dgm:pt>
    <dgm:pt modelId="{5D1E6F08-2FFF-43DA-BFA6-2D0A2A94BEF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i="1" kern="1200" dirty="0">
              <a:solidFill>
                <a:schemeClr val="tx1"/>
              </a:solidFill>
            </a:rPr>
            <a:t>Penicillium</a:t>
          </a:r>
        </a:p>
        <a:p>
          <a:r>
            <a:rPr lang="en-US" altLang="en-US" sz="1800" i="1" kern="1200" dirty="0">
              <a:solidFill>
                <a:schemeClr val="tx1"/>
              </a:solidFill>
            </a:rPr>
            <a:t>(</a:t>
          </a:r>
          <a:r>
            <a:rPr lang="en-US" altLang="en-US" sz="1600" b="1" i="1" kern="1200" dirty="0">
              <a:solidFill>
                <a:srgbClr val="99CB38"/>
              </a:solidFill>
              <a:latin typeface="Calibri" panose="020F0502020204030204"/>
              <a:ea typeface="+mn-ea"/>
              <a:cs typeface="+mn-cs"/>
            </a:rPr>
            <a:t>synthesize penicillin</a:t>
          </a:r>
          <a:r>
            <a:rPr lang="en-US" altLang="en-US" sz="1800" i="1" kern="1200" dirty="0">
              <a:solidFill>
                <a:schemeClr val="tx1"/>
              </a:solidFill>
            </a:rPr>
            <a:t>)</a:t>
          </a:r>
        </a:p>
      </dgm:t>
    </dgm:pt>
    <dgm:pt modelId="{A115C491-D31B-4ACC-BC78-FA35413020B1}" type="parTrans" cxnId="{4849E463-E7C0-4A5A-B6DE-084EDB857BA5}">
      <dgm:prSet/>
      <dgm:spPr/>
      <dgm:t>
        <a:bodyPr/>
        <a:lstStyle/>
        <a:p>
          <a:endParaRPr lang="en-US"/>
        </a:p>
      </dgm:t>
    </dgm:pt>
    <dgm:pt modelId="{2F0610DE-0C89-4639-A210-0E54E33F3485}" type="sibTrans" cxnId="{4849E463-E7C0-4A5A-B6DE-084EDB857BA5}">
      <dgm:prSet/>
      <dgm:spPr/>
      <dgm:t>
        <a:bodyPr/>
        <a:lstStyle/>
        <a:p>
          <a:endParaRPr lang="en-US"/>
        </a:p>
      </dgm:t>
    </dgm:pt>
    <dgm:pt modelId="{B32AFD1C-BEB6-45D9-B1F8-D9E4EDB9B0D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i="1" kern="1200" dirty="0" err="1">
              <a:solidFill>
                <a:schemeClr val="tx1"/>
              </a:solidFill>
            </a:rPr>
            <a:t>Rhizopus</a:t>
          </a:r>
          <a:endParaRPr lang="en-US" altLang="en-US" sz="1600" i="1" kern="1200" dirty="0">
            <a:solidFill>
              <a:schemeClr val="tx1"/>
            </a:solidFill>
          </a:endParaRPr>
        </a:p>
        <a:p>
          <a:r>
            <a:rPr lang="en-US" altLang="en-US" sz="1800" i="1" kern="1200" dirty="0">
              <a:solidFill>
                <a:schemeClr val="tx1"/>
              </a:solidFill>
            </a:rPr>
            <a:t>(</a:t>
          </a:r>
          <a:r>
            <a:rPr lang="en-US" altLang="en-US" sz="1600" b="1" i="1" kern="1200" dirty="0">
              <a:solidFill>
                <a:srgbClr val="99CB38"/>
              </a:solidFill>
              <a:latin typeface="Calibri" panose="020F0502020204030204"/>
              <a:ea typeface="+mn-ea"/>
              <a:cs typeface="+mn-cs"/>
            </a:rPr>
            <a:t>causes Black bread mold)</a:t>
          </a:r>
        </a:p>
      </dgm:t>
    </dgm:pt>
    <dgm:pt modelId="{B63B6A97-1087-4550-911E-4002DC3D1C1E}" type="parTrans" cxnId="{1371E2C5-B145-4CCA-BF66-5639478C8D70}">
      <dgm:prSet/>
      <dgm:spPr/>
      <dgm:t>
        <a:bodyPr/>
        <a:lstStyle/>
        <a:p>
          <a:endParaRPr lang="en-US"/>
        </a:p>
      </dgm:t>
    </dgm:pt>
    <dgm:pt modelId="{2018B8AE-C91E-4FA4-A629-4DFEC01B6D16}" type="sibTrans" cxnId="{1371E2C5-B145-4CCA-BF66-5639478C8D70}">
      <dgm:prSet/>
      <dgm:spPr/>
      <dgm:t>
        <a:bodyPr/>
        <a:lstStyle/>
        <a:p>
          <a:endParaRPr lang="en-US"/>
        </a:p>
      </dgm:t>
    </dgm:pt>
    <dgm:pt modelId="{A16D1B19-27BD-4AC5-93E2-9E392D760E53}" type="pres">
      <dgm:prSet presAssocID="{273C5764-30E1-489B-8C4A-38AC4E8986D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B64BDA-1128-4BD1-B1F4-2104FC3C1522}" type="pres">
      <dgm:prSet presAssocID="{DA494C9A-8752-49DE-BB56-AA856730D908}" presName="vertOne" presStyleCnt="0"/>
      <dgm:spPr/>
    </dgm:pt>
    <dgm:pt modelId="{3E6B47FE-3FDF-46C5-9EA2-2A7A2E7A93F9}" type="pres">
      <dgm:prSet presAssocID="{DA494C9A-8752-49DE-BB56-AA856730D908}" presName="txOne" presStyleLbl="node0" presStyleIdx="0" presStyleCnt="1" custScaleY="47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8BF7-B488-495E-B404-85E2BC7372FA}" type="pres">
      <dgm:prSet presAssocID="{DA494C9A-8752-49DE-BB56-AA856730D908}" presName="parTransOne" presStyleCnt="0"/>
      <dgm:spPr/>
    </dgm:pt>
    <dgm:pt modelId="{BA24284C-18E7-45CC-B558-ADB2D52C4D98}" type="pres">
      <dgm:prSet presAssocID="{DA494C9A-8752-49DE-BB56-AA856730D908}" presName="horzOne" presStyleCnt="0"/>
      <dgm:spPr/>
    </dgm:pt>
    <dgm:pt modelId="{D4DF4D2F-B250-4018-91FC-7F2EE7B91554}" type="pres">
      <dgm:prSet presAssocID="{888B3440-3336-410F-846E-CF284532095E}" presName="vertTwo" presStyleCnt="0"/>
      <dgm:spPr/>
    </dgm:pt>
    <dgm:pt modelId="{11768EA9-CC14-4A71-8047-3F6F5EF16F90}" type="pres">
      <dgm:prSet presAssocID="{888B3440-3336-410F-846E-CF284532095E}" presName="txTwo" presStyleLbl="node2" presStyleIdx="0" presStyleCnt="4" custScaleY="42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5F559-B0F7-4A03-84AC-BB63B1FF40C2}" type="pres">
      <dgm:prSet presAssocID="{888B3440-3336-410F-846E-CF284532095E}" presName="parTransTwo" presStyleCnt="0"/>
      <dgm:spPr/>
    </dgm:pt>
    <dgm:pt modelId="{27516691-C30B-4214-ACDD-4A8A1D3194B0}" type="pres">
      <dgm:prSet presAssocID="{888B3440-3336-410F-846E-CF284532095E}" presName="horzTwo" presStyleCnt="0"/>
      <dgm:spPr/>
    </dgm:pt>
    <dgm:pt modelId="{61687077-0CF5-46F8-99FC-929C1E3FDA7C}" type="pres">
      <dgm:prSet presAssocID="{DA76B54B-B24F-45F0-B736-BDB28E1D8689}" presName="vertThree" presStyleCnt="0"/>
      <dgm:spPr/>
    </dgm:pt>
    <dgm:pt modelId="{F8B2AA2F-0729-4121-A0D3-12937789B911}" type="pres">
      <dgm:prSet presAssocID="{DA76B54B-B24F-45F0-B736-BDB28E1D8689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E276D-BD41-4097-A365-1DA2E8061D0E}" type="pres">
      <dgm:prSet presAssocID="{DA76B54B-B24F-45F0-B736-BDB28E1D8689}" presName="horzThree" presStyleCnt="0"/>
      <dgm:spPr/>
    </dgm:pt>
    <dgm:pt modelId="{6B3AF5CB-0DB6-41EF-B450-9D2E520003A3}" type="pres">
      <dgm:prSet presAssocID="{1E0098F5-C78E-43FA-A64B-C23820E70025}" presName="sibSpaceTwo" presStyleCnt="0"/>
      <dgm:spPr/>
    </dgm:pt>
    <dgm:pt modelId="{29301F96-F0D4-407B-B72D-F4786742B21D}" type="pres">
      <dgm:prSet presAssocID="{65E8B043-F751-49BD-AC16-0AA59AACC26B}" presName="vertTwo" presStyleCnt="0"/>
      <dgm:spPr/>
    </dgm:pt>
    <dgm:pt modelId="{3237925C-181F-43CD-A8AF-156EC0A0572B}" type="pres">
      <dgm:prSet presAssocID="{65E8B043-F751-49BD-AC16-0AA59AACC26B}" presName="txTwo" presStyleLbl="node2" presStyleIdx="1" presStyleCnt="4" custScaleY="42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81173B-9E26-4FC3-9056-D227856C44D5}" type="pres">
      <dgm:prSet presAssocID="{65E8B043-F751-49BD-AC16-0AA59AACC26B}" presName="parTransTwo" presStyleCnt="0"/>
      <dgm:spPr/>
    </dgm:pt>
    <dgm:pt modelId="{8917D70F-BE2B-4848-A31E-8AD589CFBDCD}" type="pres">
      <dgm:prSet presAssocID="{65E8B043-F751-49BD-AC16-0AA59AACC26B}" presName="horzTwo" presStyleCnt="0"/>
      <dgm:spPr/>
    </dgm:pt>
    <dgm:pt modelId="{16923D5E-918E-488A-A284-0FD0787FF19C}" type="pres">
      <dgm:prSet presAssocID="{36415AB6-3957-48E4-B5C1-D7E5C82BC80E}" presName="vertThree" presStyleCnt="0"/>
      <dgm:spPr/>
    </dgm:pt>
    <dgm:pt modelId="{68444809-D320-41E2-8501-B7173696AE32}" type="pres">
      <dgm:prSet presAssocID="{36415AB6-3957-48E4-B5C1-D7E5C82BC80E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A42E2-66AE-4E08-90EB-E4AC5F71BE87}" type="pres">
      <dgm:prSet presAssocID="{36415AB6-3957-48E4-B5C1-D7E5C82BC80E}" presName="horzThree" presStyleCnt="0"/>
      <dgm:spPr/>
    </dgm:pt>
    <dgm:pt modelId="{38D28A91-558F-4CE0-9008-703F5D1170C1}" type="pres">
      <dgm:prSet presAssocID="{0FE604B3-C4A9-4A22-AA55-6276B3A52EAC}" presName="sibSpaceTwo" presStyleCnt="0"/>
      <dgm:spPr/>
    </dgm:pt>
    <dgm:pt modelId="{D37FB1B6-60A1-4B21-ADA1-5090FE3575B9}" type="pres">
      <dgm:prSet presAssocID="{97C68415-9337-473A-94C3-7BE3D5DB611E}" presName="vertTwo" presStyleCnt="0"/>
      <dgm:spPr/>
    </dgm:pt>
    <dgm:pt modelId="{A8EDE8EC-330A-4F38-90BD-5AEC5E2422C3}" type="pres">
      <dgm:prSet presAssocID="{97C68415-9337-473A-94C3-7BE3D5DB611E}" presName="txTwo" presStyleLbl="node2" presStyleIdx="2" presStyleCnt="4" custScaleY="71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5C27B3-4FD9-4C8B-A1E5-AC8D3FB553DD}" type="pres">
      <dgm:prSet presAssocID="{97C68415-9337-473A-94C3-7BE3D5DB611E}" presName="parTransTwo" presStyleCnt="0"/>
      <dgm:spPr/>
    </dgm:pt>
    <dgm:pt modelId="{4732798B-D114-4F39-80E4-1A8363BE75CA}" type="pres">
      <dgm:prSet presAssocID="{97C68415-9337-473A-94C3-7BE3D5DB611E}" presName="horzTwo" presStyleCnt="0"/>
      <dgm:spPr/>
    </dgm:pt>
    <dgm:pt modelId="{BD4003B7-21D6-4F66-9B2B-0265BC6FBDA9}" type="pres">
      <dgm:prSet presAssocID="{1E22A345-A187-48AE-99A0-C854817DB365}" presName="vertThree" presStyleCnt="0"/>
      <dgm:spPr/>
    </dgm:pt>
    <dgm:pt modelId="{D8BB327A-53A5-4EA8-91F8-2F6EFCF44E23}" type="pres">
      <dgm:prSet presAssocID="{1E22A345-A187-48AE-99A0-C854817DB365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C55E6-FA8C-495F-837D-65FC990FDC1E}" type="pres">
      <dgm:prSet presAssocID="{1E22A345-A187-48AE-99A0-C854817DB365}" presName="horzThree" presStyleCnt="0"/>
      <dgm:spPr/>
    </dgm:pt>
    <dgm:pt modelId="{DD7E0E80-1D23-4CC4-8F1A-2BDF8A0BE53C}" type="pres">
      <dgm:prSet presAssocID="{6AE894D6-E331-4FD0-A6E4-E06F9CCAD282}" presName="sibSpaceTwo" presStyleCnt="0"/>
      <dgm:spPr/>
    </dgm:pt>
    <dgm:pt modelId="{0FF0A108-E4BE-4A29-AD13-181097FAE773}" type="pres">
      <dgm:prSet presAssocID="{D7768A58-0F49-4CF6-BD9A-7CC08CB35E4D}" presName="vertTwo" presStyleCnt="0"/>
      <dgm:spPr/>
    </dgm:pt>
    <dgm:pt modelId="{7F331E3B-7433-4E29-8F77-6CDE16E7534C}" type="pres">
      <dgm:prSet presAssocID="{D7768A58-0F49-4CF6-BD9A-7CC08CB35E4D}" presName="txTwo" presStyleLbl="node2" presStyleIdx="3" presStyleCnt="4" custScaleY="50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C6D67-9763-43AA-A8F5-6103A65A22AE}" type="pres">
      <dgm:prSet presAssocID="{D7768A58-0F49-4CF6-BD9A-7CC08CB35E4D}" presName="parTransTwo" presStyleCnt="0"/>
      <dgm:spPr/>
    </dgm:pt>
    <dgm:pt modelId="{843061B0-0670-40A3-9414-5E16037D3A62}" type="pres">
      <dgm:prSet presAssocID="{D7768A58-0F49-4CF6-BD9A-7CC08CB35E4D}" presName="horzTwo" presStyleCnt="0"/>
      <dgm:spPr/>
    </dgm:pt>
    <dgm:pt modelId="{3AA195B7-B58D-400A-9105-65AD778D16DE}" type="pres">
      <dgm:prSet presAssocID="{63CE9FEB-8BEA-4CC7-A85A-CE35F8D2ECAE}" presName="vertThree" presStyleCnt="0"/>
      <dgm:spPr/>
    </dgm:pt>
    <dgm:pt modelId="{281BC966-740F-436C-81F2-F8C6066CEBE1}" type="pres">
      <dgm:prSet presAssocID="{63CE9FEB-8BEA-4CC7-A85A-CE35F8D2ECA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5F1DC-4DBF-4578-B713-35F180138DE7}" type="pres">
      <dgm:prSet presAssocID="{63CE9FEB-8BEA-4CC7-A85A-CE35F8D2ECAE}" presName="horzThree" presStyleCnt="0"/>
      <dgm:spPr/>
    </dgm:pt>
    <dgm:pt modelId="{D55BCBD3-7C98-41EE-BBD1-EFD1214737E3}" type="pres">
      <dgm:prSet presAssocID="{FE2CE97B-49ED-46DD-B712-E54713AB667C}" presName="sibSpaceThree" presStyleCnt="0"/>
      <dgm:spPr/>
    </dgm:pt>
    <dgm:pt modelId="{4C2CB784-072F-4A88-8163-81B91E44508E}" type="pres">
      <dgm:prSet presAssocID="{5D1E6F08-2FFF-43DA-BFA6-2D0A2A94BEF3}" presName="vertThree" presStyleCnt="0"/>
      <dgm:spPr/>
    </dgm:pt>
    <dgm:pt modelId="{5CC2FAE1-200D-4D4A-917F-D7BF50DDA882}" type="pres">
      <dgm:prSet presAssocID="{5D1E6F08-2FFF-43DA-BFA6-2D0A2A94BEF3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55B3A-9288-4135-93FF-D24FD49F08FA}" type="pres">
      <dgm:prSet presAssocID="{5D1E6F08-2FFF-43DA-BFA6-2D0A2A94BEF3}" presName="horzThree" presStyleCnt="0"/>
      <dgm:spPr/>
    </dgm:pt>
    <dgm:pt modelId="{F3089C5E-F438-45D4-8CA4-5EC1973A2E31}" type="pres">
      <dgm:prSet presAssocID="{2F0610DE-0C89-4639-A210-0E54E33F3485}" presName="sibSpaceThree" presStyleCnt="0"/>
      <dgm:spPr/>
    </dgm:pt>
    <dgm:pt modelId="{6872AECD-1AB7-4C94-AFB8-134593D50A2E}" type="pres">
      <dgm:prSet presAssocID="{B32AFD1C-BEB6-45D9-B1F8-D9E4EDB9B0D0}" presName="vertThree" presStyleCnt="0"/>
      <dgm:spPr/>
    </dgm:pt>
    <dgm:pt modelId="{0F4E174B-E81A-4B53-9A4E-689BC0DBF244}" type="pres">
      <dgm:prSet presAssocID="{B32AFD1C-BEB6-45D9-B1F8-D9E4EDB9B0D0}" presName="txThree" presStyleLbl="node3" presStyleIdx="5" presStyleCnt="6" custLinFactNeighborX="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EF8C8-ADFC-4B0C-8054-0654854990D9}" type="pres">
      <dgm:prSet presAssocID="{B32AFD1C-BEB6-45D9-B1F8-D9E4EDB9B0D0}" presName="horzThree" presStyleCnt="0"/>
      <dgm:spPr/>
    </dgm:pt>
  </dgm:ptLst>
  <dgm:cxnLst>
    <dgm:cxn modelId="{19BE03C5-C657-4F91-B073-9D7C26A46154}" srcId="{DA494C9A-8752-49DE-BB56-AA856730D908}" destId="{65E8B043-F751-49BD-AC16-0AA59AACC26B}" srcOrd="1" destOrd="0" parTransId="{83922DD2-15E6-45AC-8041-724B54461288}" sibTransId="{0FE604B3-C4A9-4A22-AA55-6276B3A52EAC}"/>
    <dgm:cxn modelId="{4BB0C89E-9A6B-4D48-AB21-ED8F844E0C79}" type="presOf" srcId="{1E22A345-A187-48AE-99A0-C854817DB365}" destId="{D8BB327A-53A5-4EA8-91F8-2F6EFCF44E23}" srcOrd="0" destOrd="0" presId="urn:microsoft.com/office/officeart/2005/8/layout/hierarchy4"/>
    <dgm:cxn modelId="{CF682F55-B7F8-4F77-8B24-D209D732508E}" type="presOf" srcId="{DA76B54B-B24F-45F0-B736-BDB28E1D8689}" destId="{F8B2AA2F-0729-4121-A0D3-12937789B911}" srcOrd="0" destOrd="0" presId="urn:microsoft.com/office/officeart/2005/8/layout/hierarchy4"/>
    <dgm:cxn modelId="{26DD18E9-9999-4C57-AE43-5500BE8FA2AD}" type="presOf" srcId="{65E8B043-F751-49BD-AC16-0AA59AACC26B}" destId="{3237925C-181F-43CD-A8AF-156EC0A0572B}" srcOrd="0" destOrd="0" presId="urn:microsoft.com/office/officeart/2005/8/layout/hierarchy4"/>
    <dgm:cxn modelId="{974E7BE2-CF0B-41C4-8F17-E0DBC125DCCA}" srcId="{DA494C9A-8752-49DE-BB56-AA856730D908}" destId="{97C68415-9337-473A-94C3-7BE3D5DB611E}" srcOrd="2" destOrd="0" parTransId="{A1F56814-6D58-4E8C-A77B-0FBF2B98E45C}" sibTransId="{6AE894D6-E331-4FD0-A6E4-E06F9CCAD282}"/>
    <dgm:cxn modelId="{716AC0E8-1F07-481F-B472-D11B0EC0D311}" type="presOf" srcId="{5D1E6F08-2FFF-43DA-BFA6-2D0A2A94BEF3}" destId="{5CC2FAE1-200D-4D4A-917F-D7BF50DDA882}" srcOrd="0" destOrd="0" presId="urn:microsoft.com/office/officeart/2005/8/layout/hierarchy4"/>
    <dgm:cxn modelId="{4849E463-E7C0-4A5A-B6DE-084EDB857BA5}" srcId="{D7768A58-0F49-4CF6-BD9A-7CC08CB35E4D}" destId="{5D1E6F08-2FFF-43DA-BFA6-2D0A2A94BEF3}" srcOrd="1" destOrd="0" parTransId="{A115C491-D31B-4ACC-BC78-FA35413020B1}" sibTransId="{2F0610DE-0C89-4639-A210-0E54E33F3485}"/>
    <dgm:cxn modelId="{321BB539-A3E7-4E76-9059-558F576B1EBE}" srcId="{DA494C9A-8752-49DE-BB56-AA856730D908}" destId="{D7768A58-0F49-4CF6-BD9A-7CC08CB35E4D}" srcOrd="3" destOrd="0" parTransId="{8BCB072D-0534-4E98-84C6-F13C91395A23}" sibTransId="{BD26B825-32C2-4281-BCDE-B5C2226059D0}"/>
    <dgm:cxn modelId="{82FAE77E-1A63-4A53-AD9D-0078551AD5AF}" type="presOf" srcId="{888B3440-3336-410F-846E-CF284532095E}" destId="{11768EA9-CC14-4A71-8047-3F6F5EF16F90}" srcOrd="0" destOrd="0" presId="urn:microsoft.com/office/officeart/2005/8/layout/hierarchy4"/>
    <dgm:cxn modelId="{33087D36-A419-4516-AC3B-F1D583ED4EEF}" srcId="{65E8B043-F751-49BD-AC16-0AA59AACC26B}" destId="{36415AB6-3957-48E4-B5C1-D7E5C82BC80E}" srcOrd="0" destOrd="0" parTransId="{7CB7DB35-203B-42A0-B5C9-17E558CEDA08}" sibTransId="{0DBEE886-8F40-47AE-A9D5-6DE58A808049}"/>
    <dgm:cxn modelId="{B223F291-7364-4111-8DE6-43D7C693AAC7}" srcId="{888B3440-3336-410F-846E-CF284532095E}" destId="{DA76B54B-B24F-45F0-B736-BDB28E1D8689}" srcOrd="0" destOrd="0" parTransId="{7F36861E-19E9-4F61-A541-F1CCE1524B24}" sibTransId="{EB54F5CA-9CD9-486D-9EC2-BB12474AE96E}"/>
    <dgm:cxn modelId="{C1C8B69B-C853-44D0-950F-62557CCBE731}" type="presOf" srcId="{D7768A58-0F49-4CF6-BD9A-7CC08CB35E4D}" destId="{7F331E3B-7433-4E29-8F77-6CDE16E7534C}" srcOrd="0" destOrd="0" presId="urn:microsoft.com/office/officeart/2005/8/layout/hierarchy4"/>
    <dgm:cxn modelId="{131667C1-E9BA-4068-BE98-DC3FE75317AB}" type="presOf" srcId="{B32AFD1C-BEB6-45D9-B1F8-D9E4EDB9B0D0}" destId="{0F4E174B-E81A-4B53-9A4E-689BC0DBF244}" srcOrd="0" destOrd="0" presId="urn:microsoft.com/office/officeart/2005/8/layout/hierarchy4"/>
    <dgm:cxn modelId="{7BA1E4A1-89D9-4C35-8CE6-4064D4A2AC73}" type="presOf" srcId="{36415AB6-3957-48E4-B5C1-D7E5C82BC80E}" destId="{68444809-D320-41E2-8501-B7173696AE32}" srcOrd="0" destOrd="0" presId="urn:microsoft.com/office/officeart/2005/8/layout/hierarchy4"/>
    <dgm:cxn modelId="{A657AED4-D5C5-4D3A-9FE2-F43ECE505C1B}" srcId="{D7768A58-0F49-4CF6-BD9A-7CC08CB35E4D}" destId="{63CE9FEB-8BEA-4CC7-A85A-CE35F8D2ECAE}" srcOrd="0" destOrd="0" parTransId="{C9226CB3-0774-40A2-93A9-6F8FA9DF71E2}" sibTransId="{FE2CE97B-49ED-46DD-B712-E54713AB667C}"/>
    <dgm:cxn modelId="{48DE8F86-94B3-4881-B8E1-7360983497FC}" srcId="{273C5764-30E1-489B-8C4A-38AC4E8986D3}" destId="{DA494C9A-8752-49DE-BB56-AA856730D908}" srcOrd="0" destOrd="0" parTransId="{EABB0F80-CF66-4308-AEF8-BE05D121B98D}" sibTransId="{18F652F4-B8B3-4A72-8565-EC7F7B8EB1D5}"/>
    <dgm:cxn modelId="{4C96DD66-0D1E-42ED-BB54-4B0C2855F4A3}" type="presOf" srcId="{63CE9FEB-8BEA-4CC7-A85A-CE35F8D2ECAE}" destId="{281BC966-740F-436C-81F2-F8C6066CEBE1}" srcOrd="0" destOrd="0" presId="urn:microsoft.com/office/officeart/2005/8/layout/hierarchy4"/>
    <dgm:cxn modelId="{0A9C7740-E013-4ED7-961E-DA89B01F6571}" type="presOf" srcId="{273C5764-30E1-489B-8C4A-38AC4E8986D3}" destId="{A16D1B19-27BD-4AC5-93E2-9E392D760E53}" srcOrd="0" destOrd="0" presId="urn:microsoft.com/office/officeart/2005/8/layout/hierarchy4"/>
    <dgm:cxn modelId="{E7DF5DEB-4E1C-482E-BA28-E65444F30788}" type="presOf" srcId="{DA494C9A-8752-49DE-BB56-AA856730D908}" destId="{3E6B47FE-3FDF-46C5-9EA2-2A7A2E7A93F9}" srcOrd="0" destOrd="0" presId="urn:microsoft.com/office/officeart/2005/8/layout/hierarchy4"/>
    <dgm:cxn modelId="{159139D7-401B-489F-8451-DBF592B14D68}" srcId="{97C68415-9337-473A-94C3-7BE3D5DB611E}" destId="{1E22A345-A187-48AE-99A0-C854817DB365}" srcOrd="0" destOrd="0" parTransId="{EE862B02-1174-4860-93C3-1E0DF38E3B18}" sibTransId="{B1AC390C-2C9B-4F11-A2C0-F6237C61CE59}"/>
    <dgm:cxn modelId="{1371E2C5-B145-4CCA-BF66-5639478C8D70}" srcId="{D7768A58-0F49-4CF6-BD9A-7CC08CB35E4D}" destId="{B32AFD1C-BEB6-45D9-B1F8-D9E4EDB9B0D0}" srcOrd="2" destOrd="0" parTransId="{B63B6A97-1087-4550-911E-4002DC3D1C1E}" sibTransId="{2018B8AE-C91E-4FA4-A629-4DFEC01B6D16}"/>
    <dgm:cxn modelId="{0D42C24A-34B4-4C65-9A93-D9342E438B86}" srcId="{DA494C9A-8752-49DE-BB56-AA856730D908}" destId="{888B3440-3336-410F-846E-CF284532095E}" srcOrd="0" destOrd="0" parTransId="{B4BB1D47-2386-4B9D-86B0-C01D7086108F}" sibTransId="{1E0098F5-C78E-43FA-A64B-C23820E70025}"/>
    <dgm:cxn modelId="{03C973EF-7239-49FD-BF4A-61E81E81B41C}" type="presOf" srcId="{97C68415-9337-473A-94C3-7BE3D5DB611E}" destId="{A8EDE8EC-330A-4F38-90BD-5AEC5E2422C3}" srcOrd="0" destOrd="0" presId="urn:microsoft.com/office/officeart/2005/8/layout/hierarchy4"/>
    <dgm:cxn modelId="{B24AEE73-C277-4D5F-A5A6-DB2092FF3857}" type="presParOf" srcId="{A16D1B19-27BD-4AC5-93E2-9E392D760E53}" destId="{BAB64BDA-1128-4BD1-B1F4-2104FC3C1522}" srcOrd="0" destOrd="0" presId="urn:microsoft.com/office/officeart/2005/8/layout/hierarchy4"/>
    <dgm:cxn modelId="{A49CF367-B61F-4D6D-97D3-1E3D429DC438}" type="presParOf" srcId="{BAB64BDA-1128-4BD1-B1F4-2104FC3C1522}" destId="{3E6B47FE-3FDF-46C5-9EA2-2A7A2E7A93F9}" srcOrd="0" destOrd="0" presId="urn:microsoft.com/office/officeart/2005/8/layout/hierarchy4"/>
    <dgm:cxn modelId="{6B41E009-62A8-4A07-9FBE-A93F2D7B156D}" type="presParOf" srcId="{BAB64BDA-1128-4BD1-B1F4-2104FC3C1522}" destId="{27E38BF7-B488-495E-B404-85E2BC7372FA}" srcOrd="1" destOrd="0" presId="urn:microsoft.com/office/officeart/2005/8/layout/hierarchy4"/>
    <dgm:cxn modelId="{D1A11CE4-DD64-4C05-BB9D-401F798DD68D}" type="presParOf" srcId="{BAB64BDA-1128-4BD1-B1F4-2104FC3C1522}" destId="{BA24284C-18E7-45CC-B558-ADB2D52C4D98}" srcOrd="2" destOrd="0" presId="urn:microsoft.com/office/officeart/2005/8/layout/hierarchy4"/>
    <dgm:cxn modelId="{6F0217BA-A951-4B3C-A2CE-BC6869B07C43}" type="presParOf" srcId="{BA24284C-18E7-45CC-B558-ADB2D52C4D98}" destId="{D4DF4D2F-B250-4018-91FC-7F2EE7B91554}" srcOrd="0" destOrd="0" presId="urn:microsoft.com/office/officeart/2005/8/layout/hierarchy4"/>
    <dgm:cxn modelId="{67BEA218-DD6D-4303-8F2C-D07E88A1E26B}" type="presParOf" srcId="{D4DF4D2F-B250-4018-91FC-7F2EE7B91554}" destId="{11768EA9-CC14-4A71-8047-3F6F5EF16F90}" srcOrd="0" destOrd="0" presId="urn:microsoft.com/office/officeart/2005/8/layout/hierarchy4"/>
    <dgm:cxn modelId="{DFF12E64-7E1F-4DF7-A4FD-D37D0825A4FC}" type="presParOf" srcId="{D4DF4D2F-B250-4018-91FC-7F2EE7B91554}" destId="{8B35F559-B0F7-4A03-84AC-BB63B1FF40C2}" srcOrd="1" destOrd="0" presId="urn:microsoft.com/office/officeart/2005/8/layout/hierarchy4"/>
    <dgm:cxn modelId="{3331A584-086A-43F0-AF23-8107FBD0EA73}" type="presParOf" srcId="{D4DF4D2F-B250-4018-91FC-7F2EE7B91554}" destId="{27516691-C30B-4214-ACDD-4A8A1D3194B0}" srcOrd="2" destOrd="0" presId="urn:microsoft.com/office/officeart/2005/8/layout/hierarchy4"/>
    <dgm:cxn modelId="{781ADA0F-79C7-4823-B3F4-E697CF8F2116}" type="presParOf" srcId="{27516691-C30B-4214-ACDD-4A8A1D3194B0}" destId="{61687077-0CF5-46F8-99FC-929C1E3FDA7C}" srcOrd="0" destOrd="0" presId="urn:microsoft.com/office/officeart/2005/8/layout/hierarchy4"/>
    <dgm:cxn modelId="{29DBA159-8CCC-4140-B9ED-8891AF748A17}" type="presParOf" srcId="{61687077-0CF5-46F8-99FC-929C1E3FDA7C}" destId="{F8B2AA2F-0729-4121-A0D3-12937789B911}" srcOrd="0" destOrd="0" presId="urn:microsoft.com/office/officeart/2005/8/layout/hierarchy4"/>
    <dgm:cxn modelId="{ABDFC1A3-0129-44AC-8929-2C5B38B0198E}" type="presParOf" srcId="{61687077-0CF5-46F8-99FC-929C1E3FDA7C}" destId="{B15E276D-BD41-4097-A365-1DA2E8061D0E}" srcOrd="1" destOrd="0" presId="urn:microsoft.com/office/officeart/2005/8/layout/hierarchy4"/>
    <dgm:cxn modelId="{88DC2478-8BC9-4391-99E9-C2A432CB0B07}" type="presParOf" srcId="{BA24284C-18E7-45CC-B558-ADB2D52C4D98}" destId="{6B3AF5CB-0DB6-41EF-B450-9D2E520003A3}" srcOrd="1" destOrd="0" presId="urn:microsoft.com/office/officeart/2005/8/layout/hierarchy4"/>
    <dgm:cxn modelId="{6C6F8EBA-59C0-41FD-ABA7-0FB0191DFA26}" type="presParOf" srcId="{BA24284C-18E7-45CC-B558-ADB2D52C4D98}" destId="{29301F96-F0D4-407B-B72D-F4786742B21D}" srcOrd="2" destOrd="0" presId="urn:microsoft.com/office/officeart/2005/8/layout/hierarchy4"/>
    <dgm:cxn modelId="{B1824F9B-8BDD-4B3B-BEC5-132BAF4D9AE3}" type="presParOf" srcId="{29301F96-F0D4-407B-B72D-F4786742B21D}" destId="{3237925C-181F-43CD-A8AF-156EC0A0572B}" srcOrd="0" destOrd="0" presId="urn:microsoft.com/office/officeart/2005/8/layout/hierarchy4"/>
    <dgm:cxn modelId="{31B103FF-A591-45F1-A7C0-E39448B4E100}" type="presParOf" srcId="{29301F96-F0D4-407B-B72D-F4786742B21D}" destId="{CD81173B-9E26-4FC3-9056-D227856C44D5}" srcOrd="1" destOrd="0" presId="urn:microsoft.com/office/officeart/2005/8/layout/hierarchy4"/>
    <dgm:cxn modelId="{C7F53614-BFE2-4B37-A5FE-740D60D1736A}" type="presParOf" srcId="{29301F96-F0D4-407B-B72D-F4786742B21D}" destId="{8917D70F-BE2B-4848-A31E-8AD589CFBDCD}" srcOrd="2" destOrd="0" presId="urn:microsoft.com/office/officeart/2005/8/layout/hierarchy4"/>
    <dgm:cxn modelId="{0F0DA840-151E-46F8-A2EB-B7FB4C76B4B6}" type="presParOf" srcId="{8917D70F-BE2B-4848-A31E-8AD589CFBDCD}" destId="{16923D5E-918E-488A-A284-0FD0787FF19C}" srcOrd="0" destOrd="0" presId="urn:microsoft.com/office/officeart/2005/8/layout/hierarchy4"/>
    <dgm:cxn modelId="{38282F64-17FE-4AE3-9AB6-5E4332B62407}" type="presParOf" srcId="{16923D5E-918E-488A-A284-0FD0787FF19C}" destId="{68444809-D320-41E2-8501-B7173696AE32}" srcOrd="0" destOrd="0" presId="urn:microsoft.com/office/officeart/2005/8/layout/hierarchy4"/>
    <dgm:cxn modelId="{B1A44333-C484-4D44-9A07-093443170C50}" type="presParOf" srcId="{16923D5E-918E-488A-A284-0FD0787FF19C}" destId="{7D8A42E2-66AE-4E08-90EB-E4AC5F71BE87}" srcOrd="1" destOrd="0" presId="urn:microsoft.com/office/officeart/2005/8/layout/hierarchy4"/>
    <dgm:cxn modelId="{EAC49D3E-3A99-48A7-9547-68454E06D29C}" type="presParOf" srcId="{BA24284C-18E7-45CC-B558-ADB2D52C4D98}" destId="{38D28A91-558F-4CE0-9008-703F5D1170C1}" srcOrd="3" destOrd="0" presId="urn:microsoft.com/office/officeart/2005/8/layout/hierarchy4"/>
    <dgm:cxn modelId="{DCF79AA1-7DC1-49C2-809E-EBC78E383E5D}" type="presParOf" srcId="{BA24284C-18E7-45CC-B558-ADB2D52C4D98}" destId="{D37FB1B6-60A1-4B21-ADA1-5090FE3575B9}" srcOrd="4" destOrd="0" presId="urn:microsoft.com/office/officeart/2005/8/layout/hierarchy4"/>
    <dgm:cxn modelId="{15A2A8ED-F808-4F65-8B81-B62793AEF41D}" type="presParOf" srcId="{D37FB1B6-60A1-4B21-ADA1-5090FE3575B9}" destId="{A8EDE8EC-330A-4F38-90BD-5AEC5E2422C3}" srcOrd="0" destOrd="0" presId="urn:microsoft.com/office/officeart/2005/8/layout/hierarchy4"/>
    <dgm:cxn modelId="{7EE3EAAA-72FF-4C55-99A2-83EB8E48DDAB}" type="presParOf" srcId="{D37FB1B6-60A1-4B21-ADA1-5090FE3575B9}" destId="{FA5C27B3-4FD9-4C8B-A1E5-AC8D3FB553DD}" srcOrd="1" destOrd="0" presId="urn:microsoft.com/office/officeart/2005/8/layout/hierarchy4"/>
    <dgm:cxn modelId="{0F26782B-EB75-4C90-A24A-DEF7502EA716}" type="presParOf" srcId="{D37FB1B6-60A1-4B21-ADA1-5090FE3575B9}" destId="{4732798B-D114-4F39-80E4-1A8363BE75CA}" srcOrd="2" destOrd="0" presId="urn:microsoft.com/office/officeart/2005/8/layout/hierarchy4"/>
    <dgm:cxn modelId="{DC8FD6CD-8223-449A-AA8A-F66278B415F8}" type="presParOf" srcId="{4732798B-D114-4F39-80E4-1A8363BE75CA}" destId="{BD4003B7-21D6-4F66-9B2B-0265BC6FBDA9}" srcOrd="0" destOrd="0" presId="urn:microsoft.com/office/officeart/2005/8/layout/hierarchy4"/>
    <dgm:cxn modelId="{4C95B37E-34AF-4793-8824-FFE7F691BF8D}" type="presParOf" srcId="{BD4003B7-21D6-4F66-9B2B-0265BC6FBDA9}" destId="{D8BB327A-53A5-4EA8-91F8-2F6EFCF44E23}" srcOrd="0" destOrd="0" presId="urn:microsoft.com/office/officeart/2005/8/layout/hierarchy4"/>
    <dgm:cxn modelId="{3EF80ECD-9520-4FAA-89AE-6473D19AC385}" type="presParOf" srcId="{BD4003B7-21D6-4F66-9B2B-0265BC6FBDA9}" destId="{BEAC55E6-FA8C-495F-837D-65FC990FDC1E}" srcOrd="1" destOrd="0" presId="urn:microsoft.com/office/officeart/2005/8/layout/hierarchy4"/>
    <dgm:cxn modelId="{23BF82A0-203F-48BC-8D17-65E860517DE4}" type="presParOf" srcId="{BA24284C-18E7-45CC-B558-ADB2D52C4D98}" destId="{DD7E0E80-1D23-4CC4-8F1A-2BDF8A0BE53C}" srcOrd="5" destOrd="0" presId="urn:microsoft.com/office/officeart/2005/8/layout/hierarchy4"/>
    <dgm:cxn modelId="{57DE0893-FA60-471E-966C-DF5E0ED6411F}" type="presParOf" srcId="{BA24284C-18E7-45CC-B558-ADB2D52C4D98}" destId="{0FF0A108-E4BE-4A29-AD13-181097FAE773}" srcOrd="6" destOrd="0" presId="urn:microsoft.com/office/officeart/2005/8/layout/hierarchy4"/>
    <dgm:cxn modelId="{C8D9C946-9A4F-4D0B-BA40-6A1B3BD5F0C2}" type="presParOf" srcId="{0FF0A108-E4BE-4A29-AD13-181097FAE773}" destId="{7F331E3B-7433-4E29-8F77-6CDE16E7534C}" srcOrd="0" destOrd="0" presId="urn:microsoft.com/office/officeart/2005/8/layout/hierarchy4"/>
    <dgm:cxn modelId="{846FEAA6-D64C-4968-B8BE-6CAE347B9E4C}" type="presParOf" srcId="{0FF0A108-E4BE-4A29-AD13-181097FAE773}" destId="{C0DC6D67-9763-43AA-A8F5-6103A65A22AE}" srcOrd="1" destOrd="0" presId="urn:microsoft.com/office/officeart/2005/8/layout/hierarchy4"/>
    <dgm:cxn modelId="{C407AB9D-A293-45A8-8BF1-FE25BD428B7E}" type="presParOf" srcId="{0FF0A108-E4BE-4A29-AD13-181097FAE773}" destId="{843061B0-0670-40A3-9414-5E16037D3A62}" srcOrd="2" destOrd="0" presId="urn:microsoft.com/office/officeart/2005/8/layout/hierarchy4"/>
    <dgm:cxn modelId="{90CCB0CA-0F1B-45CB-9028-4DB80CFBB8D8}" type="presParOf" srcId="{843061B0-0670-40A3-9414-5E16037D3A62}" destId="{3AA195B7-B58D-400A-9105-65AD778D16DE}" srcOrd="0" destOrd="0" presId="urn:microsoft.com/office/officeart/2005/8/layout/hierarchy4"/>
    <dgm:cxn modelId="{B4B01B06-E194-4DE0-9F85-91551EFD157C}" type="presParOf" srcId="{3AA195B7-B58D-400A-9105-65AD778D16DE}" destId="{281BC966-740F-436C-81F2-F8C6066CEBE1}" srcOrd="0" destOrd="0" presId="urn:microsoft.com/office/officeart/2005/8/layout/hierarchy4"/>
    <dgm:cxn modelId="{E5731338-493C-4CA3-BFFF-5F36060BF88B}" type="presParOf" srcId="{3AA195B7-B58D-400A-9105-65AD778D16DE}" destId="{BE35F1DC-4DBF-4578-B713-35F180138DE7}" srcOrd="1" destOrd="0" presId="urn:microsoft.com/office/officeart/2005/8/layout/hierarchy4"/>
    <dgm:cxn modelId="{4056ED3E-5221-4A88-A06F-6ACAA0D8FCF6}" type="presParOf" srcId="{843061B0-0670-40A3-9414-5E16037D3A62}" destId="{D55BCBD3-7C98-41EE-BBD1-EFD1214737E3}" srcOrd="1" destOrd="0" presId="urn:microsoft.com/office/officeart/2005/8/layout/hierarchy4"/>
    <dgm:cxn modelId="{E75BF095-DE5C-4491-B49D-25FB8D06A72E}" type="presParOf" srcId="{843061B0-0670-40A3-9414-5E16037D3A62}" destId="{4C2CB784-072F-4A88-8163-81B91E44508E}" srcOrd="2" destOrd="0" presId="urn:microsoft.com/office/officeart/2005/8/layout/hierarchy4"/>
    <dgm:cxn modelId="{94F427CE-F7C1-411C-847F-57738BAA490D}" type="presParOf" srcId="{4C2CB784-072F-4A88-8163-81B91E44508E}" destId="{5CC2FAE1-200D-4D4A-917F-D7BF50DDA882}" srcOrd="0" destOrd="0" presId="urn:microsoft.com/office/officeart/2005/8/layout/hierarchy4"/>
    <dgm:cxn modelId="{F442C10F-EC20-418E-888B-DE3DB4542376}" type="presParOf" srcId="{4C2CB784-072F-4A88-8163-81B91E44508E}" destId="{BA655B3A-9288-4135-93FF-D24FD49F08FA}" srcOrd="1" destOrd="0" presId="urn:microsoft.com/office/officeart/2005/8/layout/hierarchy4"/>
    <dgm:cxn modelId="{A9194195-23EB-43C7-855C-2BDC6128AA29}" type="presParOf" srcId="{843061B0-0670-40A3-9414-5E16037D3A62}" destId="{F3089C5E-F438-45D4-8CA4-5EC1973A2E31}" srcOrd="3" destOrd="0" presId="urn:microsoft.com/office/officeart/2005/8/layout/hierarchy4"/>
    <dgm:cxn modelId="{D55E3123-7751-46A5-9643-4456B89F796D}" type="presParOf" srcId="{843061B0-0670-40A3-9414-5E16037D3A62}" destId="{6872AECD-1AB7-4C94-AFB8-134593D50A2E}" srcOrd="4" destOrd="0" presId="urn:microsoft.com/office/officeart/2005/8/layout/hierarchy4"/>
    <dgm:cxn modelId="{D0541F94-4086-489B-BC40-7204D634E28A}" type="presParOf" srcId="{6872AECD-1AB7-4C94-AFB8-134593D50A2E}" destId="{0F4E174B-E81A-4B53-9A4E-689BC0DBF244}" srcOrd="0" destOrd="0" presId="urn:microsoft.com/office/officeart/2005/8/layout/hierarchy4"/>
    <dgm:cxn modelId="{05F916D1-DD6A-4A4F-BA83-C57C1C55D087}" type="presParOf" srcId="{6872AECD-1AB7-4C94-AFB8-134593D50A2E}" destId="{E43EF8C8-ADFC-4B0C-8054-0654854990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35E2-5FBB-4F0D-B89B-EF50B9927191}">
      <dsp:nvSpPr>
        <dsp:cNvPr id="0" name=""/>
        <dsp:cNvSpPr/>
      </dsp:nvSpPr>
      <dsp:spPr>
        <a:xfrm>
          <a:off x="0" y="130828"/>
          <a:ext cx="5355408" cy="64305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943CF-4791-4D86-A641-34472C2E3B14}">
      <dsp:nvSpPr>
        <dsp:cNvPr id="0" name=""/>
        <dsp:cNvSpPr/>
      </dsp:nvSpPr>
      <dsp:spPr>
        <a:xfrm>
          <a:off x="221345" y="32497"/>
          <a:ext cx="5090615" cy="3794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695" tIns="0" rIns="1416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Mycology</a:t>
          </a:r>
          <a:r>
            <a:rPr lang="en-US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Study of fungi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869" y="51021"/>
        <a:ext cx="5053567" cy="342408"/>
      </dsp:txXfrm>
    </dsp:sp>
    <dsp:sp modelId="{DBD23D6E-C923-4E4A-903C-6CB6398EDF9A}">
      <dsp:nvSpPr>
        <dsp:cNvPr id="0" name=""/>
        <dsp:cNvSpPr/>
      </dsp:nvSpPr>
      <dsp:spPr>
        <a:xfrm>
          <a:off x="0" y="1055718"/>
          <a:ext cx="5355408" cy="428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58175-09BA-4D1C-8A39-03ADDC41140F}">
      <dsp:nvSpPr>
        <dsp:cNvPr id="0" name=""/>
        <dsp:cNvSpPr/>
      </dsp:nvSpPr>
      <dsp:spPr>
        <a:xfrm>
          <a:off x="262802" y="865686"/>
          <a:ext cx="5089586" cy="44095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695" tIns="0" rIns="14169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Medical mycology 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:  Study of medically important fungi and the mycotic diseases.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327" y="887211"/>
        <a:ext cx="5046536" cy="397901"/>
      </dsp:txXfrm>
    </dsp:sp>
    <dsp:sp modelId="{6D0A9477-45DC-4322-B20F-F9B6C97495A7}">
      <dsp:nvSpPr>
        <dsp:cNvPr id="0" name=""/>
        <dsp:cNvSpPr/>
      </dsp:nvSpPr>
      <dsp:spPr>
        <a:xfrm>
          <a:off x="0" y="1771149"/>
          <a:ext cx="5355408" cy="428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7407-145C-4DF0-909F-5210E6680B9F}">
      <dsp:nvSpPr>
        <dsp:cNvPr id="0" name=""/>
        <dsp:cNvSpPr/>
      </dsp:nvSpPr>
      <dsp:spPr>
        <a:xfrm>
          <a:off x="259925" y="1575918"/>
          <a:ext cx="5091811" cy="4461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695" tIns="0" rIns="1416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Mycoses</a:t>
          </a:r>
          <a:r>
            <a:rPr lang="en-AU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AU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A disease caused by a fungus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704" y="1597697"/>
        <a:ext cx="5048253" cy="402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2C87F-0340-43BE-8B02-0C5BAE99822E}">
      <dsp:nvSpPr>
        <dsp:cNvPr id="0" name=""/>
        <dsp:cNvSpPr/>
      </dsp:nvSpPr>
      <dsp:spPr>
        <a:xfrm>
          <a:off x="965741" y="1736"/>
          <a:ext cx="3624483" cy="32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Saprobic</a:t>
          </a:r>
          <a:r>
            <a:rPr lang="en-US" sz="1400" b="1" kern="1200" dirty="0">
              <a:latin typeface="Century Gothic" pitchFamily="34" charset="0"/>
              <a:ea typeface="Century Gothic" pitchFamily="34" charset="0"/>
              <a:cs typeface="Century Gothic" pitchFamily="34" charset="0"/>
            </a:rPr>
            <a:t>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Recycling</a:t>
          </a:r>
          <a:r>
            <a:rPr lang="en-US" sz="1400" kern="1200" dirty="0"/>
            <a:t> </a:t>
          </a:r>
          <a:endParaRPr lang="en-US" sz="1400" b="1" kern="1200" dirty="0"/>
        </a:p>
      </dsp:txBody>
      <dsp:txXfrm>
        <a:off x="965741" y="1736"/>
        <a:ext cx="3624483" cy="329498"/>
      </dsp:txXfrm>
    </dsp:sp>
    <dsp:sp modelId="{2ACDF7E6-9145-4680-B97E-25635BAEF732}">
      <dsp:nvSpPr>
        <dsp:cNvPr id="0" name=""/>
        <dsp:cNvSpPr/>
      </dsp:nvSpPr>
      <dsp:spPr>
        <a:xfrm>
          <a:off x="1555528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19E69-9680-4230-AA0E-97897E1113AA}">
      <dsp:nvSpPr>
        <dsp:cNvPr id="0" name=""/>
        <dsp:cNvSpPr/>
      </dsp:nvSpPr>
      <dsp:spPr>
        <a:xfrm>
          <a:off x="2064970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9132E-FC65-48EC-9196-D508137A3F05}">
      <dsp:nvSpPr>
        <dsp:cNvPr id="0" name=""/>
        <dsp:cNvSpPr/>
      </dsp:nvSpPr>
      <dsp:spPr>
        <a:xfrm>
          <a:off x="2574814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4769F-89FD-48AD-BB7B-3DEBBD8959BF}">
      <dsp:nvSpPr>
        <dsp:cNvPr id="0" name=""/>
        <dsp:cNvSpPr/>
      </dsp:nvSpPr>
      <dsp:spPr>
        <a:xfrm>
          <a:off x="3084255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55B9-862C-458D-9E91-9617FBAE99E3}">
      <dsp:nvSpPr>
        <dsp:cNvPr id="0" name=""/>
        <dsp:cNvSpPr/>
      </dsp:nvSpPr>
      <dsp:spPr>
        <a:xfrm>
          <a:off x="3594099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9FFB5-8B4E-4AF6-A212-EF19EACCC0F6}">
      <dsp:nvSpPr>
        <dsp:cNvPr id="0" name=""/>
        <dsp:cNvSpPr/>
      </dsp:nvSpPr>
      <dsp:spPr>
        <a:xfrm>
          <a:off x="4103541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D5487-92A2-4AC4-9A38-178CB7D8B0E7}">
      <dsp:nvSpPr>
        <dsp:cNvPr id="0" name=""/>
        <dsp:cNvSpPr/>
      </dsp:nvSpPr>
      <dsp:spPr>
        <a:xfrm>
          <a:off x="4613385" y="331234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0E2E-2B6C-40E3-8412-A701CAA0B716}">
      <dsp:nvSpPr>
        <dsp:cNvPr id="0" name=""/>
        <dsp:cNvSpPr/>
      </dsp:nvSpPr>
      <dsp:spPr>
        <a:xfrm>
          <a:off x="965741" y="398354"/>
          <a:ext cx="4851177" cy="536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feed on dead tissues or organic waste (decomposers)</a:t>
          </a:r>
        </a:p>
      </dsp:txBody>
      <dsp:txXfrm>
        <a:off x="965741" y="398354"/>
        <a:ext cx="4851177" cy="536960"/>
      </dsp:txXfrm>
    </dsp:sp>
    <dsp:sp modelId="{170F119F-30DC-49E1-8E10-504D3FA2ECA2}">
      <dsp:nvSpPr>
        <dsp:cNvPr id="0" name=""/>
        <dsp:cNvSpPr/>
      </dsp:nvSpPr>
      <dsp:spPr>
        <a:xfrm>
          <a:off x="965741" y="1038994"/>
          <a:ext cx="3624483" cy="32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Symbiotic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965741" y="1038994"/>
        <a:ext cx="3624483" cy="329498"/>
      </dsp:txXfrm>
    </dsp:sp>
    <dsp:sp modelId="{072B7665-AB3F-4386-B01A-5643A2B234F8}">
      <dsp:nvSpPr>
        <dsp:cNvPr id="0" name=""/>
        <dsp:cNvSpPr/>
      </dsp:nvSpPr>
      <dsp:spPr>
        <a:xfrm>
          <a:off x="1555528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5B7D-0E79-43D3-A3F4-D68F5124E917}">
      <dsp:nvSpPr>
        <dsp:cNvPr id="0" name=""/>
        <dsp:cNvSpPr/>
      </dsp:nvSpPr>
      <dsp:spPr>
        <a:xfrm>
          <a:off x="2064970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71C3-BFFF-451A-B660-32D235B1334F}">
      <dsp:nvSpPr>
        <dsp:cNvPr id="0" name=""/>
        <dsp:cNvSpPr/>
      </dsp:nvSpPr>
      <dsp:spPr>
        <a:xfrm>
          <a:off x="2574814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85D97-F5F8-4546-AD6A-5FFA0C7B31AF}">
      <dsp:nvSpPr>
        <dsp:cNvPr id="0" name=""/>
        <dsp:cNvSpPr/>
      </dsp:nvSpPr>
      <dsp:spPr>
        <a:xfrm>
          <a:off x="3084255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D05CD-BAF6-4DB6-8C15-1CCEEAA1D6AC}">
      <dsp:nvSpPr>
        <dsp:cNvPr id="0" name=""/>
        <dsp:cNvSpPr/>
      </dsp:nvSpPr>
      <dsp:spPr>
        <a:xfrm>
          <a:off x="3594099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A6CA6-BE50-4D4C-BC01-029AB8A92DFF}">
      <dsp:nvSpPr>
        <dsp:cNvPr id="0" name=""/>
        <dsp:cNvSpPr/>
      </dsp:nvSpPr>
      <dsp:spPr>
        <a:xfrm>
          <a:off x="4103541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CDB07-31F1-44C6-84AB-800DEB188FB4}">
      <dsp:nvSpPr>
        <dsp:cNvPr id="0" name=""/>
        <dsp:cNvSpPr/>
      </dsp:nvSpPr>
      <dsp:spPr>
        <a:xfrm>
          <a:off x="4613385" y="1368493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CF9AE-5318-4F73-9016-E43195C057E3}">
      <dsp:nvSpPr>
        <dsp:cNvPr id="0" name=""/>
        <dsp:cNvSpPr/>
      </dsp:nvSpPr>
      <dsp:spPr>
        <a:xfrm>
          <a:off x="965741" y="1435613"/>
          <a:ext cx="4851177" cy="536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mutually beneficial relationship between a fungus and another organism</a:t>
          </a:r>
        </a:p>
      </dsp:txBody>
      <dsp:txXfrm>
        <a:off x="965741" y="1435613"/>
        <a:ext cx="4851177" cy="536960"/>
      </dsp:txXfrm>
    </dsp:sp>
    <dsp:sp modelId="{83FEC7B4-FF40-43EA-B1DB-E718A6F98453}">
      <dsp:nvSpPr>
        <dsp:cNvPr id="0" name=""/>
        <dsp:cNvSpPr/>
      </dsp:nvSpPr>
      <dsp:spPr>
        <a:xfrm>
          <a:off x="965741" y="2076253"/>
          <a:ext cx="3624483" cy="32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rPr>
            <a:t>Parasitic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965741" y="2076253"/>
        <a:ext cx="3624483" cy="329498"/>
      </dsp:txXfrm>
    </dsp:sp>
    <dsp:sp modelId="{07DF4EFA-267B-41F7-B495-1612320E64E3}">
      <dsp:nvSpPr>
        <dsp:cNvPr id="0" name=""/>
        <dsp:cNvSpPr/>
      </dsp:nvSpPr>
      <dsp:spPr>
        <a:xfrm>
          <a:off x="1537629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3A8C1-B353-435C-862F-0A4A645F982D}">
      <dsp:nvSpPr>
        <dsp:cNvPr id="0" name=""/>
        <dsp:cNvSpPr/>
      </dsp:nvSpPr>
      <dsp:spPr>
        <a:xfrm>
          <a:off x="2047071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7AED7-EEE6-4647-BE8C-0774D7F6DFE8}">
      <dsp:nvSpPr>
        <dsp:cNvPr id="0" name=""/>
        <dsp:cNvSpPr/>
      </dsp:nvSpPr>
      <dsp:spPr>
        <a:xfrm>
          <a:off x="2556915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0618A-2D8A-4CE7-9B1E-04345BDA0C14}">
      <dsp:nvSpPr>
        <dsp:cNvPr id="0" name=""/>
        <dsp:cNvSpPr/>
      </dsp:nvSpPr>
      <dsp:spPr>
        <a:xfrm>
          <a:off x="3066356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F90BE-78B1-4521-91A7-B8C37E52C9A5}">
      <dsp:nvSpPr>
        <dsp:cNvPr id="0" name=""/>
        <dsp:cNvSpPr/>
      </dsp:nvSpPr>
      <dsp:spPr>
        <a:xfrm>
          <a:off x="3576200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22D5F-B7E7-4F98-B42E-4D168926D5A7}">
      <dsp:nvSpPr>
        <dsp:cNvPr id="0" name=""/>
        <dsp:cNvSpPr/>
      </dsp:nvSpPr>
      <dsp:spPr>
        <a:xfrm>
          <a:off x="4085642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E5342-855F-40CF-8C82-A6A6F14A37DD}">
      <dsp:nvSpPr>
        <dsp:cNvPr id="0" name=""/>
        <dsp:cNvSpPr/>
      </dsp:nvSpPr>
      <dsp:spPr>
        <a:xfrm>
          <a:off x="4595486" y="2405752"/>
          <a:ext cx="848129" cy="671200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02D9-4E1D-4534-9797-FE2A88B6BFF8}">
      <dsp:nvSpPr>
        <dsp:cNvPr id="0" name=""/>
        <dsp:cNvSpPr/>
      </dsp:nvSpPr>
      <dsp:spPr>
        <a:xfrm>
          <a:off x="965741" y="2472872"/>
          <a:ext cx="4815379" cy="536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feeding on living tissue of a host. (disease) it can cause  a </a:t>
          </a:r>
          <a:r>
            <a:rPr lang="en-US" sz="1800" kern="1200" dirty="0"/>
            <a:t>Fungal infection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5741" y="2472872"/>
        <a:ext cx="4815379" cy="53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6D90-3111-4BC6-91A0-29D01DB2A951}">
      <dsp:nvSpPr>
        <dsp:cNvPr id="0" name=""/>
        <dsp:cNvSpPr/>
      </dsp:nvSpPr>
      <dsp:spPr>
        <a:xfrm rot="16200000">
          <a:off x="1167" y="188"/>
          <a:ext cx="1118781" cy="111878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Yeast form</a:t>
          </a:r>
          <a:endParaRPr lang="en-US" sz="1600" kern="1200" dirty="0"/>
        </a:p>
      </dsp:txBody>
      <dsp:txXfrm rot="5400000">
        <a:off x="1168" y="279882"/>
        <a:ext cx="922994" cy="559391"/>
      </dsp:txXfrm>
    </dsp:sp>
    <dsp:sp modelId="{338C1474-4A98-4B52-91AA-6AAB18C8C9AD}">
      <dsp:nvSpPr>
        <dsp:cNvPr id="0" name=""/>
        <dsp:cNvSpPr/>
      </dsp:nvSpPr>
      <dsp:spPr>
        <a:xfrm rot="5400000">
          <a:off x="2654787" y="188"/>
          <a:ext cx="1118781" cy="111878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Mold form </a:t>
          </a:r>
          <a:endParaRPr lang="en-US" sz="1800" kern="1200" dirty="0"/>
        </a:p>
      </dsp:txBody>
      <dsp:txXfrm rot="-5400000">
        <a:off x="2850575" y="279883"/>
        <a:ext cx="922994" cy="559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D6A29-66B3-4791-A58B-11172C779A34}">
      <dsp:nvSpPr>
        <dsp:cNvPr id="0" name=""/>
        <dsp:cNvSpPr/>
      </dsp:nvSpPr>
      <dsp:spPr>
        <a:xfrm>
          <a:off x="0" y="2245"/>
          <a:ext cx="8048886" cy="74803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Yeast: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1909" y="24154"/>
        <a:ext cx="8005068" cy="704219"/>
      </dsp:txXfrm>
    </dsp:sp>
    <dsp:sp modelId="{98BBF16D-1C81-4BBA-AAF6-AD1172815FFD}">
      <dsp:nvSpPr>
        <dsp:cNvPr id="0" name=""/>
        <dsp:cNvSpPr/>
      </dsp:nvSpPr>
      <dsp:spPr>
        <a:xfrm>
          <a:off x="57462" y="939059"/>
          <a:ext cx="1911849" cy="8875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Morphology: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56" y="965053"/>
        <a:ext cx="1859861" cy="835514"/>
      </dsp:txXfrm>
    </dsp:sp>
    <dsp:sp modelId="{3357FB58-02AB-4A34-869B-9CF9325C51B7}">
      <dsp:nvSpPr>
        <dsp:cNvPr id="0" name=""/>
        <dsp:cNvSpPr/>
      </dsp:nvSpPr>
      <dsp:spPr>
        <a:xfrm>
          <a:off x="57462" y="2002490"/>
          <a:ext cx="1911849" cy="83175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Colony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(culture)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1823" y="2026851"/>
        <a:ext cx="1863127" cy="783037"/>
      </dsp:txXfrm>
    </dsp:sp>
    <dsp:sp modelId="{E80CCDA8-B114-4250-B4E6-A65D2349067E}">
      <dsp:nvSpPr>
        <dsp:cNvPr id="0" name=""/>
        <dsp:cNvSpPr/>
      </dsp:nvSpPr>
      <dsp:spPr>
        <a:xfrm>
          <a:off x="2022346" y="892979"/>
          <a:ext cx="1911849" cy="10087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Reproduction: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2051891" y="922524"/>
        <a:ext cx="1852759" cy="949661"/>
      </dsp:txXfrm>
    </dsp:sp>
    <dsp:sp modelId="{3BA43810-D64E-45D7-8578-97B1A90D12AD}">
      <dsp:nvSpPr>
        <dsp:cNvPr id="0" name=""/>
        <dsp:cNvSpPr/>
      </dsp:nvSpPr>
      <dsp:spPr>
        <a:xfrm>
          <a:off x="2106773" y="2027606"/>
          <a:ext cx="1911849" cy="87035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Budding(Asexually)</a:t>
          </a:r>
        </a:p>
      </dsp:txBody>
      <dsp:txXfrm>
        <a:off x="2132265" y="2053098"/>
        <a:ext cx="1860865" cy="819372"/>
      </dsp:txXfrm>
    </dsp:sp>
    <dsp:sp modelId="{BB7EE017-D890-44A8-B98E-7B5131FEC469}">
      <dsp:nvSpPr>
        <dsp:cNvPr id="0" name=""/>
        <dsp:cNvSpPr/>
      </dsp:nvSpPr>
      <dsp:spPr>
        <a:xfrm>
          <a:off x="4152521" y="927362"/>
          <a:ext cx="3903996" cy="9715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Examples: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977" y="955818"/>
        <a:ext cx="3847084" cy="914659"/>
      </dsp:txXfrm>
    </dsp:sp>
    <dsp:sp modelId="{2D1F3E13-E529-4657-B0B2-F418036B7927}">
      <dsp:nvSpPr>
        <dsp:cNvPr id="0" name=""/>
        <dsp:cNvSpPr/>
      </dsp:nvSpPr>
      <dsp:spPr>
        <a:xfrm>
          <a:off x="4165395" y="2090545"/>
          <a:ext cx="1911849" cy="1351073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Candida </a:t>
          </a:r>
          <a:r>
            <a:rPr lang="en-US" altLang="en-US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albicans</a:t>
          </a:r>
          <a:endParaRPr lang="en-US" alt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(found as normal flora)</a:t>
          </a:r>
          <a:endParaRPr lang="en-US" sz="14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967" y="2130117"/>
        <a:ext cx="1832705" cy="1271929"/>
      </dsp:txXfrm>
    </dsp:sp>
    <dsp:sp modelId="{B99D8C4D-55DB-43DF-A13D-CB9CC1225676}">
      <dsp:nvSpPr>
        <dsp:cNvPr id="0" name=""/>
        <dsp:cNvSpPr/>
      </dsp:nvSpPr>
      <dsp:spPr>
        <a:xfrm>
          <a:off x="6144668" y="2122429"/>
          <a:ext cx="1911849" cy="137268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Saccharomyces cerevisiae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(found in Baking Powder</a:t>
          </a:r>
          <a:r>
            <a:rPr lang="en-US" altLang="en-US" sz="1050" b="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184873" y="2162634"/>
        <a:ext cx="1831439" cy="1292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B47FE-3FDF-46C5-9EA2-2A7A2E7A93F9}">
      <dsp:nvSpPr>
        <dsp:cNvPr id="0" name=""/>
        <dsp:cNvSpPr/>
      </dsp:nvSpPr>
      <dsp:spPr>
        <a:xfrm>
          <a:off x="4239" y="1685"/>
          <a:ext cx="11788647" cy="69030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Filamentous (Mold=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mould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fungi</a:t>
          </a:r>
        </a:p>
      </dsp:txBody>
      <dsp:txXfrm>
        <a:off x="24457" y="21903"/>
        <a:ext cx="11748211" cy="649868"/>
      </dsp:txXfrm>
    </dsp:sp>
    <dsp:sp modelId="{11768EA9-CC14-4A71-8047-3F6F5EF16F90}">
      <dsp:nvSpPr>
        <dsp:cNvPr id="0" name=""/>
        <dsp:cNvSpPr/>
      </dsp:nvSpPr>
      <dsp:spPr>
        <a:xfrm>
          <a:off x="15746" y="951020"/>
          <a:ext cx="1856949" cy="6206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hypha (plural hyphae)</a:t>
          </a:r>
          <a:endParaRPr lang="en-US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23" y="969197"/>
        <a:ext cx="1820595" cy="584270"/>
      </dsp:txXfrm>
    </dsp:sp>
    <dsp:sp modelId="{F8B2AA2F-0729-4121-A0D3-12937789B911}">
      <dsp:nvSpPr>
        <dsp:cNvPr id="0" name=""/>
        <dsp:cNvSpPr/>
      </dsp:nvSpPr>
      <dsp:spPr>
        <a:xfrm>
          <a:off x="15746" y="1830674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 a long, branching filamentous cell. hyphae are the main mode of vegetative growth.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24" y="1873352"/>
        <a:ext cx="1771593" cy="1371782"/>
      </dsp:txXfrm>
    </dsp:sp>
    <dsp:sp modelId="{3237925C-181F-43CD-A8AF-156EC0A0572B}">
      <dsp:nvSpPr>
        <dsp:cNvPr id="0" name=""/>
        <dsp:cNvSpPr/>
      </dsp:nvSpPr>
      <dsp:spPr>
        <a:xfrm>
          <a:off x="2028679" y="951020"/>
          <a:ext cx="1856949" cy="6172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Mycelium  </a:t>
          </a:r>
          <a:endParaRPr lang="en-US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6757" y="969098"/>
        <a:ext cx="1820793" cy="581058"/>
      </dsp:txXfrm>
    </dsp:sp>
    <dsp:sp modelId="{68444809-D320-41E2-8501-B7173696AE32}">
      <dsp:nvSpPr>
        <dsp:cNvPr id="0" name=""/>
        <dsp:cNvSpPr/>
      </dsp:nvSpPr>
      <dsp:spPr>
        <a:xfrm>
          <a:off x="2028679" y="1827264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en-US" alt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intertwined</a:t>
          </a:r>
          <a:r>
            <a:rPr lang="en-US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mass of hyphae that forms the fungal colony. 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57" y="1869942"/>
        <a:ext cx="1771593" cy="1371782"/>
      </dsp:txXfrm>
    </dsp:sp>
    <dsp:sp modelId="{A8EDE8EC-330A-4F38-90BD-5AEC5E2422C3}">
      <dsp:nvSpPr>
        <dsp:cNvPr id="0" name=""/>
        <dsp:cNvSpPr/>
      </dsp:nvSpPr>
      <dsp:spPr>
        <a:xfrm>
          <a:off x="4041613" y="951020"/>
          <a:ext cx="1856949" cy="10474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Conidia/ Spore  </a:t>
          </a:r>
          <a:r>
            <a:rPr lang="en-US" alt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 </a:t>
          </a:r>
          <a:r>
            <a:rPr lang="en-US" sz="1200" b="1" kern="1200" dirty="0">
              <a:solidFill>
                <a:schemeClr val="tx1"/>
              </a:solidFill>
            </a:rPr>
            <a:t>It is the origin of the filamentous fungi)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2292" y="981699"/>
        <a:ext cx="1795591" cy="986105"/>
      </dsp:txXfrm>
    </dsp:sp>
    <dsp:sp modelId="{D8BB327A-53A5-4EA8-91F8-2F6EFCF44E23}">
      <dsp:nvSpPr>
        <dsp:cNvPr id="0" name=""/>
        <dsp:cNvSpPr/>
      </dsp:nvSpPr>
      <dsp:spPr>
        <a:xfrm>
          <a:off x="4041613" y="2257514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asexual</a:t>
          </a:r>
          <a:r>
            <a:rPr lang="en-US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spores borne externally on hyphae or on a conidiophore.</a:t>
          </a: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291" y="2300192"/>
        <a:ext cx="1771593" cy="1371782"/>
      </dsp:txXfrm>
    </dsp:sp>
    <dsp:sp modelId="{7F331E3B-7433-4E29-8F77-6CDE16E7534C}">
      <dsp:nvSpPr>
        <dsp:cNvPr id="0" name=""/>
        <dsp:cNvSpPr/>
      </dsp:nvSpPr>
      <dsp:spPr>
        <a:xfrm>
          <a:off x="6054547" y="951020"/>
          <a:ext cx="5726833" cy="7319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Examples: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5985" y="972458"/>
        <a:ext cx="5683957" cy="689073"/>
      </dsp:txXfrm>
    </dsp:sp>
    <dsp:sp modelId="{281BC966-740F-436C-81F2-F8C6066CEBE1}">
      <dsp:nvSpPr>
        <dsp:cNvPr id="0" name=""/>
        <dsp:cNvSpPr/>
      </dsp:nvSpPr>
      <dsp:spPr>
        <a:xfrm>
          <a:off x="6054547" y="1941999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i="1" kern="1200" dirty="0">
              <a:solidFill>
                <a:schemeClr val="tx1"/>
              </a:solidFill>
            </a:rPr>
            <a:t>Aspergillus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i="1" kern="1200" dirty="0">
              <a:solidFill>
                <a:schemeClr val="accent1"/>
              </a:solidFill>
              <a:latin typeface="+mn-lt"/>
            </a:rPr>
            <a:t>(very common pathogenic filamentous fungi)</a:t>
          </a:r>
          <a:endParaRPr lang="en-US" sz="1200" b="1" kern="1200" dirty="0">
            <a:solidFill>
              <a:schemeClr val="accent1"/>
            </a:solidFill>
            <a:latin typeface="+mn-lt"/>
            <a:cs typeface="Arial" panose="020B0604020202020204" pitchFamily="34" charset="0"/>
          </a:endParaRPr>
        </a:p>
      </dsp:txBody>
      <dsp:txXfrm>
        <a:off x="6097225" y="1984677"/>
        <a:ext cx="1771593" cy="1371782"/>
      </dsp:txXfrm>
    </dsp:sp>
    <dsp:sp modelId="{5CC2FAE1-200D-4D4A-917F-D7BF50DDA882}">
      <dsp:nvSpPr>
        <dsp:cNvPr id="0" name=""/>
        <dsp:cNvSpPr/>
      </dsp:nvSpPr>
      <dsp:spPr>
        <a:xfrm>
          <a:off x="7989489" y="1941999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i="1" kern="1200" dirty="0">
              <a:solidFill>
                <a:schemeClr val="tx1"/>
              </a:solidFill>
            </a:rPr>
            <a:t>Penicillium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i="1" kern="1200" dirty="0">
              <a:solidFill>
                <a:schemeClr val="tx1"/>
              </a:solidFill>
            </a:rPr>
            <a:t>(</a:t>
          </a:r>
          <a:r>
            <a:rPr lang="en-US" altLang="en-US" sz="1600" b="1" i="1" kern="1200" dirty="0">
              <a:solidFill>
                <a:srgbClr val="99CB38"/>
              </a:solidFill>
              <a:latin typeface="Calibri" panose="020F0502020204030204"/>
              <a:ea typeface="+mn-ea"/>
              <a:cs typeface="+mn-cs"/>
            </a:rPr>
            <a:t>synthesize penicillin</a:t>
          </a:r>
          <a:r>
            <a:rPr lang="en-US" altLang="en-US" sz="1800" i="1" kern="1200" dirty="0">
              <a:solidFill>
                <a:schemeClr val="tx1"/>
              </a:solidFill>
            </a:rPr>
            <a:t>)</a:t>
          </a:r>
        </a:p>
      </dsp:txBody>
      <dsp:txXfrm>
        <a:off x="8032167" y="1984677"/>
        <a:ext cx="1771593" cy="1371782"/>
      </dsp:txXfrm>
    </dsp:sp>
    <dsp:sp modelId="{0F4E174B-E81A-4B53-9A4E-689BC0DBF244}">
      <dsp:nvSpPr>
        <dsp:cNvPr id="0" name=""/>
        <dsp:cNvSpPr/>
      </dsp:nvSpPr>
      <dsp:spPr>
        <a:xfrm>
          <a:off x="9939082" y="1941999"/>
          <a:ext cx="1856949" cy="1457138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i="1" kern="1200" dirty="0" err="1">
              <a:solidFill>
                <a:schemeClr val="tx1"/>
              </a:solidFill>
            </a:rPr>
            <a:t>Rhizopus</a:t>
          </a:r>
          <a:endParaRPr lang="en-US" altLang="en-US" sz="1600" i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i="1" kern="1200" dirty="0">
              <a:solidFill>
                <a:schemeClr val="tx1"/>
              </a:solidFill>
            </a:rPr>
            <a:t>(</a:t>
          </a:r>
          <a:r>
            <a:rPr lang="en-US" altLang="en-US" sz="1600" b="1" i="1" kern="1200" dirty="0">
              <a:solidFill>
                <a:srgbClr val="99CB38"/>
              </a:solidFill>
              <a:latin typeface="Calibri" panose="020F0502020204030204"/>
              <a:ea typeface="+mn-ea"/>
              <a:cs typeface="+mn-cs"/>
            </a:rPr>
            <a:t>causes Black bread mold)</a:t>
          </a:r>
        </a:p>
      </dsp:txBody>
      <dsp:txXfrm>
        <a:off x="9981760" y="1984677"/>
        <a:ext cx="1771593" cy="137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2E5C-E8AB-416B-A7AD-63EF56263EF5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835D-51FF-4B14-804D-F1E2D17E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7DEA-5CE3-4786-AD07-E1E7AFB6D5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0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6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F48F9A-2A2C-47C8-940B-62B9A2B15A0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3AE360-0F4E-4A8A-9023-CB789A759C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onlineexambuilder.com/microbiology-l5/exam-10623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hyperlink" Target="https://www.youtube.com/watch?v=b5rluxtABGA" TargetMode="External"/><Relationship Id="rId13" Type="http://schemas.openxmlformats.org/officeDocument/2006/relationships/hyperlink" Target="https://www.youtube.com/watch?v=rB1JUT3nzmM" TargetMode="Externa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663" y="1800665"/>
            <a:ext cx="9000877" cy="1555408"/>
          </a:xfrm>
        </p:spPr>
        <p:txBody>
          <a:bodyPr/>
          <a:lstStyle/>
          <a:p>
            <a:pPr algn="ctr"/>
            <a:r>
              <a:rPr lang="en-US" b="1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Lecture:</a:t>
            </a:r>
          </a:p>
          <a:p>
            <a:pPr algn="ctr"/>
            <a:r>
              <a:rPr lang="en-US" dirty="0"/>
              <a:t>Fungi and their pathogenesis 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-71981" y="0"/>
            <a:ext cx="2319680" cy="180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6" name="Rectangle: Folded Corner 5"/>
          <p:cNvSpPr/>
          <p:nvPr/>
        </p:nvSpPr>
        <p:spPr>
          <a:xfrm>
            <a:off x="-196850" y="4569833"/>
            <a:ext cx="3691345" cy="2288167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9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374" y="665921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05" idx="0"/>
          </p:cNvCxnSpPr>
          <p:nvPr/>
        </p:nvCxnSpPr>
        <p:spPr>
          <a:xfrm>
            <a:off x="602974" y="1427921"/>
            <a:ext cx="6095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974" y="1885121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6940" y="1885121"/>
            <a:ext cx="19050" cy="1781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8528" y="1797253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2974" y="554272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974" y="462832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2974" y="379012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2974" y="3180521"/>
            <a:ext cx="457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2974" y="241852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1974" y="144380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Characteristic of fungi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2370" y="305740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heterotrophic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2370" y="3667010"/>
            <a:ext cx="126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</a:rPr>
              <a:t>Achlorophyllous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8274" y="4505210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Cell wall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2370" y="54196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Cell membrane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0174" y="226946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Eukaryotic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730129" y="4634730"/>
            <a:ext cx="184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14219" y="4505211"/>
            <a:ext cx="0" cy="24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914220" y="4505210"/>
            <a:ext cx="194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914220" y="4751431"/>
            <a:ext cx="194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09170" y="438210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chitin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1040" y="4634731"/>
            <a:ext cx="2255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Cmplix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crpohydates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69974" y="475784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0710" y="4634731"/>
            <a:ext cx="0" cy="24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82907" y="463473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98575" y="4880951"/>
            <a:ext cx="136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35308" y="4498270"/>
            <a:ext cx="1174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B050"/>
                </a:solidFill>
              </a:rPr>
              <a:t>mannan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308" y="4757841"/>
            <a:ext cx="101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B050"/>
                </a:solidFill>
              </a:rPr>
              <a:t>glucan</a:t>
            </a:r>
            <a:endParaRPr lang="en-US" sz="1050" dirty="0">
              <a:solidFill>
                <a:srgbClr val="00B050"/>
              </a:solidFill>
            </a:endParaRPr>
          </a:p>
        </p:txBody>
      </p:sp>
      <p:cxnSp>
        <p:nvCxnSpPr>
          <p:cNvPr id="44" name="Straight Connector 43"/>
          <p:cNvCxnSpPr>
            <a:stCxn id="34" idx="3"/>
          </p:cNvCxnSpPr>
          <p:nvPr/>
        </p:nvCxnSpPr>
        <p:spPr>
          <a:xfrm flipV="1">
            <a:off x="2109170" y="5542722"/>
            <a:ext cx="322604" cy="107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31774" y="531412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431774" y="5314121"/>
            <a:ext cx="172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31774" y="5771321"/>
            <a:ext cx="172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04470" y="5237922"/>
            <a:ext cx="665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sterol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99307" y="5636633"/>
            <a:ext cx="88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ergosterol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53874" y="142792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Reproduction in fungi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585990" y="2637862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76465" y="3684192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214640" y="2524010"/>
            <a:ext cx="866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A sexual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24165" y="3538564"/>
            <a:ext cx="84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sexual</a:t>
            </a:r>
          </a:p>
        </p:txBody>
      </p:sp>
      <p:cxnSp>
        <p:nvCxnSpPr>
          <p:cNvPr id="80" name="Straight Connector 79"/>
          <p:cNvCxnSpPr>
            <a:endCxn id="77" idx="3"/>
          </p:cNvCxnSpPr>
          <p:nvPr/>
        </p:nvCxnSpPr>
        <p:spPr>
          <a:xfrm>
            <a:off x="4857534" y="2647121"/>
            <a:ext cx="223436" cy="1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092809" y="241852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068330" y="2427328"/>
            <a:ext cx="217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104739" y="2875720"/>
            <a:ext cx="157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857534" y="3661676"/>
            <a:ext cx="545239" cy="5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118447" y="3288547"/>
            <a:ext cx="0" cy="79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92810" y="3309946"/>
            <a:ext cx="309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131266" y="4072133"/>
            <a:ext cx="271507" cy="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41228" y="142792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Pathogenicity of fungi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698528" y="2531072"/>
            <a:ext cx="2290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55828" y="2647121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003774" y="287572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003774" y="2875721"/>
            <a:ext cx="0" cy="30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908774" y="2875721"/>
            <a:ext cx="0" cy="30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698528" y="4159453"/>
            <a:ext cx="305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65800" y="4382100"/>
            <a:ext cx="9525" cy="49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232374" y="449827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232374" y="4498271"/>
            <a:ext cx="0" cy="38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832574" y="4498271"/>
            <a:ext cx="0" cy="38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7003774" y="391323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Not all fungi are pathogenic to cause the disease 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03774" y="2397911"/>
            <a:ext cx="227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Fungi can causes diseases to humans 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286246" y="2269463"/>
            <a:ext cx="726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somatic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281440" y="2647122"/>
            <a:ext cx="1417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Spore formation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441228" y="3180520"/>
            <a:ext cx="9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fusion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381852" y="3538564"/>
            <a:ext cx="1184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mitosis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360487" y="3949022"/>
            <a:ext cx="9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meiosis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698528" y="3180519"/>
            <a:ext cx="91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Superficial</a:t>
            </a:r>
          </a:p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infection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614798" y="3198227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Allergic reaction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495371" y="3213616"/>
            <a:ext cx="826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Invasive infection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203035" y="342755"/>
            <a:ext cx="153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Fungi</a:t>
            </a:r>
          </a:p>
          <a:p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349176" y="4857918"/>
            <a:ext cx="118132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Thermotolerarce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0822" y="4857918"/>
            <a:ext cx="99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Ability to survive in tissue 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7273" y="4865612"/>
            <a:ext cx="870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75000"/>
                  </a:schemeClr>
                </a:solidFill>
              </a:rPr>
              <a:t>Ability to withstand host defenses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257" y="170503"/>
            <a:ext cx="3049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Summary: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665216" y="128798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quiz: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50024" y="960290"/>
            <a:ext cx="37669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D85F7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https://www.onlineexambuilder.com/microbiology-l5/exam-106234</a:t>
            </a:r>
            <a:r>
              <a:rPr lang="en-US" altLang="en-US" sz="2800" dirty="0"/>
              <a:t> 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93915" y="2260721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436microbiologyteam@gmail.com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788" y="964960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9966" y="2260721"/>
            <a:ext cx="386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Fetyani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Eiaidi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Khalid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5770" y="226072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Jawaher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musallam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966" y="1341269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5770" y="1380457"/>
            <a:ext cx="247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</p:spTree>
    <p:extLst>
      <p:ext uri="{BB962C8B-B14F-4D97-AF65-F5344CB8AC3E}">
        <p14:creationId xmlns:p14="http://schemas.microsoft.com/office/powerpoint/2010/main" val="336967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420" y="1"/>
            <a:ext cx="7043797" cy="1409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Objectives..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4898" y="1274348"/>
            <a:ext cx="10179050" cy="3592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To describe the general characteristics of fungi and recognize a fungus from all other living organisms </a:t>
            </a:r>
            <a:r>
              <a:rPr lang="en-US" altLang="en-US" dirty="0">
                <a:solidFill>
                  <a:srgbClr val="FF0000"/>
                </a:solidFill>
              </a:rPr>
              <a:t>( slide 3)</a:t>
            </a:r>
          </a:p>
          <a:p>
            <a:pPr marL="457200" indent="-457200">
              <a:buFont typeface="+mj-lt"/>
              <a:buAutoNum type="arabicPeriod"/>
            </a:pPr>
            <a:endParaRPr lang="th-TH" alt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ea typeface="Arial" charset="0"/>
                <a:cs typeface="Arial" charset="0"/>
              </a:rPr>
              <a:t>To establish familiarity with the terminology needed by medical students </a:t>
            </a:r>
            <a:r>
              <a:rPr lang="en-US" altLang="en-US" dirty="0">
                <a:solidFill>
                  <a:srgbClr val="FF0000"/>
                </a:solidFill>
                <a:ea typeface="Arial" charset="0"/>
                <a:cs typeface="Arial" charset="0"/>
              </a:rPr>
              <a:t>(slide 3-6)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To know certain fundamental facts about classification reproduction and </a:t>
            </a:r>
            <a:r>
              <a:rPr lang="en-US" altLang="en-US" dirty="0">
                <a:solidFill>
                  <a:schemeClr val="tx1"/>
                </a:solidFill>
                <a:ea typeface="Arial" charset="0"/>
                <a:cs typeface="Arial" charset="0"/>
              </a:rPr>
              <a:t>identification of fungi </a:t>
            </a:r>
            <a:r>
              <a:rPr lang="en-US" altLang="en-US" dirty="0">
                <a:solidFill>
                  <a:srgbClr val="FF0000"/>
                </a:solidFill>
                <a:ea typeface="Arial" charset="0"/>
                <a:cs typeface="Arial" charset="0"/>
              </a:rPr>
              <a:t>(5-9)</a:t>
            </a:r>
            <a:endParaRPr lang="th-TH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2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7252" y="746001"/>
          <a:ext cx="5355408" cy="220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5752" y="1159251"/>
            <a:ext cx="39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myceteae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Kingdom fungi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3659" y="232328"/>
            <a:ext cx="2391507" cy="429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What is Mycology?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677838" y="3790552"/>
            <a:ext cx="2777349" cy="40014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Fungus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803" y="4190692"/>
            <a:ext cx="56408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Characteristics of fungi: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ea typeface="Century Gothic" charset="0"/>
                <a:cs typeface="Arial" panose="020B0604020202020204" pitchFamily="34" charset="0"/>
              </a:rPr>
              <a:t>All </a:t>
            </a:r>
            <a:r>
              <a:rPr lang="en-US" altLang="en-US" dirty="0">
                <a:solidFill>
                  <a:srgbClr val="FF0000"/>
                </a:solidFill>
                <a:ea typeface="Century Gothic" charset="0"/>
                <a:cs typeface="Arial" panose="020B0604020202020204" pitchFamily="34" charset="0"/>
              </a:rPr>
              <a:t>Eukaryotic</a:t>
            </a:r>
            <a:r>
              <a:rPr lang="en-US" altLang="en-US" dirty="0">
                <a:ea typeface="Century Gothic" charset="0"/>
                <a:cs typeface="Arial" panose="020B0604020202020204" pitchFamily="34" charset="0"/>
              </a:rPr>
              <a:t> organisms</a:t>
            </a:r>
            <a:r>
              <a:rPr lang="en-US" altLang="en-US" dirty="0">
                <a:cs typeface="Arial" panose="020B0604020202020204" pitchFamily="34" charset="0"/>
              </a:rPr>
              <a:t> (a true nucleus)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Century Gothic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  <a:ea typeface="Century Gothic" charset="0"/>
                <a:cs typeface="Arial" panose="020B0604020202020204" pitchFamily="34" charset="0"/>
              </a:rPr>
              <a:t>Heterotrophic </a:t>
            </a:r>
            <a:r>
              <a:rPr lang="en-US" altLang="en-US" sz="1400" dirty="0">
                <a:solidFill>
                  <a:schemeClr val="accent1"/>
                </a:solidFill>
                <a:ea typeface="Century Gothic" charset="0"/>
                <a:cs typeface="Arial" panose="020B0604020202020204" pitchFamily="34" charset="0"/>
              </a:rPr>
              <a:t>(does not make their own food) </a:t>
            </a:r>
            <a:r>
              <a:rPr lang="en-US" altLang="en-US" dirty="0">
                <a:ea typeface="Century Gothic" charset="0"/>
                <a:cs typeface="Arial" panose="020B0604020202020204" pitchFamily="34" charset="0"/>
              </a:rPr>
              <a:t>(Saprobic, symbiotic, parasitic)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Century Gothic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>
                <a:ea typeface="Century Gothic" charset="0"/>
                <a:cs typeface="Arial" panose="020B0604020202020204" pitchFamily="34" charset="0"/>
              </a:rPr>
              <a:t>Do not have chlorophyll (Achlorophyllous)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ea typeface="Century Gothic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103643" y="217184"/>
          <a:ext cx="6782660" cy="307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5274491" y="1697793"/>
            <a:ext cx="2814814" cy="48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Characteristics of fungi:</a:t>
            </a:r>
          </a:p>
        </p:txBody>
      </p:sp>
      <p:sp>
        <p:nvSpPr>
          <p:cNvPr id="13" name="Rectangle: Folded Corner 12"/>
          <p:cNvSpPr/>
          <p:nvPr/>
        </p:nvSpPr>
        <p:spPr>
          <a:xfrm>
            <a:off x="9494973" y="5523111"/>
            <a:ext cx="2517913" cy="792008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Mannan</a:t>
            </a:r>
            <a:r>
              <a:rPr lang="en-US" sz="1600" b="1" dirty="0">
                <a:solidFill>
                  <a:schemeClr val="accent1"/>
                </a:solidFill>
                <a:cs typeface="Arial" panose="020B0604020202020204" pitchFamily="34" charset="0"/>
              </a:rPr>
              <a:t> and Glucan  are targets  for the diagnosis of  fungal  infections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449884" y="5005654"/>
            <a:ext cx="303716" cy="44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1150" y="3496571"/>
            <a:ext cx="11690726" cy="6967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15876" y="44547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dirty="0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4. The cell is surrounded by rigid </a:t>
            </a:r>
            <a:r>
              <a:rPr lang="en-US" altLang="en-US" dirty="0">
                <a:solidFill>
                  <a:srgbClr val="FF0000"/>
                </a:solidFill>
                <a:ea typeface="Century Gothic" charset="0"/>
                <a:cs typeface="Arial" panose="020B0604020202020204" pitchFamily="34" charset="0"/>
              </a:rPr>
              <a:t>cell</a:t>
            </a:r>
            <a:r>
              <a:rPr lang="en-US" altLang="en-US" dirty="0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ea typeface="Century Gothic" charset="0"/>
                <a:cs typeface="Arial" panose="020B0604020202020204" pitchFamily="34" charset="0"/>
              </a:rPr>
              <a:t>wall</a:t>
            </a:r>
            <a:r>
              <a:rPr lang="en-US" altLang="en-US" dirty="0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gives it’s shape) </a:t>
            </a:r>
            <a:r>
              <a:rPr lang="en-US" altLang="en-US" dirty="0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made of  chitin and complex carbohydrates (</a:t>
            </a:r>
            <a:r>
              <a:rPr lang="en-US" altLang="en-US" dirty="0" err="1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Mannan</a:t>
            </a:r>
            <a:r>
              <a:rPr lang="en-US" altLang="en-US" dirty="0">
                <a:solidFill>
                  <a:prstClr val="black"/>
                </a:solidFill>
                <a:ea typeface="Century Gothic" charset="0"/>
                <a:cs typeface="Arial" panose="020B0604020202020204" pitchFamily="34" charset="0"/>
              </a:rPr>
              <a:t>, glucan)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en-US" dirty="0">
              <a:solidFill>
                <a:prstClr val="black"/>
              </a:solidFill>
              <a:ea typeface="Century Gothic" charset="0"/>
              <a:cs typeface="Arial" panose="020B0604020202020204" pitchFamily="34" charset="0"/>
            </a:endParaRPr>
          </a:p>
          <a:p>
            <a:pPr lvl="0"/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5. C</a:t>
            </a:r>
            <a:r>
              <a:rPr lang="th-TH" altLang="en-US" dirty="0">
                <a:solidFill>
                  <a:prstClr val="black"/>
                </a:solidFill>
              </a:rPr>
              <a:t>ell membrane: 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th-TH" altLang="en-US" dirty="0">
                <a:solidFill>
                  <a:prstClr val="black"/>
                </a:solidFill>
              </a:rPr>
              <a:t>sterol, ergosterol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th-TH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4583" y="-7126"/>
            <a:ext cx="2554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/>
              <a:t>Or (distinguishing features):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40599" y="131371"/>
            <a:ext cx="2197384" cy="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40599" y="136054"/>
            <a:ext cx="0" cy="310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/>
          <p:cNvSpPr/>
          <p:nvPr/>
        </p:nvSpPr>
        <p:spPr>
          <a:xfrm>
            <a:off x="0" y="6403984"/>
            <a:ext cx="3328083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is a fungus?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https://www.youtube.com/watch?v=b5rluxtABGA</a:t>
            </a:r>
            <a:endParaRPr lang="en-US" sz="1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328083" y="6403984"/>
            <a:ext cx="3960613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What are Fungi ? Types and Characteristics</a:t>
            </a:r>
          </a:p>
          <a:p>
            <a:r>
              <a:rPr lang="en-US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https://www.youtube.com/watch?v=rB1JUT3nzmM</a:t>
            </a:r>
            <a:endParaRPr lang="en-US" sz="11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7455187" y="3990622"/>
            <a:ext cx="774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29600" y="3790552"/>
            <a:ext cx="31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bigger than bacteria </a:t>
            </a:r>
          </a:p>
        </p:txBody>
      </p:sp>
    </p:spTree>
    <p:extLst>
      <p:ext uri="{BB962C8B-B14F-4D97-AF65-F5344CB8AC3E}">
        <p14:creationId xmlns:p14="http://schemas.microsoft.com/office/powerpoint/2010/main" val="269326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3582" y="164798"/>
            <a:ext cx="3617913" cy="703263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altLang="en-US" sz="2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itchFamily="34" charset="0"/>
              </a:rPr>
              <a:t>MORPHOLGY</a:t>
            </a:r>
            <a:endParaRPr lang="en-US" sz="2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64648"/>
            <a:ext cx="12192000" cy="423925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Yeasts</a:t>
            </a:r>
            <a:r>
              <a:rPr lang="en-US" altLang="en-US" sz="2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unicellular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organisms  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Filamentous fungi (mold)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(Hyphae,  mycelium):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Hyhpae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multicellular filamentous structures, constituted by tubular cells with cell walls.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Dimorphic</a:t>
            </a:r>
            <a:r>
              <a:rPr lang="en-US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(between yeast and filamentous) </a:t>
            </a:r>
            <a:endParaRPr lang="en-US" altLang="en-US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n-US" alt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:  Parasitic form, Tissue form, 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Cultured at 37° C </a:t>
            </a:r>
          </a:p>
          <a:p>
            <a:pPr marL="0" lvl="2" indent="0">
              <a:buNone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Filamentous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Saprophytic form, 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Cultured at 25 C</a:t>
            </a:r>
          </a:p>
          <a:p>
            <a:pPr marL="0" lvl="1" indent="0">
              <a:buNone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Dimorphic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Have two forms depending on change in the </a:t>
            </a:r>
            <a:r>
              <a:rPr lang="en-US" altLang="en-US" sz="2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factors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389680" y="5181600"/>
          <a:ext cx="3774737" cy="111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Folded Corner 5"/>
          <p:cNvSpPr/>
          <p:nvPr/>
        </p:nvSpPr>
        <p:spPr>
          <a:xfrm>
            <a:off x="7160104" y="1923947"/>
            <a:ext cx="2844307" cy="367308"/>
          </a:xfrm>
          <a:prstGeom prst="foldedCorner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structure unit is hyphae </a:t>
            </a:r>
          </a:p>
        </p:txBody>
      </p:sp>
      <p:sp>
        <p:nvSpPr>
          <p:cNvPr id="7" name="Rectangle: Folded Corner 6"/>
          <p:cNvSpPr/>
          <p:nvPr/>
        </p:nvSpPr>
        <p:spPr>
          <a:xfrm>
            <a:off x="5249624" y="1164648"/>
            <a:ext cx="1140056" cy="367308"/>
          </a:xfrm>
          <a:prstGeom prst="foldedCorner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oval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61495" y="5579165"/>
            <a:ext cx="971688" cy="1325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782339" y="5767683"/>
            <a:ext cx="929999" cy="29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: Folded Corner 3"/>
          <p:cNvSpPr/>
          <p:nvPr/>
        </p:nvSpPr>
        <p:spPr>
          <a:xfrm>
            <a:off x="7633252" y="3564835"/>
            <a:ext cx="2531165" cy="560879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Depends on the temperature</a:t>
            </a:r>
          </a:p>
        </p:txBody>
      </p:sp>
    </p:spTree>
    <p:extLst>
      <p:ext uri="{BB962C8B-B14F-4D97-AF65-F5344CB8AC3E}">
        <p14:creationId xmlns:p14="http://schemas.microsoft.com/office/powerpoint/2010/main" val="132639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igetal Cam 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r="5157" b="7124"/>
          <a:stretch>
            <a:fillRect/>
          </a:stretch>
        </p:blipFill>
        <p:spPr bwMode="auto">
          <a:xfrm>
            <a:off x="10175762" y="258336"/>
            <a:ext cx="1720937" cy="14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budding_yeas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05" y="4051499"/>
            <a:ext cx="2151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62" y="1815463"/>
            <a:ext cx="1801268" cy="15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02336" y="5483349"/>
            <a:ext cx="138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 or daughter cell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96556" y="4943976"/>
            <a:ext cx="204418" cy="602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7797" y="5610124"/>
            <a:ext cx="96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95897" y="5121615"/>
            <a:ext cx="187631" cy="475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: Folded Corner 14"/>
          <p:cNvSpPr/>
          <p:nvPr/>
        </p:nvSpPr>
        <p:spPr>
          <a:xfrm>
            <a:off x="7893562" y="4137470"/>
            <a:ext cx="2049751" cy="1652885"/>
          </a:xfrm>
          <a:prstGeom prst="foldedCorner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end it well divided and became elongated , and again it's going to attach  To another and called </a:t>
            </a:r>
            <a:r>
              <a:rPr lang="en-US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0458" y="3474549"/>
            <a:ext cx="2332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In Clinical samples </a:t>
            </a:r>
          </a:p>
          <a:p>
            <a:pPr marL="822325" lvl="1" indent="-365125"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Budding yeast cells</a:t>
            </a:r>
          </a:p>
          <a:p>
            <a:pPr marL="822325" lvl="1" indent="-365125"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+/-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Curved Connector 21"/>
          <p:cNvCxnSpPr>
            <a:endCxn id="20" idx="2"/>
          </p:cNvCxnSpPr>
          <p:nvPr/>
        </p:nvCxnSpPr>
        <p:spPr>
          <a:xfrm flipV="1">
            <a:off x="9943313" y="4243990"/>
            <a:ext cx="1123592" cy="71992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>
            <a:off x="7191368" y="4661099"/>
            <a:ext cx="702194" cy="302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596924557"/>
              </p:ext>
            </p:extLst>
          </p:nvPr>
        </p:nvGraphicFramePr>
        <p:xfrm>
          <a:off x="557396" y="160943"/>
          <a:ext cx="8056518" cy="37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556470" y="5296372"/>
            <a:ext cx="1488566" cy="881539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Pseudo = not true hyphae but it still a yeast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24654" y="5295632"/>
            <a:ext cx="982364" cy="4603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Yeasts budding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" y="3921332"/>
            <a:ext cx="1724759" cy="13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04" y="3964732"/>
            <a:ext cx="1740063" cy="13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2934445" y="5255928"/>
            <a:ext cx="1444209" cy="5801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Saccharomycescerevisiae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2974" y="5255928"/>
            <a:ext cx="1847190" cy="5801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Candida </a:t>
            </a:r>
            <a:r>
              <a:rPr lang="en-US" dirty="0" err="1">
                <a:solidFill>
                  <a:schemeClr val="tx1"/>
                </a:solidFill>
              </a:rPr>
              <a:t>Albican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sstained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Rectangle: Folded Corner 1"/>
          <p:cNvSpPr/>
          <p:nvPr/>
        </p:nvSpPr>
        <p:spPr>
          <a:xfrm>
            <a:off x="9027352" y="243389"/>
            <a:ext cx="1477757" cy="74563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Cell culture: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Small – creamy 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5777948" y="4399722"/>
            <a:ext cx="406772" cy="477078"/>
          </a:xfrm>
          <a:custGeom>
            <a:avLst/>
            <a:gdLst>
              <a:gd name="connsiteX0" fmla="*/ 304800 w 406772"/>
              <a:gd name="connsiteY0" fmla="*/ 79513 h 477078"/>
              <a:gd name="connsiteX1" fmla="*/ 238539 w 406772"/>
              <a:gd name="connsiteY1" fmla="*/ 26504 h 477078"/>
              <a:gd name="connsiteX2" fmla="*/ 159026 w 406772"/>
              <a:gd name="connsiteY2" fmla="*/ 0 h 477078"/>
              <a:gd name="connsiteX3" fmla="*/ 79513 w 406772"/>
              <a:gd name="connsiteY3" fmla="*/ 13252 h 477078"/>
              <a:gd name="connsiteX4" fmla="*/ 39756 w 406772"/>
              <a:gd name="connsiteY4" fmla="*/ 106017 h 477078"/>
              <a:gd name="connsiteX5" fmla="*/ 13252 w 406772"/>
              <a:gd name="connsiteY5" fmla="*/ 145774 h 477078"/>
              <a:gd name="connsiteX6" fmla="*/ 0 w 406772"/>
              <a:gd name="connsiteY6" fmla="*/ 185530 h 477078"/>
              <a:gd name="connsiteX7" fmla="*/ 26504 w 406772"/>
              <a:gd name="connsiteY7" fmla="*/ 397565 h 477078"/>
              <a:gd name="connsiteX8" fmla="*/ 53009 w 406772"/>
              <a:gd name="connsiteY8" fmla="*/ 437321 h 477078"/>
              <a:gd name="connsiteX9" fmla="*/ 79513 w 406772"/>
              <a:gd name="connsiteY9" fmla="*/ 463826 h 477078"/>
              <a:gd name="connsiteX10" fmla="*/ 145774 w 406772"/>
              <a:gd name="connsiteY10" fmla="*/ 477078 h 477078"/>
              <a:gd name="connsiteX11" fmla="*/ 344556 w 406772"/>
              <a:gd name="connsiteY11" fmla="*/ 437321 h 477078"/>
              <a:gd name="connsiteX12" fmla="*/ 371061 w 406772"/>
              <a:gd name="connsiteY12" fmla="*/ 410817 h 477078"/>
              <a:gd name="connsiteX13" fmla="*/ 384313 w 406772"/>
              <a:gd name="connsiteY13" fmla="*/ 145774 h 477078"/>
              <a:gd name="connsiteX14" fmla="*/ 304800 w 406772"/>
              <a:gd name="connsiteY14" fmla="*/ 79513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772" h="477078">
                <a:moveTo>
                  <a:pt x="304800" y="79513"/>
                </a:moveTo>
                <a:cubicBezTo>
                  <a:pt x="280504" y="59635"/>
                  <a:pt x="263370" y="40048"/>
                  <a:pt x="238539" y="26504"/>
                </a:cubicBezTo>
                <a:cubicBezTo>
                  <a:pt x="214012" y="13126"/>
                  <a:pt x="159026" y="0"/>
                  <a:pt x="159026" y="0"/>
                </a:cubicBezTo>
                <a:cubicBezTo>
                  <a:pt x="132522" y="4417"/>
                  <a:pt x="103546" y="1235"/>
                  <a:pt x="79513" y="13252"/>
                </a:cubicBezTo>
                <a:cubicBezTo>
                  <a:pt x="49269" y="28374"/>
                  <a:pt x="49596" y="83058"/>
                  <a:pt x="39756" y="106017"/>
                </a:cubicBezTo>
                <a:cubicBezTo>
                  <a:pt x="33482" y="120656"/>
                  <a:pt x="20375" y="131528"/>
                  <a:pt x="13252" y="145774"/>
                </a:cubicBezTo>
                <a:cubicBezTo>
                  <a:pt x="7005" y="158268"/>
                  <a:pt x="4417" y="172278"/>
                  <a:pt x="0" y="185530"/>
                </a:cubicBezTo>
                <a:cubicBezTo>
                  <a:pt x="2529" y="218402"/>
                  <a:pt x="-2100" y="340357"/>
                  <a:pt x="26504" y="397565"/>
                </a:cubicBezTo>
                <a:cubicBezTo>
                  <a:pt x="33627" y="411811"/>
                  <a:pt x="43059" y="424884"/>
                  <a:pt x="53009" y="437321"/>
                </a:cubicBezTo>
                <a:cubicBezTo>
                  <a:pt x="60814" y="447077"/>
                  <a:pt x="68029" y="458904"/>
                  <a:pt x="79513" y="463826"/>
                </a:cubicBezTo>
                <a:cubicBezTo>
                  <a:pt x="100216" y="472699"/>
                  <a:pt x="123687" y="472661"/>
                  <a:pt x="145774" y="477078"/>
                </a:cubicBezTo>
                <a:cubicBezTo>
                  <a:pt x="268479" y="466853"/>
                  <a:pt x="276170" y="492030"/>
                  <a:pt x="344556" y="437321"/>
                </a:cubicBezTo>
                <a:cubicBezTo>
                  <a:pt x="354312" y="429516"/>
                  <a:pt x="362226" y="419652"/>
                  <a:pt x="371061" y="410817"/>
                </a:cubicBezTo>
                <a:cubicBezTo>
                  <a:pt x="406348" y="304954"/>
                  <a:pt x="423574" y="287114"/>
                  <a:pt x="384313" y="145774"/>
                </a:cubicBezTo>
                <a:cubicBezTo>
                  <a:pt x="374637" y="110939"/>
                  <a:pt x="329096" y="99391"/>
                  <a:pt x="304800" y="7951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Folded Corner 6"/>
          <p:cNvSpPr/>
          <p:nvPr/>
        </p:nvSpPr>
        <p:spPr>
          <a:xfrm>
            <a:off x="5933598" y="6243317"/>
            <a:ext cx="1673150" cy="661879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Weakness in this area in the cell wall = </a:t>
            </a:r>
            <a:r>
              <a:rPr lang="en-US" sz="1400" dirty="0" err="1">
                <a:solidFill>
                  <a:schemeClr val="accent1"/>
                </a:solidFill>
              </a:rPr>
              <a:t>groth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stCxn id="3" idx="10"/>
            <a:endCxn id="7" idx="0"/>
          </p:cNvCxnSpPr>
          <p:nvPr/>
        </p:nvCxnSpPr>
        <p:spPr>
          <a:xfrm>
            <a:off x="5923722" y="4876800"/>
            <a:ext cx="846451" cy="1366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9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742943"/>
              </p:ext>
            </p:extLst>
          </p:nvPr>
        </p:nvGraphicFramePr>
        <p:xfrm>
          <a:off x="288856" y="39757"/>
          <a:ext cx="11797127" cy="371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1" y="4220548"/>
            <a:ext cx="1849090" cy="13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41" y="4214942"/>
            <a:ext cx="1633314" cy="13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64" y="4106622"/>
            <a:ext cx="2330628" cy="15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95174" y="5461003"/>
            <a:ext cx="1207624" cy="580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400" i="1" dirty="0">
                <a:solidFill>
                  <a:schemeClr val="tx1"/>
                </a:solidFill>
              </a:rPr>
              <a:t>Aspergillus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3897" y="5427536"/>
            <a:ext cx="1185533" cy="580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600" i="1" dirty="0" err="1">
                <a:solidFill>
                  <a:schemeClr val="tx1"/>
                </a:solidFill>
              </a:rPr>
              <a:t>Rhizopus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6382" y="5461003"/>
            <a:ext cx="1207624" cy="580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400" i="1" dirty="0" err="1">
                <a:solidFill>
                  <a:schemeClr val="tx1"/>
                </a:solidFill>
              </a:rPr>
              <a:t>Penicillium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mycelium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9092" y="4088277"/>
            <a:ext cx="5080022" cy="14074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8101461" y="5325047"/>
            <a:ext cx="2497015" cy="852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Filamentous fungi</a:t>
            </a:r>
            <a:r>
              <a:rPr lang="en-US" altLang="en-US" sz="1600" dirty="0">
                <a:solidFill>
                  <a:schemeClr val="tx1"/>
                </a:solidFill>
              </a:rPr>
              <a:t/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Hyphal growth from spore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71995" y="3991891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mycelium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2801" y="4084137"/>
            <a:ext cx="10871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Spore/ conidia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62627" y="4345747"/>
            <a:ext cx="253752" cy="226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1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403824" y="920768"/>
            <a:ext cx="5186288" cy="54270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237312" y="915502"/>
            <a:ext cx="2967049" cy="54322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816920" y="915503"/>
            <a:ext cx="3216948" cy="54322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1431" y="74934"/>
            <a:ext cx="4396360" cy="693229"/>
          </a:xfrm>
        </p:spPr>
        <p:txBody>
          <a:bodyPr>
            <a:normAutofit/>
          </a:bodyPr>
          <a:lstStyle/>
          <a:p>
            <a:r>
              <a:rPr lang="en-US" altLang="en-US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charset="0"/>
              </a:rPr>
              <a:t>Filamentous fungi</a:t>
            </a:r>
            <a:endParaRPr lang="en-GB" sz="40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4030" y="1045792"/>
            <a:ext cx="4575403" cy="71245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</a:rPr>
              <a:t>Conidia / spore </a:t>
            </a:r>
            <a:r>
              <a:rPr lang="en-US" altLang="en-US" sz="1300" b="1" dirty="0">
                <a:solidFill>
                  <a:srgbClr val="FF0000"/>
                </a:solidFill>
                <a:latin typeface="Arial" panose="020B0604020202020204" pitchFamily="34" charset="0"/>
              </a:rPr>
              <a:t>(singular = conidium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): 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: asexual spores borne externally on hyphae or on a conidiophore.</a:t>
            </a:r>
            <a:endParaRPr lang="ar-SA" alt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8" descr="rizopu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r="9869" b="2103"/>
          <a:stretch>
            <a:fillRect/>
          </a:stretch>
        </p:blipFill>
        <p:spPr bwMode="auto">
          <a:xfrm>
            <a:off x="1814726" y="4572176"/>
            <a:ext cx="1322809" cy="1118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enici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>
            <a:fillRect/>
          </a:stretch>
        </p:blipFill>
        <p:spPr bwMode="auto">
          <a:xfrm>
            <a:off x="403633" y="4549593"/>
            <a:ext cx="1263329" cy="117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igetal Cam 0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3"/>
          <a:stretch>
            <a:fillRect/>
          </a:stretch>
        </p:blipFill>
        <p:spPr bwMode="auto">
          <a:xfrm>
            <a:off x="358590" y="1733921"/>
            <a:ext cx="2740923" cy="185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8563" y="5663804"/>
            <a:ext cx="1165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b="1" i="1" dirty="0" err="1"/>
              <a:t>Penicillium</a:t>
            </a:r>
            <a:endParaRPr lang="en-US" altLang="en-US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52914" y="5643301"/>
            <a:ext cx="1024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b="1" i="1" dirty="0" err="1"/>
              <a:t>Rhiaopus</a:t>
            </a:r>
            <a:endParaRPr lang="en-US" altLang="en-US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43" y="1532886"/>
            <a:ext cx="2588253" cy="209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108209" y="1712125"/>
            <a:ext cx="1146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/>
              <a:t>Conidia</a:t>
            </a:r>
            <a:endParaRPr lang="ar-SA" altLang="en-US" sz="2400" b="1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237695" y="1856058"/>
            <a:ext cx="1390388" cy="27191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237695" y="1856059"/>
            <a:ext cx="846370" cy="3571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237695" y="1861091"/>
            <a:ext cx="423185" cy="56888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416065" y="3518842"/>
            <a:ext cx="4438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eaLnBrk="1" hangingPunct="1">
              <a:buFont typeface="Arial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Septa: (2 types of Hypha)</a:t>
            </a:r>
          </a:p>
          <a:p>
            <a:pPr marL="342900" indent="-342900" eaLnBrk="1" hangingPunct="1">
              <a:buAutoNum type="alphaLcParenR"/>
            </a:pPr>
            <a:r>
              <a:rPr lang="en-US" altLang="en-US" dirty="0" err="1">
                <a:solidFill>
                  <a:srgbClr val="00B050"/>
                </a:solidFill>
              </a:rPr>
              <a:t>Septated</a:t>
            </a:r>
            <a:r>
              <a:rPr lang="en-US" altLang="en-US" dirty="0">
                <a:solidFill>
                  <a:srgbClr val="00B050"/>
                </a:solidFill>
              </a:rPr>
              <a:t>-hypha: </a:t>
            </a:r>
            <a:r>
              <a:rPr lang="en-US" altLang="en-US" dirty="0"/>
              <a:t>Cross-walls (septa) that divide hyphae into segments. </a:t>
            </a:r>
            <a:endParaRPr lang="en-US" alt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b)</a:t>
            </a:r>
            <a:r>
              <a:rPr lang="en-US" altLang="en-US" dirty="0"/>
              <a:t>   </a:t>
            </a:r>
            <a:r>
              <a:rPr lang="en-US" altLang="en-US" dirty="0">
                <a:solidFill>
                  <a:srgbClr val="00B050"/>
                </a:solidFill>
              </a:rPr>
              <a:t>Non-</a:t>
            </a:r>
            <a:r>
              <a:rPr lang="en-US" altLang="en-US" dirty="0" err="1">
                <a:solidFill>
                  <a:srgbClr val="00B050"/>
                </a:solidFill>
              </a:rPr>
              <a:t>septate</a:t>
            </a:r>
            <a:r>
              <a:rPr lang="en-US" altLang="en-US" dirty="0">
                <a:solidFill>
                  <a:srgbClr val="00B050"/>
                </a:solidFill>
              </a:rPr>
              <a:t>:</a:t>
            </a:r>
            <a:r>
              <a:rPr lang="en-US" altLang="en-US" dirty="0"/>
              <a:t> If there are no cross-walls.</a:t>
            </a:r>
            <a:endParaRPr lang="ar-SA" altLang="en-US" dirty="0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8689" y="4749948"/>
            <a:ext cx="1656679" cy="12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624" y="4774843"/>
            <a:ext cx="2097167" cy="12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80844" y="4695573"/>
            <a:ext cx="55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635369" y="4774843"/>
            <a:ext cx="52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00120" y="3576344"/>
            <a:ext cx="301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(big, colored, velvety, powdery) the powder here are the spores.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4216" y="1261081"/>
            <a:ext cx="299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8927958" y="1082283"/>
            <a:ext cx="31710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en-US" b="1" dirty="0">
                <a:solidFill>
                  <a:prstClr val="black"/>
                </a:solidFill>
              </a:rPr>
              <a:t>Molds</a:t>
            </a:r>
            <a:endParaRPr lang="en-US" altLang="en-US" b="1" dirty="0"/>
          </a:p>
          <a:p>
            <a:r>
              <a:rPr lang="en-US" altLang="en-US" dirty="0">
                <a:solidFill>
                  <a:srgbClr val="00B050"/>
                </a:solidFill>
              </a:rPr>
              <a:t>a) </a:t>
            </a:r>
            <a:r>
              <a:rPr lang="en-US" altLang="en-US" dirty="0" err="1">
                <a:solidFill>
                  <a:srgbClr val="00B050"/>
                </a:solidFill>
              </a:rPr>
              <a:t>Moniliaceous</a:t>
            </a:r>
            <a:r>
              <a:rPr lang="en-US" altLang="en-US" dirty="0">
                <a:solidFill>
                  <a:srgbClr val="00B050"/>
                </a:solidFill>
              </a:rPr>
              <a:t> molds</a:t>
            </a:r>
          </a:p>
          <a:p>
            <a:pPr marL="365125" indent="-365125"/>
            <a:r>
              <a:rPr lang="en-US" altLang="en-US" dirty="0"/>
              <a:t>hyaline or lightly pigmented conidia or hyphae, colorless</a:t>
            </a:r>
          </a:p>
          <a:p>
            <a:pPr marL="365125" indent="-365125"/>
            <a:endParaRPr lang="en-US" altLang="en-US" b="1" dirty="0"/>
          </a:p>
          <a:p>
            <a:pPr marL="365125" indent="-365125"/>
            <a:endParaRPr lang="en-US" altLang="en-US" b="1" dirty="0"/>
          </a:p>
          <a:p>
            <a:pPr marL="365125" indent="-365125"/>
            <a:endParaRPr lang="en-US" altLang="en-US" b="1" dirty="0"/>
          </a:p>
          <a:p>
            <a:pPr marL="365125" indent="-365125"/>
            <a:endParaRPr lang="en-US" altLang="en-US" b="1" dirty="0"/>
          </a:p>
          <a:p>
            <a:r>
              <a:rPr lang="en-US" altLang="en-US" dirty="0">
                <a:solidFill>
                  <a:srgbClr val="00B050"/>
                </a:solidFill>
              </a:rPr>
              <a:t>b) </a:t>
            </a:r>
            <a:r>
              <a:rPr lang="en-US" altLang="en-US" dirty="0" err="1">
                <a:solidFill>
                  <a:srgbClr val="00B050"/>
                </a:solidFill>
              </a:rPr>
              <a:t>Dematiaceous</a:t>
            </a:r>
            <a:r>
              <a:rPr lang="en-US" altLang="en-US" dirty="0">
                <a:solidFill>
                  <a:srgbClr val="00B050"/>
                </a:solidFill>
              </a:rPr>
              <a:t> Molds</a:t>
            </a:r>
          </a:p>
          <a:p>
            <a:pPr marL="365125" indent="-365125"/>
            <a:r>
              <a:rPr lang="en-US" altLang="en-US" dirty="0"/>
              <a:t>Are pigmented. </a:t>
            </a:r>
          </a:p>
          <a:p>
            <a:pPr marL="365125" indent="-365125"/>
            <a:r>
              <a:rPr lang="en-US" altLang="en-US" dirty="0"/>
              <a:t>Because of the pigment, the colonies appear dark, brown, or black</a:t>
            </a:r>
            <a:endParaRPr lang="ar-SA" altLang="en-US" dirty="0"/>
          </a:p>
        </p:txBody>
      </p:sp>
      <p:pic>
        <p:nvPicPr>
          <p:cNvPr id="32" name="Picture 31" descr="Digetal Cam 05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5"/>
          <a:stretch>
            <a:fillRect/>
          </a:stretch>
        </p:blipFill>
        <p:spPr bwMode="auto">
          <a:xfrm>
            <a:off x="9253684" y="4695573"/>
            <a:ext cx="2392110" cy="119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Digetal Cam 05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6"/>
          <a:stretch>
            <a:fillRect/>
          </a:stretch>
        </p:blipFill>
        <p:spPr bwMode="auto">
          <a:xfrm>
            <a:off x="9418942" y="2152477"/>
            <a:ext cx="2250144" cy="118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5130419" y="2968486"/>
            <a:ext cx="1820411" cy="26390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123712" y="2824581"/>
            <a:ext cx="100700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/>
              <a:t>Hypha</a:t>
            </a:r>
          </a:p>
          <a:p>
            <a:pPr algn="ctr" eaLnBrk="1" hangingPunct="1"/>
            <a:r>
              <a:rPr lang="en-US" altLang="en-US" sz="1050" b="1" dirty="0"/>
              <a:t>(tube like)</a:t>
            </a:r>
            <a:endParaRPr lang="ar-SA" alt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416909" y="1041865"/>
            <a:ext cx="183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Morphology: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6909" y="1411197"/>
            <a:ext cx="168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a)	Cell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cultre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8590" y="4154750"/>
            <a:ext cx="230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b)	Light microscope: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5" name="Picture 44" descr="Digetal Cam 04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b="33333"/>
          <a:stretch>
            <a:fillRect/>
          </a:stretch>
        </p:blipFill>
        <p:spPr bwMode="auto">
          <a:xfrm>
            <a:off x="9769794" y="90850"/>
            <a:ext cx="2392110" cy="8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580000" y="258987"/>
            <a:ext cx="4611999" cy="33191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438" y="148262"/>
            <a:ext cx="3326296" cy="523116"/>
          </a:xfrm>
        </p:spPr>
        <p:txBody>
          <a:bodyPr>
            <a:normAutofit/>
          </a:bodyPr>
          <a:lstStyle/>
          <a:p>
            <a:r>
              <a:rPr lang="en-US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Reproduction in fungi</a:t>
            </a:r>
            <a:endParaRPr lang="en-GB" sz="28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391" y="832649"/>
            <a:ext cx="6279652" cy="415685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I)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Asexual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Only mitotic cell division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1)	Somatic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(production of daughter cell, genetically the same)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  a)  Yeasts by budding.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  b) Molds by hyphal fragmentation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                (each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haypha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will give me a new colony)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2)	Spore formation: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	a) 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Sporangiospores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sporangia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	b) 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Chlamydospores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or on hyphae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	c)   Conidia (conidium) on hypha or on               conidiophores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AutoNum type="romanUcParenR" startAt="2"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Sexual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Fusion, mitosis, meiosis 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mates with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no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male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or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female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here)</a:t>
            </a:r>
            <a:endParaRPr lang="en-GB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 bwMode="auto">
          <a:xfrm>
            <a:off x="0" y="5506153"/>
            <a:ext cx="4960220" cy="137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 descr="ZYGOSPORES.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220" y="5531785"/>
            <a:ext cx="1621872" cy="1322175"/>
          </a:xfrm>
          <a:prstGeom prst="rect">
            <a:avLst/>
          </a:prstGeom>
        </p:spPr>
      </p:pic>
      <p:pic>
        <p:nvPicPr>
          <p:cNvPr id="6" name="Picture 5" descr="021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10" y="5531785"/>
            <a:ext cx="1621872" cy="13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24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82" y="5531785"/>
            <a:ext cx="1621872" cy="13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0028" y="285491"/>
            <a:ext cx="4311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</a:rPr>
              <a:t>Spores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-</a:t>
            </a:r>
            <a:r>
              <a:rPr lang="en-US" altLang="en-US" dirty="0"/>
              <a:t>These are the </a:t>
            </a:r>
            <a:r>
              <a:rPr lang="en-US" altLang="en-US" dirty="0">
                <a:solidFill>
                  <a:srgbClr val="FF0000"/>
                </a:solidFill>
              </a:rPr>
              <a:t>small</a:t>
            </a:r>
            <a:r>
              <a:rPr lang="en-US" altLang="en-US" dirty="0"/>
              <a:t> airborne particles by which fungi reproduce.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They are produced by mitosis and readily disseminate in the </a:t>
            </a:r>
            <a:r>
              <a:rPr lang="en-US" altLang="en-US" dirty="0">
                <a:solidFill>
                  <a:srgbClr val="FF0000"/>
                </a:solidFill>
              </a:rPr>
              <a:t>air</a:t>
            </a:r>
            <a:r>
              <a:rPr lang="en-US" altLang="en-US" dirty="0"/>
              <a:t>.</a:t>
            </a:r>
          </a:p>
          <a:p>
            <a:endParaRPr lang="en-GB" dirty="0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2895038" y="1173033"/>
            <a:ext cx="4508916" cy="1656156"/>
          </a:xfrm>
          <a:prstGeom prst="curvedConnector3">
            <a:avLst>
              <a:gd name="adj1" fmla="val 55290"/>
            </a:avLst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14FF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401" y="2326396"/>
            <a:ext cx="1463452" cy="10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imagesCALL1QA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853" y="2333462"/>
            <a:ext cx="1196755" cy="10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4FF1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6"/>
          <a:stretch>
            <a:fillRect/>
          </a:stretch>
        </p:blipFill>
        <p:spPr bwMode="auto">
          <a:xfrm>
            <a:off x="7580000" y="2340528"/>
            <a:ext cx="1475882" cy="10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MICROSPORU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39" y="2340528"/>
            <a:ext cx="1278738" cy="10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Folded Corner 11"/>
          <p:cNvSpPr/>
          <p:nvPr/>
        </p:nvSpPr>
        <p:spPr>
          <a:xfrm>
            <a:off x="10001883" y="3183865"/>
            <a:ext cx="2190117" cy="2217287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accent1"/>
                </a:solidFill>
              </a:rPr>
              <a:t>الأبواغ تساعدنا في معرفة الفطريات وتمييزها تحت المجهر</a:t>
            </a:r>
          </a:p>
          <a:p>
            <a:pPr algn="ctr"/>
            <a:endParaRPr lang="ar-SA" dirty="0">
              <a:solidFill>
                <a:schemeClr val="accent1"/>
              </a:solidFill>
            </a:endParaRPr>
          </a:p>
          <a:p>
            <a:pPr algn="ctr"/>
            <a:r>
              <a:rPr lang="ar-SA" dirty="0">
                <a:solidFill>
                  <a:schemeClr val="accent1"/>
                </a:solidFill>
              </a:rPr>
              <a:t>- الأبواغ قادرة على العيش في البيئات الصعبة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78" y="994362"/>
            <a:ext cx="10946296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Fungi </a:t>
            </a:r>
            <a:r>
              <a:rPr lang="en-US" sz="2400" dirty="0">
                <a:cs typeface="Times New Roman" pitchFamily="18" charset="0"/>
              </a:rPr>
              <a:t>are all around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us </a:t>
            </a:r>
          </a:p>
          <a:p>
            <a:pPr marL="609600" indent="-609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widely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distributed in nature (air, water, soil, decaying organic debris)</a:t>
            </a:r>
          </a:p>
          <a:p>
            <a:pPr marL="609600" indent="-609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However, fungi can cause diseases to human:</a:t>
            </a:r>
          </a:p>
          <a:p>
            <a:pPr marL="1200150" lvl="2" indent="-28575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Cause superficial infections, </a:t>
            </a:r>
          </a:p>
          <a:p>
            <a:pPr marL="1200150" lvl="2" indent="-28575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some can cause allergic reactions</a:t>
            </a:r>
          </a:p>
          <a:p>
            <a:pPr marL="1200150" lvl="2" indent="-28575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Few cause invasive infections</a:t>
            </a:r>
          </a:p>
          <a:p>
            <a:pPr lvl="2"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Not all fungi are pathogenic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To cause the disease: 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Thermotolerance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Ability to survive in tissue environment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Ability to withstand host defenses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917" y="116821"/>
            <a:ext cx="3359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Pathogenicity of fungi</a:t>
            </a:r>
            <a:endParaRPr lang="en-GB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: Folded Corner 3"/>
          <p:cNvSpPr/>
          <p:nvPr/>
        </p:nvSpPr>
        <p:spPr>
          <a:xfrm>
            <a:off x="9356035" y="1961322"/>
            <a:ext cx="2743200" cy="2014331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  <a:p>
            <a:r>
              <a:rPr lang="en-US" dirty="0">
                <a:solidFill>
                  <a:schemeClr val="accent1"/>
                </a:solidFill>
              </a:rPr>
              <a:t>1- fungi clean the environment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2- used in antibiotic</a:t>
            </a: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3- food: </a:t>
            </a: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chemeClr val="accent1"/>
                </a:solidFill>
              </a:rPr>
              <a:t>Baking Browder</a:t>
            </a:r>
          </a:p>
          <a:p>
            <a:pPr marL="342900" indent="-342900" algn="just">
              <a:buAutoNum type="alphaLcParenR"/>
            </a:pPr>
            <a:r>
              <a:rPr lang="en-US" dirty="0">
                <a:solidFill>
                  <a:schemeClr val="accent1"/>
                </a:solidFill>
              </a:rPr>
              <a:t>mushrooms</a:t>
            </a:r>
            <a:endParaRPr lang="ar-SA" dirty="0">
              <a:solidFill>
                <a:schemeClr val="accent1"/>
              </a:solidFill>
            </a:endParaRP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5335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916</Words>
  <Application>Microsoft Macintosh PowerPoint</Application>
  <PresentationFormat>Widescreen</PresentationFormat>
  <Paragraphs>229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Cordia New</vt:lpstr>
      <vt:lpstr>Times New Roman</vt:lpstr>
      <vt:lpstr>Wingdings</vt:lpstr>
      <vt:lpstr>Retrospect</vt:lpstr>
      <vt:lpstr>microbiology</vt:lpstr>
      <vt:lpstr>Lecture Objectives.. </vt:lpstr>
      <vt:lpstr>PowerPoint Presentation</vt:lpstr>
      <vt:lpstr>MORPHOLGY</vt:lpstr>
      <vt:lpstr>PowerPoint Presentation</vt:lpstr>
      <vt:lpstr>PowerPoint Presentation</vt:lpstr>
      <vt:lpstr>Filamentous fungi</vt:lpstr>
      <vt:lpstr>Reproduction in fungi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14</cp:revision>
  <dcterms:created xsi:type="dcterms:W3CDTF">2016-11-02T19:06:58Z</dcterms:created>
  <dcterms:modified xsi:type="dcterms:W3CDTF">2016-11-06T18:51:23Z</dcterms:modified>
</cp:coreProperties>
</file>