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2" r:id="rId1"/>
  </p:sldMasterIdLst>
  <p:sldIdLst>
    <p:sldId id="256" r:id="rId2"/>
    <p:sldId id="260" r:id="rId3"/>
    <p:sldId id="258" r:id="rId4"/>
    <p:sldId id="262" r:id="rId5"/>
    <p:sldId id="267" r:id="rId6"/>
    <p:sldId id="268" r:id="rId7"/>
    <p:sldId id="273" r:id="rId8"/>
    <p:sldId id="275" r:id="rId9"/>
    <p:sldId id="272" r:id="rId10"/>
    <p:sldId id="276" r:id="rId11"/>
    <p:sldId id="271" r:id="rId12"/>
    <p:sldId id="274" r:id="rId13"/>
    <p:sldId id="263" r:id="rId14"/>
    <p:sldId id="25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B578F7-6B0F-4B94-8313-81BBC6FAD67B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E6ED4397-A86F-4D52-AE32-3752687297F2}">
      <dgm:prSet phldrT="[نص]"/>
      <dgm:spPr/>
      <dgm:t>
        <a:bodyPr/>
        <a:lstStyle/>
        <a:p>
          <a:r>
            <a:rPr lang="en-US" dirty="0"/>
            <a:t>Hyper sensitivity</a:t>
          </a:r>
        </a:p>
      </dgm:t>
    </dgm:pt>
    <dgm:pt modelId="{00BC2FA3-0484-4881-8167-435CFD87B50C}" type="parTrans" cxnId="{A3253E00-42B8-4C58-978A-D6E891DA258A}">
      <dgm:prSet/>
      <dgm:spPr/>
      <dgm:t>
        <a:bodyPr/>
        <a:lstStyle/>
        <a:p>
          <a:endParaRPr lang="en-US"/>
        </a:p>
      </dgm:t>
    </dgm:pt>
    <dgm:pt modelId="{524C9FE0-CDAD-4008-B87D-0706AA9A91EB}" type="sibTrans" cxnId="{A3253E00-42B8-4C58-978A-D6E891DA258A}">
      <dgm:prSet/>
      <dgm:spPr/>
      <dgm:t>
        <a:bodyPr/>
        <a:lstStyle/>
        <a:p>
          <a:endParaRPr lang="en-US"/>
        </a:p>
      </dgm:t>
    </dgm:pt>
    <dgm:pt modelId="{73C235DD-6936-4C62-852C-736281D99C8C}">
      <dgm:prSet phldrT="[نص]"/>
      <dgm:spPr/>
      <dgm:t>
        <a:bodyPr/>
        <a:lstStyle/>
        <a:p>
          <a:r>
            <a:rPr lang="en-US" dirty="0" err="1"/>
            <a:t>Mycotoxicoses</a:t>
          </a:r>
          <a:endParaRPr lang="en-US" dirty="0"/>
        </a:p>
      </dgm:t>
    </dgm:pt>
    <dgm:pt modelId="{53D98CC9-F72A-4EF2-9A36-6D97D1368483}" type="parTrans" cxnId="{F9A44697-1C9D-4AB6-8A7A-96DA809DE9B7}">
      <dgm:prSet/>
      <dgm:spPr/>
      <dgm:t>
        <a:bodyPr/>
        <a:lstStyle/>
        <a:p>
          <a:endParaRPr lang="en-US"/>
        </a:p>
      </dgm:t>
    </dgm:pt>
    <dgm:pt modelId="{43F322A5-29E0-4A68-A0FC-BAB2DA8A20D9}" type="sibTrans" cxnId="{F9A44697-1C9D-4AB6-8A7A-96DA809DE9B7}">
      <dgm:prSet/>
      <dgm:spPr/>
      <dgm:t>
        <a:bodyPr/>
        <a:lstStyle/>
        <a:p>
          <a:endParaRPr lang="en-US"/>
        </a:p>
      </dgm:t>
    </dgm:pt>
    <dgm:pt modelId="{B7CFFAF7-4C0A-440A-B961-AE2B23656422}">
      <dgm:prSet phldrT="[نص]"/>
      <dgm:spPr/>
      <dgm:t>
        <a:bodyPr/>
        <a:lstStyle/>
        <a:p>
          <a:r>
            <a:rPr lang="en-US" dirty="0"/>
            <a:t>Infections</a:t>
          </a:r>
        </a:p>
      </dgm:t>
    </dgm:pt>
    <dgm:pt modelId="{4AAA74AB-F251-45EF-9CDD-97D5D2F3088E}" type="parTrans" cxnId="{6AB613EF-DE69-4DBD-945B-82DCA5091881}">
      <dgm:prSet/>
      <dgm:spPr/>
      <dgm:t>
        <a:bodyPr/>
        <a:lstStyle/>
        <a:p>
          <a:endParaRPr lang="en-US"/>
        </a:p>
      </dgm:t>
    </dgm:pt>
    <dgm:pt modelId="{85975303-4C62-4AE6-A09C-728DA46D2C21}" type="sibTrans" cxnId="{6AB613EF-DE69-4DBD-945B-82DCA5091881}">
      <dgm:prSet/>
      <dgm:spPr/>
      <dgm:t>
        <a:bodyPr/>
        <a:lstStyle/>
        <a:p>
          <a:endParaRPr lang="en-US"/>
        </a:p>
      </dgm:t>
    </dgm:pt>
    <dgm:pt modelId="{CBE61402-7080-4696-AE67-B59FD85864F5}" type="pres">
      <dgm:prSet presAssocID="{43B578F7-6B0F-4B94-8313-81BBC6FAD67B}" presName="Name0" presStyleCnt="0">
        <dgm:presLayoutVars>
          <dgm:dir/>
          <dgm:resizeHandles val="exact"/>
        </dgm:presLayoutVars>
      </dgm:prSet>
      <dgm:spPr/>
    </dgm:pt>
    <dgm:pt modelId="{4B238B40-FA8C-448B-82D8-356396619808}" type="pres">
      <dgm:prSet presAssocID="{E6ED4397-A86F-4D52-AE32-3752687297F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E7EC00-774B-46BE-BB0C-8ACB65574292}" type="pres">
      <dgm:prSet presAssocID="{524C9FE0-CDAD-4008-B87D-0706AA9A91E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808ABAD7-BE45-4EE0-8775-C2B29D79FA40}" type="pres">
      <dgm:prSet presAssocID="{524C9FE0-CDAD-4008-B87D-0706AA9A91EB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F56D5A62-E05C-440F-9C2D-E988AC7BCCB8}" type="pres">
      <dgm:prSet presAssocID="{73C235DD-6936-4C62-852C-736281D99C8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03EA01-F69E-4299-ACC8-9EDD37D6B218}" type="pres">
      <dgm:prSet presAssocID="{43F322A5-29E0-4A68-A0FC-BAB2DA8A20D9}" presName="sibTrans" presStyleLbl="sibTrans2D1" presStyleIdx="1" presStyleCnt="2"/>
      <dgm:spPr/>
      <dgm:t>
        <a:bodyPr/>
        <a:lstStyle/>
        <a:p>
          <a:endParaRPr lang="en-US"/>
        </a:p>
      </dgm:t>
    </dgm:pt>
    <dgm:pt modelId="{58D15BD7-3ACF-4892-9440-1119281AAEF9}" type="pres">
      <dgm:prSet presAssocID="{43F322A5-29E0-4A68-A0FC-BAB2DA8A20D9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7DDE9C30-9ED3-490F-8703-50CF44264BA0}" type="pres">
      <dgm:prSet presAssocID="{B7CFFAF7-4C0A-440A-B961-AE2B23656422}" presName="node" presStyleLbl="node1" presStyleIdx="2" presStyleCnt="3" custLinFactNeighborY="31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072294-5CFA-E042-A7F1-CB2182573030}" type="presOf" srcId="{524C9FE0-CDAD-4008-B87D-0706AA9A91EB}" destId="{F9E7EC00-774B-46BE-BB0C-8ACB65574292}" srcOrd="0" destOrd="0" presId="urn:microsoft.com/office/officeart/2005/8/layout/process1"/>
    <dgm:cxn modelId="{579981BD-1BF9-4C4E-A1B0-641C5CD726EC}" type="presOf" srcId="{43F322A5-29E0-4A68-A0FC-BAB2DA8A20D9}" destId="{D803EA01-F69E-4299-ACC8-9EDD37D6B218}" srcOrd="0" destOrd="0" presId="urn:microsoft.com/office/officeart/2005/8/layout/process1"/>
    <dgm:cxn modelId="{666FDF4C-E180-FD4A-8106-A51E4423F736}" type="presOf" srcId="{43B578F7-6B0F-4B94-8313-81BBC6FAD67B}" destId="{CBE61402-7080-4696-AE67-B59FD85864F5}" srcOrd="0" destOrd="0" presId="urn:microsoft.com/office/officeart/2005/8/layout/process1"/>
    <dgm:cxn modelId="{F9A44697-1C9D-4AB6-8A7A-96DA809DE9B7}" srcId="{43B578F7-6B0F-4B94-8313-81BBC6FAD67B}" destId="{73C235DD-6936-4C62-852C-736281D99C8C}" srcOrd="1" destOrd="0" parTransId="{53D98CC9-F72A-4EF2-9A36-6D97D1368483}" sibTransId="{43F322A5-29E0-4A68-A0FC-BAB2DA8A20D9}"/>
    <dgm:cxn modelId="{4FD4C162-5A2D-E04D-BF31-EE3BD76C3484}" type="presOf" srcId="{43F322A5-29E0-4A68-A0FC-BAB2DA8A20D9}" destId="{58D15BD7-3ACF-4892-9440-1119281AAEF9}" srcOrd="1" destOrd="0" presId="urn:microsoft.com/office/officeart/2005/8/layout/process1"/>
    <dgm:cxn modelId="{5EAD3549-4DEA-6B48-A648-A3D8DC6D1893}" type="presOf" srcId="{B7CFFAF7-4C0A-440A-B961-AE2B23656422}" destId="{7DDE9C30-9ED3-490F-8703-50CF44264BA0}" srcOrd="0" destOrd="0" presId="urn:microsoft.com/office/officeart/2005/8/layout/process1"/>
    <dgm:cxn modelId="{A04217EE-F4FD-7B47-955F-7DACBDFC4FA9}" type="presOf" srcId="{E6ED4397-A86F-4D52-AE32-3752687297F2}" destId="{4B238B40-FA8C-448B-82D8-356396619808}" srcOrd="0" destOrd="0" presId="urn:microsoft.com/office/officeart/2005/8/layout/process1"/>
    <dgm:cxn modelId="{A3253E00-42B8-4C58-978A-D6E891DA258A}" srcId="{43B578F7-6B0F-4B94-8313-81BBC6FAD67B}" destId="{E6ED4397-A86F-4D52-AE32-3752687297F2}" srcOrd="0" destOrd="0" parTransId="{00BC2FA3-0484-4881-8167-435CFD87B50C}" sibTransId="{524C9FE0-CDAD-4008-B87D-0706AA9A91EB}"/>
    <dgm:cxn modelId="{5CD35ACA-C1D0-5E4C-8B57-C23BBABFB022}" type="presOf" srcId="{524C9FE0-CDAD-4008-B87D-0706AA9A91EB}" destId="{808ABAD7-BE45-4EE0-8775-C2B29D79FA40}" srcOrd="1" destOrd="0" presId="urn:microsoft.com/office/officeart/2005/8/layout/process1"/>
    <dgm:cxn modelId="{B283AC19-B63D-C344-A583-6437473D4617}" type="presOf" srcId="{73C235DD-6936-4C62-852C-736281D99C8C}" destId="{F56D5A62-E05C-440F-9C2D-E988AC7BCCB8}" srcOrd="0" destOrd="0" presId="urn:microsoft.com/office/officeart/2005/8/layout/process1"/>
    <dgm:cxn modelId="{6AB613EF-DE69-4DBD-945B-82DCA5091881}" srcId="{43B578F7-6B0F-4B94-8313-81BBC6FAD67B}" destId="{B7CFFAF7-4C0A-440A-B961-AE2B23656422}" srcOrd="2" destOrd="0" parTransId="{4AAA74AB-F251-45EF-9CDD-97D5D2F3088E}" sibTransId="{85975303-4C62-4AE6-A09C-728DA46D2C21}"/>
    <dgm:cxn modelId="{256E22F3-82A8-F54D-9518-8B08EF9EEAE2}" type="presParOf" srcId="{CBE61402-7080-4696-AE67-B59FD85864F5}" destId="{4B238B40-FA8C-448B-82D8-356396619808}" srcOrd="0" destOrd="0" presId="urn:microsoft.com/office/officeart/2005/8/layout/process1"/>
    <dgm:cxn modelId="{EA205FD7-ABCB-B74C-83A8-5FD33E80A6EE}" type="presParOf" srcId="{CBE61402-7080-4696-AE67-B59FD85864F5}" destId="{F9E7EC00-774B-46BE-BB0C-8ACB65574292}" srcOrd="1" destOrd="0" presId="urn:microsoft.com/office/officeart/2005/8/layout/process1"/>
    <dgm:cxn modelId="{42E61D7E-6D29-3441-B3F5-CACCDC5A5B8B}" type="presParOf" srcId="{F9E7EC00-774B-46BE-BB0C-8ACB65574292}" destId="{808ABAD7-BE45-4EE0-8775-C2B29D79FA40}" srcOrd="0" destOrd="0" presId="urn:microsoft.com/office/officeart/2005/8/layout/process1"/>
    <dgm:cxn modelId="{859D4156-AA5F-5F48-8055-A774FA77560F}" type="presParOf" srcId="{CBE61402-7080-4696-AE67-B59FD85864F5}" destId="{F56D5A62-E05C-440F-9C2D-E988AC7BCCB8}" srcOrd="2" destOrd="0" presId="urn:microsoft.com/office/officeart/2005/8/layout/process1"/>
    <dgm:cxn modelId="{9029D2CD-AC0E-6B46-ABC0-913BD6AD4FEA}" type="presParOf" srcId="{CBE61402-7080-4696-AE67-B59FD85864F5}" destId="{D803EA01-F69E-4299-ACC8-9EDD37D6B218}" srcOrd="3" destOrd="0" presId="urn:microsoft.com/office/officeart/2005/8/layout/process1"/>
    <dgm:cxn modelId="{06936211-3B42-494B-849E-44B98BB3C178}" type="presParOf" srcId="{D803EA01-F69E-4299-ACC8-9EDD37D6B218}" destId="{58D15BD7-3ACF-4892-9440-1119281AAEF9}" srcOrd="0" destOrd="0" presId="urn:microsoft.com/office/officeart/2005/8/layout/process1"/>
    <dgm:cxn modelId="{A047B9F8-5772-0D4E-BD18-F483B3D81F43}" type="presParOf" srcId="{CBE61402-7080-4696-AE67-B59FD85864F5}" destId="{7DDE9C30-9ED3-490F-8703-50CF44264BA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D5419A-5AD6-46DD-8299-3743F9FD4D16}" type="doc">
      <dgm:prSet loTypeId="urn:microsoft.com/office/officeart/2005/8/layout/radial5" loCatId="cycle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6986A42E-0956-49EE-8563-18C22F1FA48C}">
      <dgm:prSet phldrT="[نص]" custT="1"/>
      <dgm:spPr/>
      <dgm:t>
        <a:bodyPr/>
        <a:lstStyle/>
        <a:p>
          <a:r>
            <a:rPr lang="en-US" sz="2000"/>
            <a:t>How infections are acquired</a:t>
          </a:r>
          <a:endParaRPr lang="en-US" sz="2000" dirty="0"/>
        </a:p>
      </dgm:t>
    </dgm:pt>
    <dgm:pt modelId="{911D8C56-789C-4875-8BD1-A387196BE1D6}" type="parTrans" cxnId="{37BA82B5-0312-469F-9C77-DCA90181A6F3}">
      <dgm:prSet/>
      <dgm:spPr/>
      <dgm:t>
        <a:bodyPr/>
        <a:lstStyle/>
        <a:p>
          <a:endParaRPr lang="en-US"/>
        </a:p>
      </dgm:t>
    </dgm:pt>
    <dgm:pt modelId="{98D70FDC-AE44-4497-9893-E58DEFD1ED7C}" type="sibTrans" cxnId="{37BA82B5-0312-469F-9C77-DCA90181A6F3}">
      <dgm:prSet/>
      <dgm:spPr/>
      <dgm:t>
        <a:bodyPr/>
        <a:lstStyle/>
        <a:p>
          <a:endParaRPr lang="en-US"/>
        </a:p>
      </dgm:t>
    </dgm:pt>
    <dgm:pt modelId="{F7AAF5E2-445C-4491-9C46-F6087580B6B0}">
      <dgm:prSet phldrT="[نص]"/>
      <dgm:spPr/>
      <dgm:t>
        <a:bodyPr/>
        <a:lstStyle/>
        <a:p>
          <a:r>
            <a:rPr lang="en-US" b="1" spc="-5" dirty="0">
              <a:latin typeface="Century Gothic"/>
              <a:cs typeface="Century Gothic"/>
            </a:rPr>
            <a:t>Inhalation</a:t>
          </a:r>
          <a:r>
            <a:rPr lang="en-US" b="1" spc="-35" dirty="0">
              <a:latin typeface="Century Gothic"/>
              <a:cs typeface="Century Gothic"/>
            </a:rPr>
            <a:t> </a:t>
          </a:r>
          <a:r>
            <a:rPr lang="en-US" b="1" spc="-5" dirty="0">
              <a:latin typeface="Century Gothic"/>
              <a:cs typeface="Century Gothic"/>
            </a:rPr>
            <a:t>(Airborne)</a:t>
          </a:r>
          <a:endParaRPr lang="en-US" dirty="0"/>
        </a:p>
      </dgm:t>
    </dgm:pt>
    <dgm:pt modelId="{29F82FE5-9865-4BB4-A12F-6B16421EFE9E}" type="parTrans" cxnId="{1B58804B-7923-48E6-A0F0-8F6951AA0316}">
      <dgm:prSet/>
      <dgm:spPr/>
      <dgm:t>
        <a:bodyPr/>
        <a:lstStyle/>
        <a:p>
          <a:endParaRPr lang="en-US"/>
        </a:p>
      </dgm:t>
    </dgm:pt>
    <dgm:pt modelId="{F1C3CDBE-8DE5-4590-AE03-848BB437FE1E}" type="sibTrans" cxnId="{1B58804B-7923-48E6-A0F0-8F6951AA0316}">
      <dgm:prSet/>
      <dgm:spPr/>
      <dgm:t>
        <a:bodyPr/>
        <a:lstStyle/>
        <a:p>
          <a:endParaRPr lang="en-US"/>
        </a:p>
      </dgm:t>
    </dgm:pt>
    <dgm:pt modelId="{98FDB1DE-3FEC-41FC-A31B-B6A319EC76C2}">
      <dgm:prSet phldrT="[نص]"/>
      <dgm:spPr/>
      <dgm:t>
        <a:bodyPr/>
        <a:lstStyle/>
        <a:p>
          <a:r>
            <a:rPr lang="en-US" b="1" spc="-5" dirty="0">
              <a:latin typeface="Century Gothic"/>
              <a:cs typeface="Century Gothic"/>
            </a:rPr>
            <a:t>Endogenous, Colonization (overgrowth of normal  flora)</a:t>
          </a:r>
          <a:endParaRPr lang="en-US" dirty="0"/>
        </a:p>
      </dgm:t>
    </dgm:pt>
    <dgm:pt modelId="{D986F8FD-1B5D-4565-ACBA-629708D1821A}" type="parTrans" cxnId="{ABDD034B-2CCE-45CB-8DD4-1A646B22667C}">
      <dgm:prSet/>
      <dgm:spPr/>
      <dgm:t>
        <a:bodyPr/>
        <a:lstStyle/>
        <a:p>
          <a:endParaRPr lang="en-US"/>
        </a:p>
      </dgm:t>
    </dgm:pt>
    <dgm:pt modelId="{74D82E02-31EA-4B05-A2A4-D0D7DAB8F9B5}" type="sibTrans" cxnId="{ABDD034B-2CCE-45CB-8DD4-1A646B22667C}">
      <dgm:prSet/>
      <dgm:spPr/>
      <dgm:t>
        <a:bodyPr/>
        <a:lstStyle/>
        <a:p>
          <a:endParaRPr lang="en-US"/>
        </a:p>
      </dgm:t>
    </dgm:pt>
    <dgm:pt modelId="{A7B359FA-ABF5-4EEE-894E-370B8E5D7A65}">
      <dgm:prSet phldrT="[نص]"/>
      <dgm:spPr/>
      <dgm:t>
        <a:bodyPr/>
        <a:lstStyle/>
        <a:p>
          <a:r>
            <a:rPr lang="en-US" b="1" spc="-5" dirty="0">
              <a:latin typeface="Century Gothic"/>
              <a:cs typeface="Century Gothic"/>
            </a:rPr>
            <a:t>Contact</a:t>
          </a:r>
          <a:endParaRPr lang="en-US" dirty="0"/>
        </a:p>
      </dgm:t>
    </dgm:pt>
    <dgm:pt modelId="{796540B4-4FA6-4DE4-ACD9-C8023A0211A8}" type="parTrans" cxnId="{67685BC7-2A5B-48B6-B161-0FBB33384408}">
      <dgm:prSet/>
      <dgm:spPr/>
      <dgm:t>
        <a:bodyPr/>
        <a:lstStyle/>
        <a:p>
          <a:endParaRPr lang="en-US"/>
        </a:p>
      </dgm:t>
    </dgm:pt>
    <dgm:pt modelId="{48746FEC-212E-479A-B9D1-C11BD227050E}" type="sibTrans" cxnId="{67685BC7-2A5B-48B6-B161-0FBB33384408}">
      <dgm:prSet/>
      <dgm:spPr/>
      <dgm:t>
        <a:bodyPr/>
        <a:lstStyle/>
        <a:p>
          <a:endParaRPr lang="en-US"/>
        </a:p>
      </dgm:t>
    </dgm:pt>
    <dgm:pt modelId="{B839C6B8-AAFD-440F-84A0-450C53778C30}">
      <dgm:prSet phldrT="[نص]"/>
      <dgm:spPr/>
      <dgm:t>
        <a:bodyPr/>
        <a:lstStyle/>
        <a:p>
          <a:r>
            <a:rPr lang="en-US" b="1" spc="-5" dirty="0">
              <a:latin typeface="Century Gothic"/>
              <a:cs typeface="Century Gothic"/>
            </a:rPr>
            <a:t>Trauma</a:t>
          </a:r>
          <a:endParaRPr lang="en-US" dirty="0"/>
        </a:p>
      </dgm:t>
    </dgm:pt>
    <dgm:pt modelId="{86494D68-5E49-424E-93B0-535A3CA4E0EA}" type="sibTrans" cxnId="{65FA5D63-167A-46CE-9F7F-DC601F037A86}">
      <dgm:prSet/>
      <dgm:spPr/>
      <dgm:t>
        <a:bodyPr/>
        <a:lstStyle/>
        <a:p>
          <a:endParaRPr lang="en-US"/>
        </a:p>
      </dgm:t>
    </dgm:pt>
    <dgm:pt modelId="{0D9C6103-2380-4AA4-BE5F-B5BB852F5A6B}" type="parTrans" cxnId="{65FA5D63-167A-46CE-9F7F-DC601F037A86}">
      <dgm:prSet/>
      <dgm:spPr/>
      <dgm:t>
        <a:bodyPr/>
        <a:lstStyle/>
        <a:p>
          <a:endParaRPr lang="en-US"/>
        </a:p>
      </dgm:t>
    </dgm:pt>
    <dgm:pt modelId="{463CF8A9-7B28-4250-B469-DD56B77A13C4}" type="pres">
      <dgm:prSet presAssocID="{6AD5419A-5AD6-46DD-8299-3743F9FD4D1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26D52B-4CE1-425B-9671-FF7EB3FC2CFD}" type="pres">
      <dgm:prSet presAssocID="{6986A42E-0956-49EE-8563-18C22F1FA48C}" presName="centerShape" presStyleLbl="node0" presStyleIdx="0" presStyleCnt="1" custScaleX="154729" custScaleY="114294"/>
      <dgm:spPr/>
      <dgm:t>
        <a:bodyPr/>
        <a:lstStyle/>
        <a:p>
          <a:endParaRPr lang="en-US"/>
        </a:p>
      </dgm:t>
    </dgm:pt>
    <dgm:pt modelId="{490DA1EC-E797-483E-8992-E70730B64194}" type="pres">
      <dgm:prSet presAssocID="{29F82FE5-9865-4BB4-A12F-6B16421EFE9E}" presName="parTrans" presStyleLbl="sibTrans2D1" presStyleIdx="0" presStyleCnt="4" custScaleX="179253"/>
      <dgm:spPr/>
      <dgm:t>
        <a:bodyPr/>
        <a:lstStyle/>
        <a:p>
          <a:endParaRPr lang="en-US"/>
        </a:p>
      </dgm:t>
    </dgm:pt>
    <dgm:pt modelId="{24E2124B-68B1-4235-8F37-23E4D2093098}" type="pres">
      <dgm:prSet presAssocID="{29F82FE5-9865-4BB4-A12F-6B16421EFE9E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CBF460AC-B6F9-48A8-BC60-A14359451042}" type="pres">
      <dgm:prSet presAssocID="{F7AAF5E2-445C-4491-9C46-F6087580B6B0}" presName="node" presStyleLbl="node1" presStyleIdx="0" presStyleCnt="4" custRadScaleRad="1080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FC9C60-6448-42E3-BB46-62B9372BB23A}" type="pres">
      <dgm:prSet presAssocID="{D986F8FD-1B5D-4565-ACBA-629708D1821A}" presName="parTrans" presStyleLbl="sibTrans2D1" presStyleIdx="1" presStyleCnt="4" custScaleX="200822"/>
      <dgm:spPr/>
      <dgm:t>
        <a:bodyPr/>
        <a:lstStyle/>
        <a:p>
          <a:endParaRPr lang="en-US"/>
        </a:p>
      </dgm:t>
    </dgm:pt>
    <dgm:pt modelId="{96101D4B-8D4F-45BD-B696-8C7266A79624}" type="pres">
      <dgm:prSet presAssocID="{D986F8FD-1B5D-4565-ACBA-629708D1821A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5ED93441-280A-48C5-81C5-67A1BF853635}" type="pres">
      <dgm:prSet presAssocID="{98FDB1DE-3FEC-41FC-A31B-B6A319EC76C2}" presName="node" presStyleLbl="node1" presStyleIdx="1" presStyleCnt="4" custScaleX="149163" custScaleY="114373" custRadScaleRad="141526" custRadScaleInc="-16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9C7664-4569-44F9-8BDD-B3FB215D2021}" type="pres">
      <dgm:prSet presAssocID="{796540B4-4FA6-4DE4-ACD9-C8023A0211A8}" presName="parTrans" presStyleLbl="sibTrans2D1" presStyleIdx="2" presStyleCnt="4" custScaleX="202796"/>
      <dgm:spPr/>
      <dgm:t>
        <a:bodyPr/>
        <a:lstStyle/>
        <a:p>
          <a:endParaRPr lang="en-US"/>
        </a:p>
      </dgm:t>
    </dgm:pt>
    <dgm:pt modelId="{53216E82-9239-4790-AD6A-2EC410F737BC}" type="pres">
      <dgm:prSet presAssocID="{796540B4-4FA6-4DE4-ACD9-C8023A0211A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C9B0198-1233-4DFE-A11E-55B81639EA1B}" type="pres">
      <dgm:prSet presAssocID="{A7B359FA-ABF5-4EEE-894E-370B8E5D7A65}" presName="node" presStyleLbl="node1" presStyleIdx="2" presStyleCnt="4" custRadScaleRad="108067" custRadScaleInc="-7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6D7C8D-7D98-4FEE-80FE-E8B2AEB4ED1A}" type="pres">
      <dgm:prSet presAssocID="{0D9C6103-2380-4AA4-BE5F-B5BB852F5A6B}" presName="parTrans" presStyleLbl="sibTrans2D1" presStyleIdx="3" presStyleCnt="4" custScaleX="209836"/>
      <dgm:spPr/>
      <dgm:t>
        <a:bodyPr/>
        <a:lstStyle/>
        <a:p>
          <a:endParaRPr lang="en-US"/>
        </a:p>
      </dgm:t>
    </dgm:pt>
    <dgm:pt modelId="{D05111BC-8247-4DB0-8D6B-A79B9FF4073A}" type="pres">
      <dgm:prSet presAssocID="{0D9C6103-2380-4AA4-BE5F-B5BB852F5A6B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B9530B82-4E7C-4DB2-BAC9-122E50B1F7CC}" type="pres">
      <dgm:prSet presAssocID="{B839C6B8-AAFD-440F-84A0-450C53778C30}" presName="node" presStyleLbl="node1" presStyleIdx="3" presStyleCnt="4" custRadScaleRad="117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F07A49-AF6E-0D43-9606-686F0E273B3A}" type="presOf" srcId="{796540B4-4FA6-4DE4-ACD9-C8023A0211A8}" destId="{53216E82-9239-4790-AD6A-2EC410F737BC}" srcOrd="1" destOrd="0" presId="urn:microsoft.com/office/officeart/2005/8/layout/radial5"/>
    <dgm:cxn modelId="{C5BCBE03-0E95-E942-99E3-737A880C9F25}" type="presOf" srcId="{29F82FE5-9865-4BB4-A12F-6B16421EFE9E}" destId="{490DA1EC-E797-483E-8992-E70730B64194}" srcOrd="0" destOrd="0" presId="urn:microsoft.com/office/officeart/2005/8/layout/radial5"/>
    <dgm:cxn modelId="{2B2054B0-1F31-E74F-A214-1A34C4AC0B74}" type="presOf" srcId="{6986A42E-0956-49EE-8563-18C22F1FA48C}" destId="{0926D52B-4CE1-425B-9671-FF7EB3FC2CFD}" srcOrd="0" destOrd="0" presId="urn:microsoft.com/office/officeart/2005/8/layout/radial5"/>
    <dgm:cxn modelId="{37BA82B5-0312-469F-9C77-DCA90181A6F3}" srcId="{6AD5419A-5AD6-46DD-8299-3743F9FD4D16}" destId="{6986A42E-0956-49EE-8563-18C22F1FA48C}" srcOrd="0" destOrd="0" parTransId="{911D8C56-789C-4875-8BD1-A387196BE1D6}" sibTransId="{98D70FDC-AE44-4497-9893-E58DEFD1ED7C}"/>
    <dgm:cxn modelId="{396AD3A5-D6FE-474F-A45F-43B3E0458C4B}" type="presOf" srcId="{F7AAF5E2-445C-4491-9C46-F6087580B6B0}" destId="{CBF460AC-B6F9-48A8-BC60-A14359451042}" srcOrd="0" destOrd="0" presId="urn:microsoft.com/office/officeart/2005/8/layout/radial5"/>
    <dgm:cxn modelId="{ABDD034B-2CCE-45CB-8DD4-1A646B22667C}" srcId="{6986A42E-0956-49EE-8563-18C22F1FA48C}" destId="{98FDB1DE-3FEC-41FC-A31B-B6A319EC76C2}" srcOrd="1" destOrd="0" parTransId="{D986F8FD-1B5D-4565-ACBA-629708D1821A}" sibTransId="{74D82E02-31EA-4B05-A2A4-D0D7DAB8F9B5}"/>
    <dgm:cxn modelId="{0E310A52-9380-CB44-BB90-AABFE12B9BC5}" type="presOf" srcId="{0D9C6103-2380-4AA4-BE5F-B5BB852F5A6B}" destId="{6E6D7C8D-7D98-4FEE-80FE-E8B2AEB4ED1A}" srcOrd="0" destOrd="0" presId="urn:microsoft.com/office/officeart/2005/8/layout/radial5"/>
    <dgm:cxn modelId="{08B1C61B-B009-6F4C-A82F-928CA0FC9D40}" type="presOf" srcId="{796540B4-4FA6-4DE4-ACD9-C8023A0211A8}" destId="{029C7664-4569-44F9-8BDD-B3FB215D2021}" srcOrd="0" destOrd="0" presId="urn:microsoft.com/office/officeart/2005/8/layout/radial5"/>
    <dgm:cxn modelId="{28FC920A-CA52-694D-AF19-2116E57EB03E}" type="presOf" srcId="{6AD5419A-5AD6-46DD-8299-3743F9FD4D16}" destId="{463CF8A9-7B28-4250-B469-DD56B77A13C4}" srcOrd="0" destOrd="0" presId="urn:microsoft.com/office/officeart/2005/8/layout/radial5"/>
    <dgm:cxn modelId="{65FA5D63-167A-46CE-9F7F-DC601F037A86}" srcId="{6986A42E-0956-49EE-8563-18C22F1FA48C}" destId="{B839C6B8-AAFD-440F-84A0-450C53778C30}" srcOrd="3" destOrd="0" parTransId="{0D9C6103-2380-4AA4-BE5F-B5BB852F5A6B}" sibTransId="{86494D68-5E49-424E-93B0-535A3CA4E0EA}"/>
    <dgm:cxn modelId="{A8B46E07-C07F-7E43-95B0-88F63A850792}" type="presOf" srcId="{B839C6B8-AAFD-440F-84A0-450C53778C30}" destId="{B9530B82-4E7C-4DB2-BAC9-122E50B1F7CC}" srcOrd="0" destOrd="0" presId="urn:microsoft.com/office/officeart/2005/8/layout/radial5"/>
    <dgm:cxn modelId="{178F429D-63F2-B24C-9753-1334E14A1C07}" type="presOf" srcId="{A7B359FA-ABF5-4EEE-894E-370B8E5D7A65}" destId="{BC9B0198-1233-4DFE-A11E-55B81639EA1B}" srcOrd="0" destOrd="0" presId="urn:microsoft.com/office/officeart/2005/8/layout/radial5"/>
    <dgm:cxn modelId="{F7B6085D-BE3B-4046-A7FA-D359476F98BE}" type="presOf" srcId="{D986F8FD-1B5D-4565-ACBA-629708D1821A}" destId="{7CFC9C60-6448-42E3-BB46-62B9372BB23A}" srcOrd="0" destOrd="0" presId="urn:microsoft.com/office/officeart/2005/8/layout/radial5"/>
    <dgm:cxn modelId="{3C85BB61-4473-ED4B-8CEB-F020E67E4BEC}" type="presOf" srcId="{98FDB1DE-3FEC-41FC-A31B-B6A319EC76C2}" destId="{5ED93441-280A-48C5-81C5-67A1BF853635}" srcOrd="0" destOrd="0" presId="urn:microsoft.com/office/officeart/2005/8/layout/radial5"/>
    <dgm:cxn modelId="{96072A2C-1C34-DF48-9E90-ED0687370046}" type="presOf" srcId="{29F82FE5-9865-4BB4-A12F-6B16421EFE9E}" destId="{24E2124B-68B1-4235-8F37-23E4D2093098}" srcOrd="1" destOrd="0" presId="urn:microsoft.com/office/officeart/2005/8/layout/radial5"/>
    <dgm:cxn modelId="{67685BC7-2A5B-48B6-B161-0FBB33384408}" srcId="{6986A42E-0956-49EE-8563-18C22F1FA48C}" destId="{A7B359FA-ABF5-4EEE-894E-370B8E5D7A65}" srcOrd="2" destOrd="0" parTransId="{796540B4-4FA6-4DE4-ACD9-C8023A0211A8}" sibTransId="{48746FEC-212E-479A-B9D1-C11BD227050E}"/>
    <dgm:cxn modelId="{9687B014-A15B-2848-9B23-BA6AA764850B}" type="presOf" srcId="{0D9C6103-2380-4AA4-BE5F-B5BB852F5A6B}" destId="{D05111BC-8247-4DB0-8D6B-A79B9FF4073A}" srcOrd="1" destOrd="0" presId="urn:microsoft.com/office/officeart/2005/8/layout/radial5"/>
    <dgm:cxn modelId="{1B58804B-7923-48E6-A0F0-8F6951AA0316}" srcId="{6986A42E-0956-49EE-8563-18C22F1FA48C}" destId="{F7AAF5E2-445C-4491-9C46-F6087580B6B0}" srcOrd="0" destOrd="0" parTransId="{29F82FE5-9865-4BB4-A12F-6B16421EFE9E}" sibTransId="{F1C3CDBE-8DE5-4590-AE03-848BB437FE1E}"/>
    <dgm:cxn modelId="{60913A57-9829-4946-AB58-EE14C07A6898}" type="presOf" srcId="{D986F8FD-1B5D-4565-ACBA-629708D1821A}" destId="{96101D4B-8D4F-45BD-B696-8C7266A79624}" srcOrd="1" destOrd="0" presId="urn:microsoft.com/office/officeart/2005/8/layout/radial5"/>
    <dgm:cxn modelId="{D5D031A5-E7C0-284B-92D8-5C1A9110A9E9}" type="presParOf" srcId="{463CF8A9-7B28-4250-B469-DD56B77A13C4}" destId="{0926D52B-4CE1-425B-9671-FF7EB3FC2CFD}" srcOrd="0" destOrd="0" presId="urn:microsoft.com/office/officeart/2005/8/layout/radial5"/>
    <dgm:cxn modelId="{67ABED42-5659-F74A-A8C9-0562C0BFEEA3}" type="presParOf" srcId="{463CF8A9-7B28-4250-B469-DD56B77A13C4}" destId="{490DA1EC-E797-483E-8992-E70730B64194}" srcOrd="1" destOrd="0" presId="urn:microsoft.com/office/officeart/2005/8/layout/radial5"/>
    <dgm:cxn modelId="{9DBA282A-DCB4-5F41-AE43-04CE0AD18F60}" type="presParOf" srcId="{490DA1EC-E797-483E-8992-E70730B64194}" destId="{24E2124B-68B1-4235-8F37-23E4D2093098}" srcOrd="0" destOrd="0" presId="urn:microsoft.com/office/officeart/2005/8/layout/radial5"/>
    <dgm:cxn modelId="{5C6BF124-A35F-EB47-A383-8465F96796FB}" type="presParOf" srcId="{463CF8A9-7B28-4250-B469-DD56B77A13C4}" destId="{CBF460AC-B6F9-48A8-BC60-A14359451042}" srcOrd="2" destOrd="0" presId="urn:microsoft.com/office/officeart/2005/8/layout/radial5"/>
    <dgm:cxn modelId="{824588CF-2C3F-404A-90FC-E07782B8234A}" type="presParOf" srcId="{463CF8A9-7B28-4250-B469-DD56B77A13C4}" destId="{7CFC9C60-6448-42E3-BB46-62B9372BB23A}" srcOrd="3" destOrd="0" presId="urn:microsoft.com/office/officeart/2005/8/layout/radial5"/>
    <dgm:cxn modelId="{4431DA8A-C599-AD40-B558-B1EE55964DD4}" type="presParOf" srcId="{7CFC9C60-6448-42E3-BB46-62B9372BB23A}" destId="{96101D4B-8D4F-45BD-B696-8C7266A79624}" srcOrd="0" destOrd="0" presId="urn:microsoft.com/office/officeart/2005/8/layout/radial5"/>
    <dgm:cxn modelId="{D43C11BC-2122-DF40-BB0B-DC579A109696}" type="presParOf" srcId="{463CF8A9-7B28-4250-B469-DD56B77A13C4}" destId="{5ED93441-280A-48C5-81C5-67A1BF853635}" srcOrd="4" destOrd="0" presId="urn:microsoft.com/office/officeart/2005/8/layout/radial5"/>
    <dgm:cxn modelId="{17AFF9F5-5FD7-774E-83BC-6E0A034A6D6D}" type="presParOf" srcId="{463CF8A9-7B28-4250-B469-DD56B77A13C4}" destId="{029C7664-4569-44F9-8BDD-B3FB215D2021}" srcOrd="5" destOrd="0" presId="urn:microsoft.com/office/officeart/2005/8/layout/radial5"/>
    <dgm:cxn modelId="{44548BED-F097-4D4F-BBB0-25A51D9D7DEE}" type="presParOf" srcId="{029C7664-4569-44F9-8BDD-B3FB215D2021}" destId="{53216E82-9239-4790-AD6A-2EC410F737BC}" srcOrd="0" destOrd="0" presId="urn:microsoft.com/office/officeart/2005/8/layout/radial5"/>
    <dgm:cxn modelId="{444FCF62-C51F-CF4C-B145-40F64F073D8B}" type="presParOf" srcId="{463CF8A9-7B28-4250-B469-DD56B77A13C4}" destId="{BC9B0198-1233-4DFE-A11E-55B81639EA1B}" srcOrd="6" destOrd="0" presId="urn:microsoft.com/office/officeart/2005/8/layout/radial5"/>
    <dgm:cxn modelId="{A044E4C1-B472-AD4A-8D89-1B7289FD750D}" type="presParOf" srcId="{463CF8A9-7B28-4250-B469-DD56B77A13C4}" destId="{6E6D7C8D-7D98-4FEE-80FE-E8B2AEB4ED1A}" srcOrd="7" destOrd="0" presId="urn:microsoft.com/office/officeart/2005/8/layout/radial5"/>
    <dgm:cxn modelId="{CC906D9A-9D4B-D643-B46E-B641DB8A9B1B}" type="presParOf" srcId="{6E6D7C8D-7D98-4FEE-80FE-E8B2AEB4ED1A}" destId="{D05111BC-8247-4DB0-8D6B-A79B9FF4073A}" srcOrd="0" destOrd="0" presId="urn:microsoft.com/office/officeart/2005/8/layout/radial5"/>
    <dgm:cxn modelId="{354BB1E2-6335-CD41-B81D-D01AA281D53D}" type="presParOf" srcId="{463CF8A9-7B28-4250-B469-DD56B77A13C4}" destId="{B9530B82-4E7C-4DB2-BAC9-122E50B1F7C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B532A7-8189-4113-AEC5-34A461B873A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35A5A4-28F9-4D09-9730-90C330758AD5}">
      <dgm:prSet phldrT="[نص]"/>
      <dgm:spPr/>
      <dgm:t>
        <a:bodyPr/>
        <a:lstStyle/>
        <a:p>
          <a:r>
            <a:rPr lang="en-US" dirty="0">
              <a:solidFill>
                <a:srgbClr val="000000"/>
              </a:solidFill>
            </a:rPr>
            <a:t>Types of fungal infections</a:t>
          </a:r>
        </a:p>
      </dgm:t>
    </dgm:pt>
    <dgm:pt modelId="{7BF579FB-0A14-4F07-949B-E66C2E775653}" type="parTrans" cxnId="{6341141A-EA61-4753-BA8D-CBE5FC5FCED1}">
      <dgm:prSet/>
      <dgm:spPr/>
      <dgm:t>
        <a:bodyPr/>
        <a:lstStyle/>
        <a:p>
          <a:endParaRPr lang="en-US"/>
        </a:p>
      </dgm:t>
    </dgm:pt>
    <dgm:pt modelId="{7F17CC2F-13C2-4109-BE5B-77A7DA7A3352}" type="sibTrans" cxnId="{6341141A-EA61-4753-BA8D-CBE5FC5FCED1}">
      <dgm:prSet/>
      <dgm:spPr/>
      <dgm:t>
        <a:bodyPr/>
        <a:lstStyle/>
        <a:p>
          <a:endParaRPr lang="en-US"/>
        </a:p>
      </dgm:t>
    </dgm:pt>
    <dgm:pt modelId="{66A69985-2D5B-456B-851A-AC011DAAEF9D}">
      <dgm:prSet phldrT="[نص]"/>
      <dgm:spPr/>
      <dgm:t>
        <a:bodyPr/>
        <a:lstStyle/>
        <a:p>
          <a:r>
            <a:rPr lang="en-US" dirty="0"/>
            <a:t>1) Superficial mycoses</a:t>
          </a:r>
        </a:p>
      </dgm:t>
    </dgm:pt>
    <dgm:pt modelId="{25E1C8AB-0F93-4144-94F2-DEC9F4D51D9C}" type="parTrans" cxnId="{D8B423FC-B87A-45A6-9158-49B94A137D63}">
      <dgm:prSet/>
      <dgm:spPr/>
      <dgm:t>
        <a:bodyPr/>
        <a:lstStyle/>
        <a:p>
          <a:endParaRPr lang="en-US"/>
        </a:p>
      </dgm:t>
    </dgm:pt>
    <dgm:pt modelId="{E17EA73C-E3A7-4323-AC9E-E1067141446D}" type="sibTrans" cxnId="{D8B423FC-B87A-45A6-9158-49B94A137D63}">
      <dgm:prSet/>
      <dgm:spPr/>
      <dgm:t>
        <a:bodyPr/>
        <a:lstStyle/>
        <a:p>
          <a:endParaRPr lang="en-US"/>
        </a:p>
      </dgm:t>
    </dgm:pt>
    <dgm:pt modelId="{D3A9D0EA-6190-49C9-B6B3-179CD31FDEE9}">
      <dgm:prSet phldrT="[نص]"/>
      <dgm:spPr/>
      <dgm:t>
        <a:bodyPr/>
        <a:lstStyle/>
        <a:p>
          <a:r>
            <a:rPr lang="en-US" dirty="0"/>
            <a:t>2) Cutaneous mycoses</a:t>
          </a:r>
        </a:p>
      </dgm:t>
    </dgm:pt>
    <dgm:pt modelId="{8D542556-29D5-4071-ADE5-D93C832F956A}" type="parTrans" cxnId="{82937E54-912A-4C49-A10B-8639AE83BB83}">
      <dgm:prSet/>
      <dgm:spPr/>
      <dgm:t>
        <a:bodyPr/>
        <a:lstStyle/>
        <a:p>
          <a:endParaRPr lang="en-US"/>
        </a:p>
      </dgm:t>
    </dgm:pt>
    <dgm:pt modelId="{711DE2B1-8DA6-4D86-8460-2194031A294D}" type="sibTrans" cxnId="{82937E54-912A-4C49-A10B-8639AE83BB83}">
      <dgm:prSet/>
      <dgm:spPr/>
      <dgm:t>
        <a:bodyPr/>
        <a:lstStyle/>
        <a:p>
          <a:endParaRPr lang="en-US"/>
        </a:p>
      </dgm:t>
    </dgm:pt>
    <dgm:pt modelId="{3C869D27-61A0-4FC2-9572-E823F195B75E}">
      <dgm:prSet phldrT="[نص]"/>
      <dgm:spPr/>
      <dgm:t>
        <a:bodyPr/>
        <a:lstStyle/>
        <a:p>
          <a:r>
            <a:rPr lang="en-US" dirty="0"/>
            <a:t>3) Subcutaneous mycoses</a:t>
          </a:r>
        </a:p>
      </dgm:t>
    </dgm:pt>
    <dgm:pt modelId="{6082FAA1-FD57-4472-BDA2-FB1BC497E7BE}" type="parTrans" cxnId="{3FBE1E39-226C-4C2D-ACA6-498277139454}">
      <dgm:prSet/>
      <dgm:spPr/>
      <dgm:t>
        <a:bodyPr/>
        <a:lstStyle/>
        <a:p>
          <a:endParaRPr lang="en-US"/>
        </a:p>
      </dgm:t>
    </dgm:pt>
    <dgm:pt modelId="{5C8758EA-5A28-407E-B7FA-70F7C1F958CD}" type="sibTrans" cxnId="{3FBE1E39-226C-4C2D-ACA6-498277139454}">
      <dgm:prSet/>
      <dgm:spPr/>
      <dgm:t>
        <a:bodyPr/>
        <a:lstStyle/>
        <a:p>
          <a:endParaRPr lang="en-US"/>
        </a:p>
      </dgm:t>
    </dgm:pt>
    <dgm:pt modelId="{1881FF39-75BF-49D5-BD36-09F69A8F09DC}">
      <dgm:prSet phldrT="[نص]"/>
      <dgm:spPr/>
      <dgm:t>
        <a:bodyPr/>
        <a:lstStyle/>
        <a:p>
          <a:r>
            <a:rPr lang="en-US" dirty="0"/>
            <a:t>5) Opportunistic mycoses</a:t>
          </a:r>
        </a:p>
      </dgm:t>
    </dgm:pt>
    <dgm:pt modelId="{B98BC729-3062-48DD-978C-38D64A80B6E3}" type="parTrans" cxnId="{458908DD-32BD-4B06-9E0C-91F8B4163B33}">
      <dgm:prSet/>
      <dgm:spPr/>
      <dgm:t>
        <a:bodyPr/>
        <a:lstStyle/>
        <a:p>
          <a:endParaRPr lang="en-US"/>
        </a:p>
      </dgm:t>
    </dgm:pt>
    <dgm:pt modelId="{907379DD-BA7D-43A9-A8A4-AFA1414961E1}" type="sibTrans" cxnId="{458908DD-32BD-4B06-9E0C-91F8B4163B33}">
      <dgm:prSet/>
      <dgm:spPr/>
      <dgm:t>
        <a:bodyPr/>
        <a:lstStyle/>
        <a:p>
          <a:endParaRPr lang="en-US"/>
        </a:p>
      </dgm:t>
    </dgm:pt>
    <dgm:pt modelId="{EAF3AFCB-EA24-4963-BC38-108FEB34C949}">
      <dgm:prSet phldrT="[نص]"/>
      <dgm:spPr/>
      <dgm:t>
        <a:bodyPr/>
        <a:lstStyle/>
        <a:p>
          <a:r>
            <a:rPr lang="en-US" dirty="0"/>
            <a:t>4) Systemic mycoses</a:t>
          </a:r>
        </a:p>
      </dgm:t>
    </dgm:pt>
    <dgm:pt modelId="{EAD78D56-4652-46F1-94F4-1B04636669B1}" type="parTrans" cxnId="{29D5B6B7-A257-4A1F-9A2B-14CDEB14FE87}">
      <dgm:prSet/>
      <dgm:spPr/>
      <dgm:t>
        <a:bodyPr/>
        <a:lstStyle/>
        <a:p>
          <a:endParaRPr lang="en-US"/>
        </a:p>
      </dgm:t>
    </dgm:pt>
    <dgm:pt modelId="{C3300507-387C-4EFE-A16B-916CB303303C}" type="sibTrans" cxnId="{29D5B6B7-A257-4A1F-9A2B-14CDEB14FE87}">
      <dgm:prSet/>
      <dgm:spPr/>
      <dgm:t>
        <a:bodyPr/>
        <a:lstStyle/>
        <a:p>
          <a:endParaRPr lang="en-US"/>
        </a:p>
      </dgm:t>
    </dgm:pt>
    <dgm:pt modelId="{1064E17D-2811-4741-BC76-FDAD0EBCA558}" type="pres">
      <dgm:prSet presAssocID="{BEB532A7-8189-4113-AEC5-34A461B873A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998CFF-B2FE-48D5-BF14-9DD16FB31561}" type="pres">
      <dgm:prSet presAssocID="{E735A5A4-28F9-4D09-9730-90C330758AD5}" presName="hierRoot1" presStyleCnt="0">
        <dgm:presLayoutVars>
          <dgm:hierBranch val="init"/>
        </dgm:presLayoutVars>
      </dgm:prSet>
      <dgm:spPr/>
    </dgm:pt>
    <dgm:pt modelId="{14734A73-CE01-4CBE-BF55-9F0A209ABC0A}" type="pres">
      <dgm:prSet presAssocID="{E735A5A4-28F9-4D09-9730-90C330758AD5}" presName="rootComposite1" presStyleCnt="0"/>
      <dgm:spPr/>
    </dgm:pt>
    <dgm:pt modelId="{59425C1E-DFCA-4C09-9FD1-21140A5A66A7}" type="pres">
      <dgm:prSet presAssocID="{E735A5A4-28F9-4D09-9730-90C330758AD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F63474-6A22-4C1F-81DF-8B206BA08435}" type="pres">
      <dgm:prSet presAssocID="{E735A5A4-28F9-4D09-9730-90C330758AD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E6BF9E0-BD75-4545-9BC3-360134F52FD2}" type="pres">
      <dgm:prSet presAssocID="{E735A5A4-28F9-4D09-9730-90C330758AD5}" presName="hierChild2" presStyleCnt="0"/>
      <dgm:spPr/>
    </dgm:pt>
    <dgm:pt modelId="{2DDD7163-B84F-4CC0-896D-A92AFF04D5A7}" type="pres">
      <dgm:prSet presAssocID="{25E1C8AB-0F93-4144-94F2-DEC9F4D51D9C}" presName="Name37" presStyleLbl="parChTrans1D2" presStyleIdx="0" presStyleCnt="5"/>
      <dgm:spPr/>
      <dgm:t>
        <a:bodyPr/>
        <a:lstStyle/>
        <a:p>
          <a:endParaRPr lang="en-US"/>
        </a:p>
      </dgm:t>
    </dgm:pt>
    <dgm:pt modelId="{770BE3FA-C4FC-4E52-B5C7-550CA7CCFBF4}" type="pres">
      <dgm:prSet presAssocID="{66A69985-2D5B-456B-851A-AC011DAAEF9D}" presName="hierRoot2" presStyleCnt="0">
        <dgm:presLayoutVars>
          <dgm:hierBranch val="init"/>
        </dgm:presLayoutVars>
      </dgm:prSet>
      <dgm:spPr/>
    </dgm:pt>
    <dgm:pt modelId="{5D7957DF-D136-46A0-883A-B6F7108C1A88}" type="pres">
      <dgm:prSet presAssocID="{66A69985-2D5B-456B-851A-AC011DAAEF9D}" presName="rootComposite" presStyleCnt="0"/>
      <dgm:spPr/>
    </dgm:pt>
    <dgm:pt modelId="{58B01024-D5E3-4A4E-BA26-7CFC1073D289}" type="pres">
      <dgm:prSet presAssocID="{66A69985-2D5B-456B-851A-AC011DAAEF9D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7597EC-B0C4-40D2-9B83-F598D517A3B2}" type="pres">
      <dgm:prSet presAssocID="{66A69985-2D5B-456B-851A-AC011DAAEF9D}" presName="rootConnector" presStyleLbl="node2" presStyleIdx="0" presStyleCnt="5"/>
      <dgm:spPr/>
      <dgm:t>
        <a:bodyPr/>
        <a:lstStyle/>
        <a:p>
          <a:endParaRPr lang="en-US"/>
        </a:p>
      </dgm:t>
    </dgm:pt>
    <dgm:pt modelId="{88A788CA-B926-4B51-BB71-593F8AE60A85}" type="pres">
      <dgm:prSet presAssocID="{66A69985-2D5B-456B-851A-AC011DAAEF9D}" presName="hierChild4" presStyleCnt="0"/>
      <dgm:spPr/>
    </dgm:pt>
    <dgm:pt modelId="{33ACD4EB-D625-4907-B5B1-3B14083E0E34}" type="pres">
      <dgm:prSet presAssocID="{66A69985-2D5B-456B-851A-AC011DAAEF9D}" presName="hierChild5" presStyleCnt="0"/>
      <dgm:spPr/>
    </dgm:pt>
    <dgm:pt modelId="{3A89E557-A77B-49FE-9E36-FC6385BC6E61}" type="pres">
      <dgm:prSet presAssocID="{8D542556-29D5-4071-ADE5-D93C832F956A}" presName="Name37" presStyleLbl="parChTrans1D2" presStyleIdx="1" presStyleCnt="5"/>
      <dgm:spPr/>
      <dgm:t>
        <a:bodyPr/>
        <a:lstStyle/>
        <a:p>
          <a:endParaRPr lang="en-US"/>
        </a:p>
      </dgm:t>
    </dgm:pt>
    <dgm:pt modelId="{ACD0F390-87BC-4049-A4AA-032555B56533}" type="pres">
      <dgm:prSet presAssocID="{D3A9D0EA-6190-49C9-B6B3-179CD31FDEE9}" presName="hierRoot2" presStyleCnt="0">
        <dgm:presLayoutVars>
          <dgm:hierBranch val="init"/>
        </dgm:presLayoutVars>
      </dgm:prSet>
      <dgm:spPr/>
    </dgm:pt>
    <dgm:pt modelId="{72F84D82-7E7B-4333-BD88-727B2101DC36}" type="pres">
      <dgm:prSet presAssocID="{D3A9D0EA-6190-49C9-B6B3-179CD31FDEE9}" presName="rootComposite" presStyleCnt="0"/>
      <dgm:spPr/>
    </dgm:pt>
    <dgm:pt modelId="{8DF16BCC-66E1-45A0-978F-D78DE00E1FC4}" type="pres">
      <dgm:prSet presAssocID="{D3A9D0EA-6190-49C9-B6B3-179CD31FDEE9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AA4B6F-1443-49AB-8606-3F3FD6935AC3}" type="pres">
      <dgm:prSet presAssocID="{D3A9D0EA-6190-49C9-B6B3-179CD31FDEE9}" presName="rootConnector" presStyleLbl="node2" presStyleIdx="1" presStyleCnt="5"/>
      <dgm:spPr/>
      <dgm:t>
        <a:bodyPr/>
        <a:lstStyle/>
        <a:p>
          <a:endParaRPr lang="en-US"/>
        </a:p>
      </dgm:t>
    </dgm:pt>
    <dgm:pt modelId="{E783ED93-6A9F-4F24-8FAB-6FFC7D3B2A34}" type="pres">
      <dgm:prSet presAssocID="{D3A9D0EA-6190-49C9-B6B3-179CD31FDEE9}" presName="hierChild4" presStyleCnt="0"/>
      <dgm:spPr/>
    </dgm:pt>
    <dgm:pt modelId="{4E184F63-19FA-4A8F-A216-C5D683C9DB9A}" type="pres">
      <dgm:prSet presAssocID="{D3A9D0EA-6190-49C9-B6B3-179CD31FDEE9}" presName="hierChild5" presStyleCnt="0"/>
      <dgm:spPr/>
    </dgm:pt>
    <dgm:pt modelId="{E9020784-F403-4C8B-B8CB-51604DE5B412}" type="pres">
      <dgm:prSet presAssocID="{6082FAA1-FD57-4472-BDA2-FB1BC497E7BE}" presName="Name37" presStyleLbl="parChTrans1D2" presStyleIdx="2" presStyleCnt="5"/>
      <dgm:spPr/>
      <dgm:t>
        <a:bodyPr/>
        <a:lstStyle/>
        <a:p>
          <a:endParaRPr lang="en-US"/>
        </a:p>
      </dgm:t>
    </dgm:pt>
    <dgm:pt modelId="{69BA2458-9EFE-4134-8F82-4BC347E29AD2}" type="pres">
      <dgm:prSet presAssocID="{3C869D27-61A0-4FC2-9572-E823F195B75E}" presName="hierRoot2" presStyleCnt="0">
        <dgm:presLayoutVars>
          <dgm:hierBranch val="init"/>
        </dgm:presLayoutVars>
      </dgm:prSet>
      <dgm:spPr/>
    </dgm:pt>
    <dgm:pt modelId="{A092D748-3150-4B88-8D8F-84E13729DF3E}" type="pres">
      <dgm:prSet presAssocID="{3C869D27-61A0-4FC2-9572-E823F195B75E}" presName="rootComposite" presStyleCnt="0"/>
      <dgm:spPr/>
    </dgm:pt>
    <dgm:pt modelId="{6CD36AAA-BD18-4C3F-A28F-B30B823065BE}" type="pres">
      <dgm:prSet presAssocID="{3C869D27-61A0-4FC2-9572-E823F195B75E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6C9219-60F7-458D-90D0-A9630FC01784}" type="pres">
      <dgm:prSet presAssocID="{3C869D27-61A0-4FC2-9572-E823F195B75E}" presName="rootConnector" presStyleLbl="node2" presStyleIdx="2" presStyleCnt="5"/>
      <dgm:spPr/>
      <dgm:t>
        <a:bodyPr/>
        <a:lstStyle/>
        <a:p>
          <a:endParaRPr lang="en-US"/>
        </a:p>
      </dgm:t>
    </dgm:pt>
    <dgm:pt modelId="{F1035626-F376-41A0-97C8-4DC74D2990EC}" type="pres">
      <dgm:prSet presAssocID="{3C869D27-61A0-4FC2-9572-E823F195B75E}" presName="hierChild4" presStyleCnt="0"/>
      <dgm:spPr/>
    </dgm:pt>
    <dgm:pt modelId="{193A3D98-3FF0-4699-8683-246BA3E59807}" type="pres">
      <dgm:prSet presAssocID="{3C869D27-61A0-4FC2-9572-E823F195B75E}" presName="hierChild5" presStyleCnt="0"/>
      <dgm:spPr/>
    </dgm:pt>
    <dgm:pt modelId="{CA9CE5AD-349B-402D-B7EA-A3F827824399}" type="pres">
      <dgm:prSet presAssocID="{EAD78D56-4652-46F1-94F4-1B04636669B1}" presName="Name37" presStyleLbl="parChTrans1D2" presStyleIdx="3" presStyleCnt="5"/>
      <dgm:spPr/>
      <dgm:t>
        <a:bodyPr/>
        <a:lstStyle/>
        <a:p>
          <a:endParaRPr lang="en-US"/>
        </a:p>
      </dgm:t>
    </dgm:pt>
    <dgm:pt modelId="{373B7E29-8C62-44CA-984B-4F9EA036CCD6}" type="pres">
      <dgm:prSet presAssocID="{EAF3AFCB-EA24-4963-BC38-108FEB34C949}" presName="hierRoot2" presStyleCnt="0">
        <dgm:presLayoutVars>
          <dgm:hierBranch val="init"/>
        </dgm:presLayoutVars>
      </dgm:prSet>
      <dgm:spPr/>
    </dgm:pt>
    <dgm:pt modelId="{4E2C1F37-1C62-424F-9E08-C2C85A6F54C3}" type="pres">
      <dgm:prSet presAssocID="{EAF3AFCB-EA24-4963-BC38-108FEB34C949}" presName="rootComposite" presStyleCnt="0"/>
      <dgm:spPr/>
    </dgm:pt>
    <dgm:pt modelId="{0DE3F340-9446-4981-976E-3B34C32F7AB4}" type="pres">
      <dgm:prSet presAssocID="{EAF3AFCB-EA24-4963-BC38-108FEB34C949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A89445-D9D3-4597-9E12-1AE43E26807E}" type="pres">
      <dgm:prSet presAssocID="{EAF3AFCB-EA24-4963-BC38-108FEB34C949}" presName="rootConnector" presStyleLbl="node2" presStyleIdx="3" presStyleCnt="5"/>
      <dgm:spPr/>
      <dgm:t>
        <a:bodyPr/>
        <a:lstStyle/>
        <a:p>
          <a:endParaRPr lang="en-US"/>
        </a:p>
      </dgm:t>
    </dgm:pt>
    <dgm:pt modelId="{CA01D730-2FB1-4BB8-8C8F-F5B99E6D04FA}" type="pres">
      <dgm:prSet presAssocID="{EAF3AFCB-EA24-4963-BC38-108FEB34C949}" presName="hierChild4" presStyleCnt="0"/>
      <dgm:spPr/>
    </dgm:pt>
    <dgm:pt modelId="{B92AB3ED-A584-4A4D-8D65-8D00D1812F8C}" type="pres">
      <dgm:prSet presAssocID="{EAF3AFCB-EA24-4963-BC38-108FEB34C949}" presName="hierChild5" presStyleCnt="0"/>
      <dgm:spPr/>
    </dgm:pt>
    <dgm:pt modelId="{75EFDBB1-EC36-45D0-BDE3-2647110D0B44}" type="pres">
      <dgm:prSet presAssocID="{B98BC729-3062-48DD-978C-38D64A80B6E3}" presName="Name37" presStyleLbl="parChTrans1D2" presStyleIdx="4" presStyleCnt="5"/>
      <dgm:spPr/>
      <dgm:t>
        <a:bodyPr/>
        <a:lstStyle/>
        <a:p>
          <a:endParaRPr lang="en-US"/>
        </a:p>
      </dgm:t>
    </dgm:pt>
    <dgm:pt modelId="{4D345488-D143-450B-BC6A-E3CF316CE2BB}" type="pres">
      <dgm:prSet presAssocID="{1881FF39-75BF-49D5-BD36-09F69A8F09DC}" presName="hierRoot2" presStyleCnt="0">
        <dgm:presLayoutVars>
          <dgm:hierBranch val="init"/>
        </dgm:presLayoutVars>
      </dgm:prSet>
      <dgm:spPr/>
    </dgm:pt>
    <dgm:pt modelId="{8C1D739A-A7A3-4A69-A968-0EDC316C4CA5}" type="pres">
      <dgm:prSet presAssocID="{1881FF39-75BF-49D5-BD36-09F69A8F09DC}" presName="rootComposite" presStyleCnt="0"/>
      <dgm:spPr/>
    </dgm:pt>
    <dgm:pt modelId="{0916D3CD-85DC-4EB2-9375-72CB2861908D}" type="pres">
      <dgm:prSet presAssocID="{1881FF39-75BF-49D5-BD36-09F69A8F09DC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5FCA49-46D2-4919-98B3-C9EEECB8DF64}" type="pres">
      <dgm:prSet presAssocID="{1881FF39-75BF-49D5-BD36-09F69A8F09DC}" presName="rootConnector" presStyleLbl="node2" presStyleIdx="4" presStyleCnt="5"/>
      <dgm:spPr/>
      <dgm:t>
        <a:bodyPr/>
        <a:lstStyle/>
        <a:p>
          <a:endParaRPr lang="en-US"/>
        </a:p>
      </dgm:t>
    </dgm:pt>
    <dgm:pt modelId="{F8639484-E1E0-4243-949A-9DC0DC4C806A}" type="pres">
      <dgm:prSet presAssocID="{1881FF39-75BF-49D5-BD36-09F69A8F09DC}" presName="hierChild4" presStyleCnt="0"/>
      <dgm:spPr/>
    </dgm:pt>
    <dgm:pt modelId="{E939BFDF-52C1-4D52-AD0E-019D5BBB986D}" type="pres">
      <dgm:prSet presAssocID="{1881FF39-75BF-49D5-BD36-09F69A8F09DC}" presName="hierChild5" presStyleCnt="0"/>
      <dgm:spPr/>
    </dgm:pt>
    <dgm:pt modelId="{75EEA5B6-D4BD-4185-8C9E-AA3D944DE381}" type="pres">
      <dgm:prSet presAssocID="{E735A5A4-28F9-4D09-9730-90C330758AD5}" presName="hierChild3" presStyleCnt="0"/>
      <dgm:spPr/>
    </dgm:pt>
  </dgm:ptLst>
  <dgm:cxnLst>
    <dgm:cxn modelId="{A3D13BA4-3D20-B747-87B4-CE8CDB49A8D1}" type="presOf" srcId="{1881FF39-75BF-49D5-BD36-09F69A8F09DC}" destId="{0916D3CD-85DC-4EB2-9375-72CB2861908D}" srcOrd="0" destOrd="0" presId="urn:microsoft.com/office/officeart/2005/8/layout/orgChart1"/>
    <dgm:cxn modelId="{A4894494-A171-1E41-B44D-3B6516F528FF}" type="presOf" srcId="{D3A9D0EA-6190-49C9-B6B3-179CD31FDEE9}" destId="{00AA4B6F-1443-49AB-8606-3F3FD6935AC3}" srcOrd="1" destOrd="0" presId="urn:microsoft.com/office/officeart/2005/8/layout/orgChart1"/>
    <dgm:cxn modelId="{F250DC7C-F47B-B746-86CE-3D9530101779}" type="presOf" srcId="{3C869D27-61A0-4FC2-9572-E823F195B75E}" destId="{076C9219-60F7-458D-90D0-A9630FC01784}" srcOrd="1" destOrd="0" presId="urn:microsoft.com/office/officeart/2005/8/layout/orgChart1"/>
    <dgm:cxn modelId="{6341141A-EA61-4753-BA8D-CBE5FC5FCED1}" srcId="{BEB532A7-8189-4113-AEC5-34A461B873A3}" destId="{E735A5A4-28F9-4D09-9730-90C330758AD5}" srcOrd="0" destOrd="0" parTransId="{7BF579FB-0A14-4F07-949B-E66C2E775653}" sibTransId="{7F17CC2F-13C2-4109-BE5B-77A7DA7A3352}"/>
    <dgm:cxn modelId="{458908DD-32BD-4B06-9E0C-91F8B4163B33}" srcId="{E735A5A4-28F9-4D09-9730-90C330758AD5}" destId="{1881FF39-75BF-49D5-BD36-09F69A8F09DC}" srcOrd="4" destOrd="0" parTransId="{B98BC729-3062-48DD-978C-38D64A80B6E3}" sibTransId="{907379DD-BA7D-43A9-A8A4-AFA1414961E1}"/>
    <dgm:cxn modelId="{6EEC5612-6E42-644D-97FA-0EB8F0C03BE8}" type="presOf" srcId="{B98BC729-3062-48DD-978C-38D64A80B6E3}" destId="{75EFDBB1-EC36-45D0-BDE3-2647110D0B44}" srcOrd="0" destOrd="0" presId="urn:microsoft.com/office/officeart/2005/8/layout/orgChart1"/>
    <dgm:cxn modelId="{908698CD-9C3A-084F-B476-67E93ACBB62D}" type="presOf" srcId="{1881FF39-75BF-49D5-BD36-09F69A8F09DC}" destId="{965FCA49-46D2-4919-98B3-C9EEECB8DF64}" srcOrd="1" destOrd="0" presId="urn:microsoft.com/office/officeart/2005/8/layout/orgChart1"/>
    <dgm:cxn modelId="{29D5B6B7-A257-4A1F-9A2B-14CDEB14FE87}" srcId="{E735A5A4-28F9-4D09-9730-90C330758AD5}" destId="{EAF3AFCB-EA24-4963-BC38-108FEB34C949}" srcOrd="3" destOrd="0" parTransId="{EAD78D56-4652-46F1-94F4-1B04636669B1}" sibTransId="{C3300507-387C-4EFE-A16B-916CB303303C}"/>
    <dgm:cxn modelId="{8707671D-DA5F-5F48-A51C-26BF8FF1A5D9}" type="presOf" srcId="{EAF3AFCB-EA24-4963-BC38-108FEB34C949}" destId="{0DE3F340-9446-4981-976E-3B34C32F7AB4}" srcOrd="0" destOrd="0" presId="urn:microsoft.com/office/officeart/2005/8/layout/orgChart1"/>
    <dgm:cxn modelId="{ECCC75DF-6EF4-944D-BE34-A06EBB699003}" type="presOf" srcId="{6082FAA1-FD57-4472-BDA2-FB1BC497E7BE}" destId="{E9020784-F403-4C8B-B8CB-51604DE5B412}" srcOrd="0" destOrd="0" presId="urn:microsoft.com/office/officeart/2005/8/layout/orgChart1"/>
    <dgm:cxn modelId="{B40AE983-CAA7-E140-B1C2-455011F0EA7B}" type="presOf" srcId="{E735A5A4-28F9-4D09-9730-90C330758AD5}" destId="{59425C1E-DFCA-4C09-9FD1-21140A5A66A7}" srcOrd="0" destOrd="0" presId="urn:microsoft.com/office/officeart/2005/8/layout/orgChart1"/>
    <dgm:cxn modelId="{3FBE1E39-226C-4C2D-ACA6-498277139454}" srcId="{E735A5A4-28F9-4D09-9730-90C330758AD5}" destId="{3C869D27-61A0-4FC2-9572-E823F195B75E}" srcOrd="2" destOrd="0" parTransId="{6082FAA1-FD57-4472-BDA2-FB1BC497E7BE}" sibTransId="{5C8758EA-5A28-407E-B7FA-70F7C1F958CD}"/>
    <dgm:cxn modelId="{9F6BC892-E369-9F46-ADF2-E74BEED40475}" type="presOf" srcId="{BEB532A7-8189-4113-AEC5-34A461B873A3}" destId="{1064E17D-2811-4741-BC76-FDAD0EBCA558}" srcOrd="0" destOrd="0" presId="urn:microsoft.com/office/officeart/2005/8/layout/orgChart1"/>
    <dgm:cxn modelId="{BED25005-169B-DE4D-816C-23ADA616A308}" type="presOf" srcId="{66A69985-2D5B-456B-851A-AC011DAAEF9D}" destId="{787597EC-B0C4-40D2-9B83-F598D517A3B2}" srcOrd="1" destOrd="0" presId="urn:microsoft.com/office/officeart/2005/8/layout/orgChart1"/>
    <dgm:cxn modelId="{88E9F7DA-0176-314D-AB1E-77A5D5757EFC}" type="presOf" srcId="{EAD78D56-4652-46F1-94F4-1B04636669B1}" destId="{CA9CE5AD-349B-402D-B7EA-A3F827824399}" srcOrd="0" destOrd="0" presId="urn:microsoft.com/office/officeart/2005/8/layout/orgChart1"/>
    <dgm:cxn modelId="{1C9A1CE9-AC30-0B45-A4CE-FDF7B4C8E4CA}" type="presOf" srcId="{25E1C8AB-0F93-4144-94F2-DEC9F4D51D9C}" destId="{2DDD7163-B84F-4CC0-896D-A92AFF04D5A7}" srcOrd="0" destOrd="0" presId="urn:microsoft.com/office/officeart/2005/8/layout/orgChart1"/>
    <dgm:cxn modelId="{CA74DBDC-633F-184F-A323-5C32AD8BDC20}" type="presOf" srcId="{D3A9D0EA-6190-49C9-B6B3-179CD31FDEE9}" destId="{8DF16BCC-66E1-45A0-978F-D78DE00E1FC4}" srcOrd="0" destOrd="0" presId="urn:microsoft.com/office/officeart/2005/8/layout/orgChart1"/>
    <dgm:cxn modelId="{DCB59A4B-E3F2-FB4C-B8CF-E2798BE073C2}" type="presOf" srcId="{8D542556-29D5-4071-ADE5-D93C832F956A}" destId="{3A89E557-A77B-49FE-9E36-FC6385BC6E61}" srcOrd="0" destOrd="0" presId="urn:microsoft.com/office/officeart/2005/8/layout/orgChart1"/>
    <dgm:cxn modelId="{717BF2C1-7A2B-F941-B664-2D679C2A6812}" type="presOf" srcId="{3C869D27-61A0-4FC2-9572-E823F195B75E}" destId="{6CD36AAA-BD18-4C3F-A28F-B30B823065BE}" srcOrd="0" destOrd="0" presId="urn:microsoft.com/office/officeart/2005/8/layout/orgChart1"/>
    <dgm:cxn modelId="{D8B423FC-B87A-45A6-9158-49B94A137D63}" srcId="{E735A5A4-28F9-4D09-9730-90C330758AD5}" destId="{66A69985-2D5B-456B-851A-AC011DAAEF9D}" srcOrd="0" destOrd="0" parTransId="{25E1C8AB-0F93-4144-94F2-DEC9F4D51D9C}" sibTransId="{E17EA73C-E3A7-4323-AC9E-E1067141446D}"/>
    <dgm:cxn modelId="{C9F8125A-E564-8248-A04A-BD07B6986FE5}" type="presOf" srcId="{E735A5A4-28F9-4D09-9730-90C330758AD5}" destId="{74F63474-6A22-4C1F-81DF-8B206BA08435}" srcOrd="1" destOrd="0" presId="urn:microsoft.com/office/officeart/2005/8/layout/orgChart1"/>
    <dgm:cxn modelId="{DD104C75-1451-3049-8BC7-716CD0418DB5}" type="presOf" srcId="{EAF3AFCB-EA24-4963-BC38-108FEB34C949}" destId="{CDA89445-D9D3-4597-9E12-1AE43E26807E}" srcOrd="1" destOrd="0" presId="urn:microsoft.com/office/officeart/2005/8/layout/orgChart1"/>
    <dgm:cxn modelId="{82937E54-912A-4C49-A10B-8639AE83BB83}" srcId="{E735A5A4-28F9-4D09-9730-90C330758AD5}" destId="{D3A9D0EA-6190-49C9-B6B3-179CD31FDEE9}" srcOrd="1" destOrd="0" parTransId="{8D542556-29D5-4071-ADE5-D93C832F956A}" sibTransId="{711DE2B1-8DA6-4D86-8460-2194031A294D}"/>
    <dgm:cxn modelId="{80C8B4D1-5657-5B45-AA6A-1738C5FDDD1F}" type="presOf" srcId="{66A69985-2D5B-456B-851A-AC011DAAEF9D}" destId="{58B01024-D5E3-4A4E-BA26-7CFC1073D289}" srcOrd="0" destOrd="0" presId="urn:microsoft.com/office/officeart/2005/8/layout/orgChart1"/>
    <dgm:cxn modelId="{621E924E-5A9E-434C-8292-4EE5F03F8B86}" type="presParOf" srcId="{1064E17D-2811-4741-BC76-FDAD0EBCA558}" destId="{ED998CFF-B2FE-48D5-BF14-9DD16FB31561}" srcOrd="0" destOrd="0" presId="urn:microsoft.com/office/officeart/2005/8/layout/orgChart1"/>
    <dgm:cxn modelId="{EF6E6575-A188-9C42-B9C1-83E7FDEF3717}" type="presParOf" srcId="{ED998CFF-B2FE-48D5-BF14-9DD16FB31561}" destId="{14734A73-CE01-4CBE-BF55-9F0A209ABC0A}" srcOrd="0" destOrd="0" presId="urn:microsoft.com/office/officeart/2005/8/layout/orgChart1"/>
    <dgm:cxn modelId="{3A4EE5D7-32B1-564F-A2D3-887B3DAE73C0}" type="presParOf" srcId="{14734A73-CE01-4CBE-BF55-9F0A209ABC0A}" destId="{59425C1E-DFCA-4C09-9FD1-21140A5A66A7}" srcOrd="0" destOrd="0" presId="urn:microsoft.com/office/officeart/2005/8/layout/orgChart1"/>
    <dgm:cxn modelId="{80187531-9B8E-DB43-9109-9D8430053C2D}" type="presParOf" srcId="{14734A73-CE01-4CBE-BF55-9F0A209ABC0A}" destId="{74F63474-6A22-4C1F-81DF-8B206BA08435}" srcOrd="1" destOrd="0" presId="urn:microsoft.com/office/officeart/2005/8/layout/orgChart1"/>
    <dgm:cxn modelId="{A636AD77-1481-554A-9449-A71B1115BAD6}" type="presParOf" srcId="{ED998CFF-B2FE-48D5-BF14-9DD16FB31561}" destId="{DE6BF9E0-BD75-4545-9BC3-360134F52FD2}" srcOrd="1" destOrd="0" presId="urn:microsoft.com/office/officeart/2005/8/layout/orgChart1"/>
    <dgm:cxn modelId="{DDD595C0-B68A-A841-A9EA-EA3470F1127E}" type="presParOf" srcId="{DE6BF9E0-BD75-4545-9BC3-360134F52FD2}" destId="{2DDD7163-B84F-4CC0-896D-A92AFF04D5A7}" srcOrd="0" destOrd="0" presId="urn:microsoft.com/office/officeart/2005/8/layout/orgChart1"/>
    <dgm:cxn modelId="{78BED15A-6598-AD48-BA7E-79496FEE2BDE}" type="presParOf" srcId="{DE6BF9E0-BD75-4545-9BC3-360134F52FD2}" destId="{770BE3FA-C4FC-4E52-B5C7-550CA7CCFBF4}" srcOrd="1" destOrd="0" presId="urn:microsoft.com/office/officeart/2005/8/layout/orgChart1"/>
    <dgm:cxn modelId="{01F6ECB1-9BDD-7449-9B1A-AE1B9D119B2E}" type="presParOf" srcId="{770BE3FA-C4FC-4E52-B5C7-550CA7CCFBF4}" destId="{5D7957DF-D136-46A0-883A-B6F7108C1A88}" srcOrd="0" destOrd="0" presId="urn:microsoft.com/office/officeart/2005/8/layout/orgChart1"/>
    <dgm:cxn modelId="{D5053E92-AC99-6449-97A2-09E8C2520965}" type="presParOf" srcId="{5D7957DF-D136-46A0-883A-B6F7108C1A88}" destId="{58B01024-D5E3-4A4E-BA26-7CFC1073D289}" srcOrd="0" destOrd="0" presId="urn:microsoft.com/office/officeart/2005/8/layout/orgChart1"/>
    <dgm:cxn modelId="{36208981-8B24-3140-9D8B-8A8DA2BBC174}" type="presParOf" srcId="{5D7957DF-D136-46A0-883A-B6F7108C1A88}" destId="{787597EC-B0C4-40D2-9B83-F598D517A3B2}" srcOrd="1" destOrd="0" presId="urn:microsoft.com/office/officeart/2005/8/layout/orgChart1"/>
    <dgm:cxn modelId="{2C9D7F06-43C6-2448-A52B-33CAF2D29549}" type="presParOf" srcId="{770BE3FA-C4FC-4E52-B5C7-550CA7CCFBF4}" destId="{88A788CA-B926-4B51-BB71-593F8AE60A85}" srcOrd="1" destOrd="0" presId="urn:microsoft.com/office/officeart/2005/8/layout/orgChart1"/>
    <dgm:cxn modelId="{9F502ABE-05A7-D440-988F-275B43E3E9FA}" type="presParOf" srcId="{770BE3FA-C4FC-4E52-B5C7-550CA7CCFBF4}" destId="{33ACD4EB-D625-4907-B5B1-3B14083E0E34}" srcOrd="2" destOrd="0" presId="urn:microsoft.com/office/officeart/2005/8/layout/orgChart1"/>
    <dgm:cxn modelId="{086CE3A9-455F-2542-B028-48F617BE3D87}" type="presParOf" srcId="{DE6BF9E0-BD75-4545-9BC3-360134F52FD2}" destId="{3A89E557-A77B-49FE-9E36-FC6385BC6E61}" srcOrd="2" destOrd="0" presId="urn:microsoft.com/office/officeart/2005/8/layout/orgChart1"/>
    <dgm:cxn modelId="{F29B3371-BB59-5843-83D9-C7E81BDCABA7}" type="presParOf" srcId="{DE6BF9E0-BD75-4545-9BC3-360134F52FD2}" destId="{ACD0F390-87BC-4049-A4AA-032555B56533}" srcOrd="3" destOrd="0" presId="urn:microsoft.com/office/officeart/2005/8/layout/orgChart1"/>
    <dgm:cxn modelId="{6B17D552-607B-0446-9672-DC99BC641EBA}" type="presParOf" srcId="{ACD0F390-87BC-4049-A4AA-032555B56533}" destId="{72F84D82-7E7B-4333-BD88-727B2101DC36}" srcOrd="0" destOrd="0" presId="urn:microsoft.com/office/officeart/2005/8/layout/orgChart1"/>
    <dgm:cxn modelId="{9A1A57B6-9097-2E42-A936-B0780BC06A3F}" type="presParOf" srcId="{72F84D82-7E7B-4333-BD88-727B2101DC36}" destId="{8DF16BCC-66E1-45A0-978F-D78DE00E1FC4}" srcOrd="0" destOrd="0" presId="urn:microsoft.com/office/officeart/2005/8/layout/orgChart1"/>
    <dgm:cxn modelId="{236EFC8E-91AE-ED47-BCDF-178E9F57CE3B}" type="presParOf" srcId="{72F84D82-7E7B-4333-BD88-727B2101DC36}" destId="{00AA4B6F-1443-49AB-8606-3F3FD6935AC3}" srcOrd="1" destOrd="0" presId="urn:microsoft.com/office/officeart/2005/8/layout/orgChart1"/>
    <dgm:cxn modelId="{5C48F6CE-4253-0645-BFAF-CC2B1F2A9197}" type="presParOf" srcId="{ACD0F390-87BC-4049-A4AA-032555B56533}" destId="{E783ED93-6A9F-4F24-8FAB-6FFC7D3B2A34}" srcOrd="1" destOrd="0" presId="urn:microsoft.com/office/officeart/2005/8/layout/orgChart1"/>
    <dgm:cxn modelId="{6B0249F2-9AAA-EB44-A48A-CC947EF9724D}" type="presParOf" srcId="{ACD0F390-87BC-4049-A4AA-032555B56533}" destId="{4E184F63-19FA-4A8F-A216-C5D683C9DB9A}" srcOrd="2" destOrd="0" presId="urn:microsoft.com/office/officeart/2005/8/layout/orgChart1"/>
    <dgm:cxn modelId="{B3EC5EDC-24DB-3D4F-B503-DAF9F33204B1}" type="presParOf" srcId="{DE6BF9E0-BD75-4545-9BC3-360134F52FD2}" destId="{E9020784-F403-4C8B-B8CB-51604DE5B412}" srcOrd="4" destOrd="0" presId="urn:microsoft.com/office/officeart/2005/8/layout/orgChart1"/>
    <dgm:cxn modelId="{6AA29F19-DAA9-1741-B1AB-EA7663019739}" type="presParOf" srcId="{DE6BF9E0-BD75-4545-9BC3-360134F52FD2}" destId="{69BA2458-9EFE-4134-8F82-4BC347E29AD2}" srcOrd="5" destOrd="0" presId="urn:microsoft.com/office/officeart/2005/8/layout/orgChart1"/>
    <dgm:cxn modelId="{691A979F-A67B-124C-A28D-0377C838AB81}" type="presParOf" srcId="{69BA2458-9EFE-4134-8F82-4BC347E29AD2}" destId="{A092D748-3150-4B88-8D8F-84E13729DF3E}" srcOrd="0" destOrd="0" presId="urn:microsoft.com/office/officeart/2005/8/layout/orgChart1"/>
    <dgm:cxn modelId="{B7F43FFC-FFF4-9445-A2B4-AF42FAF0C2A3}" type="presParOf" srcId="{A092D748-3150-4B88-8D8F-84E13729DF3E}" destId="{6CD36AAA-BD18-4C3F-A28F-B30B823065BE}" srcOrd="0" destOrd="0" presId="urn:microsoft.com/office/officeart/2005/8/layout/orgChart1"/>
    <dgm:cxn modelId="{A7D97A02-4F1C-5048-AC23-89D66113CE53}" type="presParOf" srcId="{A092D748-3150-4B88-8D8F-84E13729DF3E}" destId="{076C9219-60F7-458D-90D0-A9630FC01784}" srcOrd="1" destOrd="0" presId="urn:microsoft.com/office/officeart/2005/8/layout/orgChart1"/>
    <dgm:cxn modelId="{B43B9463-060C-4345-BAEC-2F9DC9607E3E}" type="presParOf" srcId="{69BA2458-9EFE-4134-8F82-4BC347E29AD2}" destId="{F1035626-F376-41A0-97C8-4DC74D2990EC}" srcOrd="1" destOrd="0" presId="urn:microsoft.com/office/officeart/2005/8/layout/orgChart1"/>
    <dgm:cxn modelId="{1D22A22B-C541-0D48-8A4D-24DF044FED49}" type="presParOf" srcId="{69BA2458-9EFE-4134-8F82-4BC347E29AD2}" destId="{193A3D98-3FF0-4699-8683-246BA3E59807}" srcOrd="2" destOrd="0" presId="urn:microsoft.com/office/officeart/2005/8/layout/orgChart1"/>
    <dgm:cxn modelId="{91883A4C-F51F-7041-A805-9FFCC4E769C4}" type="presParOf" srcId="{DE6BF9E0-BD75-4545-9BC3-360134F52FD2}" destId="{CA9CE5AD-349B-402D-B7EA-A3F827824399}" srcOrd="6" destOrd="0" presId="urn:microsoft.com/office/officeart/2005/8/layout/orgChart1"/>
    <dgm:cxn modelId="{12D2E5BE-D8FF-FD44-A0F4-8F3CA39D065D}" type="presParOf" srcId="{DE6BF9E0-BD75-4545-9BC3-360134F52FD2}" destId="{373B7E29-8C62-44CA-984B-4F9EA036CCD6}" srcOrd="7" destOrd="0" presId="urn:microsoft.com/office/officeart/2005/8/layout/orgChart1"/>
    <dgm:cxn modelId="{BA1BE7AA-DDF4-7644-A322-3FD15C72D5DC}" type="presParOf" srcId="{373B7E29-8C62-44CA-984B-4F9EA036CCD6}" destId="{4E2C1F37-1C62-424F-9E08-C2C85A6F54C3}" srcOrd="0" destOrd="0" presId="urn:microsoft.com/office/officeart/2005/8/layout/orgChart1"/>
    <dgm:cxn modelId="{E4277DAD-55D6-FC48-9EB8-F2A984BDF1AA}" type="presParOf" srcId="{4E2C1F37-1C62-424F-9E08-C2C85A6F54C3}" destId="{0DE3F340-9446-4981-976E-3B34C32F7AB4}" srcOrd="0" destOrd="0" presId="urn:microsoft.com/office/officeart/2005/8/layout/orgChart1"/>
    <dgm:cxn modelId="{B556F022-E5DB-BF4D-93B8-ECA871AA814D}" type="presParOf" srcId="{4E2C1F37-1C62-424F-9E08-C2C85A6F54C3}" destId="{CDA89445-D9D3-4597-9E12-1AE43E26807E}" srcOrd="1" destOrd="0" presId="urn:microsoft.com/office/officeart/2005/8/layout/orgChart1"/>
    <dgm:cxn modelId="{B53C71B4-45FE-E94F-B01C-BBD5FF5E0B67}" type="presParOf" srcId="{373B7E29-8C62-44CA-984B-4F9EA036CCD6}" destId="{CA01D730-2FB1-4BB8-8C8F-F5B99E6D04FA}" srcOrd="1" destOrd="0" presId="urn:microsoft.com/office/officeart/2005/8/layout/orgChart1"/>
    <dgm:cxn modelId="{D8998EF0-3B53-B941-A722-EC1C87E76C81}" type="presParOf" srcId="{373B7E29-8C62-44CA-984B-4F9EA036CCD6}" destId="{B92AB3ED-A584-4A4D-8D65-8D00D1812F8C}" srcOrd="2" destOrd="0" presId="urn:microsoft.com/office/officeart/2005/8/layout/orgChart1"/>
    <dgm:cxn modelId="{F63E334C-FE65-1547-9C5C-B84FA1B9BAC1}" type="presParOf" srcId="{DE6BF9E0-BD75-4545-9BC3-360134F52FD2}" destId="{75EFDBB1-EC36-45D0-BDE3-2647110D0B44}" srcOrd="8" destOrd="0" presId="urn:microsoft.com/office/officeart/2005/8/layout/orgChart1"/>
    <dgm:cxn modelId="{08974B80-FC69-5D41-B54B-693807DA129C}" type="presParOf" srcId="{DE6BF9E0-BD75-4545-9BC3-360134F52FD2}" destId="{4D345488-D143-450B-BC6A-E3CF316CE2BB}" srcOrd="9" destOrd="0" presId="urn:microsoft.com/office/officeart/2005/8/layout/orgChart1"/>
    <dgm:cxn modelId="{DF391C21-4F24-694A-9EB2-9108A8BDBABC}" type="presParOf" srcId="{4D345488-D143-450B-BC6A-E3CF316CE2BB}" destId="{8C1D739A-A7A3-4A69-A968-0EDC316C4CA5}" srcOrd="0" destOrd="0" presId="urn:microsoft.com/office/officeart/2005/8/layout/orgChart1"/>
    <dgm:cxn modelId="{1BA6335C-4585-A448-8A86-5C396FD758F9}" type="presParOf" srcId="{8C1D739A-A7A3-4A69-A968-0EDC316C4CA5}" destId="{0916D3CD-85DC-4EB2-9375-72CB2861908D}" srcOrd="0" destOrd="0" presId="urn:microsoft.com/office/officeart/2005/8/layout/orgChart1"/>
    <dgm:cxn modelId="{2FED933A-8F15-6A4A-BA5E-BB5281485BDD}" type="presParOf" srcId="{8C1D739A-A7A3-4A69-A968-0EDC316C4CA5}" destId="{965FCA49-46D2-4919-98B3-C9EEECB8DF64}" srcOrd="1" destOrd="0" presId="urn:microsoft.com/office/officeart/2005/8/layout/orgChart1"/>
    <dgm:cxn modelId="{6093C4A0-B00D-9149-9057-F390D33BB4C0}" type="presParOf" srcId="{4D345488-D143-450B-BC6A-E3CF316CE2BB}" destId="{F8639484-E1E0-4243-949A-9DC0DC4C806A}" srcOrd="1" destOrd="0" presId="urn:microsoft.com/office/officeart/2005/8/layout/orgChart1"/>
    <dgm:cxn modelId="{FF8561FA-F892-BE4B-9D1D-FF024DDEDACB}" type="presParOf" srcId="{4D345488-D143-450B-BC6A-E3CF316CE2BB}" destId="{E939BFDF-52C1-4D52-AD0E-019D5BBB986D}" srcOrd="2" destOrd="0" presId="urn:microsoft.com/office/officeart/2005/8/layout/orgChart1"/>
    <dgm:cxn modelId="{33D4D73C-9C4C-D245-97ED-6F78134A7E5C}" type="presParOf" srcId="{ED998CFF-B2FE-48D5-BF14-9DD16FB31561}" destId="{75EEA5B6-D4BD-4185-8C9E-AA3D944DE38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238B40-FA8C-448B-82D8-356396619808}">
      <dsp:nvSpPr>
        <dsp:cNvPr id="0" name=""/>
        <dsp:cNvSpPr/>
      </dsp:nvSpPr>
      <dsp:spPr>
        <a:xfrm>
          <a:off x="6316" y="0"/>
          <a:ext cx="1887791" cy="11272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Hyper sensitivity</a:t>
          </a:r>
        </a:p>
      </dsp:txBody>
      <dsp:txXfrm>
        <a:off x="39333" y="33017"/>
        <a:ext cx="1821757" cy="1061241"/>
      </dsp:txXfrm>
    </dsp:sp>
    <dsp:sp modelId="{F9E7EC00-774B-46BE-BB0C-8ACB65574292}">
      <dsp:nvSpPr>
        <dsp:cNvPr id="0" name=""/>
        <dsp:cNvSpPr/>
      </dsp:nvSpPr>
      <dsp:spPr>
        <a:xfrm>
          <a:off x="2082886" y="329551"/>
          <a:ext cx="400211" cy="4681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082886" y="423185"/>
        <a:ext cx="280148" cy="280904"/>
      </dsp:txXfrm>
    </dsp:sp>
    <dsp:sp modelId="{F56D5A62-E05C-440F-9C2D-E988AC7BCCB8}">
      <dsp:nvSpPr>
        <dsp:cNvPr id="0" name=""/>
        <dsp:cNvSpPr/>
      </dsp:nvSpPr>
      <dsp:spPr>
        <a:xfrm>
          <a:off x="2649223" y="0"/>
          <a:ext cx="1887791" cy="11272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/>
            <a:t>Mycotoxicoses</a:t>
          </a:r>
          <a:endParaRPr lang="en-US" sz="2100" kern="1200" dirty="0"/>
        </a:p>
      </dsp:txBody>
      <dsp:txXfrm>
        <a:off x="2682240" y="33017"/>
        <a:ext cx="1821757" cy="1061241"/>
      </dsp:txXfrm>
    </dsp:sp>
    <dsp:sp modelId="{D803EA01-F69E-4299-ACC8-9EDD37D6B218}">
      <dsp:nvSpPr>
        <dsp:cNvPr id="0" name=""/>
        <dsp:cNvSpPr/>
      </dsp:nvSpPr>
      <dsp:spPr>
        <a:xfrm>
          <a:off x="4725793" y="329551"/>
          <a:ext cx="400211" cy="4681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725793" y="423185"/>
        <a:ext cx="280148" cy="280904"/>
      </dsp:txXfrm>
    </dsp:sp>
    <dsp:sp modelId="{7DDE9C30-9ED3-490F-8703-50CF44264BA0}">
      <dsp:nvSpPr>
        <dsp:cNvPr id="0" name=""/>
        <dsp:cNvSpPr/>
      </dsp:nvSpPr>
      <dsp:spPr>
        <a:xfrm>
          <a:off x="5292130" y="0"/>
          <a:ext cx="1887791" cy="11272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Infections</a:t>
          </a:r>
        </a:p>
      </dsp:txBody>
      <dsp:txXfrm>
        <a:off x="5325147" y="33017"/>
        <a:ext cx="1821757" cy="10612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6D52B-4CE1-425B-9671-FF7EB3FC2CFD}">
      <dsp:nvSpPr>
        <dsp:cNvPr id="0" name=""/>
        <dsp:cNvSpPr/>
      </dsp:nvSpPr>
      <dsp:spPr>
        <a:xfrm>
          <a:off x="2731970" y="1674765"/>
          <a:ext cx="1639085" cy="12107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How infections are acquired</a:t>
          </a:r>
          <a:endParaRPr lang="en-US" sz="2000" kern="1200" dirty="0"/>
        </a:p>
      </dsp:txBody>
      <dsp:txXfrm>
        <a:off x="2972008" y="1852075"/>
        <a:ext cx="1159009" cy="856126"/>
      </dsp:txXfrm>
    </dsp:sp>
    <dsp:sp modelId="{490DA1EC-E797-483E-8992-E70730B64194}">
      <dsp:nvSpPr>
        <dsp:cNvPr id="0" name=""/>
        <dsp:cNvSpPr/>
      </dsp:nvSpPr>
      <dsp:spPr>
        <a:xfrm rot="16200000">
          <a:off x="3384968" y="1324635"/>
          <a:ext cx="333091" cy="3601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434932" y="1446633"/>
        <a:ext cx="233164" cy="216103"/>
      </dsp:txXfrm>
    </dsp:sp>
    <dsp:sp modelId="{CBF460AC-B6F9-48A8-BC60-A14359451042}">
      <dsp:nvSpPr>
        <dsp:cNvPr id="0" name=""/>
        <dsp:cNvSpPr/>
      </dsp:nvSpPr>
      <dsp:spPr>
        <a:xfrm>
          <a:off x="2889434" y="0"/>
          <a:ext cx="1324158" cy="13241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pc="-5" dirty="0">
              <a:latin typeface="Century Gothic"/>
              <a:cs typeface="Century Gothic"/>
            </a:rPr>
            <a:t>Inhalation</a:t>
          </a:r>
          <a:r>
            <a:rPr lang="en-US" sz="1400" b="1" kern="1200" spc="-35" dirty="0">
              <a:latin typeface="Century Gothic"/>
              <a:cs typeface="Century Gothic"/>
            </a:rPr>
            <a:t> </a:t>
          </a:r>
          <a:r>
            <a:rPr lang="en-US" sz="1400" b="1" kern="1200" spc="-5" dirty="0">
              <a:latin typeface="Century Gothic"/>
              <a:cs typeface="Century Gothic"/>
            </a:rPr>
            <a:t>(Airborne)</a:t>
          </a:r>
          <a:endParaRPr lang="en-US" sz="1400" kern="1200" dirty="0"/>
        </a:p>
      </dsp:txBody>
      <dsp:txXfrm>
        <a:off x="3083352" y="193918"/>
        <a:ext cx="936322" cy="936322"/>
      </dsp:txXfrm>
    </dsp:sp>
    <dsp:sp modelId="{7CFC9C60-6448-42E3-BB46-62B9372BB23A}">
      <dsp:nvSpPr>
        <dsp:cNvPr id="0" name=""/>
        <dsp:cNvSpPr/>
      </dsp:nvSpPr>
      <dsp:spPr>
        <a:xfrm rot="21554775">
          <a:off x="4348260" y="2086210"/>
          <a:ext cx="510881" cy="3601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4348265" y="2158955"/>
        <a:ext cx="402830" cy="216103"/>
      </dsp:txXfrm>
    </dsp:sp>
    <dsp:sp modelId="{5ED93441-280A-48C5-81C5-67A1BF853635}">
      <dsp:nvSpPr>
        <dsp:cNvPr id="0" name=""/>
        <dsp:cNvSpPr/>
      </dsp:nvSpPr>
      <dsp:spPr>
        <a:xfrm>
          <a:off x="4850730" y="1492813"/>
          <a:ext cx="1975154" cy="15144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pc="-5" dirty="0">
              <a:latin typeface="Century Gothic"/>
              <a:cs typeface="Century Gothic"/>
            </a:rPr>
            <a:t>Endogenous, Colonization (overgrowth of normal  flora)</a:t>
          </a:r>
          <a:endParaRPr lang="en-US" sz="1400" kern="1200" dirty="0"/>
        </a:p>
      </dsp:txBody>
      <dsp:txXfrm>
        <a:off x="5139985" y="1714603"/>
        <a:ext cx="1396644" cy="1070899"/>
      </dsp:txXfrm>
    </dsp:sp>
    <dsp:sp modelId="{029C7664-4569-44F9-8BDD-B3FB215D2021}">
      <dsp:nvSpPr>
        <dsp:cNvPr id="0" name=""/>
        <dsp:cNvSpPr/>
      </dsp:nvSpPr>
      <dsp:spPr>
        <a:xfrm rot="5378699">
          <a:off x="3367884" y="2875473"/>
          <a:ext cx="376866" cy="3601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421575" y="2893483"/>
        <a:ext cx="268815" cy="216103"/>
      </dsp:txXfrm>
    </dsp:sp>
    <dsp:sp modelId="{BC9B0198-1233-4DFE-A11E-55B81639EA1B}">
      <dsp:nvSpPr>
        <dsp:cNvPr id="0" name=""/>
        <dsp:cNvSpPr/>
      </dsp:nvSpPr>
      <dsp:spPr>
        <a:xfrm>
          <a:off x="2899460" y="3236118"/>
          <a:ext cx="1324158" cy="13241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pc="-5" dirty="0">
              <a:latin typeface="Century Gothic"/>
              <a:cs typeface="Century Gothic"/>
            </a:rPr>
            <a:t>Contact</a:t>
          </a:r>
          <a:endParaRPr lang="en-US" sz="1400" kern="1200" dirty="0"/>
        </a:p>
      </dsp:txBody>
      <dsp:txXfrm>
        <a:off x="3093378" y="3430036"/>
        <a:ext cx="936322" cy="936322"/>
      </dsp:txXfrm>
    </dsp:sp>
    <dsp:sp modelId="{6E6D7C8D-7D98-4FEE-80FE-E8B2AEB4ED1A}">
      <dsp:nvSpPr>
        <dsp:cNvPr id="0" name=""/>
        <dsp:cNvSpPr/>
      </dsp:nvSpPr>
      <dsp:spPr>
        <a:xfrm rot="10800000">
          <a:off x="2299923" y="2100052"/>
          <a:ext cx="461539" cy="3601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2407974" y="2172086"/>
        <a:ext cx="353488" cy="216103"/>
      </dsp:txXfrm>
    </dsp:sp>
    <dsp:sp modelId="{B9530B82-4E7C-4DB2-BAC9-122E50B1F7CC}">
      <dsp:nvSpPr>
        <dsp:cNvPr id="0" name=""/>
        <dsp:cNvSpPr/>
      </dsp:nvSpPr>
      <dsp:spPr>
        <a:xfrm>
          <a:off x="992807" y="1618059"/>
          <a:ext cx="1324158" cy="13241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pc="-5" dirty="0">
              <a:latin typeface="Century Gothic"/>
              <a:cs typeface="Century Gothic"/>
            </a:rPr>
            <a:t>Trauma</a:t>
          </a:r>
          <a:endParaRPr lang="en-US" sz="1400" kern="1200" dirty="0"/>
        </a:p>
      </dsp:txBody>
      <dsp:txXfrm>
        <a:off x="1186725" y="1811977"/>
        <a:ext cx="936322" cy="9363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FDBB1-EC36-45D0-BDE3-2647110D0B44}">
      <dsp:nvSpPr>
        <dsp:cNvPr id="0" name=""/>
        <dsp:cNvSpPr/>
      </dsp:nvSpPr>
      <dsp:spPr>
        <a:xfrm>
          <a:off x="5089525" y="1614067"/>
          <a:ext cx="4217310" cy="3659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982"/>
              </a:lnTo>
              <a:lnTo>
                <a:pt x="4217310" y="182982"/>
              </a:lnTo>
              <a:lnTo>
                <a:pt x="4217310" y="36596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9CE5AD-349B-402D-B7EA-A3F827824399}">
      <dsp:nvSpPr>
        <dsp:cNvPr id="0" name=""/>
        <dsp:cNvSpPr/>
      </dsp:nvSpPr>
      <dsp:spPr>
        <a:xfrm>
          <a:off x="5089525" y="1614067"/>
          <a:ext cx="2108655" cy="3659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982"/>
              </a:lnTo>
              <a:lnTo>
                <a:pt x="2108655" y="182982"/>
              </a:lnTo>
              <a:lnTo>
                <a:pt x="2108655" y="36596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020784-F403-4C8B-B8CB-51604DE5B412}">
      <dsp:nvSpPr>
        <dsp:cNvPr id="0" name=""/>
        <dsp:cNvSpPr/>
      </dsp:nvSpPr>
      <dsp:spPr>
        <a:xfrm>
          <a:off x="5043804" y="1614067"/>
          <a:ext cx="91440" cy="3659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596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89E557-A77B-49FE-9E36-FC6385BC6E61}">
      <dsp:nvSpPr>
        <dsp:cNvPr id="0" name=""/>
        <dsp:cNvSpPr/>
      </dsp:nvSpPr>
      <dsp:spPr>
        <a:xfrm>
          <a:off x="2980869" y="1614067"/>
          <a:ext cx="2108655" cy="365964"/>
        </a:xfrm>
        <a:custGeom>
          <a:avLst/>
          <a:gdLst/>
          <a:ahLst/>
          <a:cxnLst/>
          <a:rect l="0" t="0" r="0" b="0"/>
          <a:pathLst>
            <a:path>
              <a:moveTo>
                <a:pt x="2108655" y="0"/>
              </a:moveTo>
              <a:lnTo>
                <a:pt x="2108655" y="182982"/>
              </a:lnTo>
              <a:lnTo>
                <a:pt x="0" y="182982"/>
              </a:lnTo>
              <a:lnTo>
                <a:pt x="0" y="36596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D7163-B84F-4CC0-896D-A92AFF04D5A7}">
      <dsp:nvSpPr>
        <dsp:cNvPr id="0" name=""/>
        <dsp:cNvSpPr/>
      </dsp:nvSpPr>
      <dsp:spPr>
        <a:xfrm>
          <a:off x="872214" y="1614067"/>
          <a:ext cx="4217310" cy="365964"/>
        </a:xfrm>
        <a:custGeom>
          <a:avLst/>
          <a:gdLst/>
          <a:ahLst/>
          <a:cxnLst/>
          <a:rect l="0" t="0" r="0" b="0"/>
          <a:pathLst>
            <a:path>
              <a:moveTo>
                <a:pt x="4217310" y="0"/>
              </a:moveTo>
              <a:lnTo>
                <a:pt x="4217310" y="182982"/>
              </a:lnTo>
              <a:lnTo>
                <a:pt x="0" y="182982"/>
              </a:lnTo>
              <a:lnTo>
                <a:pt x="0" y="36596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425C1E-DFCA-4C09-9FD1-21140A5A66A7}">
      <dsp:nvSpPr>
        <dsp:cNvPr id="0" name=""/>
        <dsp:cNvSpPr/>
      </dsp:nvSpPr>
      <dsp:spPr>
        <a:xfrm>
          <a:off x="4218179" y="742722"/>
          <a:ext cx="1742690" cy="871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solidFill>
                <a:srgbClr val="000000"/>
              </a:solidFill>
            </a:rPr>
            <a:t>Types of fungal infections</a:t>
          </a:r>
        </a:p>
      </dsp:txBody>
      <dsp:txXfrm>
        <a:off x="4218179" y="742722"/>
        <a:ext cx="1742690" cy="871345"/>
      </dsp:txXfrm>
    </dsp:sp>
    <dsp:sp modelId="{58B01024-D5E3-4A4E-BA26-7CFC1073D289}">
      <dsp:nvSpPr>
        <dsp:cNvPr id="0" name=""/>
        <dsp:cNvSpPr/>
      </dsp:nvSpPr>
      <dsp:spPr>
        <a:xfrm>
          <a:off x="869" y="1980032"/>
          <a:ext cx="1742690" cy="871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1) Superficial mycoses</a:t>
          </a:r>
        </a:p>
      </dsp:txBody>
      <dsp:txXfrm>
        <a:off x="869" y="1980032"/>
        <a:ext cx="1742690" cy="871345"/>
      </dsp:txXfrm>
    </dsp:sp>
    <dsp:sp modelId="{8DF16BCC-66E1-45A0-978F-D78DE00E1FC4}">
      <dsp:nvSpPr>
        <dsp:cNvPr id="0" name=""/>
        <dsp:cNvSpPr/>
      </dsp:nvSpPr>
      <dsp:spPr>
        <a:xfrm>
          <a:off x="2109524" y="1980032"/>
          <a:ext cx="1742690" cy="871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2) Cutaneous mycoses</a:t>
          </a:r>
        </a:p>
      </dsp:txBody>
      <dsp:txXfrm>
        <a:off x="2109524" y="1980032"/>
        <a:ext cx="1742690" cy="871345"/>
      </dsp:txXfrm>
    </dsp:sp>
    <dsp:sp modelId="{6CD36AAA-BD18-4C3F-A28F-B30B823065BE}">
      <dsp:nvSpPr>
        <dsp:cNvPr id="0" name=""/>
        <dsp:cNvSpPr/>
      </dsp:nvSpPr>
      <dsp:spPr>
        <a:xfrm>
          <a:off x="4218179" y="1980032"/>
          <a:ext cx="1742690" cy="871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3) Subcutaneous mycoses</a:t>
          </a:r>
        </a:p>
      </dsp:txBody>
      <dsp:txXfrm>
        <a:off x="4218179" y="1980032"/>
        <a:ext cx="1742690" cy="871345"/>
      </dsp:txXfrm>
    </dsp:sp>
    <dsp:sp modelId="{0DE3F340-9446-4981-976E-3B34C32F7AB4}">
      <dsp:nvSpPr>
        <dsp:cNvPr id="0" name=""/>
        <dsp:cNvSpPr/>
      </dsp:nvSpPr>
      <dsp:spPr>
        <a:xfrm>
          <a:off x="6326834" y="1980032"/>
          <a:ext cx="1742690" cy="871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4) Systemic mycoses</a:t>
          </a:r>
        </a:p>
      </dsp:txBody>
      <dsp:txXfrm>
        <a:off x="6326834" y="1980032"/>
        <a:ext cx="1742690" cy="871345"/>
      </dsp:txXfrm>
    </dsp:sp>
    <dsp:sp modelId="{0916D3CD-85DC-4EB2-9375-72CB2861908D}">
      <dsp:nvSpPr>
        <dsp:cNvPr id="0" name=""/>
        <dsp:cNvSpPr/>
      </dsp:nvSpPr>
      <dsp:spPr>
        <a:xfrm>
          <a:off x="8435490" y="1980032"/>
          <a:ext cx="1742690" cy="871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5) Opportunistic mycoses</a:t>
          </a:r>
        </a:p>
      </dsp:txBody>
      <dsp:txXfrm>
        <a:off x="8435490" y="1980032"/>
        <a:ext cx="1742690" cy="871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1-12T19:27:51.419"/>
    </inkml:context>
    <inkml:brush xml:id="br0">
      <inkml:brushProperty name="width" value="0.2" units="cm"/>
      <inkml:brushProperty name="height" value="0.4" units="cm"/>
      <inkml:brushProperty name="color" value="#99CB38"/>
      <inkml:brushProperty name="tip" value="rectangle"/>
      <inkml:brushProperty name="rasterOp" value="maskPen"/>
      <inkml:brushProperty name="fitToCurve" value="1"/>
    </inkml:brush>
  </inkml:definitions>
  <inkml:trace contextRef="#ctx0" brushRef="#br0">0 100 0,'0'34'281,"36"-34"-219,1 34-15,0-34-31,-37 0-1,37 0 63,0 0-62,-1 0 0,38 0-1,-37 0-15,0 0 16,-37 0 31,36 0-32,1 0 32,-37 0-31,37 0-1,-37 0 32,37 0-16,0 0-15,-37 0 31,37 0-32,-37 0 1,36 0 15,1 0-15,0 0 30,-37 0-30,37 0 0,-37 0 15,73 0-16,-36 0 1062,0 0-1077,0 0 31,-37 0-15,37 0-16,-1 0 15,1 0 1,-37 0-1,37 0-15,0 0 16,-37 0 15,37 0 32,-37 0-48,37 0 79,-1 0-79,-36 0 17,37 0-17,0 0 1,-37 0-16,37-34 15,0 34 1,-1 0 0,-36 0-1,37 0 1,0 0 15,-37 0 47,37 0-31,-37 0-32,37 0 32,-1 0-47,-36 0 63,37 0-32,-37 0-16,37 0 1,-37 0 15,74 0-31,-74 0 31,36-34-15,-36 34 936,37 0-921,0 0-16,37 0 1,-74 0 0,37 0-1,-1 0 1,1 0 46,0 0-46,-37 0 15,37 0 31,0-34-15,-37 34-47,36 0 31,1 0-15,0 0 31,-37 0 0,37-34-47,-37 34 15,73 0 32,-73 0-47,37 0 16,-37 0-1,74 0 1,-74 0-1,37 0 17,-37 0 14,37 0 1,-1 0-31,1 0-1,0 0 1,0 0-16,-37 0 94,37 0-79,-1 0 1,-36 0-1,37 0 1,0 0 15,0 0 16,-37 0 561,73 0-592,-36 34 0,0-34-16,0 0 15,-37 0 1,74 0 15,-74 0-15,36 0 15,-36 0-31,37 0 15,-37 0 1,37 0-16,0 0 62,0 0-46,-37 0 0,36 0-1,1 0 16,0 0-15,0 0-16,0 0 16,-1 0-1,1 0 16,0 0-15,-37 0 15,37 0-31,0 0 31,-37 0-15,37 0 0,-37 0 15,36 0-31,-36 0 15,37 0 1,37 0 0,-37 0-1,-1 0 1,-36 0-1,74 0 1,-74 0-16,37 0 16,-37 0-1,37 0 1,-1 0 15,-36 0-15,37 0 30,0 0-46,0 0 16,-37 0 0,37 0-1,-37-34 16,73 34-15,-73 0-16,37 0 31,0 0-15,0-33-1,0 33-15,-1 0 47,-36 0-47,37 0 47,0 0 15,0 0-46,-37 0 0,37 0-1,-1 0 16,1 0 16,0 0-47,0 0 16,0 0-1,-37 0 1,36 0 31,-36 0-32,37 0 32,0 0 31,-37 0-62,37 33 202,-37 1-202,0-34 15,37 34-15,-37 0 77,-37 0-46,0-34-31,0 0-1,37 0-15,-73 0 16,73 0-1,-37 0 1,37 34 0,-74-34-1,74 0 1,-37 0 15,1 0-15,-1 0-1,37 0 79,-37 0-79,-73 0 1,73 0 0,37 0-16,-37 0 15,0 0 1,-37 0-1,38 0-15,-1 0 32,0 0-17,37 0-15,-37 0 31,0-34-15,1 34 0,36 0 15,-37 0-31,0 0 15,0 0 1,37 0 0,-37 0-1,1 0 1,-1 0-1,37 0 32,-37 0-31,0 0-1,37 0 1,-37 0 0,37 0 15,-36 0-16,-1 0-15,0 0 16,0 0 0,0 0-1,37 0 1,-37 0-1,-36 0 1,73 0 0,-74 0-16,74 0 46,-37 0 594,-73 0-624,73 0-16,0 0 15,37 0 1,-36 0-1,36 0 1,-37 0-16,37 0 31,-37 0-15,0 0 31,37 0-16,-37 0-16,-36 0 1,-1 34 0,37-34-1,-36 0-15,73 0 16,-37 0-1,37 0 1,-37 0-16,0 0 16,0 0 15,1 0-16,-1 0 1,37 0 15,-37 0-31,37 0 16,-74 0 15,37 0-31,1 0 16,-1 0-1,37 0 1,-37 0-1,0 33 438,-36-33-438,36 35 1,-37-35 0,37 34-16,1-34 15,-1 0 16,0 0-31,0 0 63,0 0-63,37 0 15,-37 0 1,37 0 0,-73 0-1,73 0 1,-37 0-1,0 0-15,0 0 16,1 0 0,-1 0-1,37 0 1,-37-34 15,0 34-31,37 0 47,-37 0-32,1 0 1,36 0 0,-74-35-1,74 35-15,-37 0 16,0 0-1,-36 0 1,36 0-16,0 0 31,0 0-15,0 0-1,37 0 1,-36 0 0,-1 0-1,0 0 16,37 0 1,-37 0-1,37-33-31,-37 33 15,1 0 1,-1 0 0,0 0 15,0 0-16,0 0-15,37 0 16,-36 0 0,-1 0 15,0 0-16,0-34 17,-37 34-17,38-34 1,-1 34-1,0-34-15,37 34 47,-37 0-31,0 0 15,1-34-15,36 34 15,-37 0 0,0 0-15,37 0 46,0-34 234,37 34-296,-37 0 16,37 0 0,36 0-1,-73 0 1,37 0-1,0 0 1,-37 0 0,37 0 15,-1 0-16,1 0 1,0 0 0,0 0-16,0 0 15,0 0 16,-1 0-31,1 0 16,0 0 0,0 0-1,-37 0-15,37 0 16,-1 0 15,1 0-15,0 0-1,-37 34 1,74-34-1,-74 0 1,36 0 0,1 0-1,0 0-15,0 0 16,0 0-1,0 0 1,-37 0 0,73 0 15,-73 0-31,37 0 47,-37 0-32,37 0 1,0 0-1,-1 0-15,-36 0 16,37 0 0,0 0-1,-37 0-15,37 0 47,0 0-31,-1 0-16,-36 0 15,37 0 1,0 0-1,0 0-15,-37 0 16,37 0 15,73 0-31,-73 0 16,-37 0-1,37 0 1,0 0-16,-37 0 47,36 0-32,-36 0-15,37 0 16,0 0 0,0 0-1,-37 0 1,37 0-1,-37 0 1,36 0 0,1 0-1,0 0 1,0 0 62,36 34-63,38-34-15,-74 0 16,0 0 0,-1 0-1,-36 0 1,74 0-1,-74 0 1,37 0 0,-37 0-1,73 0 1,1 0-1,-37 34-15,0-34 16,-1 0 15,1 0-31,0 0 16,-37 0-1,37 0 1,0 0 0,-37 0-1,73 0 1,-36 0-16,-37 0 15,74 0 1,-37 0 0,-1 0-16,-36 0 15,37 0 1,-37-34-1,74 34 17,-1 0-17,-73 0 1,74 0-1,0 0 1,-1 0 0,1 0-1,0 0 1,-1 0-1,-36 0-15,0 0 32,0 0 30,36 0-46,-36-34-1,0 34 1,0 0-1,-1 0 1,1 0 0,0 0-1,74 0-15,-111 0 16,36 0-1,1 0 17,0 0-17,-37 0 16,37 0-15,-37 0 62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CBFB-F6B7-465A-8897-E336EA9ABE78}" type="datetimeFigureOut">
              <a:rPr lang="en-US" smtClean="0"/>
              <a:t>11/12/16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96833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CBFB-F6B7-465A-8897-E336EA9ABE78}" type="datetimeFigureOut">
              <a:rPr lang="en-US" smtClean="0"/>
              <a:t>11/12/16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4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CBFB-F6B7-465A-8897-E336EA9ABE78}" type="datetimeFigureOut">
              <a:rPr lang="en-US" smtClean="0"/>
              <a:t>11/12/16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CBFB-F6B7-465A-8897-E336EA9ABE78}" type="datetimeFigureOut">
              <a:rPr lang="en-US" smtClean="0"/>
              <a:t>11/12/16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6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CBFB-F6B7-465A-8897-E336EA9ABE78}" type="datetimeFigureOut">
              <a:rPr lang="en-US" smtClean="0"/>
              <a:t>11/12/16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0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CBFB-F6B7-465A-8897-E336EA9ABE78}" type="datetimeFigureOut">
              <a:rPr lang="en-US" smtClean="0"/>
              <a:t>11/12/16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107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CBFB-F6B7-465A-8897-E336EA9ABE78}" type="datetimeFigureOut">
              <a:rPr lang="en-US" smtClean="0"/>
              <a:t>11/12/16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887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CBFB-F6B7-465A-8897-E336EA9ABE78}" type="datetimeFigureOut">
              <a:rPr lang="en-US" smtClean="0"/>
              <a:t>11/12/16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34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CBFB-F6B7-465A-8897-E336EA9ABE78}" type="datetimeFigureOut">
              <a:rPr lang="en-US" smtClean="0"/>
              <a:t>11/12/16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37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C3ECBFB-F6B7-465A-8897-E336EA9ABE78}" type="datetimeFigureOut">
              <a:rPr lang="en-US" smtClean="0"/>
              <a:t>11/12/16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423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CBFB-F6B7-465A-8897-E336EA9ABE78}" type="datetimeFigureOut">
              <a:rPr lang="en-US" smtClean="0"/>
              <a:t>11/12/16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0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C3ECBFB-F6B7-465A-8897-E336EA9ABE78}" type="datetimeFigureOut">
              <a:rPr lang="en-US" smtClean="0"/>
              <a:t>11/12/16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7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3" r:id="rId1"/>
    <p:sldLayoutId id="2147484194" r:id="rId2"/>
    <p:sldLayoutId id="2147484195" r:id="rId3"/>
    <p:sldLayoutId id="2147484196" r:id="rId4"/>
    <p:sldLayoutId id="2147484197" r:id="rId5"/>
    <p:sldLayoutId id="2147484198" r:id="rId6"/>
    <p:sldLayoutId id="2147484199" r:id="rId7"/>
    <p:sldLayoutId id="2147484200" r:id="rId8"/>
    <p:sldLayoutId id="2147484201" r:id="rId9"/>
    <p:sldLayoutId id="2147484202" r:id="rId10"/>
    <p:sldLayoutId id="214748420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1663" y="1800665"/>
            <a:ext cx="9000877" cy="1555408"/>
          </a:xfrm>
        </p:spPr>
        <p:txBody>
          <a:bodyPr/>
          <a:lstStyle/>
          <a:p>
            <a:pPr algn="ctr"/>
            <a:r>
              <a:rPr lang="en-US" b="1" spc="0" dirty="0">
                <a:ln w="12700">
                  <a:solidFill>
                    <a:schemeClr val="tx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microbiology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Lecture: Diversity of fungi </a:t>
            </a:r>
          </a:p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6532" b="66109" l="12344" r="81563">
                        <a14:foregroundMark x1="47969" y1="56250" x2="47969" y2="56250"/>
                        <a14:foregroundMark x1="33594" y1="51761" x2="33594" y2="51761"/>
                        <a14:backgroundMark x1="72656" y1="62236" x2="72656" y2="62236"/>
                      </a14:backgroundRemoval>
                    </a14:imgEffect>
                  </a14:imgLayer>
                </a14:imgProps>
              </a:ext>
            </a:extLst>
          </a:blip>
          <a:srcRect l="9527" t="34976" r="15358" b="32174"/>
          <a:stretch/>
        </p:blipFill>
        <p:spPr>
          <a:xfrm>
            <a:off x="-71981" y="0"/>
            <a:ext cx="2319680" cy="18006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13130" t="19132" r="8957" b="14435"/>
          <a:stretch/>
        </p:blipFill>
        <p:spPr>
          <a:xfrm>
            <a:off x="10482540" y="0"/>
            <a:ext cx="1709460" cy="1457620"/>
          </a:xfrm>
          <a:prstGeom prst="rect">
            <a:avLst/>
          </a:prstGeom>
        </p:spPr>
      </p:pic>
      <p:sp>
        <p:nvSpPr>
          <p:cNvPr id="6" name="Rectangle: Folded Corner 5"/>
          <p:cNvSpPr/>
          <p:nvPr/>
        </p:nvSpPr>
        <p:spPr>
          <a:xfrm>
            <a:off x="-196850" y="4569833"/>
            <a:ext cx="3691345" cy="2288167"/>
          </a:xfrm>
          <a:prstGeom prst="foldedCorner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IMPORTANT.</a:t>
            </a:r>
          </a:p>
          <a:p>
            <a:pPr algn="ctr"/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DOCTORS NOTES.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 INFORMATION.</a:t>
            </a:r>
          </a:p>
          <a:p>
            <a:pPr algn="ctr"/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908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623881" y="2243776"/>
            <a:ext cx="1523656" cy="618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Only for yeasts.</a:t>
            </a:r>
            <a:endParaRPr lang="x-none" sz="2000" dirty="0"/>
          </a:p>
        </p:txBody>
      </p:sp>
      <p:sp>
        <p:nvSpPr>
          <p:cNvPr id="3" name="Rectangle 2"/>
          <p:cNvSpPr/>
          <p:nvPr/>
        </p:nvSpPr>
        <p:spPr>
          <a:xfrm>
            <a:off x="3623881" y="106328"/>
            <a:ext cx="37771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Cell Membrane</a:t>
            </a:r>
          </a:p>
        </p:txBody>
      </p:sp>
      <p:sp>
        <p:nvSpPr>
          <p:cNvPr id="4" name="Rectangle 3"/>
          <p:cNvSpPr/>
          <p:nvPr/>
        </p:nvSpPr>
        <p:spPr>
          <a:xfrm>
            <a:off x="292968" y="2502184"/>
            <a:ext cx="1111715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>
              <a:solidFill>
                <a:srgbClr val="000000"/>
              </a:solidFill>
              <a:ea typeface="+mj-ea"/>
              <a:cs typeface="+mj-cs"/>
            </a:endParaRPr>
          </a:p>
          <a:p>
            <a:r>
              <a:rPr lang="en-US" sz="2400" dirty="0">
                <a:solidFill>
                  <a:srgbClr val="464653"/>
                </a:solidFill>
              </a:rPr>
              <a:t>Ex</a:t>
            </a:r>
            <a:r>
              <a:rPr lang="en-US" sz="2400" dirty="0">
                <a:solidFill>
                  <a:srgbClr val="8F736A"/>
                </a:solidFill>
              </a:rPr>
              <a:t>. </a:t>
            </a:r>
            <a:r>
              <a:rPr lang="en-US" sz="2400" dirty="0">
                <a:solidFill>
                  <a:srgbClr val="FF0000"/>
                </a:solidFill>
              </a:rPr>
              <a:t>Fluco</a:t>
            </a:r>
            <a:r>
              <a:rPr lang="en-US" sz="2400" b="1" dirty="0">
                <a:solidFill>
                  <a:srgbClr val="FF0000"/>
                </a:solidFill>
              </a:rPr>
              <a:t>nazole</a:t>
            </a:r>
            <a:r>
              <a:rPr lang="en-US" sz="2400" b="1" dirty="0">
                <a:solidFill>
                  <a:srgbClr val="8F736A"/>
                </a:solidFill>
              </a:rPr>
              <a:t>, </a:t>
            </a:r>
            <a:r>
              <a:rPr lang="en-US" sz="2400" dirty="0"/>
              <a:t>Ketoco</a:t>
            </a:r>
            <a:r>
              <a:rPr lang="en-US" sz="2400" b="1" dirty="0"/>
              <a:t>nazole , </a:t>
            </a:r>
            <a:r>
              <a:rPr lang="en-US" sz="2400" dirty="0" err="1"/>
              <a:t>Itraco</a:t>
            </a:r>
            <a:r>
              <a:rPr lang="en-US" sz="2400" b="1" dirty="0" err="1"/>
              <a:t>nazole</a:t>
            </a:r>
            <a:r>
              <a:rPr lang="en-US" sz="2400" b="1" dirty="0"/>
              <a:t>,</a:t>
            </a:r>
          </a:p>
          <a:p>
            <a:pPr marL="285750" indent="-2857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defRPr/>
            </a:pPr>
            <a:r>
              <a:rPr lang="en-US" sz="2400" b="1" dirty="0">
                <a:solidFill>
                  <a:srgbClr val="8F736A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Vorico</a:t>
            </a:r>
            <a:r>
              <a:rPr lang="en-US" sz="2400" b="1" dirty="0">
                <a:solidFill>
                  <a:srgbClr val="FF0000"/>
                </a:solidFill>
              </a:rPr>
              <a:t>nazole</a:t>
            </a:r>
            <a:r>
              <a:rPr lang="en-US" sz="2400" b="1" dirty="0">
                <a:solidFill>
                  <a:srgbClr val="8F736A"/>
                </a:solidFill>
              </a:rPr>
              <a:t>, </a:t>
            </a:r>
            <a:r>
              <a:rPr lang="en-US" sz="2400" dirty="0" err="1"/>
              <a:t>Posaco</a:t>
            </a:r>
            <a:r>
              <a:rPr lang="en-US" sz="2400" b="1" dirty="0" err="1"/>
              <a:t>nazole</a:t>
            </a:r>
            <a:r>
              <a:rPr lang="en-US" sz="2400" b="1" dirty="0"/>
              <a:t> </a:t>
            </a:r>
            <a:r>
              <a:rPr lang="en-US" sz="1600" dirty="0">
                <a:cs typeface="Arial" charset="0"/>
              </a:rPr>
              <a:t> , </a:t>
            </a:r>
            <a:r>
              <a:rPr lang="en-US" sz="2400" dirty="0"/>
              <a:t>Mico</a:t>
            </a:r>
            <a:r>
              <a:rPr lang="en-US" sz="2400" b="1" dirty="0"/>
              <a:t>nazole</a:t>
            </a:r>
            <a:r>
              <a:rPr lang="en-US" sz="1600" dirty="0">
                <a:cs typeface="Arial" charset="0"/>
              </a:rPr>
              <a:t>, </a:t>
            </a:r>
            <a:r>
              <a:rPr lang="en-US" sz="2400" dirty="0"/>
              <a:t>clotri</a:t>
            </a:r>
            <a:r>
              <a:rPr lang="en-US" sz="2400" b="1" dirty="0"/>
              <a:t>mazole</a:t>
            </a:r>
            <a:r>
              <a:rPr lang="en-US" sz="1600" dirty="0">
                <a:cs typeface="Arial" charset="0"/>
              </a:rPr>
              <a:t> 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defRPr/>
            </a:pPr>
            <a:endParaRPr lang="en-US" sz="2400" b="1" dirty="0"/>
          </a:p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Mechanism of Action:</a:t>
            </a:r>
          </a:p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</a:t>
            </a:r>
            <a:r>
              <a:rPr lang="en-US" sz="2400" dirty="0"/>
              <a:t>Inhibits synthesis of </a:t>
            </a:r>
            <a:r>
              <a:rPr lang="en-US" sz="2400" dirty="0" err="1"/>
              <a:t>ergosterol</a:t>
            </a:r>
            <a:r>
              <a:rPr lang="en-US" sz="2400" dirty="0"/>
              <a:t>, the major sterol of fungal cell membrane. </a:t>
            </a:r>
          </a:p>
          <a:p>
            <a:r>
              <a:rPr lang="en-US" sz="2400" b="1" dirty="0">
                <a:solidFill>
                  <a:schemeClr val="accent1"/>
                </a:solidFill>
              </a:rPr>
              <a:t>(Once the synthesis of </a:t>
            </a:r>
            <a:r>
              <a:rPr lang="en-US" sz="2400" b="1" dirty="0" err="1">
                <a:solidFill>
                  <a:schemeClr val="accent1"/>
                </a:solidFill>
              </a:rPr>
              <a:t>ergosterol</a:t>
            </a:r>
            <a:r>
              <a:rPr lang="en-US" sz="2400" b="1" dirty="0">
                <a:solidFill>
                  <a:schemeClr val="accent1"/>
                </a:solidFill>
              </a:rPr>
              <a:t> is inhibited, the fungus will live of the </a:t>
            </a:r>
            <a:r>
              <a:rPr lang="en-US" sz="2400" b="1" dirty="0" err="1">
                <a:solidFill>
                  <a:schemeClr val="accent1"/>
                </a:solidFill>
              </a:rPr>
              <a:t>ergosterol</a:t>
            </a:r>
            <a:r>
              <a:rPr lang="en-US" sz="2400" b="1" dirty="0">
                <a:solidFill>
                  <a:schemeClr val="accent1"/>
                </a:solidFill>
              </a:rPr>
              <a:t> stored, when its finished the fungus will eventually die)</a:t>
            </a:r>
            <a:endParaRPr lang="en-US" sz="2400" b="1" dirty="0"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33805" y="987518"/>
            <a:ext cx="18305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spc="-5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AZOLES</a:t>
            </a:r>
            <a:r>
              <a:rPr lang="ar-SA" sz="4000" b="1" spc="-5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:</a:t>
            </a:r>
            <a:endParaRPr lang="en-US" sz="4000" b="1" spc="-5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Double Brace 5"/>
          <p:cNvSpPr/>
          <p:nvPr/>
        </p:nvSpPr>
        <p:spPr>
          <a:xfrm>
            <a:off x="5868302" y="1134177"/>
            <a:ext cx="2186903" cy="430795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Oral or parenteral</a:t>
            </a:r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less toxicity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958425" y="2636205"/>
            <a:ext cx="1219544" cy="30917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79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9729" y="864086"/>
            <a:ext cx="10710966" cy="759446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dirty="0" err="1"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Echinocandin</a:t>
            </a:r>
            <a:r>
              <a:rPr lang="en-US" b="1" i="1" dirty="0"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                      </a:t>
            </a:r>
            <a:r>
              <a:rPr lang="en-US" b="1" i="1" dirty="0" err="1"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Flucytosine</a:t>
            </a:r>
            <a:r>
              <a:rPr lang="en-US" b="1" i="1" dirty="0"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en-US" sz="2200" b="1" i="1" dirty="0"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work only against yeast</a:t>
            </a:r>
            <a:r>
              <a:rPr lang="en-US" b="1" i="1" dirty="0"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x-none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36719" y="1706880"/>
            <a:ext cx="5402007" cy="5151120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Ex. </a:t>
            </a:r>
            <a:r>
              <a:rPr lang="en-US" dirty="0" err="1">
                <a:solidFill>
                  <a:srgbClr val="FF0000"/>
                </a:solidFill>
              </a:rPr>
              <a:t>Caspofungin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8F736A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Micafungin and Anidulafungin</a:t>
            </a:r>
            <a:r>
              <a:rPr lang="en-US" dirty="0">
                <a:solidFill>
                  <a:srgbClr val="8F736A"/>
                </a:solidFill>
              </a:rPr>
              <a:t>. 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Mechanism of Action: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Inhibits B-1,3 –D glucan synthase</a:t>
            </a:r>
            <a:r>
              <a:rPr lang="en-US" dirty="0">
                <a:solidFill>
                  <a:schemeClr val="tx1"/>
                </a:solidFill>
              </a:rPr>
              <a:t>, the enzyme complex that forms glucan 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polymers in the fungal cell wall.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Glucan polymers are responsible for providing rigidity to the cell wall. 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400" dirty="0">
                <a:solidFill>
                  <a:srgbClr val="0070C0"/>
                </a:solidFill>
              </a:rPr>
              <a:t>Good Active against </a:t>
            </a:r>
            <a:r>
              <a:rPr lang="en-US" dirty="0">
                <a:solidFill>
                  <a:srgbClr val="0070C0"/>
                </a:solidFill>
              </a:rPr>
              <a:t>: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>
                <a:solidFill>
                  <a:schemeClr val="tx1"/>
                </a:solidFill>
              </a:rPr>
              <a:t>Candida </a:t>
            </a:r>
            <a:r>
              <a:rPr lang="en-US" dirty="0" err="1">
                <a:solidFill>
                  <a:schemeClr val="tx1"/>
                </a:solidFill>
              </a:rPr>
              <a:t>spp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 err="1">
                <a:solidFill>
                  <a:schemeClr val="tx1"/>
                </a:solidFill>
              </a:rPr>
              <a:t>Aspergillus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spp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148480" y="1571543"/>
            <a:ext cx="5689600" cy="5034488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Mechanism of Action: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Fungal RNA miscoding.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Interfering with DNA synthesis.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400" dirty="0">
                <a:solidFill>
                  <a:srgbClr val="FF0000"/>
                </a:solidFill>
              </a:rPr>
              <a:t>Spectrum of Activity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(Restricted spectrum of activity)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400" dirty="0">
                <a:solidFill>
                  <a:srgbClr val="A7A7A7"/>
                </a:solidFill>
              </a:rPr>
              <a:t>   </a:t>
            </a:r>
            <a:r>
              <a:rPr lang="en-US" sz="2400" dirty="0">
                <a:solidFill>
                  <a:srgbClr val="0070C0"/>
                </a:solidFill>
              </a:rPr>
              <a:t>Active against: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400" dirty="0">
                <a:solidFill>
                  <a:schemeClr val="tx1"/>
                </a:solidFill>
              </a:rPr>
              <a:t>   Candida species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400" dirty="0">
                <a:solidFill>
                  <a:schemeClr val="tx1"/>
                </a:solidFill>
              </a:rPr>
              <a:t>   Cryptococcus </a:t>
            </a:r>
            <a:r>
              <a:rPr lang="en-US" sz="2400" dirty="0" err="1">
                <a:solidFill>
                  <a:schemeClr val="tx1"/>
                </a:solidFill>
              </a:rPr>
              <a:t>neoformans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400" dirty="0">
                <a:solidFill>
                  <a:schemeClr val="tx1"/>
                </a:solidFill>
              </a:rPr>
              <a:t>   </a:t>
            </a:r>
            <a:r>
              <a:rPr lang="en-US" sz="2400" dirty="0" err="1">
                <a:solidFill>
                  <a:schemeClr val="tx1"/>
                </a:solidFill>
              </a:rPr>
              <a:t>Monotherapy</a:t>
            </a:r>
            <a:r>
              <a:rPr lang="en-US" sz="2400" dirty="0">
                <a:solidFill>
                  <a:schemeClr val="tx1"/>
                </a:solidFill>
              </a:rPr>
              <a:t>(limited </a:t>
            </a:r>
            <a:r>
              <a:rPr lang="en-US" sz="2400" dirty="0" err="1">
                <a:solidFill>
                  <a:schemeClr val="tx1"/>
                </a:solidFill>
              </a:rPr>
              <a:t>risestance</a:t>
            </a:r>
            <a:r>
              <a:rPr lang="en-US" sz="2400" dirty="0">
                <a:solidFill>
                  <a:schemeClr val="tx1"/>
                </a:solidFill>
              </a:rPr>
              <a:t>):</a:t>
            </a:r>
            <a:r>
              <a:rPr lang="en-US" sz="2400" dirty="0">
                <a:solidFill>
                  <a:srgbClr val="A7A7A7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Flucytosine</a:t>
            </a:r>
            <a:r>
              <a:rPr lang="en-US" sz="2400" b="1" dirty="0">
                <a:solidFill>
                  <a:schemeClr val="accent1"/>
                </a:solidFill>
              </a:rPr>
              <a:t> cannot work alone (the fungus will develop resistance).</a:t>
            </a:r>
            <a:endParaRPr lang="x-none" sz="2400" b="1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391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Cell Wall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5724" y="0"/>
            <a:ext cx="482160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DNA/RNA synthesis</a:t>
            </a:r>
          </a:p>
        </p:txBody>
      </p:sp>
    </p:spTree>
    <p:extLst>
      <p:ext uri="{BB962C8B-B14F-4D97-AF65-F5344CB8AC3E}">
        <p14:creationId xmlns:p14="http://schemas.microsoft.com/office/powerpoint/2010/main" val="2527867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38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30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idx="4294967295"/>
          </p:nvPr>
        </p:nvSpPr>
        <p:spPr>
          <a:xfrm>
            <a:off x="371061" y="172278"/>
            <a:ext cx="3299791" cy="676551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0" y="971481"/>
            <a:ext cx="6508750" cy="4022725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70C0"/>
                </a:solidFill>
              </a:rPr>
              <a:t>1-How are mycotic diseases acquired?</a:t>
            </a:r>
          </a:p>
          <a:p>
            <a:r>
              <a:rPr lang="en-US" sz="1600" dirty="0" err="1"/>
              <a:t>Ans</a:t>
            </a:r>
            <a:r>
              <a:rPr lang="en-US" sz="1600" dirty="0"/>
              <a:t>:……..</a:t>
            </a:r>
          </a:p>
          <a:p>
            <a:r>
              <a:rPr lang="en-US" sz="1600" b="1" dirty="0">
                <a:solidFill>
                  <a:srgbClr val="0070C0"/>
                </a:solidFill>
              </a:rPr>
              <a:t>2- affect the outer layer of the skin:</a:t>
            </a:r>
          </a:p>
          <a:p>
            <a:r>
              <a:rPr lang="en-US" sz="1600" dirty="0"/>
              <a:t>A-systemic mycoses B-cutaneous mycoses C-superficial mycoses</a:t>
            </a:r>
          </a:p>
          <a:p>
            <a:r>
              <a:rPr lang="en-US" sz="1600" b="1" dirty="0">
                <a:solidFill>
                  <a:srgbClr val="0070C0"/>
                </a:solidFill>
              </a:rPr>
              <a:t>3-fungal infection usually initiated by trauma:</a:t>
            </a:r>
          </a:p>
          <a:p>
            <a:r>
              <a:rPr lang="en-US" sz="1600" dirty="0"/>
              <a:t>A-subcutaneous mycoses B-opportunistic mycoses C-cutaneous mycoses</a:t>
            </a:r>
          </a:p>
          <a:p>
            <a:r>
              <a:rPr lang="en-US" sz="1600" b="1" dirty="0">
                <a:solidFill>
                  <a:srgbClr val="0070C0"/>
                </a:solidFill>
              </a:rPr>
              <a:t>4-fungal infection that starts as a respiratory disease:</a:t>
            </a:r>
          </a:p>
          <a:p>
            <a:r>
              <a:rPr lang="en-US" sz="1600" dirty="0"/>
              <a:t>A-primary systemic mycoses B-opportunistic mycoses C-superficial mycoses</a:t>
            </a:r>
          </a:p>
          <a:p>
            <a:r>
              <a:rPr lang="en-US" sz="1600" b="1" dirty="0">
                <a:solidFill>
                  <a:srgbClr val="0070C0"/>
                </a:solidFill>
              </a:rPr>
              <a:t> 5-in what labs are fungal diseases diagnosed:</a:t>
            </a:r>
          </a:p>
          <a:p>
            <a:r>
              <a:rPr lang="en-US" sz="1600" dirty="0" err="1"/>
              <a:t>Ans</a:t>
            </a:r>
            <a:r>
              <a:rPr lang="en-US" sz="1600" dirty="0"/>
              <a:t>:……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6508750" y="575453"/>
            <a:ext cx="5724940" cy="4393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6- an anti fungal agent that target the cell membrane: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A-Echinocandins  B-polyene  C-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flucytosine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7- has a broad antifungal spectrum which includes most fungi that cause human diseases: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Ans:…..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8- an antifungal that interferes with DNA synthesis: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A-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Flucytosine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B-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Azoels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C-polyenes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9- an antifungal the inhibits the synthesis of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ergosterol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A-pyrimidine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analouges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B-polyenes C-Azoles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10- name the types of fungal infections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Ans:……</a:t>
            </a: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 rot="5400000">
            <a:off x="8099292" y="2727389"/>
            <a:ext cx="1871722" cy="63553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1-colonization,inhalation,contact,trauma</a:t>
            </a:r>
          </a:p>
          <a:p>
            <a:r>
              <a:rPr lang="en-US"/>
              <a:t>2- B-superficial mycoses</a:t>
            </a:r>
          </a:p>
          <a:p>
            <a:r>
              <a:rPr lang="en-US"/>
              <a:t>3-A-subcutaneous mycoses</a:t>
            </a:r>
          </a:p>
          <a:p>
            <a:r>
              <a:rPr lang="en-US"/>
              <a:t>4- A primary systimic mycoses</a:t>
            </a:r>
          </a:p>
          <a:p>
            <a:r>
              <a:rPr lang="en-US"/>
              <a:t>5- histopathology and microbiology</a:t>
            </a:r>
          </a:p>
          <a:p>
            <a:r>
              <a:rPr lang="en-US"/>
              <a:t>6- B-polyene</a:t>
            </a:r>
          </a:p>
          <a:p>
            <a:r>
              <a:rPr lang="en-US"/>
              <a:t>7- Amphotericin B</a:t>
            </a:r>
          </a:p>
          <a:p>
            <a:r>
              <a:rPr lang="en-US"/>
              <a:t>8-flucytosine</a:t>
            </a:r>
          </a:p>
          <a:p>
            <a:r>
              <a:rPr lang="en-US"/>
              <a:t>9- C-azoles</a:t>
            </a:r>
          </a:p>
          <a:p>
            <a:r>
              <a:rPr lang="en-US"/>
              <a:t>10- superficial mycoses ,cutaneous mycoses ,subcutaneous mycoses ,systemic mycoses ,opportunistic mycoses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275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93915" y="2260721"/>
            <a:ext cx="6096000" cy="22775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436microbiologyteam@gmail.com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 :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@microbio436</a:t>
            </a:r>
          </a:p>
        </p:txBody>
      </p:sp>
      <p:sp>
        <p:nvSpPr>
          <p:cNvPr id="6" name="Rectangle 5"/>
          <p:cNvSpPr/>
          <p:nvPr/>
        </p:nvSpPr>
        <p:spPr>
          <a:xfrm>
            <a:off x="592788" y="964960"/>
            <a:ext cx="29225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Contact us :</a:t>
            </a:r>
          </a:p>
        </p:txBody>
      </p:sp>
      <p:sp>
        <p:nvSpPr>
          <p:cNvPr id="7" name="Rectangle 6"/>
          <p:cNvSpPr/>
          <p:nvPr/>
        </p:nvSpPr>
        <p:spPr>
          <a:xfrm>
            <a:off x="4359966" y="2260721"/>
            <a:ext cx="3869634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Waleed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Aljamal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Ibrahim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Fetyani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Meshal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Eiaidi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Khalid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Alhusainan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Hussam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Alkhathlan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Faisal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Alqumaizi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75770" y="2260721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Shrooq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Alsomali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Hanin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Bashaikh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Jawaher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Alkhayyal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Reem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Alshathri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Rawan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Alqahtani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Ohoud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Abdullah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Ghadah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Almazrou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Lama Al-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musallm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59966" y="1341269"/>
            <a:ext cx="24791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TEAM 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75770" y="1380457"/>
            <a:ext cx="24791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TEAM :</a:t>
            </a:r>
          </a:p>
        </p:txBody>
      </p:sp>
    </p:spTree>
    <p:extLst>
      <p:ext uri="{BB962C8B-B14F-4D97-AF65-F5344CB8AC3E}">
        <p14:creationId xmlns:p14="http://schemas.microsoft.com/office/powerpoint/2010/main" val="4111287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Objectives: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To provide students with an overview of the common medically important yeasts and mold fungi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•  To provide students with an overview of the major fungal diseases that threatens human health.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To give a fundamental knowledge about the antifungal agents, their mechanisms of action, and spectrum</a:t>
            </a:r>
          </a:p>
        </p:txBody>
      </p:sp>
    </p:spTree>
    <p:extLst>
      <p:ext uri="{BB962C8B-B14F-4D97-AF65-F5344CB8AC3E}">
        <p14:creationId xmlns:p14="http://schemas.microsoft.com/office/powerpoint/2010/main" val="3802418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1222193" y="0"/>
            <a:ext cx="10058400" cy="7691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Mycotic disease</a:t>
            </a:r>
            <a:endParaRPr lang="en-US" dirty="0"/>
          </a:p>
        </p:txBody>
      </p:sp>
      <p:graphicFrame>
        <p:nvGraphicFramePr>
          <p:cNvPr id="3" name="رسم تخطيطي 3"/>
          <p:cNvGraphicFramePr/>
          <p:nvPr>
            <p:extLst>
              <p:ext uri="{D42A27DB-BD31-4B8C-83A1-F6EECF244321}">
                <p14:modId xmlns:p14="http://schemas.microsoft.com/office/powerpoint/2010/main" val="220619910"/>
              </p:ext>
            </p:extLst>
          </p:nvPr>
        </p:nvGraphicFramePr>
        <p:xfrm>
          <a:off x="195223" y="940904"/>
          <a:ext cx="7186238" cy="1127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رسم تخطيطي 4"/>
          <p:cNvGraphicFramePr/>
          <p:nvPr>
            <p:extLst>
              <p:ext uri="{D42A27DB-BD31-4B8C-83A1-F6EECF244321}">
                <p14:modId xmlns:p14="http://schemas.microsoft.com/office/powerpoint/2010/main" val="2952277396"/>
              </p:ext>
            </p:extLst>
          </p:nvPr>
        </p:nvGraphicFramePr>
        <p:xfrm>
          <a:off x="5221448" y="1695321"/>
          <a:ext cx="7428525" cy="4560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Double Brace 4"/>
          <p:cNvSpPr/>
          <p:nvPr/>
        </p:nvSpPr>
        <p:spPr>
          <a:xfrm>
            <a:off x="2726389" y="2239911"/>
            <a:ext cx="2216672" cy="822207"/>
          </a:xfrm>
          <a:prstGeom prst="bracePai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chemeClr val="accent1"/>
                </a:solidFill>
              </a:rPr>
              <a:t>Mycotoxicoses</a:t>
            </a:r>
            <a:r>
              <a:rPr lang="en-US" sz="1400" b="1" dirty="0">
                <a:solidFill>
                  <a:schemeClr val="accent1"/>
                </a:solidFill>
              </a:rPr>
              <a:t>: is a condition of poison like aflatoxin.</a:t>
            </a:r>
          </a:p>
          <a:p>
            <a:pPr algn="ctr"/>
            <a:endParaRPr lang="en-US" dirty="0"/>
          </a:p>
        </p:txBody>
      </p:sp>
      <p:sp>
        <p:nvSpPr>
          <p:cNvPr id="6" name="Double Brace 5"/>
          <p:cNvSpPr/>
          <p:nvPr/>
        </p:nvSpPr>
        <p:spPr>
          <a:xfrm>
            <a:off x="8189844" y="1470034"/>
            <a:ext cx="1285460" cy="225287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By</a:t>
            </a:r>
            <a:r>
              <a:rPr lang="en-US" dirty="0"/>
              <a:t> </a:t>
            </a:r>
            <a:r>
              <a:rPr lang="en-US" b="1" dirty="0">
                <a:solidFill>
                  <a:schemeClr val="accent1"/>
                </a:solidFill>
              </a:rPr>
              <a:t>spores</a:t>
            </a:r>
          </a:p>
        </p:txBody>
      </p:sp>
      <p:sp>
        <p:nvSpPr>
          <p:cNvPr id="7" name="Double Brace 6"/>
          <p:cNvSpPr/>
          <p:nvPr/>
        </p:nvSpPr>
        <p:spPr>
          <a:xfrm>
            <a:off x="5459896" y="2896466"/>
            <a:ext cx="2372139" cy="331303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Accident</a:t>
            </a:r>
            <a:r>
              <a:rPr lang="en-US" sz="1200" dirty="0"/>
              <a:t> , </a:t>
            </a:r>
            <a:r>
              <a:rPr lang="en-US" b="1" dirty="0">
                <a:solidFill>
                  <a:schemeClr val="accent1"/>
                </a:solidFill>
              </a:rPr>
              <a:t>wound</a:t>
            </a:r>
            <a:r>
              <a:rPr lang="en-US" sz="1200" dirty="0"/>
              <a:t> ..</a:t>
            </a:r>
          </a:p>
        </p:txBody>
      </p:sp>
    </p:spTree>
    <p:extLst>
      <p:ext uri="{BB962C8B-B14F-4D97-AF65-F5344CB8AC3E}">
        <p14:creationId xmlns:p14="http://schemas.microsoft.com/office/powerpoint/2010/main" val="2104498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fungal infections</a:t>
            </a: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06315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9265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object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607231"/>
              </p:ext>
            </p:extLst>
          </p:nvPr>
        </p:nvGraphicFramePr>
        <p:xfrm>
          <a:off x="-2" y="751994"/>
          <a:ext cx="12192002" cy="560904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264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85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010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986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4516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345636">
                  <a:extLst>
                    <a:ext uri="{9D8B030D-6E8A-4147-A177-3AD203B41FA5}">
                      <a16:colId xmlns:a16="http://schemas.microsoft.com/office/drawing/2014/main" xmlns="" val="2150851131"/>
                    </a:ext>
                  </a:extLst>
                </a:gridCol>
              </a:tblGrid>
              <a:tr h="1454816">
                <a:tc>
                  <a:txBody>
                    <a:bodyPr/>
                    <a:lstStyle/>
                    <a:p>
                      <a:pPr algn="ctr"/>
                      <a:endParaRPr sz="24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8309" marR="127635" indent="-307975" algn="ctr">
                        <a:lnSpc>
                          <a:spcPts val="2800"/>
                        </a:lnSpc>
                        <a:spcBef>
                          <a:spcPts val="465"/>
                        </a:spcBef>
                      </a:pPr>
                      <a:r>
                        <a:rPr sz="2000" spc="-5" dirty="0"/>
                        <a:t>1-</a:t>
                      </a:r>
                      <a:r>
                        <a:rPr sz="2000" spc="-65" dirty="0"/>
                        <a:t> </a:t>
                      </a:r>
                      <a:r>
                        <a:rPr sz="2000" spc="-5" dirty="0"/>
                        <a:t>Superficial  Mycoses</a:t>
                      </a:r>
                      <a:endParaRPr sz="20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 marR="87630" indent="1270" algn="ctr">
                        <a:lnSpc>
                          <a:spcPct val="99400"/>
                        </a:lnSpc>
                        <a:spcBef>
                          <a:spcPts val="320"/>
                        </a:spcBef>
                      </a:pPr>
                      <a:r>
                        <a:rPr sz="2400" spc="-5" dirty="0"/>
                        <a:t>2-</a:t>
                      </a:r>
                      <a:r>
                        <a:rPr sz="2400" spc="-60" dirty="0"/>
                        <a:t> </a:t>
                      </a:r>
                      <a:r>
                        <a:rPr sz="2400" spc="-5" dirty="0"/>
                        <a:t>Cutaneous  Mycoses  </a:t>
                      </a:r>
                      <a:r>
                        <a:rPr sz="1800" dirty="0"/>
                        <a:t>(Dermatophytos</a:t>
                      </a:r>
                      <a:r>
                        <a:rPr sz="1800" spc="-5" dirty="0"/>
                        <a:t>is)</a:t>
                      </a:r>
                      <a:endParaRPr sz="18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4375" marR="111125" indent="-591185" algn="ctr">
                        <a:lnSpc>
                          <a:spcPts val="2800"/>
                        </a:lnSpc>
                        <a:spcBef>
                          <a:spcPts val="465"/>
                        </a:spcBef>
                      </a:pPr>
                      <a:r>
                        <a:rPr sz="2400" spc="-5" dirty="0"/>
                        <a:t>3-</a:t>
                      </a:r>
                      <a:r>
                        <a:rPr sz="2400" spc="-55" dirty="0"/>
                        <a:t> </a:t>
                      </a:r>
                      <a:r>
                        <a:rPr sz="2400" spc="-5" dirty="0"/>
                        <a:t>Subcutaneous  Mycoses</a:t>
                      </a:r>
                      <a:endParaRPr sz="2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5465" marR="485140" indent="-48260" algn="ctr">
                        <a:lnSpc>
                          <a:spcPct val="98800"/>
                        </a:lnSpc>
                        <a:spcBef>
                          <a:spcPts val="340"/>
                        </a:spcBef>
                      </a:pPr>
                      <a:r>
                        <a:rPr sz="2400" dirty="0"/>
                        <a:t>4</a:t>
                      </a:r>
                      <a:r>
                        <a:rPr sz="2400" spc="-5" dirty="0"/>
                        <a:t>-</a:t>
                      </a:r>
                      <a:r>
                        <a:rPr sz="2400" dirty="0"/>
                        <a:t>Primary  </a:t>
                      </a:r>
                      <a:r>
                        <a:rPr sz="2400" spc="-5" dirty="0"/>
                        <a:t>Systemic  Mycoses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5465" marR="485140" indent="-48260" algn="ctr">
                        <a:lnSpc>
                          <a:spcPct val="98800"/>
                        </a:lnSpc>
                        <a:spcBef>
                          <a:spcPts val="340"/>
                        </a:spcBef>
                      </a:pPr>
                      <a:r>
                        <a:rPr lang="en-US" sz="2000" dirty="0"/>
                        <a:t>5- </a:t>
                      </a:r>
                      <a:r>
                        <a:rPr lang="en-US" sz="1800" dirty="0"/>
                        <a:t>opportunistic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1800" baseline="0" dirty="0"/>
                        <a:t>fungal infection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243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400" dirty="0"/>
                    </a:p>
                    <a:p>
                      <a:pPr marL="183515" marR="153035" indent="-17780" algn="ctr">
                        <a:lnSpc>
                          <a:spcPts val="3300"/>
                        </a:lnSpc>
                      </a:pPr>
                      <a:r>
                        <a:rPr sz="2400" spc="-5" dirty="0"/>
                        <a:t>Site</a:t>
                      </a:r>
                      <a:r>
                        <a:rPr sz="2400" spc="-90" dirty="0"/>
                        <a:t> </a:t>
                      </a:r>
                      <a:r>
                        <a:rPr sz="2400" spc="-5" dirty="0"/>
                        <a:t>of  </a:t>
                      </a:r>
                      <a:r>
                        <a:rPr sz="2400" spc="-10" dirty="0"/>
                        <a:t>affect</a:t>
                      </a:r>
                      <a:endParaRPr sz="24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800" dirty="0"/>
                    </a:p>
                    <a:p>
                      <a:pPr marL="168910" marR="134620" indent="-21590" algn="ctr">
                        <a:lnSpc>
                          <a:spcPct val="100000"/>
                        </a:lnSpc>
                        <a:spcBef>
                          <a:spcPts val="1600"/>
                        </a:spcBef>
                      </a:pPr>
                      <a:r>
                        <a:rPr sz="1800" spc="-5" dirty="0"/>
                        <a:t>outer layer of</a:t>
                      </a:r>
                      <a:r>
                        <a:rPr sz="1800" spc="-45" dirty="0"/>
                        <a:t> </a:t>
                      </a:r>
                      <a:r>
                        <a:rPr sz="1800" spc="-5" dirty="0"/>
                        <a:t>the  skin or hair</a:t>
                      </a:r>
                      <a:r>
                        <a:rPr sz="1800" spc="-45" dirty="0"/>
                        <a:t> </a:t>
                      </a:r>
                      <a:r>
                        <a:rPr sz="1800" spc="-5" dirty="0"/>
                        <a:t>shaft</a:t>
                      </a:r>
                      <a:endParaRPr lang="en-US" sz="1800" spc="-5" dirty="0"/>
                    </a:p>
                    <a:p>
                      <a:pPr marL="168910" marR="134620" indent="-21590" algn="ctr">
                        <a:lnSpc>
                          <a:spcPct val="100000"/>
                        </a:lnSpc>
                        <a:spcBef>
                          <a:spcPts val="1600"/>
                        </a:spcBef>
                      </a:pPr>
                      <a:r>
                        <a:rPr lang="en-US" sz="14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(can go away without medications)</a:t>
                      </a:r>
                      <a:endParaRPr sz="14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800" dirty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00" dirty="0"/>
                    </a:p>
                    <a:p>
                      <a:pPr marL="147955" algn="ctr">
                        <a:lnSpc>
                          <a:spcPct val="100000"/>
                        </a:lnSpc>
                      </a:pPr>
                      <a:r>
                        <a:rPr sz="1800" spc="-5" dirty="0"/>
                        <a:t>skin, hair or</a:t>
                      </a:r>
                      <a:r>
                        <a:rPr sz="1800" spc="-40" dirty="0"/>
                        <a:t> </a:t>
                      </a:r>
                      <a:r>
                        <a:rPr sz="1800" spc="-5" dirty="0"/>
                        <a:t>nails</a:t>
                      </a:r>
                      <a:endParaRPr lang="en-US" sz="1800" spc="-5" dirty="0"/>
                    </a:p>
                    <a:p>
                      <a:pPr marL="147955" algn="ctr">
                        <a:lnSpc>
                          <a:spcPct val="100000"/>
                        </a:lnSpc>
                      </a:pP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600" u="none" strike="noStrike" kern="1200" baseline="0" dirty="0"/>
                    </a:p>
                    <a:p>
                      <a:pPr algn="ctr"/>
                      <a:endParaRPr lang="en-US" sz="1600" u="none" strike="noStrike" kern="1200" baseline="0" dirty="0"/>
                    </a:p>
                    <a:p>
                      <a:pPr algn="ctr"/>
                      <a:r>
                        <a:rPr lang="en-US" sz="1600" u="none" strike="noStrike" kern="1200" baseline="0" dirty="0"/>
                        <a:t>Fungal infections involving </a:t>
                      </a:r>
                    </a:p>
                    <a:p>
                      <a:pPr marL="110489" marR="97790" indent="-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600" spc="-5" dirty="0"/>
                        <a:t> </a:t>
                      </a:r>
                      <a:r>
                        <a:rPr sz="1600" spc="-5" dirty="0"/>
                        <a:t>the dermis,  subcutaneous</a:t>
                      </a:r>
                      <a:r>
                        <a:rPr sz="1600" spc="-25" dirty="0"/>
                        <a:t> </a:t>
                      </a:r>
                      <a:r>
                        <a:rPr sz="1600" spc="-5" dirty="0"/>
                        <a:t>tissues,  muscle and may  extend to</a:t>
                      </a:r>
                      <a:r>
                        <a:rPr sz="1600" spc="-55" dirty="0"/>
                        <a:t> </a:t>
                      </a:r>
                      <a:r>
                        <a:rPr sz="1600" spc="-5" dirty="0"/>
                        <a:t>bone.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240" marR="130175" indent="-635" algn="ctr">
                        <a:lnSpc>
                          <a:spcPct val="100000"/>
                        </a:lnSpc>
                        <a:spcBef>
                          <a:spcPts val="1505"/>
                        </a:spcBef>
                      </a:pPr>
                      <a:r>
                        <a:rPr lang="en-US" sz="1600" spc="-5" dirty="0"/>
                        <a:t>*</a:t>
                      </a:r>
                      <a:r>
                        <a:rPr sz="1600" spc="-5" dirty="0"/>
                        <a:t>Contracted by  inhalation, Start as  respiratory</a:t>
                      </a:r>
                      <a:r>
                        <a:rPr sz="1600" spc="-35" dirty="0"/>
                        <a:t> </a:t>
                      </a:r>
                      <a:r>
                        <a:rPr sz="1600" spc="-5" dirty="0"/>
                        <a:t>disease</a:t>
                      </a:r>
                      <a:endParaRPr lang="en-US" sz="1600" spc="-5" dirty="0"/>
                    </a:p>
                    <a:p>
                      <a:pPr algn="ctr"/>
                      <a:r>
                        <a:rPr lang="en-US" sz="1600" u="none" strike="noStrike" kern="1200" baseline="0" dirty="0"/>
                        <a:t>*Geographically restricted (endemic), north and south America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240" marR="130175" indent="-635" algn="ctr">
                        <a:lnSpc>
                          <a:spcPct val="100000"/>
                        </a:lnSpc>
                        <a:spcBef>
                          <a:spcPts val="1505"/>
                        </a:spcBef>
                      </a:pPr>
                      <a:r>
                        <a:rPr lang="en-US" sz="1800" dirty="0"/>
                        <a:t> in the next slide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298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3600"/>
                    </a:p>
                    <a:p>
                      <a:pPr marL="127000" algn="ctr">
                        <a:lnSpc>
                          <a:spcPct val="100000"/>
                        </a:lnSpc>
                      </a:pPr>
                      <a:r>
                        <a:rPr sz="2400" spc="-5" dirty="0"/>
                        <a:t>Cause</a:t>
                      </a:r>
                      <a:endParaRPr sz="2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2000" dirty="0"/>
                    </a:p>
                    <a:p>
                      <a:pPr marL="577850" marR="438150" indent="-127000" algn="ctr">
                        <a:lnSpc>
                          <a:spcPct val="100000"/>
                        </a:lnSpc>
                      </a:pPr>
                      <a:r>
                        <a:rPr sz="1800" spc="-5" dirty="0"/>
                        <a:t>No</a:t>
                      </a:r>
                      <a:r>
                        <a:rPr sz="1800" spc="-75" dirty="0"/>
                        <a:t> </a:t>
                      </a:r>
                      <a:r>
                        <a:rPr sz="1800" spc="-5" dirty="0"/>
                        <a:t>immune  response</a:t>
                      </a:r>
                      <a:endParaRPr lang="en-US" sz="1800" spc="-5" dirty="0"/>
                    </a:p>
                    <a:p>
                      <a:pPr marL="577850" marR="438150" indent="-127000" algn="ctr">
                        <a:lnSpc>
                          <a:spcPct val="100000"/>
                        </a:lnSpc>
                      </a:pPr>
                      <a:r>
                        <a:rPr lang="en-US" sz="14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(no pathogenesis</a:t>
                      </a:r>
                      <a:r>
                        <a:rPr lang="ar-SA" sz="1400" b="1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changes</a:t>
                      </a:r>
                      <a:r>
                        <a:rPr lang="en-US" sz="1100" spc="-5" baseline="0" dirty="0"/>
                        <a:t>)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0350" marR="24765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5" dirty="0"/>
                        <a:t>a group of  keratinophilic  fungi, called  </a:t>
                      </a:r>
                      <a:r>
                        <a:rPr sz="1800" dirty="0"/>
                        <a:t>dermatophytes</a:t>
                      </a:r>
                      <a:endParaRPr lang="en-US" sz="1800" dirty="0"/>
                    </a:p>
                    <a:p>
                      <a:pPr marL="260350" marR="24765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4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(there is pathogenesis changes)</a:t>
                      </a:r>
                      <a:endParaRPr sz="14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800"/>
                    </a:p>
                    <a:p>
                      <a:pPr marL="329565" marR="316865" indent="127000" algn="ctr">
                        <a:lnSpc>
                          <a:spcPct val="100000"/>
                        </a:lnSpc>
                        <a:spcBef>
                          <a:spcPts val="1600"/>
                        </a:spcBef>
                      </a:pPr>
                      <a:r>
                        <a:rPr sz="1800" spc="-5" dirty="0"/>
                        <a:t>Usually they are  initiated by</a:t>
                      </a:r>
                      <a:r>
                        <a:rPr sz="1800" spc="-40" dirty="0"/>
                        <a:t> </a:t>
                      </a:r>
                      <a:r>
                        <a:rPr sz="1800" spc="-5" dirty="0"/>
                        <a:t>trauma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2000" dirty="0"/>
                    </a:p>
                    <a:p>
                      <a:pPr marL="621030" marR="136525" indent="-472440" algn="ctr">
                        <a:lnSpc>
                          <a:spcPct val="100000"/>
                        </a:lnSpc>
                      </a:pPr>
                      <a:r>
                        <a:rPr sz="1800" spc="-5" dirty="0"/>
                        <a:t>Caused by</a:t>
                      </a:r>
                      <a:r>
                        <a:rPr sz="1800" spc="-45" dirty="0"/>
                        <a:t> </a:t>
                      </a:r>
                      <a:r>
                        <a:rPr sz="1800" spc="-5" dirty="0"/>
                        <a:t>primary  pathogens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1030" marR="136525" indent="-472440" algn="ctr">
                        <a:lnSpc>
                          <a:spcPct val="100000"/>
                        </a:lnSpc>
                      </a:pP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6" name="Rectangle 45"/>
          <p:cNvSpPr/>
          <p:nvPr/>
        </p:nvSpPr>
        <p:spPr>
          <a:xfrm>
            <a:off x="1076727" y="0"/>
            <a:ext cx="940204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0"/>
                <a:solidFill>
                  <a:schemeClr val="accent5"/>
                </a:solidFill>
              </a:rPr>
              <a:t>Types of fungal infections - mycoses</a:t>
            </a:r>
          </a:p>
        </p:txBody>
      </p:sp>
      <p:sp>
        <p:nvSpPr>
          <p:cNvPr id="48" name="Double Brace 47"/>
          <p:cNvSpPr/>
          <p:nvPr/>
        </p:nvSpPr>
        <p:spPr>
          <a:xfrm>
            <a:off x="3087758" y="3302003"/>
            <a:ext cx="1736034" cy="489373"/>
          </a:xfrm>
          <a:prstGeom prst="brace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accent1"/>
                </a:solidFill>
              </a:rPr>
              <a:t>Can transfer from person to another</a:t>
            </a:r>
          </a:p>
        </p:txBody>
      </p:sp>
    </p:spTree>
    <p:extLst>
      <p:ext uri="{BB962C8B-B14F-4D97-AF65-F5344CB8AC3E}">
        <p14:creationId xmlns:p14="http://schemas.microsoft.com/office/powerpoint/2010/main" val="2324589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1466636" y="381807"/>
            <a:ext cx="7537091" cy="4374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177898" y="1264709"/>
            <a:ext cx="6454161" cy="3880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xfrm>
            <a:off x="1466636" y="2874291"/>
            <a:ext cx="7095490" cy="854710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>
              <a:lnSpc>
                <a:spcPts val="3329"/>
              </a:lnSpc>
              <a:tabLst>
                <a:tab pos="469265" algn="l"/>
              </a:tabLst>
            </a:pPr>
            <a:r>
              <a:rPr sz="2800" spc="-1105" dirty="0">
                <a:solidFill>
                  <a:srgbClr val="000000"/>
                </a:solidFill>
                <a:latin typeface="Wingdings"/>
                <a:cs typeface="Wingdings"/>
              </a:rPr>
              <a:t></a:t>
            </a:r>
            <a:r>
              <a:rPr sz="2800" spc="-1105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sz="2800" b="1" spc="-5" dirty="0">
                <a:solidFill>
                  <a:srgbClr val="000000"/>
                </a:solidFill>
                <a:latin typeface="Arial"/>
                <a:cs typeface="Arial"/>
              </a:rPr>
              <a:t>Diseases in immunocompromised</a:t>
            </a:r>
            <a:r>
              <a:rPr sz="2800" b="1" spc="-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00"/>
                </a:solidFill>
                <a:latin typeface="Arial"/>
                <a:cs typeface="Arial"/>
              </a:rPr>
              <a:t>host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ts val="3329"/>
              </a:lnSpc>
              <a:tabLst>
                <a:tab pos="469265" algn="l"/>
              </a:tabLst>
            </a:pPr>
            <a:r>
              <a:rPr sz="2800" spc="-1105" dirty="0">
                <a:solidFill>
                  <a:srgbClr val="000000"/>
                </a:solidFill>
                <a:latin typeface="Wingdings"/>
                <a:cs typeface="Wingdings"/>
              </a:rPr>
              <a:t></a:t>
            </a:r>
            <a:r>
              <a:rPr sz="2800" spc="-1105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sz="2800" b="1" spc="-5" dirty="0">
                <a:solidFill>
                  <a:srgbClr val="000000"/>
                </a:solidFill>
                <a:latin typeface="Arial"/>
                <a:cs typeface="Arial"/>
              </a:rPr>
              <a:t>Risk</a:t>
            </a:r>
            <a:r>
              <a:rPr sz="2800" b="1" spc="-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00"/>
                </a:solidFill>
                <a:latin typeface="Arial"/>
                <a:cs typeface="Arial"/>
              </a:rPr>
              <a:t>factors: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781847" y="4257141"/>
            <a:ext cx="3987800" cy="1095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ts val="284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entury Gothic"/>
                <a:cs typeface="Century Gothic"/>
              </a:rPr>
              <a:t>HIV/AIDS</a:t>
            </a:r>
            <a:endParaRPr sz="2400" dirty="0">
              <a:latin typeface="Century Gothic"/>
              <a:cs typeface="Century Gothic"/>
            </a:endParaRPr>
          </a:p>
          <a:p>
            <a:pPr marL="354965" marR="5080" indent="-342265">
              <a:lnSpc>
                <a:spcPts val="2900"/>
              </a:lnSpc>
              <a:spcBef>
                <a:spcPts val="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entury Gothic"/>
                <a:cs typeface="Century Gothic"/>
              </a:rPr>
              <a:t>Hematopoietic stem</a:t>
            </a:r>
            <a:r>
              <a:rPr sz="2400" spc="-30" dirty="0">
                <a:latin typeface="Century Gothic"/>
                <a:cs typeface="Century Gothic"/>
              </a:rPr>
              <a:t> </a:t>
            </a:r>
            <a:r>
              <a:rPr sz="2400" spc="-5" dirty="0">
                <a:latin typeface="Century Gothic"/>
                <a:cs typeface="Century Gothic"/>
              </a:rPr>
              <a:t>cell  transplant</a:t>
            </a:r>
            <a:r>
              <a:rPr sz="2400" spc="-55" dirty="0">
                <a:latin typeface="Century Gothic"/>
                <a:cs typeface="Century Gothic"/>
              </a:rPr>
              <a:t> </a:t>
            </a:r>
            <a:r>
              <a:rPr sz="2400" spc="-5" dirty="0">
                <a:latin typeface="Century Gothic"/>
                <a:cs typeface="Century Gothic"/>
              </a:rPr>
              <a:t>(HSCT)</a:t>
            </a:r>
            <a:endParaRPr sz="2400" dirty="0">
              <a:latin typeface="Century Gothic"/>
              <a:cs typeface="Century Gothic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412611" y="4257141"/>
            <a:ext cx="4455795" cy="146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ts val="284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entury Gothic"/>
                <a:cs typeface="Century Gothic"/>
              </a:rPr>
              <a:t>Solid organs</a:t>
            </a:r>
            <a:r>
              <a:rPr sz="2400" spc="-15" dirty="0">
                <a:latin typeface="Century Gothic"/>
                <a:cs typeface="Century Gothic"/>
              </a:rPr>
              <a:t> </a:t>
            </a:r>
            <a:r>
              <a:rPr sz="2400" spc="-5" dirty="0">
                <a:latin typeface="Century Gothic"/>
                <a:cs typeface="Century Gothic"/>
              </a:rPr>
              <a:t>transplantation</a:t>
            </a:r>
            <a:endParaRPr sz="2400">
              <a:latin typeface="Century Gothic"/>
              <a:cs typeface="Century Gothic"/>
            </a:endParaRPr>
          </a:p>
          <a:p>
            <a:pPr marL="354965" indent="-342265">
              <a:lnSpc>
                <a:spcPts val="284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entury Gothic"/>
                <a:cs typeface="Century Gothic"/>
              </a:rPr>
              <a:t>Malignancies</a:t>
            </a:r>
            <a:endParaRPr sz="2400">
              <a:latin typeface="Century Gothic"/>
              <a:cs typeface="Century Gothic"/>
            </a:endParaRPr>
          </a:p>
          <a:p>
            <a:pPr marL="354965" indent="-342265">
              <a:spcBef>
                <a:spcPts val="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entury Gothic"/>
                <a:cs typeface="Century Gothic"/>
              </a:rPr>
              <a:t>Neutropenia</a:t>
            </a:r>
            <a:endParaRPr sz="2400">
              <a:latin typeface="Century Gothic"/>
              <a:cs typeface="Century Gothic"/>
            </a:endParaRPr>
          </a:p>
          <a:p>
            <a:pPr marL="354965" indent="-342265">
              <a:spcBef>
                <a:spcPts val="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entury Gothic"/>
                <a:cs typeface="Century Gothic"/>
              </a:rPr>
              <a:t>Diabetes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4" name="Double Brace 13"/>
          <p:cNvSpPr/>
          <p:nvPr/>
        </p:nvSpPr>
        <p:spPr>
          <a:xfrm>
            <a:off x="7805531" y="1283964"/>
            <a:ext cx="2902226" cy="274238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It can spread by the blood </a:t>
            </a:r>
          </a:p>
        </p:txBody>
      </p:sp>
    </p:spTree>
    <p:extLst>
      <p:ext uri="{BB962C8B-B14F-4D97-AF65-F5344CB8AC3E}">
        <p14:creationId xmlns:p14="http://schemas.microsoft.com/office/powerpoint/2010/main" val="3210551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11-08 at 00.16.4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35" y="0"/>
            <a:ext cx="11675165" cy="631414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96556" y="1870997"/>
            <a:ext cx="21690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j-lt"/>
              </a:rPr>
              <a:t>- Other fungi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56198" y="2665844"/>
            <a:ext cx="446968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( ex.) </a:t>
            </a:r>
            <a:r>
              <a:rPr lang="en-US" b="1" dirty="0"/>
              <a:t>- Histoplasma spp. - </a:t>
            </a:r>
            <a:r>
              <a:rPr lang="en-US" b="1" dirty="0" err="1"/>
              <a:t>Blastomyces</a:t>
            </a:r>
            <a:r>
              <a:rPr lang="en-US" b="1" dirty="0"/>
              <a:t> spp. </a:t>
            </a:r>
          </a:p>
          <a:p>
            <a:r>
              <a:rPr lang="en-US" b="1" dirty="0"/>
              <a:t>         -</a:t>
            </a:r>
            <a:r>
              <a:rPr lang="en-US" b="1" dirty="0" err="1"/>
              <a:t>Coccidioides</a:t>
            </a:r>
            <a:r>
              <a:rPr lang="en-US" b="1" dirty="0"/>
              <a:t> spp. -</a:t>
            </a:r>
            <a:r>
              <a:rPr lang="en-US" b="1" dirty="0" err="1"/>
              <a:t>Paracoccidioides</a:t>
            </a:r>
            <a:r>
              <a:rPr lang="en-US" b="1" dirty="0"/>
              <a:t> </a:t>
            </a:r>
            <a:r>
              <a:rPr lang="en-US" b="1" dirty="0" err="1"/>
              <a:t>spp</a:t>
            </a:r>
            <a:r>
              <a:rPr lang="en-US" b="1" dirty="0"/>
              <a:t> </a:t>
            </a:r>
          </a:p>
        </p:txBody>
      </p:sp>
      <p:cxnSp>
        <p:nvCxnSpPr>
          <p:cNvPr id="6" name="Straight Arrow Connector 5"/>
          <p:cNvCxnSpPr>
            <a:stCxn id="3" idx="1"/>
          </p:cNvCxnSpPr>
          <p:nvPr/>
        </p:nvCxnSpPr>
        <p:spPr>
          <a:xfrm flipH="1" flipV="1">
            <a:off x="5181600" y="2875722"/>
            <a:ext cx="274598" cy="1132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Double Bracket 7"/>
          <p:cNvSpPr/>
          <p:nvPr/>
        </p:nvSpPr>
        <p:spPr>
          <a:xfrm>
            <a:off x="1669773" y="5704547"/>
            <a:ext cx="5194853" cy="609600"/>
          </a:xfrm>
          <a:prstGeom prst="bracketPair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uble Bracket 8"/>
          <p:cNvSpPr/>
          <p:nvPr/>
        </p:nvSpPr>
        <p:spPr>
          <a:xfrm>
            <a:off x="1901687" y="4796774"/>
            <a:ext cx="4764156" cy="596861"/>
          </a:xfrm>
          <a:prstGeom prst="bracketPair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uble Bracket 9"/>
          <p:cNvSpPr/>
          <p:nvPr/>
        </p:nvSpPr>
        <p:spPr>
          <a:xfrm>
            <a:off x="1901687" y="4028017"/>
            <a:ext cx="2471530" cy="376079"/>
          </a:xfrm>
          <a:prstGeom prst="bracketPair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373217" y="4227443"/>
            <a:ext cx="3317821" cy="724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3"/>
          </p:cNvCxnSpPr>
          <p:nvPr/>
        </p:nvCxnSpPr>
        <p:spPr>
          <a:xfrm flipV="1">
            <a:off x="6665843" y="4957311"/>
            <a:ext cx="1025195" cy="137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3"/>
          </p:cNvCxnSpPr>
          <p:nvPr/>
        </p:nvCxnSpPr>
        <p:spPr>
          <a:xfrm flipV="1">
            <a:off x="6864626" y="4969440"/>
            <a:ext cx="894522" cy="1039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590183" y="4778708"/>
            <a:ext cx="3432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These are </a:t>
            </a: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dirty="0">
                <a:solidFill>
                  <a:srgbClr val="FF0000"/>
                </a:solidFill>
              </a:rPr>
              <a:t> extra information.</a:t>
            </a:r>
          </a:p>
        </p:txBody>
      </p:sp>
      <p:sp>
        <p:nvSpPr>
          <p:cNvPr id="22" name="Rectangle 21"/>
          <p:cNvSpPr/>
          <p:nvPr/>
        </p:nvSpPr>
        <p:spPr>
          <a:xfrm rot="18581066">
            <a:off x="-453897" y="286984"/>
            <a:ext cx="1722306" cy="371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434</a:t>
            </a:r>
          </a:p>
        </p:txBody>
      </p:sp>
      <p:sp>
        <p:nvSpPr>
          <p:cNvPr id="25" name="Double Brace 24"/>
          <p:cNvSpPr/>
          <p:nvPr/>
        </p:nvSpPr>
        <p:spPr>
          <a:xfrm>
            <a:off x="3465597" y="5631048"/>
            <a:ext cx="3014715" cy="319094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To see any cellular changes</a:t>
            </a:r>
          </a:p>
        </p:txBody>
      </p:sp>
      <p:sp>
        <p:nvSpPr>
          <p:cNvPr id="26" name="Double Brace 25"/>
          <p:cNvSpPr/>
          <p:nvPr/>
        </p:nvSpPr>
        <p:spPr>
          <a:xfrm>
            <a:off x="3425840" y="6048363"/>
            <a:ext cx="2511133" cy="20431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To see any fungi grow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2584341" y="4678137"/>
              <a:ext cx="1815840" cy="11952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48341" y="4599657"/>
                <a:ext cx="1887840" cy="272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64347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03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￼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89494" y="33314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￼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9241" y="1202598"/>
            <a:ext cx="7487305" cy="5478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914400">
              <a:buFont typeface="Wingdings" charset="2"/>
              <a:buChar char="Ø"/>
              <a:defRPr/>
            </a:pPr>
            <a:r>
              <a:rPr lang="en-US" sz="2400" b="1" dirty="0">
                <a:solidFill>
                  <a:srgbClr val="FF0000"/>
                </a:solidFill>
                <a:cs typeface="Arial" charset="0"/>
              </a:rPr>
              <a:t>Cell membrane</a:t>
            </a:r>
          </a:p>
          <a:p>
            <a:pPr lvl="1" defTabSz="914400">
              <a:defRPr/>
            </a:pPr>
            <a:r>
              <a:rPr lang="en-US" sz="2400" dirty="0">
                <a:solidFill>
                  <a:srgbClr val="000000"/>
                </a:solidFill>
                <a:cs typeface="Arial" charset="0"/>
              </a:rPr>
              <a:t>  • </a:t>
            </a:r>
            <a:r>
              <a:rPr lang="en-US" sz="2400" dirty="0" err="1">
                <a:solidFill>
                  <a:srgbClr val="000000"/>
                </a:solidFill>
                <a:cs typeface="Arial" charset="0"/>
              </a:rPr>
              <a:t>Polyene</a:t>
            </a:r>
            <a:endParaRPr lang="en-US" sz="2400" dirty="0">
              <a:solidFill>
                <a:srgbClr val="000000"/>
              </a:solidFill>
              <a:cs typeface="Arial" charset="0"/>
            </a:endParaRPr>
          </a:p>
          <a:p>
            <a:pPr lvl="1" defTabSz="914400">
              <a:defRPr/>
            </a:pPr>
            <a:r>
              <a:rPr lang="en-US" sz="2400" dirty="0">
                <a:solidFill>
                  <a:srgbClr val="000000"/>
                </a:solidFill>
                <a:cs typeface="Arial" charset="0"/>
              </a:rPr>
              <a:t>  • Azole</a:t>
            </a:r>
          </a:p>
          <a:p>
            <a:pPr lvl="2" defTabSz="914400">
              <a:defRPr/>
            </a:pPr>
            <a:r>
              <a:rPr lang="en-US" sz="2400" dirty="0">
                <a:solidFill>
                  <a:srgbClr val="000000"/>
                </a:solidFill>
                <a:cs typeface="Arial" charset="0"/>
              </a:rPr>
              <a:t>    </a:t>
            </a:r>
          </a:p>
          <a:p>
            <a:pPr marL="457200" indent="-457200" defTabSz="914400">
              <a:buFont typeface="Wingdings" charset="2"/>
              <a:buChar char="Ø"/>
              <a:defRPr/>
            </a:pPr>
            <a:r>
              <a:rPr lang="en-US" sz="2400" b="1" dirty="0">
                <a:solidFill>
                  <a:srgbClr val="FF0000"/>
                </a:solidFill>
                <a:cs typeface="Calibri" pitchFamily="34" charset="0"/>
              </a:rPr>
              <a:t>Cell wall</a:t>
            </a:r>
            <a:endParaRPr lang="en-US" sz="2400" dirty="0">
              <a:solidFill>
                <a:srgbClr val="FF0000"/>
              </a:solidFill>
              <a:cs typeface="Calibri" pitchFamily="34" charset="0"/>
            </a:endParaRPr>
          </a:p>
          <a:p>
            <a:pPr lvl="1" defTabSz="914400">
              <a:defRPr/>
            </a:pPr>
            <a:r>
              <a:rPr lang="en-US" sz="2400" dirty="0">
                <a:solidFill>
                  <a:srgbClr val="000000"/>
                </a:solidFill>
                <a:cs typeface="Calibri" pitchFamily="34" charset="0"/>
              </a:rPr>
              <a:t>  • </a:t>
            </a:r>
            <a:r>
              <a:rPr lang="en-US" sz="2400" dirty="0" err="1">
                <a:solidFill>
                  <a:srgbClr val="000000"/>
                </a:solidFill>
                <a:cs typeface="Calibri" pitchFamily="34" charset="0"/>
              </a:rPr>
              <a:t>Echinocandins</a:t>
            </a:r>
            <a:endParaRPr lang="en-US" sz="2400" dirty="0">
              <a:solidFill>
                <a:srgbClr val="000000"/>
              </a:solidFill>
              <a:cs typeface="Calibri" pitchFamily="34" charset="0"/>
            </a:endParaRPr>
          </a:p>
          <a:p>
            <a:pPr lvl="3" defTabSz="914400">
              <a:buFont typeface="Arial" charset="0"/>
              <a:buChar char="–"/>
              <a:defRPr/>
            </a:pPr>
            <a:r>
              <a:rPr lang="en-US" sz="2400" dirty="0">
                <a:solidFill>
                  <a:srgbClr val="000000"/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" pitchFamily="34" charset="0"/>
              </a:rPr>
              <a:t>Caspofungin</a:t>
            </a:r>
            <a:endParaRPr lang="en-US" sz="2400" dirty="0">
              <a:solidFill>
                <a:srgbClr val="000000"/>
              </a:solidFill>
              <a:cs typeface="Calibri" pitchFamily="34" charset="0"/>
            </a:endParaRPr>
          </a:p>
          <a:p>
            <a:pPr lvl="3" defTabSz="914400">
              <a:buFont typeface="Arial" charset="0"/>
              <a:buChar char="–"/>
              <a:defRPr/>
            </a:pPr>
            <a:r>
              <a:rPr lang="en-US" sz="2400" dirty="0">
                <a:solidFill>
                  <a:srgbClr val="000000"/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" pitchFamily="34" charset="0"/>
              </a:rPr>
              <a:t>Micafungin</a:t>
            </a:r>
            <a:endParaRPr lang="en-US" sz="2400" dirty="0">
              <a:solidFill>
                <a:srgbClr val="000000"/>
              </a:solidFill>
              <a:cs typeface="Calibri" pitchFamily="34" charset="0"/>
            </a:endParaRPr>
          </a:p>
          <a:p>
            <a:pPr lvl="3" defTabSz="914400">
              <a:buFont typeface="Arial" charset="0"/>
              <a:buChar char="–"/>
              <a:defRPr/>
            </a:pPr>
            <a:r>
              <a:rPr lang="en-US" sz="2400" dirty="0">
                <a:solidFill>
                  <a:srgbClr val="000000"/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" pitchFamily="34" charset="0"/>
              </a:rPr>
              <a:t>Anidulafungin</a:t>
            </a:r>
            <a:endParaRPr lang="en-US" sz="2400" dirty="0">
              <a:solidFill>
                <a:srgbClr val="000000"/>
              </a:solidFill>
              <a:cs typeface="Calibri" pitchFamily="34" charset="0"/>
            </a:endParaRPr>
          </a:p>
          <a:p>
            <a:pPr lvl="3" defTabSz="914400">
              <a:buFont typeface="Arial" charset="0"/>
              <a:buChar char="–"/>
              <a:defRPr/>
            </a:pPr>
            <a:endParaRPr lang="en-US" sz="2400" dirty="0">
              <a:solidFill>
                <a:srgbClr val="000000"/>
              </a:solidFill>
              <a:cs typeface="Calibri" pitchFamily="34" charset="0"/>
            </a:endParaRPr>
          </a:p>
          <a:p>
            <a:pPr marL="457200" indent="-457200" defTabSz="914400">
              <a:buFont typeface="Wingdings" charset="2"/>
              <a:buChar char="Ø"/>
              <a:defRPr/>
            </a:pPr>
            <a:r>
              <a:rPr lang="en-US" sz="2400" b="1" dirty="0">
                <a:solidFill>
                  <a:srgbClr val="FF0000"/>
                </a:solidFill>
                <a:cs typeface="Calibri" pitchFamily="34" charset="0"/>
              </a:rPr>
              <a:t>DNA/RNA synthesis</a:t>
            </a:r>
            <a:endParaRPr lang="en-US" sz="2400" dirty="0">
              <a:solidFill>
                <a:srgbClr val="FF0000"/>
              </a:solidFill>
              <a:cs typeface="Calibri" pitchFamily="34" charset="0"/>
            </a:endParaRPr>
          </a:p>
          <a:p>
            <a:pPr lvl="1" defTabSz="914400">
              <a:buFont typeface="Arial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Calibri" pitchFamily="34" charset="0"/>
              </a:rPr>
              <a:t> Pyrimidine analogues</a:t>
            </a:r>
          </a:p>
          <a:p>
            <a:pPr lvl="2" defTabSz="914400">
              <a:defRPr/>
            </a:pPr>
            <a:r>
              <a:rPr lang="en-US" sz="2400" dirty="0">
                <a:solidFill>
                  <a:srgbClr val="000000"/>
                </a:solidFill>
                <a:cs typeface="Calibri" pitchFamily="34" charset="0"/>
              </a:rPr>
              <a:t>  - </a:t>
            </a:r>
            <a:r>
              <a:rPr lang="en-US" sz="2400" dirty="0" err="1">
                <a:solidFill>
                  <a:srgbClr val="000000"/>
                </a:solidFill>
                <a:cs typeface="Calibri" pitchFamily="34" charset="0"/>
              </a:rPr>
              <a:t>Flucytosine</a:t>
            </a:r>
            <a:endParaRPr lang="en-US" sz="2000" b="1" dirty="0">
              <a:solidFill>
                <a:srgbClr val="000000"/>
              </a:solidFill>
              <a:latin typeface="Constantia" pitchFamily="18" charset="0"/>
              <a:cs typeface="Arial" charset="0"/>
            </a:endParaRPr>
          </a:p>
          <a:p>
            <a:pPr lvl="1" defTabSz="914400">
              <a:defRPr/>
            </a:pPr>
            <a:r>
              <a:rPr lang="en-US" sz="2000" b="1" dirty="0">
                <a:solidFill>
                  <a:srgbClr val="000000"/>
                </a:solidFill>
                <a:latin typeface="Constantia" pitchFamily="18" charset="0"/>
                <a:cs typeface="Arial" charset="0"/>
              </a:rPr>
              <a:t> 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20305" y="0"/>
            <a:ext cx="84442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Targets for antifungal agents</a:t>
            </a:r>
            <a:endParaRPr lang="en-GB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8910439" y="1374203"/>
            <a:ext cx="2768898" cy="2217463"/>
          </a:xfrm>
          <a:prstGeom prst="wedgeRoundRectCallout">
            <a:avLst>
              <a:gd name="adj1" fmla="val -141886"/>
              <a:gd name="adj2" fmla="val -68016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Antifungal Agents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dirty="0"/>
          </a:p>
          <a:p>
            <a:pPr algn="ctr"/>
            <a:r>
              <a:rPr lang="en-US" dirty="0">
                <a:solidFill>
                  <a:schemeClr val="tx1"/>
                </a:solidFill>
              </a:rPr>
              <a:t>= To kill fungi, we use antifungal agents. </a:t>
            </a:r>
          </a:p>
          <a:p>
            <a:pPr algn="ctr"/>
            <a:endParaRPr lang="en-US" dirty="0"/>
          </a:p>
        </p:txBody>
      </p:sp>
      <p:sp>
        <p:nvSpPr>
          <p:cNvPr id="7" name="Double Brace 6"/>
          <p:cNvSpPr/>
          <p:nvPr/>
        </p:nvSpPr>
        <p:spPr>
          <a:xfrm>
            <a:off x="8179096" y="4281078"/>
            <a:ext cx="3500241" cy="1442905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The fungi are similar to us in some expect so it’s difficult to find the proper antibiotic because they maybe attack our cell instead of fungi's</a:t>
            </a:r>
          </a:p>
        </p:txBody>
      </p:sp>
    </p:spTree>
    <p:extLst>
      <p:ext uri="{BB962C8B-B14F-4D97-AF65-F5344CB8AC3E}">
        <p14:creationId xmlns:p14="http://schemas.microsoft.com/office/powerpoint/2010/main" val="2104481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2"/>
          <p:cNvSpPr txBox="1">
            <a:spLocks/>
          </p:cNvSpPr>
          <p:nvPr/>
        </p:nvSpPr>
        <p:spPr>
          <a:xfrm>
            <a:off x="4465326" y="963238"/>
            <a:ext cx="2173357" cy="532731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0000"/>
                </a:solidFill>
              </a:rPr>
              <a:t>Polyenes</a:t>
            </a:r>
            <a:r>
              <a:rPr lang="ar-SA" b="1" dirty="0">
                <a:solidFill>
                  <a:srgbClr val="000000"/>
                </a:solidFill>
              </a:rPr>
              <a:t>: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13"/>
          <p:cNvSpPr txBox="1">
            <a:spLocks/>
          </p:cNvSpPr>
          <p:nvPr/>
        </p:nvSpPr>
        <p:spPr>
          <a:xfrm>
            <a:off x="0" y="2677393"/>
            <a:ext cx="11622157" cy="4180607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7807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kern="0" dirty="0">
                <a:solidFill>
                  <a:schemeClr val="tx1"/>
                </a:solidFill>
                <a:cs typeface="Arial" charset="0"/>
              </a:rPr>
              <a:t>Amphotericin B </a:t>
            </a:r>
          </a:p>
          <a:p>
            <a:pPr marL="647807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kern="0" dirty="0">
                <a:solidFill>
                  <a:schemeClr val="tx1"/>
                </a:solidFill>
                <a:cs typeface="Arial" charset="0"/>
              </a:rPr>
              <a:t>lipid formulations </a:t>
            </a:r>
          </a:p>
          <a:p>
            <a:pPr marL="647807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kern="0" dirty="0">
                <a:solidFill>
                  <a:schemeClr val="tx1"/>
                </a:solidFill>
                <a:cs typeface="Arial" charset="0"/>
              </a:rPr>
              <a:t>Nystatin </a:t>
            </a:r>
            <a:r>
              <a:rPr lang="en-US" kern="0" dirty="0">
                <a:solidFill>
                  <a:srgbClr val="FFFFFF"/>
                </a:solidFill>
                <a:cs typeface="Arial" charset="0"/>
              </a:rPr>
              <a:t>(Name of drugs)</a:t>
            </a:r>
            <a:r>
              <a:rPr lang="en-US" kern="0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.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Mechanism of Action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Amphotericin B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(MOA):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Binds to </a:t>
            </a:r>
            <a:r>
              <a:rPr lang="en-US" dirty="0" err="1">
                <a:solidFill>
                  <a:schemeClr val="tx1"/>
                </a:solidFill>
              </a:rPr>
              <a:t>ergosterol</a:t>
            </a:r>
            <a:r>
              <a:rPr lang="en-US" dirty="0">
                <a:solidFill>
                  <a:schemeClr val="tx1"/>
                </a:solidFill>
              </a:rPr>
              <a:t> within the fungal cell membrane resulting in formation of pores, which permit leakage of intracellular contents, and lead to </a:t>
            </a:r>
            <a:r>
              <a:rPr lang="en-US" b="1" dirty="0">
                <a:solidFill>
                  <a:srgbClr val="FF0000"/>
                </a:solidFill>
              </a:rPr>
              <a:t>death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Amphotericin B has an broad antifungal spectrum which includes most fungi that cause human disease </a:t>
            </a:r>
            <a:r>
              <a:rPr lang="en-US" sz="2400" kern="0" dirty="0">
                <a:solidFill>
                  <a:srgbClr val="FFFFFF"/>
                </a:solidFill>
                <a:cs typeface="Arial" charset="0"/>
              </a:rPr>
              <a:t/>
            </a:r>
            <a:br>
              <a:rPr lang="en-US" sz="2400" kern="0" dirty="0">
                <a:solidFill>
                  <a:srgbClr val="FFFFFF"/>
                </a:solidFill>
                <a:cs typeface="Arial" charset="0"/>
              </a:rPr>
            </a:br>
            <a:endParaRPr lang="en-US" sz="2400" b="1" dirty="0">
              <a:solidFill>
                <a:srgbClr val="FFFF66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2" name="Double Brace 11"/>
          <p:cNvSpPr/>
          <p:nvPr/>
        </p:nvSpPr>
        <p:spPr>
          <a:xfrm>
            <a:off x="2460776" y="2392749"/>
            <a:ext cx="2628059" cy="744013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Is the major antifungal agent and it was the first and the oldest </a:t>
            </a:r>
          </a:p>
        </p:txBody>
      </p:sp>
      <p:sp>
        <p:nvSpPr>
          <p:cNvPr id="13" name="Arc 12"/>
          <p:cNvSpPr/>
          <p:nvPr/>
        </p:nvSpPr>
        <p:spPr>
          <a:xfrm rot="14940936">
            <a:off x="2166266" y="1988166"/>
            <a:ext cx="1272209" cy="1173095"/>
          </a:xfrm>
          <a:prstGeom prst="arc">
            <a:avLst>
              <a:gd name="adj1" fmla="val 16200000"/>
              <a:gd name="adj2" fmla="val 5830743"/>
            </a:avLst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uble Brace 13"/>
          <p:cNvSpPr/>
          <p:nvPr/>
        </p:nvSpPr>
        <p:spPr>
          <a:xfrm>
            <a:off x="6638683" y="992099"/>
            <a:ext cx="1789043" cy="430795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By IV fluid </a:t>
            </a:r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More toxicity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474723" y="114393"/>
            <a:ext cx="37771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Cell Membrane</a:t>
            </a:r>
          </a:p>
        </p:txBody>
      </p:sp>
    </p:spTree>
    <p:extLst>
      <p:ext uri="{BB962C8B-B14F-4D97-AF65-F5344CB8AC3E}">
        <p14:creationId xmlns:p14="http://schemas.microsoft.com/office/powerpoint/2010/main" val="266766634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229</TotalTime>
  <Words>871</Words>
  <Application>Microsoft Macintosh PowerPoint</Application>
  <PresentationFormat>Widescreen</PresentationFormat>
  <Paragraphs>196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Constantia</vt:lpstr>
      <vt:lpstr>Times New Roman</vt:lpstr>
      <vt:lpstr>Wingdings</vt:lpstr>
      <vt:lpstr>Retrospect</vt:lpstr>
      <vt:lpstr>microbiology</vt:lpstr>
      <vt:lpstr>Objectives:</vt:lpstr>
      <vt:lpstr>PowerPoint Presentation</vt:lpstr>
      <vt:lpstr>Types of fungal infections</vt:lpstr>
      <vt:lpstr>PowerPoint Presentation</vt:lpstr>
      <vt:lpstr> Diseases in immunocompromised host  Risk factors: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</vt:lpstr>
      <vt:lpstr>PowerPoint Presentation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</dc:title>
  <dc:creator>kobe</dc:creator>
  <cp:lastModifiedBy>شوق</cp:lastModifiedBy>
  <cp:revision>25</cp:revision>
  <dcterms:created xsi:type="dcterms:W3CDTF">2016-10-31T16:29:11Z</dcterms:created>
  <dcterms:modified xsi:type="dcterms:W3CDTF">2016-11-12T20:07:54Z</dcterms:modified>
</cp:coreProperties>
</file>