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sldIdLst>
    <p:sldId id="256" r:id="rId2"/>
    <p:sldId id="257" r:id="rId3"/>
    <p:sldId id="283" r:id="rId4"/>
    <p:sldId id="284" r:id="rId5"/>
    <p:sldId id="287" r:id="rId6"/>
    <p:sldId id="273" r:id="rId7"/>
    <p:sldId id="274" r:id="rId8"/>
    <p:sldId id="261" r:id="rId9"/>
    <p:sldId id="263" r:id="rId10"/>
    <p:sldId id="275" r:id="rId11"/>
    <p:sldId id="264" r:id="rId12"/>
    <p:sldId id="276" r:id="rId13"/>
    <p:sldId id="265" r:id="rId14"/>
    <p:sldId id="277" r:id="rId15"/>
    <p:sldId id="285" r:id="rId16"/>
    <p:sldId id="260" r:id="rId17"/>
    <p:sldId id="286" r:id="rId18"/>
    <p:sldId id="269" r:id="rId19"/>
    <p:sldId id="268" r:id="rId20"/>
    <p:sldId id="278" r:id="rId21"/>
    <p:sldId id="279" r:id="rId22"/>
    <p:sldId id="280" r:id="rId23"/>
    <p:sldId id="25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>
        <p:scale>
          <a:sx n="90" d="100"/>
          <a:sy n="90" d="100"/>
        </p:scale>
        <p:origin x="656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CE16F-B63C-7E40-B571-862C2C0FD0A9}" type="doc">
      <dgm:prSet loTypeId="urn:microsoft.com/office/officeart/2005/8/layout/hList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6DB7C-26C3-B548-85FC-E730450D1B04}">
      <dgm:prSet custT="1"/>
      <dgm:spPr/>
      <dgm:t>
        <a:bodyPr/>
        <a:lstStyle/>
        <a:p>
          <a:pPr rtl="0"/>
          <a:r>
            <a:rPr lang="en-US" sz="2400" b="1" dirty="0" err="1" smtClean="0"/>
            <a:t>Penicillins</a:t>
          </a:r>
          <a:r>
            <a:rPr lang="en-US" sz="2400" b="1" dirty="0" smtClean="0"/>
            <a:t> </a:t>
          </a:r>
          <a:endParaRPr lang="en-US" sz="2400" dirty="0"/>
        </a:p>
      </dgm:t>
    </dgm:pt>
    <dgm:pt modelId="{73341D68-586F-3345-9AFA-E431C0DEF140}" type="parTrans" cxnId="{B510F295-05BD-9649-B208-F3CC5605AD1F}">
      <dgm:prSet/>
      <dgm:spPr/>
      <dgm:t>
        <a:bodyPr/>
        <a:lstStyle/>
        <a:p>
          <a:endParaRPr lang="en-US"/>
        </a:p>
      </dgm:t>
    </dgm:pt>
    <dgm:pt modelId="{39A3DA3A-D0C4-B243-AD2C-A7AF61EB19F4}" type="sibTrans" cxnId="{B510F295-05BD-9649-B208-F3CC5605AD1F}">
      <dgm:prSet/>
      <dgm:spPr/>
      <dgm:t>
        <a:bodyPr/>
        <a:lstStyle/>
        <a:p>
          <a:endParaRPr lang="en-US"/>
        </a:p>
      </dgm:t>
    </dgm:pt>
    <dgm:pt modelId="{92253B75-17AF-0943-8846-F2B30D6BBEC8}">
      <dgm:prSet custT="1"/>
      <dgm:spPr/>
      <dgm:t>
        <a:bodyPr/>
        <a:lstStyle/>
        <a:p>
          <a:pPr rtl="0"/>
          <a:r>
            <a:rPr lang="en-US" sz="2400" dirty="0" err="1" smtClean="0"/>
            <a:t>Cephalosphoeins</a:t>
          </a:r>
          <a:endParaRPr lang="en-US" sz="2400" dirty="0"/>
        </a:p>
      </dgm:t>
    </dgm:pt>
    <dgm:pt modelId="{3E177C22-5BC2-A447-AD48-54B31C3D3803}" type="parTrans" cxnId="{20937133-F1E1-AC4B-9260-CCE655960066}">
      <dgm:prSet/>
      <dgm:spPr/>
      <dgm:t>
        <a:bodyPr/>
        <a:lstStyle/>
        <a:p>
          <a:endParaRPr lang="en-US"/>
        </a:p>
      </dgm:t>
    </dgm:pt>
    <dgm:pt modelId="{32B923FE-B953-C34C-B9C5-CB0666D547C0}" type="sibTrans" cxnId="{20937133-F1E1-AC4B-9260-CCE655960066}">
      <dgm:prSet/>
      <dgm:spPr/>
      <dgm:t>
        <a:bodyPr/>
        <a:lstStyle/>
        <a:p>
          <a:endParaRPr lang="en-US"/>
        </a:p>
      </dgm:t>
    </dgm:pt>
    <dgm:pt modelId="{C91E2909-E166-5C4D-A9D6-3F5F757A27DB}">
      <dgm:prSet custT="1"/>
      <dgm:spPr/>
      <dgm:t>
        <a:bodyPr/>
        <a:lstStyle/>
        <a:p>
          <a:pPr rtl="0"/>
          <a:r>
            <a:rPr lang="en-US" sz="2400" dirty="0" err="1" smtClean="0"/>
            <a:t>Glycopeptides</a:t>
          </a:r>
          <a:endParaRPr lang="en-US" sz="2400" dirty="0"/>
        </a:p>
      </dgm:t>
    </dgm:pt>
    <dgm:pt modelId="{0BDF6245-0AD1-1D44-AEFA-4A8E62E9BFB4}" type="parTrans" cxnId="{90D77A11-2EB3-5D4C-BD91-FB1F5CB4CA57}">
      <dgm:prSet/>
      <dgm:spPr/>
      <dgm:t>
        <a:bodyPr/>
        <a:lstStyle/>
        <a:p>
          <a:endParaRPr lang="en-US"/>
        </a:p>
      </dgm:t>
    </dgm:pt>
    <dgm:pt modelId="{00953FA7-66C8-9643-97C0-D44BD7482533}" type="sibTrans" cxnId="{90D77A11-2EB3-5D4C-BD91-FB1F5CB4CA57}">
      <dgm:prSet/>
      <dgm:spPr/>
      <dgm:t>
        <a:bodyPr/>
        <a:lstStyle/>
        <a:p>
          <a:endParaRPr lang="en-US"/>
        </a:p>
      </dgm:t>
    </dgm:pt>
    <dgm:pt modelId="{4C424BD8-FC32-5347-956F-445470CC3E39}" type="pres">
      <dgm:prSet presAssocID="{6F2CE16F-B63C-7E40-B571-862C2C0FD0A9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8DF9D78A-568D-2F47-A47C-917BC80E101F}" type="pres">
      <dgm:prSet presAssocID="{8806DB7C-26C3-B548-85FC-E730450D1B04}" presName="posSpace" presStyleCnt="0"/>
      <dgm:spPr/>
    </dgm:pt>
    <dgm:pt modelId="{AEB79900-C022-DA4F-9490-4C8C1E33DE44}" type="pres">
      <dgm:prSet presAssocID="{8806DB7C-26C3-B548-85FC-E730450D1B04}" presName="vertFlow" presStyleCnt="0"/>
      <dgm:spPr/>
    </dgm:pt>
    <dgm:pt modelId="{9449459E-BA37-3B42-8A89-901BC2B0D6BB}" type="pres">
      <dgm:prSet presAssocID="{8806DB7C-26C3-B548-85FC-E730450D1B04}" presName="topSpace" presStyleCnt="0"/>
      <dgm:spPr/>
    </dgm:pt>
    <dgm:pt modelId="{DEDDF0FA-8824-804C-A027-BA71D484BF2D}" type="pres">
      <dgm:prSet presAssocID="{8806DB7C-26C3-B548-85FC-E730450D1B04}" presName="firstComp" presStyleCnt="0"/>
      <dgm:spPr/>
    </dgm:pt>
    <dgm:pt modelId="{040D6E34-5B20-7B4F-8A7E-2F5324A9B478}" type="pres">
      <dgm:prSet presAssocID="{8806DB7C-26C3-B548-85FC-E730450D1B04}" presName="firstChild" presStyleLbl="bgAccFollowNode1" presStyleIdx="0" presStyleCnt="3" custScaleX="119888" custScaleY="454997" custLinFactX="88510" custLinFactNeighborX="100000" custLinFactNeighborY="73095"/>
      <dgm:spPr/>
    </dgm:pt>
    <dgm:pt modelId="{B1BCD389-7846-DD49-8A77-9CA265847E00}" type="pres">
      <dgm:prSet presAssocID="{8806DB7C-26C3-B548-85FC-E730450D1B04}" presName="firstChildTx" presStyleLbl="bgAccFollowNode1" presStyleIdx="0" presStyleCnt="3">
        <dgm:presLayoutVars>
          <dgm:bulletEnabled val="1"/>
        </dgm:presLayoutVars>
      </dgm:prSet>
      <dgm:spPr/>
    </dgm:pt>
    <dgm:pt modelId="{A4D643A6-D4AE-4448-BC91-86C83A0B2AEF}" type="pres">
      <dgm:prSet presAssocID="{8806DB7C-26C3-B548-85FC-E730450D1B04}" presName="negSpace" presStyleCnt="0"/>
      <dgm:spPr/>
    </dgm:pt>
    <dgm:pt modelId="{A11380F4-D89F-904B-8BE6-9220B88617D5}" type="pres">
      <dgm:prSet presAssocID="{8806DB7C-26C3-B548-85FC-E730450D1B04}" presName="circle" presStyleLbl="node1" presStyleIdx="0" presStyleCnt="3" custScaleX="222256" custLinFactX="100000" custLinFactNeighborX="165073" custLinFactNeighborY="11404"/>
      <dgm:spPr/>
      <dgm:t>
        <a:bodyPr/>
        <a:lstStyle/>
        <a:p>
          <a:pPr rtl="1"/>
          <a:endParaRPr lang="ar-SA"/>
        </a:p>
      </dgm:t>
    </dgm:pt>
    <dgm:pt modelId="{7F47FC68-9BC7-AA4D-A72B-538240824F3F}" type="pres">
      <dgm:prSet presAssocID="{39A3DA3A-D0C4-B243-AD2C-A7AF61EB19F4}" presName="transSpace" presStyleCnt="0"/>
      <dgm:spPr/>
    </dgm:pt>
    <dgm:pt modelId="{AB154256-AE7A-8845-803B-EC21B1260C40}" type="pres">
      <dgm:prSet presAssocID="{92253B75-17AF-0943-8846-F2B30D6BBEC8}" presName="posSpace" presStyleCnt="0"/>
      <dgm:spPr/>
    </dgm:pt>
    <dgm:pt modelId="{38FD0D33-B2AD-974E-95EC-68036EF43853}" type="pres">
      <dgm:prSet presAssocID="{92253B75-17AF-0943-8846-F2B30D6BBEC8}" presName="vertFlow" presStyleCnt="0"/>
      <dgm:spPr/>
    </dgm:pt>
    <dgm:pt modelId="{8141C61F-E40C-DE45-A4F7-C4928D85C444}" type="pres">
      <dgm:prSet presAssocID="{92253B75-17AF-0943-8846-F2B30D6BBEC8}" presName="topSpace" presStyleCnt="0"/>
      <dgm:spPr/>
    </dgm:pt>
    <dgm:pt modelId="{23161B81-84C1-C346-93D3-AEC61089B94D}" type="pres">
      <dgm:prSet presAssocID="{92253B75-17AF-0943-8846-F2B30D6BBEC8}" presName="firstComp" presStyleCnt="0"/>
      <dgm:spPr/>
    </dgm:pt>
    <dgm:pt modelId="{ABC9745A-90C9-1F4F-9C40-41A257D2DA49}" type="pres">
      <dgm:prSet presAssocID="{92253B75-17AF-0943-8846-F2B30D6BBEC8}" presName="firstChild" presStyleLbl="bgAccFollowNode1" presStyleIdx="1" presStyleCnt="3" custScaleX="123531" custScaleY="412616" custLinFactY="9908" custLinFactNeighborX="95228" custLinFactNeighborY="100000"/>
      <dgm:spPr/>
    </dgm:pt>
    <dgm:pt modelId="{B4B5CD00-ED6B-4A43-AAD4-3F71A837C432}" type="pres">
      <dgm:prSet presAssocID="{92253B75-17AF-0943-8846-F2B30D6BBEC8}" presName="firstChildTx" presStyleLbl="bgAccFollowNode1" presStyleIdx="1" presStyleCnt="3">
        <dgm:presLayoutVars>
          <dgm:bulletEnabled val="1"/>
        </dgm:presLayoutVars>
      </dgm:prSet>
      <dgm:spPr/>
    </dgm:pt>
    <dgm:pt modelId="{0159E1A6-FD92-DD41-8BC4-DD66F44E18B2}" type="pres">
      <dgm:prSet presAssocID="{92253B75-17AF-0943-8846-F2B30D6BBEC8}" presName="negSpace" presStyleCnt="0"/>
      <dgm:spPr/>
    </dgm:pt>
    <dgm:pt modelId="{4B2E40A8-39D1-0A4E-8292-89F723BD8EDF}" type="pres">
      <dgm:prSet presAssocID="{92253B75-17AF-0943-8846-F2B30D6BBEC8}" presName="circle" presStyleLbl="node1" presStyleIdx="1" presStyleCnt="3" custScaleX="327189" custScaleY="139580" custLinFactNeighborX="71508" custLinFactNeighborY="3351"/>
      <dgm:spPr/>
      <dgm:t>
        <a:bodyPr/>
        <a:lstStyle/>
        <a:p>
          <a:pPr rtl="1"/>
          <a:endParaRPr lang="ar-SA"/>
        </a:p>
      </dgm:t>
    </dgm:pt>
    <dgm:pt modelId="{C3BA0768-9472-E041-8B52-34C69FAECB7C}" type="pres">
      <dgm:prSet presAssocID="{32B923FE-B953-C34C-B9C5-CB0666D547C0}" presName="transSpace" presStyleCnt="0"/>
      <dgm:spPr/>
    </dgm:pt>
    <dgm:pt modelId="{542C1E52-4B6F-0B43-955C-A1410B60DAD4}" type="pres">
      <dgm:prSet presAssocID="{C91E2909-E166-5C4D-A9D6-3F5F757A27DB}" presName="posSpace" presStyleCnt="0"/>
      <dgm:spPr/>
    </dgm:pt>
    <dgm:pt modelId="{ECE28F33-055D-C04F-8B38-952AF5640E8B}" type="pres">
      <dgm:prSet presAssocID="{C91E2909-E166-5C4D-A9D6-3F5F757A27DB}" presName="vertFlow" presStyleCnt="0"/>
      <dgm:spPr/>
    </dgm:pt>
    <dgm:pt modelId="{5D4485A8-DE5B-3C43-9DBC-630F21ED97A6}" type="pres">
      <dgm:prSet presAssocID="{C91E2909-E166-5C4D-A9D6-3F5F757A27DB}" presName="topSpace" presStyleCnt="0"/>
      <dgm:spPr/>
    </dgm:pt>
    <dgm:pt modelId="{9DDA6970-D2AA-6642-B03C-0BDC8AEE2505}" type="pres">
      <dgm:prSet presAssocID="{C91E2909-E166-5C4D-A9D6-3F5F757A27DB}" presName="firstComp" presStyleCnt="0"/>
      <dgm:spPr/>
    </dgm:pt>
    <dgm:pt modelId="{CBEC530A-619E-9848-9230-1A0A896C3956}" type="pres">
      <dgm:prSet presAssocID="{C91E2909-E166-5C4D-A9D6-3F5F757A27DB}" presName="firstChild" presStyleLbl="bgAccFollowNode1" presStyleIdx="2" presStyleCnt="3" custScaleX="126118" custScaleY="425761" custLinFactY="1887" custLinFactNeighborX="-43103" custLinFactNeighborY="100000"/>
      <dgm:spPr/>
    </dgm:pt>
    <dgm:pt modelId="{48E27518-A167-4F4D-8200-E21626988CD2}" type="pres">
      <dgm:prSet presAssocID="{C91E2909-E166-5C4D-A9D6-3F5F757A27DB}" presName="firstChildTx" presStyleLbl="bgAccFollowNode1" presStyleIdx="2" presStyleCnt="3">
        <dgm:presLayoutVars>
          <dgm:bulletEnabled val="1"/>
        </dgm:presLayoutVars>
      </dgm:prSet>
      <dgm:spPr/>
    </dgm:pt>
    <dgm:pt modelId="{42A04F17-6A16-0A4C-921F-846F212FBE3E}" type="pres">
      <dgm:prSet presAssocID="{C91E2909-E166-5C4D-A9D6-3F5F757A27DB}" presName="negSpace" presStyleCnt="0"/>
      <dgm:spPr/>
    </dgm:pt>
    <dgm:pt modelId="{D9AB76F1-93BB-4D4B-949B-062CCAD345EC}" type="pres">
      <dgm:prSet presAssocID="{C91E2909-E166-5C4D-A9D6-3F5F757A27DB}" presName="circle" presStyleLbl="node1" presStyleIdx="2" presStyleCnt="3" custScaleX="306625" custScaleY="156267" custLinFactNeighborX="-59979" custLinFactNeighborY="-14585"/>
      <dgm:spPr/>
      <dgm:t>
        <a:bodyPr/>
        <a:lstStyle/>
        <a:p>
          <a:pPr rtl="1"/>
          <a:endParaRPr lang="ar-SA"/>
        </a:p>
      </dgm:t>
    </dgm:pt>
  </dgm:ptLst>
  <dgm:cxnLst>
    <dgm:cxn modelId="{B510F295-05BD-9649-B208-F3CC5605AD1F}" srcId="{6F2CE16F-B63C-7E40-B571-862C2C0FD0A9}" destId="{8806DB7C-26C3-B548-85FC-E730450D1B04}" srcOrd="0" destOrd="0" parTransId="{73341D68-586F-3345-9AFA-E431C0DEF140}" sibTransId="{39A3DA3A-D0C4-B243-AD2C-A7AF61EB19F4}"/>
    <dgm:cxn modelId="{4107EE46-D437-174D-B271-B4A488C9F4D8}" type="presOf" srcId="{C91E2909-E166-5C4D-A9D6-3F5F757A27DB}" destId="{D9AB76F1-93BB-4D4B-949B-062CCAD345EC}" srcOrd="0" destOrd="0" presId="urn:microsoft.com/office/officeart/2005/8/layout/hList9"/>
    <dgm:cxn modelId="{72804802-262E-0E44-B309-962D697D9E96}" type="presOf" srcId="{8806DB7C-26C3-B548-85FC-E730450D1B04}" destId="{A11380F4-D89F-904B-8BE6-9220B88617D5}" srcOrd="0" destOrd="0" presId="urn:microsoft.com/office/officeart/2005/8/layout/hList9"/>
    <dgm:cxn modelId="{4FD24CE2-C8CA-594A-98D0-9CB1D2EF6F5A}" type="presOf" srcId="{6F2CE16F-B63C-7E40-B571-862C2C0FD0A9}" destId="{4C424BD8-FC32-5347-956F-445470CC3E39}" srcOrd="0" destOrd="0" presId="urn:microsoft.com/office/officeart/2005/8/layout/hList9"/>
    <dgm:cxn modelId="{20937133-F1E1-AC4B-9260-CCE655960066}" srcId="{6F2CE16F-B63C-7E40-B571-862C2C0FD0A9}" destId="{92253B75-17AF-0943-8846-F2B30D6BBEC8}" srcOrd="1" destOrd="0" parTransId="{3E177C22-5BC2-A447-AD48-54B31C3D3803}" sibTransId="{32B923FE-B953-C34C-B9C5-CB0666D547C0}"/>
    <dgm:cxn modelId="{F3382DD6-80D1-0B48-9D51-B87D09216D8F}" type="presOf" srcId="{92253B75-17AF-0943-8846-F2B30D6BBEC8}" destId="{4B2E40A8-39D1-0A4E-8292-89F723BD8EDF}" srcOrd="0" destOrd="0" presId="urn:microsoft.com/office/officeart/2005/8/layout/hList9"/>
    <dgm:cxn modelId="{90D77A11-2EB3-5D4C-BD91-FB1F5CB4CA57}" srcId="{6F2CE16F-B63C-7E40-B571-862C2C0FD0A9}" destId="{C91E2909-E166-5C4D-A9D6-3F5F757A27DB}" srcOrd="2" destOrd="0" parTransId="{0BDF6245-0AD1-1D44-AEFA-4A8E62E9BFB4}" sibTransId="{00953FA7-66C8-9643-97C0-D44BD7482533}"/>
    <dgm:cxn modelId="{5407F1CB-3675-E949-9787-FE63F45D7577}" type="presParOf" srcId="{4C424BD8-FC32-5347-956F-445470CC3E39}" destId="{8DF9D78A-568D-2F47-A47C-917BC80E101F}" srcOrd="0" destOrd="0" presId="urn:microsoft.com/office/officeart/2005/8/layout/hList9"/>
    <dgm:cxn modelId="{9C0774ED-484A-4B49-8ED9-3CE110368D0D}" type="presParOf" srcId="{4C424BD8-FC32-5347-956F-445470CC3E39}" destId="{AEB79900-C022-DA4F-9490-4C8C1E33DE44}" srcOrd="1" destOrd="0" presId="urn:microsoft.com/office/officeart/2005/8/layout/hList9"/>
    <dgm:cxn modelId="{CB0E28CA-1CF9-8F4D-9A1B-95300724DF2C}" type="presParOf" srcId="{AEB79900-C022-DA4F-9490-4C8C1E33DE44}" destId="{9449459E-BA37-3B42-8A89-901BC2B0D6BB}" srcOrd="0" destOrd="0" presId="urn:microsoft.com/office/officeart/2005/8/layout/hList9"/>
    <dgm:cxn modelId="{3B514C27-6886-FB4A-B31A-C298CDA3A791}" type="presParOf" srcId="{AEB79900-C022-DA4F-9490-4C8C1E33DE44}" destId="{DEDDF0FA-8824-804C-A027-BA71D484BF2D}" srcOrd="1" destOrd="0" presId="urn:microsoft.com/office/officeart/2005/8/layout/hList9"/>
    <dgm:cxn modelId="{B3064B09-FF1F-6C4B-952F-32F7CFF45194}" type="presParOf" srcId="{DEDDF0FA-8824-804C-A027-BA71D484BF2D}" destId="{040D6E34-5B20-7B4F-8A7E-2F5324A9B478}" srcOrd="0" destOrd="0" presId="urn:microsoft.com/office/officeart/2005/8/layout/hList9"/>
    <dgm:cxn modelId="{8A02603D-22F3-C841-946A-D03DE9A69539}" type="presParOf" srcId="{DEDDF0FA-8824-804C-A027-BA71D484BF2D}" destId="{B1BCD389-7846-DD49-8A77-9CA265847E00}" srcOrd="1" destOrd="0" presId="urn:microsoft.com/office/officeart/2005/8/layout/hList9"/>
    <dgm:cxn modelId="{62F9DCB0-0B6E-EB46-B37A-1819CD1BD074}" type="presParOf" srcId="{4C424BD8-FC32-5347-956F-445470CC3E39}" destId="{A4D643A6-D4AE-4448-BC91-86C83A0B2AEF}" srcOrd="2" destOrd="0" presId="urn:microsoft.com/office/officeart/2005/8/layout/hList9"/>
    <dgm:cxn modelId="{F778B139-7149-444F-BEF5-BE12580C4BF8}" type="presParOf" srcId="{4C424BD8-FC32-5347-956F-445470CC3E39}" destId="{A11380F4-D89F-904B-8BE6-9220B88617D5}" srcOrd="3" destOrd="0" presId="urn:microsoft.com/office/officeart/2005/8/layout/hList9"/>
    <dgm:cxn modelId="{7B6519D2-E5B4-FF4C-B8F6-324DCEC46D2A}" type="presParOf" srcId="{4C424BD8-FC32-5347-956F-445470CC3E39}" destId="{7F47FC68-9BC7-AA4D-A72B-538240824F3F}" srcOrd="4" destOrd="0" presId="urn:microsoft.com/office/officeart/2005/8/layout/hList9"/>
    <dgm:cxn modelId="{F5944433-40D2-294A-8B24-E6D507702F80}" type="presParOf" srcId="{4C424BD8-FC32-5347-956F-445470CC3E39}" destId="{AB154256-AE7A-8845-803B-EC21B1260C40}" srcOrd="5" destOrd="0" presId="urn:microsoft.com/office/officeart/2005/8/layout/hList9"/>
    <dgm:cxn modelId="{FA222E4B-B20F-1945-807D-A30549C14202}" type="presParOf" srcId="{4C424BD8-FC32-5347-956F-445470CC3E39}" destId="{38FD0D33-B2AD-974E-95EC-68036EF43853}" srcOrd="6" destOrd="0" presId="urn:microsoft.com/office/officeart/2005/8/layout/hList9"/>
    <dgm:cxn modelId="{FA523F9B-28E0-FA41-9F48-3E930914BDD7}" type="presParOf" srcId="{38FD0D33-B2AD-974E-95EC-68036EF43853}" destId="{8141C61F-E40C-DE45-A4F7-C4928D85C444}" srcOrd="0" destOrd="0" presId="urn:microsoft.com/office/officeart/2005/8/layout/hList9"/>
    <dgm:cxn modelId="{9A339A95-A1B0-A545-82AF-043BB2A3EB2E}" type="presParOf" srcId="{38FD0D33-B2AD-974E-95EC-68036EF43853}" destId="{23161B81-84C1-C346-93D3-AEC61089B94D}" srcOrd="1" destOrd="0" presId="urn:microsoft.com/office/officeart/2005/8/layout/hList9"/>
    <dgm:cxn modelId="{6925FF5A-9E25-4B47-8EF5-0FF883430841}" type="presParOf" srcId="{23161B81-84C1-C346-93D3-AEC61089B94D}" destId="{ABC9745A-90C9-1F4F-9C40-41A257D2DA49}" srcOrd="0" destOrd="0" presId="urn:microsoft.com/office/officeart/2005/8/layout/hList9"/>
    <dgm:cxn modelId="{A8F3F5A2-B2FB-A147-A4A9-C586AEF992B4}" type="presParOf" srcId="{23161B81-84C1-C346-93D3-AEC61089B94D}" destId="{B4B5CD00-ED6B-4A43-AAD4-3F71A837C432}" srcOrd="1" destOrd="0" presId="urn:microsoft.com/office/officeart/2005/8/layout/hList9"/>
    <dgm:cxn modelId="{049112BC-8FAC-9040-B503-88A8D0A6E341}" type="presParOf" srcId="{4C424BD8-FC32-5347-956F-445470CC3E39}" destId="{0159E1A6-FD92-DD41-8BC4-DD66F44E18B2}" srcOrd="7" destOrd="0" presId="urn:microsoft.com/office/officeart/2005/8/layout/hList9"/>
    <dgm:cxn modelId="{3DFA1633-7BA1-104A-A302-4EBAC6CD6E71}" type="presParOf" srcId="{4C424BD8-FC32-5347-956F-445470CC3E39}" destId="{4B2E40A8-39D1-0A4E-8292-89F723BD8EDF}" srcOrd="8" destOrd="0" presId="urn:microsoft.com/office/officeart/2005/8/layout/hList9"/>
    <dgm:cxn modelId="{259212D6-D5F1-6E48-A020-D60A2F1E6ECB}" type="presParOf" srcId="{4C424BD8-FC32-5347-956F-445470CC3E39}" destId="{C3BA0768-9472-E041-8B52-34C69FAECB7C}" srcOrd="9" destOrd="0" presId="urn:microsoft.com/office/officeart/2005/8/layout/hList9"/>
    <dgm:cxn modelId="{00585177-C8FF-3D44-B9B4-4B6BB780FB62}" type="presParOf" srcId="{4C424BD8-FC32-5347-956F-445470CC3E39}" destId="{542C1E52-4B6F-0B43-955C-A1410B60DAD4}" srcOrd="10" destOrd="0" presId="urn:microsoft.com/office/officeart/2005/8/layout/hList9"/>
    <dgm:cxn modelId="{E62563B2-DD3A-0143-80EF-B417CF0D1F7A}" type="presParOf" srcId="{4C424BD8-FC32-5347-956F-445470CC3E39}" destId="{ECE28F33-055D-C04F-8B38-952AF5640E8B}" srcOrd="11" destOrd="0" presId="urn:microsoft.com/office/officeart/2005/8/layout/hList9"/>
    <dgm:cxn modelId="{BAB3FC72-C10A-FD41-BA8E-ECB915C47DDF}" type="presParOf" srcId="{ECE28F33-055D-C04F-8B38-952AF5640E8B}" destId="{5D4485A8-DE5B-3C43-9DBC-630F21ED97A6}" srcOrd="0" destOrd="0" presId="urn:microsoft.com/office/officeart/2005/8/layout/hList9"/>
    <dgm:cxn modelId="{46218D25-3708-1B43-B090-61CD239DCF77}" type="presParOf" srcId="{ECE28F33-055D-C04F-8B38-952AF5640E8B}" destId="{9DDA6970-D2AA-6642-B03C-0BDC8AEE2505}" srcOrd="1" destOrd="0" presId="urn:microsoft.com/office/officeart/2005/8/layout/hList9"/>
    <dgm:cxn modelId="{13E90433-3B98-FC47-ACBC-4F013531B0B8}" type="presParOf" srcId="{9DDA6970-D2AA-6642-B03C-0BDC8AEE2505}" destId="{CBEC530A-619E-9848-9230-1A0A896C3956}" srcOrd="0" destOrd="0" presId="urn:microsoft.com/office/officeart/2005/8/layout/hList9"/>
    <dgm:cxn modelId="{080434C6-B2EF-0B41-B339-C60E50B405D1}" type="presParOf" srcId="{9DDA6970-D2AA-6642-B03C-0BDC8AEE2505}" destId="{48E27518-A167-4F4D-8200-E21626988CD2}" srcOrd="1" destOrd="0" presId="urn:microsoft.com/office/officeart/2005/8/layout/hList9"/>
    <dgm:cxn modelId="{9FC3CD38-11C6-E54A-A3F6-6987D3A72961}" type="presParOf" srcId="{4C424BD8-FC32-5347-956F-445470CC3E39}" destId="{42A04F17-6A16-0A4C-921F-846F212FBE3E}" srcOrd="12" destOrd="0" presId="urn:microsoft.com/office/officeart/2005/8/layout/hList9"/>
    <dgm:cxn modelId="{712A64EE-DF25-5A49-9B8F-E198632F59AE}" type="presParOf" srcId="{4C424BD8-FC32-5347-956F-445470CC3E39}" destId="{D9AB76F1-93BB-4D4B-949B-062CCAD345E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586BB-DB1D-C145-92C3-24932D27B83B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CAA73-9F8F-3D49-8625-9FDD0CBF552D}">
      <dgm:prSet phldrT="[Text]" custT="1"/>
      <dgm:spPr/>
      <dgm:t>
        <a:bodyPr/>
        <a:lstStyle/>
        <a:p>
          <a:r>
            <a:rPr lang="en-US" sz="2400" b="1" u="sng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2) Inhibit of Cell Membrane</a:t>
          </a:r>
          <a:endParaRPr lang="en-US" sz="2400" dirty="0">
            <a:solidFill>
              <a:schemeClr val="bg1"/>
            </a:solidFill>
          </a:endParaRPr>
        </a:p>
      </dgm:t>
    </dgm:pt>
    <dgm:pt modelId="{1FB549E7-4D74-3746-AE0E-0CBD5D6EB825}" type="parTrans" cxnId="{DB3BF814-C375-9748-85C0-0ACA36C26726}">
      <dgm:prSet/>
      <dgm:spPr/>
      <dgm:t>
        <a:bodyPr/>
        <a:lstStyle/>
        <a:p>
          <a:endParaRPr lang="en-US"/>
        </a:p>
      </dgm:t>
    </dgm:pt>
    <dgm:pt modelId="{EFE3AA12-73E3-824F-9808-9D8D0CEC6492}" type="sibTrans" cxnId="{DB3BF814-C375-9748-85C0-0ACA36C26726}">
      <dgm:prSet/>
      <dgm:spPr/>
      <dgm:t>
        <a:bodyPr/>
        <a:lstStyle/>
        <a:p>
          <a:endParaRPr lang="en-US"/>
        </a:p>
      </dgm:t>
    </dgm:pt>
    <dgm:pt modelId="{98A684C9-F1E6-6C40-B6AA-0A1CEFD6E207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</a:t>
          </a:r>
          <a:r>
            <a:rPr lang="en-US" dirty="0" err="1" smtClean="0">
              <a:solidFill>
                <a:srgbClr val="FF0000"/>
              </a:solidFill>
            </a:rPr>
            <a:t>Colistin</a:t>
          </a:r>
          <a:r>
            <a:rPr lang="en-US" dirty="0" smtClean="0">
              <a:solidFill>
                <a:srgbClr val="FF0000"/>
              </a:solidFill>
            </a:rPr>
            <a:t> &amp; </a:t>
          </a:r>
          <a:r>
            <a:rPr lang="en-US" dirty="0" err="1" smtClean="0"/>
            <a:t>Polymyxin</a:t>
          </a:r>
          <a:r>
            <a:rPr lang="en-US" dirty="0" smtClean="0"/>
            <a:t> B</a:t>
          </a:r>
          <a:endParaRPr lang="en-US" dirty="0">
            <a:solidFill>
              <a:srgbClr val="FF0000"/>
            </a:solidFill>
          </a:endParaRPr>
        </a:p>
      </dgm:t>
    </dgm:pt>
    <dgm:pt modelId="{450B8271-1BB1-4641-BBDB-6C0886A228B0}" type="parTrans" cxnId="{E29FBE59-6A9C-934C-8AE3-EC95539D0511}">
      <dgm:prSet/>
      <dgm:spPr/>
      <dgm:t>
        <a:bodyPr/>
        <a:lstStyle/>
        <a:p>
          <a:endParaRPr lang="en-US"/>
        </a:p>
      </dgm:t>
    </dgm:pt>
    <dgm:pt modelId="{060FFE99-C205-4540-962D-6DF536F43471}" type="sibTrans" cxnId="{E29FBE59-6A9C-934C-8AE3-EC95539D0511}">
      <dgm:prSet/>
      <dgm:spPr/>
      <dgm:t>
        <a:bodyPr/>
        <a:lstStyle/>
        <a:p>
          <a:endParaRPr lang="en-US"/>
        </a:p>
      </dgm:t>
    </dgm:pt>
    <dgm:pt modelId="{2247BD61-A4EF-6A48-B14B-137633946BE4}">
      <dgm:prSet phldrT="[Text]"/>
      <dgm:spPr/>
      <dgm:t>
        <a:bodyPr/>
        <a:lstStyle/>
        <a:p>
          <a:r>
            <a:rPr lang="en-US" dirty="0" smtClean="0"/>
            <a:t>*</a:t>
          </a:r>
          <a:r>
            <a:rPr lang="en-US" b="1" dirty="0" smtClean="0"/>
            <a:t>Narrow</a:t>
          </a:r>
          <a:r>
            <a:rPr lang="en-US" dirty="0" smtClean="0"/>
            <a:t> Spectrum</a:t>
          </a:r>
        </a:p>
        <a:p>
          <a:r>
            <a:rPr lang="en-US" dirty="0" smtClean="0"/>
            <a:t>*</a:t>
          </a:r>
          <a:r>
            <a:rPr lang="en-US" dirty="0" smtClean="0">
              <a:solidFill>
                <a:srgbClr val="0000FF"/>
              </a:solidFill>
            </a:rPr>
            <a:t>Gram –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r>
            <a:rPr lang="en-US" dirty="0" smtClean="0">
              <a:solidFill>
                <a:srgbClr val="0000FF"/>
              </a:solidFill>
            </a:rPr>
            <a:t> </a:t>
          </a:r>
        </a:p>
        <a:p>
          <a:r>
            <a:rPr lang="en-US" dirty="0" smtClean="0"/>
            <a:t>*Used as multidrug resistance gram -</a:t>
          </a:r>
          <a:r>
            <a:rPr lang="en-US" dirty="0" err="1" smtClean="0"/>
            <a:t>ve</a:t>
          </a:r>
          <a:r>
            <a:rPr lang="en-US" dirty="0" smtClean="0"/>
            <a:t> </a:t>
          </a:r>
          <a:endParaRPr lang="en-US" dirty="0"/>
        </a:p>
      </dgm:t>
    </dgm:pt>
    <dgm:pt modelId="{C90CE8E0-0BF9-4844-B7AE-1164AAB74AA1}" type="parTrans" cxnId="{7002FD43-F6E5-D64B-9F23-A9D2890A56FB}">
      <dgm:prSet/>
      <dgm:spPr/>
      <dgm:t>
        <a:bodyPr/>
        <a:lstStyle/>
        <a:p>
          <a:endParaRPr lang="en-US"/>
        </a:p>
      </dgm:t>
    </dgm:pt>
    <dgm:pt modelId="{ADFF6FCE-589B-8C4E-B06C-F4A5CA6F4091}" type="sibTrans" cxnId="{7002FD43-F6E5-D64B-9F23-A9D2890A56FB}">
      <dgm:prSet/>
      <dgm:spPr/>
      <dgm:t>
        <a:bodyPr/>
        <a:lstStyle/>
        <a:p>
          <a:endParaRPr lang="en-US"/>
        </a:p>
      </dgm:t>
    </dgm:pt>
    <dgm:pt modelId="{840783D9-16D5-FF4B-9815-4BCA8A8D7EF7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dirty="0" smtClean="0">
              <a:solidFill>
                <a:srgbClr val="FF0000"/>
              </a:solidFill>
            </a:rPr>
            <a:t>Nephrotoxicity</a:t>
          </a:r>
          <a:endParaRPr lang="en-US" dirty="0">
            <a:solidFill>
              <a:srgbClr val="FF0000"/>
            </a:solidFill>
          </a:endParaRPr>
        </a:p>
      </dgm:t>
    </dgm:pt>
    <dgm:pt modelId="{35603D34-AC74-7848-B285-75E68E206521}" type="parTrans" cxnId="{E5C77762-A1E0-694A-BF63-E6ACAE9FD69F}">
      <dgm:prSet/>
      <dgm:spPr/>
      <dgm:t>
        <a:bodyPr/>
        <a:lstStyle/>
        <a:p>
          <a:endParaRPr lang="en-US"/>
        </a:p>
      </dgm:t>
    </dgm:pt>
    <dgm:pt modelId="{0DC035E4-E2F8-A74F-8DB9-8892817D292F}" type="sibTrans" cxnId="{E5C77762-A1E0-694A-BF63-E6ACAE9FD69F}">
      <dgm:prSet/>
      <dgm:spPr/>
      <dgm:t>
        <a:bodyPr/>
        <a:lstStyle/>
        <a:p>
          <a:endParaRPr lang="en-US"/>
        </a:p>
      </dgm:t>
    </dgm:pt>
    <dgm:pt modelId="{4042C225-3BDB-284C-BC6B-719D9EC1F49A}" type="pres">
      <dgm:prSet presAssocID="{03C586BB-DB1D-C145-92C3-24932D27B8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5F1953A-999B-694F-B528-4812707C3E87}" type="pres">
      <dgm:prSet presAssocID="{19ACAA73-9F8F-3D49-8625-9FDD0CBF552D}" presName="root" presStyleCnt="0"/>
      <dgm:spPr/>
    </dgm:pt>
    <dgm:pt modelId="{C208B758-B40D-624E-8622-B718D0935E14}" type="pres">
      <dgm:prSet presAssocID="{19ACAA73-9F8F-3D49-8625-9FDD0CBF552D}" presName="rootComposite" presStyleCnt="0"/>
      <dgm:spPr/>
    </dgm:pt>
    <dgm:pt modelId="{636C6C81-891A-CF4C-8702-59379E003617}" type="pres">
      <dgm:prSet presAssocID="{19ACAA73-9F8F-3D49-8625-9FDD0CBF552D}" presName="rootText" presStyleLbl="node1" presStyleIdx="0" presStyleCnt="1" custScaleX="94514" custScaleY="43839"/>
      <dgm:spPr/>
      <dgm:t>
        <a:bodyPr/>
        <a:lstStyle/>
        <a:p>
          <a:endParaRPr lang="en-US"/>
        </a:p>
      </dgm:t>
    </dgm:pt>
    <dgm:pt modelId="{3B80A4DA-716B-ED4B-9DC0-C2CF48213639}" type="pres">
      <dgm:prSet presAssocID="{19ACAA73-9F8F-3D49-8625-9FDD0CBF552D}" presName="rootConnector" presStyleLbl="node1" presStyleIdx="0" presStyleCnt="1"/>
      <dgm:spPr/>
      <dgm:t>
        <a:bodyPr/>
        <a:lstStyle/>
        <a:p>
          <a:pPr rtl="1"/>
          <a:endParaRPr lang="ar-SA"/>
        </a:p>
      </dgm:t>
    </dgm:pt>
    <dgm:pt modelId="{CCD7A335-6AB4-C341-9438-FC64E1D953A9}" type="pres">
      <dgm:prSet presAssocID="{19ACAA73-9F8F-3D49-8625-9FDD0CBF552D}" presName="childShape" presStyleCnt="0"/>
      <dgm:spPr/>
    </dgm:pt>
    <dgm:pt modelId="{58D7F09B-7350-2345-86D8-4148EE8BA0D3}" type="pres">
      <dgm:prSet presAssocID="{450B8271-1BB1-4641-BBDB-6C0886A228B0}" presName="Name13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FFD18D9-C555-A448-9277-BBD204BD72F4}" type="pres">
      <dgm:prSet presAssocID="{98A684C9-F1E6-6C40-B6AA-0A1CEFD6E207}" presName="childText" presStyleLbl="bgAcc1" presStyleIdx="0" presStyleCnt="3" custScaleY="5632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183D05-82DA-5D45-902E-7E8A97D7C005}" type="pres">
      <dgm:prSet presAssocID="{C90CE8E0-0BF9-4844-B7AE-1164AAB74AA1}" presName="Name13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FE565711-E614-2041-9A50-ED6DE1ECB741}" type="pres">
      <dgm:prSet presAssocID="{2247BD61-A4EF-6A48-B14B-137633946BE4}" presName="childText" presStyleLbl="bgAcc1" presStyleIdx="1" presStyleCnt="3" custScaleX="180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EBAAD-E989-E34F-B25E-11A48404BE5A}" type="pres">
      <dgm:prSet presAssocID="{35603D34-AC74-7848-B285-75E68E206521}" presName="Name13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642CFDE8-3E9B-8345-8E82-DE961038D880}" type="pres">
      <dgm:prSet presAssocID="{840783D9-16D5-FF4B-9815-4BCA8A8D7EF7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02FD43-F6E5-D64B-9F23-A9D2890A56FB}" srcId="{19ACAA73-9F8F-3D49-8625-9FDD0CBF552D}" destId="{2247BD61-A4EF-6A48-B14B-137633946BE4}" srcOrd="1" destOrd="0" parTransId="{C90CE8E0-0BF9-4844-B7AE-1164AAB74AA1}" sibTransId="{ADFF6FCE-589B-8C4E-B06C-F4A5CA6F4091}"/>
    <dgm:cxn modelId="{24637C95-ABC2-BB4F-BE01-59A987628531}" type="presOf" srcId="{19ACAA73-9F8F-3D49-8625-9FDD0CBF552D}" destId="{636C6C81-891A-CF4C-8702-59379E003617}" srcOrd="0" destOrd="0" presId="urn:microsoft.com/office/officeart/2005/8/layout/hierarchy3"/>
    <dgm:cxn modelId="{6E63B9B1-06FF-EE4D-989A-BA2448990BE1}" type="presOf" srcId="{450B8271-1BB1-4641-BBDB-6C0886A228B0}" destId="{58D7F09B-7350-2345-86D8-4148EE8BA0D3}" srcOrd="0" destOrd="0" presId="urn:microsoft.com/office/officeart/2005/8/layout/hierarchy3"/>
    <dgm:cxn modelId="{9D38A681-BB82-BF45-9743-739091331889}" type="presOf" srcId="{35603D34-AC74-7848-B285-75E68E206521}" destId="{0D3EBAAD-E989-E34F-B25E-11A48404BE5A}" srcOrd="0" destOrd="0" presId="urn:microsoft.com/office/officeart/2005/8/layout/hierarchy3"/>
    <dgm:cxn modelId="{C714EBE9-11AA-8547-8854-C29325693AF4}" type="presOf" srcId="{98A684C9-F1E6-6C40-B6AA-0A1CEFD6E207}" destId="{CFFD18D9-C555-A448-9277-BBD204BD72F4}" srcOrd="0" destOrd="0" presId="urn:microsoft.com/office/officeart/2005/8/layout/hierarchy3"/>
    <dgm:cxn modelId="{32C41B22-FB8A-444D-A5AD-A942224D862A}" type="presOf" srcId="{C90CE8E0-0BF9-4844-B7AE-1164AAB74AA1}" destId="{04183D05-82DA-5D45-902E-7E8A97D7C005}" srcOrd="0" destOrd="0" presId="urn:microsoft.com/office/officeart/2005/8/layout/hierarchy3"/>
    <dgm:cxn modelId="{F4BF5961-CC41-9542-8582-A93142300136}" type="presOf" srcId="{2247BD61-A4EF-6A48-B14B-137633946BE4}" destId="{FE565711-E614-2041-9A50-ED6DE1ECB741}" srcOrd="0" destOrd="0" presId="urn:microsoft.com/office/officeart/2005/8/layout/hierarchy3"/>
    <dgm:cxn modelId="{E5C77762-A1E0-694A-BF63-E6ACAE9FD69F}" srcId="{19ACAA73-9F8F-3D49-8625-9FDD0CBF552D}" destId="{840783D9-16D5-FF4B-9815-4BCA8A8D7EF7}" srcOrd="2" destOrd="0" parTransId="{35603D34-AC74-7848-B285-75E68E206521}" sibTransId="{0DC035E4-E2F8-A74F-8DB9-8892817D292F}"/>
    <dgm:cxn modelId="{DB3BF814-C375-9748-85C0-0ACA36C26726}" srcId="{03C586BB-DB1D-C145-92C3-24932D27B83B}" destId="{19ACAA73-9F8F-3D49-8625-9FDD0CBF552D}" srcOrd="0" destOrd="0" parTransId="{1FB549E7-4D74-3746-AE0E-0CBD5D6EB825}" sibTransId="{EFE3AA12-73E3-824F-9808-9D8D0CEC6492}"/>
    <dgm:cxn modelId="{0118378B-32DD-A74A-B51F-D031A72059AD}" type="presOf" srcId="{840783D9-16D5-FF4B-9815-4BCA8A8D7EF7}" destId="{642CFDE8-3E9B-8345-8E82-DE961038D880}" srcOrd="0" destOrd="0" presId="urn:microsoft.com/office/officeart/2005/8/layout/hierarchy3"/>
    <dgm:cxn modelId="{414C0EC6-1B9A-E44C-AC9F-11D9C9D9D2F5}" type="presOf" srcId="{19ACAA73-9F8F-3D49-8625-9FDD0CBF552D}" destId="{3B80A4DA-716B-ED4B-9DC0-C2CF48213639}" srcOrd="1" destOrd="0" presId="urn:microsoft.com/office/officeart/2005/8/layout/hierarchy3"/>
    <dgm:cxn modelId="{E29FBE59-6A9C-934C-8AE3-EC95539D0511}" srcId="{19ACAA73-9F8F-3D49-8625-9FDD0CBF552D}" destId="{98A684C9-F1E6-6C40-B6AA-0A1CEFD6E207}" srcOrd="0" destOrd="0" parTransId="{450B8271-1BB1-4641-BBDB-6C0886A228B0}" sibTransId="{060FFE99-C205-4540-962D-6DF536F43471}"/>
    <dgm:cxn modelId="{FA77C921-B957-8346-8A3B-DF0C4F65A569}" type="presOf" srcId="{03C586BB-DB1D-C145-92C3-24932D27B83B}" destId="{4042C225-3BDB-284C-BC6B-719D9EC1F49A}" srcOrd="0" destOrd="0" presId="urn:microsoft.com/office/officeart/2005/8/layout/hierarchy3"/>
    <dgm:cxn modelId="{1C980DD4-9CAF-C947-BBE6-C002C097035A}" type="presParOf" srcId="{4042C225-3BDB-284C-BC6B-719D9EC1F49A}" destId="{95F1953A-999B-694F-B528-4812707C3E87}" srcOrd="0" destOrd="0" presId="urn:microsoft.com/office/officeart/2005/8/layout/hierarchy3"/>
    <dgm:cxn modelId="{45ECC4DC-280F-A741-8382-37B1ED0A0E0C}" type="presParOf" srcId="{95F1953A-999B-694F-B528-4812707C3E87}" destId="{C208B758-B40D-624E-8622-B718D0935E14}" srcOrd="0" destOrd="0" presId="urn:microsoft.com/office/officeart/2005/8/layout/hierarchy3"/>
    <dgm:cxn modelId="{375E4249-F452-2A4E-B219-A3122F42EBDC}" type="presParOf" srcId="{C208B758-B40D-624E-8622-B718D0935E14}" destId="{636C6C81-891A-CF4C-8702-59379E003617}" srcOrd="0" destOrd="0" presId="urn:microsoft.com/office/officeart/2005/8/layout/hierarchy3"/>
    <dgm:cxn modelId="{35FBB5FD-18C8-584C-B33E-E11F38C87BA7}" type="presParOf" srcId="{C208B758-B40D-624E-8622-B718D0935E14}" destId="{3B80A4DA-716B-ED4B-9DC0-C2CF48213639}" srcOrd="1" destOrd="0" presId="urn:microsoft.com/office/officeart/2005/8/layout/hierarchy3"/>
    <dgm:cxn modelId="{5EB8B920-AB92-2945-A31D-E239B70A52D7}" type="presParOf" srcId="{95F1953A-999B-694F-B528-4812707C3E87}" destId="{CCD7A335-6AB4-C341-9438-FC64E1D953A9}" srcOrd="1" destOrd="0" presId="urn:microsoft.com/office/officeart/2005/8/layout/hierarchy3"/>
    <dgm:cxn modelId="{A1DBF1F1-AE1C-CE43-8798-7D55C640A605}" type="presParOf" srcId="{CCD7A335-6AB4-C341-9438-FC64E1D953A9}" destId="{58D7F09B-7350-2345-86D8-4148EE8BA0D3}" srcOrd="0" destOrd="0" presId="urn:microsoft.com/office/officeart/2005/8/layout/hierarchy3"/>
    <dgm:cxn modelId="{188FAE16-FDB7-6B4C-B0B6-51C2B3C39660}" type="presParOf" srcId="{CCD7A335-6AB4-C341-9438-FC64E1D953A9}" destId="{CFFD18D9-C555-A448-9277-BBD204BD72F4}" srcOrd="1" destOrd="0" presId="urn:microsoft.com/office/officeart/2005/8/layout/hierarchy3"/>
    <dgm:cxn modelId="{1004B527-EE59-8741-9001-ED64E0DDCD7B}" type="presParOf" srcId="{CCD7A335-6AB4-C341-9438-FC64E1D953A9}" destId="{04183D05-82DA-5D45-902E-7E8A97D7C005}" srcOrd="2" destOrd="0" presId="urn:microsoft.com/office/officeart/2005/8/layout/hierarchy3"/>
    <dgm:cxn modelId="{15C8EB26-46CB-3F4F-8854-AEE94F4452AB}" type="presParOf" srcId="{CCD7A335-6AB4-C341-9438-FC64E1D953A9}" destId="{FE565711-E614-2041-9A50-ED6DE1ECB741}" srcOrd="3" destOrd="0" presId="urn:microsoft.com/office/officeart/2005/8/layout/hierarchy3"/>
    <dgm:cxn modelId="{562CBA45-6282-0747-8423-BE98971FFF22}" type="presParOf" srcId="{CCD7A335-6AB4-C341-9438-FC64E1D953A9}" destId="{0D3EBAAD-E989-E34F-B25E-11A48404BE5A}" srcOrd="4" destOrd="0" presId="urn:microsoft.com/office/officeart/2005/8/layout/hierarchy3"/>
    <dgm:cxn modelId="{40AA8DE4-5C1F-A640-8C46-6E5081E5F1F4}" type="presParOf" srcId="{CCD7A335-6AB4-C341-9438-FC64E1D953A9}" destId="{642CFDE8-3E9B-8345-8E82-DE961038D88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D64BA2-290A-6849-AD5F-E416DE18127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B7631B-FA6E-A243-B859-CAE460055169}">
      <dgm:prSet phldrT="[Text]"/>
      <dgm:spPr/>
      <dgm:t>
        <a:bodyPr/>
        <a:lstStyle/>
        <a:p>
          <a:r>
            <a:rPr lang="en-US" dirty="0" smtClean="0"/>
            <a:t>Aminoglycosides</a:t>
          </a:r>
          <a:endParaRPr lang="en-US" dirty="0"/>
        </a:p>
      </dgm:t>
    </dgm:pt>
    <dgm:pt modelId="{9702F41C-5475-FD4A-9A02-92D006FE0A6D}" type="parTrans" cxnId="{82BE1DED-323E-C741-8BEE-65EF5CAD6EFA}">
      <dgm:prSet/>
      <dgm:spPr/>
      <dgm:t>
        <a:bodyPr/>
        <a:lstStyle/>
        <a:p>
          <a:endParaRPr lang="en-US"/>
        </a:p>
      </dgm:t>
    </dgm:pt>
    <dgm:pt modelId="{8F621252-7C48-3B41-A670-45C797FEEA8E}" type="sibTrans" cxnId="{82BE1DED-323E-C741-8BEE-65EF5CAD6EFA}">
      <dgm:prSet/>
      <dgm:spPr/>
      <dgm:t>
        <a:bodyPr/>
        <a:lstStyle/>
        <a:p>
          <a:endParaRPr lang="en-US"/>
        </a:p>
      </dgm:t>
    </dgm:pt>
    <dgm:pt modelId="{9D12F2AA-0D01-8345-A021-D2706F3E3CC5}">
      <dgm:prSet phldrT="[Text]"/>
      <dgm:spPr/>
      <dgm:t>
        <a:bodyPr/>
        <a:lstStyle/>
        <a:p>
          <a:r>
            <a:rPr lang="en-US" dirty="0" smtClean="0"/>
            <a:t>Chloramphenicol</a:t>
          </a:r>
          <a:endParaRPr lang="en-US" dirty="0"/>
        </a:p>
      </dgm:t>
    </dgm:pt>
    <dgm:pt modelId="{6B02DFF1-1ACB-7C41-82A3-C10F2B3CBBBF}" type="parTrans" cxnId="{2AEF2341-279F-D643-8E06-D4162331858F}">
      <dgm:prSet/>
      <dgm:spPr/>
      <dgm:t>
        <a:bodyPr/>
        <a:lstStyle/>
        <a:p>
          <a:endParaRPr lang="en-US"/>
        </a:p>
      </dgm:t>
    </dgm:pt>
    <dgm:pt modelId="{7FE659EE-E4CD-AF4A-93CB-60701D0F3744}" type="sibTrans" cxnId="{2AEF2341-279F-D643-8E06-D4162331858F}">
      <dgm:prSet/>
      <dgm:spPr/>
      <dgm:t>
        <a:bodyPr/>
        <a:lstStyle/>
        <a:p>
          <a:endParaRPr lang="en-US"/>
        </a:p>
      </dgm:t>
    </dgm:pt>
    <dgm:pt modelId="{6604DAE7-B201-F248-A25E-8B61F915B319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Gentamicin </a:t>
          </a:r>
        </a:p>
        <a:p>
          <a:r>
            <a:rPr lang="en-US" dirty="0" err="1" smtClean="0"/>
            <a:t>Amikacin</a:t>
          </a:r>
          <a:endParaRPr lang="en-US" dirty="0" smtClean="0"/>
        </a:p>
        <a:p>
          <a:r>
            <a:rPr lang="en-US" dirty="0" smtClean="0"/>
            <a:t>Tobramycin</a:t>
          </a:r>
        </a:p>
        <a:p>
          <a:r>
            <a:rPr lang="en-US" dirty="0" smtClean="0"/>
            <a:t>neomycin</a:t>
          </a:r>
          <a:endParaRPr lang="en-US" dirty="0"/>
        </a:p>
      </dgm:t>
    </dgm:pt>
    <dgm:pt modelId="{49A9A244-2158-2948-BA42-465E64CDFAD1}" type="parTrans" cxnId="{FF613F68-E470-8F4D-A6F0-54999708A413}">
      <dgm:prSet/>
      <dgm:spPr/>
      <dgm:t>
        <a:bodyPr/>
        <a:lstStyle/>
        <a:p>
          <a:endParaRPr lang="en-US"/>
        </a:p>
      </dgm:t>
    </dgm:pt>
    <dgm:pt modelId="{1E064C41-F8A5-2447-9327-953A48C28D2E}" type="sibTrans" cxnId="{FF613F68-E470-8F4D-A6F0-54999708A413}">
      <dgm:prSet/>
      <dgm:spPr/>
      <dgm:t>
        <a:bodyPr/>
        <a:lstStyle/>
        <a:p>
          <a:endParaRPr lang="en-US"/>
        </a:p>
      </dgm:t>
    </dgm:pt>
    <dgm:pt modelId="{2F689E5A-086A-7F40-8B92-A0846ADFC3AC}">
      <dgm:prSet phldrT="[Text]"/>
      <dgm:spPr/>
      <dgm:t>
        <a:bodyPr/>
        <a:lstStyle/>
        <a:p>
          <a:r>
            <a:rPr lang="en-US" dirty="0" smtClean="0"/>
            <a:t>All are </a:t>
          </a:r>
          <a:r>
            <a:rPr lang="en-US" dirty="0" smtClean="0">
              <a:solidFill>
                <a:srgbClr val="0000FF"/>
              </a:solidFill>
            </a:rPr>
            <a:t>gram –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r>
            <a:rPr lang="en-US" dirty="0" smtClean="0">
              <a:solidFill>
                <a:srgbClr val="0000FF"/>
              </a:solidFill>
            </a:rPr>
            <a:t> </a:t>
          </a:r>
        </a:p>
        <a:p>
          <a:r>
            <a:rPr lang="en-US" b="1" dirty="0" smtClean="0"/>
            <a:t>Bactericidal</a:t>
          </a:r>
        </a:p>
        <a:p>
          <a:r>
            <a:rPr lang="en-US" b="1" dirty="0" smtClean="0"/>
            <a:t>Narrow</a:t>
          </a:r>
          <a:r>
            <a:rPr lang="en-US" dirty="0" smtClean="0"/>
            <a:t> spectrum</a:t>
          </a:r>
          <a:endParaRPr lang="en-US" dirty="0"/>
        </a:p>
      </dgm:t>
    </dgm:pt>
    <dgm:pt modelId="{B690D691-ABBE-634F-B30B-59FA2A52147C}" type="parTrans" cxnId="{93ABEA50-8989-C249-A67E-240F10EFF953}">
      <dgm:prSet/>
      <dgm:spPr/>
      <dgm:t>
        <a:bodyPr/>
        <a:lstStyle/>
        <a:p>
          <a:endParaRPr lang="en-US"/>
        </a:p>
      </dgm:t>
    </dgm:pt>
    <dgm:pt modelId="{8CB88A84-9967-1A41-887E-DFC179200A3F}" type="sibTrans" cxnId="{93ABEA50-8989-C249-A67E-240F10EFF953}">
      <dgm:prSet/>
      <dgm:spPr/>
      <dgm:t>
        <a:bodyPr/>
        <a:lstStyle/>
        <a:p>
          <a:endParaRPr lang="en-US"/>
        </a:p>
      </dgm:t>
    </dgm:pt>
    <dgm:pt modelId="{B025001F-4780-E24F-A130-FFD0A4684A06}">
      <dgm:prSet phldrT="[Text]"/>
      <dgm:spPr/>
      <dgm:t>
        <a:bodyPr/>
        <a:lstStyle/>
        <a:p>
          <a:r>
            <a:rPr lang="en-US" dirty="0" err="1" smtClean="0"/>
            <a:t>Tetracyclines</a:t>
          </a:r>
          <a:endParaRPr lang="en-US" dirty="0"/>
        </a:p>
      </dgm:t>
    </dgm:pt>
    <dgm:pt modelId="{BF8C1882-0AA9-6844-B7BB-CC31CEA178DD}" type="parTrans" cxnId="{339E6897-50D4-CA40-8792-44EAC4164072}">
      <dgm:prSet/>
      <dgm:spPr/>
      <dgm:t>
        <a:bodyPr/>
        <a:lstStyle/>
        <a:p>
          <a:endParaRPr lang="en-US"/>
        </a:p>
      </dgm:t>
    </dgm:pt>
    <dgm:pt modelId="{CB6537F5-43AE-A140-9DC5-C2DF8340D0D0}" type="sibTrans" cxnId="{339E6897-50D4-CA40-8792-44EAC4164072}">
      <dgm:prSet/>
      <dgm:spPr/>
      <dgm:t>
        <a:bodyPr/>
        <a:lstStyle/>
        <a:p>
          <a:endParaRPr lang="en-US"/>
        </a:p>
      </dgm:t>
    </dgm:pt>
    <dgm:pt modelId="{63172FEA-0183-E543-87F5-45220A3E2BEE}">
      <dgm:prSet phldrT="[Text]"/>
      <dgm:spPr/>
      <dgm:t>
        <a:bodyPr/>
        <a:lstStyle/>
        <a:p>
          <a:r>
            <a:rPr lang="en-US" b="1" dirty="0" smtClean="0"/>
            <a:t>Broad</a:t>
          </a:r>
          <a:r>
            <a:rPr lang="en-US" dirty="0" smtClean="0"/>
            <a:t> Spectrum</a:t>
          </a:r>
          <a:endParaRPr lang="en-US" dirty="0"/>
        </a:p>
      </dgm:t>
    </dgm:pt>
    <dgm:pt modelId="{52E2D8BA-A4C5-004C-861C-601AFC4B0627}" type="parTrans" cxnId="{20091017-CDC0-B74E-97CA-342273E692ED}">
      <dgm:prSet/>
      <dgm:spPr/>
      <dgm:t>
        <a:bodyPr/>
        <a:lstStyle/>
        <a:p>
          <a:endParaRPr lang="en-US"/>
        </a:p>
      </dgm:t>
    </dgm:pt>
    <dgm:pt modelId="{42585E76-564E-5F4F-8788-D97BC72496EB}" type="sibTrans" cxnId="{20091017-CDC0-B74E-97CA-342273E692ED}">
      <dgm:prSet/>
      <dgm:spPr/>
      <dgm:t>
        <a:bodyPr/>
        <a:lstStyle/>
        <a:p>
          <a:endParaRPr lang="en-US"/>
        </a:p>
      </dgm:t>
    </dgm:pt>
    <dgm:pt modelId="{40431A39-A35B-F243-B456-10A3360CCC00}">
      <dgm:prSet phldrT="[Text]"/>
      <dgm:spPr/>
      <dgm:t>
        <a:bodyPr/>
        <a:lstStyle/>
        <a:p>
          <a:r>
            <a:rPr lang="en-US" dirty="0" smtClean="0"/>
            <a:t>Spectrum of activity</a:t>
          </a:r>
        </a:p>
        <a:p>
          <a:r>
            <a:rPr lang="en-US" dirty="0" smtClean="0"/>
            <a:t>= </a:t>
          </a:r>
          <a:r>
            <a:rPr lang="en-US" dirty="0" err="1" smtClean="0">
              <a:solidFill>
                <a:srgbClr val="0000FF"/>
              </a:solidFill>
            </a:rPr>
            <a:t>Rickettsiae</a:t>
          </a:r>
          <a:endParaRPr lang="en-US" dirty="0" smtClean="0">
            <a:solidFill>
              <a:srgbClr val="0000FF"/>
            </a:solidFill>
          </a:endParaRPr>
        </a:p>
        <a:p>
          <a:r>
            <a:rPr lang="en-US" dirty="0" smtClean="0">
              <a:solidFill>
                <a:srgbClr val="FF6600"/>
              </a:solidFill>
            </a:rPr>
            <a:t>Mycoplasma</a:t>
          </a:r>
        </a:p>
        <a:p>
          <a:r>
            <a:rPr lang="en-US" dirty="0" err="1" smtClean="0">
              <a:solidFill>
                <a:srgbClr val="FF6600"/>
              </a:solidFill>
            </a:rPr>
            <a:t>Clamydia</a:t>
          </a:r>
          <a:endParaRPr lang="en-US" dirty="0">
            <a:solidFill>
              <a:srgbClr val="FF6600"/>
            </a:solidFill>
          </a:endParaRPr>
        </a:p>
      </dgm:t>
    </dgm:pt>
    <dgm:pt modelId="{E9F39C9B-198E-F643-B089-EF6BDB8B51DF}" type="parTrans" cxnId="{37D5ECA5-53E7-5C48-890A-AB93182022CA}">
      <dgm:prSet/>
      <dgm:spPr/>
      <dgm:t>
        <a:bodyPr/>
        <a:lstStyle/>
        <a:p>
          <a:endParaRPr lang="en-US"/>
        </a:p>
      </dgm:t>
    </dgm:pt>
    <dgm:pt modelId="{11F4AA6A-2127-2E42-887A-C53C7804D312}" type="sibTrans" cxnId="{37D5ECA5-53E7-5C48-890A-AB93182022CA}">
      <dgm:prSet/>
      <dgm:spPr/>
      <dgm:t>
        <a:bodyPr/>
        <a:lstStyle/>
        <a:p>
          <a:endParaRPr lang="en-US"/>
        </a:p>
      </dgm:t>
    </dgm:pt>
    <dgm:pt modelId="{7681D8C9-9EF9-6442-ACA4-FDE5F9A011F8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b="1" dirty="0" smtClean="0">
              <a:solidFill>
                <a:srgbClr val="FF0000"/>
              </a:solidFill>
            </a:rPr>
            <a:t>= bone marrow </a:t>
          </a:r>
        </a:p>
        <a:p>
          <a:r>
            <a:rPr lang="en-US" b="1" dirty="0" smtClean="0">
              <a:solidFill>
                <a:srgbClr val="FF0000"/>
              </a:solidFill>
            </a:rPr>
            <a:t>a plastic anemia</a:t>
          </a:r>
          <a:endParaRPr lang="en-US" b="1" dirty="0">
            <a:solidFill>
              <a:srgbClr val="FF0000"/>
            </a:solidFill>
          </a:endParaRPr>
        </a:p>
      </dgm:t>
    </dgm:pt>
    <dgm:pt modelId="{EE85FB33-3307-4B41-8B53-1F2BAEA926CA}" type="parTrans" cxnId="{64EEAD49-BB7A-3A48-9ABB-5F813C62D9B0}">
      <dgm:prSet/>
      <dgm:spPr/>
      <dgm:t>
        <a:bodyPr/>
        <a:lstStyle/>
        <a:p>
          <a:endParaRPr lang="en-US"/>
        </a:p>
      </dgm:t>
    </dgm:pt>
    <dgm:pt modelId="{9DE2573B-A0DC-AC48-89CB-5F64717B0890}" type="sibTrans" cxnId="{64EEAD49-BB7A-3A48-9ABB-5F813C62D9B0}">
      <dgm:prSet/>
      <dgm:spPr/>
      <dgm:t>
        <a:bodyPr/>
        <a:lstStyle/>
        <a:p>
          <a:endParaRPr lang="en-US"/>
        </a:p>
      </dgm:t>
    </dgm:pt>
    <dgm:pt modelId="{D9065179-624F-0845-8930-97CF49EBB4B9}">
      <dgm:prSet phldrT="[Text]"/>
      <dgm:spPr/>
      <dgm:t>
        <a:bodyPr/>
        <a:lstStyle/>
        <a:p>
          <a:r>
            <a:rPr lang="en-US" dirty="0" smtClean="0"/>
            <a:t>Macrolides &amp; </a:t>
          </a:r>
          <a:r>
            <a:rPr lang="en-US" dirty="0" err="1" smtClean="0">
              <a:solidFill>
                <a:srgbClr val="0000FF"/>
              </a:solidFill>
            </a:rPr>
            <a:t>Lincosamides</a:t>
          </a:r>
          <a:endParaRPr lang="en-US" dirty="0">
            <a:solidFill>
              <a:srgbClr val="0000FF"/>
            </a:solidFill>
          </a:endParaRPr>
        </a:p>
      </dgm:t>
    </dgm:pt>
    <dgm:pt modelId="{D1BF6A30-A4FA-4744-B392-07FB01F8B244}" type="parTrans" cxnId="{F5B82E78-CFF5-A546-B0EB-78383540F442}">
      <dgm:prSet/>
      <dgm:spPr/>
      <dgm:t>
        <a:bodyPr/>
        <a:lstStyle/>
        <a:p>
          <a:endParaRPr lang="en-US"/>
        </a:p>
      </dgm:t>
    </dgm:pt>
    <dgm:pt modelId="{A9C46D31-289F-DB42-9C5B-7665AC8694FF}" type="sibTrans" cxnId="{F5B82E78-CFF5-A546-B0EB-78383540F442}">
      <dgm:prSet/>
      <dgm:spPr/>
      <dgm:t>
        <a:bodyPr/>
        <a:lstStyle/>
        <a:p>
          <a:endParaRPr lang="en-US"/>
        </a:p>
      </dgm:t>
    </dgm:pt>
    <dgm:pt modelId="{BFC7EFAD-D92D-D04C-B9E5-5C35F4308899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</a:t>
          </a:r>
          <a:r>
            <a:rPr lang="en-US" dirty="0" smtClean="0">
              <a:solidFill>
                <a:srgbClr val="FF0000"/>
              </a:solidFill>
            </a:rPr>
            <a:t>Erythromycin &amp; Clindamycin</a:t>
          </a:r>
        </a:p>
        <a:p>
          <a:r>
            <a:rPr lang="en-US" dirty="0" smtClean="0">
              <a:solidFill>
                <a:schemeClr val="tx1"/>
              </a:solidFill>
            </a:rPr>
            <a:t>= </a:t>
          </a:r>
          <a:r>
            <a:rPr lang="en-US" b="1" dirty="0" smtClean="0">
              <a:solidFill>
                <a:schemeClr val="tx1"/>
              </a:solidFill>
            </a:rPr>
            <a:t>Broad</a:t>
          </a:r>
          <a:r>
            <a:rPr lang="en-US" dirty="0" smtClean="0">
              <a:solidFill>
                <a:schemeClr val="tx1"/>
              </a:solidFill>
            </a:rPr>
            <a:t> spectrum</a:t>
          </a:r>
        </a:p>
      </dgm:t>
    </dgm:pt>
    <dgm:pt modelId="{1AB302F5-EFE9-C84E-A8E6-E0786F9D2790}" type="sibTrans" cxnId="{4A299725-1866-8F44-8D15-D86E5CAEE16E}">
      <dgm:prSet/>
      <dgm:spPr/>
      <dgm:t>
        <a:bodyPr/>
        <a:lstStyle/>
        <a:p>
          <a:endParaRPr lang="en-US"/>
        </a:p>
      </dgm:t>
    </dgm:pt>
    <dgm:pt modelId="{CDB5F6D7-1E0D-7944-9828-1D15AEE8C7FC}" type="parTrans" cxnId="{4A299725-1866-8F44-8D15-D86E5CAEE16E}">
      <dgm:prSet/>
      <dgm:spPr/>
      <dgm:t>
        <a:bodyPr/>
        <a:lstStyle/>
        <a:p>
          <a:endParaRPr lang="en-US"/>
        </a:p>
      </dgm:t>
    </dgm:pt>
    <dgm:pt modelId="{3A6B57F0-D8CD-6D46-B944-7261024D5981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b="1" dirty="0" smtClean="0">
              <a:solidFill>
                <a:srgbClr val="FF0000"/>
              </a:solidFill>
            </a:rPr>
            <a:t>GIT pseudo-membranous Colitis </a:t>
          </a:r>
          <a:endParaRPr lang="en-US" b="1" dirty="0">
            <a:solidFill>
              <a:srgbClr val="FF0000"/>
            </a:solidFill>
          </a:endParaRPr>
        </a:p>
      </dgm:t>
    </dgm:pt>
    <dgm:pt modelId="{1CDC3BA9-E3EC-B849-9BC1-DE74EC717785}" type="parTrans" cxnId="{89F7344F-A460-D640-98F9-2927E6F3FE52}">
      <dgm:prSet/>
      <dgm:spPr/>
      <dgm:t>
        <a:bodyPr/>
        <a:lstStyle/>
        <a:p>
          <a:endParaRPr lang="en-US"/>
        </a:p>
      </dgm:t>
    </dgm:pt>
    <dgm:pt modelId="{C0936844-FF74-9649-8B9D-D1299A22D051}" type="sibTrans" cxnId="{89F7344F-A460-D640-98F9-2927E6F3FE52}">
      <dgm:prSet/>
      <dgm:spPr/>
      <dgm:t>
        <a:bodyPr/>
        <a:lstStyle/>
        <a:p>
          <a:endParaRPr lang="en-US"/>
        </a:p>
      </dgm:t>
    </dgm:pt>
    <dgm:pt modelId="{EE3DBB04-0E7D-F748-8870-6932DF16B20E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b="1" dirty="0" smtClean="0">
              <a:solidFill>
                <a:srgbClr val="FF0000"/>
              </a:solidFill>
            </a:rPr>
            <a:t>Discoloration in children</a:t>
          </a:r>
        </a:p>
        <a:p>
          <a:r>
            <a:rPr lang="en-US" dirty="0" smtClean="0">
              <a:solidFill>
                <a:srgbClr val="0000FF"/>
              </a:solidFill>
            </a:rPr>
            <a:t>Pregnant = destruct bone of baby</a:t>
          </a:r>
          <a:endParaRPr lang="en-US" dirty="0">
            <a:solidFill>
              <a:srgbClr val="0000FF"/>
            </a:solidFill>
          </a:endParaRPr>
        </a:p>
      </dgm:t>
    </dgm:pt>
    <dgm:pt modelId="{45D39EC4-DA62-9A4B-A359-C1FC6DA15C1B}" type="parTrans" cxnId="{DA37B613-BB4B-C14D-B758-CA4918719832}">
      <dgm:prSet/>
      <dgm:spPr/>
      <dgm:t>
        <a:bodyPr/>
        <a:lstStyle/>
        <a:p>
          <a:endParaRPr lang="en-US"/>
        </a:p>
      </dgm:t>
    </dgm:pt>
    <dgm:pt modelId="{AC7813EC-E521-9640-AF60-062BD49A3FCF}" type="sibTrans" cxnId="{DA37B613-BB4B-C14D-B758-CA4918719832}">
      <dgm:prSet/>
      <dgm:spPr/>
      <dgm:t>
        <a:bodyPr/>
        <a:lstStyle/>
        <a:p>
          <a:endParaRPr lang="en-US"/>
        </a:p>
      </dgm:t>
    </dgm:pt>
    <dgm:pt modelId="{D9F24519-EBE7-D44F-AEB4-8E74E6620EB8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b="1" dirty="0" err="1" smtClean="0">
              <a:solidFill>
                <a:srgbClr val="FF0000"/>
              </a:solidFill>
            </a:rPr>
            <a:t>Otoxicit</a:t>
          </a:r>
          <a:r>
            <a:rPr lang="en-US" b="1" dirty="0" smtClean="0">
              <a:solidFill>
                <a:srgbClr val="FF0000"/>
              </a:solidFill>
            </a:rPr>
            <a:t> and Nephrotoxicity</a:t>
          </a:r>
          <a:endParaRPr lang="en-US" b="1" dirty="0">
            <a:solidFill>
              <a:srgbClr val="FF0000"/>
            </a:solidFill>
          </a:endParaRPr>
        </a:p>
      </dgm:t>
    </dgm:pt>
    <dgm:pt modelId="{F031A772-D73B-1F45-92B5-F4885E338581}" type="parTrans" cxnId="{8956EE59-F5AB-3A40-944B-293F89CF9380}">
      <dgm:prSet/>
      <dgm:spPr/>
      <dgm:t>
        <a:bodyPr/>
        <a:lstStyle/>
        <a:p>
          <a:endParaRPr lang="en-US"/>
        </a:p>
      </dgm:t>
    </dgm:pt>
    <dgm:pt modelId="{02455BDA-BC18-F64B-988B-9CAF424C9268}" type="sibTrans" cxnId="{8956EE59-F5AB-3A40-944B-293F89CF9380}">
      <dgm:prSet/>
      <dgm:spPr/>
      <dgm:t>
        <a:bodyPr/>
        <a:lstStyle/>
        <a:p>
          <a:endParaRPr lang="en-US"/>
        </a:p>
      </dgm:t>
    </dgm:pt>
    <dgm:pt modelId="{090E2DBC-5828-D34F-BD3B-584B67D05A36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Eg</a:t>
          </a:r>
          <a:r>
            <a:rPr lang="en-US" dirty="0" smtClean="0">
              <a:solidFill>
                <a:srgbClr val="000000"/>
              </a:solidFill>
            </a:rPr>
            <a:t>. </a:t>
          </a:r>
          <a:r>
            <a:rPr lang="en-US" dirty="0" smtClean="0">
              <a:solidFill>
                <a:srgbClr val="FF0000"/>
              </a:solidFill>
            </a:rPr>
            <a:t>Clindamycin</a:t>
          </a:r>
          <a:r>
            <a:rPr lang="en-US" dirty="0" smtClean="0">
              <a:solidFill>
                <a:srgbClr val="000000"/>
              </a:solidFill>
            </a:rPr>
            <a:t> </a:t>
          </a:r>
          <a:endParaRPr lang="en-US" dirty="0" smtClean="0">
            <a:solidFill>
              <a:srgbClr val="FF0000"/>
            </a:solidFill>
          </a:endParaRPr>
        </a:p>
        <a:p>
          <a:r>
            <a:rPr lang="en-US" dirty="0" smtClean="0">
              <a:solidFill>
                <a:srgbClr val="000000"/>
              </a:solidFill>
            </a:rPr>
            <a:t>= spectrum </a:t>
          </a:r>
          <a:r>
            <a:rPr lang="en-US" b="1" dirty="0" smtClean="0"/>
            <a:t>acts on anaerobes</a:t>
          </a:r>
          <a:endParaRPr lang="en-US" dirty="0">
            <a:solidFill>
              <a:srgbClr val="000000"/>
            </a:solidFill>
          </a:endParaRPr>
        </a:p>
      </dgm:t>
    </dgm:pt>
    <dgm:pt modelId="{460DECAE-0076-8B48-87BE-311EE815B46A}" type="parTrans" cxnId="{D139B1B3-024E-A947-8FB8-682AA3D55752}">
      <dgm:prSet/>
      <dgm:spPr/>
      <dgm:t>
        <a:bodyPr/>
        <a:lstStyle/>
        <a:p>
          <a:endParaRPr lang="en-US"/>
        </a:p>
      </dgm:t>
    </dgm:pt>
    <dgm:pt modelId="{28ADEC6B-035D-3446-86C3-7CBCBD9232C3}" type="sibTrans" cxnId="{D139B1B3-024E-A947-8FB8-682AA3D55752}">
      <dgm:prSet/>
      <dgm:spPr/>
      <dgm:t>
        <a:bodyPr/>
        <a:lstStyle/>
        <a:p>
          <a:endParaRPr lang="en-US"/>
        </a:p>
      </dgm:t>
    </dgm:pt>
    <dgm:pt modelId="{D86647D4-423B-6B4C-A32F-F816E545A418}">
      <dgm:prSet/>
      <dgm:spPr/>
      <dgm:t>
        <a:bodyPr/>
        <a:lstStyle/>
        <a:p>
          <a:pPr rtl="1"/>
          <a:r>
            <a:rPr lang="en-US" dirty="0" smtClean="0"/>
            <a:t>Spectrum of activity</a:t>
          </a:r>
        </a:p>
        <a:p>
          <a:pPr rtl="1"/>
          <a:r>
            <a:rPr lang="en-US" dirty="0" smtClean="0"/>
            <a:t>the treatment of </a:t>
          </a:r>
          <a:r>
            <a:rPr lang="en-US" dirty="0" err="1" smtClean="0"/>
            <a:t>Rickettsial</a:t>
          </a:r>
          <a:r>
            <a:rPr lang="en-US" dirty="0" smtClean="0"/>
            <a:t> diseases</a:t>
          </a:r>
        </a:p>
      </dgm:t>
    </dgm:pt>
    <dgm:pt modelId="{25729B7A-B4CF-DC45-A2BE-86F7B98DC2B2}" type="parTrans" cxnId="{A329C554-2772-6B4C-B29E-E8C2A12865D5}">
      <dgm:prSet/>
      <dgm:spPr/>
      <dgm:t>
        <a:bodyPr/>
        <a:lstStyle/>
        <a:p>
          <a:pPr rtl="1"/>
          <a:endParaRPr lang="ar-SA"/>
        </a:p>
      </dgm:t>
    </dgm:pt>
    <dgm:pt modelId="{551622E5-6888-9C46-B274-600711F38507}" type="sibTrans" cxnId="{A329C554-2772-6B4C-B29E-E8C2A12865D5}">
      <dgm:prSet/>
      <dgm:spPr/>
      <dgm:t>
        <a:bodyPr/>
        <a:lstStyle/>
        <a:p>
          <a:pPr rtl="1"/>
          <a:endParaRPr lang="ar-SA"/>
        </a:p>
      </dgm:t>
    </dgm:pt>
    <dgm:pt modelId="{824B54BB-7899-BB48-BD86-11C787B56D61}">
      <dgm:prSet/>
      <dgm:spPr/>
      <dgm:t>
        <a:bodyPr/>
        <a:lstStyle/>
        <a:p>
          <a:pPr rtl="1"/>
          <a:r>
            <a:rPr lang="en-US" dirty="0" smtClean="0"/>
            <a:t>New Macrolides : </a:t>
          </a:r>
          <a:r>
            <a:rPr lang="en-US" dirty="0" smtClean="0">
              <a:solidFill>
                <a:srgbClr val="FF0000"/>
              </a:solidFill>
            </a:rPr>
            <a:t>Azithromycin Clarithromycin </a:t>
          </a:r>
          <a:endParaRPr lang="ar-SA" dirty="0"/>
        </a:p>
      </dgm:t>
    </dgm:pt>
    <dgm:pt modelId="{15D9E6EC-3E96-2D46-9914-2923BCC77065}" type="parTrans" cxnId="{4ED684F8-6337-ED45-9238-00183F3CEAD7}">
      <dgm:prSet/>
      <dgm:spPr/>
      <dgm:t>
        <a:bodyPr/>
        <a:lstStyle/>
        <a:p>
          <a:pPr rtl="1"/>
          <a:endParaRPr lang="ar-SA"/>
        </a:p>
      </dgm:t>
    </dgm:pt>
    <dgm:pt modelId="{ED7A3EF8-4160-6243-A6C5-1D7ACA3B29BC}" type="sibTrans" cxnId="{4ED684F8-6337-ED45-9238-00183F3CEAD7}">
      <dgm:prSet/>
      <dgm:spPr/>
      <dgm:t>
        <a:bodyPr/>
        <a:lstStyle/>
        <a:p>
          <a:pPr rtl="1"/>
          <a:endParaRPr lang="ar-SA"/>
        </a:p>
      </dgm:t>
    </dgm:pt>
    <dgm:pt modelId="{34781721-585C-2146-8097-A73D0390FD9A}" type="pres">
      <dgm:prSet presAssocID="{BED64BA2-290A-6849-AD5F-E416DE1812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865FDE0-2142-8B47-A384-2C367947A59D}" type="pres">
      <dgm:prSet presAssocID="{9AB7631B-FA6E-A243-B859-CAE460055169}" presName="root" presStyleCnt="0"/>
      <dgm:spPr/>
    </dgm:pt>
    <dgm:pt modelId="{2DFEAA0B-3BBB-184C-9049-96A862987464}" type="pres">
      <dgm:prSet presAssocID="{9AB7631B-FA6E-A243-B859-CAE460055169}" presName="rootComposite" presStyleCnt="0"/>
      <dgm:spPr/>
    </dgm:pt>
    <dgm:pt modelId="{8809E6A4-0A7B-964F-88D8-AD0EB73C9EEA}" type="pres">
      <dgm:prSet presAssocID="{9AB7631B-FA6E-A243-B859-CAE460055169}" presName="rootText" presStyleLbl="node1" presStyleIdx="0" presStyleCnt="4"/>
      <dgm:spPr/>
      <dgm:t>
        <a:bodyPr/>
        <a:lstStyle/>
        <a:p>
          <a:endParaRPr lang="en-US"/>
        </a:p>
      </dgm:t>
    </dgm:pt>
    <dgm:pt modelId="{10D94FC4-07A3-5947-A083-3215AE0E9D94}" type="pres">
      <dgm:prSet presAssocID="{9AB7631B-FA6E-A243-B859-CAE460055169}" presName="rootConnecto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565CC7EB-9782-1444-A9FA-C9A56306089E}" type="pres">
      <dgm:prSet presAssocID="{9AB7631B-FA6E-A243-B859-CAE460055169}" presName="childShape" presStyleCnt="0"/>
      <dgm:spPr/>
    </dgm:pt>
    <dgm:pt modelId="{37CFCE3A-C4E5-8844-A2C3-CB0422158CC2}" type="pres">
      <dgm:prSet presAssocID="{49A9A244-2158-2948-BA42-465E64CDFAD1}" presName="Name13" presStyleLbl="parChTrans1D2" presStyleIdx="0" presStyleCnt="12"/>
      <dgm:spPr/>
      <dgm:t>
        <a:bodyPr/>
        <a:lstStyle/>
        <a:p>
          <a:pPr rtl="1"/>
          <a:endParaRPr lang="ar-SA"/>
        </a:p>
      </dgm:t>
    </dgm:pt>
    <dgm:pt modelId="{3762082C-3480-DE46-AEA3-D513C8CDEEAB}" type="pres">
      <dgm:prSet presAssocID="{6604DAE7-B201-F248-A25E-8B61F915B319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0431B-7D13-EB41-BD07-558A127B66FF}" type="pres">
      <dgm:prSet presAssocID="{B690D691-ABBE-634F-B30B-59FA2A52147C}" presName="Name13" presStyleLbl="parChTrans1D2" presStyleIdx="1" presStyleCnt="12"/>
      <dgm:spPr/>
      <dgm:t>
        <a:bodyPr/>
        <a:lstStyle/>
        <a:p>
          <a:pPr rtl="1"/>
          <a:endParaRPr lang="ar-SA"/>
        </a:p>
      </dgm:t>
    </dgm:pt>
    <dgm:pt modelId="{E5369632-50CE-8844-A484-A82FC2F2669E}" type="pres">
      <dgm:prSet presAssocID="{2F689E5A-086A-7F40-8B92-A0846ADFC3AC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6F7B7-29C2-C044-8759-9BE80826FD3B}" type="pres">
      <dgm:prSet presAssocID="{F031A772-D73B-1F45-92B5-F4885E338581}" presName="Name13" presStyleLbl="parChTrans1D2" presStyleIdx="2" presStyleCnt="12"/>
      <dgm:spPr/>
      <dgm:t>
        <a:bodyPr/>
        <a:lstStyle/>
        <a:p>
          <a:pPr rtl="1"/>
          <a:endParaRPr lang="ar-SA"/>
        </a:p>
      </dgm:t>
    </dgm:pt>
    <dgm:pt modelId="{DCA6124B-C3E9-2944-A200-6A8487931E83}" type="pres">
      <dgm:prSet presAssocID="{D9F24519-EBE7-D44F-AEB4-8E74E6620EB8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BB5A2-6137-D146-A244-26069C081144}" type="pres">
      <dgm:prSet presAssocID="{B025001F-4780-E24F-A130-FFD0A4684A06}" presName="root" presStyleCnt="0"/>
      <dgm:spPr/>
    </dgm:pt>
    <dgm:pt modelId="{57E30C1F-E7A3-0242-8415-75E2914FEF71}" type="pres">
      <dgm:prSet presAssocID="{B025001F-4780-E24F-A130-FFD0A4684A06}" presName="rootComposite" presStyleCnt="0"/>
      <dgm:spPr/>
    </dgm:pt>
    <dgm:pt modelId="{2EE2DF41-EAAE-D043-9F56-B9A5BB82AC09}" type="pres">
      <dgm:prSet presAssocID="{B025001F-4780-E24F-A130-FFD0A4684A06}" presName="rootText" presStyleLbl="node1" presStyleIdx="1" presStyleCnt="4"/>
      <dgm:spPr/>
      <dgm:t>
        <a:bodyPr/>
        <a:lstStyle/>
        <a:p>
          <a:endParaRPr lang="en-US"/>
        </a:p>
      </dgm:t>
    </dgm:pt>
    <dgm:pt modelId="{FA69412B-CB35-524F-A8E3-DE3A6D72DE41}" type="pres">
      <dgm:prSet presAssocID="{B025001F-4780-E24F-A130-FFD0A4684A06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8478C3C8-00C8-C14E-98FF-ABF1662B2254}" type="pres">
      <dgm:prSet presAssocID="{B025001F-4780-E24F-A130-FFD0A4684A06}" presName="childShape" presStyleCnt="0"/>
      <dgm:spPr/>
    </dgm:pt>
    <dgm:pt modelId="{60C1410E-0399-494E-B250-6DD87757AAD7}" type="pres">
      <dgm:prSet presAssocID="{52E2D8BA-A4C5-004C-861C-601AFC4B0627}" presName="Name13" presStyleLbl="parChTrans1D2" presStyleIdx="3" presStyleCnt="12"/>
      <dgm:spPr/>
      <dgm:t>
        <a:bodyPr/>
        <a:lstStyle/>
        <a:p>
          <a:pPr rtl="1"/>
          <a:endParaRPr lang="ar-SA"/>
        </a:p>
      </dgm:t>
    </dgm:pt>
    <dgm:pt modelId="{F810AE1C-670A-EF47-94A5-D8FAE9D80D96}" type="pres">
      <dgm:prSet presAssocID="{63172FEA-0183-E543-87F5-45220A3E2BEE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F3DAE-148E-3048-8C0D-328488DDBBE8}" type="pres">
      <dgm:prSet presAssocID="{E9F39C9B-198E-F643-B089-EF6BDB8B51DF}" presName="Name13" presStyleLbl="parChTrans1D2" presStyleIdx="4" presStyleCnt="12"/>
      <dgm:spPr/>
      <dgm:t>
        <a:bodyPr/>
        <a:lstStyle/>
        <a:p>
          <a:pPr rtl="1"/>
          <a:endParaRPr lang="ar-SA"/>
        </a:p>
      </dgm:t>
    </dgm:pt>
    <dgm:pt modelId="{26DF5B59-D97D-4344-8F4E-B3D61E33AEE2}" type="pres">
      <dgm:prSet presAssocID="{40431A39-A35B-F243-B456-10A3360CCC00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18C32B-1430-A747-B339-9F790779E2FE}" type="pres">
      <dgm:prSet presAssocID="{45D39EC4-DA62-9A4B-A359-C1FC6DA15C1B}" presName="Name13" presStyleLbl="parChTrans1D2" presStyleIdx="5" presStyleCnt="12"/>
      <dgm:spPr/>
      <dgm:t>
        <a:bodyPr/>
        <a:lstStyle/>
        <a:p>
          <a:pPr rtl="1"/>
          <a:endParaRPr lang="ar-SA"/>
        </a:p>
      </dgm:t>
    </dgm:pt>
    <dgm:pt modelId="{63A3951F-5B2E-BF41-9D38-CA4E75BB2E0B}" type="pres">
      <dgm:prSet presAssocID="{EE3DBB04-0E7D-F748-8870-6932DF16B20E}" presName="childText" presStyleLbl="bgAcc1" presStyleIdx="5" presStyleCnt="12" custScaleX="11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6F34F-91A1-D441-9FB6-BE31206371CA}" type="pres">
      <dgm:prSet presAssocID="{9D12F2AA-0D01-8345-A021-D2706F3E3CC5}" presName="root" presStyleCnt="0"/>
      <dgm:spPr/>
    </dgm:pt>
    <dgm:pt modelId="{621FD520-4CC1-E941-A039-90DE51052EC9}" type="pres">
      <dgm:prSet presAssocID="{9D12F2AA-0D01-8345-A021-D2706F3E3CC5}" presName="rootComposite" presStyleCnt="0"/>
      <dgm:spPr/>
    </dgm:pt>
    <dgm:pt modelId="{76A84AEB-5F3F-B34D-8A89-9119F41499F0}" type="pres">
      <dgm:prSet presAssocID="{9D12F2AA-0D01-8345-A021-D2706F3E3CC5}" presName="rootText" presStyleLbl="node1" presStyleIdx="2" presStyleCnt="4"/>
      <dgm:spPr/>
      <dgm:t>
        <a:bodyPr/>
        <a:lstStyle/>
        <a:p>
          <a:endParaRPr lang="en-US"/>
        </a:p>
      </dgm:t>
    </dgm:pt>
    <dgm:pt modelId="{9367EAC3-DF43-634C-8355-750DE445F970}" type="pres">
      <dgm:prSet presAssocID="{9D12F2AA-0D01-8345-A021-D2706F3E3CC5}" presName="rootConnector" presStyleLbl="node1" presStyleIdx="2" presStyleCnt="4"/>
      <dgm:spPr/>
      <dgm:t>
        <a:bodyPr/>
        <a:lstStyle/>
        <a:p>
          <a:pPr rtl="1"/>
          <a:endParaRPr lang="ar-SA"/>
        </a:p>
      </dgm:t>
    </dgm:pt>
    <dgm:pt modelId="{B1018E8A-5A30-0941-98F0-9F304A28A209}" type="pres">
      <dgm:prSet presAssocID="{9D12F2AA-0D01-8345-A021-D2706F3E3CC5}" presName="childShape" presStyleCnt="0"/>
      <dgm:spPr/>
    </dgm:pt>
    <dgm:pt modelId="{9A7C54EC-FD42-F147-BCE9-74F60B9CD04E}" type="pres">
      <dgm:prSet presAssocID="{25729B7A-B4CF-DC45-A2BE-86F7B98DC2B2}" presName="Name13" presStyleLbl="parChTrans1D2" presStyleIdx="6" presStyleCnt="12"/>
      <dgm:spPr/>
      <dgm:t>
        <a:bodyPr/>
        <a:lstStyle/>
        <a:p>
          <a:pPr rtl="1"/>
          <a:endParaRPr lang="ar-SA"/>
        </a:p>
      </dgm:t>
    </dgm:pt>
    <dgm:pt modelId="{45EF74DB-64E5-A84B-B887-E5D0A75915A8}" type="pres">
      <dgm:prSet presAssocID="{D86647D4-423B-6B4C-A32F-F816E545A418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BFCB76-A7F0-3649-B1A5-1A8E2D16110B}" type="pres">
      <dgm:prSet presAssocID="{EE85FB33-3307-4B41-8B53-1F2BAEA926CA}" presName="Name13" presStyleLbl="parChTrans1D2" presStyleIdx="7" presStyleCnt="12"/>
      <dgm:spPr/>
      <dgm:t>
        <a:bodyPr/>
        <a:lstStyle/>
        <a:p>
          <a:pPr rtl="1"/>
          <a:endParaRPr lang="ar-SA"/>
        </a:p>
      </dgm:t>
    </dgm:pt>
    <dgm:pt modelId="{9E023B93-A269-F54E-9ACD-8C341EC1B25D}" type="pres">
      <dgm:prSet presAssocID="{7681D8C9-9EF9-6442-ACA4-FDE5F9A011F8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C8CD8-1D9C-494F-9A47-E2B4D8C76B35}" type="pres">
      <dgm:prSet presAssocID="{D9065179-624F-0845-8930-97CF49EBB4B9}" presName="root" presStyleCnt="0"/>
      <dgm:spPr/>
    </dgm:pt>
    <dgm:pt modelId="{A6AE5468-36E2-5A41-8CC0-86F09E2C19CC}" type="pres">
      <dgm:prSet presAssocID="{D9065179-624F-0845-8930-97CF49EBB4B9}" presName="rootComposite" presStyleCnt="0"/>
      <dgm:spPr/>
    </dgm:pt>
    <dgm:pt modelId="{89AC015A-F7FA-EF4E-8BAA-C0B408B1A603}" type="pres">
      <dgm:prSet presAssocID="{D9065179-624F-0845-8930-97CF49EBB4B9}" presName="rootText" presStyleLbl="node1" presStyleIdx="3" presStyleCnt="4"/>
      <dgm:spPr/>
      <dgm:t>
        <a:bodyPr/>
        <a:lstStyle/>
        <a:p>
          <a:endParaRPr lang="en-US"/>
        </a:p>
      </dgm:t>
    </dgm:pt>
    <dgm:pt modelId="{E3A4251A-BD2A-E443-8BA3-BD433A111043}" type="pres">
      <dgm:prSet presAssocID="{D9065179-624F-0845-8930-97CF49EBB4B9}" presName="rootConnector" presStyleLbl="node1" presStyleIdx="3" presStyleCnt="4"/>
      <dgm:spPr/>
      <dgm:t>
        <a:bodyPr/>
        <a:lstStyle/>
        <a:p>
          <a:pPr rtl="1"/>
          <a:endParaRPr lang="ar-SA"/>
        </a:p>
      </dgm:t>
    </dgm:pt>
    <dgm:pt modelId="{3DEF81C9-897B-4644-A450-C61EB079F263}" type="pres">
      <dgm:prSet presAssocID="{D9065179-624F-0845-8930-97CF49EBB4B9}" presName="childShape" presStyleCnt="0"/>
      <dgm:spPr/>
    </dgm:pt>
    <dgm:pt modelId="{8B3FB2FE-C472-B44C-B123-B9D4212BE6AD}" type="pres">
      <dgm:prSet presAssocID="{CDB5F6D7-1E0D-7944-9828-1D15AEE8C7FC}" presName="Name13" presStyleLbl="parChTrans1D2" presStyleIdx="8" presStyleCnt="12"/>
      <dgm:spPr/>
      <dgm:t>
        <a:bodyPr/>
        <a:lstStyle/>
        <a:p>
          <a:pPr rtl="1"/>
          <a:endParaRPr lang="ar-SA"/>
        </a:p>
      </dgm:t>
    </dgm:pt>
    <dgm:pt modelId="{4E333CE2-9858-8D4D-B421-6DAE358675E7}" type="pres">
      <dgm:prSet presAssocID="{BFC7EFAD-D92D-D04C-B9E5-5C35F4308899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CE660-C5AF-504A-914D-2E24732D47E9}" type="pres">
      <dgm:prSet presAssocID="{460DECAE-0076-8B48-87BE-311EE815B46A}" presName="Name13" presStyleLbl="parChTrans1D2" presStyleIdx="9" presStyleCnt="12"/>
      <dgm:spPr/>
      <dgm:t>
        <a:bodyPr/>
        <a:lstStyle/>
        <a:p>
          <a:pPr rtl="1"/>
          <a:endParaRPr lang="ar-SA"/>
        </a:p>
      </dgm:t>
    </dgm:pt>
    <dgm:pt modelId="{41C22FC8-2E0E-DC49-A16D-CFE433BADF0E}" type="pres">
      <dgm:prSet presAssocID="{090E2DBC-5828-D34F-BD3B-584B67D05A36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5D0ED-AB3D-2947-8609-59B2048CD1D7}" type="pres">
      <dgm:prSet presAssocID="{15D9E6EC-3E96-2D46-9914-2923BCC77065}" presName="Name13" presStyleLbl="parChTrans1D2" presStyleIdx="10" presStyleCnt="12"/>
      <dgm:spPr/>
      <dgm:t>
        <a:bodyPr/>
        <a:lstStyle/>
        <a:p>
          <a:endParaRPr lang="en-US"/>
        </a:p>
      </dgm:t>
    </dgm:pt>
    <dgm:pt modelId="{FBC3F114-C32F-014E-A775-C103C6E643FF}" type="pres">
      <dgm:prSet presAssocID="{824B54BB-7899-BB48-BD86-11C787B56D61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0C13CF-0CFB-2549-B213-64E401440FEA}" type="pres">
      <dgm:prSet presAssocID="{1CDC3BA9-E3EC-B849-9BC1-DE74EC717785}" presName="Name13" presStyleLbl="parChTrans1D2" presStyleIdx="11" presStyleCnt="12"/>
      <dgm:spPr/>
      <dgm:t>
        <a:bodyPr/>
        <a:lstStyle/>
        <a:p>
          <a:pPr rtl="1"/>
          <a:endParaRPr lang="ar-SA"/>
        </a:p>
      </dgm:t>
    </dgm:pt>
    <dgm:pt modelId="{A63674D7-B17C-B948-847E-D2DDAD3E955A}" type="pres">
      <dgm:prSet presAssocID="{3A6B57F0-D8CD-6D46-B944-7261024D5981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1AE634-D835-B548-9270-578257814666}" type="presOf" srcId="{15D9E6EC-3E96-2D46-9914-2923BCC77065}" destId="{8025D0ED-AB3D-2947-8609-59B2048CD1D7}" srcOrd="0" destOrd="0" presId="urn:microsoft.com/office/officeart/2005/8/layout/hierarchy3"/>
    <dgm:cxn modelId="{20091017-CDC0-B74E-97CA-342273E692ED}" srcId="{B025001F-4780-E24F-A130-FFD0A4684A06}" destId="{63172FEA-0183-E543-87F5-45220A3E2BEE}" srcOrd="0" destOrd="0" parTransId="{52E2D8BA-A4C5-004C-861C-601AFC4B0627}" sibTransId="{42585E76-564E-5F4F-8788-D97BC72496EB}"/>
    <dgm:cxn modelId="{59334B85-54E5-F048-8322-264FB41A60A2}" type="presOf" srcId="{460DECAE-0076-8B48-87BE-311EE815B46A}" destId="{39ECE660-C5AF-504A-914D-2E24732D47E9}" srcOrd="0" destOrd="0" presId="urn:microsoft.com/office/officeart/2005/8/layout/hierarchy3"/>
    <dgm:cxn modelId="{A329C554-2772-6B4C-B29E-E8C2A12865D5}" srcId="{9D12F2AA-0D01-8345-A021-D2706F3E3CC5}" destId="{D86647D4-423B-6B4C-A32F-F816E545A418}" srcOrd="0" destOrd="0" parTransId="{25729B7A-B4CF-DC45-A2BE-86F7B98DC2B2}" sibTransId="{551622E5-6888-9C46-B274-600711F38507}"/>
    <dgm:cxn modelId="{4D7B214C-9F99-BA4D-ABF9-7BB131B3D0AA}" type="presOf" srcId="{9D12F2AA-0D01-8345-A021-D2706F3E3CC5}" destId="{9367EAC3-DF43-634C-8355-750DE445F970}" srcOrd="1" destOrd="0" presId="urn:microsoft.com/office/officeart/2005/8/layout/hierarchy3"/>
    <dgm:cxn modelId="{93ABEA50-8989-C249-A67E-240F10EFF953}" srcId="{9AB7631B-FA6E-A243-B859-CAE460055169}" destId="{2F689E5A-086A-7F40-8B92-A0846ADFC3AC}" srcOrd="1" destOrd="0" parTransId="{B690D691-ABBE-634F-B30B-59FA2A52147C}" sibTransId="{8CB88A84-9967-1A41-887E-DFC179200A3F}"/>
    <dgm:cxn modelId="{4ED684F8-6337-ED45-9238-00183F3CEAD7}" srcId="{D9065179-624F-0845-8930-97CF49EBB4B9}" destId="{824B54BB-7899-BB48-BD86-11C787B56D61}" srcOrd="2" destOrd="0" parTransId="{15D9E6EC-3E96-2D46-9914-2923BCC77065}" sibTransId="{ED7A3EF8-4160-6243-A6C5-1D7ACA3B29BC}"/>
    <dgm:cxn modelId="{D6C59F73-0477-0C4C-9851-41A684443ABB}" type="presOf" srcId="{EE3DBB04-0E7D-F748-8870-6932DF16B20E}" destId="{63A3951F-5B2E-BF41-9D38-CA4E75BB2E0B}" srcOrd="0" destOrd="0" presId="urn:microsoft.com/office/officeart/2005/8/layout/hierarchy3"/>
    <dgm:cxn modelId="{828F2B2D-D5F3-974D-9BF4-ADD24DD79C98}" type="presOf" srcId="{25729B7A-B4CF-DC45-A2BE-86F7B98DC2B2}" destId="{9A7C54EC-FD42-F147-BCE9-74F60B9CD04E}" srcOrd="0" destOrd="0" presId="urn:microsoft.com/office/officeart/2005/8/layout/hierarchy3"/>
    <dgm:cxn modelId="{EB6E14F9-02B1-FC4C-A793-645ED59FA94E}" type="presOf" srcId="{B690D691-ABBE-634F-B30B-59FA2A52147C}" destId="{E820431B-7D13-EB41-BD07-558A127B66FF}" srcOrd="0" destOrd="0" presId="urn:microsoft.com/office/officeart/2005/8/layout/hierarchy3"/>
    <dgm:cxn modelId="{9719274F-A519-AC42-9F8C-7F4DEEAEEBB0}" type="presOf" srcId="{2F689E5A-086A-7F40-8B92-A0846ADFC3AC}" destId="{E5369632-50CE-8844-A484-A82FC2F2669E}" srcOrd="0" destOrd="0" presId="urn:microsoft.com/office/officeart/2005/8/layout/hierarchy3"/>
    <dgm:cxn modelId="{37D5ECA5-53E7-5C48-890A-AB93182022CA}" srcId="{B025001F-4780-E24F-A130-FFD0A4684A06}" destId="{40431A39-A35B-F243-B456-10A3360CCC00}" srcOrd="1" destOrd="0" parTransId="{E9F39C9B-198E-F643-B089-EF6BDB8B51DF}" sibTransId="{11F4AA6A-2127-2E42-887A-C53C7804D312}"/>
    <dgm:cxn modelId="{5B5EDE76-1B54-5D42-919F-529C35392E63}" type="presOf" srcId="{D9F24519-EBE7-D44F-AEB4-8E74E6620EB8}" destId="{DCA6124B-C3E9-2944-A200-6A8487931E83}" srcOrd="0" destOrd="0" presId="urn:microsoft.com/office/officeart/2005/8/layout/hierarchy3"/>
    <dgm:cxn modelId="{F5B82E78-CFF5-A546-B0EB-78383540F442}" srcId="{BED64BA2-290A-6849-AD5F-E416DE181277}" destId="{D9065179-624F-0845-8930-97CF49EBB4B9}" srcOrd="3" destOrd="0" parTransId="{D1BF6A30-A4FA-4744-B392-07FB01F8B244}" sibTransId="{A9C46D31-289F-DB42-9C5B-7665AC8694FF}"/>
    <dgm:cxn modelId="{E7F16617-7065-EC43-8A40-21F202D746B7}" type="presOf" srcId="{D86647D4-423B-6B4C-A32F-F816E545A418}" destId="{45EF74DB-64E5-A84B-B887-E5D0A75915A8}" srcOrd="0" destOrd="0" presId="urn:microsoft.com/office/officeart/2005/8/layout/hierarchy3"/>
    <dgm:cxn modelId="{64EEAD49-BB7A-3A48-9ABB-5F813C62D9B0}" srcId="{9D12F2AA-0D01-8345-A021-D2706F3E3CC5}" destId="{7681D8C9-9EF9-6442-ACA4-FDE5F9A011F8}" srcOrd="1" destOrd="0" parTransId="{EE85FB33-3307-4B41-8B53-1F2BAEA926CA}" sibTransId="{9DE2573B-A0DC-AC48-89CB-5F64717B0890}"/>
    <dgm:cxn modelId="{8956EE59-F5AB-3A40-944B-293F89CF9380}" srcId="{9AB7631B-FA6E-A243-B859-CAE460055169}" destId="{D9F24519-EBE7-D44F-AEB4-8E74E6620EB8}" srcOrd="2" destOrd="0" parTransId="{F031A772-D73B-1F45-92B5-F4885E338581}" sibTransId="{02455BDA-BC18-F64B-988B-9CAF424C9268}"/>
    <dgm:cxn modelId="{82BE1DED-323E-C741-8BEE-65EF5CAD6EFA}" srcId="{BED64BA2-290A-6849-AD5F-E416DE181277}" destId="{9AB7631B-FA6E-A243-B859-CAE460055169}" srcOrd="0" destOrd="0" parTransId="{9702F41C-5475-FD4A-9A02-92D006FE0A6D}" sibTransId="{8F621252-7C48-3B41-A670-45C797FEEA8E}"/>
    <dgm:cxn modelId="{CB7F8CF2-54A4-1E4B-B94B-184DAC11C311}" type="presOf" srcId="{E9F39C9B-198E-F643-B089-EF6BDB8B51DF}" destId="{EF6F3DAE-148E-3048-8C0D-328488DDBBE8}" srcOrd="0" destOrd="0" presId="urn:microsoft.com/office/officeart/2005/8/layout/hierarchy3"/>
    <dgm:cxn modelId="{5CFB84C1-896F-B847-A53E-22B51D965B51}" type="presOf" srcId="{63172FEA-0183-E543-87F5-45220A3E2BEE}" destId="{F810AE1C-670A-EF47-94A5-D8FAE9D80D96}" srcOrd="0" destOrd="0" presId="urn:microsoft.com/office/officeart/2005/8/layout/hierarchy3"/>
    <dgm:cxn modelId="{A0751D96-0ED5-554E-A655-CF1C8C933DA6}" type="presOf" srcId="{090E2DBC-5828-D34F-BD3B-584B67D05A36}" destId="{41C22FC8-2E0E-DC49-A16D-CFE433BADF0E}" srcOrd="0" destOrd="0" presId="urn:microsoft.com/office/officeart/2005/8/layout/hierarchy3"/>
    <dgm:cxn modelId="{AE94E3C8-89B8-A24A-B86B-ADA5FFE0B4DF}" type="presOf" srcId="{D9065179-624F-0845-8930-97CF49EBB4B9}" destId="{89AC015A-F7FA-EF4E-8BAA-C0B408B1A603}" srcOrd="0" destOrd="0" presId="urn:microsoft.com/office/officeart/2005/8/layout/hierarchy3"/>
    <dgm:cxn modelId="{F0F5C3EA-1CB7-CF48-94B5-2D4D517BECFD}" type="presOf" srcId="{F031A772-D73B-1F45-92B5-F4885E338581}" destId="{DB66F7B7-29C2-C044-8759-9BE80826FD3B}" srcOrd="0" destOrd="0" presId="urn:microsoft.com/office/officeart/2005/8/layout/hierarchy3"/>
    <dgm:cxn modelId="{04720676-C99A-FA47-9D21-27386C3B4E47}" type="presOf" srcId="{BED64BA2-290A-6849-AD5F-E416DE181277}" destId="{34781721-585C-2146-8097-A73D0390FD9A}" srcOrd="0" destOrd="0" presId="urn:microsoft.com/office/officeart/2005/8/layout/hierarchy3"/>
    <dgm:cxn modelId="{3AB33775-2EDC-FC48-9EB5-C1F941F9F263}" type="presOf" srcId="{7681D8C9-9EF9-6442-ACA4-FDE5F9A011F8}" destId="{9E023B93-A269-F54E-9ACD-8C341EC1B25D}" srcOrd="0" destOrd="0" presId="urn:microsoft.com/office/officeart/2005/8/layout/hierarchy3"/>
    <dgm:cxn modelId="{89F7344F-A460-D640-98F9-2927E6F3FE52}" srcId="{D9065179-624F-0845-8930-97CF49EBB4B9}" destId="{3A6B57F0-D8CD-6D46-B944-7261024D5981}" srcOrd="3" destOrd="0" parTransId="{1CDC3BA9-E3EC-B849-9BC1-DE74EC717785}" sibTransId="{C0936844-FF74-9649-8B9D-D1299A22D051}"/>
    <dgm:cxn modelId="{6A4A13A5-C1E6-6D49-8D1B-19280F96D675}" type="presOf" srcId="{9AB7631B-FA6E-A243-B859-CAE460055169}" destId="{8809E6A4-0A7B-964F-88D8-AD0EB73C9EEA}" srcOrd="0" destOrd="0" presId="urn:microsoft.com/office/officeart/2005/8/layout/hierarchy3"/>
    <dgm:cxn modelId="{D6ADFBD3-26E9-AB4D-994C-D1F4204DE61B}" type="presOf" srcId="{6604DAE7-B201-F248-A25E-8B61F915B319}" destId="{3762082C-3480-DE46-AEA3-D513C8CDEEAB}" srcOrd="0" destOrd="0" presId="urn:microsoft.com/office/officeart/2005/8/layout/hierarchy3"/>
    <dgm:cxn modelId="{9FC4AB59-CB4B-0049-AFF0-6029D691EBF2}" type="presOf" srcId="{45D39EC4-DA62-9A4B-A359-C1FC6DA15C1B}" destId="{AA18C32B-1430-A747-B339-9F790779E2FE}" srcOrd="0" destOrd="0" presId="urn:microsoft.com/office/officeart/2005/8/layout/hierarchy3"/>
    <dgm:cxn modelId="{5B23FEA4-FB35-884B-8FC2-B8A57A238534}" type="presOf" srcId="{9AB7631B-FA6E-A243-B859-CAE460055169}" destId="{10D94FC4-07A3-5947-A083-3215AE0E9D94}" srcOrd="1" destOrd="0" presId="urn:microsoft.com/office/officeart/2005/8/layout/hierarchy3"/>
    <dgm:cxn modelId="{FF613F68-E470-8F4D-A6F0-54999708A413}" srcId="{9AB7631B-FA6E-A243-B859-CAE460055169}" destId="{6604DAE7-B201-F248-A25E-8B61F915B319}" srcOrd="0" destOrd="0" parTransId="{49A9A244-2158-2948-BA42-465E64CDFAD1}" sibTransId="{1E064C41-F8A5-2447-9327-953A48C28D2E}"/>
    <dgm:cxn modelId="{464B691D-BBDC-3A47-9F6C-5A3E0BF8E12E}" type="presOf" srcId="{B025001F-4780-E24F-A130-FFD0A4684A06}" destId="{FA69412B-CB35-524F-A8E3-DE3A6D72DE41}" srcOrd="1" destOrd="0" presId="urn:microsoft.com/office/officeart/2005/8/layout/hierarchy3"/>
    <dgm:cxn modelId="{B237CB78-7D42-6D4D-9A74-089BA9142A19}" type="presOf" srcId="{BFC7EFAD-D92D-D04C-B9E5-5C35F4308899}" destId="{4E333CE2-9858-8D4D-B421-6DAE358675E7}" srcOrd="0" destOrd="0" presId="urn:microsoft.com/office/officeart/2005/8/layout/hierarchy3"/>
    <dgm:cxn modelId="{2AEF2341-279F-D643-8E06-D4162331858F}" srcId="{BED64BA2-290A-6849-AD5F-E416DE181277}" destId="{9D12F2AA-0D01-8345-A021-D2706F3E3CC5}" srcOrd="2" destOrd="0" parTransId="{6B02DFF1-1ACB-7C41-82A3-C10F2B3CBBBF}" sibTransId="{7FE659EE-E4CD-AF4A-93CB-60701D0F3744}"/>
    <dgm:cxn modelId="{76808988-1597-2B47-9B40-65F2EC4B205F}" type="presOf" srcId="{49A9A244-2158-2948-BA42-465E64CDFAD1}" destId="{37CFCE3A-C4E5-8844-A2C3-CB0422158CC2}" srcOrd="0" destOrd="0" presId="urn:microsoft.com/office/officeart/2005/8/layout/hierarchy3"/>
    <dgm:cxn modelId="{2E21F7C9-6C80-E04B-89BC-E26446285465}" type="presOf" srcId="{1CDC3BA9-E3EC-B849-9BC1-DE74EC717785}" destId="{C70C13CF-0CFB-2549-B213-64E401440FEA}" srcOrd="0" destOrd="0" presId="urn:microsoft.com/office/officeart/2005/8/layout/hierarchy3"/>
    <dgm:cxn modelId="{D139B1B3-024E-A947-8FB8-682AA3D55752}" srcId="{D9065179-624F-0845-8930-97CF49EBB4B9}" destId="{090E2DBC-5828-D34F-BD3B-584B67D05A36}" srcOrd="1" destOrd="0" parTransId="{460DECAE-0076-8B48-87BE-311EE815B46A}" sibTransId="{28ADEC6B-035D-3446-86C3-7CBCBD9232C3}"/>
    <dgm:cxn modelId="{32896505-A04E-F940-B41A-88B8BE641B4B}" type="presOf" srcId="{40431A39-A35B-F243-B456-10A3360CCC00}" destId="{26DF5B59-D97D-4344-8F4E-B3D61E33AEE2}" srcOrd="0" destOrd="0" presId="urn:microsoft.com/office/officeart/2005/8/layout/hierarchy3"/>
    <dgm:cxn modelId="{1F3A3939-7A33-A246-B658-96B1E77BD8A7}" type="presOf" srcId="{D9065179-624F-0845-8930-97CF49EBB4B9}" destId="{E3A4251A-BD2A-E443-8BA3-BD433A111043}" srcOrd="1" destOrd="0" presId="urn:microsoft.com/office/officeart/2005/8/layout/hierarchy3"/>
    <dgm:cxn modelId="{72AA16BA-8CC8-8948-8428-9DAA492076B9}" type="presOf" srcId="{B025001F-4780-E24F-A130-FFD0A4684A06}" destId="{2EE2DF41-EAAE-D043-9F56-B9A5BB82AC09}" srcOrd="0" destOrd="0" presId="urn:microsoft.com/office/officeart/2005/8/layout/hierarchy3"/>
    <dgm:cxn modelId="{04B5E1D3-1992-444B-B67E-880628C71AF0}" type="presOf" srcId="{EE85FB33-3307-4B41-8B53-1F2BAEA926CA}" destId="{92BFCB76-A7F0-3649-B1A5-1A8E2D16110B}" srcOrd="0" destOrd="0" presId="urn:microsoft.com/office/officeart/2005/8/layout/hierarchy3"/>
    <dgm:cxn modelId="{C0DB0C56-1818-7342-A221-8DC8C50FEDB3}" type="presOf" srcId="{824B54BB-7899-BB48-BD86-11C787B56D61}" destId="{FBC3F114-C32F-014E-A775-C103C6E643FF}" srcOrd="0" destOrd="0" presId="urn:microsoft.com/office/officeart/2005/8/layout/hierarchy3"/>
    <dgm:cxn modelId="{8A2A8751-2B16-6B49-8BEE-BC5E53919DDC}" type="presOf" srcId="{52E2D8BA-A4C5-004C-861C-601AFC4B0627}" destId="{60C1410E-0399-494E-B250-6DD87757AAD7}" srcOrd="0" destOrd="0" presId="urn:microsoft.com/office/officeart/2005/8/layout/hierarchy3"/>
    <dgm:cxn modelId="{07892926-EDCE-D344-B01C-FB3DBFEFB844}" type="presOf" srcId="{CDB5F6D7-1E0D-7944-9828-1D15AEE8C7FC}" destId="{8B3FB2FE-C472-B44C-B123-B9D4212BE6AD}" srcOrd="0" destOrd="0" presId="urn:microsoft.com/office/officeart/2005/8/layout/hierarchy3"/>
    <dgm:cxn modelId="{4A299725-1866-8F44-8D15-D86E5CAEE16E}" srcId="{D9065179-624F-0845-8930-97CF49EBB4B9}" destId="{BFC7EFAD-D92D-D04C-B9E5-5C35F4308899}" srcOrd="0" destOrd="0" parTransId="{CDB5F6D7-1E0D-7944-9828-1D15AEE8C7FC}" sibTransId="{1AB302F5-EFE9-C84E-A8E6-E0786F9D2790}"/>
    <dgm:cxn modelId="{43AC3498-F9B4-B34E-BDCE-941346564956}" type="presOf" srcId="{9D12F2AA-0D01-8345-A021-D2706F3E3CC5}" destId="{76A84AEB-5F3F-B34D-8A89-9119F41499F0}" srcOrd="0" destOrd="0" presId="urn:microsoft.com/office/officeart/2005/8/layout/hierarchy3"/>
    <dgm:cxn modelId="{F2363ECA-4177-D142-BEE4-8DE40757F80D}" type="presOf" srcId="{3A6B57F0-D8CD-6D46-B944-7261024D5981}" destId="{A63674D7-B17C-B948-847E-D2DDAD3E955A}" srcOrd="0" destOrd="0" presId="urn:microsoft.com/office/officeart/2005/8/layout/hierarchy3"/>
    <dgm:cxn modelId="{339E6897-50D4-CA40-8792-44EAC4164072}" srcId="{BED64BA2-290A-6849-AD5F-E416DE181277}" destId="{B025001F-4780-E24F-A130-FFD0A4684A06}" srcOrd="1" destOrd="0" parTransId="{BF8C1882-0AA9-6844-B7BB-CC31CEA178DD}" sibTransId="{CB6537F5-43AE-A140-9DC5-C2DF8340D0D0}"/>
    <dgm:cxn modelId="{DA37B613-BB4B-C14D-B758-CA4918719832}" srcId="{B025001F-4780-E24F-A130-FFD0A4684A06}" destId="{EE3DBB04-0E7D-F748-8870-6932DF16B20E}" srcOrd="2" destOrd="0" parTransId="{45D39EC4-DA62-9A4B-A359-C1FC6DA15C1B}" sibTransId="{AC7813EC-E521-9640-AF60-062BD49A3FCF}"/>
    <dgm:cxn modelId="{1D83CB02-48B0-584F-BDF1-FD01384300D8}" type="presParOf" srcId="{34781721-585C-2146-8097-A73D0390FD9A}" destId="{8865FDE0-2142-8B47-A384-2C367947A59D}" srcOrd="0" destOrd="0" presId="urn:microsoft.com/office/officeart/2005/8/layout/hierarchy3"/>
    <dgm:cxn modelId="{D4C8F855-39F6-5542-98BC-63552EBE886C}" type="presParOf" srcId="{8865FDE0-2142-8B47-A384-2C367947A59D}" destId="{2DFEAA0B-3BBB-184C-9049-96A862987464}" srcOrd="0" destOrd="0" presId="urn:microsoft.com/office/officeart/2005/8/layout/hierarchy3"/>
    <dgm:cxn modelId="{C0F79DB1-5397-2A4D-8FE3-4370A326C4F3}" type="presParOf" srcId="{2DFEAA0B-3BBB-184C-9049-96A862987464}" destId="{8809E6A4-0A7B-964F-88D8-AD0EB73C9EEA}" srcOrd="0" destOrd="0" presId="urn:microsoft.com/office/officeart/2005/8/layout/hierarchy3"/>
    <dgm:cxn modelId="{5DDB711C-0570-184B-864B-B4C0FC993342}" type="presParOf" srcId="{2DFEAA0B-3BBB-184C-9049-96A862987464}" destId="{10D94FC4-07A3-5947-A083-3215AE0E9D94}" srcOrd="1" destOrd="0" presId="urn:microsoft.com/office/officeart/2005/8/layout/hierarchy3"/>
    <dgm:cxn modelId="{422A3E41-FE1F-E542-8723-492C14AE0BD0}" type="presParOf" srcId="{8865FDE0-2142-8B47-A384-2C367947A59D}" destId="{565CC7EB-9782-1444-A9FA-C9A56306089E}" srcOrd="1" destOrd="0" presId="urn:microsoft.com/office/officeart/2005/8/layout/hierarchy3"/>
    <dgm:cxn modelId="{25C63457-BE62-E643-A008-D2FD0B789118}" type="presParOf" srcId="{565CC7EB-9782-1444-A9FA-C9A56306089E}" destId="{37CFCE3A-C4E5-8844-A2C3-CB0422158CC2}" srcOrd="0" destOrd="0" presId="urn:microsoft.com/office/officeart/2005/8/layout/hierarchy3"/>
    <dgm:cxn modelId="{E5E17000-AD02-BC41-BC9A-C59E4E448D1D}" type="presParOf" srcId="{565CC7EB-9782-1444-A9FA-C9A56306089E}" destId="{3762082C-3480-DE46-AEA3-D513C8CDEEAB}" srcOrd="1" destOrd="0" presId="urn:microsoft.com/office/officeart/2005/8/layout/hierarchy3"/>
    <dgm:cxn modelId="{59DB1E0C-C790-9B45-949C-CC33A74911F4}" type="presParOf" srcId="{565CC7EB-9782-1444-A9FA-C9A56306089E}" destId="{E820431B-7D13-EB41-BD07-558A127B66FF}" srcOrd="2" destOrd="0" presId="urn:microsoft.com/office/officeart/2005/8/layout/hierarchy3"/>
    <dgm:cxn modelId="{1C8CDF04-DFF9-8047-B35A-F25CF2441427}" type="presParOf" srcId="{565CC7EB-9782-1444-A9FA-C9A56306089E}" destId="{E5369632-50CE-8844-A484-A82FC2F2669E}" srcOrd="3" destOrd="0" presId="urn:microsoft.com/office/officeart/2005/8/layout/hierarchy3"/>
    <dgm:cxn modelId="{EAC17450-7E62-B54D-9BDF-9AB2FD2C858E}" type="presParOf" srcId="{565CC7EB-9782-1444-A9FA-C9A56306089E}" destId="{DB66F7B7-29C2-C044-8759-9BE80826FD3B}" srcOrd="4" destOrd="0" presId="urn:microsoft.com/office/officeart/2005/8/layout/hierarchy3"/>
    <dgm:cxn modelId="{7C237DA2-45B3-504E-AA38-091845178228}" type="presParOf" srcId="{565CC7EB-9782-1444-A9FA-C9A56306089E}" destId="{DCA6124B-C3E9-2944-A200-6A8487931E83}" srcOrd="5" destOrd="0" presId="urn:microsoft.com/office/officeart/2005/8/layout/hierarchy3"/>
    <dgm:cxn modelId="{99FD0955-9093-9C40-9805-74CE5EDE22CD}" type="presParOf" srcId="{34781721-585C-2146-8097-A73D0390FD9A}" destId="{0CDBB5A2-6137-D146-A244-26069C081144}" srcOrd="1" destOrd="0" presId="urn:microsoft.com/office/officeart/2005/8/layout/hierarchy3"/>
    <dgm:cxn modelId="{E0AE693D-A758-3B48-BC2E-882AF5E81FD5}" type="presParOf" srcId="{0CDBB5A2-6137-D146-A244-26069C081144}" destId="{57E30C1F-E7A3-0242-8415-75E2914FEF71}" srcOrd="0" destOrd="0" presId="urn:microsoft.com/office/officeart/2005/8/layout/hierarchy3"/>
    <dgm:cxn modelId="{A8A2C9D9-0F9D-6940-BF12-B93FD9AD691D}" type="presParOf" srcId="{57E30C1F-E7A3-0242-8415-75E2914FEF71}" destId="{2EE2DF41-EAAE-D043-9F56-B9A5BB82AC09}" srcOrd="0" destOrd="0" presId="urn:microsoft.com/office/officeart/2005/8/layout/hierarchy3"/>
    <dgm:cxn modelId="{BD43A271-178C-5249-854A-32D46967A7B9}" type="presParOf" srcId="{57E30C1F-E7A3-0242-8415-75E2914FEF71}" destId="{FA69412B-CB35-524F-A8E3-DE3A6D72DE41}" srcOrd="1" destOrd="0" presId="urn:microsoft.com/office/officeart/2005/8/layout/hierarchy3"/>
    <dgm:cxn modelId="{B6EF3950-30BC-BB46-B95E-7D0039EA148C}" type="presParOf" srcId="{0CDBB5A2-6137-D146-A244-26069C081144}" destId="{8478C3C8-00C8-C14E-98FF-ABF1662B2254}" srcOrd="1" destOrd="0" presId="urn:microsoft.com/office/officeart/2005/8/layout/hierarchy3"/>
    <dgm:cxn modelId="{25C0669E-BD28-6046-8899-C9A913C20925}" type="presParOf" srcId="{8478C3C8-00C8-C14E-98FF-ABF1662B2254}" destId="{60C1410E-0399-494E-B250-6DD87757AAD7}" srcOrd="0" destOrd="0" presId="urn:microsoft.com/office/officeart/2005/8/layout/hierarchy3"/>
    <dgm:cxn modelId="{03B99C28-3018-DD4C-A3E0-EA9F6F76410E}" type="presParOf" srcId="{8478C3C8-00C8-C14E-98FF-ABF1662B2254}" destId="{F810AE1C-670A-EF47-94A5-D8FAE9D80D96}" srcOrd="1" destOrd="0" presId="urn:microsoft.com/office/officeart/2005/8/layout/hierarchy3"/>
    <dgm:cxn modelId="{D86593B4-E42F-564F-82CC-8F7FAE98013D}" type="presParOf" srcId="{8478C3C8-00C8-C14E-98FF-ABF1662B2254}" destId="{EF6F3DAE-148E-3048-8C0D-328488DDBBE8}" srcOrd="2" destOrd="0" presId="urn:microsoft.com/office/officeart/2005/8/layout/hierarchy3"/>
    <dgm:cxn modelId="{3D15FDD2-FD45-C948-9EAA-BF30A90299A4}" type="presParOf" srcId="{8478C3C8-00C8-C14E-98FF-ABF1662B2254}" destId="{26DF5B59-D97D-4344-8F4E-B3D61E33AEE2}" srcOrd="3" destOrd="0" presId="urn:microsoft.com/office/officeart/2005/8/layout/hierarchy3"/>
    <dgm:cxn modelId="{6457098C-6008-AC43-A835-B1713D6B0016}" type="presParOf" srcId="{8478C3C8-00C8-C14E-98FF-ABF1662B2254}" destId="{AA18C32B-1430-A747-B339-9F790779E2FE}" srcOrd="4" destOrd="0" presId="urn:microsoft.com/office/officeart/2005/8/layout/hierarchy3"/>
    <dgm:cxn modelId="{02958C5A-B95D-0F42-95E5-35A9F0190154}" type="presParOf" srcId="{8478C3C8-00C8-C14E-98FF-ABF1662B2254}" destId="{63A3951F-5B2E-BF41-9D38-CA4E75BB2E0B}" srcOrd="5" destOrd="0" presId="urn:microsoft.com/office/officeart/2005/8/layout/hierarchy3"/>
    <dgm:cxn modelId="{27D5BC40-10E7-F045-BE5B-AF160284F072}" type="presParOf" srcId="{34781721-585C-2146-8097-A73D0390FD9A}" destId="{2A16F34F-91A1-D441-9FB6-BE31206371CA}" srcOrd="2" destOrd="0" presId="urn:microsoft.com/office/officeart/2005/8/layout/hierarchy3"/>
    <dgm:cxn modelId="{7BF9A2A6-DC6C-E141-837D-4B604731B8EB}" type="presParOf" srcId="{2A16F34F-91A1-D441-9FB6-BE31206371CA}" destId="{621FD520-4CC1-E941-A039-90DE51052EC9}" srcOrd="0" destOrd="0" presId="urn:microsoft.com/office/officeart/2005/8/layout/hierarchy3"/>
    <dgm:cxn modelId="{7C45E169-8CD8-3045-88EE-BC542BAC3316}" type="presParOf" srcId="{621FD520-4CC1-E941-A039-90DE51052EC9}" destId="{76A84AEB-5F3F-B34D-8A89-9119F41499F0}" srcOrd="0" destOrd="0" presId="urn:microsoft.com/office/officeart/2005/8/layout/hierarchy3"/>
    <dgm:cxn modelId="{76B45999-6736-5142-9436-80BF4598808D}" type="presParOf" srcId="{621FD520-4CC1-E941-A039-90DE51052EC9}" destId="{9367EAC3-DF43-634C-8355-750DE445F970}" srcOrd="1" destOrd="0" presId="urn:microsoft.com/office/officeart/2005/8/layout/hierarchy3"/>
    <dgm:cxn modelId="{AF87D1D5-CAD0-D44F-A1F3-FE37E2A90061}" type="presParOf" srcId="{2A16F34F-91A1-D441-9FB6-BE31206371CA}" destId="{B1018E8A-5A30-0941-98F0-9F304A28A209}" srcOrd="1" destOrd="0" presId="urn:microsoft.com/office/officeart/2005/8/layout/hierarchy3"/>
    <dgm:cxn modelId="{7BFFCABE-3D74-B64A-8D6D-396EF13763B9}" type="presParOf" srcId="{B1018E8A-5A30-0941-98F0-9F304A28A209}" destId="{9A7C54EC-FD42-F147-BCE9-74F60B9CD04E}" srcOrd="0" destOrd="0" presId="urn:microsoft.com/office/officeart/2005/8/layout/hierarchy3"/>
    <dgm:cxn modelId="{37681392-4756-1F4C-BB3D-09CC128803AD}" type="presParOf" srcId="{B1018E8A-5A30-0941-98F0-9F304A28A209}" destId="{45EF74DB-64E5-A84B-B887-E5D0A75915A8}" srcOrd="1" destOrd="0" presId="urn:microsoft.com/office/officeart/2005/8/layout/hierarchy3"/>
    <dgm:cxn modelId="{85DA1061-8B88-4740-AC19-4A99931782AD}" type="presParOf" srcId="{B1018E8A-5A30-0941-98F0-9F304A28A209}" destId="{92BFCB76-A7F0-3649-B1A5-1A8E2D16110B}" srcOrd="2" destOrd="0" presId="urn:microsoft.com/office/officeart/2005/8/layout/hierarchy3"/>
    <dgm:cxn modelId="{6302563D-F21D-4147-B293-30327ADDE21D}" type="presParOf" srcId="{B1018E8A-5A30-0941-98F0-9F304A28A209}" destId="{9E023B93-A269-F54E-9ACD-8C341EC1B25D}" srcOrd="3" destOrd="0" presId="urn:microsoft.com/office/officeart/2005/8/layout/hierarchy3"/>
    <dgm:cxn modelId="{F90A1A38-99CB-8C4D-9E78-1C163819CA4C}" type="presParOf" srcId="{34781721-585C-2146-8097-A73D0390FD9A}" destId="{ADDC8CD8-1D9C-494F-9A47-E2B4D8C76B35}" srcOrd="3" destOrd="0" presId="urn:microsoft.com/office/officeart/2005/8/layout/hierarchy3"/>
    <dgm:cxn modelId="{F2F5D73E-99B1-BD4F-A1FD-99B76942249C}" type="presParOf" srcId="{ADDC8CD8-1D9C-494F-9A47-E2B4D8C76B35}" destId="{A6AE5468-36E2-5A41-8CC0-86F09E2C19CC}" srcOrd="0" destOrd="0" presId="urn:microsoft.com/office/officeart/2005/8/layout/hierarchy3"/>
    <dgm:cxn modelId="{3AA449E3-9840-E84D-A526-8DEC539BAE2C}" type="presParOf" srcId="{A6AE5468-36E2-5A41-8CC0-86F09E2C19CC}" destId="{89AC015A-F7FA-EF4E-8BAA-C0B408B1A603}" srcOrd="0" destOrd="0" presId="urn:microsoft.com/office/officeart/2005/8/layout/hierarchy3"/>
    <dgm:cxn modelId="{4E3614DF-0826-D34B-97D0-DBF5C3E78BB1}" type="presParOf" srcId="{A6AE5468-36E2-5A41-8CC0-86F09E2C19CC}" destId="{E3A4251A-BD2A-E443-8BA3-BD433A111043}" srcOrd="1" destOrd="0" presId="urn:microsoft.com/office/officeart/2005/8/layout/hierarchy3"/>
    <dgm:cxn modelId="{5B132FD2-4088-0E4A-B939-7BDB082B3640}" type="presParOf" srcId="{ADDC8CD8-1D9C-494F-9A47-E2B4D8C76B35}" destId="{3DEF81C9-897B-4644-A450-C61EB079F263}" srcOrd="1" destOrd="0" presId="urn:microsoft.com/office/officeart/2005/8/layout/hierarchy3"/>
    <dgm:cxn modelId="{54F3AA3C-76B5-454E-B54C-DC38F5168370}" type="presParOf" srcId="{3DEF81C9-897B-4644-A450-C61EB079F263}" destId="{8B3FB2FE-C472-B44C-B123-B9D4212BE6AD}" srcOrd="0" destOrd="0" presId="urn:microsoft.com/office/officeart/2005/8/layout/hierarchy3"/>
    <dgm:cxn modelId="{BE49A992-DE7D-9546-9ACE-46847D4F86A4}" type="presParOf" srcId="{3DEF81C9-897B-4644-A450-C61EB079F263}" destId="{4E333CE2-9858-8D4D-B421-6DAE358675E7}" srcOrd="1" destOrd="0" presId="urn:microsoft.com/office/officeart/2005/8/layout/hierarchy3"/>
    <dgm:cxn modelId="{8FCFC8C5-3DAA-AD4C-B3F6-54FA49B527A5}" type="presParOf" srcId="{3DEF81C9-897B-4644-A450-C61EB079F263}" destId="{39ECE660-C5AF-504A-914D-2E24732D47E9}" srcOrd="2" destOrd="0" presId="urn:microsoft.com/office/officeart/2005/8/layout/hierarchy3"/>
    <dgm:cxn modelId="{CA7BE721-0B77-524F-9171-E03689C7BF4A}" type="presParOf" srcId="{3DEF81C9-897B-4644-A450-C61EB079F263}" destId="{41C22FC8-2E0E-DC49-A16D-CFE433BADF0E}" srcOrd="3" destOrd="0" presId="urn:microsoft.com/office/officeart/2005/8/layout/hierarchy3"/>
    <dgm:cxn modelId="{A0E3307E-F40A-4E49-BFF6-DF95C27631D7}" type="presParOf" srcId="{3DEF81C9-897B-4644-A450-C61EB079F263}" destId="{8025D0ED-AB3D-2947-8609-59B2048CD1D7}" srcOrd="4" destOrd="0" presId="urn:microsoft.com/office/officeart/2005/8/layout/hierarchy3"/>
    <dgm:cxn modelId="{A6A868BA-53B1-7644-BB9A-863F51E9561D}" type="presParOf" srcId="{3DEF81C9-897B-4644-A450-C61EB079F263}" destId="{FBC3F114-C32F-014E-A775-C103C6E643FF}" srcOrd="5" destOrd="0" presId="urn:microsoft.com/office/officeart/2005/8/layout/hierarchy3"/>
    <dgm:cxn modelId="{B78BA763-A214-3F4F-BF97-29C8B0423AA9}" type="presParOf" srcId="{3DEF81C9-897B-4644-A450-C61EB079F263}" destId="{C70C13CF-0CFB-2549-B213-64E401440FEA}" srcOrd="6" destOrd="0" presId="urn:microsoft.com/office/officeart/2005/8/layout/hierarchy3"/>
    <dgm:cxn modelId="{3BB26A23-D6DE-DD46-A7F9-D850BA16ACE5}" type="presParOf" srcId="{3DEF81C9-897B-4644-A450-C61EB079F263}" destId="{A63674D7-B17C-B948-847E-D2DDAD3E955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E63E9A-D403-4F4E-8639-869799D1F48E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9CAE2-9EE6-6945-8966-6BFAB012759E}">
      <dgm:prSet phldrT="[Text]"/>
      <dgm:spPr/>
      <dgm:t>
        <a:bodyPr/>
        <a:lstStyle/>
        <a:p>
          <a:r>
            <a:rPr lang="en-US" dirty="0" smtClean="0"/>
            <a:t>Quinolones</a:t>
          </a:r>
          <a:endParaRPr lang="en-US" dirty="0"/>
        </a:p>
      </dgm:t>
    </dgm:pt>
    <dgm:pt modelId="{C4C5A88D-89FF-C24D-837E-351D0298B98F}" type="parTrans" cxnId="{D9085A39-0602-A742-872F-CBCBE9C776EA}">
      <dgm:prSet/>
      <dgm:spPr/>
      <dgm:t>
        <a:bodyPr/>
        <a:lstStyle/>
        <a:p>
          <a:endParaRPr lang="en-US"/>
        </a:p>
      </dgm:t>
    </dgm:pt>
    <dgm:pt modelId="{F3BDFB4A-BEAF-9C4A-AC2F-E77390A3EF15}" type="sibTrans" cxnId="{D9085A39-0602-A742-872F-CBCBE9C776EA}">
      <dgm:prSet/>
      <dgm:spPr/>
      <dgm:t>
        <a:bodyPr/>
        <a:lstStyle/>
        <a:p>
          <a:endParaRPr lang="en-US"/>
        </a:p>
      </dgm:t>
    </dgm:pt>
    <dgm:pt modelId="{0B50EF1B-10BF-1E41-BCF3-D70A75E00026}">
      <dgm:prSet phldrT="[Text]"/>
      <dgm:spPr/>
      <dgm:t>
        <a:bodyPr/>
        <a:lstStyle/>
        <a:p>
          <a:r>
            <a:rPr lang="en-US" dirty="0" err="1" smtClean="0">
              <a:solidFill>
                <a:srgbClr val="7F7F7F"/>
              </a:solidFill>
            </a:rPr>
            <a:t>Eg</a:t>
          </a:r>
          <a:r>
            <a:rPr lang="en-US" dirty="0" smtClean="0">
              <a:solidFill>
                <a:srgbClr val="7F7F7F"/>
              </a:solidFill>
            </a:rPr>
            <a:t>. </a:t>
          </a:r>
          <a:r>
            <a:rPr lang="en-US" dirty="0" err="1" smtClean="0">
              <a:solidFill>
                <a:srgbClr val="7F7F7F"/>
              </a:solidFill>
            </a:rPr>
            <a:t>Nalidixic</a:t>
          </a:r>
          <a:r>
            <a:rPr lang="en-US" dirty="0" smtClean="0">
              <a:solidFill>
                <a:srgbClr val="7F7F7F"/>
              </a:solidFill>
            </a:rPr>
            <a:t> acid</a:t>
          </a:r>
        </a:p>
        <a:p>
          <a:r>
            <a:rPr lang="en-US" dirty="0" smtClean="0">
              <a:solidFill>
                <a:srgbClr val="7F7F7F"/>
              </a:solidFill>
            </a:rPr>
            <a:t>=</a:t>
          </a:r>
          <a:r>
            <a:rPr lang="en-US" b="1" dirty="0" smtClean="0">
              <a:solidFill>
                <a:srgbClr val="7F7F7F"/>
              </a:solidFill>
            </a:rPr>
            <a:t>Broad </a:t>
          </a:r>
          <a:r>
            <a:rPr lang="en-US" dirty="0" smtClean="0">
              <a:solidFill>
                <a:srgbClr val="7F7F7F"/>
              </a:solidFill>
            </a:rPr>
            <a:t>spectrum</a:t>
          </a:r>
        </a:p>
        <a:p>
          <a:r>
            <a:rPr lang="en-US" dirty="0" smtClean="0">
              <a:solidFill>
                <a:srgbClr val="7F7F7F"/>
              </a:solidFill>
            </a:rPr>
            <a:t>Gram +</a:t>
          </a:r>
          <a:r>
            <a:rPr lang="en-US" dirty="0" err="1" smtClean="0">
              <a:solidFill>
                <a:srgbClr val="7F7F7F"/>
              </a:solidFill>
            </a:rPr>
            <a:t>ve</a:t>
          </a:r>
          <a:r>
            <a:rPr lang="en-US" dirty="0" smtClean="0">
              <a:solidFill>
                <a:srgbClr val="7F7F7F"/>
              </a:solidFill>
            </a:rPr>
            <a:t>/–</a:t>
          </a:r>
          <a:r>
            <a:rPr lang="en-US" dirty="0" err="1" smtClean="0">
              <a:solidFill>
                <a:srgbClr val="7F7F7F"/>
              </a:solidFill>
            </a:rPr>
            <a:t>ve</a:t>
          </a:r>
          <a:r>
            <a:rPr lang="en-US" dirty="0" smtClean="0">
              <a:solidFill>
                <a:srgbClr val="7F7F7F"/>
              </a:solidFill>
            </a:rPr>
            <a:t>, anaerobes</a:t>
          </a:r>
          <a:endParaRPr lang="en-US" dirty="0">
            <a:solidFill>
              <a:srgbClr val="7F7F7F"/>
            </a:solidFill>
          </a:endParaRPr>
        </a:p>
      </dgm:t>
    </dgm:pt>
    <dgm:pt modelId="{94462B32-6C75-AF45-920B-8ADE6E93CBCD}" type="parTrans" cxnId="{B4462DE1-81ED-1D4E-9B5F-74A30EAE6965}">
      <dgm:prSet/>
      <dgm:spPr/>
      <dgm:t>
        <a:bodyPr/>
        <a:lstStyle/>
        <a:p>
          <a:endParaRPr lang="en-US"/>
        </a:p>
      </dgm:t>
    </dgm:pt>
    <dgm:pt modelId="{F411B023-E95B-6048-B064-E039C5C10EBC}" type="sibTrans" cxnId="{B4462DE1-81ED-1D4E-9B5F-74A30EAE6965}">
      <dgm:prSet/>
      <dgm:spPr/>
      <dgm:t>
        <a:bodyPr/>
        <a:lstStyle/>
        <a:p>
          <a:endParaRPr lang="en-US"/>
        </a:p>
      </dgm:t>
    </dgm:pt>
    <dgm:pt modelId="{5B433D3C-B6B2-B14B-A9DF-8775DA3389A9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Metronidazone</a:t>
          </a:r>
          <a:endParaRPr lang="en-US" dirty="0"/>
        </a:p>
      </dgm:t>
    </dgm:pt>
    <dgm:pt modelId="{EDD45A19-CB67-0F4C-9F93-E2ACA08226E5}" type="parTrans" cxnId="{0667E91D-1B14-DA41-9009-51B623C483F5}">
      <dgm:prSet/>
      <dgm:spPr/>
      <dgm:t>
        <a:bodyPr/>
        <a:lstStyle/>
        <a:p>
          <a:endParaRPr lang="en-US"/>
        </a:p>
      </dgm:t>
    </dgm:pt>
    <dgm:pt modelId="{B5B725BF-6EE4-B246-9233-4E3E2182D3E5}" type="sibTrans" cxnId="{0667E91D-1B14-DA41-9009-51B623C483F5}">
      <dgm:prSet/>
      <dgm:spPr/>
      <dgm:t>
        <a:bodyPr/>
        <a:lstStyle/>
        <a:p>
          <a:endParaRPr lang="en-US"/>
        </a:p>
      </dgm:t>
    </dgm:pt>
    <dgm:pt modelId="{759F513C-9ED0-B747-A39E-038B535A394B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</a:t>
          </a:r>
          <a:r>
            <a:rPr lang="en-US" dirty="0" err="1" smtClean="0"/>
            <a:t>Nitroimidazoles</a:t>
          </a:r>
          <a:endParaRPr lang="en-US" dirty="0" smtClean="0">
            <a:solidFill>
              <a:srgbClr val="FF0000"/>
            </a:solidFill>
          </a:endParaRPr>
        </a:p>
        <a:p>
          <a:r>
            <a:rPr lang="en-US" dirty="0" smtClean="0">
              <a:solidFill>
                <a:srgbClr val="0000FF"/>
              </a:solidFill>
            </a:rPr>
            <a:t>Anaerobes</a:t>
          </a:r>
          <a:endParaRPr lang="en-US" dirty="0">
            <a:solidFill>
              <a:srgbClr val="0000FF"/>
            </a:solidFill>
          </a:endParaRPr>
        </a:p>
      </dgm:t>
    </dgm:pt>
    <dgm:pt modelId="{223F5A2E-0765-D544-AE50-B08BEA953DB3}" type="parTrans" cxnId="{3F6193D6-EC1B-0547-9A8D-0DD3D02A672F}">
      <dgm:prSet/>
      <dgm:spPr/>
      <dgm:t>
        <a:bodyPr/>
        <a:lstStyle/>
        <a:p>
          <a:endParaRPr lang="en-US"/>
        </a:p>
      </dgm:t>
    </dgm:pt>
    <dgm:pt modelId="{F1F25F2A-0F73-E640-A106-0AE0ABEB4A68}" type="sibTrans" cxnId="{3F6193D6-EC1B-0547-9A8D-0DD3D02A672F}">
      <dgm:prSet/>
      <dgm:spPr/>
      <dgm:t>
        <a:bodyPr/>
        <a:lstStyle/>
        <a:p>
          <a:endParaRPr lang="en-US"/>
        </a:p>
      </dgm:t>
    </dgm:pt>
    <dgm:pt modelId="{BDE0D76D-171E-6F44-B3AD-7B5BC38AD466}">
      <dgm:prSet phldrT="[Text]"/>
      <dgm:spPr/>
      <dgm:t>
        <a:bodyPr/>
        <a:lstStyle/>
        <a:p>
          <a:r>
            <a:rPr lang="en-US" dirty="0" smtClean="0"/>
            <a:t>Bactericidal; anaerobes</a:t>
          </a:r>
        </a:p>
        <a:p>
          <a:r>
            <a:rPr lang="en-US" b="1" dirty="0" smtClean="0"/>
            <a:t>Also Antiprotozoal</a:t>
          </a:r>
          <a:endParaRPr lang="en-US" b="1" dirty="0"/>
        </a:p>
      </dgm:t>
    </dgm:pt>
    <dgm:pt modelId="{D7D3099A-E6F1-6D49-9B83-04B0EF670F4D}" type="parTrans" cxnId="{5100340D-3479-BD42-B272-3889E9FF2FFF}">
      <dgm:prSet/>
      <dgm:spPr/>
      <dgm:t>
        <a:bodyPr/>
        <a:lstStyle/>
        <a:p>
          <a:endParaRPr lang="en-US"/>
        </a:p>
      </dgm:t>
    </dgm:pt>
    <dgm:pt modelId="{277076B7-F9DC-8B46-9DD0-8C69E9C2C0A5}" type="sibTrans" cxnId="{5100340D-3479-BD42-B272-3889E9FF2FFF}">
      <dgm:prSet/>
      <dgm:spPr/>
      <dgm:t>
        <a:bodyPr/>
        <a:lstStyle/>
        <a:p>
          <a:endParaRPr lang="en-US"/>
        </a:p>
      </dgm:t>
    </dgm:pt>
    <dgm:pt modelId="{1C103A97-3E71-C943-A2E9-965506FFA25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Eg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rgbClr val="FF0000"/>
              </a:solidFill>
            </a:rPr>
            <a:t>Moxifloxacin</a:t>
          </a:r>
          <a:endParaRPr lang="en-US" dirty="0" smtClean="0">
            <a:solidFill>
              <a:srgbClr val="FF0000"/>
            </a:solidFill>
          </a:endParaRPr>
        </a:p>
        <a:p>
          <a:r>
            <a:rPr lang="en-US" dirty="0" smtClean="0">
              <a:solidFill>
                <a:srgbClr val="0000FF"/>
              </a:solidFill>
            </a:rPr>
            <a:t>Anaerobes</a:t>
          </a:r>
          <a:endParaRPr lang="en-US" dirty="0">
            <a:solidFill>
              <a:srgbClr val="0000FF"/>
            </a:solidFill>
          </a:endParaRPr>
        </a:p>
      </dgm:t>
    </dgm:pt>
    <dgm:pt modelId="{76E320D5-425C-6A48-8E0C-EDD355E5A302}" type="parTrans" cxnId="{8E1D6D36-C415-EF4E-BA48-A5CDBC2D8C20}">
      <dgm:prSet/>
      <dgm:spPr/>
      <dgm:t>
        <a:bodyPr/>
        <a:lstStyle/>
        <a:p>
          <a:endParaRPr lang="en-US"/>
        </a:p>
      </dgm:t>
    </dgm:pt>
    <dgm:pt modelId="{A594B903-177F-B04E-81E3-BEC0F7C72A1D}" type="sibTrans" cxnId="{8E1D6D36-C415-EF4E-BA48-A5CDBC2D8C20}">
      <dgm:prSet/>
      <dgm:spPr/>
      <dgm:t>
        <a:bodyPr/>
        <a:lstStyle/>
        <a:p>
          <a:endParaRPr lang="en-US"/>
        </a:p>
      </dgm:t>
    </dgm:pt>
    <dgm:pt modelId="{AC94B7CE-C9F1-9E4D-9394-4125D8EF4D06}">
      <dgm:prSet phldrT="[Text]"/>
      <dgm:spPr/>
      <dgm:t>
        <a:bodyPr/>
        <a:lstStyle/>
        <a:p>
          <a:r>
            <a:rPr lang="en-US" b="1" dirty="0" smtClean="0"/>
            <a:t> </a:t>
          </a:r>
          <a:r>
            <a:rPr lang="en-US" dirty="0" smtClean="0"/>
            <a:t>Rifampicin</a:t>
          </a:r>
          <a:endParaRPr lang="en-US" dirty="0" smtClean="0">
            <a:solidFill>
              <a:srgbClr val="FF0000"/>
            </a:solidFill>
          </a:endParaRPr>
        </a:p>
      </dgm:t>
    </dgm:pt>
    <dgm:pt modelId="{144C594A-A067-844B-B982-092286059588}" type="parTrans" cxnId="{251C70EB-575B-1C4C-84D8-47845207CB53}">
      <dgm:prSet/>
      <dgm:spPr/>
      <dgm:t>
        <a:bodyPr/>
        <a:lstStyle/>
        <a:p>
          <a:endParaRPr lang="en-US"/>
        </a:p>
      </dgm:t>
    </dgm:pt>
    <dgm:pt modelId="{BAA02AF2-1E54-8043-BBD2-5BC11DAB8CEC}" type="sibTrans" cxnId="{251C70EB-575B-1C4C-84D8-47845207CB53}">
      <dgm:prSet/>
      <dgm:spPr/>
      <dgm:t>
        <a:bodyPr/>
        <a:lstStyle/>
        <a:p>
          <a:endParaRPr lang="en-US"/>
        </a:p>
      </dgm:t>
    </dgm:pt>
    <dgm:pt modelId="{D7F32179-E5C8-E74D-8CBC-6DC3F46699B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Side Effect </a:t>
          </a:r>
        </a:p>
        <a:p>
          <a:r>
            <a:rPr lang="en-US" dirty="0" smtClean="0">
              <a:solidFill>
                <a:schemeClr val="tx1"/>
              </a:solidFill>
            </a:rPr>
            <a:t>= </a:t>
          </a:r>
          <a:r>
            <a:rPr lang="en-US" b="1" dirty="0" smtClean="0">
              <a:solidFill>
                <a:srgbClr val="FF0000"/>
              </a:solidFill>
            </a:rPr>
            <a:t>Hepatotoxicity </a:t>
          </a:r>
          <a:endParaRPr lang="en-US" b="1" dirty="0">
            <a:solidFill>
              <a:srgbClr val="FF0000"/>
            </a:solidFill>
          </a:endParaRPr>
        </a:p>
      </dgm:t>
    </dgm:pt>
    <dgm:pt modelId="{9C9FA4B2-C2A9-6246-9596-ADD026EFA177}" type="parTrans" cxnId="{1F0BF5CE-3501-EC47-BD84-D8B4D9D8EAF1}">
      <dgm:prSet/>
      <dgm:spPr/>
      <dgm:t>
        <a:bodyPr/>
        <a:lstStyle/>
        <a:p>
          <a:endParaRPr lang="en-US"/>
        </a:p>
      </dgm:t>
    </dgm:pt>
    <dgm:pt modelId="{99A56A36-FE29-F049-BDAD-37F569B7ADED}" type="sibTrans" cxnId="{1F0BF5CE-3501-EC47-BD84-D8B4D9D8EAF1}">
      <dgm:prSet/>
      <dgm:spPr/>
      <dgm:t>
        <a:bodyPr/>
        <a:lstStyle/>
        <a:p>
          <a:endParaRPr lang="en-US"/>
        </a:p>
      </dgm:t>
    </dgm:pt>
    <dgm:pt modelId="{B81A6D43-E9A8-144D-B6C9-F086E47108E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Anti-TB</a:t>
          </a:r>
        </a:p>
        <a:p>
          <a:r>
            <a:rPr lang="en-US" dirty="0" smtClean="0">
              <a:solidFill>
                <a:srgbClr val="0000FF"/>
              </a:solidFill>
            </a:rPr>
            <a:t>Gram +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r>
            <a:rPr lang="en-US" dirty="0" smtClean="0">
              <a:solidFill>
                <a:srgbClr val="0000FF"/>
              </a:solidFill>
            </a:rPr>
            <a:t>/-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r>
            <a:rPr lang="en-US" dirty="0" smtClean="0">
              <a:solidFill>
                <a:srgbClr val="0000FF"/>
              </a:solidFill>
            </a:rPr>
            <a:t> </a:t>
          </a:r>
          <a:endParaRPr lang="en-US" dirty="0">
            <a:solidFill>
              <a:srgbClr val="0000FF"/>
            </a:solidFill>
          </a:endParaRPr>
        </a:p>
      </dgm:t>
    </dgm:pt>
    <dgm:pt modelId="{05486307-1B70-A94D-AAAC-ED1B684020FA}" type="parTrans" cxnId="{7822B333-53B1-1E46-B6B9-D101225C8D13}">
      <dgm:prSet/>
      <dgm:spPr/>
      <dgm:t>
        <a:bodyPr/>
        <a:lstStyle/>
        <a:p>
          <a:endParaRPr lang="en-US"/>
        </a:p>
      </dgm:t>
    </dgm:pt>
    <dgm:pt modelId="{E7EBFD6D-79C6-0949-A5F9-C73F1CF99760}" type="sibTrans" cxnId="{7822B333-53B1-1E46-B6B9-D101225C8D13}">
      <dgm:prSet/>
      <dgm:spPr/>
      <dgm:t>
        <a:bodyPr/>
        <a:lstStyle/>
        <a:p>
          <a:endParaRPr lang="en-US"/>
        </a:p>
      </dgm:t>
    </dgm:pt>
    <dgm:pt modelId="{EED1445F-65A4-7E40-84B8-BF0625F3BBC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Used with other drug </a:t>
          </a:r>
          <a:r>
            <a:rPr lang="en-US" b="1" dirty="0" smtClean="0">
              <a:solidFill>
                <a:schemeClr val="tx1"/>
              </a:solidFill>
            </a:rPr>
            <a:t>NOT</a:t>
          </a:r>
          <a:r>
            <a:rPr lang="en-US" dirty="0" smtClean="0">
              <a:solidFill>
                <a:schemeClr val="tx1"/>
              </a:solidFill>
            </a:rPr>
            <a:t> alone.</a:t>
          </a:r>
        </a:p>
        <a:p>
          <a:r>
            <a:rPr lang="en-US" dirty="0" smtClean="0">
              <a:solidFill>
                <a:schemeClr val="tx1"/>
              </a:solidFill>
            </a:rPr>
            <a:t>Because it </a:t>
          </a:r>
          <a:r>
            <a:rPr lang="en-US" b="1" dirty="0" smtClean="0">
              <a:solidFill>
                <a:schemeClr val="tx1"/>
              </a:solidFill>
            </a:rPr>
            <a:t>will create resistance immediately  </a:t>
          </a:r>
          <a:endParaRPr lang="en-US" b="1" dirty="0">
            <a:solidFill>
              <a:schemeClr val="tx1"/>
            </a:solidFill>
          </a:endParaRPr>
        </a:p>
      </dgm:t>
    </dgm:pt>
    <dgm:pt modelId="{2CA7169F-94EE-B748-A691-F28042153CB4}" type="parTrans" cxnId="{040941AE-1163-9544-8FFA-4A212EE14450}">
      <dgm:prSet/>
      <dgm:spPr/>
      <dgm:t>
        <a:bodyPr/>
        <a:lstStyle/>
        <a:p>
          <a:endParaRPr lang="en-US"/>
        </a:p>
      </dgm:t>
    </dgm:pt>
    <dgm:pt modelId="{BDBE7EEA-0924-114B-9430-E29C3CD5845C}" type="sibTrans" cxnId="{040941AE-1163-9544-8FFA-4A212EE14450}">
      <dgm:prSet/>
      <dgm:spPr/>
      <dgm:t>
        <a:bodyPr/>
        <a:lstStyle/>
        <a:p>
          <a:endParaRPr lang="en-US"/>
        </a:p>
      </dgm:t>
    </dgm:pt>
    <dgm:pt modelId="{B16F316A-1160-064F-AAF3-71E854AA3ED5}">
      <dgm:prSet/>
      <dgm:spPr/>
      <dgm:t>
        <a:bodyPr/>
        <a:lstStyle/>
        <a:p>
          <a:r>
            <a:rPr lang="en-US" dirty="0" smtClean="0">
              <a:solidFill>
                <a:srgbClr val="7F7F7F"/>
              </a:solidFill>
            </a:rPr>
            <a:t>Side Effect</a:t>
          </a:r>
        </a:p>
        <a:p>
          <a:r>
            <a:rPr lang="en-US" dirty="0" smtClean="0">
              <a:solidFill>
                <a:srgbClr val="7F7F7F"/>
              </a:solidFill>
            </a:rPr>
            <a:t>= GIT </a:t>
          </a:r>
        </a:p>
      </dgm:t>
    </dgm:pt>
    <dgm:pt modelId="{0EB3CBCC-66A6-B647-BFDF-28EE8EAEBFA2}" type="parTrans" cxnId="{40C86982-A1AA-7240-85BF-1EEBA1865ECF}">
      <dgm:prSet/>
      <dgm:spPr/>
      <dgm:t>
        <a:bodyPr/>
        <a:lstStyle/>
        <a:p>
          <a:endParaRPr lang="en-US"/>
        </a:p>
      </dgm:t>
    </dgm:pt>
    <dgm:pt modelId="{CB7EBAA8-15B7-A94F-9891-AFADA4288C59}" type="sibTrans" cxnId="{40C86982-A1AA-7240-85BF-1EEBA1865ECF}">
      <dgm:prSet/>
      <dgm:spPr/>
      <dgm:t>
        <a:bodyPr/>
        <a:lstStyle/>
        <a:p>
          <a:endParaRPr lang="en-US"/>
        </a:p>
      </dgm:t>
    </dgm:pt>
    <dgm:pt modelId="{43FA5127-8DC1-6747-922D-138D18536518}">
      <dgm:prSet/>
      <dgm:spPr/>
      <dgm:t>
        <a:bodyPr/>
        <a:lstStyle/>
        <a:p>
          <a:r>
            <a:rPr lang="en-US" dirty="0" smtClean="0">
              <a:solidFill>
                <a:srgbClr val="7F7F7F"/>
              </a:solidFill>
            </a:rPr>
            <a:t>Side Effect</a:t>
          </a:r>
        </a:p>
        <a:p>
          <a:r>
            <a:rPr lang="en-US" dirty="0" smtClean="0">
              <a:solidFill>
                <a:srgbClr val="7F7F7F"/>
              </a:solidFill>
            </a:rPr>
            <a:t>= Cartilage damage</a:t>
          </a:r>
        </a:p>
      </dgm:t>
    </dgm:pt>
    <dgm:pt modelId="{0AE87629-6D72-004D-A231-946E718BB9A6}" type="parTrans" cxnId="{35ECAF77-8833-624F-8E5A-A22814472DA5}">
      <dgm:prSet/>
      <dgm:spPr/>
      <dgm:t>
        <a:bodyPr/>
        <a:lstStyle/>
        <a:p>
          <a:endParaRPr lang="en-US"/>
        </a:p>
      </dgm:t>
    </dgm:pt>
    <dgm:pt modelId="{531D4982-7A53-824B-8D7D-819E2DAFB439}" type="sibTrans" cxnId="{35ECAF77-8833-624F-8E5A-A22814472DA5}">
      <dgm:prSet/>
      <dgm:spPr/>
      <dgm:t>
        <a:bodyPr/>
        <a:lstStyle/>
        <a:p>
          <a:endParaRPr lang="en-US"/>
        </a:p>
      </dgm:t>
    </dgm:pt>
    <dgm:pt modelId="{FD5BB0E8-242E-B64E-8571-8F7FE17244BF}">
      <dgm:prSet phldrT="[Text]"/>
      <dgm:spPr/>
      <dgm:t>
        <a:bodyPr/>
        <a:lstStyle/>
        <a:p>
          <a:r>
            <a:rPr lang="en-US" b="1" u="sng" dirty="0" err="1" smtClean="0">
              <a:solidFill>
                <a:schemeClr val="tx1"/>
              </a:solidFill>
            </a:rPr>
            <a:t>Flouroquinolones</a:t>
          </a:r>
          <a:endParaRPr lang="en-US" b="1" u="sng" dirty="0" smtClean="0">
            <a:solidFill>
              <a:schemeClr val="tx1"/>
            </a:solidFill>
          </a:endParaRPr>
        </a:p>
        <a:p>
          <a:r>
            <a:rPr lang="en-US" dirty="0" err="1" smtClean="0"/>
            <a:t>Eg</a:t>
          </a:r>
          <a:r>
            <a:rPr lang="en-US" dirty="0" smtClean="0"/>
            <a:t>. </a:t>
          </a:r>
          <a:r>
            <a:rPr lang="en-US" dirty="0" smtClean="0">
              <a:solidFill>
                <a:srgbClr val="FF0000"/>
              </a:solidFill>
            </a:rPr>
            <a:t>Ciprofloxacin</a:t>
          </a:r>
        </a:p>
        <a:p>
          <a:r>
            <a:rPr lang="en-US" dirty="0" smtClean="0">
              <a:solidFill>
                <a:schemeClr val="tx1"/>
              </a:solidFill>
            </a:rPr>
            <a:t>=</a:t>
          </a:r>
          <a:r>
            <a:rPr lang="en-US" dirty="0" smtClean="0">
              <a:solidFill>
                <a:srgbClr val="0000FF"/>
              </a:solidFill>
            </a:rPr>
            <a:t>Narrow spectrum</a:t>
          </a:r>
        </a:p>
        <a:p>
          <a:r>
            <a:rPr lang="en-US" dirty="0" smtClean="0">
              <a:solidFill>
                <a:srgbClr val="0000FF"/>
              </a:solidFill>
            </a:rPr>
            <a:t>Gram –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r>
            <a:rPr lang="en-US" dirty="0" smtClean="0">
              <a:solidFill>
                <a:srgbClr val="0000FF"/>
              </a:solidFill>
            </a:rPr>
            <a:t> </a:t>
          </a:r>
          <a:endParaRPr lang="en-US" dirty="0">
            <a:solidFill>
              <a:srgbClr val="0000FF"/>
            </a:solidFill>
          </a:endParaRPr>
        </a:p>
      </dgm:t>
    </dgm:pt>
    <dgm:pt modelId="{C4F8D629-A34D-7A49-9690-51125CE118A2}" type="parTrans" cxnId="{9FE301D7-75AC-C74D-AF9D-410292B5A9CA}">
      <dgm:prSet/>
      <dgm:spPr/>
      <dgm:t>
        <a:bodyPr/>
        <a:lstStyle/>
        <a:p>
          <a:endParaRPr lang="en-US"/>
        </a:p>
      </dgm:t>
    </dgm:pt>
    <dgm:pt modelId="{B02466DA-5ABC-2C4E-84B7-C79CAFA8BDDF}" type="sibTrans" cxnId="{9FE301D7-75AC-C74D-AF9D-410292B5A9CA}">
      <dgm:prSet/>
      <dgm:spPr/>
      <dgm:t>
        <a:bodyPr/>
        <a:lstStyle/>
        <a:p>
          <a:endParaRPr lang="en-US"/>
        </a:p>
      </dgm:t>
    </dgm:pt>
    <dgm:pt modelId="{87D64AF9-E898-654C-B368-1979F9EE5076}" type="pres">
      <dgm:prSet presAssocID="{60E63E9A-D403-4F4E-8639-869799D1F4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D18377C-DDA6-2A44-A41F-972DE08491CF}" type="pres">
      <dgm:prSet presAssocID="{5099CAE2-9EE6-6945-8966-6BFAB012759E}" presName="root" presStyleCnt="0"/>
      <dgm:spPr/>
    </dgm:pt>
    <dgm:pt modelId="{224A6B12-0760-4D49-873A-E16E5F705BF0}" type="pres">
      <dgm:prSet presAssocID="{5099CAE2-9EE6-6945-8966-6BFAB012759E}" presName="rootComposite" presStyleCnt="0"/>
      <dgm:spPr/>
    </dgm:pt>
    <dgm:pt modelId="{A513AF63-E7EB-6349-BB77-57C68997CAA6}" type="pres">
      <dgm:prSet presAssocID="{5099CAE2-9EE6-6945-8966-6BFAB012759E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0DB3586C-3DCC-1843-BEBD-ABDFBE68AD74}" type="pres">
      <dgm:prSet presAssocID="{5099CAE2-9EE6-6945-8966-6BFAB012759E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E72F7B08-5C76-4847-A2F6-96933576ACDC}" type="pres">
      <dgm:prSet presAssocID="{5099CAE2-9EE6-6945-8966-6BFAB012759E}" presName="childShape" presStyleCnt="0"/>
      <dgm:spPr/>
    </dgm:pt>
    <dgm:pt modelId="{D026E696-04E5-154A-9974-8D145FC09DAE}" type="pres">
      <dgm:prSet presAssocID="{94462B32-6C75-AF45-920B-8ADE6E93CBCD}" presName="Name13" presStyleLbl="parChTrans1D2" presStyleIdx="0" presStyleCnt="10"/>
      <dgm:spPr/>
      <dgm:t>
        <a:bodyPr/>
        <a:lstStyle/>
        <a:p>
          <a:pPr rtl="1"/>
          <a:endParaRPr lang="ar-SA"/>
        </a:p>
      </dgm:t>
    </dgm:pt>
    <dgm:pt modelId="{75ECF9E6-6994-4B44-BAA0-FD53F0797813}" type="pres">
      <dgm:prSet presAssocID="{0B50EF1B-10BF-1E41-BCF3-D70A75E00026}" presName="childText" presStyleLbl="bgAcc1" presStyleIdx="0" presStyleCnt="10" custLinFactNeighborX="2882" custLinFactNeighborY="-1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2B2C2-C232-8546-9538-EC7AFB3AF1D1}" type="pres">
      <dgm:prSet presAssocID="{C4F8D629-A34D-7A49-9690-51125CE118A2}" presName="Name13" presStyleLbl="parChTrans1D2" presStyleIdx="1" presStyleCnt="10"/>
      <dgm:spPr/>
      <dgm:t>
        <a:bodyPr/>
        <a:lstStyle/>
        <a:p>
          <a:pPr rtl="1"/>
          <a:endParaRPr lang="ar-SA"/>
        </a:p>
      </dgm:t>
    </dgm:pt>
    <dgm:pt modelId="{54C03E66-3053-7040-8015-B13C1FA69BC6}" type="pres">
      <dgm:prSet presAssocID="{FD5BB0E8-242E-B64E-8571-8F7FE17244BF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A3AE8F-6C4B-684D-9093-FF84B2FDD17E}" type="pres">
      <dgm:prSet presAssocID="{76E320D5-425C-6A48-8E0C-EDD355E5A302}" presName="Name13" presStyleLbl="parChTrans1D2" presStyleIdx="2" presStyleCnt="10"/>
      <dgm:spPr/>
      <dgm:t>
        <a:bodyPr/>
        <a:lstStyle/>
        <a:p>
          <a:pPr rtl="1"/>
          <a:endParaRPr lang="ar-SA"/>
        </a:p>
      </dgm:t>
    </dgm:pt>
    <dgm:pt modelId="{B3D7D613-39C3-794C-B429-76645098134D}" type="pres">
      <dgm:prSet presAssocID="{1C103A97-3E71-C943-A2E9-965506FFA252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60833-462F-634C-801D-B8C87D38CFDE}" type="pres">
      <dgm:prSet presAssocID="{0AE87629-6D72-004D-A231-946E718BB9A6}" presName="Name13" presStyleLbl="parChTrans1D2" presStyleIdx="3" presStyleCnt="10"/>
      <dgm:spPr/>
      <dgm:t>
        <a:bodyPr/>
        <a:lstStyle/>
        <a:p>
          <a:pPr rtl="1"/>
          <a:endParaRPr lang="ar-SA"/>
        </a:p>
      </dgm:t>
    </dgm:pt>
    <dgm:pt modelId="{D8889F45-75D8-3145-8492-BADCAD1E12AB}" type="pres">
      <dgm:prSet presAssocID="{43FA5127-8DC1-6747-922D-138D18536518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33266C-57A4-B541-B5D6-6045827C7525}" type="pres">
      <dgm:prSet presAssocID="{5B433D3C-B6B2-B14B-A9DF-8775DA3389A9}" presName="root" presStyleCnt="0"/>
      <dgm:spPr/>
    </dgm:pt>
    <dgm:pt modelId="{A56EE13F-CF7D-E048-9936-8F099835C9EC}" type="pres">
      <dgm:prSet presAssocID="{5B433D3C-B6B2-B14B-A9DF-8775DA3389A9}" presName="rootComposite" presStyleCnt="0"/>
      <dgm:spPr/>
    </dgm:pt>
    <dgm:pt modelId="{B3BBB467-6313-D44C-B127-9FC04C5530CE}" type="pres">
      <dgm:prSet presAssocID="{5B433D3C-B6B2-B14B-A9DF-8775DA3389A9}" presName="rootTex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DF2732B8-5B65-2B4F-8407-87EA251E0D81}" type="pres">
      <dgm:prSet presAssocID="{5B433D3C-B6B2-B14B-A9DF-8775DA3389A9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D437156B-E021-934C-9B54-5614F5B06CBC}" type="pres">
      <dgm:prSet presAssocID="{5B433D3C-B6B2-B14B-A9DF-8775DA3389A9}" presName="childShape" presStyleCnt="0"/>
      <dgm:spPr/>
    </dgm:pt>
    <dgm:pt modelId="{0A679464-C121-8F4A-B37B-D5AABCAE522E}" type="pres">
      <dgm:prSet presAssocID="{223F5A2E-0765-D544-AE50-B08BEA953DB3}" presName="Name13" presStyleLbl="parChTrans1D2" presStyleIdx="4" presStyleCnt="10"/>
      <dgm:spPr/>
      <dgm:t>
        <a:bodyPr/>
        <a:lstStyle/>
        <a:p>
          <a:pPr rtl="1"/>
          <a:endParaRPr lang="ar-SA"/>
        </a:p>
      </dgm:t>
    </dgm:pt>
    <dgm:pt modelId="{6735FADB-403B-B94B-87BA-A05685748D91}" type="pres">
      <dgm:prSet presAssocID="{759F513C-9ED0-B747-A39E-038B535A394B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D9219-972A-314C-9E3F-85F3DEB5E554}" type="pres">
      <dgm:prSet presAssocID="{D7D3099A-E6F1-6D49-9B83-04B0EF670F4D}" presName="Name13" presStyleLbl="parChTrans1D2" presStyleIdx="5" presStyleCnt="10"/>
      <dgm:spPr/>
      <dgm:t>
        <a:bodyPr/>
        <a:lstStyle/>
        <a:p>
          <a:pPr rtl="1"/>
          <a:endParaRPr lang="ar-SA"/>
        </a:p>
      </dgm:t>
    </dgm:pt>
    <dgm:pt modelId="{D007F985-E580-2547-BE97-F71CFD91E458}" type="pres">
      <dgm:prSet presAssocID="{BDE0D76D-171E-6F44-B3AD-7B5BC38AD466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5CF331-C9DE-9541-B5F1-FEC77B6B0A3E}" type="pres">
      <dgm:prSet presAssocID="{0EB3CBCC-66A6-B647-BFDF-28EE8EAEBFA2}" presName="Name13" presStyleLbl="parChTrans1D2" presStyleIdx="6" presStyleCnt="10"/>
      <dgm:spPr/>
      <dgm:t>
        <a:bodyPr/>
        <a:lstStyle/>
        <a:p>
          <a:pPr rtl="1"/>
          <a:endParaRPr lang="ar-SA"/>
        </a:p>
      </dgm:t>
    </dgm:pt>
    <dgm:pt modelId="{9C98FE0C-5533-B84C-AAD2-A535B97E4B25}" type="pres">
      <dgm:prSet presAssocID="{B16F316A-1160-064F-AAF3-71E854AA3ED5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B0DDF-7B7B-F241-B548-A0B8564FA650}" type="pres">
      <dgm:prSet presAssocID="{AC94B7CE-C9F1-9E4D-9394-4125D8EF4D06}" presName="root" presStyleCnt="0"/>
      <dgm:spPr/>
    </dgm:pt>
    <dgm:pt modelId="{8559BB9B-FCA9-2D47-A301-3F79DAA6FF7D}" type="pres">
      <dgm:prSet presAssocID="{AC94B7CE-C9F1-9E4D-9394-4125D8EF4D06}" presName="rootComposite" presStyleCnt="0"/>
      <dgm:spPr/>
    </dgm:pt>
    <dgm:pt modelId="{3BA731DB-EA3A-CC49-B30E-3C54749839F7}" type="pres">
      <dgm:prSet presAssocID="{AC94B7CE-C9F1-9E4D-9394-4125D8EF4D06}" presName="rootText" presStyleLbl="node1" presStyleIdx="2" presStyleCnt="3"/>
      <dgm:spPr/>
      <dgm:t>
        <a:bodyPr/>
        <a:lstStyle/>
        <a:p>
          <a:endParaRPr lang="en-US"/>
        </a:p>
      </dgm:t>
    </dgm:pt>
    <dgm:pt modelId="{80357C2E-1210-C947-BD1F-7965178F9DF1}" type="pres">
      <dgm:prSet presAssocID="{AC94B7CE-C9F1-9E4D-9394-4125D8EF4D06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F16B7B33-009B-E948-A25B-C9CAF25E9CBD}" type="pres">
      <dgm:prSet presAssocID="{AC94B7CE-C9F1-9E4D-9394-4125D8EF4D06}" presName="childShape" presStyleCnt="0"/>
      <dgm:spPr/>
    </dgm:pt>
    <dgm:pt modelId="{C3D59846-467E-3241-B87C-786DEA1F9EFF}" type="pres">
      <dgm:prSet presAssocID="{05486307-1B70-A94D-AAAC-ED1B684020FA}" presName="Name13" presStyleLbl="parChTrans1D2" presStyleIdx="7" presStyleCnt="10"/>
      <dgm:spPr/>
      <dgm:t>
        <a:bodyPr/>
        <a:lstStyle/>
        <a:p>
          <a:pPr rtl="1"/>
          <a:endParaRPr lang="ar-SA"/>
        </a:p>
      </dgm:t>
    </dgm:pt>
    <dgm:pt modelId="{23F45805-7DA9-8240-831C-291ACBBCB049}" type="pres">
      <dgm:prSet presAssocID="{B81A6D43-E9A8-144D-B6C9-F086E47108EE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F8DD9-2A31-264C-BEC9-AF95EC848BA4}" type="pres">
      <dgm:prSet presAssocID="{2CA7169F-94EE-B748-A691-F28042153CB4}" presName="Name13" presStyleLbl="parChTrans1D2" presStyleIdx="8" presStyleCnt="10"/>
      <dgm:spPr/>
      <dgm:t>
        <a:bodyPr/>
        <a:lstStyle/>
        <a:p>
          <a:pPr rtl="1"/>
          <a:endParaRPr lang="ar-SA"/>
        </a:p>
      </dgm:t>
    </dgm:pt>
    <dgm:pt modelId="{BB2931DC-E216-0447-AFEC-19B016E4560A}" type="pres">
      <dgm:prSet presAssocID="{EED1445F-65A4-7E40-84B8-BF0625F3BBCA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BBB2B-ED36-2045-BA19-FE782D24D31E}" type="pres">
      <dgm:prSet presAssocID="{9C9FA4B2-C2A9-6246-9596-ADD026EFA177}" presName="Name13" presStyleLbl="parChTrans1D2" presStyleIdx="9" presStyleCnt="10"/>
      <dgm:spPr/>
      <dgm:t>
        <a:bodyPr/>
        <a:lstStyle/>
        <a:p>
          <a:pPr rtl="1"/>
          <a:endParaRPr lang="ar-SA"/>
        </a:p>
      </dgm:t>
    </dgm:pt>
    <dgm:pt modelId="{B32804DD-A883-A54E-B8E8-81AC23A71C84}" type="pres">
      <dgm:prSet presAssocID="{D7F32179-E5C8-E74D-8CBC-6DC3F46699B3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D81F7-EE56-704C-B340-93A63869DE2E}" type="presOf" srcId="{0AE87629-6D72-004D-A231-946E718BB9A6}" destId="{C0960833-462F-634C-801D-B8C87D38CFDE}" srcOrd="0" destOrd="0" presId="urn:microsoft.com/office/officeart/2005/8/layout/hierarchy3"/>
    <dgm:cxn modelId="{C1396DE7-D780-E447-A8EC-A59D5FA9D7D0}" type="presOf" srcId="{94462B32-6C75-AF45-920B-8ADE6E93CBCD}" destId="{D026E696-04E5-154A-9974-8D145FC09DAE}" srcOrd="0" destOrd="0" presId="urn:microsoft.com/office/officeart/2005/8/layout/hierarchy3"/>
    <dgm:cxn modelId="{9FE301D7-75AC-C74D-AF9D-410292B5A9CA}" srcId="{5099CAE2-9EE6-6945-8966-6BFAB012759E}" destId="{FD5BB0E8-242E-B64E-8571-8F7FE17244BF}" srcOrd="1" destOrd="0" parTransId="{C4F8D629-A34D-7A49-9690-51125CE118A2}" sibTransId="{B02466DA-5ABC-2C4E-84B7-C79CAFA8BDDF}"/>
    <dgm:cxn modelId="{9AA5AE8C-6C97-EE4A-8561-466E870E89DB}" type="presOf" srcId="{43FA5127-8DC1-6747-922D-138D18536518}" destId="{D8889F45-75D8-3145-8492-BADCAD1E12AB}" srcOrd="0" destOrd="0" presId="urn:microsoft.com/office/officeart/2005/8/layout/hierarchy3"/>
    <dgm:cxn modelId="{040941AE-1163-9544-8FFA-4A212EE14450}" srcId="{AC94B7CE-C9F1-9E4D-9394-4125D8EF4D06}" destId="{EED1445F-65A4-7E40-84B8-BF0625F3BBCA}" srcOrd="1" destOrd="0" parTransId="{2CA7169F-94EE-B748-A691-F28042153CB4}" sibTransId="{BDBE7EEA-0924-114B-9430-E29C3CD5845C}"/>
    <dgm:cxn modelId="{2CF8FF9D-04CB-6A4E-9733-590D004302C1}" type="presOf" srcId="{5B433D3C-B6B2-B14B-A9DF-8775DA3389A9}" destId="{DF2732B8-5B65-2B4F-8407-87EA251E0D81}" srcOrd="1" destOrd="0" presId="urn:microsoft.com/office/officeart/2005/8/layout/hierarchy3"/>
    <dgm:cxn modelId="{1F0BF5CE-3501-EC47-BD84-D8B4D9D8EAF1}" srcId="{AC94B7CE-C9F1-9E4D-9394-4125D8EF4D06}" destId="{D7F32179-E5C8-E74D-8CBC-6DC3F46699B3}" srcOrd="2" destOrd="0" parTransId="{9C9FA4B2-C2A9-6246-9596-ADD026EFA177}" sibTransId="{99A56A36-FE29-F049-BDAD-37F569B7ADED}"/>
    <dgm:cxn modelId="{1F7464C5-3110-494A-BEDF-AC667C7D9D44}" type="presOf" srcId="{5099CAE2-9EE6-6945-8966-6BFAB012759E}" destId="{A513AF63-E7EB-6349-BB77-57C68997CAA6}" srcOrd="0" destOrd="0" presId="urn:microsoft.com/office/officeart/2005/8/layout/hierarchy3"/>
    <dgm:cxn modelId="{0667E91D-1B14-DA41-9009-51B623C483F5}" srcId="{60E63E9A-D403-4F4E-8639-869799D1F48E}" destId="{5B433D3C-B6B2-B14B-A9DF-8775DA3389A9}" srcOrd="1" destOrd="0" parTransId="{EDD45A19-CB67-0F4C-9F93-E2ACA08226E5}" sibTransId="{B5B725BF-6EE4-B246-9233-4E3E2182D3E5}"/>
    <dgm:cxn modelId="{3CF939EF-EAC7-0A4A-B8E6-ED8C4125EF87}" type="presOf" srcId="{1C103A97-3E71-C943-A2E9-965506FFA252}" destId="{B3D7D613-39C3-794C-B429-76645098134D}" srcOrd="0" destOrd="0" presId="urn:microsoft.com/office/officeart/2005/8/layout/hierarchy3"/>
    <dgm:cxn modelId="{35ECAF77-8833-624F-8E5A-A22814472DA5}" srcId="{5099CAE2-9EE6-6945-8966-6BFAB012759E}" destId="{43FA5127-8DC1-6747-922D-138D18536518}" srcOrd="3" destOrd="0" parTransId="{0AE87629-6D72-004D-A231-946E718BB9A6}" sibTransId="{531D4982-7A53-824B-8D7D-819E2DAFB439}"/>
    <dgm:cxn modelId="{21B8CF73-39CE-3049-9C1A-B73DF17C0D19}" type="presOf" srcId="{D7F32179-E5C8-E74D-8CBC-6DC3F46699B3}" destId="{B32804DD-A883-A54E-B8E8-81AC23A71C84}" srcOrd="0" destOrd="0" presId="urn:microsoft.com/office/officeart/2005/8/layout/hierarchy3"/>
    <dgm:cxn modelId="{5FEDDE65-D6B5-4C4C-B516-364E31EB5D13}" type="presOf" srcId="{0B50EF1B-10BF-1E41-BCF3-D70A75E00026}" destId="{75ECF9E6-6994-4B44-BAA0-FD53F0797813}" srcOrd="0" destOrd="0" presId="urn:microsoft.com/office/officeart/2005/8/layout/hierarchy3"/>
    <dgm:cxn modelId="{B7426DF6-4A86-AD4F-931D-D43F3E27C5E6}" type="presOf" srcId="{BDE0D76D-171E-6F44-B3AD-7B5BC38AD466}" destId="{D007F985-E580-2547-BE97-F71CFD91E458}" srcOrd="0" destOrd="0" presId="urn:microsoft.com/office/officeart/2005/8/layout/hierarchy3"/>
    <dgm:cxn modelId="{CE127DCB-3006-4B49-8D09-16E57E1B6C89}" type="presOf" srcId="{60E63E9A-D403-4F4E-8639-869799D1F48E}" destId="{87D64AF9-E898-654C-B368-1979F9EE5076}" srcOrd="0" destOrd="0" presId="urn:microsoft.com/office/officeart/2005/8/layout/hierarchy3"/>
    <dgm:cxn modelId="{11A4EC0C-A5F3-0C4B-B535-D2C7ECE31EC7}" type="presOf" srcId="{2CA7169F-94EE-B748-A691-F28042153CB4}" destId="{700F8DD9-2A31-264C-BEC9-AF95EC848BA4}" srcOrd="0" destOrd="0" presId="urn:microsoft.com/office/officeart/2005/8/layout/hierarchy3"/>
    <dgm:cxn modelId="{16FB4B6D-2EEE-E24F-9F0E-46F6D52F4C73}" type="presOf" srcId="{5B433D3C-B6B2-B14B-A9DF-8775DA3389A9}" destId="{B3BBB467-6313-D44C-B127-9FC04C5530CE}" srcOrd="0" destOrd="0" presId="urn:microsoft.com/office/officeart/2005/8/layout/hierarchy3"/>
    <dgm:cxn modelId="{4DCC370A-8E98-5047-BB9B-88738B0C7646}" type="presOf" srcId="{EED1445F-65A4-7E40-84B8-BF0625F3BBCA}" destId="{BB2931DC-E216-0447-AFEC-19B016E4560A}" srcOrd="0" destOrd="0" presId="urn:microsoft.com/office/officeart/2005/8/layout/hierarchy3"/>
    <dgm:cxn modelId="{14BDBC43-1D2F-AB4F-8594-68319987833C}" type="presOf" srcId="{9C9FA4B2-C2A9-6246-9596-ADD026EFA177}" destId="{3A2BBB2B-ED36-2045-BA19-FE782D24D31E}" srcOrd="0" destOrd="0" presId="urn:microsoft.com/office/officeart/2005/8/layout/hierarchy3"/>
    <dgm:cxn modelId="{E1BB2185-07E6-234D-9701-0ECD7204F938}" type="presOf" srcId="{AC94B7CE-C9F1-9E4D-9394-4125D8EF4D06}" destId="{80357C2E-1210-C947-BD1F-7965178F9DF1}" srcOrd="1" destOrd="0" presId="urn:microsoft.com/office/officeart/2005/8/layout/hierarchy3"/>
    <dgm:cxn modelId="{E02D9FED-0ED5-0946-BD65-D63C382EFF35}" type="presOf" srcId="{759F513C-9ED0-B747-A39E-038B535A394B}" destId="{6735FADB-403B-B94B-87BA-A05685748D91}" srcOrd="0" destOrd="0" presId="urn:microsoft.com/office/officeart/2005/8/layout/hierarchy3"/>
    <dgm:cxn modelId="{7822B333-53B1-1E46-B6B9-D101225C8D13}" srcId="{AC94B7CE-C9F1-9E4D-9394-4125D8EF4D06}" destId="{B81A6D43-E9A8-144D-B6C9-F086E47108EE}" srcOrd="0" destOrd="0" parTransId="{05486307-1B70-A94D-AAAC-ED1B684020FA}" sibTransId="{E7EBFD6D-79C6-0949-A5F9-C73F1CF99760}"/>
    <dgm:cxn modelId="{40B59A5F-9D4C-CE42-BEDE-FD2D462AF3F0}" type="presOf" srcId="{C4F8D629-A34D-7A49-9690-51125CE118A2}" destId="{F802B2C2-C232-8546-9538-EC7AFB3AF1D1}" srcOrd="0" destOrd="0" presId="urn:microsoft.com/office/officeart/2005/8/layout/hierarchy3"/>
    <dgm:cxn modelId="{FD266C4D-F8FD-774D-8E5E-93022C59D454}" type="presOf" srcId="{05486307-1B70-A94D-AAAC-ED1B684020FA}" destId="{C3D59846-467E-3241-B87C-786DEA1F9EFF}" srcOrd="0" destOrd="0" presId="urn:microsoft.com/office/officeart/2005/8/layout/hierarchy3"/>
    <dgm:cxn modelId="{7CDB5132-6A0F-5C49-BC3F-16B5A19765C2}" type="presOf" srcId="{AC94B7CE-C9F1-9E4D-9394-4125D8EF4D06}" destId="{3BA731DB-EA3A-CC49-B30E-3C54749839F7}" srcOrd="0" destOrd="0" presId="urn:microsoft.com/office/officeart/2005/8/layout/hierarchy3"/>
    <dgm:cxn modelId="{DBC40382-40B1-5F47-B414-CF9D23EAEBF4}" type="presOf" srcId="{76E320D5-425C-6A48-8E0C-EDD355E5A302}" destId="{0BA3AE8F-6C4B-684D-9093-FF84B2FDD17E}" srcOrd="0" destOrd="0" presId="urn:microsoft.com/office/officeart/2005/8/layout/hierarchy3"/>
    <dgm:cxn modelId="{03248556-AE82-2B41-856C-C8EF988B6F9A}" type="presOf" srcId="{5099CAE2-9EE6-6945-8966-6BFAB012759E}" destId="{0DB3586C-3DCC-1843-BEBD-ABDFBE68AD74}" srcOrd="1" destOrd="0" presId="urn:microsoft.com/office/officeart/2005/8/layout/hierarchy3"/>
    <dgm:cxn modelId="{3F6193D6-EC1B-0547-9A8D-0DD3D02A672F}" srcId="{5B433D3C-B6B2-B14B-A9DF-8775DA3389A9}" destId="{759F513C-9ED0-B747-A39E-038B535A394B}" srcOrd="0" destOrd="0" parTransId="{223F5A2E-0765-D544-AE50-B08BEA953DB3}" sibTransId="{F1F25F2A-0F73-E640-A106-0AE0ABEB4A68}"/>
    <dgm:cxn modelId="{8E1D6D36-C415-EF4E-BA48-A5CDBC2D8C20}" srcId="{5099CAE2-9EE6-6945-8966-6BFAB012759E}" destId="{1C103A97-3E71-C943-A2E9-965506FFA252}" srcOrd="2" destOrd="0" parTransId="{76E320D5-425C-6A48-8E0C-EDD355E5A302}" sibTransId="{A594B903-177F-B04E-81E3-BEC0F7C72A1D}"/>
    <dgm:cxn modelId="{B4462DE1-81ED-1D4E-9B5F-74A30EAE6965}" srcId="{5099CAE2-9EE6-6945-8966-6BFAB012759E}" destId="{0B50EF1B-10BF-1E41-BCF3-D70A75E00026}" srcOrd="0" destOrd="0" parTransId="{94462B32-6C75-AF45-920B-8ADE6E93CBCD}" sibTransId="{F411B023-E95B-6048-B064-E039C5C10EBC}"/>
    <dgm:cxn modelId="{0D4755AE-F643-FC43-B4DE-8D8263170954}" type="presOf" srcId="{FD5BB0E8-242E-B64E-8571-8F7FE17244BF}" destId="{54C03E66-3053-7040-8015-B13C1FA69BC6}" srcOrd="0" destOrd="0" presId="urn:microsoft.com/office/officeart/2005/8/layout/hierarchy3"/>
    <dgm:cxn modelId="{5100340D-3479-BD42-B272-3889E9FF2FFF}" srcId="{5B433D3C-B6B2-B14B-A9DF-8775DA3389A9}" destId="{BDE0D76D-171E-6F44-B3AD-7B5BC38AD466}" srcOrd="1" destOrd="0" parTransId="{D7D3099A-E6F1-6D49-9B83-04B0EF670F4D}" sibTransId="{277076B7-F9DC-8B46-9DD0-8C69E9C2C0A5}"/>
    <dgm:cxn modelId="{B415221E-563C-C940-BA89-6C9760D725A8}" type="presOf" srcId="{223F5A2E-0765-D544-AE50-B08BEA953DB3}" destId="{0A679464-C121-8F4A-B37B-D5AABCAE522E}" srcOrd="0" destOrd="0" presId="urn:microsoft.com/office/officeart/2005/8/layout/hierarchy3"/>
    <dgm:cxn modelId="{7644AAA7-A5F9-6A47-A0D5-2E61A23471E6}" type="presOf" srcId="{0EB3CBCC-66A6-B647-BFDF-28EE8EAEBFA2}" destId="{935CF331-C9DE-9541-B5F1-FEC77B6B0A3E}" srcOrd="0" destOrd="0" presId="urn:microsoft.com/office/officeart/2005/8/layout/hierarchy3"/>
    <dgm:cxn modelId="{9BFD7E4E-54FC-BA49-9E87-F7E2310F03C2}" type="presOf" srcId="{B16F316A-1160-064F-AAF3-71E854AA3ED5}" destId="{9C98FE0C-5533-B84C-AAD2-A535B97E4B25}" srcOrd="0" destOrd="0" presId="urn:microsoft.com/office/officeart/2005/8/layout/hierarchy3"/>
    <dgm:cxn modelId="{A9F2D43E-B4E1-BB45-838F-189413842B08}" type="presOf" srcId="{D7D3099A-E6F1-6D49-9B83-04B0EF670F4D}" destId="{033D9219-972A-314C-9E3F-85F3DEB5E554}" srcOrd="0" destOrd="0" presId="urn:microsoft.com/office/officeart/2005/8/layout/hierarchy3"/>
    <dgm:cxn modelId="{40C86982-A1AA-7240-85BF-1EEBA1865ECF}" srcId="{5B433D3C-B6B2-B14B-A9DF-8775DA3389A9}" destId="{B16F316A-1160-064F-AAF3-71E854AA3ED5}" srcOrd="2" destOrd="0" parTransId="{0EB3CBCC-66A6-B647-BFDF-28EE8EAEBFA2}" sibTransId="{CB7EBAA8-15B7-A94F-9891-AFADA4288C59}"/>
    <dgm:cxn modelId="{4C3CC4AE-6E4E-6243-98B4-D8048B9CAAE3}" type="presOf" srcId="{B81A6D43-E9A8-144D-B6C9-F086E47108EE}" destId="{23F45805-7DA9-8240-831C-291ACBBCB049}" srcOrd="0" destOrd="0" presId="urn:microsoft.com/office/officeart/2005/8/layout/hierarchy3"/>
    <dgm:cxn modelId="{251C70EB-575B-1C4C-84D8-47845207CB53}" srcId="{60E63E9A-D403-4F4E-8639-869799D1F48E}" destId="{AC94B7CE-C9F1-9E4D-9394-4125D8EF4D06}" srcOrd="2" destOrd="0" parTransId="{144C594A-A067-844B-B982-092286059588}" sibTransId="{BAA02AF2-1E54-8043-BBD2-5BC11DAB8CEC}"/>
    <dgm:cxn modelId="{D9085A39-0602-A742-872F-CBCBE9C776EA}" srcId="{60E63E9A-D403-4F4E-8639-869799D1F48E}" destId="{5099CAE2-9EE6-6945-8966-6BFAB012759E}" srcOrd="0" destOrd="0" parTransId="{C4C5A88D-89FF-C24D-837E-351D0298B98F}" sibTransId="{F3BDFB4A-BEAF-9C4A-AC2F-E77390A3EF15}"/>
    <dgm:cxn modelId="{8EFB2DC9-016D-EF49-8270-B0AF22A5B3BC}" type="presParOf" srcId="{87D64AF9-E898-654C-B368-1979F9EE5076}" destId="{9D18377C-DDA6-2A44-A41F-972DE08491CF}" srcOrd="0" destOrd="0" presId="urn:microsoft.com/office/officeart/2005/8/layout/hierarchy3"/>
    <dgm:cxn modelId="{86C0ECE0-F468-7E44-A2A7-658659B08392}" type="presParOf" srcId="{9D18377C-DDA6-2A44-A41F-972DE08491CF}" destId="{224A6B12-0760-4D49-873A-E16E5F705BF0}" srcOrd="0" destOrd="0" presId="urn:microsoft.com/office/officeart/2005/8/layout/hierarchy3"/>
    <dgm:cxn modelId="{F1C22213-4F9C-A746-8DDF-C650A1778510}" type="presParOf" srcId="{224A6B12-0760-4D49-873A-E16E5F705BF0}" destId="{A513AF63-E7EB-6349-BB77-57C68997CAA6}" srcOrd="0" destOrd="0" presId="urn:microsoft.com/office/officeart/2005/8/layout/hierarchy3"/>
    <dgm:cxn modelId="{D2A97A45-F41E-2545-BC3A-C43C477AC215}" type="presParOf" srcId="{224A6B12-0760-4D49-873A-E16E5F705BF0}" destId="{0DB3586C-3DCC-1843-BEBD-ABDFBE68AD74}" srcOrd="1" destOrd="0" presId="urn:microsoft.com/office/officeart/2005/8/layout/hierarchy3"/>
    <dgm:cxn modelId="{A4C8A374-DFC9-F34A-A0CD-26939584FB01}" type="presParOf" srcId="{9D18377C-DDA6-2A44-A41F-972DE08491CF}" destId="{E72F7B08-5C76-4847-A2F6-96933576ACDC}" srcOrd="1" destOrd="0" presId="urn:microsoft.com/office/officeart/2005/8/layout/hierarchy3"/>
    <dgm:cxn modelId="{009A107D-2BA5-AA42-9C87-8012B1F5E3F9}" type="presParOf" srcId="{E72F7B08-5C76-4847-A2F6-96933576ACDC}" destId="{D026E696-04E5-154A-9974-8D145FC09DAE}" srcOrd="0" destOrd="0" presId="urn:microsoft.com/office/officeart/2005/8/layout/hierarchy3"/>
    <dgm:cxn modelId="{83264B45-E5E8-7843-86F7-AE181C957E95}" type="presParOf" srcId="{E72F7B08-5C76-4847-A2F6-96933576ACDC}" destId="{75ECF9E6-6994-4B44-BAA0-FD53F0797813}" srcOrd="1" destOrd="0" presId="urn:microsoft.com/office/officeart/2005/8/layout/hierarchy3"/>
    <dgm:cxn modelId="{D1A36343-2C5F-6842-BF97-DC75D6570E62}" type="presParOf" srcId="{E72F7B08-5C76-4847-A2F6-96933576ACDC}" destId="{F802B2C2-C232-8546-9538-EC7AFB3AF1D1}" srcOrd="2" destOrd="0" presId="urn:microsoft.com/office/officeart/2005/8/layout/hierarchy3"/>
    <dgm:cxn modelId="{FA154CBC-8E8B-8746-93A1-7B01974A8DE4}" type="presParOf" srcId="{E72F7B08-5C76-4847-A2F6-96933576ACDC}" destId="{54C03E66-3053-7040-8015-B13C1FA69BC6}" srcOrd="3" destOrd="0" presId="urn:microsoft.com/office/officeart/2005/8/layout/hierarchy3"/>
    <dgm:cxn modelId="{B092C632-EA35-4D4F-A8BD-B3A6DBDC0F6E}" type="presParOf" srcId="{E72F7B08-5C76-4847-A2F6-96933576ACDC}" destId="{0BA3AE8F-6C4B-684D-9093-FF84B2FDD17E}" srcOrd="4" destOrd="0" presId="urn:microsoft.com/office/officeart/2005/8/layout/hierarchy3"/>
    <dgm:cxn modelId="{84F0A689-FE2D-A14D-AD07-831D366E35D6}" type="presParOf" srcId="{E72F7B08-5C76-4847-A2F6-96933576ACDC}" destId="{B3D7D613-39C3-794C-B429-76645098134D}" srcOrd="5" destOrd="0" presId="urn:microsoft.com/office/officeart/2005/8/layout/hierarchy3"/>
    <dgm:cxn modelId="{4738F2E0-E06B-1141-9545-CFDA022BDF2F}" type="presParOf" srcId="{E72F7B08-5C76-4847-A2F6-96933576ACDC}" destId="{C0960833-462F-634C-801D-B8C87D38CFDE}" srcOrd="6" destOrd="0" presId="urn:microsoft.com/office/officeart/2005/8/layout/hierarchy3"/>
    <dgm:cxn modelId="{C7656E92-D826-2C4C-AEB8-928EE7D304AC}" type="presParOf" srcId="{E72F7B08-5C76-4847-A2F6-96933576ACDC}" destId="{D8889F45-75D8-3145-8492-BADCAD1E12AB}" srcOrd="7" destOrd="0" presId="urn:microsoft.com/office/officeart/2005/8/layout/hierarchy3"/>
    <dgm:cxn modelId="{FEA6F2B1-FBBB-EE4A-A352-7298563990E8}" type="presParOf" srcId="{87D64AF9-E898-654C-B368-1979F9EE5076}" destId="{4133266C-57A4-B541-B5D6-6045827C7525}" srcOrd="1" destOrd="0" presId="urn:microsoft.com/office/officeart/2005/8/layout/hierarchy3"/>
    <dgm:cxn modelId="{6940E15B-8B49-064C-A4E5-C1588E8C5233}" type="presParOf" srcId="{4133266C-57A4-B541-B5D6-6045827C7525}" destId="{A56EE13F-CF7D-E048-9936-8F099835C9EC}" srcOrd="0" destOrd="0" presId="urn:microsoft.com/office/officeart/2005/8/layout/hierarchy3"/>
    <dgm:cxn modelId="{2E5FF88A-E8F7-234E-BD5F-AE925AD8F914}" type="presParOf" srcId="{A56EE13F-CF7D-E048-9936-8F099835C9EC}" destId="{B3BBB467-6313-D44C-B127-9FC04C5530CE}" srcOrd="0" destOrd="0" presId="urn:microsoft.com/office/officeart/2005/8/layout/hierarchy3"/>
    <dgm:cxn modelId="{28D61A54-6178-A64B-A83F-B02A1FD88786}" type="presParOf" srcId="{A56EE13F-CF7D-E048-9936-8F099835C9EC}" destId="{DF2732B8-5B65-2B4F-8407-87EA251E0D81}" srcOrd="1" destOrd="0" presId="urn:microsoft.com/office/officeart/2005/8/layout/hierarchy3"/>
    <dgm:cxn modelId="{B940EEA9-7703-B348-9FF1-46A923D6E7D6}" type="presParOf" srcId="{4133266C-57A4-B541-B5D6-6045827C7525}" destId="{D437156B-E021-934C-9B54-5614F5B06CBC}" srcOrd="1" destOrd="0" presId="urn:microsoft.com/office/officeart/2005/8/layout/hierarchy3"/>
    <dgm:cxn modelId="{0AFC9C81-C9B6-0C48-AEBB-670C40F56BE3}" type="presParOf" srcId="{D437156B-E021-934C-9B54-5614F5B06CBC}" destId="{0A679464-C121-8F4A-B37B-D5AABCAE522E}" srcOrd="0" destOrd="0" presId="urn:microsoft.com/office/officeart/2005/8/layout/hierarchy3"/>
    <dgm:cxn modelId="{39E91A60-3FEC-D942-9E29-CED808D2B20C}" type="presParOf" srcId="{D437156B-E021-934C-9B54-5614F5B06CBC}" destId="{6735FADB-403B-B94B-87BA-A05685748D91}" srcOrd="1" destOrd="0" presId="urn:microsoft.com/office/officeart/2005/8/layout/hierarchy3"/>
    <dgm:cxn modelId="{D3263E11-841E-EF42-A85A-783765559991}" type="presParOf" srcId="{D437156B-E021-934C-9B54-5614F5B06CBC}" destId="{033D9219-972A-314C-9E3F-85F3DEB5E554}" srcOrd="2" destOrd="0" presId="urn:microsoft.com/office/officeart/2005/8/layout/hierarchy3"/>
    <dgm:cxn modelId="{A587979E-DD19-1B45-BBD1-78AD9D374810}" type="presParOf" srcId="{D437156B-E021-934C-9B54-5614F5B06CBC}" destId="{D007F985-E580-2547-BE97-F71CFD91E458}" srcOrd="3" destOrd="0" presId="urn:microsoft.com/office/officeart/2005/8/layout/hierarchy3"/>
    <dgm:cxn modelId="{F3945844-2BE4-F847-BA3A-8AF995B0FEB0}" type="presParOf" srcId="{D437156B-E021-934C-9B54-5614F5B06CBC}" destId="{935CF331-C9DE-9541-B5F1-FEC77B6B0A3E}" srcOrd="4" destOrd="0" presId="urn:microsoft.com/office/officeart/2005/8/layout/hierarchy3"/>
    <dgm:cxn modelId="{5A63E6F9-99E6-0045-B95A-946DBD75F731}" type="presParOf" srcId="{D437156B-E021-934C-9B54-5614F5B06CBC}" destId="{9C98FE0C-5533-B84C-AAD2-A535B97E4B25}" srcOrd="5" destOrd="0" presId="urn:microsoft.com/office/officeart/2005/8/layout/hierarchy3"/>
    <dgm:cxn modelId="{036BB054-A21C-904C-BBBB-4E3C2773B1C2}" type="presParOf" srcId="{87D64AF9-E898-654C-B368-1979F9EE5076}" destId="{8E0B0DDF-7B7B-F241-B548-A0B8564FA650}" srcOrd="2" destOrd="0" presId="urn:microsoft.com/office/officeart/2005/8/layout/hierarchy3"/>
    <dgm:cxn modelId="{08DA597C-E255-244A-AD79-6DE4843E9D67}" type="presParOf" srcId="{8E0B0DDF-7B7B-F241-B548-A0B8564FA650}" destId="{8559BB9B-FCA9-2D47-A301-3F79DAA6FF7D}" srcOrd="0" destOrd="0" presId="urn:microsoft.com/office/officeart/2005/8/layout/hierarchy3"/>
    <dgm:cxn modelId="{A7297A09-4511-B045-9A73-AA4227800DB7}" type="presParOf" srcId="{8559BB9B-FCA9-2D47-A301-3F79DAA6FF7D}" destId="{3BA731DB-EA3A-CC49-B30E-3C54749839F7}" srcOrd="0" destOrd="0" presId="urn:microsoft.com/office/officeart/2005/8/layout/hierarchy3"/>
    <dgm:cxn modelId="{999ED0EC-0DFF-4145-901E-2B9F34859463}" type="presParOf" srcId="{8559BB9B-FCA9-2D47-A301-3F79DAA6FF7D}" destId="{80357C2E-1210-C947-BD1F-7965178F9DF1}" srcOrd="1" destOrd="0" presId="urn:microsoft.com/office/officeart/2005/8/layout/hierarchy3"/>
    <dgm:cxn modelId="{A87B5BB2-7627-A74E-994D-A630341464F1}" type="presParOf" srcId="{8E0B0DDF-7B7B-F241-B548-A0B8564FA650}" destId="{F16B7B33-009B-E948-A25B-C9CAF25E9CBD}" srcOrd="1" destOrd="0" presId="urn:microsoft.com/office/officeart/2005/8/layout/hierarchy3"/>
    <dgm:cxn modelId="{E8FA8F9B-CC47-3B47-84E5-9381420D0E77}" type="presParOf" srcId="{F16B7B33-009B-E948-A25B-C9CAF25E9CBD}" destId="{C3D59846-467E-3241-B87C-786DEA1F9EFF}" srcOrd="0" destOrd="0" presId="urn:microsoft.com/office/officeart/2005/8/layout/hierarchy3"/>
    <dgm:cxn modelId="{A2037C0E-3B3B-E94A-818F-DBE3BD9EBEA2}" type="presParOf" srcId="{F16B7B33-009B-E948-A25B-C9CAF25E9CBD}" destId="{23F45805-7DA9-8240-831C-291ACBBCB049}" srcOrd="1" destOrd="0" presId="urn:microsoft.com/office/officeart/2005/8/layout/hierarchy3"/>
    <dgm:cxn modelId="{B5F0A756-F7F1-E94B-A0CE-F33527CF7D70}" type="presParOf" srcId="{F16B7B33-009B-E948-A25B-C9CAF25E9CBD}" destId="{700F8DD9-2A31-264C-BEC9-AF95EC848BA4}" srcOrd="2" destOrd="0" presId="urn:microsoft.com/office/officeart/2005/8/layout/hierarchy3"/>
    <dgm:cxn modelId="{609D0FF7-8826-8E4E-9B09-181C1BDD3B0F}" type="presParOf" srcId="{F16B7B33-009B-E948-A25B-C9CAF25E9CBD}" destId="{BB2931DC-E216-0447-AFEC-19B016E4560A}" srcOrd="3" destOrd="0" presId="urn:microsoft.com/office/officeart/2005/8/layout/hierarchy3"/>
    <dgm:cxn modelId="{B3AE5381-AB24-8342-88BE-1EB0C8002617}" type="presParOf" srcId="{F16B7B33-009B-E948-A25B-C9CAF25E9CBD}" destId="{3A2BBB2B-ED36-2045-BA19-FE782D24D31E}" srcOrd="4" destOrd="0" presId="urn:microsoft.com/office/officeart/2005/8/layout/hierarchy3"/>
    <dgm:cxn modelId="{2D113E76-A3AB-AC49-BA22-325BC2CD8BD9}" type="presParOf" srcId="{F16B7B33-009B-E948-A25B-C9CAF25E9CBD}" destId="{B32804DD-A883-A54E-B8E8-81AC23A71C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92842D-4154-4049-BE3E-5B83EA2CEF98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3DDD5-DE95-4C4A-B30A-29E9A032FF11}">
      <dgm:prSet phldrT="[Text]"/>
      <dgm:spPr/>
      <dgm:t>
        <a:bodyPr/>
        <a:lstStyle/>
        <a:p>
          <a:r>
            <a:rPr lang="en-US" dirty="0" smtClean="0"/>
            <a:t>Sulfonamides</a:t>
          </a:r>
          <a:endParaRPr lang="en-US" dirty="0"/>
        </a:p>
      </dgm:t>
    </dgm:pt>
    <dgm:pt modelId="{0071B880-D643-5242-A86C-BAE990A6CBC9}" type="parTrans" cxnId="{E5B7F31C-2DC9-CF4E-A102-81E8DE79A6BF}">
      <dgm:prSet/>
      <dgm:spPr/>
      <dgm:t>
        <a:bodyPr/>
        <a:lstStyle/>
        <a:p>
          <a:endParaRPr lang="en-US"/>
        </a:p>
      </dgm:t>
    </dgm:pt>
    <dgm:pt modelId="{95EF7533-B48D-6E47-9DD8-E2425FCCECD1}" type="sibTrans" cxnId="{E5B7F31C-2DC9-CF4E-A102-81E8DE79A6BF}">
      <dgm:prSet/>
      <dgm:spPr/>
      <dgm:t>
        <a:bodyPr/>
        <a:lstStyle/>
        <a:p>
          <a:endParaRPr lang="en-US"/>
        </a:p>
      </dgm:t>
    </dgm:pt>
    <dgm:pt modelId="{D9AE952D-3768-CA4B-B92A-3F145075BD39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. </a:t>
          </a:r>
          <a:r>
            <a:rPr lang="en-US" dirty="0" smtClean="0">
              <a:solidFill>
                <a:srgbClr val="FF0000"/>
              </a:solidFill>
            </a:rPr>
            <a:t>Sulfadiazine</a:t>
          </a:r>
          <a:endParaRPr lang="en-US" dirty="0">
            <a:solidFill>
              <a:srgbClr val="FF0000"/>
            </a:solidFill>
          </a:endParaRPr>
        </a:p>
      </dgm:t>
    </dgm:pt>
    <dgm:pt modelId="{B7C33D94-610D-C245-9271-E895D6CF9942}" type="parTrans" cxnId="{CE654BC0-42B8-6D48-A8AD-18AE52FBD404}">
      <dgm:prSet/>
      <dgm:spPr/>
      <dgm:t>
        <a:bodyPr/>
        <a:lstStyle/>
        <a:p>
          <a:endParaRPr lang="en-US"/>
        </a:p>
      </dgm:t>
    </dgm:pt>
    <dgm:pt modelId="{63A0D1B2-7BE7-DA4C-9226-22C292DE612C}" type="sibTrans" cxnId="{CE654BC0-42B8-6D48-A8AD-18AE52FBD404}">
      <dgm:prSet/>
      <dgm:spPr/>
      <dgm:t>
        <a:bodyPr/>
        <a:lstStyle/>
        <a:p>
          <a:endParaRPr lang="en-US"/>
        </a:p>
      </dgm:t>
    </dgm:pt>
    <dgm:pt modelId="{DECD9408-A9CB-DE4F-9936-134A808A611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Blocks folic acid synthesis </a:t>
          </a:r>
          <a:endParaRPr lang="en-US" b="1" dirty="0">
            <a:solidFill>
              <a:schemeClr val="tx1"/>
            </a:solidFill>
          </a:endParaRPr>
        </a:p>
      </dgm:t>
    </dgm:pt>
    <dgm:pt modelId="{D0E23F2D-5903-7146-B692-F4237EF782AF}" type="parTrans" cxnId="{BD26C785-7B74-D545-9587-7D7FA4EBA5BE}">
      <dgm:prSet/>
      <dgm:spPr/>
      <dgm:t>
        <a:bodyPr/>
        <a:lstStyle/>
        <a:p>
          <a:endParaRPr lang="en-US"/>
        </a:p>
      </dgm:t>
    </dgm:pt>
    <dgm:pt modelId="{28A8D023-08CE-CB49-AF9E-E628DCF5F932}" type="sibTrans" cxnId="{BD26C785-7B74-D545-9587-7D7FA4EBA5BE}">
      <dgm:prSet/>
      <dgm:spPr/>
      <dgm:t>
        <a:bodyPr/>
        <a:lstStyle/>
        <a:p>
          <a:endParaRPr lang="en-US"/>
        </a:p>
      </dgm:t>
    </dgm:pt>
    <dgm:pt modelId="{0A5DB5EA-07CC-C248-9E65-61C0B0C456D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Bacteriostatic</a:t>
          </a:r>
        </a:p>
        <a:p>
          <a:r>
            <a:rPr lang="en-US" dirty="0" err="1" smtClean="0">
              <a:solidFill>
                <a:srgbClr val="0000FF"/>
              </a:solidFill>
            </a:rPr>
            <a:t>Grame</a:t>
          </a:r>
          <a:r>
            <a:rPr lang="en-US" dirty="0" smtClean="0">
              <a:solidFill>
                <a:srgbClr val="0000FF"/>
              </a:solidFill>
            </a:rPr>
            <a:t> –</a:t>
          </a:r>
          <a:r>
            <a:rPr lang="en-US" dirty="0" err="1" smtClean="0">
              <a:solidFill>
                <a:srgbClr val="0000FF"/>
              </a:solidFill>
            </a:rPr>
            <a:t>ve</a:t>
          </a:r>
          <a:endParaRPr lang="en-US" dirty="0" smtClean="0">
            <a:solidFill>
              <a:srgbClr val="0000FF"/>
            </a:solidFill>
          </a:endParaRPr>
        </a:p>
        <a:p>
          <a:r>
            <a:rPr lang="en-US" b="1" dirty="0" smtClean="0">
              <a:solidFill>
                <a:srgbClr val="0000FF"/>
              </a:solidFill>
            </a:rPr>
            <a:t>Used a lot in hospital</a:t>
          </a:r>
          <a:endParaRPr lang="en-US" b="1" dirty="0">
            <a:solidFill>
              <a:srgbClr val="0000FF"/>
            </a:solidFill>
          </a:endParaRPr>
        </a:p>
      </dgm:t>
    </dgm:pt>
    <dgm:pt modelId="{D298B04C-618F-7F49-938A-8A1C201121BB}" type="parTrans" cxnId="{82580B53-320C-2A4E-B2EC-DBC6EB7DE12D}">
      <dgm:prSet/>
      <dgm:spPr/>
      <dgm:t>
        <a:bodyPr/>
        <a:lstStyle/>
        <a:p>
          <a:endParaRPr lang="en-US"/>
        </a:p>
      </dgm:t>
    </dgm:pt>
    <dgm:pt modelId="{8C5E1900-3F56-7243-ACE9-2B7F4D1C03F8}" type="sibTrans" cxnId="{82580B53-320C-2A4E-B2EC-DBC6EB7DE12D}">
      <dgm:prSet/>
      <dgm:spPr/>
      <dgm:t>
        <a:bodyPr/>
        <a:lstStyle/>
        <a:p>
          <a:endParaRPr lang="en-US"/>
        </a:p>
      </dgm:t>
    </dgm:pt>
    <dgm:pt modelId="{40EFED3A-38D4-0B44-B384-961FB1CE5507}">
      <dgm:prSet phldrT="[Text]"/>
      <dgm:spPr/>
      <dgm:t>
        <a:bodyPr/>
        <a:lstStyle/>
        <a:p>
          <a:r>
            <a:rPr lang="en-US" b="0" dirty="0" smtClean="0">
              <a:solidFill>
                <a:srgbClr val="7F7F7F"/>
              </a:solidFill>
            </a:rPr>
            <a:t>Side Effect</a:t>
          </a:r>
        </a:p>
        <a:p>
          <a:r>
            <a:rPr lang="en-US" b="0" dirty="0" smtClean="0">
              <a:solidFill>
                <a:srgbClr val="7F7F7F"/>
              </a:solidFill>
            </a:rPr>
            <a:t>= GIT</a:t>
          </a:r>
          <a:endParaRPr lang="en-US" b="0" dirty="0">
            <a:solidFill>
              <a:srgbClr val="7F7F7F"/>
            </a:solidFill>
          </a:endParaRPr>
        </a:p>
      </dgm:t>
    </dgm:pt>
    <dgm:pt modelId="{08ED335F-C6B0-0F45-B48A-CED5F8F7B67C}" type="parTrans" cxnId="{2F2393DB-0E0A-074C-AC90-EA0D0F6C3647}">
      <dgm:prSet/>
      <dgm:spPr/>
      <dgm:t>
        <a:bodyPr/>
        <a:lstStyle/>
        <a:p>
          <a:endParaRPr lang="en-US"/>
        </a:p>
      </dgm:t>
    </dgm:pt>
    <dgm:pt modelId="{09751AAB-AAB5-AF49-926F-03DCD8CA5FC0}" type="sibTrans" cxnId="{2F2393DB-0E0A-074C-AC90-EA0D0F6C3647}">
      <dgm:prSet/>
      <dgm:spPr/>
      <dgm:t>
        <a:bodyPr/>
        <a:lstStyle/>
        <a:p>
          <a:endParaRPr lang="en-US"/>
        </a:p>
      </dgm:t>
    </dgm:pt>
    <dgm:pt modelId="{687E3610-F209-3141-806B-F95033FB4843}" type="pres">
      <dgm:prSet presAssocID="{5A92842D-4154-4049-BE3E-5B83EA2CEF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E090724-FF2C-754E-9DF5-4D4BDD291A21}" type="pres">
      <dgm:prSet presAssocID="{5103DDD5-DE95-4C4A-B30A-29E9A032FF11}" presName="root" presStyleCnt="0"/>
      <dgm:spPr/>
    </dgm:pt>
    <dgm:pt modelId="{775975DA-FD56-9A4B-95AF-8B18E383320C}" type="pres">
      <dgm:prSet presAssocID="{5103DDD5-DE95-4C4A-B30A-29E9A032FF11}" presName="rootComposite" presStyleCnt="0"/>
      <dgm:spPr/>
    </dgm:pt>
    <dgm:pt modelId="{1BFA856D-DC0A-8C45-BDDD-0A55FA493C88}" type="pres">
      <dgm:prSet presAssocID="{5103DDD5-DE95-4C4A-B30A-29E9A032FF11}" presName="rootText" presStyleLbl="node1" presStyleIdx="0" presStyleCnt="1"/>
      <dgm:spPr/>
      <dgm:t>
        <a:bodyPr/>
        <a:lstStyle/>
        <a:p>
          <a:pPr rtl="1"/>
          <a:endParaRPr lang="ar-SA"/>
        </a:p>
      </dgm:t>
    </dgm:pt>
    <dgm:pt modelId="{5C37C5D9-BA93-7A4B-96C7-F93F0A8D1B1E}" type="pres">
      <dgm:prSet presAssocID="{5103DDD5-DE95-4C4A-B30A-29E9A032FF11}" presName="rootConnector" presStyleLbl="node1" presStyleIdx="0" presStyleCnt="1"/>
      <dgm:spPr/>
      <dgm:t>
        <a:bodyPr/>
        <a:lstStyle/>
        <a:p>
          <a:pPr rtl="1"/>
          <a:endParaRPr lang="ar-SA"/>
        </a:p>
      </dgm:t>
    </dgm:pt>
    <dgm:pt modelId="{43F42802-99DB-E641-A719-B6EF5D11F439}" type="pres">
      <dgm:prSet presAssocID="{5103DDD5-DE95-4C4A-B30A-29E9A032FF11}" presName="childShape" presStyleCnt="0"/>
      <dgm:spPr/>
    </dgm:pt>
    <dgm:pt modelId="{8630C589-1363-C44E-B8F5-5302313DC912}" type="pres">
      <dgm:prSet presAssocID="{B7C33D94-610D-C245-9271-E895D6CF9942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D875FF63-F775-904B-98D1-D503F1E50994}" type="pres">
      <dgm:prSet presAssocID="{D9AE952D-3768-CA4B-B92A-3F145075BD3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91C31A-625D-BA4D-B0C6-1F977E460452}" type="pres">
      <dgm:prSet presAssocID="{D0E23F2D-5903-7146-B692-F4237EF782AF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AE8EC2BB-5D38-3245-9F2B-F7319E63ED7D}" type="pres">
      <dgm:prSet presAssocID="{DECD9408-A9CB-DE4F-9936-134A808A611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AE7EB1-589B-C949-A9EC-DDA35D26EFE2}" type="pres">
      <dgm:prSet presAssocID="{D298B04C-618F-7F49-938A-8A1C201121BB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2420AF2-DFA9-E843-A8ED-F161ECB36C2F}" type="pres">
      <dgm:prSet presAssocID="{0A5DB5EA-07CC-C248-9E65-61C0B0C456D3}" presName="childText" presStyleLbl="bgAcc1" presStyleIdx="2" presStyleCnt="4" custLinFactNeighborX="571" custLinFactNeighborY="3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D4DD8-7452-CA48-B4A7-156DAB147F57}" type="pres">
      <dgm:prSet presAssocID="{08ED335F-C6B0-0F45-B48A-CED5F8F7B67C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0151C9D4-FFB3-AA4D-A468-5807B20D89E7}" type="pres">
      <dgm:prSet presAssocID="{40EFED3A-38D4-0B44-B384-961FB1CE550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FF05F-8E1B-4E41-B01C-02127865B5BC}" type="presOf" srcId="{5103DDD5-DE95-4C4A-B30A-29E9A032FF11}" destId="{5C37C5D9-BA93-7A4B-96C7-F93F0A8D1B1E}" srcOrd="1" destOrd="0" presId="urn:microsoft.com/office/officeart/2005/8/layout/hierarchy3"/>
    <dgm:cxn modelId="{CE654BC0-42B8-6D48-A8AD-18AE52FBD404}" srcId="{5103DDD5-DE95-4C4A-B30A-29E9A032FF11}" destId="{D9AE952D-3768-CA4B-B92A-3F145075BD39}" srcOrd="0" destOrd="0" parTransId="{B7C33D94-610D-C245-9271-E895D6CF9942}" sibTransId="{63A0D1B2-7BE7-DA4C-9226-22C292DE612C}"/>
    <dgm:cxn modelId="{CAC9F96E-4DA0-894C-B3F5-7FF3166073CC}" type="presOf" srcId="{5A92842D-4154-4049-BE3E-5B83EA2CEF98}" destId="{687E3610-F209-3141-806B-F95033FB4843}" srcOrd="0" destOrd="0" presId="urn:microsoft.com/office/officeart/2005/8/layout/hierarchy3"/>
    <dgm:cxn modelId="{90BA9670-1EAD-3045-99FE-04FF7E8B22D6}" type="presOf" srcId="{5103DDD5-DE95-4C4A-B30A-29E9A032FF11}" destId="{1BFA856D-DC0A-8C45-BDDD-0A55FA493C88}" srcOrd="0" destOrd="0" presId="urn:microsoft.com/office/officeart/2005/8/layout/hierarchy3"/>
    <dgm:cxn modelId="{BD26C785-7B74-D545-9587-7D7FA4EBA5BE}" srcId="{5103DDD5-DE95-4C4A-B30A-29E9A032FF11}" destId="{DECD9408-A9CB-DE4F-9936-134A808A611C}" srcOrd="1" destOrd="0" parTransId="{D0E23F2D-5903-7146-B692-F4237EF782AF}" sibTransId="{28A8D023-08CE-CB49-AF9E-E628DCF5F932}"/>
    <dgm:cxn modelId="{3A58511A-1F5B-2B4A-970B-ED3D7F0A8AD5}" type="presOf" srcId="{0A5DB5EA-07CC-C248-9E65-61C0B0C456D3}" destId="{A2420AF2-DFA9-E843-A8ED-F161ECB36C2F}" srcOrd="0" destOrd="0" presId="urn:microsoft.com/office/officeart/2005/8/layout/hierarchy3"/>
    <dgm:cxn modelId="{BF593D90-4495-8E4F-BF03-5398232087AD}" type="presOf" srcId="{DECD9408-A9CB-DE4F-9936-134A808A611C}" destId="{AE8EC2BB-5D38-3245-9F2B-F7319E63ED7D}" srcOrd="0" destOrd="0" presId="urn:microsoft.com/office/officeart/2005/8/layout/hierarchy3"/>
    <dgm:cxn modelId="{E9205FDB-2F84-AF48-B9D6-52B4B1DCABFE}" type="presOf" srcId="{D0E23F2D-5903-7146-B692-F4237EF782AF}" destId="{3191C31A-625D-BA4D-B0C6-1F977E460452}" srcOrd="0" destOrd="0" presId="urn:microsoft.com/office/officeart/2005/8/layout/hierarchy3"/>
    <dgm:cxn modelId="{C6826852-DBCE-D649-AFEC-6AB2369B86A0}" type="presOf" srcId="{D298B04C-618F-7F49-938A-8A1C201121BB}" destId="{71AE7EB1-589B-C949-A9EC-DDA35D26EFE2}" srcOrd="0" destOrd="0" presId="urn:microsoft.com/office/officeart/2005/8/layout/hierarchy3"/>
    <dgm:cxn modelId="{82580B53-320C-2A4E-B2EC-DBC6EB7DE12D}" srcId="{5103DDD5-DE95-4C4A-B30A-29E9A032FF11}" destId="{0A5DB5EA-07CC-C248-9E65-61C0B0C456D3}" srcOrd="2" destOrd="0" parTransId="{D298B04C-618F-7F49-938A-8A1C201121BB}" sibTransId="{8C5E1900-3F56-7243-ACE9-2B7F4D1C03F8}"/>
    <dgm:cxn modelId="{8A4F8DE6-645B-3849-AC31-F0DD2BA139A2}" type="presOf" srcId="{08ED335F-C6B0-0F45-B48A-CED5F8F7B67C}" destId="{A59D4DD8-7452-CA48-B4A7-156DAB147F57}" srcOrd="0" destOrd="0" presId="urn:microsoft.com/office/officeart/2005/8/layout/hierarchy3"/>
    <dgm:cxn modelId="{4124C69F-DC06-C44A-B70B-B665D9AFC205}" type="presOf" srcId="{40EFED3A-38D4-0B44-B384-961FB1CE5507}" destId="{0151C9D4-FFB3-AA4D-A468-5807B20D89E7}" srcOrd="0" destOrd="0" presId="urn:microsoft.com/office/officeart/2005/8/layout/hierarchy3"/>
    <dgm:cxn modelId="{E5B7F31C-2DC9-CF4E-A102-81E8DE79A6BF}" srcId="{5A92842D-4154-4049-BE3E-5B83EA2CEF98}" destId="{5103DDD5-DE95-4C4A-B30A-29E9A032FF11}" srcOrd="0" destOrd="0" parTransId="{0071B880-D643-5242-A86C-BAE990A6CBC9}" sibTransId="{95EF7533-B48D-6E47-9DD8-E2425FCCECD1}"/>
    <dgm:cxn modelId="{2F2393DB-0E0A-074C-AC90-EA0D0F6C3647}" srcId="{5103DDD5-DE95-4C4A-B30A-29E9A032FF11}" destId="{40EFED3A-38D4-0B44-B384-961FB1CE5507}" srcOrd="3" destOrd="0" parTransId="{08ED335F-C6B0-0F45-B48A-CED5F8F7B67C}" sibTransId="{09751AAB-AAB5-AF49-926F-03DCD8CA5FC0}"/>
    <dgm:cxn modelId="{1C54E57D-D5F7-E840-9F6B-ACC3676A9560}" type="presOf" srcId="{B7C33D94-610D-C245-9271-E895D6CF9942}" destId="{8630C589-1363-C44E-B8F5-5302313DC912}" srcOrd="0" destOrd="0" presId="urn:microsoft.com/office/officeart/2005/8/layout/hierarchy3"/>
    <dgm:cxn modelId="{8A29EA9C-597E-A949-898B-829EBFCE76EF}" type="presOf" srcId="{D9AE952D-3768-CA4B-B92A-3F145075BD39}" destId="{D875FF63-F775-904B-98D1-D503F1E50994}" srcOrd="0" destOrd="0" presId="urn:microsoft.com/office/officeart/2005/8/layout/hierarchy3"/>
    <dgm:cxn modelId="{F2309F1E-C130-2045-A9AA-4FB0415DCCC4}" type="presParOf" srcId="{687E3610-F209-3141-806B-F95033FB4843}" destId="{2E090724-FF2C-754E-9DF5-4D4BDD291A21}" srcOrd="0" destOrd="0" presId="urn:microsoft.com/office/officeart/2005/8/layout/hierarchy3"/>
    <dgm:cxn modelId="{9DC8200B-9BD8-A34B-9BEC-3B0845A18155}" type="presParOf" srcId="{2E090724-FF2C-754E-9DF5-4D4BDD291A21}" destId="{775975DA-FD56-9A4B-95AF-8B18E383320C}" srcOrd="0" destOrd="0" presId="urn:microsoft.com/office/officeart/2005/8/layout/hierarchy3"/>
    <dgm:cxn modelId="{8E5216CE-794D-F446-A62C-01285DB71B9C}" type="presParOf" srcId="{775975DA-FD56-9A4B-95AF-8B18E383320C}" destId="{1BFA856D-DC0A-8C45-BDDD-0A55FA493C88}" srcOrd="0" destOrd="0" presId="urn:microsoft.com/office/officeart/2005/8/layout/hierarchy3"/>
    <dgm:cxn modelId="{2D8687D6-60CB-7F42-A0A0-B847ACF15CF7}" type="presParOf" srcId="{775975DA-FD56-9A4B-95AF-8B18E383320C}" destId="{5C37C5D9-BA93-7A4B-96C7-F93F0A8D1B1E}" srcOrd="1" destOrd="0" presId="urn:microsoft.com/office/officeart/2005/8/layout/hierarchy3"/>
    <dgm:cxn modelId="{43AC2FDD-DDCE-5246-9AF3-EBE5EA83C790}" type="presParOf" srcId="{2E090724-FF2C-754E-9DF5-4D4BDD291A21}" destId="{43F42802-99DB-E641-A719-B6EF5D11F439}" srcOrd="1" destOrd="0" presId="urn:microsoft.com/office/officeart/2005/8/layout/hierarchy3"/>
    <dgm:cxn modelId="{8BD6528B-150C-0E40-94A7-689828E08DF6}" type="presParOf" srcId="{43F42802-99DB-E641-A719-B6EF5D11F439}" destId="{8630C589-1363-C44E-B8F5-5302313DC912}" srcOrd="0" destOrd="0" presId="urn:microsoft.com/office/officeart/2005/8/layout/hierarchy3"/>
    <dgm:cxn modelId="{F46E37F2-8E1E-1C44-A38C-3BBBB56B9C7B}" type="presParOf" srcId="{43F42802-99DB-E641-A719-B6EF5D11F439}" destId="{D875FF63-F775-904B-98D1-D503F1E50994}" srcOrd="1" destOrd="0" presId="urn:microsoft.com/office/officeart/2005/8/layout/hierarchy3"/>
    <dgm:cxn modelId="{5130F523-D14F-8D46-874F-32C920D368F4}" type="presParOf" srcId="{43F42802-99DB-E641-A719-B6EF5D11F439}" destId="{3191C31A-625D-BA4D-B0C6-1F977E460452}" srcOrd="2" destOrd="0" presId="urn:microsoft.com/office/officeart/2005/8/layout/hierarchy3"/>
    <dgm:cxn modelId="{66FE4A7A-24CC-7B40-803E-CC75FC927234}" type="presParOf" srcId="{43F42802-99DB-E641-A719-B6EF5D11F439}" destId="{AE8EC2BB-5D38-3245-9F2B-F7319E63ED7D}" srcOrd="3" destOrd="0" presId="urn:microsoft.com/office/officeart/2005/8/layout/hierarchy3"/>
    <dgm:cxn modelId="{2B1A1E43-5FC9-0247-BD3B-484857F27355}" type="presParOf" srcId="{43F42802-99DB-E641-A719-B6EF5D11F439}" destId="{71AE7EB1-589B-C949-A9EC-DDA35D26EFE2}" srcOrd="4" destOrd="0" presId="urn:microsoft.com/office/officeart/2005/8/layout/hierarchy3"/>
    <dgm:cxn modelId="{AAE10F2D-6869-BA49-8EB6-1D6B546C471B}" type="presParOf" srcId="{43F42802-99DB-E641-A719-B6EF5D11F439}" destId="{A2420AF2-DFA9-E843-A8ED-F161ECB36C2F}" srcOrd="5" destOrd="0" presId="urn:microsoft.com/office/officeart/2005/8/layout/hierarchy3"/>
    <dgm:cxn modelId="{67E795A3-81FE-0343-A17A-694A97A2343F}" type="presParOf" srcId="{43F42802-99DB-E641-A719-B6EF5D11F439}" destId="{A59D4DD8-7452-CA48-B4A7-156DAB147F57}" srcOrd="6" destOrd="0" presId="urn:microsoft.com/office/officeart/2005/8/layout/hierarchy3"/>
    <dgm:cxn modelId="{692B68DB-9DA6-E84C-8685-CBA83A891938}" type="presParOf" srcId="{43F42802-99DB-E641-A719-B6EF5D11F439}" destId="{0151C9D4-FFB3-AA4D-A468-5807B20D89E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322E77-D420-C242-9DD7-7C83B55C99C4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864E1A-6B82-9B44-AA56-3432B8B8D5A1}">
      <dgm:prSet phldrT="[Text]"/>
      <dgm:spPr/>
      <dgm:t>
        <a:bodyPr/>
        <a:lstStyle/>
        <a:p>
          <a:r>
            <a:rPr lang="en-US" dirty="0" smtClean="0"/>
            <a:t>Anti TB </a:t>
          </a:r>
          <a:r>
            <a:rPr lang="en-US" dirty="0" err="1" smtClean="0"/>
            <a:t>isoniazide</a:t>
          </a:r>
          <a:r>
            <a:rPr lang="en-US" dirty="0" smtClean="0"/>
            <a:t> (INH)</a:t>
          </a:r>
          <a:endParaRPr lang="en-US" dirty="0"/>
        </a:p>
      </dgm:t>
    </dgm:pt>
    <dgm:pt modelId="{158A74D4-9140-864D-845E-7896DB234527}" type="parTrans" cxnId="{DA9C9B78-A4C9-6A41-B7B2-DF6CA8132C1A}">
      <dgm:prSet/>
      <dgm:spPr/>
      <dgm:t>
        <a:bodyPr/>
        <a:lstStyle/>
        <a:p>
          <a:endParaRPr lang="en-US"/>
        </a:p>
      </dgm:t>
    </dgm:pt>
    <dgm:pt modelId="{96EE39EB-45F5-704A-BC57-2ECF578FFFE7}" type="sibTrans" cxnId="{DA9C9B78-A4C9-6A41-B7B2-DF6CA8132C1A}">
      <dgm:prSet/>
      <dgm:spPr/>
      <dgm:t>
        <a:bodyPr/>
        <a:lstStyle/>
        <a:p>
          <a:endParaRPr lang="en-US"/>
        </a:p>
      </dgm:t>
    </dgm:pt>
    <dgm:pt modelId="{EFD0C315-225C-8349-8E0B-666443FDD1B7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dirty="0" smtClean="0">
              <a:solidFill>
                <a:srgbClr val="FF0000"/>
              </a:solidFill>
            </a:rPr>
            <a:t>Hepatotoxicity peripheral neuropathy</a:t>
          </a:r>
        </a:p>
        <a:p>
          <a:r>
            <a:rPr lang="en-US" dirty="0" smtClean="0">
              <a:solidFill>
                <a:srgbClr val="0070C0"/>
              </a:solidFill>
            </a:rPr>
            <a:t>+ turn urine and tears into red/pink</a:t>
          </a:r>
          <a:endParaRPr lang="en-US" dirty="0">
            <a:solidFill>
              <a:srgbClr val="0070C0"/>
            </a:solidFill>
          </a:endParaRPr>
        </a:p>
      </dgm:t>
    </dgm:pt>
    <dgm:pt modelId="{7F8631B4-F6CA-7240-8490-A53D0996F32F}" type="parTrans" cxnId="{46544005-CA13-D14E-9561-D3F9F3C6395C}">
      <dgm:prSet/>
      <dgm:spPr/>
      <dgm:t>
        <a:bodyPr/>
        <a:lstStyle/>
        <a:p>
          <a:endParaRPr lang="en-US"/>
        </a:p>
      </dgm:t>
    </dgm:pt>
    <dgm:pt modelId="{FE6ADB0E-C32B-944B-AD8E-BAFAE97005E5}" type="sibTrans" cxnId="{46544005-CA13-D14E-9561-D3F9F3C6395C}">
      <dgm:prSet/>
      <dgm:spPr/>
      <dgm:t>
        <a:bodyPr/>
        <a:lstStyle/>
        <a:p>
          <a:endParaRPr lang="en-US"/>
        </a:p>
      </dgm:t>
    </dgm:pt>
    <dgm:pt modelId="{BD457D23-31D3-0C42-B752-215B3A2D9E65}">
      <dgm:prSet phldrT="[Text]"/>
      <dgm:spPr/>
      <dgm:t>
        <a:bodyPr/>
        <a:lstStyle/>
        <a:p>
          <a:r>
            <a:rPr lang="en-US" dirty="0" err="1" smtClean="0"/>
            <a:t>Elhambiotd</a:t>
          </a:r>
          <a:endParaRPr lang="en-US" dirty="0"/>
        </a:p>
      </dgm:t>
    </dgm:pt>
    <dgm:pt modelId="{1D11AB0F-E71B-9C49-89B4-93E90690A5B3}" type="parTrans" cxnId="{B78B943D-9729-FD42-81EA-B09F50F5F79B}">
      <dgm:prSet/>
      <dgm:spPr/>
      <dgm:t>
        <a:bodyPr/>
        <a:lstStyle/>
        <a:p>
          <a:endParaRPr lang="en-US"/>
        </a:p>
      </dgm:t>
    </dgm:pt>
    <dgm:pt modelId="{1397C1FA-BF5D-1640-A9DE-C6CB6BF7E301}" type="sibTrans" cxnId="{B78B943D-9729-FD42-81EA-B09F50F5F79B}">
      <dgm:prSet/>
      <dgm:spPr/>
      <dgm:t>
        <a:bodyPr/>
        <a:lstStyle/>
        <a:p>
          <a:endParaRPr lang="en-US"/>
        </a:p>
      </dgm:t>
    </dgm:pt>
    <dgm:pt modelId="{6BB87F6F-C612-C441-8C50-7173CDB9AF3F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dirty="0" smtClean="0">
              <a:solidFill>
                <a:srgbClr val="FF0000"/>
              </a:solidFill>
            </a:rPr>
            <a:t>Optic </a:t>
          </a:r>
          <a:r>
            <a:rPr lang="en-US" dirty="0" err="1" smtClean="0">
              <a:solidFill>
                <a:srgbClr val="FF0000"/>
              </a:solidFill>
            </a:rPr>
            <a:t>neurititis</a:t>
          </a:r>
          <a:endParaRPr lang="en-US" dirty="0" smtClean="0">
            <a:solidFill>
              <a:srgbClr val="FF0000"/>
            </a:solidFill>
          </a:endParaRPr>
        </a:p>
        <a:p>
          <a:r>
            <a:rPr lang="en-US" dirty="0" smtClean="0">
              <a:solidFill>
                <a:srgbClr val="FF0000"/>
              </a:solidFill>
            </a:rPr>
            <a:t>(color blindness)</a:t>
          </a:r>
        </a:p>
        <a:p>
          <a:r>
            <a:rPr lang="en-US" dirty="0" smtClean="0">
              <a:solidFill>
                <a:srgbClr val="FF0000"/>
              </a:solidFill>
            </a:rPr>
            <a:t>+ </a:t>
          </a:r>
          <a:r>
            <a:rPr lang="en-US" dirty="0" smtClean="0">
              <a:solidFill>
                <a:srgbClr val="0070C0"/>
              </a:solidFill>
            </a:rPr>
            <a:t>Hepatotoxicity</a:t>
          </a:r>
        </a:p>
      </dgm:t>
    </dgm:pt>
    <dgm:pt modelId="{CE436814-FF49-5B4A-BF0B-7D24E37B1A0F}" type="parTrans" cxnId="{5545E467-0406-4E41-9361-BE3835F5F034}">
      <dgm:prSet/>
      <dgm:spPr/>
      <dgm:t>
        <a:bodyPr/>
        <a:lstStyle/>
        <a:p>
          <a:endParaRPr lang="en-US"/>
        </a:p>
      </dgm:t>
    </dgm:pt>
    <dgm:pt modelId="{12C9D584-7B2D-0C40-B187-8F7FCA48D651}" type="sibTrans" cxnId="{5545E467-0406-4E41-9361-BE3835F5F034}">
      <dgm:prSet/>
      <dgm:spPr/>
      <dgm:t>
        <a:bodyPr/>
        <a:lstStyle/>
        <a:p>
          <a:endParaRPr lang="en-US"/>
        </a:p>
      </dgm:t>
    </dgm:pt>
    <dgm:pt modelId="{75CB128D-85FA-9447-879C-CBE7E4D6C2E1}">
      <dgm:prSet phldrT="[Text]"/>
      <dgm:spPr/>
      <dgm:t>
        <a:bodyPr/>
        <a:lstStyle/>
        <a:p>
          <a:r>
            <a:rPr lang="en-US" dirty="0" smtClean="0"/>
            <a:t>Pyrazinamide</a:t>
          </a:r>
          <a:endParaRPr lang="en-US" dirty="0"/>
        </a:p>
      </dgm:t>
    </dgm:pt>
    <dgm:pt modelId="{A96E95B0-84AE-AC41-89F3-59A6DA6D7424}" type="parTrans" cxnId="{B84B2FF7-EA23-964A-B4F5-BDEA02800C37}">
      <dgm:prSet/>
      <dgm:spPr/>
      <dgm:t>
        <a:bodyPr/>
        <a:lstStyle/>
        <a:p>
          <a:endParaRPr lang="en-US"/>
        </a:p>
      </dgm:t>
    </dgm:pt>
    <dgm:pt modelId="{283374EF-BE12-6A4C-899A-582951784B6F}" type="sibTrans" cxnId="{B84B2FF7-EA23-964A-B4F5-BDEA02800C37}">
      <dgm:prSet/>
      <dgm:spPr/>
      <dgm:t>
        <a:bodyPr/>
        <a:lstStyle/>
        <a:p>
          <a:endParaRPr lang="en-US"/>
        </a:p>
      </dgm:t>
    </dgm:pt>
    <dgm:pt modelId="{1E5A7CDB-B229-E84A-9E75-6AED7E509311}">
      <dgm:prSet phldrT="[Text]"/>
      <dgm:spPr/>
      <dgm:t>
        <a:bodyPr/>
        <a:lstStyle/>
        <a:p>
          <a:r>
            <a:rPr lang="en-US" dirty="0" smtClean="0"/>
            <a:t>Side Effect</a:t>
          </a:r>
        </a:p>
        <a:p>
          <a:r>
            <a:rPr lang="en-US" dirty="0" smtClean="0"/>
            <a:t>= </a:t>
          </a:r>
          <a:r>
            <a:rPr lang="en-US" dirty="0" smtClean="0">
              <a:solidFill>
                <a:srgbClr val="FF0000"/>
              </a:solidFill>
            </a:rPr>
            <a:t>Hepatitis, </a:t>
          </a:r>
          <a:r>
            <a:rPr lang="en-US" dirty="0" err="1" smtClean="0">
              <a:solidFill>
                <a:srgbClr val="FF0000"/>
              </a:solidFill>
              <a:effectLst/>
            </a:rPr>
            <a:t>arthraglia</a:t>
          </a:r>
          <a:r>
            <a:rPr lang="en-US" dirty="0" smtClean="0">
              <a:solidFill>
                <a:srgbClr val="FF0000"/>
              </a:solidFill>
              <a:effectLst/>
            </a:rPr>
            <a:t> (gout)</a:t>
          </a:r>
          <a:endParaRPr lang="en-US" dirty="0">
            <a:solidFill>
              <a:srgbClr val="FF0000"/>
            </a:solidFill>
          </a:endParaRPr>
        </a:p>
      </dgm:t>
    </dgm:pt>
    <dgm:pt modelId="{6E74F3BA-7D63-AC4E-A34D-7F32435E7814}" type="parTrans" cxnId="{313DA5E4-AB33-FC44-AA3A-54DB13B80C3E}">
      <dgm:prSet/>
      <dgm:spPr/>
      <dgm:t>
        <a:bodyPr/>
        <a:lstStyle/>
        <a:p>
          <a:endParaRPr lang="en-US"/>
        </a:p>
      </dgm:t>
    </dgm:pt>
    <dgm:pt modelId="{056B23D1-0D4C-5B4E-8BE3-0914076FDF83}" type="sibTrans" cxnId="{313DA5E4-AB33-FC44-AA3A-54DB13B80C3E}">
      <dgm:prSet/>
      <dgm:spPr/>
      <dgm:t>
        <a:bodyPr/>
        <a:lstStyle/>
        <a:p>
          <a:endParaRPr lang="en-US"/>
        </a:p>
      </dgm:t>
    </dgm:pt>
    <dgm:pt modelId="{BB34E3F2-FD95-C94A-A4A7-E98EE15FD541}" type="pres">
      <dgm:prSet presAssocID="{7E322E77-D420-C242-9DD7-7C83B55C99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947DFB8-5830-8F45-8671-A3526CF1216C}" type="pres">
      <dgm:prSet presAssocID="{45864E1A-6B82-9B44-AA56-3432B8B8D5A1}" presName="root" presStyleCnt="0"/>
      <dgm:spPr/>
    </dgm:pt>
    <dgm:pt modelId="{7F2D86A1-029E-244C-918A-3F313EBCE46E}" type="pres">
      <dgm:prSet presAssocID="{45864E1A-6B82-9B44-AA56-3432B8B8D5A1}" presName="rootComposite" presStyleCnt="0"/>
      <dgm:spPr/>
    </dgm:pt>
    <dgm:pt modelId="{43D9CF72-59B5-2A40-B6AD-9CE7AA0E24CC}" type="pres">
      <dgm:prSet presAssocID="{45864E1A-6B82-9B44-AA56-3432B8B8D5A1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1E315C6D-FE34-E947-958B-57193ECC4C84}" type="pres">
      <dgm:prSet presAssocID="{45864E1A-6B82-9B44-AA56-3432B8B8D5A1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A7D18841-FD31-674D-BDD0-E2EB53E61E89}" type="pres">
      <dgm:prSet presAssocID="{45864E1A-6B82-9B44-AA56-3432B8B8D5A1}" presName="childShape" presStyleCnt="0"/>
      <dgm:spPr/>
    </dgm:pt>
    <dgm:pt modelId="{E904067C-C07F-8449-9D23-3B285FDD2BD2}" type="pres">
      <dgm:prSet presAssocID="{7F8631B4-F6CA-7240-8490-A53D0996F32F}" presName="Name13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7C2513E1-FB47-D14D-A38F-DD0109212163}" type="pres">
      <dgm:prSet presAssocID="{EFD0C315-225C-8349-8E0B-666443FDD1B7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42980-AD42-2248-A873-2A719853C6A8}" type="pres">
      <dgm:prSet presAssocID="{BD457D23-31D3-0C42-B752-215B3A2D9E65}" presName="root" presStyleCnt="0"/>
      <dgm:spPr/>
    </dgm:pt>
    <dgm:pt modelId="{629C6E26-93FE-9A47-8944-E9A03730F821}" type="pres">
      <dgm:prSet presAssocID="{BD457D23-31D3-0C42-B752-215B3A2D9E65}" presName="rootComposite" presStyleCnt="0"/>
      <dgm:spPr/>
    </dgm:pt>
    <dgm:pt modelId="{CAB2BAF7-CDA5-5940-BBF0-4ED0A2290D0E}" type="pres">
      <dgm:prSet presAssocID="{BD457D23-31D3-0C42-B752-215B3A2D9E65}" presName="rootText" presStyleLbl="node1" presStyleIdx="1" presStyleCnt="3"/>
      <dgm:spPr/>
      <dgm:t>
        <a:bodyPr/>
        <a:lstStyle/>
        <a:p>
          <a:endParaRPr lang="en-US"/>
        </a:p>
      </dgm:t>
    </dgm:pt>
    <dgm:pt modelId="{0FDA208A-91B5-484F-B281-7AEA7E18683B}" type="pres">
      <dgm:prSet presAssocID="{BD457D23-31D3-0C42-B752-215B3A2D9E65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B7A1CF8-3404-9A4D-9C7D-32C3D1A6812E}" type="pres">
      <dgm:prSet presAssocID="{BD457D23-31D3-0C42-B752-215B3A2D9E65}" presName="childShape" presStyleCnt="0"/>
      <dgm:spPr/>
    </dgm:pt>
    <dgm:pt modelId="{4339F47D-786F-0D40-8A5E-C5B4E688284D}" type="pres">
      <dgm:prSet presAssocID="{CE436814-FF49-5B4A-BF0B-7D24E37B1A0F}" presName="Name13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B9964E5A-C3AD-484C-8D80-AF5FB4118A9E}" type="pres">
      <dgm:prSet presAssocID="{6BB87F6F-C612-C441-8C50-7173CDB9AF3F}" presName="childText" presStyleLbl="bgAcc1" presStyleIdx="1" presStyleCnt="3" custLinFactNeighborX="560" custLinFactNeighborY="3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ED55F-15D8-144D-A860-09CF1F56C113}" type="pres">
      <dgm:prSet presAssocID="{75CB128D-85FA-9447-879C-CBE7E4D6C2E1}" presName="root" presStyleCnt="0"/>
      <dgm:spPr/>
    </dgm:pt>
    <dgm:pt modelId="{BB144583-6A8C-384B-8068-276F2F21DB2E}" type="pres">
      <dgm:prSet presAssocID="{75CB128D-85FA-9447-879C-CBE7E4D6C2E1}" presName="rootComposite" presStyleCnt="0"/>
      <dgm:spPr/>
    </dgm:pt>
    <dgm:pt modelId="{C094EC7C-36A0-8D48-A8C1-C092619F2318}" type="pres">
      <dgm:prSet presAssocID="{75CB128D-85FA-9447-879C-CBE7E4D6C2E1}" presName="rootText" presStyleLbl="node1" presStyleIdx="2" presStyleCnt="3"/>
      <dgm:spPr/>
      <dgm:t>
        <a:bodyPr/>
        <a:lstStyle/>
        <a:p>
          <a:endParaRPr lang="en-US"/>
        </a:p>
      </dgm:t>
    </dgm:pt>
    <dgm:pt modelId="{78B85CA6-A4E6-0341-8ACA-E23926A193A8}" type="pres">
      <dgm:prSet presAssocID="{75CB128D-85FA-9447-879C-CBE7E4D6C2E1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32D719E0-E5B4-7E46-BE90-006A0C04D829}" type="pres">
      <dgm:prSet presAssocID="{75CB128D-85FA-9447-879C-CBE7E4D6C2E1}" presName="childShape" presStyleCnt="0"/>
      <dgm:spPr/>
    </dgm:pt>
    <dgm:pt modelId="{55ED0160-955C-0348-B089-D3C81DB2B147}" type="pres">
      <dgm:prSet presAssocID="{6E74F3BA-7D63-AC4E-A34D-7F32435E7814}" presName="Name13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0F1DC2C6-54C2-0643-AEBC-72A2FD41BF23}" type="pres">
      <dgm:prSet presAssocID="{1E5A7CDB-B229-E84A-9E75-6AED7E509311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8FD19D7-2836-4D41-8797-4B1B03C62956}" type="presOf" srcId="{7E322E77-D420-C242-9DD7-7C83B55C99C4}" destId="{BB34E3F2-FD95-C94A-A4A7-E98EE15FD541}" srcOrd="0" destOrd="0" presId="urn:microsoft.com/office/officeart/2005/8/layout/hierarchy3"/>
    <dgm:cxn modelId="{313DA5E4-AB33-FC44-AA3A-54DB13B80C3E}" srcId="{75CB128D-85FA-9447-879C-CBE7E4D6C2E1}" destId="{1E5A7CDB-B229-E84A-9E75-6AED7E509311}" srcOrd="0" destOrd="0" parTransId="{6E74F3BA-7D63-AC4E-A34D-7F32435E7814}" sibTransId="{056B23D1-0D4C-5B4E-8BE3-0914076FDF83}"/>
    <dgm:cxn modelId="{B84B2FF7-EA23-964A-B4F5-BDEA02800C37}" srcId="{7E322E77-D420-C242-9DD7-7C83B55C99C4}" destId="{75CB128D-85FA-9447-879C-CBE7E4D6C2E1}" srcOrd="2" destOrd="0" parTransId="{A96E95B0-84AE-AC41-89F3-59A6DA6D7424}" sibTransId="{283374EF-BE12-6A4C-899A-582951784B6F}"/>
    <dgm:cxn modelId="{0A2290A1-5A92-184B-99D0-2DC5CBC7D1A5}" type="presOf" srcId="{CE436814-FF49-5B4A-BF0B-7D24E37B1A0F}" destId="{4339F47D-786F-0D40-8A5E-C5B4E688284D}" srcOrd="0" destOrd="0" presId="urn:microsoft.com/office/officeart/2005/8/layout/hierarchy3"/>
    <dgm:cxn modelId="{5545E467-0406-4E41-9361-BE3835F5F034}" srcId="{BD457D23-31D3-0C42-B752-215B3A2D9E65}" destId="{6BB87F6F-C612-C441-8C50-7173CDB9AF3F}" srcOrd="0" destOrd="0" parTransId="{CE436814-FF49-5B4A-BF0B-7D24E37B1A0F}" sibTransId="{12C9D584-7B2D-0C40-B187-8F7FCA48D651}"/>
    <dgm:cxn modelId="{404DCAC3-43A6-D94D-8A5D-4B589530914B}" type="presOf" srcId="{6E74F3BA-7D63-AC4E-A34D-7F32435E7814}" destId="{55ED0160-955C-0348-B089-D3C81DB2B147}" srcOrd="0" destOrd="0" presId="urn:microsoft.com/office/officeart/2005/8/layout/hierarchy3"/>
    <dgm:cxn modelId="{B78B943D-9729-FD42-81EA-B09F50F5F79B}" srcId="{7E322E77-D420-C242-9DD7-7C83B55C99C4}" destId="{BD457D23-31D3-0C42-B752-215B3A2D9E65}" srcOrd="1" destOrd="0" parTransId="{1D11AB0F-E71B-9C49-89B4-93E90690A5B3}" sibTransId="{1397C1FA-BF5D-1640-A9DE-C6CB6BF7E301}"/>
    <dgm:cxn modelId="{4B9EF75E-79E4-6F43-B4E2-15E7B0AA1A55}" type="presOf" srcId="{6BB87F6F-C612-C441-8C50-7173CDB9AF3F}" destId="{B9964E5A-C3AD-484C-8D80-AF5FB4118A9E}" srcOrd="0" destOrd="0" presId="urn:microsoft.com/office/officeart/2005/8/layout/hierarchy3"/>
    <dgm:cxn modelId="{AEB4369C-28CE-1646-A7CF-B4C904A0160C}" type="presOf" srcId="{BD457D23-31D3-0C42-B752-215B3A2D9E65}" destId="{0FDA208A-91B5-484F-B281-7AEA7E18683B}" srcOrd="1" destOrd="0" presId="urn:microsoft.com/office/officeart/2005/8/layout/hierarchy3"/>
    <dgm:cxn modelId="{F9EC17D4-079F-C548-8A34-3FB0471C9950}" type="presOf" srcId="{75CB128D-85FA-9447-879C-CBE7E4D6C2E1}" destId="{C094EC7C-36A0-8D48-A8C1-C092619F2318}" srcOrd="0" destOrd="0" presId="urn:microsoft.com/office/officeart/2005/8/layout/hierarchy3"/>
    <dgm:cxn modelId="{C8834D86-EFCB-A24E-9069-560B92C508BB}" type="presOf" srcId="{1E5A7CDB-B229-E84A-9E75-6AED7E509311}" destId="{0F1DC2C6-54C2-0643-AEBC-72A2FD41BF23}" srcOrd="0" destOrd="0" presId="urn:microsoft.com/office/officeart/2005/8/layout/hierarchy3"/>
    <dgm:cxn modelId="{DA9C9B78-A4C9-6A41-B7B2-DF6CA8132C1A}" srcId="{7E322E77-D420-C242-9DD7-7C83B55C99C4}" destId="{45864E1A-6B82-9B44-AA56-3432B8B8D5A1}" srcOrd="0" destOrd="0" parTransId="{158A74D4-9140-864D-845E-7896DB234527}" sibTransId="{96EE39EB-45F5-704A-BC57-2ECF578FFFE7}"/>
    <dgm:cxn modelId="{2D6403CE-2C27-8545-9670-C92724426AC4}" type="presOf" srcId="{75CB128D-85FA-9447-879C-CBE7E4D6C2E1}" destId="{78B85CA6-A4E6-0341-8ACA-E23926A193A8}" srcOrd="1" destOrd="0" presId="urn:microsoft.com/office/officeart/2005/8/layout/hierarchy3"/>
    <dgm:cxn modelId="{F4E65620-EDA9-AB4F-8FD0-8E9018809FEE}" type="presOf" srcId="{7F8631B4-F6CA-7240-8490-A53D0996F32F}" destId="{E904067C-C07F-8449-9D23-3B285FDD2BD2}" srcOrd="0" destOrd="0" presId="urn:microsoft.com/office/officeart/2005/8/layout/hierarchy3"/>
    <dgm:cxn modelId="{653440CA-887A-F14E-8302-DCDFF9029BF0}" type="presOf" srcId="{EFD0C315-225C-8349-8E0B-666443FDD1B7}" destId="{7C2513E1-FB47-D14D-A38F-DD0109212163}" srcOrd="0" destOrd="0" presId="urn:microsoft.com/office/officeart/2005/8/layout/hierarchy3"/>
    <dgm:cxn modelId="{A060A48B-2922-F242-B531-ACD0C95519E0}" type="presOf" srcId="{BD457D23-31D3-0C42-B752-215B3A2D9E65}" destId="{CAB2BAF7-CDA5-5940-BBF0-4ED0A2290D0E}" srcOrd="0" destOrd="0" presId="urn:microsoft.com/office/officeart/2005/8/layout/hierarchy3"/>
    <dgm:cxn modelId="{07CAA933-C4F8-C244-BAB0-61B8EF7377C4}" type="presOf" srcId="{45864E1A-6B82-9B44-AA56-3432B8B8D5A1}" destId="{1E315C6D-FE34-E947-958B-57193ECC4C84}" srcOrd="1" destOrd="0" presId="urn:microsoft.com/office/officeart/2005/8/layout/hierarchy3"/>
    <dgm:cxn modelId="{6A3972C5-1C3F-4042-B2F8-4B0622DC6679}" type="presOf" srcId="{45864E1A-6B82-9B44-AA56-3432B8B8D5A1}" destId="{43D9CF72-59B5-2A40-B6AD-9CE7AA0E24CC}" srcOrd="0" destOrd="0" presId="urn:microsoft.com/office/officeart/2005/8/layout/hierarchy3"/>
    <dgm:cxn modelId="{46544005-CA13-D14E-9561-D3F9F3C6395C}" srcId="{45864E1A-6B82-9B44-AA56-3432B8B8D5A1}" destId="{EFD0C315-225C-8349-8E0B-666443FDD1B7}" srcOrd="0" destOrd="0" parTransId="{7F8631B4-F6CA-7240-8490-A53D0996F32F}" sibTransId="{FE6ADB0E-C32B-944B-AD8E-BAFAE97005E5}"/>
    <dgm:cxn modelId="{BF09C459-C5E2-5441-A193-E9BC2E27E66D}" type="presParOf" srcId="{BB34E3F2-FD95-C94A-A4A7-E98EE15FD541}" destId="{C947DFB8-5830-8F45-8671-A3526CF1216C}" srcOrd="0" destOrd="0" presId="urn:microsoft.com/office/officeart/2005/8/layout/hierarchy3"/>
    <dgm:cxn modelId="{7DAB89D2-31FF-4146-A6D9-AC6B1805C159}" type="presParOf" srcId="{C947DFB8-5830-8F45-8671-A3526CF1216C}" destId="{7F2D86A1-029E-244C-918A-3F313EBCE46E}" srcOrd="0" destOrd="0" presId="urn:microsoft.com/office/officeart/2005/8/layout/hierarchy3"/>
    <dgm:cxn modelId="{F5A9C040-CA65-0041-8EB4-E91DAD3010B8}" type="presParOf" srcId="{7F2D86A1-029E-244C-918A-3F313EBCE46E}" destId="{43D9CF72-59B5-2A40-B6AD-9CE7AA0E24CC}" srcOrd="0" destOrd="0" presId="urn:microsoft.com/office/officeart/2005/8/layout/hierarchy3"/>
    <dgm:cxn modelId="{65188D2B-CC9E-DE43-84A6-8C5B60BA93D2}" type="presParOf" srcId="{7F2D86A1-029E-244C-918A-3F313EBCE46E}" destId="{1E315C6D-FE34-E947-958B-57193ECC4C84}" srcOrd="1" destOrd="0" presId="urn:microsoft.com/office/officeart/2005/8/layout/hierarchy3"/>
    <dgm:cxn modelId="{51AEC4B9-BF34-CB46-AC67-71693A446278}" type="presParOf" srcId="{C947DFB8-5830-8F45-8671-A3526CF1216C}" destId="{A7D18841-FD31-674D-BDD0-E2EB53E61E89}" srcOrd="1" destOrd="0" presId="urn:microsoft.com/office/officeart/2005/8/layout/hierarchy3"/>
    <dgm:cxn modelId="{3DA464F6-FCFC-7743-9F29-C2FB2136299E}" type="presParOf" srcId="{A7D18841-FD31-674D-BDD0-E2EB53E61E89}" destId="{E904067C-C07F-8449-9D23-3B285FDD2BD2}" srcOrd="0" destOrd="0" presId="urn:microsoft.com/office/officeart/2005/8/layout/hierarchy3"/>
    <dgm:cxn modelId="{D20DCEF0-46DA-2A44-9BBF-EF648D2AF8F1}" type="presParOf" srcId="{A7D18841-FD31-674D-BDD0-E2EB53E61E89}" destId="{7C2513E1-FB47-D14D-A38F-DD0109212163}" srcOrd="1" destOrd="0" presId="urn:microsoft.com/office/officeart/2005/8/layout/hierarchy3"/>
    <dgm:cxn modelId="{2F58E5CA-4FB3-6040-A7AD-08FC31D57E64}" type="presParOf" srcId="{BB34E3F2-FD95-C94A-A4A7-E98EE15FD541}" destId="{D6B42980-AD42-2248-A873-2A719853C6A8}" srcOrd="1" destOrd="0" presId="urn:microsoft.com/office/officeart/2005/8/layout/hierarchy3"/>
    <dgm:cxn modelId="{57EFB6D6-29B9-9046-902E-6771F47659E4}" type="presParOf" srcId="{D6B42980-AD42-2248-A873-2A719853C6A8}" destId="{629C6E26-93FE-9A47-8944-E9A03730F821}" srcOrd="0" destOrd="0" presId="urn:microsoft.com/office/officeart/2005/8/layout/hierarchy3"/>
    <dgm:cxn modelId="{82D2C203-B79B-4D44-A56F-7DEECD305C60}" type="presParOf" srcId="{629C6E26-93FE-9A47-8944-E9A03730F821}" destId="{CAB2BAF7-CDA5-5940-BBF0-4ED0A2290D0E}" srcOrd="0" destOrd="0" presId="urn:microsoft.com/office/officeart/2005/8/layout/hierarchy3"/>
    <dgm:cxn modelId="{A6F7F0A4-2E8E-0240-8CD6-7DA9B7CBC674}" type="presParOf" srcId="{629C6E26-93FE-9A47-8944-E9A03730F821}" destId="{0FDA208A-91B5-484F-B281-7AEA7E18683B}" srcOrd="1" destOrd="0" presId="urn:microsoft.com/office/officeart/2005/8/layout/hierarchy3"/>
    <dgm:cxn modelId="{68AEEB30-DEBE-C24B-86A3-49363B3FF8C4}" type="presParOf" srcId="{D6B42980-AD42-2248-A873-2A719853C6A8}" destId="{9B7A1CF8-3404-9A4D-9C7D-32C3D1A6812E}" srcOrd="1" destOrd="0" presId="urn:microsoft.com/office/officeart/2005/8/layout/hierarchy3"/>
    <dgm:cxn modelId="{6F62160E-9103-E54A-BEC4-EB977823DE94}" type="presParOf" srcId="{9B7A1CF8-3404-9A4D-9C7D-32C3D1A6812E}" destId="{4339F47D-786F-0D40-8A5E-C5B4E688284D}" srcOrd="0" destOrd="0" presId="urn:microsoft.com/office/officeart/2005/8/layout/hierarchy3"/>
    <dgm:cxn modelId="{454ACF62-B30B-724C-963D-1B5F02D09E1D}" type="presParOf" srcId="{9B7A1CF8-3404-9A4D-9C7D-32C3D1A6812E}" destId="{B9964E5A-C3AD-484C-8D80-AF5FB4118A9E}" srcOrd="1" destOrd="0" presId="urn:microsoft.com/office/officeart/2005/8/layout/hierarchy3"/>
    <dgm:cxn modelId="{CF66D1C3-094C-A84E-865F-7E3242D8781F}" type="presParOf" srcId="{BB34E3F2-FD95-C94A-A4A7-E98EE15FD541}" destId="{FF6ED55F-15D8-144D-A860-09CF1F56C113}" srcOrd="2" destOrd="0" presId="urn:microsoft.com/office/officeart/2005/8/layout/hierarchy3"/>
    <dgm:cxn modelId="{BF87FC8B-0104-F04F-9F9C-3E988FEDFEA0}" type="presParOf" srcId="{FF6ED55F-15D8-144D-A860-09CF1F56C113}" destId="{BB144583-6A8C-384B-8068-276F2F21DB2E}" srcOrd="0" destOrd="0" presId="urn:microsoft.com/office/officeart/2005/8/layout/hierarchy3"/>
    <dgm:cxn modelId="{B04BCF5C-4FEA-2446-8178-E83F31959F60}" type="presParOf" srcId="{BB144583-6A8C-384B-8068-276F2F21DB2E}" destId="{C094EC7C-36A0-8D48-A8C1-C092619F2318}" srcOrd="0" destOrd="0" presId="urn:microsoft.com/office/officeart/2005/8/layout/hierarchy3"/>
    <dgm:cxn modelId="{42BB4CC2-18F2-3243-9DB0-B9589A7C12AA}" type="presParOf" srcId="{BB144583-6A8C-384B-8068-276F2F21DB2E}" destId="{78B85CA6-A4E6-0341-8ACA-E23926A193A8}" srcOrd="1" destOrd="0" presId="urn:microsoft.com/office/officeart/2005/8/layout/hierarchy3"/>
    <dgm:cxn modelId="{32280102-DCD6-0741-9D5F-A74193CA261E}" type="presParOf" srcId="{FF6ED55F-15D8-144D-A860-09CF1F56C113}" destId="{32D719E0-E5B4-7E46-BE90-006A0C04D829}" srcOrd="1" destOrd="0" presId="urn:microsoft.com/office/officeart/2005/8/layout/hierarchy3"/>
    <dgm:cxn modelId="{1C4F4968-1E4C-F14C-B29C-A6094E5E2B33}" type="presParOf" srcId="{32D719E0-E5B4-7E46-BE90-006A0C04D829}" destId="{55ED0160-955C-0348-B089-D3C81DB2B147}" srcOrd="0" destOrd="0" presId="urn:microsoft.com/office/officeart/2005/8/layout/hierarchy3"/>
    <dgm:cxn modelId="{3F0551BA-5807-8C41-9DE1-4577BDE874AB}" type="presParOf" srcId="{32D719E0-E5B4-7E46-BE90-006A0C04D829}" destId="{0F1DC2C6-54C2-0643-AEBC-72A2FD41BF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6E34-5B20-7B4F-8A7E-2F5324A9B478}">
      <dsp:nvSpPr>
        <dsp:cNvPr id="0" name=""/>
        <dsp:cNvSpPr/>
      </dsp:nvSpPr>
      <dsp:spPr>
        <a:xfrm>
          <a:off x="3336746" y="1996459"/>
          <a:ext cx="2023322" cy="4272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380F4-D89F-904B-8BE6-9220B88617D5}">
      <dsp:nvSpPr>
        <dsp:cNvPr id="0" name=""/>
        <dsp:cNvSpPr/>
      </dsp:nvSpPr>
      <dsp:spPr>
        <a:xfrm>
          <a:off x="3282363" y="1041772"/>
          <a:ext cx="2085815" cy="938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Penicillins</a:t>
          </a:r>
          <a:r>
            <a:rPr lang="en-US" sz="2400" b="1" kern="1200" dirty="0" smtClean="0"/>
            <a:t> </a:t>
          </a:r>
          <a:endParaRPr lang="en-US" sz="2400" kern="1200" dirty="0"/>
        </a:p>
      </dsp:txBody>
      <dsp:txXfrm>
        <a:off x="3587824" y="1179208"/>
        <a:ext cx="1474893" cy="663602"/>
      </dsp:txXfrm>
    </dsp:sp>
    <dsp:sp modelId="{ABC9745A-90C9-1F4F-9C40-41A257D2DA49}">
      <dsp:nvSpPr>
        <dsp:cNvPr id="0" name=""/>
        <dsp:cNvSpPr/>
      </dsp:nvSpPr>
      <dsp:spPr>
        <a:xfrm>
          <a:off x="5920420" y="2342112"/>
          <a:ext cx="2148154" cy="38742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E40A8-39D1-0A4E-8292-89F723BD8EDF}">
      <dsp:nvSpPr>
        <dsp:cNvPr id="0" name=""/>
        <dsp:cNvSpPr/>
      </dsp:nvSpPr>
      <dsp:spPr>
        <a:xfrm>
          <a:off x="5260734" y="966197"/>
          <a:ext cx="3070584" cy="1309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Cephalosphoeins</a:t>
          </a:r>
          <a:endParaRPr lang="en-US" sz="2400" kern="1200" dirty="0"/>
        </a:p>
      </dsp:txBody>
      <dsp:txXfrm>
        <a:off x="5710411" y="1158031"/>
        <a:ext cx="2171230" cy="926254"/>
      </dsp:txXfrm>
    </dsp:sp>
    <dsp:sp modelId="{CBEC530A-619E-9848-9230-1A0A896C3956}">
      <dsp:nvSpPr>
        <dsp:cNvPr id="0" name=""/>
        <dsp:cNvSpPr/>
      </dsp:nvSpPr>
      <dsp:spPr>
        <a:xfrm>
          <a:off x="8717942" y="2266799"/>
          <a:ext cx="2239070" cy="39976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B76F1-93BB-4D4B-949B-062CCAD345EC}">
      <dsp:nvSpPr>
        <dsp:cNvPr id="0" name=""/>
        <dsp:cNvSpPr/>
      </dsp:nvSpPr>
      <dsp:spPr>
        <a:xfrm>
          <a:off x="8269121" y="797872"/>
          <a:ext cx="2877596" cy="14665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Glycopeptides</a:t>
          </a:r>
          <a:endParaRPr lang="en-US" sz="2400" kern="1200" dirty="0"/>
        </a:p>
      </dsp:txBody>
      <dsp:txXfrm>
        <a:off x="8690535" y="1012640"/>
        <a:ext cx="2034768" cy="1036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C6C81-891A-CF4C-8702-59379E003617}">
      <dsp:nvSpPr>
        <dsp:cNvPr id="0" name=""/>
        <dsp:cNvSpPr/>
      </dsp:nvSpPr>
      <dsp:spPr>
        <a:xfrm>
          <a:off x="808422" y="944"/>
          <a:ext cx="2729289" cy="632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2) Inhibit of Cell Membrane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826961" y="19483"/>
        <a:ext cx="2692211" cy="595893"/>
      </dsp:txXfrm>
    </dsp:sp>
    <dsp:sp modelId="{58D7F09B-7350-2345-86D8-4148EE8BA0D3}">
      <dsp:nvSpPr>
        <dsp:cNvPr id="0" name=""/>
        <dsp:cNvSpPr/>
      </dsp:nvSpPr>
      <dsp:spPr>
        <a:xfrm>
          <a:off x="1081351" y="633915"/>
          <a:ext cx="272928" cy="767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7"/>
              </a:lnTo>
              <a:lnTo>
                <a:pt x="272928" y="767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18D9-C555-A448-9277-BBD204BD72F4}">
      <dsp:nvSpPr>
        <dsp:cNvPr id="0" name=""/>
        <dsp:cNvSpPr/>
      </dsp:nvSpPr>
      <dsp:spPr>
        <a:xfrm>
          <a:off x="1354280" y="994879"/>
          <a:ext cx="2310167" cy="813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Eg</a:t>
          </a:r>
          <a:r>
            <a:rPr lang="en-US" sz="1900" kern="1200" dirty="0" smtClean="0"/>
            <a:t>. </a:t>
          </a:r>
          <a:r>
            <a:rPr lang="en-US" sz="1900" kern="1200" dirty="0" err="1" smtClean="0">
              <a:solidFill>
                <a:srgbClr val="FF0000"/>
              </a:solidFill>
            </a:rPr>
            <a:t>Colistin</a:t>
          </a:r>
          <a:r>
            <a:rPr lang="en-US" sz="1900" kern="1200" dirty="0" smtClean="0">
              <a:solidFill>
                <a:srgbClr val="FF0000"/>
              </a:solidFill>
            </a:rPr>
            <a:t> &amp; </a:t>
          </a:r>
          <a:r>
            <a:rPr lang="en-US" sz="1900" kern="1200" dirty="0" err="1" smtClean="0"/>
            <a:t>Polymyxin</a:t>
          </a:r>
          <a:r>
            <a:rPr lang="en-US" sz="1900" kern="1200" dirty="0" smtClean="0"/>
            <a:t> B</a:t>
          </a:r>
          <a:endParaRPr lang="en-US" sz="1900" kern="1200" dirty="0">
            <a:solidFill>
              <a:srgbClr val="FF0000"/>
            </a:solidFill>
          </a:endParaRPr>
        </a:p>
      </dsp:txBody>
      <dsp:txXfrm>
        <a:off x="1378098" y="1018697"/>
        <a:ext cx="2262531" cy="765571"/>
      </dsp:txXfrm>
    </dsp:sp>
    <dsp:sp modelId="{04183D05-82DA-5D45-902E-7E8A97D7C005}">
      <dsp:nvSpPr>
        <dsp:cNvPr id="0" name=""/>
        <dsp:cNvSpPr/>
      </dsp:nvSpPr>
      <dsp:spPr>
        <a:xfrm>
          <a:off x="1081351" y="633915"/>
          <a:ext cx="272928" cy="2257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062"/>
              </a:lnTo>
              <a:lnTo>
                <a:pt x="272928" y="2257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65711-E614-2041-9A50-ED6DE1ECB741}">
      <dsp:nvSpPr>
        <dsp:cNvPr id="0" name=""/>
        <dsp:cNvSpPr/>
      </dsp:nvSpPr>
      <dsp:spPr>
        <a:xfrm>
          <a:off x="1354280" y="2169050"/>
          <a:ext cx="4176019" cy="1443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</a:t>
          </a:r>
          <a:r>
            <a:rPr lang="en-US" sz="1900" b="1" kern="1200" dirty="0" smtClean="0"/>
            <a:t>Narrow</a:t>
          </a:r>
          <a:r>
            <a:rPr lang="en-US" sz="1900" kern="1200" dirty="0" smtClean="0"/>
            <a:t> Spectrum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</a:t>
          </a:r>
          <a:r>
            <a:rPr lang="en-US" sz="1900" kern="1200" dirty="0" smtClean="0">
              <a:solidFill>
                <a:srgbClr val="0000FF"/>
              </a:solidFill>
            </a:rPr>
            <a:t>Gram –</a:t>
          </a:r>
          <a:r>
            <a:rPr lang="en-US" sz="1900" kern="1200" dirty="0" err="1" smtClean="0">
              <a:solidFill>
                <a:srgbClr val="0000FF"/>
              </a:solidFill>
            </a:rPr>
            <a:t>ve</a:t>
          </a:r>
          <a:r>
            <a:rPr lang="en-US" sz="1900" kern="1200" dirty="0" smtClean="0">
              <a:solidFill>
                <a:srgbClr val="0000FF"/>
              </a:solidFill>
            </a:rPr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*Used as multidrug resistance gram -</a:t>
          </a:r>
          <a:r>
            <a:rPr lang="en-US" sz="1900" kern="1200" dirty="0" err="1" smtClean="0"/>
            <a:t>ve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1396569" y="2211339"/>
        <a:ext cx="4091441" cy="1359276"/>
      </dsp:txXfrm>
    </dsp:sp>
    <dsp:sp modelId="{0D3EBAAD-E989-E34F-B25E-11A48404BE5A}">
      <dsp:nvSpPr>
        <dsp:cNvPr id="0" name=""/>
        <dsp:cNvSpPr/>
      </dsp:nvSpPr>
      <dsp:spPr>
        <a:xfrm>
          <a:off x="1081351" y="633915"/>
          <a:ext cx="272928" cy="4061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1880"/>
              </a:lnTo>
              <a:lnTo>
                <a:pt x="272928" y="4061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CFDE8-3E9B-8345-8E82-DE961038D880}">
      <dsp:nvSpPr>
        <dsp:cNvPr id="0" name=""/>
        <dsp:cNvSpPr/>
      </dsp:nvSpPr>
      <dsp:spPr>
        <a:xfrm>
          <a:off x="1354280" y="3973868"/>
          <a:ext cx="2310167" cy="1443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Side Effect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= </a:t>
          </a:r>
          <a:r>
            <a:rPr lang="en-US" sz="1900" kern="1200" dirty="0" smtClean="0">
              <a:solidFill>
                <a:srgbClr val="FF0000"/>
              </a:solidFill>
            </a:rPr>
            <a:t>Nephrotoxicity</a:t>
          </a:r>
          <a:endParaRPr lang="en-US" sz="1900" kern="1200" dirty="0">
            <a:solidFill>
              <a:srgbClr val="FF0000"/>
            </a:solidFill>
          </a:endParaRPr>
        </a:p>
      </dsp:txBody>
      <dsp:txXfrm>
        <a:off x="1396569" y="4016157"/>
        <a:ext cx="2225589" cy="1359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9E6A4-0A7B-964F-88D8-AD0EB73C9EEA}">
      <dsp:nvSpPr>
        <dsp:cNvPr id="0" name=""/>
        <dsp:cNvSpPr/>
      </dsp:nvSpPr>
      <dsp:spPr>
        <a:xfrm>
          <a:off x="546374" y="2743"/>
          <a:ext cx="1873283" cy="93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Aminoglycosides</a:t>
          </a:r>
          <a:endParaRPr lang="en-US" sz="1900" kern="1200" dirty="0"/>
        </a:p>
      </dsp:txBody>
      <dsp:txXfrm>
        <a:off x="573807" y="30176"/>
        <a:ext cx="1818417" cy="881775"/>
      </dsp:txXfrm>
    </dsp:sp>
    <dsp:sp modelId="{37CFCE3A-C4E5-8844-A2C3-CB0422158CC2}">
      <dsp:nvSpPr>
        <dsp:cNvPr id="0" name=""/>
        <dsp:cNvSpPr/>
      </dsp:nvSpPr>
      <dsp:spPr>
        <a:xfrm>
          <a:off x="733702" y="939385"/>
          <a:ext cx="187328" cy="7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81"/>
              </a:lnTo>
              <a:lnTo>
                <a:pt x="187328" y="7024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2082C-3480-DE46-AEA3-D513C8CDEEAB}">
      <dsp:nvSpPr>
        <dsp:cNvPr id="0" name=""/>
        <dsp:cNvSpPr/>
      </dsp:nvSpPr>
      <dsp:spPr>
        <a:xfrm>
          <a:off x="921031" y="1173546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Gentamicin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Amikacin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Tobramycin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neomycin</a:t>
          </a:r>
          <a:endParaRPr lang="en-US" sz="1100" kern="1200" dirty="0"/>
        </a:p>
      </dsp:txBody>
      <dsp:txXfrm>
        <a:off x="948464" y="1200979"/>
        <a:ext cx="1443761" cy="881775"/>
      </dsp:txXfrm>
    </dsp:sp>
    <dsp:sp modelId="{E820431B-7D13-EB41-BD07-558A127B66FF}">
      <dsp:nvSpPr>
        <dsp:cNvPr id="0" name=""/>
        <dsp:cNvSpPr/>
      </dsp:nvSpPr>
      <dsp:spPr>
        <a:xfrm>
          <a:off x="733702" y="939385"/>
          <a:ext cx="187328" cy="187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83"/>
              </a:lnTo>
              <a:lnTo>
                <a:pt x="187328" y="1873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69632-50CE-8844-A484-A82FC2F2669E}">
      <dsp:nvSpPr>
        <dsp:cNvPr id="0" name=""/>
        <dsp:cNvSpPr/>
      </dsp:nvSpPr>
      <dsp:spPr>
        <a:xfrm>
          <a:off x="921031" y="2344348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All are </a:t>
          </a:r>
          <a:r>
            <a:rPr lang="en-US" sz="1100" kern="1200" dirty="0" smtClean="0">
              <a:solidFill>
                <a:srgbClr val="0000FF"/>
              </a:solidFill>
            </a:rPr>
            <a:t>gram –</a:t>
          </a:r>
          <a:r>
            <a:rPr lang="en-US" sz="1100" kern="1200" dirty="0" err="1" smtClean="0">
              <a:solidFill>
                <a:srgbClr val="0000FF"/>
              </a:solidFill>
            </a:rPr>
            <a:t>ve</a:t>
          </a:r>
          <a:r>
            <a:rPr lang="en-US" sz="1100" kern="1200" dirty="0" smtClean="0">
              <a:solidFill>
                <a:srgbClr val="0000FF"/>
              </a:solidFill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Bactericidal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Narrow</a:t>
          </a:r>
          <a:r>
            <a:rPr lang="en-US" sz="1100" kern="1200" dirty="0" smtClean="0"/>
            <a:t> spectrum</a:t>
          </a:r>
          <a:endParaRPr lang="en-US" sz="1100" kern="1200" dirty="0"/>
        </a:p>
      </dsp:txBody>
      <dsp:txXfrm>
        <a:off x="948464" y="2371781"/>
        <a:ext cx="1443761" cy="881775"/>
      </dsp:txXfrm>
    </dsp:sp>
    <dsp:sp modelId="{DB66F7B7-29C2-C044-8759-9BE80826FD3B}">
      <dsp:nvSpPr>
        <dsp:cNvPr id="0" name=""/>
        <dsp:cNvSpPr/>
      </dsp:nvSpPr>
      <dsp:spPr>
        <a:xfrm>
          <a:off x="733702" y="939385"/>
          <a:ext cx="187328" cy="304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086"/>
              </a:lnTo>
              <a:lnTo>
                <a:pt x="187328" y="304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6124B-C3E9-2944-A200-6A8487931E83}">
      <dsp:nvSpPr>
        <dsp:cNvPr id="0" name=""/>
        <dsp:cNvSpPr/>
      </dsp:nvSpPr>
      <dsp:spPr>
        <a:xfrm>
          <a:off x="921031" y="3515150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= </a:t>
          </a:r>
          <a:r>
            <a:rPr lang="en-US" sz="1100" b="1" kern="1200" dirty="0" err="1" smtClean="0">
              <a:solidFill>
                <a:srgbClr val="FF0000"/>
              </a:solidFill>
            </a:rPr>
            <a:t>Otoxicit</a:t>
          </a:r>
          <a:r>
            <a:rPr lang="en-US" sz="1100" b="1" kern="1200" dirty="0" smtClean="0">
              <a:solidFill>
                <a:srgbClr val="FF0000"/>
              </a:solidFill>
            </a:rPr>
            <a:t> and Nephrotoxicity</a:t>
          </a:r>
          <a:endParaRPr lang="en-US" sz="1100" b="1" kern="1200" dirty="0">
            <a:solidFill>
              <a:srgbClr val="FF0000"/>
            </a:solidFill>
          </a:endParaRPr>
        </a:p>
      </dsp:txBody>
      <dsp:txXfrm>
        <a:off x="948464" y="3542583"/>
        <a:ext cx="1443761" cy="881775"/>
      </dsp:txXfrm>
    </dsp:sp>
    <dsp:sp modelId="{2EE2DF41-EAAE-D043-9F56-B9A5BB82AC09}">
      <dsp:nvSpPr>
        <dsp:cNvPr id="0" name=""/>
        <dsp:cNvSpPr/>
      </dsp:nvSpPr>
      <dsp:spPr>
        <a:xfrm>
          <a:off x="2887979" y="2743"/>
          <a:ext cx="1873283" cy="93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Tetracyclines</a:t>
          </a:r>
          <a:endParaRPr lang="en-US" sz="1900" kern="1200" dirty="0"/>
        </a:p>
      </dsp:txBody>
      <dsp:txXfrm>
        <a:off x="2915412" y="30176"/>
        <a:ext cx="1818417" cy="881775"/>
      </dsp:txXfrm>
    </dsp:sp>
    <dsp:sp modelId="{60C1410E-0399-494E-B250-6DD87757AAD7}">
      <dsp:nvSpPr>
        <dsp:cNvPr id="0" name=""/>
        <dsp:cNvSpPr/>
      </dsp:nvSpPr>
      <dsp:spPr>
        <a:xfrm>
          <a:off x="3075307" y="939385"/>
          <a:ext cx="187328" cy="7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81"/>
              </a:lnTo>
              <a:lnTo>
                <a:pt x="187328" y="7024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0AE1C-670A-EF47-94A5-D8FAE9D80D96}">
      <dsp:nvSpPr>
        <dsp:cNvPr id="0" name=""/>
        <dsp:cNvSpPr/>
      </dsp:nvSpPr>
      <dsp:spPr>
        <a:xfrm>
          <a:off x="3262635" y="1173546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Broad</a:t>
          </a:r>
          <a:r>
            <a:rPr lang="en-US" sz="1100" kern="1200" dirty="0" smtClean="0"/>
            <a:t> Spectrum</a:t>
          </a:r>
          <a:endParaRPr lang="en-US" sz="1100" kern="1200" dirty="0"/>
        </a:p>
      </dsp:txBody>
      <dsp:txXfrm>
        <a:off x="3290068" y="1200979"/>
        <a:ext cx="1443761" cy="881775"/>
      </dsp:txXfrm>
    </dsp:sp>
    <dsp:sp modelId="{EF6F3DAE-148E-3048-8C0D-328488DDBBE8}">
      <dsp:nvSpPr>
        <dsp:cNvPr id="0" name=""/>
        <dsp:cNvSpPr/>
      </dsp:nvSpPr>
      <dsp:spPr>
        <a:xfrm>
          <a:off x="3075307" y="939385"/>
          <a:ext cx="187328" cy="187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83"/>
              </a:lnTo>
              <a:lnTo>
                <a:pt x="187328" y="1873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F5B59-D97D-4344-8F4E-B3D61E33AEE2}">
      <dsp:nvSpPr>
        <dsp:cNvPr id="0" name=""/>
        <dsp:cNvSpPr/>
      </dsp:nvSpPr>
      <dsp:spPr>
        <a:xfrm>
          <a:off x="3262635" y="2344348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Spectrum of activity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= </a:t>
          </a:r>
          <a:r>
            <a:rPr lang="en-US" sz="1100" kern="1200" dirty="0" err="1" smtClean="0">
              <a:solidFill>
                <a:srgbClr val="0000FF"/>
              </a:solidFill>
            </a:rPr>
            <a:t>Rickettsiae</a:t>
          </a:r>
          <a:endParaRPr lang="en-US" sz="1100" kern="1200" dirty="0" smtClean="0">
            <a:solidFill>
              <a:srgbClr val="0000FF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6600"/>
              </a:solidFill>
            </a:rPr>
            <a:t>Mycoplasma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FF6600"/>
              </a:solidFill>
            </a:rPr>
            <a:t>Clamydia</a:t>
          </a:r>
          <a:endParaRPr lang="en-US" sz="1100" kern="1200" dirty="0">
            <a:solidFill>
              <a:srgbClr val="FF6600"/>
            </a:solidFill>
          </a:endParaRPr>
        </a:p>
      </dsp:txBody>
      <dsp:txXfrm>
        <a:off x="3290068" y="2371781"/>
        <a:ext cx="1443761" cy="881775"/>
      </dsp:txXfrm>
    </dsp:sp>
    <dsp:sp modelId="{AA18C32B-1430-A747-B339-9F790779E2FE}">
      <dsp:nvSpPr>
        <dsp:cNvPr id="0" name=""/>
        <dsp:cNvSpPr/>
      </dsp:nvSpPr>
      <dsp:spPr>
        <a:xfrm>
          <a:off x="3075307" y="939385"/>
          <a:ext cx="187328" cy="304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086"/>
              </a:lnTo>
              <a:lnTo>
                <a:pt x="187328" y="304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3951F-5B2E-BF41-9D38-CA4E75BB2E0B}">
      <dsp:nvSpPr>
        <dsp:cNvPr id="0" name=""/>
        <dsp:cNvSpPr/>
      </dsp:nvSpPr>
      <dsp:spPr>
        <a:xfrm>
          <a:off x="3262635" y="3515150"/>
          <a:ext cx="1668241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= </a:t>
          </a:r>
          <a:r>
            <a:rPr lang="en-US" sz="1100" b="1" kern="1200" dirty="0" smtClean="0">
              <a:solidFill>
                <a:srgbClr val="FF0000"/>
              </a:solidFill>
            </a:rPr>
            <a:t>Discoloration in children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FF"/>
              </a:solidFill>
            </a:rPr>
            <a:t>Pregnant = destruct bone of baby</a:t>
          </a:r>
          <a:endParaRPr lang="en-US" sz="1100" kern="1200" dirty="0">
            <a:solidFill>
              <a:srgbClr val="0000FF"/>
            </a:solidFill>
          </a:endParaRPr>
        </a:p>
      </dsp:txBody>
      <dsp:txXfrm>
        <a:off x="3290068" y="3542583"/>
        <a:ext cx="1613375" cy="881775"/>
      </dsp:txXfrm>
    </dsp:sp>
    <dsp:sp modelId="{76A84AEB-5F3F-B34D-8A89-9119F41499F0}">
      <dsp:nvSpPr>
        <dsp:cNvPr id="0" name=""/>
        <dsp:cNvSpPr/>
      </dsp:nvSpPr>
      <dsp:spPr>
        <a:xfrm>
          <a:off x="5229583" y="2743"/>
          <a:ext cx="1873283" cy="93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Chloramphenicol</a:t>
          </a:r>
          <a:endParaRPr lang="en-US" sz="1900" kern="1200" dirty="0"/>
        </a:p>
      </dsp:txBody>
      <dsp:txXfrm>
        <a:off x="5257016" y="30176"/>
        <a:ext cx="1818417" cy="881775"/>
      </dsp:txXfrm>
    </dsp:sp>
    <dsp:sp modelId="{9A7C54EC-FD42-F147-BCE9-74F60B9CD04E}">
      <dsp:nvSpPr>
        <dsp:cNvPr id="0" name=""/>
        <dsp:cNvSpPr/>
      </dsp:nvSpPr>
      <dsp:spPr>
        <a:xfrm>
          <a:off x="5416912" y="939385"/>
          <a:ext cx="187328" cy="7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81"/>
              </a:lnTo>
              <a:lnTo>
                <a:pt x="187328" y="7024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F74DB-64E5-A84B-B887-E5D0A75915A8}">
      <dsp:nvSpPr>
        <dsp:cNvPr id="0" name=""/>
        <dsp:cNvSpPr/>
      </dsp:nvSpPr>
      <dsp:spPr>
        <a:xfrm>
          <a:off x="5604240" y="1173546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Spectrum of activity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the treatment of </a:t>
          </a:r>
          <a:r>
            <a:rPr lang="en-US" sz="1100" kern="1200" dirty="0" err="1" smtClean="0"/>
            <a:t>Rickettsial</a:t>
          </a:r>
          <a:r>
            <a:rPr lang="en-US" sz="1100" kern="1200" dirty="0" smtClean="0"/>
            <a:t> diseases</a:t>
          </a:r>
        </a:p>
      </dsp:txBody>
      <dsp:txXfrm>
        <a:off x="5631673" y="1200979"/>
        <a:ext cx="1443761" cy="881775"/>
      </dsp:txXfrm>
    </dsp:sp>
    <dsp:sp modelId="{92BFCB76-A7F0-3649-B1A5-1A8E2D16110B}">
      <dsp:nvSpPr>
        <dsp:cNvPr id="0" name=""/>
        <dsp:cNvSpPr/>
      </dsp:nvSpPr>
      <dsp:spPr>
        <a:xfrm>
          <a:off x="5416912" y="939385"/>
          <a:ext cx="187328" cy="187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83"/>
              </a:lnTo>
              <a:lnTo>
                <a:pt x="187328" y="1873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23B93-A269-F54E-9ACD-8C341EC1B25D}">
      <dsp:nvSpPr>
        <dsp:cNvPr id="0" name=""/>
        <dsp:cNvSpPr/>
      </dsp:nvSpPr>
      <dsp:spPr>
        <a:xfrm>
          <a:off x="5604240" y="2344348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= bone marrow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a plastic anemia</a:t>
          </a:r>
          <a:endParaRPr lang="en-US" sz="1100" b="1" kern="1200" dirty="0">
            <a:solidFill>
              <a:srgbClr val="FF0000"/>
            </a:solidFill>
          </a:endParaRPr>
        </a:p>
      </dsp:txBody>
      <dsp:txXfrm>
        <a:off x="5631673" y="2371781"/>
        <a:ext cx="1443761" cy="881775"/>
      </dsp:txXfrm>
    </dsp:sp>
    <dsp:sp modelId="{89AC015A-F7FA-EF4E-8BAA-C0B408B1A603}">
      <dsp:nvSpPr>
        <dsp:cNvPr id="0" name=""/>
        <dsp:cNvSpPr/>
      </dsp:nvSpPr>
      <dsp:spPr>
        <a:xfrm>
          <a:off x="7571188" y="2743"/>
          <a:ext cx="1873283" cy="93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Macrolides &amp; </a:t>
          </a:r>
          <a:r>
            <a:rPr lang="en-US" sz="1900" kern="1200" dirty="0" err="1" smtClean="0">
              <a:solidFill>
                <a:srgbClr val="0000FF"/>
              </a:solidFill>
            </a:rPr>
            <a:t>Lincosamides</a:t>
          </a:r>
          <a:endParaRPr lang="en-US" sz="1900" kern="1200" dirty="0">
            <a:solidFill>
              <a:srgbClr val="0000FF"/>
            </a:solidFill>
          </a:endParaRPr>
        </a:p>
      </dsp:txBody>
      <dsp:txXfrm>
        <a:off x="7598621" y="30176"/>
        <a:ext cx="1818417" cy="881775"/>
      </dsp:txXfrm>
    </dsp:sp>
    <dsp:sp modelId="{8B3FB2FE-C472-B44C-B123-B9D4212BE6AD}">
      <dsp:nvSpPr>
        <dsp:cNvPr id="0" name=""/>
        <dsp:cNvSpPr/>
      </dsp:nvSpPr>
      <dsp:spPr>
        <a:xfrm>
          <a:off x="7758517" y="939385"/>
          <a:ext cx="187328" cy="7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81"/>
              </a:lnTo>
              <a:lnTo>
                <a:pt x="187328" y="7024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33CE2-9858-8D4D-B421-6DAE358675E7}">
      <dsp:nvSpPr>
        <dsp:cNvPr id="0" name=""/>
        <dsp:cNvSpPr/>
      </dsp:nvSpPr>
      <dsp:spPr>
        <a:xfrm>
          <a:off x="7945845" y="1173546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</a:t>
          </a:r>
          <a:r>
            <a:rPr lang="en-US" sz="1100" kern="1200" dirty="0" smtClean="0">
              <a:solidFill>
                <a:srgbClr val="FF0000"/>
              </a:solidFill>
            </a:rPr>
            <a:t>Erythromycin &amp; Clindamycin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= </a:t>
          </a:r>
          <a:r>
            <a:rPr lang="en-US" sz="1100" b="1" kern="1200" dirty="0" smtClean="0">
              <a:solidFill>
                <a:schemeClr val="tx1"/>
              </a:solidFill>
            </a:rPr>
            <a:t>Broad</a:t>
          </a:r>
          <a:r>
            <a:rPr lang="en-US" sz="1100" kern="1200" dirty="0" smtClean="0">
              <a:solidFill>
                <a:schemeClr val="tx1"/>
              </a:solidFill>
            </a:rPr>
            <a:t> spectrum</a:t>
          </a:r>
        </a:p>
      </dsp:txBody>
      <dsp:txXfrm>
        <a:off x="7973278" y="1200979"/>
        <a:ext cx="1443761" cy="881775"/>
      </dsp:txXfrm>
    </dsp:sp>
    <dsp:sp modelId="{39ECE660-C5AF-504A-914D-2E24732D47E9}">
      <dsp:nvSpPr>
        <dsp:cNvPr id="0" name=""/>
        <dsp:cNvSpPr/>
      </dsp:nvSpPr>
      <dsp:spPr>
        <a:xfrm>
          <a:off x="7758517" y="939385"/>
          <a:ext cx="187328" cy="187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83"/>
              </a:lnTo>
              <a:lnTo>
                <a:pt x="187328" y="1873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22FC8-2E0E-DC49-A16D-CFE433BADF0E}">
      <dsp:nvSpPr>
        <dsp:cNvPr id="0" name=""/>
        <dsp:cNvSpPr/>
      </dsp:nvSpPr>
      <dsp:spPr>
        <a:xfrm>
          <a:off x="7945845" y="2344348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Eg</a:t>
          </a:r>
          <a:r>
            <a:rPr lang="en-US" sz="1100" kern="1200" dirty="0" smtClean="0">
              <a:solidFill>
                <a:srgbClr val="000000"/>
              </a:solidFill>
            </a:rPr>
            <a:t>. </a:t>
          </a:r>
          <a:r>
            <a:rPr lang="en-US" sz="1100" kern="1200" dirty="0" smtClean="0">
              <a:solidFill>
                <a:srgbClr val="FF0000"/>
              </a:solidFill>
            </a:rPr>
            <a:t>Clindamycin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endParaRPr lang="en-US" sz="1100" kern="1200" dirty="0" smtClean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= spectrum </a:t>
          </a:r>
          <a:r>
            <a:rPr lang="en-US" sz="1100" b="1" kern="1200" dirty="0" smtClean="0"/>
            <a:t>acts on anaerobes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7973278" y="2371781"/>
        <a:ext cx="1443761" cy="881775"/>
      </dsp:txXfrm>
    </dsp:sp>
    <dsp:sp modelId="{8025D0ED-AB3D-2947-8609-59B2048CD1D7}">
      <dsp:nvSpPr>
        <dsp:cNvPr id="0" name=""/>
        <dsp:cNvSpPr/>
      </dsp:nvSpPr>
      <dsp:spPr>
        <a:xfrm>
          <a:off x="7758517" y="939385"/>
          <a:ext cx="187328" cy="304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086"/>
              </a:lnTo>
              <a:lnTo>
                <a:pt x="187328" y="304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3F114-C32F-014E-A775-C103C6E643FF}">
      <dsp:nvSpPr>
        <dsp:cNvPr id="0" name=""/>
        <dsp:cNvSpPr/>
      </dsp:nvSpPr>
      <dsp:spPr>
        <a:xfrm>
          <a:off x="7945845" y="3515150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 Macrolides : </a:t>
          </a:r>
          <a:r>
            <a:rPr lang="en-US" sz="1100" kern="1200" dirty="0" smtClean="0">
              <a:solidFill>
                <a:srgbClr val="FF0000"/>
              </a:solidFill>
            </a:rPr>
            <a:t>Azithromycin Clarithromycin </a:t>
          </a:r>
          <a:endParaRPr lang="ar-SA" sz="1100" kern="1200" dirty="0"/>
        </a:p>
      </dsp:txBody>
      <dsp:txXfrm>
        <a:off x="7973278" y="3542583"/>
        <a:ext cx="1443761" cy="881775"/>
      </dsp:txXfrm>
    </dsp:sp>
    <dsp:sp modelId="{C70C13CF-0CFB-2549-B213-64E401440FEA}">
      <dsp:nvSpPr>
        <dsp:cNvPr id="0" name=""/>
        <dsp:cNvSpPr/>
      </dsp:nvSpPr>
      <dsp:spPr>
        <a:xfrm>
          <a:off x="7758517" y="939385"/>
          <a:ext cx="187328" cy="4214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4888"/>
              </a:lnTo>
              <a:lnTo>
                <a:pt x="187328" y="42148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674D7-B17C-B948-847E-D2DDAD3E955A}">
      <dsp:nvSpPr>
        <dsp:cNvPr id="0" name=""/>
        <dsp:cNvSpPr/>
      </dsp:nvSpPr>
      <dsp:spPr>
        <a:xfrm>
          <a:off x="7945845" y="4685953"/>
          <a:ext cx="1498627" cy="93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= </a:t>
          </a:r>
          <a:r>
            <a:rPr lang="en-US" sz="1100" b="1" kern="1200" dirty="0" smtClean="0">
              <a:solidFill>
                <a:srgbClr val="FF0000"/>
              </a:solidFill>
            </a:rPr>
            <a:t>GIT pseudo-membranous Colitis </a:t>
          </a:r>
          <a:endParaRPr lang="en-US" sz="1100" b="1" kern="1200" dirty="0">
            <a:solidFill>
              <a:srgbClr val="FF0000"/>
            </a:solidFill>
          </a:endParaRPr>
        </a:p>
      </dsp:txBody>
      <dsp:txXfrm>
        <a:off x="7973278" y="4713386"/>
        <a:ext cx="1443761" cy="881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3AF63-E7EB-6349-BB77-57C68997CAA6}">
      <dsp:nvSpPr>
        <dsp:cNvPr id="0" name=""/>
        <dsp:cNvSpPr/>
      </dsp:nvSpPr>
      <dsp:spPr>
        <a:xfrm>
          <a:off x="903882" y="661"/>
          <a:ext cx="1805781" cy="9028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Quinolones</a:t>
          </a:r>
          <a:endParaRPr lang="en-US" sz="2100" kern="1200" dirty="0"/>
        </a:p>
      </dsp:txBody>
      <dsp:txXfrm>
        <a:off x="930327" y="27106"/>
        <a:ext cx="1752891" cy="850000"/>
      </dsp:txXfrm>
    </dsp:sp>
    <dsp:sp modelId="{D026E696-04E5-154A-9974-8D145FC09DAE}">
      <dsp:nvSpPr>
        <dsp:cNvPr id="0" name=""/>
        <dsp:cNvSpPr/>
      </dsp:nvSpPr>
      <dsp:spPr>
        <a:xfrm>
          <a:off x="1084460" y="903552"/>
          <a:ext cx="222212" cy="666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757"/>
              </a:lnTo>
              <a:lnTo>
                <a:pt x="222212" y="6667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CF9E6-6994-4B44-BAA0-FD53F0797813}">
      <dsp:nvSpPr>
        <dsp:cNvPr id="0" name=""/>
        <dsp:cNvSpPr/>
      </dsp:nvSpPr>
      <dsp:spPr>
        <a:xfrm>
          <a:off x="1306673" y="111886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7F7F7F"/>
              </a:solidFill>
            </a:rPr>
            <a:t>Eg</a:t>
          </a:r>
          <a:r>
            <a:rPr lang="en-US" sz="1100" kern="1200" dirty="0" smtClean="0">
              <a:solidFill>
                <a:srgbClr val="7F7F7F"/>
              </a:solidFill>
            </a:rPr>
            <a:t>. </a:t>
          </a:r>
          <a:r>
            <a:rPr lang="en-US" sz="1100" kern="1200" dirty="0" err="1" smtClean="0">
              <a:solidFill>
                <a:srgbClr val="7F7F7F"/>
              </a:solidFill>
            </a:rPr>
            <a:t>Nalidixic</a:t>
          </a:r>
          <a:r>
            <a:rPr lang="en-US" sz="1100" kern="1200" dirty="0" smtClean="0">
              <a:solidFill>
                <a:srgbClr val="7F7F7F"/>
              </a:solidFill>
            </a:rPr>
            <a:t> acid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=</a:t>
          </a:r>
          <a:r>
            <a:rPr lang="en-US" sz="1100" b="1" kern="1200" dirty="0" smtClean="0">
              <a:solidFill>
                <a:srgbClr val="7F7F7F"/>
              </a:solidFill>
            </a:rPr>
            <a:t>Broad </a:t>
          </a:r>
          <a:r>
            <a:rPr lang="en-US" sz="1100" kern="1200" dirty="0" smtClean="0">
              <a:solidFill>
                <a:srgbClr val="7F7F7F"/>
              </a:solidFill>
            </a:rPr>
            <a:t>spectrum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Gram +</a:t>
          </a:r>
          <a:r>
            <a:rPr lang="en-US" sz="1100" kern="1200" dirty="0" err="1" smtClean="0">
              <a:solidFill>
                <a:srgbClr val="7F7F7F"/>
              </a:solidFill>
            </a:rPr>
            <a:t>ve</a:t>
          </a:r>
          <a:r>
            <a:rPr lang="en-US" sz="1100" kern="1200" dirty="0" smtClean="0">
              <a:solidFill>
                <a:srgbClr val="7F7F7F"/>
              </a:solidFill>
            </a:rPr>
            <a:t>/–</a:t>
          </a:r>
          <a:r>
            <a:rPr lang="en-US" sz="1100" kern="1200" dirty="0" err="1" smtClean="0">
              <a:solidFill>
                <a:srgbClr val="7F7F7F"/>
              </a:solidFill>
            </a:rPr>
            <a:t>ve</a:t>
          </a:r>
          <a:r>
            <a:rPr lang="en-US" sz="1100" kern="1200" dirty="0" smtClean="0">
              <a:solidFill>
                <a:srgbClr val="7F7F7F"/>
              </a:solidFill>
            </a:rPr>
            <a:t>, anaerobes</a:t>
          </a:r>
          <a:endParaRPr lang="en-US" sz="1100" kern="1200" dirty="0">
            <a:solidFill>
              <a:srgbClr val="7F7F7F"/>
            </a:solidFill>
          </a:endParaRPr>
        </a:p>
      </dsp:txBody>
      <dsp:txXfrm>
        <a:off x="1333118" y="1145309"/>
        <a:ext cx="1391734" cy="850000"/>
      </dsp:txXfrm>
    </dsp:sp>
    <dsp:sp modelId="{F802B2C2-C232-8546-9538-EC7AFB3AF1D1}">
      <dsp:nvSpPr>
        <dsp:cNvPr id="0" name=""/>
        <dsp:cNvSpPr/>
      </dsp:nvSpPr>
      <dsp:spPr>
        <a:xfrm>
          <a:off x="1084460" y="903552"/>
          <a:ext cx="180578" cy="1805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781"/>
              </a:lnTo>
              <a:lnTo>
                <a:pt x="180578" y="1805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03E66-3053-7040-8015-B13C1FA69BC6}">
      <dsp:nvSpPr>
        <dsp:cNvPr id="0" name=""/>
        <dsp:cNvSpPr/>
      </dsp:nvSpPr>
      <dsp:spPr>
        <a:xfrm>
          <a:off x="1265039" y="2257888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err="1" smtClean="0">
              <a:solidFill>
                <a:schemeClr val="tx1"/>
              </a:solidFill>
            </a:rPr>
            <a:t>Flouroquinolones</a:t>
          </a:r>
          <a:endParaRPr lang="en-US" sz="1100" b="1" u="sng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</a:t>
          </a:r>
          <a:r>
            <a:rPr lang="en-US" sz="1100" kern="1200" dirty="0" smtClean="0">
              <a:solidFill>
                <a:srgbClr val="FF0000"/>
              </a:solidFill>
            </a:rPr>
            <a:t>Ciprofloxacin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=</a:t>
          </a:r>
          <a:r>
            <a:rPr lang="en-US" sz="1100" kern="1200" dirty="0" smtClean="0">
              <a:solidFill>
                <a:srgbClr val="0000FF"/>
              </a:solidFill>
            </a:rPr>
            <a:t>Narrow spectrum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FF"/>
              </a:solidFill>
            </a:rPr>
            <a:t>Gram –</a:t>
          </a:r>
          <a:r>
            <a:rPr lang="en-US" sz="1100" kern="1200" dirty="0" err="1" smtClean="0">
              <a:solidFill>
                <a:srgbClr val="0000FF"/>
              </a:solidFill>
            </a:rPr>
            <a:t>ve</a:t>
          </a:r>
          <a:r>
            <a:rPr lang="en-US" sz="1100" kern="1200" dirty="0" smtClean="0">
              <a:solidFill>
                <a:srgbClr val="0000FF"/>
              </a:solidFill>
            </a:rPr>
            <a:t> </a:t>
          </a:r>
          <a:endParaRPr lang="en-US" sz="1100" kern="1200" dirty="0">
            <a:solidFill>
              <a:srgbClr val="0000FF"/>
            </a:solidFill>
          </a:endParaRPr>
        </a:p>
      </dsp:txBody>
      <dsp:txXfrm>
        <a:off x="1291484" y="2284333"/>
        <a:ext cx="1391734" cy="850000"/>
      </dsp:txXfrm>
    </dsp:sp>
    <dsp:sp modelId="{0BA3AE8F-6C4B-684D-9093-FF84B2FDD17E}">
      <dsp:nvSpPr>
        <dsp:cNvPr id="0" name=""/>
        <dsp:cNvSpPr/>
      </dsp:nvSpPr>
      <dsp:spPr>
        <a:xfrm>
          <a:off x="1084460" y="903552"/>
          <a:ext cx="180578" cy="293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394"/>
              </a:lnTo>
              <a:lnTo>
                <a:pt x="180578" y="2934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7D613-39C3-794C-B429-76645098134D}">
      <dsp:nvSpPr>
        <dsp:cNvPr id="0" name=""/>
        <dsp:cNvSpPr/>
      </dsp:nvSpPr>
      <dsp:spPr>
        <a:xfrm>
          <a:off x="1265039" y="3386501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Eg</a:t>
          </a:r>
          <a:r>
            <a:rPr lang="en-US" sz="1100" kern="1200" dirty="0" smtClean="0">
              <a:solidFill>
                <a:schemeClr val="tx1"/>
              </a:solidFill>
            </a:rPr>
            <a:t>. </a:t>
          </a:r>
          <a:r>
            <a:rPr lang="en-US" sz="1100" kern="1200" dirty="0" err="1" smtClean="0">
              <a:solidFill>
                <a:srgbClr val="FF0000"/>
              </a:solidFill>
            </a:rPr>
            <a:t>Moxifloxacin</a:t>
          </a:r>
          <a:endParaRPr lang="en-US" sz="1100" kern="1200" dirty="0" smtClean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FF"/>
              </a:solidFill>
            </a:rPr>
            <a:t>Anaerobes</a:t>
          </a:r>
          <a:endParaRPr lang="en-US" sz="1100" kern="1200" dirty="0">
            <a:solidFill>
              <a:srgbClr val="0000FF"/>
            </a:solidFill>
          </a:endParaRPr>
        </a:p>
      </dsp:txBody>
      <dsp:txXfrm>
        <a:off x="1291484" y="3412946"/>
        <a:ext cx="1391734" cy="850000"/>
      </dsp:txXfrm>
    </dsp:sp>
    <dsp:sp modelId="{C0960833-462F-634C-801D-B8C87D38CFDE}">
      <dsp:nvSpPr>
        <dsp:cNvPr id="0" name=""/>
        <dsp:cNvSpPr/>
      </dsp:nvSpPr>
      <dsp:spPr>
        <a:xfrm>
          <a:off x="1084460" y="903552"/>
          <a:ext cx="180578" cy="406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007"/>
              </a:lnTo>
              <a:lnTo>
                <a:pt x="180578" y="40630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89F45-75D8-3145-8492-BADCAD1E12AB}">
      <dsp:nvSpPr>
        <dsp:cNvPr id="0" name=""/>
        <dsp:cNvSpPr/>
      </dsp:nvSpPr>
      <dsp:spPr>
        <a:xfrm>
          <a:off x="1265039" y="451511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= Cartilage damage</a:t>
          </a:r>
        </a:p>
      </dsp:txBody>
      <dsp:txXfrm>
        <a:off x="1291484" y="4541559"/>
        <a:ext cx="1391734" cy="850000"/>
      </dsp:txXfrm>
    </dsp:sp>
    <dsp:sp modelId="{B3BBB467-6313-D44C-B127-9FC04C5530CE}">
      <dsp:nvSpPr>
        <dsp:cNvPr id="0" name=""/>
        <dsp:cNvSpPr/>
      </dsp:nvSpPr>
      <dsp:spPr>
        <a:xfrm>
          <a:off x="3161109" y="661"/>
          <a:ext cx="1805781" cy="9028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FF0000"/>
              </a:solidFill>
            </a:rPr>
            <a:t>Metronidazone</a:t>
          </a:r>
          <a:endParaRPr lang="en-US" sz="2100" kern="1200" dirty="0"/>
        </a:p>
      </dsp:txBody>
      <dsp:txXfrm>
        <a:off x="3187554" y="27106"/>
        <a:ext cx="1752891" cy="850000"/>
      </dsp:txXfrm>
    </dsp:sp>
    <dsp:sp modelId="{0A679464-C121-8F4A-B37B-D5AABCAE522E}">
      <dsp:nvSpPr>
        <dsp:cNvPr id="0" name=""/>
        <dsp:cNvSpPr/>
      </dsp:nvSpPr>
      <dsp:spPr>
        <a:xfrm>
          <a:off x="3341687" y="903552"/>
          <a:ext cx="180578" cy="67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167"/>
              </a:lnTo>
              <a:lnTo>
                <a:pt x="180578" y="677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5FADB-403B-B94B-87BA-A05685748D91}">
      <dsp:nvSpPr>
        <dsp:cNvPr id="0" name=""/>
        <dsp:cNvSpPr/>
      </dsp:nvSpPr>
      <dsp:spPr>
        <a:xfrm>
          <a:off x="3522265" y="112927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Eg</a:t>
          </a:r>
          <a:r>
            <a:rPr lang="en-US" sz="1100" kern="1200" dirty="0" smtClean="0"/>
            <a:t>. </a:t>
          </a:r>
          <a:r>
            <a:rPr lang="en-US" sz="1100" kern="1200" dirty="0" err="1" smtClean="0"/>
            <a:t>Nitroimidazoles</a:t>
          </a:r>
          <a:endParaRPr lang="en-US" sz="1100" kern="1200" dirty="0" smtClean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FF"/>
              </a:solidFill>
            </a:rPr>
            <a:t>Anaerobes</a:t>
          </a:r>
          <a:endParaRPr lang="en-US" sz="1100" kern="1200" dirty="0">
            <a:solidFill>
              <a:srgbClr val="0000FF"/>
            </a:solidFill>
          </a:endParaRPr>
        </a:p>
      </dsp:txBody>
      <dsp:txXfrm>
        <a:off x="3548710" y="1155719"/>
        <a:ext cx="1391734" cy="850000"/>
      </dsp:txXfrm>
    </dsp:sp>
    <dsp:sp modelId="{033D9219-972A-314C-9E3F-85F3DEB5E554}">
      <dsp:nvSpPr>
        <dsp:cNvPr id="0" name=""/>
        <dsp:cNvSpPr/>
      </dsp:nvSpPr>
      <dsp:spPr>
        <a:xfrm>
          <a:off x="3341687" y="903552"/>
          <a:ext cx="180578" cy="1805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781"/>
              </a:lnTo>
              <a:lnTo>
                <a:pt x="180578" y="1805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7F985-E580-2547-BE97-F71CFD91E458}">
      <dsp:nvSpPr>
        <dsp:cNvPr id="0" name=""/>
        <dsp:cNvSpPr/>
      </dsp:nvSpPr>
      <dsp:spPr>
        <a:xfrm>
          <a:off x="3522265" y="2257888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Bactericidal; anaerobes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Also Antiprotozoal</a:t>
          </a:r>
          <a:endParaRPr lang="en-US" sz="1100" b="1" kern="1200" dirty="0"/>
        </a:p>
      </dsp:txBody>
      <dsp:txXfrm>
        <a:off x="3548710" y="2284333"/>
        <a:ext cx="1391734" cy="850000"/>
      </dsp:txXfrm>
    </dsp:sp>
    <dsp:sp modelId="{935CF331-C9DE-9541-B5F1-FEC77B6B0A3E}">
      <dsp:nvSpPr>
        <dsp:cNvPr id="0" name=""/>
        <dsp:cNvSpPr/>
      </dsp:nvSpPr>
      <dsp:spPr>
        <a:xfrm>
          <a:off x="3341687" y="903552"/>
          <a:ext cx="180578" cy="293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394"/>
              </a:lnTo>
              <a:lnTo>
                <a:pt x="180578" y="2934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8FE0C-5533-B84C-AAD2-A535B97E4B25}">
      <dsp:nvSpPr>
        <dsp:cNvPr id="0" name=""/>
        <dsp:cNvSpPr/>
      </dsp:nvSpPr>
      <dsp:spPr>
        <a:xfrm>
          <a:off x="3522265" y="3386501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Side Effect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7F7F7F"/>
              </a:solidFill>
            </a:rPr>
            <a:t>= GIT </a:t>
          </a:r>
        </a:p>
      </dsp:txBody>
      <dsp:txXfrm>
        <a:off x="3548710" y="3412946"/>
        <a:ext cx="1391734" cy="850000"/>
      </dsp:txXfrm>
    </dsp:sp>
    <dsp:sp modelId="{3BA731DB-EA3A-CC49-B30E-3C54749839F7}">
      <dsp:nvSpPr>
        <dsp:cNvPr id="0" name=""/>
        <dsp:cNvSpPr/>
      </dsp:nvSpPr>
      <dsp:spPr>
        <a:xfrm>
          <a:off x="5418335" y="661"/>
          <a:ext cx="1805781" cy="9028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 </a:t>
          </a:r>
          <a:r>
            <a:rPr lang="en-US" sz="2100" kern="1200" dirty="0" smtClean="0"/>
            <a:t>Rifampicin</a:t>
          </a:r>
          <a:endParaRPr lang="en-US" sz="2100" kern="1200" dirty="0" smtClean="0">
            <a:solidFill>
              <a:srgbClr val="FF0000"/>
            </a:solidFill>
          </a:endParaRPr>
        </a:p>
      </dsp:txBody>
      <dsp:txXfrm>
        <a:off x="5444780" y="27106"/>
        <a:ext cx="1752891" cy="850000"/>
      </dsp:txXfrm>
    </dsp:sp>
    <dsp:sp modelId="{C3D59846-467E-3241-B87C-786DEA1F9EFF}">
      <dsp:nvSpPr>
        <dsp:cNvPr id="0" name=""/>
        <dsp:cNvSpPr/>
      </dsp:nvSpPr>
      <dsp:spPr>
        <a:xfrm>
          <a:off x="5598914" y="903552"/>
          <a:ext cx="180578" cy="67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167"/>
              </a:lnTo>
              <a:lnTo>
                <a:pt x="180578" y="677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45805-7DA9-8240-831C-291ACBBCB049}">
      <dsp:nvSpPr>
        <dsp:cNvPr id="0" name=""/>
        <dsp:cNvSpPr/>
      </dsp:nvSpPr>
      <dsp:spPr>
        <a:xfrm>
          <a:off x="5779492" y="112927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Anti-TB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FF"/>
              </a:solidFill>
            </a:rPr>
            <a:t>Gram +</a:t>
          </a:r>
          <a:r>
            <a:rPr lang="en-US" sz="1100" kern="1200" dirty="0" err="1" smtClean="0">
              <a:solidFill>
                <a:srgbClr val="0000FF"/>
              </a:solidFill>
            </a:rPr>
            <a:t>ve</a:t>
          </a:r>
          <a:r>
            <a:rPr lang="en-US" sz="1100" kern="1200" dirty="0" smtClean="0">
              <a:solidFill>
                <a:srgbClr val="0000FF"/>
              </a:solidFill>
            </a:rPr>
            <a:t>/-</a:t>
          </a:r>
          <a:r>
            <a:rPr lang="en-US" sz="1100" kern="1200" dirty="0" err="1" smtClean="0">
              <a:solidFill>
                <a:srgbClr val="0000FF"/>
              </a:solidFill>
            </a:rPr>
            <a:t>ve</a:t>
          </a:r>
          <a:r>
            <a:rPr lang="en-US" sz="1100" kern="1200" dirty="0" smtClean="0">
              <a:solidFill>
                <a:srgbClr val="0000FF"/>
              </a:solidFill>
            </a:rPr>
            <a:t> </a:t>
          </a:r>
          <a:endParaRPr lang="en-US" sz="1100" kern="1200" dirty="0">
            <a:solidFill>
              <a:srgbClr val="0000FF"/>
            </a:solidFill>
          </a:endParaRPr>
        </a:p>
      </dsp:txBody>
      <dsp:txXfrm>
        <a:off x="5805937" y="1155719"/>
        <a:ext cx="1391734" cy="850000"/>
      </dsp:txXfrm>
    </dsp:sp>
    <dsp:sp modelId="{700F8DD9-2A31-264C-BEC9-AF95EC848BA4}">
      <dsp:nvSpPr>
        <dsp:cNvPr id="0" name=""/>
        <dsp:cNvSpPr/>
      </dsp:nvSpPr>
      <dsp:spPr>
        <a:xfrm>
          <a:off x="5598914" y="903552"/>
          <a:ext cx="180578" cy="1805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781"/>
              </a:lnTo>
              <a:lnTo>
                <a:pt x="180578" y="1805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931DC-E216-0447-AFEC-19B016E4560A}">
      <dsp:nvSpPr>
        <dsp:cNvPr id="0" name=""/>
        <dsp:cNvSpPr/>
      </dsp:nvSpPr>
      <dsp:spPr>
        <a:xfrm>
          <a:off x="5779492" y="2257888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Used with other drug </a:t>
          </a:r>
          <a:r>
            <a:rPr lang="en-US" sz="1100" b="1" kern="1200" dirty="0" smtClean="0">
              <a:solidFill>
                <a:schemeClr val="tx1"/>
              </a:solidFill>
            </a:rPr>
            <a:t>NOT</a:t>
          </a:r>
          <a:r>
            <a:rPr lang="en-US" sz="1100" kern="1200" dirty="0" smtClean="0">
              <a:solidFill>
                <a:schemeClr val="tx1"/>
              </a:solidFill>
            </a:rPr>
            <a:t> alone.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Because it </a:t>
          </a:r>
          <a:r>
            <a:rPr lang="en-US" sz="1100" b="1" kern="1200" dirty="0" smtClean="0">
              <a:solidFill>
                <a:schemeClr val="tx1"/>
              </a:solidFill>
            </a:rPr>
            <a:t>will create resistance immediately 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805937" y="2284333"/>
        <a:ext cx="1391734" cy="850000"/>
      </dsp:txXfrm>
    </dsp:sp>
    <dsp:sp modelId="{3A2BBB2B-ED36-2045-BA19-FE782D24D31E}">
      <dsp:nvSpPr>
        <dsp:cNvPr id="0" name=""/>
        <dsp:cNvSpPr/>
      </dsp:nvSpPr>
      <dsp:spPr>
        <a:xfrm>
          <a:off x="5598914" y="903552"/>
          <a:ext cx="180578" cy="293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394"/>
              </a:lnTo>
              <a:lnTo>
                <a:pt x="180578" y="2934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804DD-A883-A54E-B8E8-81AC23A71C84}">
      <dsp:nvSpPr>
        <dsp:cNvPr id="0" name=""/>
        <dsp:cNvSpPr/>
      </dsp:nvSpPr>
      <dsp:spPr>
        <a:xfrm>
          <a:off x="5779492" y="3386501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Side Effect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= </a:t>
          </a:r>
          <a:r>
            <a:rPr lang="en-US" sz="1100" b="1" kern="1200" dirty="0" smtClean="0">
              <a:solidFill>
                <a:srgbClr val="FF0000"/>
              </a:solidFill>
            </a:rPr>
            <a:t>Hepatotoxicity </a:t>
          </a:r>
          <a:endParaRPr lang="en-US" sz="1100" b="1" kern="1200" dirty="0">
            <a:solidFill>
              <a:srgbClr val="FF0000"/>
            </a:solidFill>
          </a:endParaRPr>
        </a:p>
      </dsp:txBody>
      <dsp:txXfrm>
        <a:off x="5805937" y="3412946"/>
        <a:ext cx="1391734" cy="85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A856D-DC0A-8C45-BDDD-0A55FA493C88}">
      <dsp:nvSpPr>
        <dsp:cNvPr id="0" name=""/>
        <dsp:cNvSpPr/>
      </dsp:nvSpPr>
      <dsp:spPr>
        <a:xfrm>
          <a:off x="3161109" y="661"/>
          <a:ext cx="1805781" cy="9028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Sulfonamides</a:t>
          </a:r>
          <a:endParaRPr lang="en-US" sz="2300" kern="1200" dirty="0"/>
        </a:p>
      </dsp:txBody>
      <dsp:txXfrm>
        <a:off x="3187554" y="27106"/>
        <a:ext cx="1752891" cy="850000"/>
      </dsp:txXfrm>
    </dsp:sp>
    <dsp:sp modelId="{8630C589-1363-C44E-B8F5-5302313DC912}">
      <dsp:nvSpPr>
        <dsp:cNvPr id="0" name=""/>
        <dsp:cNvSpPr/>
      </dsp:nvSpPr>
      <dsp:spPr>
        <a:xfrm>
          <a:off x="3341687" y="903552"/>
          <a:ext cx="180578" cy="67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167"/>
              </a:lnTo>
              <a:lnTo>
                <a:pt x="180578" y="677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5FF63-F775-904B-98D1-D503F1E50994}">
      <dsp:nvSpPr>
        <dsp:cNvPr id="0" name=""/>
        <dsp:cNvSpPr/>
      </dsp:nvSpPr>
      <dsp:spPr>
        <a:xfrm>
          <a:off x="3522265" y="112927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Eg</a:t>
          </a:r>
          <a:r>
            <a:rPr lang="en-US" sz="1200" kern="1200" dirty="0" smtClean="0"/>
            <a:t>. </a:t>
          </a:r>
          <a:r>
            <a:rPr lang="en-US" sz="1200" kern="1200" dirty="0" smtClean="0">
              <a:solidFill>
                <a:srgbClr val="FF0000"/>
              </a:solidFill>
            </a:rPr>
            <a:t>Sulfadiazine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548710" y="1155719"/>
        <a:ext cx="1391734" cy="850000"/>
      </dsp:txXfrm>
    </dsp:sp>
    <dsp:sp modelId="{3191C31A-625D-BA4D-B0C6-1F977E460452}">
      <dsp:nvSpPr>
        <dsp:cNvPr id="0" name=""/>
        <dsp:cNvSpPr/>
      </dsp:nvSpPr>
      <dsp:spPr>
        <a:xfrm>
          <a:off x="3341687" y="903552"/>
          <a:ext cx="180578" cy="1805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781"/>
              </a:lnTo>
              <a:lnTo>
                <a:pt x="180578" y="1805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EC2BB-5D38-3245-9F2B-F7319E63ED7D}">
      <dsp:nvSpPr>
        <dsp:cNvPr id="0" name=""/>
        <dsp:cNvSpPr/>
      </dsp:nvSpPr>
      <dsp:spPr>
        <a:xfrm>
          <a:off x="3522265" y="2257888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Blocks folic acid synthesis 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48710" y="2284333"/>
        <a:ext cx="1391734" cy="850000"/>
      </dsp:txXfrm>
    </dsp:sp>
    <dsp:sp modelId="{71AE7EB1-589B-C949-A9EC-DDA35D26EFE2}">
      <dsp:nvSpPr>
        <dsp:cNvPr id="0" name=""/>
        <dsp:cNvSpPr/>
      </dsp:nvSpPr>
      <dsp:spPr>
        <a:xfrm>
          <a:off x="3341687" y="903552"/>
          <a:ext cx="188826" cy="2967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404"/>
              </a:lnTo>
              <a:lnTo>
                <a:pt x="188826" y="29674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20AF2-DFA9-E843-A8ED-F161ECB36C2F}">
      <dsp:nvSpPr>
        <dsp:cNvPr id="0" name=""/>
        <dsp:cNvSpPr/>
      </dsp:nvSpPr>
      <dsp:spPr>
        <a:xfrm>
          <a:off x="3530514" y="3419511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Bacteriostatic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rgbClr val="0000FF"/>
              </a:solidFill>
            </a:rPr>
            <a:t>Grame</a:t>
          </a:r>
          <a:r>
            <a:rPr lang="en-US" sz="1200" kern="1200" dirty="0" smtClean="0">
              <a:solidFill>
                <a:srgbClr val="0000FF"/>
              </a:solidFill>
            </a:rPr>
            <a:t> –</a:t>
          </a:r>
          <a:r>
            <a:rPr lang="en-US" sz="1200" kern="1200" dirty="0" err="1" smtClean="0">
              <a:solidFill>
                <a:srgbClr val="0000FF"/>
              </a:solidFill>
            </a:rPr>
            <a:t>ve</a:t>
          </a:r>
          <a:endParaRPr lang="en-US" sz="1200" kern="1200" dirty="0" smtClean="0">
            <a:solidFill>
              <a:srgbClr val="0000FF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FF"/>
              </a:solidFill>
            </a:rPr>
            <a:t>Used a lot in hospital</a:t>
          </a:r>
          <a:endParaRPr lang="en-US" sz="1200" b="1" kern="1200" dirty="0">
            <a:solidFill>
              <a:srgbClr val="0000FF"/>
            </a:solidFill>
          </a:endParaRPr>
        </a:p>
      </dsp:txBody>
      <dsp:txXfrm>
        <a:off x="3556959" y="3445956"/>
        <a:ext cx="1391734" cy="850000"/>
      </dsp:txXfrm>
    </dsp:sp>
    <dsp:sp modelId="{A59D4DD8-7452-CA48-B4A7-156DAB147F57}">
      <dsp:nvSpPr>
        <dsp:cNvPr id="0" name=""/>
        <dsp:cNvSpPr/>
      </dsp:nvSpPr>
      <dsp:spPr>
        <a:xfrm>
          <a:off x="3341687" y="903552"/>
          <a:ext cx="180578" cy="406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007"/>
              </a:lnTo>
              <a:lnTo>
                <a:pt x="180578" y="40630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1C9D4-FFB3-AA4D-A468-5807B20D89E7}">
      <dsp:nvSpPr>
        <dsp:cNvPr id="0" name=""/>
        <dsp:cNvSpPr/>
      </dsp:nvSpPr>
      <dsp:spPr>
        <a:xfrm>
          <a:off x="3522265" y="4515114"/>
          <a:ext cx="1444624" cy="902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rgbClr val="7F7F7F"/>
              </a:solidFill>
            </a:rPr>
            <a:t>Side Effect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rgbClr val="7F7F7F"/>
              </a:solidFill>
            </a:rPr>
            <a:t>= GIT</a:t>
          </a:r>
          <a:endParaRPr lang="en-US" sz="1200" b="0" kern="1200" dirty="0">
            <a:solidFill>
              <a:srgbClr val="7F7F7F"/>
            </a:solidFill>
          </a:endParaRPr>
        </a:p>
      </dsp:txBody>
      <dsp:txXfrm>
        <a:off x="3548710" y="4541559"/>
        <a:ext cx="1391734" cy="85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9CF72-59B5-2A40-B6AD-9CE7AA0E24CC}">
      <dsp:nvSpPr>
        <dsp:cNvPr id="0" name=""/>
        <dsp:cNvSpPr/>
      </dsp:nvSpPr>
      <dsp:spPr>
        <a:xfrm>
          <a:off x="725" y="842569"/>
          <a:ext cx="1698426" cy="849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Anti TB </a:t>
          </a:r>
          <a:r>
            <a:rPr lang="en-US" sz="1900" kern="1200" dirty="0" err="1" smtClean="0"/>
            <a:t>isoniazide</a:t>
          </a:r>
          <a:r>
            <a:rPr lang="en-US" sz="1900" kern="1200" dirty="0" smtClean="0"/>
            <a:t> (INH)</a:t>
          </a:r>
          <a:endParaRPr lang="en-US" sz="1900" kern="1200" dirty="0"/>
        </a:p>
      </dsp:txBody>
      <dsp:txXfrm>
        <a:off x="25598" y="867442"/>
        <a:ext cx="1648680" cy="799467"/>
      </dsp:txXfrm>
    </dsp:sp>
    <dsp:sp modelId="{E904067C-C07F-8449-9D23-3B285FDD2BD2}">
      <dsp:nvSpPr>
        <dsp:cNvPr id="0" name=""/>
        <dsp:cNvSpPr/>
      </dsp:nvSpPr>
      <dsp:spPr>
        <a:xfrm>
          <a:off x="170568" y="1691782"/>
          <a:ext cx="169842" cy="63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910"/>
              </a:lnTo>
              <a:lnTo>
                <a:pt x="169842" y="6369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513E1-FB47-D14D-A38F-DD0109212163}">
      <dsp:nvSpPr>
        <dsp:cNvPr id="0" name=""/>
        <dsp:cNvSpPr/>
      </dsp:nvSpPr>
      <dsp:spPr>
        <a:xfrm>
          <a:off x="340411" y="1904086"/>
          <a:ext cx="1358741" cy="849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Side Effect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= </a:t>
          </a:r>
          <a:r>
            <a:rPr lang="en-US" sz="900" kern="1200" dirty="0" smtClean="0">
              <a:solidFill>
                <a:srgbClr val="FF0000"/>
              </a:solidFill>
            </a:rPr>
            <a:t>Hepatotoxicity peripheral neuropathy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0070C0"/>
              </a:solidFill>
            </a:rPr>
            <a:t>+ turn urine and tears into red/pink</a:t>
          </a:r>
          <a:endParaRPr lang="en-US" sz="900" kern="1200" dirty="0">
            <a:solidFill>
              <a:srgbClr val="0070C0"/>
            </a:solidFill>
          </a:endParaRPr>
        </a:p>
      </dsp:txBody>
      <dsp:txXfrm>
        <a:off x="365284" y="1928959"/>
        <a:ext cx="1308995" cy="799467"/>
      </dsp:txXfrm>
    </dsp:sp>
    <dsp:sp modelId="{CAB2BAF7-CDA5-5940-BBF0-4ED0A2290D0E}">
      <dsp:nvSpPr>
        <dsp:cNvPr id="0" name=""/>
        <dsp:cNvSpPr/>
      </dsp:nvSpPr>
      <dsp:spPr>
        <a:xfrm>
          <a:off x="2123759" y="842569"/>
          <a:ext cx="1698426" cy="849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Elhambiotd</a:t>
          </a:r>
          <a:endParaRPr lang="en-US" sz="1900" kern="1200" dirty="0"/>
        </a:p>
      </dsp:txBody>
      <dsp:txXfrm>
        <a:off x="2148632" y="867442"/>
        <a:ext cx="1648680" cy="799467"/>
      </dsp:txXfrm>
    </dsp:sp>
    <dsp:sp modelId="{4339F47D-786F-0D40-8A5E-C5B4E688284D}">
      <dsp:nvSpPr>
        <dsp:cNvPr id="0" name=""/>
        <dsp:cNvSpPr/>
      </dsp:nvSpPr>
      <dsp:spPr>
        <a:xfrm>
          <a:off x="2293601" y="1691782"/>
          <a:ext cx="177451" cy="662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496"/>
              </a:lnTo>
              <a:lnTo>
                <a:pt x="177451" y="6624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64E5A-C3AD-484C-8D80-AF5FB4118A9E}">
      <dsp:nvSpPr>
        <dsp:cNvPr id="0" name=""/>
        <dsp:cNvSpPr/>
      </dsp:nvSpPr>
      <dsp:spPr>
        <a:xfrm>
          <a:off x="2471053" y="1929672"/>
          <a:ext cx="1358741" cy="849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Side Effect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= </a:t>
          </a:r>
          <a:r>
            <a:rPr lang="en-US" sz="900" kern="1200" dirty="0" smtClean="0">
              <a:solidFill>
                <a:srgbClr val="FF0000"/>
              </a:solidFill>
            </a:rPr>
            <a:t>Optic </a:t>
          </a:r>
          <a:r>
            <a:rPr lang="en-US" sz="900" kern="1200" dirty="0" err="1" smtClean="0">
              <a:solidFill>
                <a:srgbClr val="FF0000"/>
              </a:solidFill>
            </a:rPr>
            <a:t>neurititis</a:t>
          </a:r>
          <a:endParaRPr lang="en-US" sz="900" kern="1200" dirty="0" smtClean="0">
            <a:solidFill>
              <a:srgbClr val="FF00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FF0000"/>
              </a:solidFill>
            </a:rPr>
            <a:t>(color blindness)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FF0000"/>
              </a:solidFill>
            </a:rPr>
            <a:t>+ </a:t>
          </a:r>
          <a:r>
            <a:rPr lang="en-US" sz="900" kern="1200" dirty="0" smtClean="0">
              <a:solidFill>
                <a:srgbClr val="0070C0"/>
              </a:solidFill>
            </a:rPr>
            <a:t>Hepatotoxicity</a:t>
          </a:r>
        </a:p>
      </dsp:txBody>
      <dsp:txXfrm>
        <a:off x="2495926" y="1954545"/>
        <a:ext cx="1308995" cy="799467"/>
      </dsp:txXfrm>
    </dsp:sp>
    <dsp:sp modelId="{C094EC7C-36A0-8D48-A8C1-C092619F2318}">
      <dsp:nvSpPr>
        <dsp:cNvPr id="0" name=""/>
        <dsp:cNvSpPr/>
      </dsp:nvSpPr>
      <dsp:spPr>
        <a:xfrm>
          <a:off x="4246792" y="842569"/>
          <a:ext cx="1698426" cy="849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Pyrazinamide</a:t>
          </a:r>
          <a:endParaRPr lang="en-US" sz="1900" kern="1200" dirty="0"/>
        </a:p>
      </dsp:txBody>
      <dsp:txXfrm>
        <a:off x="4271665" y="867442"/>
        <a:ext cx="1648680" cy="799467"/>
      </dsp:txXfrm>
    </dsp:sp>
    <dsp:sp modelId="{55ED0160-955C-0348-B089-D3C81DB2B147}">
      <dsp:nvSpPr>
        <dsp:cNvPr id="0" name=""/>
        <dsp:cNvSpPr/>
      </dsp:nvSpPr>
      <dsp:spPr>
        <a:xfrm>
          <a:off x="4416635" y="1691782"/>
          <a:ext cx="169842" cy="63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910"/>
              </a:lnTo>
              <a:lnTo>
                <a:pt x="169842" y="6369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DC2C6-54C2-0643-AEBC-72A2FD41BF23}">
      <dsp:nvSpPr>
        <dsp:cNvPr id="0" name=""/>
        <dsp:cNvSpPr/>
      </dsp:nvSpPr>
      <dsp:spPr>
        <a:xfrm>
          <a:off x="4586477" y="1904086"/>
          <a:ext cx="1358741" cy="849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Side Effect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= </a:t>
          </a:r>
          <a:r>
            <a:rPr lang="en-US" sz="900" kern="1200" dirty="0" smtClean="0">
              <a:solidFill>
                <a:srgbClr val="FF0000"/>
              </a:solidFill>
            </a:rPr>
            <a:t>Hepatitis, </a:t>
          </a:r>
          <a:r>
            <a:rPr lang="en-US" sz="900" kern="1200" dirty="0" err="1" smtClean="0">
              <a:solidFill>
                <a:srgbClr val="FF0000"/>
              </a:solidFill>
              <a:effectLst/>
            </a:rPr>
            <a:t>arthraglia</a:t>
          </a:r>
          <a:r>
            <a:rPr lang="en-US" sz="900" kern="1200" dirty="0" smtClean="0">
              <a:solidFill>
                <a:srgbClr val="FF0000"/>
              </a:solidFill>
              <a:effectLst/>
            </a:rPr>
            <a:t> (gout)</a:t>
          </a:r>
          <a:endParaRPr lang="en-US" sz="900" kern="1200" dirty="0">
            <a:solidFill>
              <a:srgbClr val="FF0000"/>
            </a:solidFill>
          </a:endParaRPr>
        </a:p>
      </dsp:txBody>
      <dsp:txXfrm>
        <a:off x="4611350" y="1928959"/>
        <a:ext cx="1308995" cy="799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04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4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9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3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8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56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57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05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3ECBFB-F6B7-465A-8897-E336EA9ABE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0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hyperlink" Target="http://en.wikipedia.org/wiki/File:THFsynthesispathway.png" TargetMode="External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n.wikipedia.org/wiki/Pyridoxin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663" y="1800665"/>
            <a:ext cx="9000877" cy="1555408"/>
          </a:xfrm>
        </p:spPr>
        <p:txBody>
          <a:bodyPr/>
          <a:lstStyle/>
          <a:p>
            <a:pPr algn="ctr"/>
            <a:r>
              <a:rPr lang="en-US" b="1" spc="0" dirty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microbiology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Lecture</a:t>
            </a:r>
            <a:r>
              <a:rPr lang="en-US" dirty="0" smtClean="0"/>
              <a:t>: ANTIBIOTIC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532" b="66109" l="12344" r="81563">
                        <a14:foregroundMark x1="47969" y1="56250" x2="47969" y2="56250"/>
                        <a14:foregroundMark x1="33594" y1="51761" x2="33594" y2="51761"/>
                        <a14:backgroundMark x1="72656" y1="62236" x2="72656" y2="62236"/>
                      </a14:backgroundRemoval>
                    </a14:imgEffect>
                  </a14:imgLayer>
                </a14:imgProps>
              </a:ext>
            </a:extLst>
          </a:blip>
          <a:srcRect l="9527" t="34976" r="15358" b="32174"/>
          <a:stretch/>
        </p:blipFill>
        <p:spPr>
          <a:xfrm>
            <a:off x="-71981" y="0"/>
            <a:ext cx="2319680" cy="1800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3130" t="19132" r="8957" b="14435"/>
          <a:stretch/>
        </p:blipFill>
        <p:spPr>
          <a:xfrm>
            <a:off x="10482540" y="0"/>
            <a:ext cx="1709460" cy="1457620"/>
          </a:xfrm>
          <a:prstGeom prst="rect">
            <a:avLst/>
          </a:prstGeom>
        </p:spPr>
      </p:pic>
      <p:sp>
        <p:nvSpPr>
          <p:cNvPr id="6" name="Rectangle: Folded Corner 5"/>
          <p:cNvSpPr/>
          <p:nvPr/>
        </p:nvSpPr>
        <p:spPr>
          <a:xfrm>
            <a:off x="-236441" y="4455621"/>
            <a:ext cx="3691345" cy="1616535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DOCTOR’S NOTE </a:t>
            </a:r>
          </a:p>
        </p:txBody>
      </p:sp>
      <p:sp>
        <p:nvSpPr>
          <p:cNvPr id="7" name="دمعة 6"/>
          <p:cNvSpPr/>
          <p:nvPr/>
        </p:nvSpPr>
        <p:spPr>
          <a:xfrm>
            <a:off x="11158451" y="4458311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2200" b="1" dirty="0" smtClean="0"/>
              <a:t>***</a:t>
            </a:r>
            <a:endParaRPr lang="ar-SA" sz="2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0329776" y="4569833"/>
            <a:ext cx="16573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mtClean="0"/>
              <a:t>Imp </a:t>
            </a:r>
            <a:r>
              <a:rPr lang="en-US" smtClean="0">
                <a:sym typeface="Wingdings"/>
              </a:rPr>
              <a:t>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857956" y="5172183"/>
            <a:ext cx="46009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>
                <a:sym typeface="Wingdings"/>
              </a:rPr>
              <a:t>جداول </a:t>
            </a:r>
            <a:r>
              <a:rPr lang="ar-SA" b="1" u="sng" dirty="0" err="1" smtClean="0">
                <a:sym typeface="Wingdings"/>
              </a:rPr>
              <a:t>الصميلي</a:t>
            </a:r>
            <a:r>
              <a:rPr lang="ar-SA" b="1" u="sng" dirty="0" smtClean="0">
                <a:sym typeface="Wingdings"/>
              </a:rPr>
              <a:t> موجودة آخر ثلاث </a:t>
            </a:r>
            <a:r>
              <a:rPr lang="ar-SA" b="1" u="sng" dirty="0" err="1" smtClean="0">
                <a:sym typeface="Wingdings"/>
              </a:rPr>
              <a:t>سلايدز</a:t>
            </a:r>
            <a:r>
              <a:rPr lang="ar-SA" b="1" u="sng" dirty="0" smtClean="0">
                <a:sym typeface="Wingdings"/>
              </a:rPr>
              <a:t> 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val="38459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62497" y="79386"/>
            <a:ext cx="5231560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3) Inhibit protein synthesis</a:t>
            </a:r>
          </a:p>
          <a:p>
            <a:pPr marL="3200400" lvl="6" indent="-457200" algn="ctr">
              <a:lnSpc>
                <a:spcPct val="90000"/>
              </a:lnSpc>
              <a:buFont typeface="Wingdings" charset="2"/>
              <a:buChar char="v"/>
            </a:pPr>
            <a:endParaRPr lang="en-US" sz="3200" dirty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513028" y="685712"/>
            <a:ext cx="3208615" cy="5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7938" y="685713"/>
            <a:ext cx="3382568" cy="51856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218957" y="612739"/>
            <a:ext cx="2737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smtClean="0">
                <a:solidFill>
                  <a:schemeClr val="tx2"/>
                </a:solidFill>
              </a:rPr>
              <a:t>Aminoglycosides</a:t>
            </a:r>
            <a:endParaRPr lang="en-US" sz="2000" b="1" u="sng" dirty="0">
              <a:solidFill>
                <a:schemeClr val="tx2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36435" y="1058115"/>
            <a:ext cx="3129810" cy="452431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b="1" dirty="0"/>
              <a:t>Bactericidal </a:t>
            </a:r>
            <a:endParaRPr lang="en-US" b="1" dirty="0" smtClean="0"/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Acts </a:t>
            </a:r>
            <a:r>
              <a:rPr lang="en-US" sz="1600" dirty="0"/>
              <a:t>only on </a:t>
            </a:r>
            <a:r>
              <a:rPr lang="en-US" sz="1600" b="1" u="sng" dirty="0" smtClean="0"/>
              <a:t>Gram –</a:t>
            </a:r>
            <a:r>
              <a:rPr lang="en-US" sz="1600" b="1" u="sng" dirty="0" err="1" smtClean="0"/>
              <a:t>ve</a:t>
            </a:r>
            <a:r>
              <a:rPr lang="en-US" sz="1600" b="1" u="sng" dirty="0" smtClean="0"/>
              <a:t> bacteria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1600" dirty="0" smtClean="0"/>
              <a:t>( </a:t>
            </a:r>
            <a:r>
              <a:rPr lang="en-US" sz="1600" b="1" dirty="0"/>
              <a:t>narrow</a:t>
            </a:r>
            <a:r>
              <a:rPr lang="en-US" sz="1600" dirty="0"/>
              <a:t> spectrum) </a:t>
            </a: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endParaRPr lang="en-US" sz="1600" dirty="0" err="1"/>
          </a:p>
          <a:p>
            <a:pPr marL="285750" indent="-285750">
              <a:buFont typeface="Wingdings" charset="2"/>
              <a:buChar char="§"/>
            </a:pPr>
            <a:r>
              <a:rPr lang="en-US" sz="1400" b="1" dirty="0" smtClean="0"/>
              <a:t>Streptococci </a:t>
            </a:r>
            <a:r>
              <a:rPr lang="en-US" sz="1400" b="1" dirty="0"/>
              <a:t>&amp; anaerobes are naturally resistant </a:t>
            </a:r>
            <a:endParaRPr lang="en-US" sz="1400" b="1" dirty="0" smtClean="0"/>
          </a:p>
          <a:p>
            <a:pPr marL="285750" indent="-285750">
              <a:buFont typeface="Wingdings" charset="2"/>
              <a:buChar char="§"/>
            </a:pPr>
            <a:endParaRPr lang="en-US" sz="1600" b="1" dirty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Ex : </a:t>
            </a:r>
            <a:r>
              <a:rPr lang="en-US" sz="1600" dirty="0"/>
              <a:t>Gentamicin </a:t>
            </a:r>
            <a:endParaRPr lang="en-US" sz="1600" dirty="0" smtClean="0"/>
          </a:p>
          <a:p>
            <a:r>
              <a:rPr lang="en-US" sz="1600" dirty="0" smtClean="0"/>
              <a:t>             Amikacin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</a:t>
            </a:r>
            <a:r>
              <a:rPr lang="en-US" sz="1600" dirty="0" smtClean="0">
                <a:solidFill>
                  <a:schemeClr val="tx1"/>
                </a:solidFill>
              </a:rPr>
              <a:t>Neomycin </a:t>
            </a:r>
          </a:p>
          <a:p>
            <a:pPr lvl="0"/>
            <a:r>
              <a:rPr lang="en-US" sz="1600" dirty="0" smtClean="0"/>
              <a:t>            Tobramycin</a:t>
            </a:r>
            <a:endParaRPr lang="en-US" sz="1600" dirty="0"/>
          </a:p>
          <a:p>
            <a:pPr marL="285750" indent="-285750">
              <a:buFont typeface="Wingdings" charset="2"/>
              <a:buChar char="§"/>
            </a:pP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Given </a:t>
            </a:r>
            <a:r>
              <a:rPr lang="en-US" sz="1600" dirty="0"/>
              <a:t>by injection . </a:t>
            </a: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Side </a:t>
            </a:r>
            <a:r>
              <a:rPr lang="en-US" sz="1600" dirty="0"/>
              <a:t>effects </a:t>
            </a:r>
            <a:r>
              <a:rPr lang="en-US" sz="1600" dirty="0" smtClean="0"/>
              <a:t>:  </a:t>
            </a:r>
          </a:p>
          <a:p>
            <a:r>
              <a:rPr lang="en-US" sz="1600" dirty="0" smtClean="0"/>
              <a:t>Nephrotoxic </a:t>
            </a:r>
            <a:r>
              <a:rPr lang="en-US" sz="1600" dirty="0"/>
              <a:t>&amp; </a:t>
            </a:r>
            <a:r>
              <a:rPr lang="en-US" sz="1600" dirty="0" smtClean="0"/>
              <a:t>Ototoxic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dose related</a:t>
            </a:r>
            <a:r>
              <a:rPr lang="en-US" sz="1600" dirty="0"/>
              <a:t>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584495" y="1084921"/>
            <a:ext cx="3024853" cy="497059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u="sng" dirty="0"/>
              <a:t>bacteriostatic</a:t>
            </a:r>
            <a:endParaRPr lang="en-US" sz="1400" b="1" u="sng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u="sng" dirty="0" smtClean="0"/>
              <a:t>Broad spectrum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not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used for children under 8 yrs. or pregnant women.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Oral </a:t>
            </a:r>
            <a:r>
              <a:rPr lang="en-US" sz="1400" dirty="0"/>
              <a:t>absorption.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Effective </a:t>
            </a:r>
            <a:r>
              <a:rPr lang="en-US" sz="1400" dirty="0"/>
              <a:t>for Intracellular </a:t>
            </a:r>
            <a:r>
              <a:rPr lang="en-US" sz="1400" dirty="0" smtClean="0"/>
              <a:t>organisms</a:t>
            </a:r>
          </a:p>
          <a:p>
            <a:pPr lvl="0">
              <a:lnSpc>
                <a:spcPct val="150000"/>
              </a:lnSpc>
            </a:pPr>
            <a:r>
              <a:rPr lang="en-US" sz="1300" dirty="0" smtClean="0"/>
              <a:t> Ex:  </a:t>
            </a:r>
            <a:r>
              <a:rPr lang="en-US" sz="1300" b="1" u="sng" dirty="0"/>
              <a:t>Mycoplasma</a:t>
            </a:r>
            <a:r>
              <a:rPr lang="en-US" sz="1300" dirty="0"/>
              <a:t>, </a:t>
            </a:r>
            <a:r>
              <a:rPr lang="en-US" sz="1300" b="1" u="sng" dirty="0" smtClean="0"/>
              <a:t>Chlamydia, </a:t>
            </a:r>
            <a:r>
              <a:rPr lang="en-US" sz="1300" b="1" u="sng" dirty="0" err="1" smtClean="0">
                <a:solidFill>
                  <a:schemeClr val="tx1"/>
                </a:solidFill>
              </a:rPr>
              <a:t>Rickettsiae</a:t>
            </a:r>
            <a:r>
              <a:rPr lang="en-US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/>
              <a:t>,Brucella </a:t>
            </a:r>
            <a:r>
              <a:rPr lang="en-US" sz="1300" dirty="0"/>
              <a:t>also for V. cholera &amp; </a:t>
            </a:r>
            <a:r>
              <a:rPr lang="en-US" sz="1300" dirty="0" err="1"/>
              <a:t>Nocardia</a:t>
            </a:r>
            <a:r>
              <a:rPr lang="en-US" sz="1300" dirty="0"/>
              <a:t> </a:t>
            </a:r>
            <a:endParaRPr lang="en-US" sz="1300" dirty="0" smtClean="0"/>
          </a:p>
          <a:p>
            <a:r>
              <a:rPr lang="en-US" sz="1400" dirty="0" smtClean="0"/>
              <a:t>.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/>
              <a:t>Side </a:t>
            </a:r>
            <a:r>
              <a:rPr lang="en-US" sz="1400" dirty="0"/>
              <a:t>effects : </a:t>
            </a:r>
            <a:r>
              <a:rPr lang="en-US" sz="1400" dirty="0" smtClean="0"/>
              <a:t>teeth </a:t>
            </a:r>
            <a:r>
              <a:rPr lang="en-US" sz="1400" b="1" u="sng" dirty="0"/>
              <a:t>discoloration </a:t>
            </a:r>
            <a:r>
              <a:rPr lang="en-US" sz="1400" b="1" u="sng" dirty="0" smtClean="0"/>
              <a:t>   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GIT disturbance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Classes  </a:t>
            </a:r>
            <a:endParaRPr lang="en-US" sz="1400" dirty="0" smtClean="0"/>
          </a:p>
          <a:p>
            <a:pPr>
              <a:lnSpc>
                <a:spcPct val="120000"/>
              </a:lnSpc>
            </a:pPr>
            <a:r>
              <a:rPr lang="en-US" sz="1400" dirty="0" smtClean="0"/>
              <a:t>- </a:t>
            </a:r>
            <a:r>
              <a:rPr lang="en-US" sz="1600" dirty="0" smtClean="0"/>
              <a:t>Short </a:t>
            </a:r>
            <a:r>
              <a:rPr lang="en-US" sz="1600" dirty="0"/>
              <a:t>acting</a:t>
            </a:r>
            <a:r>
              <a:rPr lang="en-US" sz="1400" dirty="0"/>
              <a:t>: Tetracycline </a:t>
            </a:r>
            <a:endParaRPr lang="en-US" sz="1400" dirty="0" smtClean="0"/>
          </a:p>
          <a:p>
            <a:pPr>
              <a:lnSpc>
                <a:spcPct val="120000"/>
              </a:lnSpc>
            </a:pPr>
            <a:r>
              <a:rPr lang="en-US" sz="1400" dirty="0" smtClean="0"/>
              <a:t>- </a:t>
            </a:r>
            <a:r>
              <a:rPr lang="en-US" sz="1600" dirty="0" smtClean="0"/>
              <a:t>Long </a:t>
            </a:r>
            <a:r>
              <a:rPr lang="en-US" sz="1600" dirty="0"/>
              <a:t>acting: </a:t>
            </a:r>
            <a:r>
              <a:rPr lang="en-US" sz="1400" dirty="0"/>
              <a:t>Minocycline </a:t>
            </a:r>
            <a:r>
              <a:rPr lang="en-US" sz="1400" dirty="0" smtClean="0"/>
              <a:t>,Doxycycline  </a:t>
            </a:r>
            <a:r>
              <a:rPr lang="en-US" sz="1400" dirty="0"/>
              <a:t>( good CSF penetration). </a:t>
            </a:r>
            <a:r>
              <a:rPr lang="en-US" sz="1400" dirty="0" smtClean="0"/>
              <a:t> - </a:t>
            </a:r>
            <a:r>
              <a:rPr lang="en-US" sz="1600" dirty="0" smtClean="0"/>
              <a:t>New </a:t>
            </a:r>
            <a:r>
              <a:rPr lang="en-US" sz="1600" dirty="0"/>
              <a:t>tetracycline </a:t>
            </a:r>
            <a:r>
              <a:rPr lang="en-US" sz="1400" dirty="0"/>
              <a:t>: </a:t>
            </a:r>
            <a:r>
              <a:rPr lang="en-US" sz="1400" dirty="0" err="1"/>
              <a:t>Tigycycline</a:t>
            </a:r>
            <a:r>
              <a:rPr lang="en-US" sz="1400" dirty="0"/>
              <a:t> </a:t>
            </a:r>
            <a:endParaRPr lang="en-US" sz="1400" dirty="0" smtClean="0"/>
          </a:p>
          <a:p>
            <a:pPr>
              <a:lnSpc>
                <a:spcPct val="120000"/>
              </a:lnSpc>
            </a:pPr>
            <a:r>
              <a:rPr lang="en-US" sz="1400" dirty="0" smtClean="0"/>
              <a:t>(covers </a:t>
            </a:r>
            <a:r>
              <a:rPr lang="en-US" sz="1400" dirty="0"/>
              <a:t>MRSA,MSSA, some Gram negative bacteria and </a:t>
            </a:r>
            <a:r>
              <a:rPr lang="en-US" sz="1400" dirty="0" smtClean="0"/>
              <a:t>anaerobes)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032836" y="658905"/>
            <a:ext cx="2329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</a:rPr>
              <a:t>Tetracyclines</a:t>
            </a:r>
            <a:endParaRPr lang="ar-SA" sz="2800" b="1" u="sng" dirty="0">
              <a:solidFill>
                <a:schemeClr val="tx2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793110" y="704471"/>
            <a:ext cx="2307025" cy="48779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6874400" y="1212003"/>
            <a:ext cx="2144444" cy="4216539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400" b="1" dirty="0" smtClean="0"/>
              <a:t>bactericidal</a:t>
            </a:r>
          </a:p>
          <a:p>
            <a:pPr marL="342900" indent="-342900">
              <a:buFont typeface="Wingdings" charset="2"/>
              <a:buChar char="§"/>
            </a:pPr>
            <a:endParaRPr lang="ar-SA" sz="1400" dirty="0" smtClean="0"/>
          </a:p>
          <a:p>
            <a:pPr marL="342900" indent="-342900">
              <a:buFont typeface="Wingdings" charset="2"/>
              <a:buChar char="§"/>
            </a:pPr>
            <a:r>
              <a:rPr lang="en-US" sz="1400" b="1" dirty="0" smtClean="0"/>
              <a:t>Broad </a:t>
            </a:r>
            <a:r>
              <a:rPr lang="en-US" sz="1400" b="1" dirty="0"/>
              <a:t>spectrum </a:t>
            </a:r>
          </a:p>
          <a:p>
            <a:pPr marL="285750" indent="-285750">
              <a:buFont typeface="Wingdings" charset="2"/>
              <a:buChar char="§"/>
            </a:pPr>
            <a:endParaRPr lang="ar-SA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/>
              <a:t>Side </a:t>
            </a:r>
            <a:r>
              <a:rPr lang="en-US" sz="1400" dirty="0"/>
              <a:t>effects : </a:t>
            </a:r>
            <a:endParaRPr lang="ar-SA" sz="1400" dirty="0" smtClean="0"/>
          </a:p>
          <a:p>
            <a:r>
              <a:rPr lang="en-US" sz="1400" dirty="0" smtClean="0"/>
              <a:t>it </a:t>
            </a:r>
            <a:r>
              <a:rPr lang="en-US" sz="1400" dirty="0"/>
              <a:t>affects </a:t>
            </a:r>
            <a:r>
              <a:rPr lang="en-US" sz="1400" b="1" u="sng" dirty="0"/>
              <a:t>bone marrow cells and cause aplastic anemia</a:t>
            </a:r>
            <a:r>
              <a:rPr lang="en-US" sz="1400" dirty="0"/>
              <a:t> </a:t>
            </a:r>
            <a:endParaRPr lang="ar-SA" sz="1400" dirty="0" err="1"/>
          </a:p>
          <a:p>
            <a:pPr marL="285750" indent="-285750">
              <a:buFont typeface="Wingdings" charset="2"/>
              <a:buChar char="§"/>
            </a:pPr>
            <a:endParaRPr lang="ar-SA" sz="1400" dirty="0" err="1"/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/>
              <a:t>Used </a:t>
            </a:r>
            <a:r>
              <a:rPr lang="en-US" sz="1400" dirty="0"/>
              <a:t>only for severe infections not responding to treatment by other antimicrobials , also for the treatment of </a:t>
            </a:r>
            <a:r>
              <a:rPr lang="en-US" sz="1400" dirty="0" err="1"/>
              <a:t>Rickettsial</a:t>
            </a:r>
            <a:r>
              <a:rPr lang="en-US" sz="1400" dirty="0"/>
              <a:t> diseases. </a:t>
            </a:r>
            <a:endParaRPr lang="ar-SA" sz="1400" dirty="0" smtClean="0"/>
          </a:p>
          <a:p>
            <a:pPr marL="285750" indent="-285750">
              <a:buFont typeface="Wingdings" charset="2"/>
              <a:buChar char="§"/>
            </a:pPr>
            <a:endParaRPr lang="ar-SA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Used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also topically for eye and ear infections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6861930" y="779412"/>
            <a:ext cx="208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u="sng" dirty="0" smtClean="0">
                <a:solidFill>
                  <a:schemeClr val="tx2"/>
                </a:solidFill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</a:rPr>
              <a:t>Chloramphenicol</a:t>
            </a:r>
            <a:endParaRPr lang="ar-SA" sz="2000" b="1" u="sng" dirty="0">
              <a:solidFill>
                <a:schemeClr val="tx2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9162171" y="685712"/>
            <a:ext cx="2995614" cy="4952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9272335" y="1041746"/>
            <a:ext cx="2775285" cy="438581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l">
              <a:buFont typeface="Wingdings" charset="2"/>
              <a:buChar char="§"/>
            </a:pPr>
            <a:r>
              <a:rPr lang="en-US" sz="1400" b="1" u="sng" dirty="0" smtClean="0"/>
              <a:t>Bacteriostatic </a:t>
            </a:r>
          </a:p>
          <a:p>
            <a:pPr algn="l"/>
            <a:endParaRPr lang="en-US" sz="14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400" b="1" u="sng" dirty="0"/>
              <a:t>Erythromycin</a:t>
            </a:r>
            <a:r>
              <a:rPr lang="en-US" sz="1400" b="1" dirty="0"/>
              <a:t> &amp; </a:t>
            </a:r>
            <a:r>
              <a:rPr lang="en-US" sz="1400" b="1" dirty="0" smtClean="0"/>
              <a:t>Clindamycin</a:t>
            </a:r>
          </a:p>
          <a:p>
            <a:endParaRPr lang="en-US" sz="1400" dirty="0"/>
          </a:p>
          <a:p>
            <a:pPr marL="285750" indent="-285750" algn="l">
              <a:buFont typeface="Wingdings" charset="2"/>
              <a:buChar char="§"/>
            </a:pPr>
            <a:r>
              <a:rPr lang="en-US" sz="1400" dirty="0" smtClean="0"/>
              <a:t>Good </a:t>
            </a:r>
            <a:r>
              <a:rPr lang="en-US" sz="1400" dirty="0"/>
              <a:t>activity on :Legionella, </a:t>
            </a:r>
            <a:r>
              <a:rPr lang="en-US" sz="1400" dirty="0" err="1"/>
              <a:t>Camylobacter</a:t>
            </a:r>
            <a:r>
              <a:rPr lang="en-US" sz="1400" dirty="0"/>
              <a:t>, </a:t>
            </a:r>
            <a:r>
              <a:rPr lang="en-US" sz="1400" b="1" dirty="0"/>
              <a:t>Gram negative and positive infections </a:t>
            </a:r>
            <a:r>
              <a:rPr lang="en-US" sz="1400" b="1" u="sng" dirty="0"/>
              <a:t>for patients allergic to </a:t>
            </a:r>
            <a:r>
              <a:rPr lang="en-US" sz="1400" b="1" u="sng" dirty="0" err="1"/>
              <a:t>Penicillins</a:t>
            </a:r>
            <a:r>
              <a:rPr lang="en-US" sz="1400" b="1" u="sng" dirty="0"/>
              <a:t> and </a:t>
            </a:r>
            <a:r>
              <a:rPr lang="en-US" sz="1400" b="1" u="sng" dirty="0" err="1"/>
              <a:t>Cephalosporins</a:t>
            </a:r>
            <a:r>
              <a:rPr lang="en-US" sz="1400" b="1" u="sng" dirty="0" smtClean="0"/>
              <a:t>.</a:t>
            </a:r>
          </a:p>
          <a:p>
            <a:pPr algn="l"/>
            <a:endParaRPr lang="en-US" sz="1400" dirty="0"/>
          </a:p>
          <a:p>
            <a:pPr marL="285750" indent="-285750" algn="l">
              <a:buFont typeface="Wingdings" charset="2"/>
              <a:buChar char="§"/>
            </a:pPr>
            <a:r>
              <a:rPr lang="en-US" sz="1300" b="1" dirty="0" smtClean="0"/>
              <a:t> Clindamycin </a:t>
            </a:r>
            <a:r>
              <a:rPr lang="en-US" sz="1300" b="1" dirty="0"/>
              <a:t>acts on </a:t>
            </a:r>
            <a:r>
              <a:rPr lang="en-US" sz="1300" b="1" dirty="0" smtClean="0"/>
              <a:t>anaerobes</a:t>
            </a:r>
          </a:p>
          <a:p>
            <a:pPr algn="l"/>
            <a:endParaRPr lang="en-US" sz="1400" dirty="0"/>
          </a:p>
          <a:p>
            <a:pPr marL="285750" indent="-285750" algn="l">
              <a:buFont typeface="Wingdings" charset="2"/>
              <a:buChar char="§"/>
            </a:pPr>
            <a:r>
              <a:rPr lang="en-US" sz="1400" dirty="0" smtClean="0"/>
              <a:t>Side </a:t>
            </a:r>
            <a:r>
              <a:rPr lang="en-US" sz="1400" dirty="0"/>
              <a:t>effects : GIT disturbance, </a:t>
            </a:r>
            <a:r>
              <a:rPr lang="en-US" sz="1400" b="1" dirty="0" err="1"/>
              <a:t>Pseudomembraneous</a:t>
            </a:r>
            <a:r>
              <a:rPr lang="en-US" sz="1400" b="1" dirty="0"/>
              <a:t> </a:t>
            </a:r>
            <a:r>
              <a:rPr lang="en-US" sz="1400" b="1" dirty="0" smtClean="0"/>
              <a:t>colitis</a:t>
            </a:r>
          </a:p>
          <a:p>
            <a:pPr algn="l"/>
            <a:r>
              <a:rPr lang="en-US" sz="1400" b="1" dirty="0"/>
              <a:t> </a:t>
            </a:r>
            <a:r>
              <a:rPr lang="en-US" sz="1400" b="1" dirty="0" smtClean="0"/>
              <a:t>      </a:t>
            </a:r>
            <a:r>
              <a:rPr lang="en-US" sz="1400" b="1" dirty="0"/>
              <a:t>(mainly clindamycin</a:t>
            </a:r>
            <a:r>
              <a:rPr lang="en-US" sz="1400" b="1" dirty="0" smtClean="0"/>
              <a:t>).</a:t>
            </a:r>
          </a:p>
          <a:p>
            <a:pPr algn="l"/>
            <a:r>
              <a:rPr lang="en-US" sz="1400" dirty="0" smtClean="0"/>
              <a:t> </a:t>
            </a:r>
          </a:p>
          <a:p>
            <a:pPr marL="285750" indent="-285750" algn="l">
              <a:buFont typeface="Wingdings" charset="2"/>
              <a:buChar char="§"/>
            </a:pPr>
            <a:r>
              <a:rPr lang="en-US" sz="1400" dirty="0" smtClean="0"/>
              <a:t>New </a:t>
            </a:r>
            <a:r>
              <a:rPr lang="en-US" sz="1400" dirty="0"/>
              <a:t>Macrolides : </a:t>
            </a:r>
          </a:p>
          <a:p>
            <a:pPr algn="l"/>
            <a:r>
              <a:rPr lang="en-US" sz="1400" b="1" u="sng" dirty="0" smtClean="0"/>
              <a:t>Azithromycin </a:t>
            </a:r>
            <a:r>
              <a:rPr lang="en-US" sz="1400" b="1" u="sng" dirty="0"/>
              <a:t>&amp; Clarithromycin </a:t>
            </a:r>
            <a:endParaRPr lang="en-US" sz="1400" dirty="0" smtClean="0"/>
          </a:p>
          <a:p>
            <a:pPr algn="l"/>
            <a:r>
              <a:rPr lang="en-US" sz="1400" dirty="0" smtClean="0"/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Less side effects , better penetration and longer half life</a:t>
            </a:r>
            <a:r>
              <a:rPr lang="en-US" sz="1400" dirty="0"/>
              <a:t>. </a:t>
            </a:r>
            <a:endParaRPr lang="ar-SA" sz="1400" dirty="0"/>
          </a:p>
        </p:txBody>
      </p:sp>
      <p:sp>
        <p:nvSpPr>
          <p:cNvPr id="4" name="مستطيل 3"/>
          <p:cNvSpPr/>
          <p:nvPr/>
        </p:nvSpPr>
        <p:spPr>
          <a:xfrm>
            <a:off x="9668249" y="633488"/>
            <a:ext cx="15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</a:rPr>
              <a:t>Macrolides</a:t>
            </a:r>
            <a:endParaRPr lang="ar-SA" sz="2400" b="1" u="sng" dirty="0">
              <a:solidFill>
                <a:schemeClr val="tx2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9447909" y="5560840"/>
            <a:ext cx="2424135" cy="52322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buClr>
                <a:schemeClr val="tx1"/>
              </a:buClr>
            </a:pPr>
            <a:r>
              <a:rPr lang="en-US" altLang="en-US" sz="1400" dirty="0" smtClean="0">
                <a:solidFill>
                  <a:schemeClr val="tx1"/>
                </a:solidFill>
              </a:rPr>
              <a:t>*Macrolides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50 Sub Unit of 23 r RNA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3787667" y="6115466"/>
            <a:ext cx="2447337" cy="52322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buClr>
                <a:schemeClr val="tx1"/>
              </a:buClr>
            </a:pPr>
            <a:r>
              <a:rPr lang="en-US" altLang="en-US" sz="1400" dirty="0" smtClean="0">
                <a:solidFill>
                  <a:schemeClr val="tx1"/>
                </a:solidFill>
              </a:rPr>
              <a:t>*Tetracycline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S30S ribosomal subunit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364461" y="5638614"/>
            <a:ext cx="2446344" cy="52322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altLang="en-US" sz="1400" dirty="0" smtClean="0">
                <a:solidFill>
                  <a:schemeClr val="tx1"/>
                </a:solidFill>
              </a:rPr>
              <a:t>*Aminoglycosides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S30S ribosomal </a:t>
            </a:r>
            <a:r>
              <a:rPr lang="en-US" altLang="en-US" sz="1400" dirty="0" smtClean="0">
                <a:solidFill>
                  <a:schemeClr val="tx1"/>
                </a:solidFill>
              </a:rPr>
              <a:t>subunit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704034" y="5573458"/>
            <a:ext cx="2400007" cy="52322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buClr>
                <a:schemeClr val="tx1"/>
              </a:buClr>
            </a:pPr>
            <a:r>
              <a:rPr lang="en-US" altLang="en-US" sz="1400" dirty="0" smtClean="0">
                <a:solidFill>
                  <a:schemeClr val="tx1"/>
                </a:solidFill>
              </a:rPr>
              <a:t>*Chloramphenicol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50 Sub Unit of 23 r RNA</a:t>
            </a:r>
          </a:p>
        </p:txBody>
      </p:sp>
      <p:sp>
        <p:nvSpPr>
          <p:cNvPr id="6" name="زاوية مطوية 5"/>
          <p:cNvSpPr/>
          <p:nvPr/>
        </p:nvSpPr>
        <p:spPr>
          <a:xfrm>
            <a:off x="6575561" y="6217338"/>
            <a:ext cx="4692293" cy="48092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6704034" y="6223187"/>
            <a:ext cx="48462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** you don’t have to know them actually, just for your knowledge the ribosome  is compose of two subunit the large is 50S and the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smal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is 30S </a:t>
            </a:r>
            <a:endParaRPr lang="ar-SA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007" y="0"/>
            <a:ext cx="36246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3) Inhibit </a:t>
            </a:r>
            <a:r>
              <a:rPr lang="en-US" sz="2400" b="1" dirty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protein synthesis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6431234"/>
              </p:ext>
            </p:extLst>
          </p:nvPr>
        </p:nvGraphicFramePr>
        <p:xfrm>
          <a:off x="2041312" y="655869"/>
          <a:ext cx="9990847" cy="5625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64581" y="6558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143875" y="4207236"/>
            <a:ext cx="63467" cy="569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35409" y="4776697"/>
            <a:ext cx="1338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Bone Marrow</a:t>
            </a:r>
          </a:p>
          <a:p>
            <a:r>
              <a:rPr lang="en-US" sz="1600" dirty="0" smtClean="0"/>
              <a:t>Suppression 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854614" y="5194904"/>
            <a:ext cx="872646" cy="333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517631"/>
            <a:ext cx="2984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nerve effect ear and balance</a:t>
            </a:r>
          </a:p>
          <a:p>
            <a:r>
              <a:rPr lang="en-US" sz="1600" dirty="0" smtClean="0"/>
              <a:t>Increase drug = effect bone nerve</a:t>
            </a:r>
          </a:p>
          <a:p>
            <a:r>
              <a:rPr lang="en-US" sz="1600" dirty="0" smtClean="0"/>
              <a:t>No renal problems</a:t>
            </a:r>
            <a:endParaRPr lang="en-US" sz="1600" dirty="0"/>
          </a:p>
        </p:txBody>
      </p:sp>
      <p:sp>
        <p:nvSpPr>
          <p:cNvPr id="9" name="دمعة 8"/>
          <p:cNvSpPr/>
          <p:nvPr/>
        </p:nvSpPr>
        <p:spPr>
          <a:xfrm>
            <a:off x="11117147" y="0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2200" b="1" dirty="0" smtClean="0"/>
              <a:t>***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8427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6435" y="86075"/>
            <a:ext cx="701159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4) Inhibition of nucleic acid synthesis.</a:t>
            </a:r>
            <a:endParaRPr lang="en-US" sz="32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362386" y="717796"/>
            <a:ext cx="4685235" cy="49433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7938" y="685712"/>
            <a:ext cx="7126504" cy="2651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36434" y="1026031"/>
            <a:ext cx="6962805" cy="203132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b="1" u="sng" dirty="0" smtClean="0"/>
              <a:t>Bactericidal</a:t>
            </a:r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dirty="0" smtClean="0"/>
              <a:t>Semi-synthetic  </a:t>
            </a:r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dirty="0" smtClean="0"/>
              <a:t>acts </a:t>
            </a:r>
            <a:r>
              <a:rPr lang="en-US" dirty="0"/>
              <a:t>on </a:t>
            </a:r>
            <a:r>
              <a:rPr lang="en-US" b="1" u="sng" dirty="0"/>
              <a:t>Gram positive bacteria and selected Gram negative bacteria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b="1" dirty="0" smtClean="0"/>
              <a:t>Reserved </a:t>
            </a:r>
            <a:r>
              <a:rPr lang="en-US" b="1" dirty="0"/>
              <a:t>for </a:t>
            </a:r>
            <a:r>
              <a:rPr lang="en-US" b="1" dirty="0" smtClean="0"/>
              <a:t>Tuberculosis </a:t>
            </a:r>
            <a:r>
              <a:rPr lang="en-US" b="1" u="sng" dirty="0" smtClean="0"/>
              <a:t>(Anti TB) </a:t>
            </a:r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 err="1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dirty="0" smtClean="0"/>
              <a:t>Resistance </a:t>
            </a:r>
            <a:r>
              <a:rPr lang="en-US" dirty="0"/>
              <a:t>develops quickly </a:t>
            </a:r>
            <a:endParaRPr lang="en-US" dirty="0" smtClean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dirty="0" smtClean="0"/>
              <a:t>Used </a:t>
            </a:r>
            <a:r>
              <a:rPr lang="en-US" dirty="0"/>
              <a:t>in </a:t>
            </a:r>
            <a:r>
              <a:rPr lang="en-US" dirty="0" smtClean="0"/>
              <a:t>combination</a:t>
            </a:r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lnSpc>
                <a:spcPct val="50000"/>
              </a:lnSpc>
              <a:buFont typeface="Wingdings" charset="2"/>
              <a:buChar char="§"/>
            </a:pPr>
            <a:r>
              <a:rPr lang="en-US" dirty="0" smtClean="0"/>
              <a:t>Side </a:t>
            </a:r>
            <a:r>
              <a:rPr lang="en-US" dirty="0"/>
              <a:t>effects </a:t>
            </a:r>
            <a:r>
              <a:rPr lang="en-US" dirty="0" smtClean="0"/>
              <a:t>: hepatotoxicity.  &amp; </a:t>
            </a:r>
            <a:r>
              <a:rPr lang="en-US" dirty="0"/>
              <a:t>discoloration of </a:t>
            </a:r>
            <a:r>
              <a:rPr lang="en-US" dirty="0" smtClean="0"/>
              <a:t>body fluids</a:t>
            </a:r>
            <a:endParaRPr lang="en-US" b="1" dirty="0" smtClean="0"/>
          </a:p>
        </p:txBody>
      </p:sp>
      <p:sp>
        <p:nvSpPr>
          <p:cNvPr id="12" name="مستطيل 11"/>
          <p:cNvSpPr/>
          <p:nvPr/>
        </p:nvSpPr>
        <p:spPr>
          <a:xfrm>
            <a:off x="7426554" y="1303514"/>
            <a:ext cx="4566374" cy="390876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u="sng" dirty="0"/>
              <a:t>Bactericidal</a:t>
            </a:r>
            <a:endParaRPr lang="en-US" sz="1400" b="1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/>
              <a:t>Synthetic, </a:t>
            </a:r>
            <a:r>
              <a:rPr lang="en-US" sz="1400" dirty="0" smtClean="0"/>
              <a:t>bactericidal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 </a:t>
            </a:r>
            <a:r>
              <a:rPr lang="en-US" sz="1400" dirty="0"/>
              <a:t>inhibit DNA Gyrase and /or Topoisomerase. 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600" dirty="0" smtClean="0"/>
              <a:t>Generations</a:t>
            </a:r>
            <a:r>
              <a:rPr lang="en-US" sz="1400" dirty="0"/>
              <a:t>: </a:t>
            </a:r>
          </a:p>
          <a:p>
            <a:pPr marL="285750" indent="-285750">
              <a:lnSpc>
                <a:spcPct val="150000"/>
              </a:lnSpc>
              <a:buFont typeface="Courier New" charset="0"/>
              <a:buChar char="o"/>
            </a:pP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Generation</a:t>
            </a:r>
            <a:r>
              <a:rPr lang="en-US" sz="1400" dirty="0"/>
              <a:t>: </a:t>
            </a:r>
            <a:r>
              <a:rPr lang="en-US" sz="1400" dirty="0" err="1"/>
              <a:t>Nalidexic</a:t>
            </a:r>
            <a:r>
              <a:rPr lang="en-US" sz="1400" dirty="0"/>
              <a:t> acid </a:t>
            </a:r>
            <a:r>
              <a:rPr lang="en-US" sz="1400" dirty="0" smtClean="0"/>
              <a:t> locally </a:t>
            </a:r>
            <a:r>
              <a:rPr lang="en-US" sz="1400" dirty="0"/>
              <a:t>acting </a:t>
            </a:r>
            <a:endParaRPr lang="en-US" sz="1400" dirty="0" smtClean="0"/>
          </a:p>
          <a:p>
            <a:pPr lvl="0">
              <a:lnSpc>
                <a:spcPct val="150000"/>
              </a:lnSpc>
            </a:pPr>
            <a:r>
              <a:rPr lang="en-US" sz="1400" b="1" dirty="0" smtClean="0">
                <a:solidFill>
                  <a:srgbClr val="7F7F7F"/>
                </a:solidFill>
              </a:rPr>
              <a:t>                              (</a:t>
            </a:r>
            <a:r>
              <a:rPr lang="en-US" sz="1400" dirty="0" smtClean="0">
                <a:solidFill>
                  <a:srgbClr val="7F7F7F"/>
                </a:solidFill>
              </a:rPr>
              <a:t>Broad spectrum)</a:t>
            </a:r>
            <a:endParaRPr lang="en-US" sz="1400" dirty="0" smtClean="0"/>
          </a:p>
          <a:p>
            <a:pPr marL="285750" lvl="0" indent="-285750">
              <a:buFont typeface="Courier New" charset="0"/>
              <a:buChar char="o"/>
            </a:pP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Generation</a:t>
            </a:r>
            <a:r>
              <a:rPr lang="en-US" sz="1400" dirty="0"/>
              <a:t>: </a:t>
            </a:r>
            <a:r>
              <a:rPr lang="en-US" sz="1400" b="1" u="sng" dirty="0"/>
              <a:t>Fluoroquinolones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b="1" u="sng" dirty="0">
                <a:solidFill>
                  <a:srgbClr val="0070C0"/>
                </a:solidFill>
              </a:rPr>
              <a:t>Narrow </a:t>
            </a:r>
            <a:r>
              <a:rPr lang="en-US" sz="1400" b="1" u="sng" dirty="0" smtClean="0">
                <a:solidFill>
                  <a:srgbClr val="0070C0"/>
                </a:solidFill>
              </a:rPr>
              <a:t>: Gram </a:t>
            </a:r>
            <a:r>
              <a:rPr lang="en-US" sz="1400" b="1" u="sng" dirty="0">
                <a:solidFill>
                  <a:srgbClr val="0070C0"/>
                </a:solidFill>
              </a:rPr>
              <a:t>–</a:t>
            </a:r>
            <a:r>
              <a:rPr lang="en-US" sz="1400" b="1" u="sng" dirty="0" err="1" smtClean="0">
                <a:solidFill>
                  <a:srgbClr val="0070C0"/>
                </a:solidFill>
              </a:rPr>
              <a:t>ve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Ex. </a:t>
            </a:r>
            <a:r>
              <a:rPr lang="en-US" sz="1400" b="1" u="sng" dirty="0"/>
              <a:t>Ciprofloxacin</a:t>
            </a:r>
            <a:r>
              <a:rPr lang="en-US" sz="1400" dirty="0"/>
              <a:t>, </a:t>
            </a:r>
            <a:r>
              <a:rPr lang="en-US" sz="1400" dirty="0" err="1"/>
              <a:t>Norfloxacin</a:t>
            </a:r>
            <a:r>
              <a:rPr lang="en-US" sz="1400" dirty="0"/>
              <a:t>, </a:t>
            </a:r>
            <a:r>
              <a:rPr lang="en-US" sz="1400" dirty="0" err="1"/>
              <a:t>Ofloxacin,Levofloxacin</a:t>
            </a:r>
            <a:r>
              <a:rPr lang="en-US" sz="1400" dirty="0"/>
              <a:t> </a:t>
            </a:r>
          </a:p>
          <a:p>
            <a:pPr marL="285750" indent="-285750">
              <a:lnSpc>
                <a:spcPct val="150000"/>
              </a:lnSpc>
              <a:buFont typeface="Courier New" charset="0"/>
              <a:buChar char="o"/>
            </a:pPr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Generation</a:t>
            </a:r>
            <a:r>
              <a:rPr lang="en-US" sz="1400" dirty="0"/>
              <a:t>: </a:t>
            </a:r>
            <a:r>
              <a:rPr lang="en-US" sz="1400" dirty="0" err="1"/>
              <a:t>Sparfloxacin</a:t>
            </a:r>
            <a:r>
              <a:rPr lang="en-US" sz="1400" dirty="0"/>
              <a:t>, </a:t>
            </a:r>
            <a:r>
              <a:rPr lang="en-US" sz="1400" dirty="0" err="1"/>
              <a:t>Gatifloxacin</a:t>
            </a:r>
            <a:r>
              <a:rPr lang="en-US" sz="1400" dirty="0"/>
              <a:t> </a:t>
            </a:r>
            <a:endParaRPr lang="en-US" sz="1400" dirty="0" smtClean="0"/>
          </a:p>
          <a:p>
            <a:pPr marL="285750" lvl="0" indent="-285750">
              <a:lnSpc>
                <a:spcPct val="150000"/>
              </a:lnSpc>
              <a:buFont typeface="Courier New" charset="0"/>
              <a:buChar char="o"/>
            </a:pPr>
            <a:r>
              <a:rPr lang="en-US" sz="1400" dirty="0" smtClean="0"/>
              <a:t>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Generation</a:t>
            </a:r>
            <a:r>
              <a:rPr lang="en-US" sz="1400" dirty="0"/>
              <a:t>: </a:t>
            </a:r>
            <a:r>
              <a:rPr lang="en-US" sz="1400" b="1" u="sng" dirty="0"/>
              <a:t>Moxifloxacin</a:t>
            </a:r>
            <a:r>
              <a:rPr lang="en-US" sz="1400" dirty="0"/>
              <a:t>, </a:t>
            </a:r>
            <a:r>
              <a:rPr lang="en-US" sz="1400" dirty="0" err="1"/>
              <a:t>Trovafloxacin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(</a:t>
            </a:r>
            <a:r>
              <a:rPr lang="en-US" sz="1400" b="1" u="sng" dirty="0" smtClean="0">
                <a:solidFill>
                  <a:srgbClr val="0070C0"/>
                </a:solidFill>
              </a:rPr>
              <a:t>Anaerobes</a:t>
            </a:r>
            <a:r>
              <a:rPr lang="en-US" sz="1400" dirty="0" smtClean="0">
                <a:solidFill>
                  <a:srgbClr val="0070C0"/>
                </a:solidFill>
              </a:rPr>
              <a:t>)</a:t>
            </a:r>
            <a:endParaRPr lang="en-US" sz="1400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Side </a:t>
            </a:r>
            <a:r>
              <a:rPr lang="en-US" sz="1400" dirty="0"/>
              <a:t>effects: affects </a:t>
            </a:r>
            <a:r>
              <a:rPr lang="en-US" sz="1400" dirty="0" smtClean="0"/>
              <a:t>cartilage &amp; </a:t>
            </a:r>
            <a:r>
              <a:rPr lang="en-US" sz="1400" dirty="0"/>
              <a:t>heart </a:t>
            </a:r>
            <a:endParaRPr lang="en-US" sz="1400" b="1" u="sng" dirty="0" smtClean="0"/>
          </a:p>
        </p:txBody>
      </p:sp>
      <p:sp>
        <p:nvSpPr>
          <p:cNvPr id="13" name="مستطيل 12"/>
          <p:cNvSpPr/>
          <p:nvPr/>
        </p:nvSpPr>
        <p:spPr>
          <a:xfrm>
            <a:off x="7827376" y="652020"/>
            <a:ext cx="2329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smtClean="0">
                <a:solidFill>
                  <a:schemeClr val="tx2"/>
                </a:solidFill>
              </a:rPr>
              <a:t>Quinolones</a:t>
            </a:r>
            <a:endParaRPr lang="ar-SA" sz="2800" b="1" u="sng" dirty="0">
              <a:solidFill>
                <a:schemeClr val="tx2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675994" y="588679"/>
            <a:ext cx="1764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chemeClr val="tx2"/>
                </a:solidFill>
              </a:rPr>
              <a:t>Rifampicin</a:t>
            </a:r>
            <a:endParaRPr lang="ar-SA" sz="2800" b="1" u="sng" dirty="0">
              <a:solidFill>
                <a:schemeClr val="tx2"/>
              </a:solidFill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0" y="3526838"/>
            <a:ext cx="7126504" cy="23124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628056" y="3429805"/>
            <a:ext cx="2368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chemeClr val="tx2"/>
                </a:solidFill>
              </a:rPr>
              <a:t>Metronidazole</a:t>
            </a:r>
            <a:endParaRPr lang="ar-SA" sz="2800" b="1" u="sng" dirty="0">
              <a:solidFill>
                <a:schemeClr val="tx2"/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136434" y="3953025"/>
            <a:ext cx="6777713" cy="170816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dirty="0" smtClean="0"/>
              <a:t>Bactericidal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u="sng" dirty="0" err="1" smtClean="0"/>
              <a:t>Nitroimidazole</a:t>
            </a:r>
            <a:r>
              <a:rPr lang="en-US" sz="1400" b="1" u="sng" dirty="0" smtClean="0"/>
              <a:t> </a:t>
            </a:r>
            <a:r>
              <a:rPr lang="en-US" sz="1400" b="1" u="sng" dirty="0"/>
              <a:t>active on anaerobic bacteria and also parasite. </a:t>
            </a:r>
            <a:endParaRPr lang="en-US" sz="1400" b="1" u="sng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Causes </a:t>
            </a:r>
            <a:r>
              <a:rPr lang="en-US" sz="1400" dirty="0"/>
              <a:t>DNA breakage. 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 smtClean="0"/>
              <a:t>Used </a:t>
            </a:r>
            <a:r>
              <a:rPr lang="en-US" sz="1400" dirty="0"/>
              <a:t>for the treatment of infections due to </a:t>
            </a:r>
            <a:r>
              <a:rPr lang="en-US" sz="1400" dirty="0" smtClean="0"/>
              <a:t> </a:t>
            </a:r>
            <a:r>
              <a:rPr lang="en-US" sz="1400" b="1" dirty="0" err="1"/>
              <a:t>B.fragilis</a:t>
            </a:r>
            <a:r>
              <a:rPr lang="en-US" sz="1400" dirty="0"/>
              <a:t> </a:t>
            </a:r>
            <a:r>
              <a:rPr lang="en-US" sz="1400" dirty="0" smtClean="0"/>
              <a:t>, Trichomonas </a:t>
            </a:r>
            <a:r>
              <a:rPr lang="en-US" sz="1400" dirty="0"/>
              <a:t>vaginalis </a:t>
            </a:r>
            <a:r>
              <a:rPr lang="en-US" sz="1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                                                                   and </a:t>
            </a:r>
            <a:r>
              <a:rPr lang="en-US" sz="1400" dirty="0"/>
              <a:t>also for </a:t>
            </a:r>
            <a:r>
              <a:rPr lang="en-US" sz="1400" dirty="0" err="1"/>
              <a:t>amoebiasis</a:t>
            </a:r>
            <a:r>
              <a:rPr lang="en-US" sz="1400" dirty="0"/>
              <a:t> and giardiasis</a:t>
            </a:r>
            <a:r>
              <a:rPr lang="en-US" sz="1400" dirty="0" smtClean="0"/>
              <a:t>. (</a:t>
            </a:r>
            <a:r>
              <a:rPr lang="en-US" sz="1400" b="1" u="sng" dirty="0" smtClean="0">
                <a:solidFill>
                  <a:srgbClr val="0070C0"/>
                </a:solidFill>
              </a:rPr>
              <a:t>Antiprotozoal</a:t>
            </a:r>
            <a:r>
              <a:rPr lang="en-US" sz="1400" dirty="0" smtClean="0"/>
              <a:t>) </a:t>
            </a:r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10107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143" y="8947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4) Inhibition of </a:t>
            </a:r>
            <a:r>
              <a:rPr lang="en-US" sz="2400" b="1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nucleic </a:t>
            </a:r>
            <a:r>
              <a:rPr lang="en-US" sz="2400" b="1" dirty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acid </a:t>
            </a:r>
            <a:r>
              <a:rPr lang="en-US" sz="2400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synthesis.</a:t>
            </a:r>
            <a:endParaRPr lang="en-US" sz="2400" dirty="0">
              <a:solidFill>
                <a:srgbClr val="455F51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4638545"/>
              </p:ext>
            </p:extLst>
          </p:nvPr>
        </p:nvGraphicFramePr>
        <p:xfrm>
          <a:off x="3426859" y="8445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987495" y="1509541"/>
            <a:ext cx="1852872" cy="676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463" y="1082706"/>
            <a:ext cx="296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الدكتور تكلم عنها بس ما ضللها بالجدول..</a:t>
            </a:r>
            <a:endParaRPr lang="en-US" dirty="0"/>
          </a:p>
        </p:txBody>
      </p:sp>
      <p:sp>
        <p:nvSpPr>
          <p:cNvPr id="8" name="دمعة 7"/>
          <p:cNvSpPr/>
          <p:nvPr/>
        </p:nvSpPr>
        <p:spPr>
          <a:xfrm>
            <a:off x="11117147" y="0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en-US" sz="2200" b="1" dirty="0" smtClean="0"/>
              <a:t>***</a:t>
            </a:r>
            <a:endParaRPr lang="ar-SA" sz="2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987495" y="2186231"/>
            <a:ext cx="15573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Generation </a:t>
            </a:r>
            <a:endParaRPr lang="ar-S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987495" y="3369260"/>
            <a:ext cx="1844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aseline="3000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Generation </a:t>
            </a:r>
            <a:endParaRPr lang="ar-S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987495" y="4446928"/>
            <a:ext cx="1844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Generation </a:t>
            </a:r>
            <a:endParaRPr lang="ar-SA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95529" y="116489"/>
            <a:ext cx="704436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r>
              <a:rPr lang="en-US" sz="32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Antimetabolites (Folate inhibition) </a:t>
            </a:r>
            <a:endParaRPr lang="en-US" sz="32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37290" y="652020"/>
            <a:ext cx="5878500" cy="4706043"/>
          </a:xfrm>
          <a:prstGeom prst="roundRect">
            <a:avLst>
              <a:gd name="adj" fmla="val 132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211349" y="1009566"/>
            <a:ext cx="5660061" cy="390568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b="1" u="sng" dirty="0" smtClean="0">
                <a:solidFill>
                  <a:schemeClr val="tx1"/>
                </a:solidFill>
              </a:rPr>
              <a:t>Bacteriostatic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§"/>
            </a:pPr>
            <a:endParaRPr lang="en-US" sz="1400" b="1" dirty="0" smtClean="0"/>
          </a:p>
          <a:p>
            <a:pPr marL="285750" indent="-285750"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US" altLang="en-US" sz="1400" b="1" dirty="0"/>
              <a:t>Trimethoprim-Sulfamethoxazole ( TMP-SMX</a:t>
            </a:r>
            <a:r>
              <a:rPr lang="en-US" altLang="en-US" sz="1400" b="1" dirty="0" smtClean="0"/>
              <a:t>)</a:t>
            </a:r>
            <a:endParaRPr lang="en-US" altLang="en-US" sz="1400" b="1" dirty="0"/>
          </a:p>
          <a:p>
            <a:pPr marL="285750" indent="-285750"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endParaRPr lang="en-US" altLang="en-US" sz="1400" i="1" u="sng" dirty="0" smtClean="0"/>
          </a:p>
          <a:p>
            <a:pPr marL="285750" indent="-285750"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US" altLang="en-US" sz="1400" i="1" u="sng" dirty="0" smtClean="0"/>
              <a:t>Combination </a:t>
            </a:r>
            <a:r>
              <a:rPr lang="en-US" altLang="en-US" sz="1400" i="1" u="sng" dirty="0"/>
              <a:t>of TMP-SMX called </a:t>
            </a:r>
            <a:r>
              <a:rPr lang="en-US" altLang="en-US" sz="1400" dirty="0"/>
              <a:t>:  Bactrim / </a:t>
            </a:r>
            <a:r>
              <a:rPr lang="en-US" altLang="en-US" sz="1400" dirty="0" err="1" smtClean="0"/>
              <a:t>Septrin</a:t>
            </a:r>
            <a:r>
              <a:rPr lang="ar-SA" altLang="en-US" sz="1400" dirty="0" smtClean="0"/>
              <a:t> </a:t>
            </a:r>
            <a:r>
              <a:rPr lang="ar-SA" altLang="en-US" sz="1400" dirty="0" smtClean="0">
                <a:solidFill>
                  <a:schemeClr val="bg1">
                    <a:lumMod val="50000"/>
                  </a:schemeClr>
                </a:solidFill>
              </a:rPr>
              <a:t>(اسم تجاري)   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altLang="en-US" sz="1400" dirty="0"/>
              <a:t>Block sequential steps in </a:t>
            </a:r>
            <a:r>
              <a:rPr lang="en-US" altLang="en-US" sz="1400" b="1" dirty="0"/>
              <a:t>folic acid synthesis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endParaRPr lang="en-US" altLang="en-US" sz="1400" i="1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altLang="en-US" sz="1400" i="1" dirty="0" smtClean="0"/>
              <a:t>Used </a:t>
            </a:r>
            <a:r>
              <a:rPr lang="en-US" altLang="en-US" sz="1400" i="1" dirty="0"/>
              <a:t>to </a:t>
            </a:r>
            <a:r>
              <a:rPr lang="en-US" altLang="en-US" sz="1400" i="1" dirty="0" smtClean="0"/>
              <a:t>treat :</a:t>
            </a:r>
            <a:r>
              <a:rPr lang="en-US" altLang="en-US" sz="1400" i="1" dirty="0" smtClean="0">
                <a:solidFill>
                  <a:srgbClr val="FF3399"/>
                </a:solidFill>
              </a:rPr>
              <a:t> </a:t>
            </a:r>
            <a:r>
              <a:rPr lang="en-US" altLang="en-US" sz="1400" b="1" i="1" dirty="0" err="1" smtClean="0"/>
              <a:t>Nocardia</a:t>
            </a:r>
            <a:r>
              <a:rPr lang="en-US" altLang="en-US" sz="1400" b="1" i="1" dirty="0"/>
              <a:t>, Chlamydia, Protozoa &amp; </a:t>
            </a:r>
            <a:r>
              <a:rPr lang="en-US" altLang="en-US" sz="1400" b="1" i="1" dirty="0" err="1" smtClean="0"/>
              <a:t>P.cranii</a:t>
            </a:r>
            <a:r>
              <a:rPr lang="en-US" altLang="en-US" sz="1400" b="1" i="1" dirty="0" smtClean="0"/>
              <a:t> infection.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endParaRPr lang="en-US" altLang="en-US" sz="1400" i="1" dirty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1400" dirty="0"/>
              <a:t>Used for the treatment of: upper &amp; lower respiratory tract infections , otitis media, sinusitis &amp; infectious diarrhea. 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altLang="en-US" sz="1400" dirty="0"/>
              <a:t>Side effects:   GIT, hepatitis , bone marrow depression, </a:t>
            </a:r>
            <a:r>
              <a:rPr lang="en-US" altLang="en-US" sz="1400" dirty="0" smtClean="0"/>
              <a:t>hypersensitivity</a:t>
            </a:r>
            <a:endParaRPr lang="en-US" altLang="en-US" sz="1400" i="1" dirty="0"/>
          </a:p>
        </p:txBody>
      </p:sp>
      <p:sp>
        <p:nvSpPr>
          <p:cNvPr id="14" name="Rectangle 1"/>
          <p:cNvSpPr/>
          <p:nvPr/>
        </p:nvSpPr>
        <p:spPr>
          <a:xfrm>
            <a:off x="6117711" y="1134830"/>
            <a:ext cx="37324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5) Inhibit </a:t>
            </a:r>
            <a:r>
              <a:rPr lang="en-US" sz="2400" b="1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folate</a:t>
            </a:r>
            <a:r>
              <a:rPr lang="en-US" sz="2400" dirty="0" smtClean="0">
                <a:solidFill>
                  <a:srgbClr val="455F51"/>
                </a:solidFill>
                <a:latin typeface="Times New Roman" charset="0"/>
                <a:cs typeface="Times New Roman" charset="0"/>
              </a:rPr>
              <a:t> metabolism/ bacterial growth</a:t>
            </a:r>
            <a:endParaRPr lang="en-US" sz="2400" dirty="0">
              <a:solidFill>
                <a:srgbClr val="455F51"/>
              </a:solidFill>
              <a:latin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cs typeface="Times New Roman" charset="0"/>
              </a:rPr>
              <a:t>Trimethoprim</a:t>
            </a:r>
          </a:p>
          <a:p>
            <a:pPr lvl="1"/>
            <a:r>
              <a:rPr lang="en-US" dirty="0" err="1">
                <a:latin typeface="Times New Roman" charset="0"/>
                <a:cs typeface="Times New Roman" charset="0"/>
              </a:rPr>
              <a:t>Sulfamethoxazole</a:t>
            </a:r>
            <a:endParaRPr lang="en-US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15" name="Diagram 2"/>
          <p:cNvGraphicFramePr/>
          <p:nvPr>
            <p:extLst>
              <p:ext uri="{D42A27DB-BD31-4B8C-83A1-F6EECF244321}">
                <p14:modId xmlns:p14="http://schemas.microsoft.com/office/powerpoint/2010/main" val="869107683"/>
              </p:ext>
            </p:extLst>
          </p:nvPr>
        </p:nvGraphicFramePr>
        <p:xfrm>
          <a:off x="6700253" y="9121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3" descr="http://upload.wikimedia.org/wikipedia/en/e/e9/THFsynthesispathway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8" y="5017871"/>
            <a:ext cx="4812883" cy="170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دمعة 16"/>
          <p:cNvSpPr/>
          <p:nvPr/>
        </p:nvSpPr>
        <p:spPr>
          <a:xfrm>
            <a:off x="8999589" y="5762028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0" eaLnBrk="1" latinLnBrk="0" hangingPunct="1"/>
            <a:r>
              <a:rPr lang="en-US" sz="2200" b="1" dirty="0" smtClean="0"/>
              <a:t>***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2558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ذو زاوية واحدة مخدوشة 56"/>
          <p:cNvSpPr/>
          <p:nvPr/>
        </p:nvSpPr>
        <p:spPr>
          <a:xfrm>
            <a:off x="3260790" y="5447093"/>
            <a:ext cx="1279759" cy="707302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سهم للأسفل 57"/>
          <p:cNvSpPr/>
          <p:nvPr/>
        </p:nvSpPr>
        <p:spPr>
          <a:xfrm>
            <a:off x="10532500" y="1614520"/>
            <a:ext cx="438650" cy="39341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ستطيل ذو زاوية واحدة مخدوشة 53"/>
          <p:cNvSpPr/>
          <p:nvPr/>
        </p:nvSpPr>
        <p:spPr>
          <a:xfrm>
            <a:off x="3268767" y="4519101"/>
            <a:ext cx="1177788" cy="346872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شكل بيضاوي 36"/>
          <p:cNvSpPr/>
          <p:nvPr/>
        </p:nvSpPr>
        <p:spPr>
          <a:xfrm>
            <a:off x="9981865" y="3169731"/>
            <a:ext cx="1558349" cy="685800"/>
          </a:xfrm>
          <a:prstGeom prst="bracePair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ذو زاوية واحدة مخدوشة 30"/>
          <p:cNvSpPr/>
          <p:nvPr/>
        </p:nvSpPr>
        <p:spPr>
          <a:xfrm>
            <a:off x="301776" y="2757998"/>
            <a:ext cx="2349075" cy="123214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سهم للأسفل 20"/>
          <p:cNvSpPr/>
          <p:nvPr/>
        </p:nvSpPr>
        <p:spPr>
          <a:xfrm>
            <a:off x="8171311" y="1614520"/>
            <a:ext cx="438650" cy="39856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سهم للأسفل 21"/>
          <p:cNvSpPr/>
          <p:nvPr/>
        </p:nvSpPr>
        <p:spPr>
          <a:xfrm>
            <a:off x="5808542" y="1651620"/>
            <a:ext cx="438650" cy="3950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سهم للأسفل 22"/>
          <p:cNvSpPr/>
          <p:nvPr/>
        </p:nvSpPr>
        <p:spPr>
          <a:xfrm>
            <a:off x="3595615" y="1652451"/>
            <a:ext cx="438650" cy="39341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سهم للأسفل 18"/>
          <p:cNvSpPr/>
          <p:nvPr/>
        </p:nvSpPr>
        <p:spPr>
          <a:xfrm>
            <a:off x="1250971" y="1556867"/>
            <a:ext cx="438650" cy="38820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2"/>
          <p:cNvSpPr/>
          <p:nvPr/>
        </p:nvSpPr>
        <p:spPr>
          <a:xfrm>
            <a:off x="169289" y="144519"/>
            <a:ext cx="8767263" cy="5355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657600" lvl="7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alt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Classification</a:t>
            </a:r>
            <a:r>
              <a:rPr lang="en-US" altLang="en-US" sz="1200" dirty="0">
                <a:solidFill>
                  <a:srgbClr val="FFFF00"/>
                </a:solidFill>
              </a:rPr>
              <a:t> of </a:t>
            </a:r>
            <a:r>
              <a:rPr lang="en-US" alt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Antimicrobials</a:t>
            </a:r>
            <a:endParaRPr lang="en-US" sz="32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جسم مشطوف الحواف 4"/>
          <p:cNvSpPr/>
          <p:nvPr/>
        </p:nvSpPr>
        <p:spPr>
          <a:xfrm>
            <a:off x="587872" y="966610"/>
            <a:ext cx="1860550" cy="6020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87871" y="1026307"/>
            <a:ext cx="21565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14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1) Inhibition of </a:t>
            </a:r>
            <a:r>
              <a:rPr lang="en-US" sz="14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cell wall synthesis</a:t>
            </a:r>
          </a:p>
        </p:txBody>
      </p:sp>
      <p:sp>
        <p:nvSpPr>
          <p:cNvPr id="11" name="مجسم مشطوف الحواف 10"/>
          <p:cNvSpPr/>
          <p:nvPr/>
        </p:nvSpPr>
        <p:spPr>
          <a:xfrm>
            <a:off x="9821552" y="1049636"/>
            <a:ext cx="1860550" cy="564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>
              <a:lnSpc>
                <a:spcPct val="90000"/>
              </a:lnSpc>
            </a:pPr>
            <a:endParaRPr lang="en-US" u="sng" dirty="0">
              <a:latin typeface="+mj-lt"/>
              <a:cs typeface="Times New Roman" charset="0"/>
            </a:endParaRPr>
          </a:p>
        </p:txBody>
      </p:sp>
      <p:sp>
        <p:nvSpPr>
          <p:cNvPr id="12" name="مجسم مشطوف الحواف 11"/>
          <p:cNvSpPr/>
          <p:nvPr/>
        </p:nvSpPr>
        <p:spPr>
          <a:xfrm>
            <a:off x="2868348" y="962694"/>
            <a:ext cx="1963489" cy="6763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841759" y="1020876"/>
            <a:ext cx="255960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3) Inhibition of </a:t>
            </a:r>
            <a:r>
              <a:rPr lang="en-US" sz="16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protein synthesis</a:t>
            </a:r>
          </a:p>
        </p:txBody>
      </p:sp>
      <p:sp>
        <p:nvSpPr>
          <p:cNvPr id="13" name="مجسم مشطوف الحواف 12"/>
          <p:cNvSpPr/>
          <p:nvPr/>
        </p:nvSpPr>
        <p:spPr>
          <a:xfrm>
            <a:off x="4973171" y="925614"/>
            <a:ext cx="2123083" cy="7361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973171" y="1003909"/>
            <a:ext cx="229414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4) Inhibition of </a:t>
            </a:r>
            <a:r>
              <a:rPr lang="en-US" sz="16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nucleic acid synthesis</a:t>
            </a:r>
          </a:p>
        </p:txBody>
      </p:sp>
      <p:sp>
        <p:nvSpPr>
          <p:cNvPr id="15" name="مجسم مشطوف الحواف 14"/>
          <p:cNvSpPr/>
          <p:nvPr/>
        </p:nvSpPr>
        <p:spPr>
          <a:xfrm>
            <a:off x="7257139" y="962233"/>
            <a:ext cx="2389020" cy="6599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358202" y="1013398"/>
            <a:ext cx="225650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5)  </a:t>
            </a:r>
            <a:r>
              <a:rPr lang="en-US" sz="16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Anti-metabolite</a:t>
            </a: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 OR  </a:t>
            </a:r>
          </a:p>
          <a:p>
            <a:pPr marL="609600" indent="-609600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Competitive antagonism.</a:t>
            </a:r>
          </a:p>
        </p:txBody>
      </p:sp>
      <p:sp>
        <p:nvSpPr>
          <p:cNvPr id="26" name="شكل بيضاوي 25"/>
          <p:cNvSpPr/>
          <p:nvPr/>
        </p:nvSpPr>
        <p:spPr>
          <a:xfrm>
            <a:off x="336183" y="2067749"/>
            <a:ext cx="2280371" cy="544576"/>
          </a:xfrm>
          <a:prstGeom prst="bracePair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411850" y="2012694"/>
            <a:ext cx="2116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cs typeface="Times New Roman" charset="0"/>
              </a:rPr>
              <a:t>Beta –Lactam antimicrobial agents </a:t>
            </a:r>
          </a:p>
        </p:txBody>
      </p:sp>
      <p:sp>
        <p:nvSpPr>
          <p:cNvPr id="28" name="شكل بيضاوي 27"/>
          <p:cNvSpPr/>
          <p:nvPr/>
        </p:nvSpPr>
        <p:spPr>
          <a:xfrm>
            <a:off x="700088" y="4108603"/>
            <a:ext cx="1458061" cy="622301"/>
          </a:xfrm>
          <a:prstGeom prst="bracePair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822639" y="4206488"/>
            <a:ext cx="1208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>
                <a:cs typeface="Times New Roman" charset="0"/>
              </a:rPr>
              <a:t>Vancomycin</a:t>
            </a:r>
          </a:p>
          <a:p>
            <a:pPr marL="0" lvl="1" algn="ctr"/>
            <a:endParaRPr lang="en-US" sz="1600" b="1" dirty="0">
              <a:cs typeface="Times New Roman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-217029" y="2737993"/>
            <a:ext cx="30099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buFont typeface="Courier New" charset="0"/>
              <a:buChar char="o"/>
            </a:pPr>
            <a:r>
              <a:rPr lang="en-US" sz="1400" b="1" u="sng" dirty="0" err="1">
                <a:cs typeface="Times New Roman" charset="0"/>
              </a:rPr>
              <a:t>Penicillins</a:t>
            </a:r>
            <a:endParaRPr lang="en-US" sz="1400" b="1" u="sng" dirty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>
                <a:cs typeface="Times New Roman" charset="0"/>
              </a:rPr>
              <a:t>Cephalosporins</a:t>
            </a:r>
            <a:endParaRPr lang="en-US" sz="1400" b="1" u="sng" dirty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 smtClean="0">
                <a:cs typeface="Times New Roman" charset="0"/>
              </a:rPr>
              <a:t>Carbapenems</a:t>
            </a:r>
            <a:r>
              <a:rPr lang="en-US" sz="1400" b="1" u="sng" dirty="0" smtClean="0">
                <a:cs typeface="Times New Roman" charset="0"/>
              </a:rPr>
              <a:t> </a:t>
            </a:r>
            <a:endParaRPr lang="en-US" sz="1400" b="1" u="sng" dirty="0">
              <a:cs typeface="Times New Roman" charset="0"/>
            </a:endParaRPr>
          </a:p>
          <a:p>
            <a:pPr lvl="1"/>
            <a:r>
              <a:rPr lang="en-US" sz="1400" i="1" dirty="0">
                <a:cs typeface="Times New Roman" charset="0"/>
              </a:rPr>
              <a:t>       (imipenem &amp; </a:t>
            </a:r>
            <a:r>
              <a:rPr lang="en-US" sz="1400" i="1" dirty="0" err="1">
                <a:cs typeface="Times New Roman" charset="0"/>
              </a:rPr>
              <a:t>meropenem</a:t>
            </a:r>
            <a:r>
              <a:rPr lang="en-US" sz="1400" i="1" dirty="0">
                <a:cs typeface="Times New Roman" charset="0"/>
              </a:rPr>
              <a:t>)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>
                <a:cs typeface="Times New Roman" charset="0"/>
              </a:rPr>
              <a:t>Monobactams</a:t>
            </a:r>
            <a:r>
              <a:rPr lang="en-US" sz="1400" b="1" u="sng" dirty="0">
                <a:cs typeface="Times New Roman" charset="0"/>
              </a:rPr>
              <a:t> (</a:t>
            </a:r>
            <a:r>
              <a:rPr lang="en-US" sz="1400" b="1" u="sng" dirty="0" err="1">
                <a:cs typeface="Times New Roman" charset="0"/>
              </a:rPr>
              <a:t>aztreonam</a:t>
            </a:r>
            <a:r>
              <a:rPr lang="en-US" sz="1400" b="1" u="sng" dirty="0" smtClean="0">
                <a:cs typeface="Times New Roman" charset="0"/>
              </a:rPr>
              <a:t>)</a:t>
            </a:r>
            <a:endParaRPr lang="en-US" sz="1400" b="1" u="sng" dirty="0">
              <a:cs typeface="Times New Roman" charset="0"/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9972651" y="2312775"/>
            <a:ext cx="1558349" cy="685800"/>
          </a:xfrm>
          <a:prstGeom prst="bracePair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/>
          <p:cNvSpPr/>
          <p:nvPr/>
        </p:nvSpPr>
        <p:spPr>
          <a:xfrm>
            <a:off x="3054542" y="2312775"/>
            <a:ext cx="1558349" cy="5298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ستطيل 39"/>
          <p:cNvSpPr/>
          <p:nvPr/>
        </p:nvSpPr>
        <p:spPr>
          <a:xfrm>
            <a:off x="3004859" y="1885950"/>
            <a:ext cx="1690467" cy="387668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>
                <a:cs typeface="Times New Roman" charset="0"/>
              </a:rPr>
              <a:t>Aminoglycosides</a:t>
            </a:r>
          </a:p>
        </p:txBody>
      </p:sp>
      <p:sp>
        <p:nvSpPr>
          <p:cNvPr id="41" name="مستطيل ذو زاوية واحدة مخدوشة 40"/>
          <p:cNvSpPr/>
          <p:nvPr/>
        </p:nvSpPr>
        <p:spPr>
          <a:xfrm>
            <a:off x="3212876" y="3654013"/>
            <a:ext cx="1177788" cy="365090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شكل بيضاوي 41"/>
          <p:cNvSpPr/>
          <p:nvPr/>
        </p:nvSpPr>
        <p:spPr>
          <a:xfrm>
            <a:off x="2997156" y="2325879"/>
            <a:ext cx="1687110" cy="443262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ستطيل 42"/>
          <p:cNvSpPr/>
          <p:nvPr/>
        </p:nvSpPr>
        <p:spPr>
          <a:xfrm>
            <a:off x="3200961" y="2349985"/>
            <a:ext cx="1279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 err="1">
                <a:cs typeface="Times New Roman" charset="0"/>
              </a:rPr>
              <a:t>Tetracyclines</a:t>
            </a:r>
            <a:endParaRPr lang="en-US" sz="1600" b="1" u="sng" dirty="0">
              <a:cs typeface="Times New Roman" charset="0"/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2996211" y="2793955"/>
            <a:ext cx="1688054" cy="488776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ستطيل 44"/>
          <p:cNvSpPr/>
          <p:nvPr/>
        </p:nvSpPr>
        <p:spPr>
          <a:xfrm>
            <a:off x="3055492" y="2861362"/>
            <a:ext cx="163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Chloramphenicol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2993730" y="3384570"/>
            <a:ext cx="1690535" cy="377378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مستطيل 46"/>
          <p:cNvSpPr/>
          <p:nvPr/>
        </p:nvSpPr>
        <p:spPr>
          <a:xfrm>
            <a:off x="3288909" y="3328033"/>
            <a:ext cx="1128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Macrolides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230007" y="3670725"/>
            <a:ext cx="1220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Clindamycin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2970505" y="4062613"/>
            <a:ext cx="1713760" cy="469580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ستطيل 49"/>
          <p:cNvSpPr/>
          <p:nvPr/>
        </p:nvSpPr>
        <p:spPr>
          <a:xfrm>
            <a:off x="3128025" y="4181867"/>
            <a:ext cx="15266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err="1">
                <a:cs typeface="Times New Roman" charset="0"/>
              </a:rPr>
              <a:t>Oxazolidinones</a:t>
            </a:r>
            <a:r>
              <a:rPr lang="en-US" sz="1600" b="1" u="sng" dirty="0">
                <a:cs typeface="Times New Roman" charset="0"/>
              </a:rPr>
              <a:t> 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2993730" y="4988792"/>
            <a:ext cx="1660931" cy="387668"/>
          </a:xfrm>
          <a:prstGeom prst="bracePair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600" b="1" u="sng" dirty="0" err="1">
                <a:cs typeface="Times New Roman" charset="0"/>
              </a:rPr>
              <a:t>Streptogramins</a:t>
            </a:r>
            <a:r>
              <a:rPr lang="en-US" sz="1600" b="1" u="sng" dirty="0">
                <a:cs typeface="Times New Roman" charset="0"/>
              </a:rPr>
              <a:t> 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55" name="مستطيل 54"/>
          <p:cNvSpPr/>
          <p:nvPr/>
        </p:nvSpPr>
        <p:spPr>
          <a:xfrm>
            <a:off x="2875466" y="4465821"/>
            <a:ext cx="1482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u="sng" dirty="0">
                <a:cs typeface="Times New Roman" charset="0"/>
              </a:rPr>
              <a:t>(linezolid)</a:t>
            </a:r>
          </a:p>
        </p:txBody>
      </p:sp>
      <p:sp>
        <p:nvSpPr>
          <p:cNvPr id="56" name="مستطيل 55"/>
          <p:cNvSpPr/>
          <p:nvPr/>
        </p:nvSpPr>
        <p:spPr>
          <a:xfrm>
            <a:off x="3086606" y="5515581"/>
            <a:ext cx="1609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1600" b="1" u="sng" dirty="0" err="1">
                <a:cs typeface="Times New Roman" charset="0"/>
              </a:rPr>
              <a:t>Quinupristin</a:t>
            </a:r>
            <a:r>
              <a:rPr lang="en-US" sz="1600" b="1" u="sng" dirty="0">
                <a:cs typeface="Times New Roman" charset="0"/>
              </a:rPr>
              <a:t> </a:t>
            </a:r>
          </a:p>
          <a:p>
            <a:pPr marL="0" lvl="1" algn="ctr"/>
            <a:r>
              <a:rPr lang="en-US" sz="1600" b="1" u="sng" dirty="0" err="1">
                <a:cs typeface="Times New Roman" charset="0"/>
              </a:rPr>
              <a:t>dalfopristin</a:t>
            </a:r>
            <a:endParaRPr lang="en-US" sz="1600" b="1" u="sng" dirty="0">
              <a:cs typeface="Times New Roman" charset="0"/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212226" y="2398120"/>
            <a:ext cx="1558349" cy="685800"/>
          </a:xfrm>
          <a:prstGeom prst="bracePair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شكل بيضاوي 59"/>
          <p:cNvSpPr/>
          <p:nvPr/>
        </p:nvSpPr>
        <p:spPr>
          <a:xfrm>
            <a:off x="5248693" y="4055038"/>
            <a:ext cx="1558349" cy="685800"/>
          </a:xfrm>
          <a:prstGeom prst="bracePair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شكل بيضاوي 60"/>
          <p:cNvSpPr/>
          <p:nvPr/>
        </p:nvSpPr>
        <p:spPr>
          <a:xfrm>
            <a:off x="5212226" y="3226579"/>
            <a:ext cx="1558349" cy="685800"/>
          </a:xfrm>
          <a:prstGeom prst="bracePair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2" name="مستطيل 61"/>
          <p:cNvSpPr/>
          <p:nvPr/>
        </p:nvSpPr>
        <p:spPr>
          <a:xfrm>
            <a:off x="5477782" y="2542499"/>
            <a:ext cx="11001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err="1">
                <a:cs typeface="Times New Roman" charset="0"/>
              </a:rPr>
              <a:t>Rifamycins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5453464" y="3357089"/>
            <a:ext cx="1162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Quinolones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5337407" y="4228661"/>
            <a:ext cx="1431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dirty="0">
                <a:cs typeface="Times New Roman" charset="0"/>
              </a:rPr>
              <a:t>Metronidazole</a:t>
            </a:r>
          </a:p>
        </p:txBody>
      </p:sp>
      <p:sp>
        <p:nvSpPr>
          <p:cNvPr id="65" name="مستطيل 64"/>
          <p:cNvSpPr/>
          <p:nvPr/>
        </p:nvSpPr>
        <p:spPr>
          <a:xfrm>
            <a:off x="9821552" y="4055038"/>
            <a:ext cx="2066168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mtClean="0">
              <a:solidFill>
                <a:srgbClr val="4D671B"/>
              </a:solidFill>
              <a:latin typeface="Times New Roman" charset="0"/>
              <a:cs typeface="Times New Roman" charset="0"/>
            </a:endParaRPr>
          </a:p>
          <a:p>
            <a:endParaRPr lang="en-US" dirty="0">
              <a:solidFill>
                <a:srgbClr val="4D671B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7257139" y="2086774"/>
            <a:ext cx="23334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Inhibit folate metabolism</a:t>
            </a:r>
          </a:p>
        </p:txBody>
      </p:sp>
      <p:sp>
        <p:nvSpPr>
          <p:cNvPr id="68" name="شكل بيضاوي 67"/>
          <p:cNvSpPr/>
          <p:nvPr/>
        </p:nvSpPr>
        <p:spPr>
          <a:xfrm>
            <a:off x="7524359" y="3376813"/>
            <a:ext cx="1732554" cy="685800"/>
          </a:xfrm>
          <a:prstGeom prst="bracePair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شكل بيضاوي 68"/>
          <p:cNvSpPr/>
          <p:nvPr/>
        </p:nvSpPr>
        <p:spPr>
          <a:xfrm>
            <a:off x="7566588" y="2572095"/>
            <a:ext cx="1558349" cy="685800"/>
          </a:xfrm>
          <a:prstGeom prst="bracePair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ستطيل 69"/>
          <p:cNvSpPr/>
          <p:nvPr/>
        </p:nvSpPr>
        <p:spPr>
          <a:xfrm>
            <a:off x="7712807" y="2748120"/>
            <a:ext cx="13592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600" b="1" u="sng" dirty="0">
                <a:cs typeface="Times New Roman" charset="0"/>
              </a:rPr>
              <a:t>Trimethoprim</a:t>
            </a:r>
          </a:p>
        </p:txBody>
      </p:sp>
      <p:sp>
        <p:nvSpPr>
          <p:cNvPr id="66" name="مستطيل 65"/>
          <p:cNvSpPr/>
          <p:nvPr/>
        </p:nvSpPr>
        <p:spPr>
          <a:xfrm>
            <a:off x="7547841" y="3512631"/>
            <a:ext cx="16855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="1" u="sng" dirty="0">
                <a:cs typeface="Times New Roman" charset="0"/>
              </a:rPr>
              <a:t>Sulfamethoxazole</a:t>
            </a:r>
          </a:p>
        </p:txBody>
      </p:sp>
      <p:sp>
        <p:nvSpPr>
          <p:cNvPr id="71" name="مستطيل 70"/>
          <p:cNvSpPr/>
          <p:nvPr/>
        </p:nvSpPr>
        <p:spPr>
          <a:xfrm>
            <a:off x="-314143" y="6391251"/>
            <a:ext cx="5717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b="1" u="sng" dirty="0"/>
              <a:t>###</a:t>
            </a:r>
            <a:r>
              <a:rPr lang="x-none" b="1" u="sng" dirty="0"/>
              <a:t>مهم تعرف الامثلة تحت كل نوع ممكن يسألك بالإختبار</a:t>
            </a:r>
            <a:r>
              <a:rPr lang="ar-SA" b="1" u="sng" dirty="0"/>
              <a:t>(تحتها خط )</a:t>
            </a:r>
            <a:endParaRPr lang="en-US" b="1" u="sng" dirty="0"/>
          </a:p>
        </p:txBody>
      </p:sp>
      <p:cxnSp>
        <p:nvCxnSpPr>
          <p:cNvPr id="4" name="Straight Arrow Connector 3"/>
          <p:cNvCxnSpPr>
            <a:stCxn id="27" idx="2"/>
            <a:endCxn id="31" idx="3"/>
          </p:cNvCxnSpPr>
          <p:nvPr/>
        </p:nvCxnSpPr>
        <p:spPr>
          <a:xfrm>
            <a:off x="1470296" y="2597469"/>
            <a:ext cx="6018" cy="16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4921069">
            <a:off x="2865128" y="3382123"/>
            <a:ext cx="634719" cy="694655"/>
          </a:xfrm>
          <a:prstGeom prst="arc">
            <a:avLst>
              <a:gd name="adj1" fmla="val 9737568"/>
              <a:gd name="adj2" fmla="val 4454844"/>
            </a:avLst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>
          <a:xfrm rot="14921069">
            <a:off x="2699627" y="4211885"/>
            <a:ext cx="634719" cy="694655"/>
          </a:xfrm>
          <a:prstGeom prst="arc">
            <a:avLst>
              <a:gd name="adj1" fmla="val 8441798"/>
              <a:gd name="adj2" fmla="val 4454844"/>
            </a:avLst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rot="14921069">
            <a:off x="2479552" y="5189429"/>
            <a:ext cx="892642" cy="694655"/>
          </a:xfrm>
          <a:prstGeom prst="arc">
            <a:avLst>
              <a:gd name="adj1" fmla="val 8441798"/>
              <a:gd name="adj2" fmla="val 4454844"/>
            </a:avLst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دمعة 71"/>
          <p:cNvSpPr/>
          <p:nvPr/>
        </p:nvSpPr>
        <p:spPr>
          <a:xfrm>
            <a:off x="11120518" y="0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0" eaLnBrk="1" latinLnBrk="0" hangingPunct="1"/>
            <a:r>
              <a:rPr lang="en-US" sz="2200" b="1" dirty="0" smtClean="0"/>
              <a:t>***</a:t>
            </a:r>
            <a:endParaRPr lang="ar-SA" sz="2200" b="1" dirty="0"/>
          </a:p>
        </p:txBody>
      </p:sp>
      <p:sp>
        <p:nvSpPr>
          <p:cNvPr id="2" name="مستطيل 1"/>
          <p:cNvSpPr/>
          <p:nvPr/>
        </p:nvSpPr>
        <p:spPr>
          <a:xfrm>
            <a:off x="10078020" y="1192506"/>
            <a:ext cx="13476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Miscellaneous</a:t>
            </a:r>
            <a:endParaRPr lang="ar-SA" sz="1600" b="1" i="1" dirty="0">
              <a:solidFill>
                <a:srgbClr val="FF0000"/>
              </a:solidFill>
              <a:latin typeface="+mj-lt"/>
              <a:cs typeface="Times New Roman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986247" y="2471009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>
                <a:cs typeface="Times New Roman" charset="0"/>
              </a:rPr>
              <a:t>Metronidazole</a:t>
            </a:r>
            <a:endParaRPr lang="ar-SA" dirty="0"/>
          </a:p>
        </p:txBody>
      </p:sp>
      <p:sp>
        <p:nvSpPr>
          <p:cNvPr id="17" name="مستطيل 16"/>
          <p:cNvSpPr/>
          <p:nvPr/>
        </p:nvSpPr>
        <p:spPr>
          <a:xfrm>
            <a:off x="10146851" y="3315459"/>
            <a:ext cx="12099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>
                <a:cs typeface="Times New Roman" charset="0"/>
              </a:rPr>
              <a:t>Daptomycin</a:t>
            </a:r>
            <a:endParaRPr lang="en-US" sz="1600" b="1" u="sng" dirty="0">
              <a:cs typeface="Times New Roman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9783014" y="4132936"/>
            <a:ext cx="2061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Times New Roman" charset="0"/>
              </a:rPr>
              <a:t>Miscellaneous : including</a:t>
            </a:r>
          </a:p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Times New Roman" charset="0"/>
              </a:rPr>
              <a:t> many thing of different kinds</a:t>
            </a:r>
            <a:endParaRPr lang="en-US" sz="1200" dirty="0">
              <a:solidFill>
                <a:schemeClr val="bg1">
                  <a:lumMod val="50000"/>
                </a:schemeClr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37" y="79780"/>
            <a:ext cx="534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b="1" dirty="0" smtClean="0"/>
              <a:t>###</a:t>
            </a:r>
            <a:r>
              <a:rPr lang="x-none" b="1" dirty="0" smtClean="0"/>
              <a:t>مهم تعرف الامثلة تحت ال </a:t>
            </a:r>
            <a:r>
              <a:rPr lang="en-GB" b="1" dirty="0" smtClean="0"/>
              <a:t>Bactericidal and Bacteriostatic</a:t>
            </a:r>
            <a:endParaRPr lang="en-US" b="1" dirty="0"/>
          </a:p>
        </p:txBody>
      </p:sp>
      <p:sp>
        <p:nvSpPr>
          <p:cNvPr id="8" name="مجسم مشطوف الحواف 4"/>
          <p:cNvSpPr/>
          <p:nvPr/>
        </p:nvSpPr>
        <p:spPr>
          <a:xfrm>
            <a:off x="410613" y="637073"/>
            <a:ext cx="1860550" cy="6020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06792" y="771013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</a:pPr>
            <a:r>
              <a:rPr lang="en-US" b="1" u="sng">
                <a:solidFill>
                  <a:schemeClr val="tx2"/>
                </a:solidFill>
                <a:latin typeface="Times New Roman" charset="0"/>
                <a:cs typeface="Times New Roman" charset="0"/>
              </a:rPr>
              <a:t>Bactericidal</a:t>
            </a:r>
            <a:r>
              <a:rPr lang="en-US" b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   </a:t>
            </a:r>
            <a:endParaRPr lang="en-US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97021" y="1245709"/>
            <a:ext cx="2169965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altLang="en-US" sz="2000" b="1" u="sng" dirty="0"/>
              <a:t>Penicillin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 err="1"/>
              <a:t>Cephalosporins</a:t>
            </a:r>
            <a:endParaRPr lang="en-US" altLang="en-US" sz="2000" b="1" u="sng" dirty="0"/>
          </a:p>
          <a:p>
            <a:pPr>
              <a:buClr>
                <a:srgbClr val="CCCC00"/>
              </a:buClr>
            </a:pPr>
            <a:r>
              <a:rPr lang="en-US" altLang="en-US" sz="2000" b="1" u="sng" dirty="0" err="1"/>
              <a:t>Carbapenems</a:t>
            </a:r>
            <a:endParaRPr lang="en-US" altLang="en-US" sz="2000" b="1" u="sng" dirty="0"/>
          </a:p>
          <a:p>
            <a:pPr>
              <a:buClr>
                <a:srgbClr val="CCCC00"/>
              </a:buClr>
            </a:pPr>
            <a:r>
              <a:rPr lang="en-US" altLang="en-US" sz="2000" b="1" u="sng" dirty="0" err="1"/>
              <a:t>Monobactams</a:t>
            </a:r>
            <a:endParaRPr lang="en-US" altLang="en-US" sz="2000" b="1" u="sng" dirty="0"/>
          </a:p>
          <a:p>
            <a:pPr>
              <a:buClr>
                <a:srgbClr val="CCCC00"/>
              </a:buClr>
            </a:pPr>
            <a:r>
              <a:rPr lang="en-US" altLang="en-US" sz="2000" b="1" u="sng" dirty="0"/>
              <a:t>Vancomycin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/>
              <a:t>Aminoglycosides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/>
              <a:t>Fluoroquinolones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/>
              <a:t>Metronidazole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 smtClean="0"/>
              <a:t>Rifampin</a:t>
            </a:r>
          </a:p>
          <a:p>
            <a:pPr>
              <a:buClr>
                <a:srgbClr val="CCCC00"/>
              </a:buClr>
            </a:pPr>
            <a:r>
              <a:rPr lang="en-US" altLang="en-US" sz="2000" b="1" u="sng" dirty="0" smtClean="0"/>
              <a:t>Isoniazid</a:t>
            </a:r>
            <a:endParaRPr lang="en-US" altLang="en-US" sz="2000" b="1" u="sng" dirty="0"/>
          </a:p>
        </p:txBody>
      </p:sp>
      <p:sp>
        <p:nvSpPr>
          <p:cNvPr id="27" name="مجسم مشطوف الحواف 4"/>
          <p:cNvSpPr/>
          <p:nvPr/>
        </p:nvSpPr>
        <p:spPr>
          <a:xfrm>
            <a:off x="385921" y="4603769"/>
            <a:ext cx="1860550" cy="6020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544190" y="4720126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</a:pPr>
            <a:r>
              <a:rPr lang="en-US" b="1" u="sng">
                <a:solidFill>
                  <a:schemeClr val="tx2"/>
                </a:solidFill>
                <a:latin typeface="Times New Roman" charset="0"/>
                <a:cs typeface="Times New Roman" charset="0"/>
              </a:rPr>
              <a:t>Bacteriostatic</a:t>
            </a:r>
            <a:endParaRPr lang="en-US" b="1" u="sng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297021" y="5212405"/>
            <a:ext cx="203835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err="1">
                <a:latin typeface="Times New Roman" charset="0"/>
                <a:cs typeface="Times New Roman" charset="0"/>
              </a:rPr>
              <a:t>Tetracyclines</a:t>
            </a:r>
            <a:endParaRPr lang="en-US" sz="2000" b="1" u="sng" dirty="0">
              <a:latin typeface="Times New Roman" charset="0"/>
              <a:cs typeface="Times New Roman" charset="0"/>
            </a:endParaRPr>
          </a:p>
          <a:p>
            <a:pPr>
              <a:buClr>
                <a:srgbClr val="CCCC00"/>
              </a:buClr>
            </a:pPr>
            <a:r>
              <a:rPr lang="en-US" sz="2000" b="1" u="sng" dirty="0">
                <a:latin typeface="Times New Roman" charset="0"/>
                <a:cs typeface="Times New Roman" charset="0"/>
              </a:rPr>
              <a:t>Doxycycline</a:t>
            </a:r>
          </a:p>
          <a:p>
            <a:pPr>
              <a:buClr>
                <a:srgbClr val="CCCC00"/>
              </a:buClr>
            </a:pPr>
            <a:r>
              <a:rPr lang="en-US" sz="2000" b="1" u="sng" dirty="0">
                <a:latin typeface="Times New Roman" charset="0"/>
                <a:cs typeface="Times New Roman" charset="0"/>
              </a:rPr>
              <a:t>Macrolides</a:t>
            </a:r>
          </a:p>
          <a:p>
            <a:pPr>
              <a:buClr>
                <a:srgbClr val="CCCC00"/>
              </a:buClr>
            </a:pPr>
            <a:r>
              <a:rPr lang="en-US" sz="2000" b="1" u="sng" dirty="0">
                <a:latin typeface="Times New Roman" charset="0"/>
                <a:cs typeface="Times New Roman" charset="0"/>
              </a:rPr>
              <a:t>Sulfonamides</a:t>
            </a:r>
          </a:p>
        </p:txBody>
      </p:sp>
      <p:sp>
        <p:nvSpPr>
          <p:cNvPr id="30" name="دمعة 29"/>
          <p:cNvSpPr/>
          <p:nvPr/>
        </p:nvSpPr>
        <p:spPr>
          <a:xfrm>
            <a:off x="11120518" y="0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0" eaLnBrk="1" latinLnBrk="0" hangingPunct="1"/>
            <a:r>
              <a:rPr lang="en-US" sz="2200" b="1" dirty="0" smtClean="0"/>
              <a:t>***</a:t>
            </a:r>
            <a:endParaRPr lang="ar-SA" sz="2200" b="1" dirty="0"/>
          </a:p>
        </p:txBody>
      </p:sp>
      <p:sp>
        <p:nvSpPr>
          <p:cNvPr id="32" name="مستطيل 31"/>
          <p:cNvSpPr/>
          <p:nvPr/>
        </p:nvSpPr>
        <p:spPr>
          <a:xfrm>
            <a:off x="8545904" y="955679"/>
            <a:ext cx="33567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Antibiotic for Anaerobic 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 Metronidazole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Moxifloxacin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Clindamycin</a:t>
            </a:r>
          </a:p>
        </p:txBody>
      </p:sp>
      <p:sp>
        <p:nvSpPr>
          <p:cNvPr id="33" name="مستطيل 32"/>
          <p:cNvSpPr/>
          <p:nvPr/>
        </p:nvSpPr>
        <p:spPr>
          <a:xfrm>
            <a:off x="8545904" y="2365790"/>
            <a:ext cx="335676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Antibiotic for +</a:t>
            </a:r>
            <a:r>
              <a:rPr lang="en-US" sz="2000" b="1" u="sng" dirty="0" err="1" smtClean="0">
                <a:latin typeface="Times New Roman" charset="0"/>
                <a:cs typeface="Times New Roman" charset="0"/>
              </a:rPr>
              <a:t>ve</a:t>
            </a:r>
            <a:r>
              <a:rPr lang="en-US" sz="2000" b="1" u="sng" dirty="0" smtClean="0">
                <a:latin typeface="Times New Roman" charset="0"/>
                <a:cs typeface="Times New Roman" charset="0"/>
              </a:rPr>
              <a:t> gram only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smtClean="0">
                <a:solidFill>
                  <a:schemeClr val="tx1"/>
                </a:solidFill>
              </a:rPr>
              <a:t>Vancomycin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>
                <a:solidFill>
                  <a:schemeClr val="tx1"/>
                </a:solidFill>
              </a:rPr>
              <a:t>Cephalexin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8545904" y="3468125"/>
            <a:ext cx="335676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smtClean="0">
                <a:latin typeface="Times New Roman" charset="0"/>
                <a:cs typeface="Times New Roman" charset="0"/>
              </a:rPr>
              <a:t>Antibiotic for -</a:t>
            </a:r>
            <a:r>
              <a:rPr lang="en-US" sz="2000" b="1" u="sng" dirty="0" err="1" smtClean="0">
                <a:latin typeface="Times New Roman" charset="0"/>
                <a:cs typeface="Times New Roman" charset="0"/>
              </a:rPr>
              <a:t>ve</a:t>
            </a:r>
            <a:r>
              <a:rPr lang="en-US" sz="2000" b="1" u="sng" dirty="0" smtClean="0">
                <a:latin typeface="Times New Roman" charset="0"/>
                <a:cs typeface="Times New Roman" charset="0"/>
              </a:rPr>
              <a:t> gram only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err="1" smtClean="0">
                <a:solidFill>
                  <a:schemeClr val="tx1"/>
                </a:solidFill>
              </a:rPr>
              <a:t>Colistin</a:t>
            </a:r>
            <a:r>
              <a:rPr lang="en-US" sz="2000" b="1" u="sng" dirty="0" smtClean="0">
                <a:solidFill>
                  <a:schemeClr val="tx1"/>
                </a:solidFill>
              </a:rPr>
              <a:t> &amp; </a:t>
            </a:r>
            <a:r>
              <a:rPr lang="en-US" sz="2000" b="1" u="sng" dirty="0" err="1"/>
              <a:t>Polymyxin</a:t>
            </a:r>
            <a:r>
              <a:rPr lang="en-US" sz="2000" b="1" u="sng" dirty="0"/>
              <a:t> B 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>
                <a:solidFill>
                  <a:schemeClr val="tx1"/>
                </a:solidFill>
              </a:rPr>
              <a:t>Aminoglycosides 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/>
              <a:t>Fluoroquinolones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marL="342900" lvl="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smtClean="0">
                <a:solidFill>
                  <a:schemeClr val="tx1"/>
                </a:solidFill>
              </a:rPr>
              <a:t>Sulfadiazine</a:t>
            </a:r>
            <a:endParaRPr lang="ar-SA" sz="2000" b="1" u="sng" dirty="0">
              <a:solidFill>
                <a:schemeClr val="tx1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881928" y="499675"/>
            <a:ext cx="1930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CC00"/>
              </a:buClr>
            </a:pPr>
            <a:r>
              <a:rPr lang="en-US" b="1" dirty="0" smtClean="0">
                <a:latin typeface="Times New Roman" charset="0"/>
                <a:cs typeface="Times New Roman" charset="0"/>
              </a:rPr>
              <a:t>Narrow spectrum</a:t>
            </a:r>
            <a:endParaRPr lang="en-US" b="1" dirty="0">
              <a:latin typeface="Times New Roman" charset="0"/>
              <a:cs typeface="Times New Roman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655490" y="1245709"/>
            <a:ext cx="4669899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smtClean="0">
                <a:solidFill>
                  <a:schemeClr val="tx1"/>
                </a:solidFill>
              </a:rPr>
              <a:t>Can cause Nephrotoxicity as side effect</a:t>
            </a:r>
            <a:endParaRPr lang="en-US" sz="2000" b="1" u="sng" dirty="0">
              <a:solidFill>
                <a:schemeClr val="tx1"/>
              </a:solidFill>
            </a:endParaRP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>
                <a:solidFill>
                  <a:schemeClr val="tx1"/>
                </a:solidFill>
              </a:rPr>
              <a:t>Aminoglycosides 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err="1">
                <a:solidFill>
                  <a:schemeClr val="tx1"/>
                </a:solidFill>
              </a:rPr>
              <a:t>Colistin</a:t>
            </a:r>
            <a:r>
              <a:rPr lang="en-US" sz="2000" b="1" u="sng" dirty="0">
                <a:solidFill>
                  <a:schemeClr val="tx1"/>
                </a:solidFill>
              </a:rPr>
              <a:t> &amp; </a:t>
            </a:r>
            <a:r>
              <a:rPr lang="en-US" sz="2000" b="1" u="sng" dirty="0" err="1"/>
              <a:t>Polymyxin</a:t>
            </a:r>
            <a:r>
              <a:rPr lang="en-US" sz="2000" b="1" u="sng" dirty="0"/>
              <a:t> B </a:t>
            </a:r>
            <a:endParaRPr lang="en-US" sz="2000" b="1" u="sng" dirty="0" smtClean="0"/>
          </a:p>
          <a:p>
            <a:pPr>
              <a:buClr>
                <a:srgbClr val="CCCC00"/>
              </a:buClr>
            </a:pPr>
            <a:r>
              <a:rPr lang="en-US" sz="2000" b="1" u="sng" dirty="0">
                <a:solidFill>
                  <a:schemeClr val="tx1"/>
                </a:solidFill>
              </a:rPr>
              <a:t>Can cause </a:t>
            </a:r>
            <a:r>
              <a:rPr lang="en-US" sz="2000" b="1" u="sng" dirty="0" smtClean="0">
                <a:solidFill>
                  <a:schemeClr val="tx1"/>
                </a:solidFill>
              </a:rPr>
              <a:t>hepatotoxicity as </a:t>
            </a:r>
            <a:r>
              <a:rPr lang="en-US" sz="2000" b="1" u="sng" dirty="0">
                <a:solidFill>
                  <a:schemeClr val="tx1"/>
                </a:solidFill>
              </a:rPr>
              <a:t>side </a:t>
            </a:r>
            <a:r>
              <a:rPr lang="en-US" sz="2000" b="1" u="sng" dirty="0" smtClean="0">
                <a:solidFill>
                  <a:schemeClr val="tx1"/>
                </a:solidFill>
              </a:rPr>
              <a:t>effect</a:t>
            </a:r>
            <a:endParaRPr lang="en-US" sz="2000" b="1" u="sng" dirty="0">
              <a:solidFill>
                <a:schemeClr val="tx1"/>
              </a:solidFill>
            </a:endParaRP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altLang="en-US" sz="2000" b="1" u="sng" dirty="0" smtClean="0"/>
              <a:t>Rifampin</a:t>
            </a:r>
          </a:p>
          <a:p>
            <a:pPr>
              <a:buClr>
                <a:srgbClr val="CCCC00"/>
              </a:buClr>
            </a:pPr>
            <a:r>
              <a:rPr lang="en-US" sz="2000" b="1" u="sng" dirty="0">
                <a:solidFill>
                  <a:schemeClr val="tx1"/>
                </a:solidFill>
              </a:rPr>
              <a:t>Can cause </a:t>
            </a:r>
            <a:r>
              <a:rPr lang="en-US" sz="2000" b="1" u="sng" dirty="0" smtClean="0">
                <a:solidFill>
                  <a:schemeClr val="tx1"/>
                </a:solidFill>
              </a:rPr>
              <a:t>Hypersensitivity as </a:t>
            </a:r>
            <a:r>
              <a:rPr lang="en-US" sz="2000" b="1" u="sng" dirty="0">
                <a:solidFill>
                  <a:schemeClr val="tx1"/>
                </a:solidFill>
              </a:rPr>
              <a:t>side effect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err="1" smtClean="0">
                <a:solidFill>
                  <a:schemeClr val="tx1"/>
                </a:solidFill>
              </a:rPr>
              <a:t>Penicillins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err="1">
                <a:solidFill>
                  <a:schemeClr val="tx1"/>
                </a:solidFill>
              </a:rPr>
              <a:t>C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ephalosphorins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3655490" y="3912044"/>
            <a:ext cx="466989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CCCC00"/>
              </a:buClr>
            </a:pPr>
            <a:r>
              <a:rPr lang="en-US" sz="2000" b="1" u="sng" dirty="0" smtClean="0">
                <a:solidFill>
                  <a:schemeClr val="tx1"/>
                </a:solidFill>
              </a:rPr>
              <a:t>We can not use it with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pregency</a:t>
            </a:r>
            <a:r>
              <a:rPr lang="en-US" sz="2000" b="1" u="sng" dirty="0" smtClean="0">
                <a:solidFill>
                  <a:schemeClr val="tx1"/>
                </a:solidFill>
              </a:rPr>
              <a:t> women </a:t>
            </a:r>
          </a:p>
          <a:p>
            <a:pPr marL="342900" indent="-342900">
              <a:buClr>
                <a:srgbClr val="CCCC00"/>
              </a:buClr>
              <a:buFont typeface="Wingdings" charset="2"/>
              <a:buChar char="ü"/>
            </a:pPr>
            <a:r>
              <a:rPr lang="en-US" sz="2000" b="1" u="sng" dirty="0" err="1">
                <a:solidFill>
                  <a:schemeClr val="tx1"/>
                </a:solidFill>
              </a:rPr>
              <a:t>Tetracyclines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876" y="-208722"/>
            <a:ext cx="6056244" cy="1053549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  <a:defRPr/>
            </a:pPr>
            <a:r>
              <a:rPr lang="en-US" sz="3200" u="sng" dirty="0" err="1">
                <a:ln w="0"/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3200" u="sng" dirty="0" err="1" smtClean="0">
                <a:ln w="0"/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ntituberculous</a:t>
            </a:r>
            <a:r>
              <a:rPr lang="en-US" sz="3200" u="sng" dirty="0" smtClean="0">
                <a:ln w="0"/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agents:</a:t>
            </a:r>
            <a:endParaRPr lang="en-US" sz="3200" u="sng" dirty="0">
              <a:ln w="0"/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3632" y="759099"/>
            <a:ext cx="2148094" cy="19161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dirty="0">
                <a:solidFill>
                  <a:schemeClr val="accent1"/>
                </a:solidFill>
              </a:rPr>
              <a:t>First line</a:t>
            </a:r>
            <a:r>
              <a:rPr lang="en-US" dirty="0"/>
              <a:t>: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Courier New" charset="0"/>
              <a:buChar char="o"/>
              <a:defRPr/>
            </a:pPr>
            <a:r>
              <a:rPr lang="en-US" dirty="0"/>
              <a:t> </a:t>
            </a:r>
            <a:r>
              <a:rPr lang="en-US" dirty="0" err="1" smtClean="0"/>
              <a:t>Isonlazide</a:t>
            </a:r>
            <a:r>
              <a:rPr lang="en-US" dirty="0" smtClean="0"/>
              <a:t> (</a:t>
            </a:r>
            <a:r>
              <a:rPr lang="en-US" dirty="0" err="1" smtClean="0"/>
              <a:t>inh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Courier New" charset="0"/>
              <a:buChar char="o"/>
              <a:defRPr/>
            </a:pPr>
            <a:r>
              <a:rPr lang="en-US" dirty="0"/>
              <a:t>R</a:t>
            </a:r>
            <a:r>
              <a:rPr lang="en-US" dirty="0" smtClean="0"/>
              <a:t>ifampicin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Courier New" charset="0"/>
              <a:buChar char="o"/>
              <a:defRPr/>
            </a:pPr>
            <a:r>
              <a:rPr lang="en-US" dirty="0"/>
              <a:t>E</a:t>
            </a:r>
            <a:r>
              <a:rPr lang="en-US" dirty="0" smtClean="0"/>
              <a:t>thambutol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Courier New" charset="0"/>
              <a:buChar char="o"/>
              <a:defRPr/>
            </a:pPr>
            <a:r>
              <a:rPr lang="en-US" dirty="0"/>
              <a:t>P</a:t>
            </a:r>
            <a:r>
              <a:rPr lang="en-US" dirty="0" smtClean="0"/>
              <a:t>yrazinamide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386014" y="759099"/>
            <a:ext cx="2148094" cy="169892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n-US" altLang="en-US" b="1" dirty="0" smtClean="0">
                <a:solidFill>
                  <a:schemeClr val="accent1"/>
                </a:solidFill>
                <a:latin typeface="+mn-lt"/>
                <a:cs typeface="+mn-cs"/>
              </a:rPr>
              <a:t>second line</a:t>
            </a:r>
            <a:r>
              <a:rPr lang="en-US" altLang="en-US" dirty="0" smtClean="0">
                <a:solidFill>
                  <a:schemeClr val="accent1"/>
                </a:solidFill>
                <a:latin typeface="Footlight MT Light" panose="0204060206030A020304" pitchFamily="18" charset="0"/>
              </a:rPr>
              <a:t>: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Courier New" charset="0"/>
              <a:buChar char="o"/>
            </a:pPr>
            <a:r>
              <a:rPr lang="en-US" altLang="en-US" dirty="0" smtClean="0">
                <a:latin typeface="+mn-lt"/>
                <a:cs typeface="+mn-cs"/>
              </a:rPr>
              <a:t>streptomycin 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Courier New" charset="0"/>
              <a:buChar char="o"/>
            </a:pPr>
            <a:r>
              <a:rPr lang="en-US" altLang="en-US" dirty="0" smtClean="0">
                <a:latin typeface="+mn-lt"/>
                <a:cs typeface="+mn-cs"/>
              </a:rPr>
              <a:t>PASA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Courier New" charset="0"/>
              <a:buChar char="o"/>
              <a:defRPr/>
            </a:pPr>
            <a:r>
              <a:rPr lang="en-US" altLang="en-US" dirty="0" err="1" smtClean="0">
                <a:latin typeface="+mn-lt"/>
                <a:cs typeface="+mn-cs"/>
              </a:rPr>
              <a:t>cycloserine</a:t>
            </a:r>
            <a:r>
              <a:rPr lang="en-US" altLang="en-US" dirty="0" smtClean="0">
                <a:latin typeface="+mn-lt"/>
                <a:cs typeface="+mn-cs"/>
              </a:rPr>
              <a:t>,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Courier New" charset="0"/>
              <a:buChar char="o"/>
            </a:pPr>
            <a:r>
              <a:rPr lang="en-US" altLang="en-US" dirty="0" err="1" smtClean="0">
                <a:latin typeface="+mn-lt"/>
                <a:cs typeface="+mn-cs"/>
              </a:rPr>
              <a:t>capreomycin</a:t>
            </a:r>
            <a:endParaRPr lang="en-US" altLang="en-US" dirty="0">
              <a:latin typeface="+mn-lt"/>
              <a:cs typeface="+mn-cs"/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2322445" y="2478508"/>
            <a:ext cx="2358473" cy="48225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2386014" y="2458026"/>
            <a:ext cx="23584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If the 1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line does not work, they use the 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line </a:t>
            </a:r>
            <a:endParaRPr lang="ar-SA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98544"/>
              </p:ext>
            </p:extLst>
          </p:nvPr>
        </p:nvGraphicFramePr>
        <p:xfrm>
          <a:off x="205782" y="3764982"/>
          <a:ext cx="11555715" cy="263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39"/>
                <a:gridCol w="2903707"/>
                <a:gridCol w="2390012"/>
                <a:gridCol w="347445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Antibiotics class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ACTION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S/E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</a:rPr>
                        <a:t>Anti TB </a:t>
                      </a:r>
                      <a:r>
                        <a:rPr lang="en-US" sz="1600" dirty="0" err="1">
                          <a:effectLst/>
                        </a:rPr>
                        <a:t>isoniazide</a:t>
                      </a:r>
                      <a:r>
                        <a:rPr lang="en-US" sz="1600" dirty="0">
                          <a:effectLst/>
                        </a:rPr>
                        <a:t> (INH)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Bacteriocidal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 lung tissue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T.B treatment and prophylaxis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Hepatotoxicity </a:t>
                      </a:r>
                      <a:endParaRPr lang="en-US" sz="16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peripheral neuropathy </a:t>
                      </a:r>
                      <a:r>
                        <a:rPr lang="en-US" sz="1600" baseline="0" dirty="0" smtClean="0">
                          <a:effectLst/>
                        </a:rPr>
                        <a:t> (</a:t>
                      </a:r>
                      <a:r>
                        <a:rPr lang="en-US" sz="1200" dirty="0" smtClean="0">
                          <a:hlinkClick r:id="rId2" action="ppaction://hlinkfile" tooltip="Pyridoxine"/>
                        </a:rPr>
                        <a:t>pyridoxine</a:t>
                      </a:r>
                      <a:r>
                        <a:rPr lang="en-US" sz="1200" dirty="0" smtClean="0"/>
                        <a:t> (vitamin B6))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err="1">
                          <a:effectLst/>
                        </a:rPr>
                        <a:t>Elhambiotd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bactericidal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concentrated </a:t>
                      </a:r>
                      <a:r>
                        <a:rPr lang="en-US" sz="1600" dirty="0">
                          <a:effectLst/>
                        </a:rPr>
                        <a:t>lung alveoli phagolysosome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TB treatment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Optic neurititis 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6225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</a:rPr>
                        <a:t>Pyrazinamide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Acid environment of macrophages 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 treatment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Hepatitis, </a:t>
                      </a:r>
                      <a:r>
                        <a:rPr lang="en-US" sz="1600" dirty="0" err="1" smtClean="0">
                          <a:effectLst/>
                        </a:rPr>
                        <a:t>arthraglia</a:t>
                      </a:r>
                      <a:r>
                        <a:rPr lang="en-US" sz="1600" dirty="0" smtClean="0">
                          <a:effectLst/>
                        </a:rPr>
                        <a:t> (gout)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Diagram 3"/>
          <p:cNvGraphicFramePr/>
          <p:nvPr>
            <p:extLst>
              <p:ext uri="{D42A27DB-BD31-4B8C-83A1-F6EECF244321}">
                <p14:modId xmlns:p14="http://schemas.microsoft.com/office/powerpoint/2010/main" val="1335004444"/>
              </p:ext>
            </p:extLst>
          </p:nvPr>
        </p:nvGraphicFramePr>
        <p:xfrm>
          <a:off x="6051068" y="248478"/>
          <a:ext cx="5945945" cy="3595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4"/>
          <p:cNvSpPr txBox="1"/>
          <p:nvPr/>
        </p:nvSpPr>
        <p:spPr>
          <a:xfrm>
            <a:off x="8954700" y="574433"/>
            <a:ext cx="271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dirty="0" smtClean="0"/>
              <a:t>###</a:t>
            </a:r>
            <a:r>
              <a:rPr lang="x-none" dirty="0" smtClean="0"/>
              <a:t>مطالبين فقط بال </a:t>
            </a:r>
            <a:r>
              <a:rPr lang="en-GB" dirty="0"/>
              <a:t>S</a:t>
            </a:r>
            <a:r>
              <a:rPr lang="en-GB" dirty="0" smtClean="0"/>
              <a:t>ide Effect</a:t>
            </a:r>
            <a:endParaRPr lang="en-US" dirty="0"/>
          </a:p>
        </p:txBody>
      </p:sp>
      <p:sp>
        <p:nvSpPr>
          <p:cNvPr id="13" name="دمعة 12"/>
          <p:cNvSpPr/>
          <p:nvPr/>
        </p:nvSpPr>
        <p:spPr>
          <a:xfrm>
            <a:off x="10882374" y="3071195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0" eaLnBrk="1" latinLnBrk="0" hangingPunct="1"/>
            <a:r>
              <a:rPr lang="en-US" sz="2200" b="1" dirty="0" smtClean="0"/>
              <a:t>***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6157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60701"/>
              </p:ext>
            </p:extLst>
          </p:nvPr>
        </p:nvGraphicFramePr>
        <p:xfrm>
          <a:off x="242070" y="719855"/>
          <a:ext cx="11221322" cy="418241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06092"/>
                <a:gridCol w="1846708"/>
                <a:gridCol w="2372509"/>
                <a:gridCol w="3796013"/>
              </a:tblGrid>
              <a:tr h="34193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Types</a:t>
                      </a:r>
                      <a:r>
                        <a:rPr lang="en-GB" sz="1600" baseline="0" dirty="0" smtClean="0"/>
                        <a:t> of Resistance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5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Innate resistance </a:t>
                      </a:r>
                      <a:r>
                        <a:rPr lang="en-US" sz="1400" dirty="0" smtClean="0"/>
                        <a:t>(primary resistance)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Acquired resistance (primary resistance)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Selective pressure resistance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11104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Naturally resistance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Called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Constitutive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resistance.</a:t>
                      </a:r>
                    </a:p>
                    <a:p>
                      <a:pPr marL="285750" indent="-285750">
                        <a:buFont typeface="Courier New"/>
                        <a:buChar char="o"/>
                      </a:pPr>
                      <a:endParaRPr lang="en-US" sz="16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/>
                        <a:defRPr/>
                      </a:pPr>
                      <a:r>
                        <a:rPr lang="en-US" sz="1600" dirty="0" err="1" smtClean="0"/>
                        <a:t>Eg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altLang="en-US" sz="1600" i="1" dirty="0" smtClean="0"/>
                        <a:t>Streptococcus</a:t>
                      </a:r>
                      <a:r>
                        <a:rPr lang="en-US" altLang="en-US" sz="1600" dirty="0" smtClean="0"/>
                        <a:t> &amp; anaerobes are resistant to gentamicin.</a:t>
                      </a:r>
                    </a:p>
                    <a:p>
                      <a:pPr marL="285750" indent="-285750">
                        <a:buFont typeface="Courier New"/>
                        <a:buChar char="o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600" baseline="0" dirty="0" smtClean="0"/>
                        <a:t>Mutation: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1600" baseline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Ex: </a:t>
                      </a: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</a:rPr>
                        <a:t>Mycobacterium Resistance to Streptomycin .</a:t>
                      </a:r>
                      <a:endParaRPr lang="en-US" alt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6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 </a:t>
                      </a:r>
                    </a:p>
                    <a:p>
                      <a:pPr marL="285750" indent="-285750">
                        <a:buFont typeface="Courier New"/>
                        <a:buChar char="o"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Called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Vertical</a:t>
                      </a:r>
                    </a:p>
                    <a:p>
                      <a:pPr marL="285750" indent="-285750">
                        <a:buFont typeface="Courier New"/>
                        <a:buChar char="o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Courier New"/>
                        <a:buChar char="o"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Mutation during replication in DNA formation </a:t>
                      </a:r>
                    </a:p>
                    <a:p>
                      <a:pPr marL="285750" indent="-285750">
                        <a:buFont typeface="Courier New"/>
                        <a:buChar char="o"/>
                      </a:pPr>
                      <a:endParaRPr lang="en-US" sz="16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>
                        <a:buFont typeface="Courier New"/>
                        <a:buChar char="o"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Mother to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2) Gene Transfer: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Acquired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from other bacteria 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Called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Horizontal 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Either </a:t>
                      </a:r>
                      <a:r>
                        <a:rPr lang="en-US" sz="1600" b="1" baseline="0" dirty="0" smtClean="0"/>
                        <a:t>Plasmid</a:t>
                      </a:r>
                      <a:r>
                        <a:rPr lang="en-US" sz="1600" baseline="0" dirty="0" smtClean="0"/>
                        <a:t> mediated 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using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sex </a:t>
                      </a:r>
                      <a:r>
                        <a:rPr lang="en-US" sz="1600" b="1" baseline="0" dirty="0" err="1" smtClean="0">
                          <a:solidFill>
                            <a:srgbClr val="0070C0"/>
                          </a:solidFill>
                        </a:rPr>
                        <a:t>pilli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(resistance transferred within same species)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Or through </a:t>
                      </a:r>
                      <a:r>
                        <a:rPr lang="en-US" sz="1600" b="1" baseline="0" dirty="0" smtClean="0"/>
                        <a:t>Transposons </a:t>
                      </a:r>
                      <a:r>
                        <a:rPr lang="en-US" sz="1600" b="0" baseline="0" dirty="0" smtClean="0"/>
                        <a:t>(can transfer resistance </a:t>
                      </a:r>
                      <a:r>
                        <a:rPr lang="en-US" sz="1600" b="0" baseline="0" dirty="0" smtClean="0">
                          <a:solidFill>
                            <a:srgbClr val="0070C0"/>
                          </a:solidFill>
                        </a:rPr>
                        <a:t>from gram +</a:t>
                      </a:r>
                      <a:r>
                        <a:rPr lang="en-US" sz="1600" b="0" baseline="0" dirty="0" err="1" smtClean="0">
                          <a:solidFill>
                            <a:srgbClr val="0070C0"/>
                          </a:solidFill>
                        </a:rPr>
                        <a:t>ve</a:t>
                      </a:r>
                      <a:r>
                        <a:rPr lang="en-US" sz="1600" b="0" baseline="0" dirty="0" smtClean="0">
                          <a:solidFill>
                            <a:srgbClr val="0070C0"/>
                          </a:solidFill>
                        </a:rPr>
                        <a:t> to –</a:t>
                      </a:r>
                      <a:r>
                        <a:rPr lang="en-US" sz="1600" b="0" baseline="0" dirty="0" err="1" smtClean="0">
                          <a:solidFill>
                            <a:srgbClr val="0070C0"/>
                          </a:solidFill>
                        </a:rPr>
                        <a:t>ve</a:t>
                      </a:r>
                      <a:r>
                        <a:rPr lang="en-US" sz="1600" b="0" baseline="0" dirty="0" smtClean="0"/>
                        <a:t>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Bacteria Mutant (like 1 in 10000)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And when Antibiotic used lead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to kill all sensitive stray </a:t>
                      </a:r>
                    </a:p>
                    <a:p>
                      <a:endParaRPr lang="en-US" sz="16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Resulting in survival of resistance stray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4858" y="176981"/>
            <a:ext cx="55210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Antibiotic Resistance in Bacteria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87354" y="4902269"/>
            <a:ext cx="83994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altLang="en-US" b="1" dirty="0">
                <a:solidFill>
                  <a:schemeClr val="folHlink"/>
                </a:solidFill>
              </a:rPr>
              <a:t>Cross resistance </a:t>
            </a:r>
            <a:r>
              <a:rPr lang="en-US" altLang="en-US" dirty="0"/>
              <a:t>: </a:t>
            </a:r>
          </a:p>
          <a:p>
            <a:pPr marL="285750" indent="-285750"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/>
              <a:t>Resistance to one group confer resistance to  other drug of the same group .</a:t>
            </a:r>
          </a:p>
          <a:p>
            <a:pPr>
              <a:buClr>
                <a:schemeClr val="tx1"/>
              </a:buClr>
            </a:pPr>
            <a:r>
              <a:rPr lang="en-US" altLang="en-US" dirty="0" err="1"/>
              <a:t>eg</a:t>
            </a:r>
            <a:r>
              <a:rPr lang="en-US" altLang="en-US" dirty="0"/>
              <a:t>. Resistance to </a:t>
            </a:r>
            <a:r>
              <a:rPr lang="en-US" altLang="en-US" b="1" dirty="0"/>
              <a:t>erythromycin</a:t>
            </a:r>
            <a:r>
              <a:rPr lang="en-US" altLang="en-US" dirty="0"/>
              <a:t> and </a:t>
            </a:r>
            <a:r>
              <a:rPr lang="en-US" altLang="en-US" b="1" dirty="0"/>
              <a:t>clindamycin</a:t>
            </a:r>
          </a:p>
          <a:p>
            <a:pPr>
              <a:buClr>
                <a:schemeClr val="tx1"/>
              </a:buClr>
            </a:pPr>
            <a:r>
              <a:rPr lang="en-US" altLang="en-US" b="1" dirty="0">
                <a:solidFill>
                  <a:schemeClr val="folHlink"/>
                </a:solidFill>
              </a:rPr>
              <a:t>Dissociate resistance</a:t>
            </a:r>
            <a:r>
              <a:rPr lang="en-US" altLang="en-US" dirty="0"/>
              <a:t>:</a:t>
            </a:r>
          </a:p>
          <a:p>
            <a:pPr marL="285750" indent="-285750"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/>
              <a:t> resistance to </a:t>
            </a:r>
            <a:r>
              <a:rPr lang="en-US" altLang="en-US" b="1" dirty="0"/>
              <a:t>gentamicin</a:t>
            </a:r>
            <a:r>
              <a:rPr lang="en-US" altLang="en-US" dirty="0"/>
              <a:t> does not confer resistance to </a:t>
            </a:r>
            <a:r>
              <a:rPr lang="en-US" altLang="en-US" b="1" dirty="0"/>
              <a:t>tobramycin</a:t>
            </a:r>
            <a:r>
              <a:rPr lang="en-US" alt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258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04896"/>
              </p:ext>
            </p:extLst>
          </p:nvPr>
        </p:nvGraphicFramePr>
        <p:xfrm>
          <a:off x="139057" y="1095858"/>
          <a:ext cx="11913886" cy="466628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822397"/>
                <a:gridCol w="4057650"/>
                <a:gridCol w="4033839"/>
              </a:tblGrid>
              <a:tr h="810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Mechanisms of resistance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Principles of antimicrobial therapy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Criteria for ideal antimicrobial agent</a:t>
                      </a:r>
                    </a:p>
                  </a:txBody>
                  <a:tcPr anchor="ctr"/>
                </a:tc>
              </a:tr>
              <a:tr h="3856015">
                <a:tc>
                  <a:txBody>
                    <a:bodyPr/>
                    <a:lstStyle/>
                    <a:p>
                      <a:r>
                        <a:rPr lang="en-US" dirty="0" smtClean="0"/>
                        <a:t>1- </a:t>
                      </a:r>
                      <a:r>
                        <a:rPr lang="en-US" b="1" dirty="0" smtClean="0"/>
                        <a:t>Permeability</a:t>
                      </a:r>
                      <a:r>
                        <a:rPr lang="en-US" dirty="0" smtClean="0"/>
                        <a:t> changed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2-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Modification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smtClean="0"/>
                        <a:t>of site of action,</a:t>
                      </a:r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Mutation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3- </a:t>
                      </a:r>
                      <a:r>
                        <a:rPr lang="en-US" b="1" dirty="0" smtClean="0"/>
                        <a:t>Inactivation</a:t>
                      </a:r>
                      <a:r>
                        <a:rPr lang="en-US" dirty="0" smtClean="0"/>
                        <a:t> by enzymes .</a:t>
                      </a:r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Beta- Lactamase </a:t>
                      </a:r>
                      <a:r>
                        <a:rPr lang="en-US" dirty="0" smtClean="0"/>
                        <a:t>&amp;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aminoglycoside</a:t>
                      </a:r>
                      <a:r>
                        <a:rPr lang="en-US" dirty="0" smtClean="0"/>
                        <a:t> inactivating enzymes.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4- Passing </a:t>
                      </a:r>
                      <a:r>
                        <a:rPr lang="en-US" b="1" dirty="0" smtClean="0"/>
                        <a:t>blocked metabolic reaction</a:t>
                      </a:r>
                      <a:r>
                        <a:rPr lang="en-US" dirty="0" smtClean="0"/>
                        <a:t> e.g.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PABA </a:t>
                      </a:r>
                      <a:r>
                        <a:rPr lang="en-US" dirty="0" smtClean="0"/>
                        <a:t>( </a:t>
                      </a:r>
                      <a:r>
                        <a:rPr lang="en-US" dirty="0" err="1" smtClean="0"/>
                        <a:t>para</a:t>
                      </a:r>
                      <a:r>
                        <a:rPr lang="en-US" dirty="0" smtClean="0"/>
                        <a:t> amino benzoic acid) </a:t>
                      </a: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 folic acid , and is plasmid mediated.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Indication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Choice of drug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Route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Dosage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Duration 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Distribution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Excretion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Toxicity 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US" dirty="0" smtClean="0"/>
                        <a:t>Combination use as in tuberculosis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</a:rPr>
                        <a:t>(SYNERGISTIC, ANTAGONISTIC or ADDIDITIVE) 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en-US" altLang="en-US" sz="1600" dirty="0" smtClean="0">
                          <a:solidFill>
                            <a:schemeClr val="tx1"/>
                          </a:solidFill>
                        </a:rPr>
                        <a:t>USE (</a:t>
                      </a:r>
                      <a:r>
                        <a:rPr lang="en-US" altLang="en-US" sz="1600" dirty="0" smtClean="0">
                          <a:solidFill>
                            <a:srgbClr val="FF0000"/>
                          </a:solidFill>
                        </a:rPr>
                        <a:t>PROPHYLAXIS</a:t>
                      </a:r>
                      <a:r>
                        <a:rPr lang="en-US" altLang="en-US" sz="1600" dirty="0" smtClean="0">
                          <a:solidFill>
                            <a:schemeClr val="tx1"/>
                          </a:solidFill>
                        </a:rPr>
                        <a:t>, EMPIRIC or DEFINITE)</a:t>
                      </a:r>
                    </a:p>
                    <a:p>
                      <a:pPr marL="285750" indent="-285750">
                        <a:buFont typeface="Wingdings" charset="2"/>
                        <a:buChar char="v"/>
                      </a:pP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dirty="0" smtClean="0"/>
                        <a:t>  Has </a:t>
                      </a:r>
                      <a:r>
                        <a:rPr lang="en-US" b="1" dirty="0" smtClean="0"/>
                        <a:t>selective</a:t>
                      </a:r>
                      <a:r>
                        <a:rPr lang="en-US" dirty="0" smtClean="0"/>
                        <a:t> toxicity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dirty="0" smtClean="0"/>
                        <a:t>  Causes </a:t>
                      </a:r>
                      <a:r>
                        <a:rPr lang="en-US" b="1" dirty="0" smtClean="0"/>
                        <a:t>no hypersensitivity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dirty="0" smtClean="0"/>
                        <a:t>  </a:t>
                      </a:r>
                      <a:r>
                        <a:rPr lang="en-US" b="1" dirty="0" smtClean="0"/>
                        <a:t>Penetrate</a:t>
                      </a:r>
                      <a:r>
                        <a:rPr lang="en-US" dirty="0" smtClean="0"/>
                        <a:t> tissues quickly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Resistance </a:t>
                      </a:r>
                      <a:r>
                        <a:rPr lang="en-US" b="1" dirty="0" smtClean="0"/>
                        <a:t>does not </a:t>
                      </a:r>
                      <a:r>
                        <a:rPr lang="en-US" dirty="0" smtClean="0"/>
                        <a:t>develop quickly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dirty="0" smtClean="0"/>
                        <a:t>  Has </a:t>
                      </a:r>
                      <a:r>
                        <a:rPr lang="en-US" b="1" dirty="0" smtClean="0"/>
                        <a:t>no effect </a:t>
                      </a:r>
                      <a:r>
                        <a:rPr lang="en-US" dirty="0" smtClean="0"/>
                        <a:t>of normal flora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v"/>
                      </a:pPr>
                      <a:r>
                        <a:rPr lang="en-US" dirty="0" smtClean="0"/>
                        <a:t>  </a:t>
                      </a:r>
                      <a:r>
                        <a:rPr lang="en-US" b="1" dirty="0" smtClean="0"/>
                        <a:t>Broad</a:t>
                      </a:r>
                      <a:r>
                        <a:rPr lang="en-US" dirty="0" smtClean="0"/>
                        <a:t> spectrum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5357929" y="5114329"/>
            <a:ext cx="220358" cy="100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78287" y="5054046"/>
            <a:ext cx="37278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term: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Tuberculosis, </a:t>
            </a:r>
            <a:r>
              <a:rPr lang="en-US" sz="1400" dirty="0">
                <a:solidFill>
                  <a:srgbClr val="FF6600"/>
                </a:solidFill>
              </a:rPr>
              <a:t>rheumatic </a:t>
            </a:r>
            <a:r>
              <a:rPr lang="en-US" sz="1400" dirty="0" smtClean="0">
                <a:solidFill>
                  <a:srgbClr val="FF6600"/>
                </a:solidFill>
              </a:rPr>
              <a:t>fever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recurrent urinary tract infections,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809262" y="5109294"/>
            <a:ext cx="150816" cy="105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6242" y="5106917"/>
            <a:ext cx="12625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term: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Meningitis</a:t>
            </a:r>
            <a:endParaRPr lang="en-US" sz="14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335" y="93696"/>
            <a:ext cx="55210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Antibiotic Resistance in Bacteria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0615613" y="5214639"/>
            <a:ext cx="13144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b="1" u="sng" dirty="0" smtClean="0"/>
              <a:t>## مهمة ^^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val="35963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03" y="179695"/>
            <a:ext cx="2832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u="sng" dirty="0" smtClean="0">
                <a:solidFill>
                  <a:srgbClr val="FF6600"/>
                </a:solidFill>
              </a:rPr>
              <a:t>Objectives</a:t>
            </a:r>
            <a:endParaRPr lang="en-US" sz="4800" b="1" i="1" u="sng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96" y="1182971"/>
            <a:ext cx="12059604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Define antibiotic, chemotherapy and selective toxicity.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Describe the difference between bactericidal and bacteriostatic antibiotics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Recognize the narrow and broad spectrum antibiotics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Define the therapeutic index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Know the mechanism of action of antimicrobial agents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Recognize the various classes of antimicrobial agents (action, spectrum and side effects.)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400" b="1" i="1" dirty="0" smtClean="0"/>
              <a:t>Explain the criteria for an ideal antimicrobial</a:t>
            </a:r>
            <a:r>
              <a:rPr lang="en-US" sz="2400" b="1" i="1" dirty="0"/>
              <a:t>.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080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599"/>
              </p:ext>
            </p:extLst>
          </p:nvPr>
        </p:nvGraphicFramePr>
        <p:xfrm>
          <a:off x="-1" y="2"/>
          <a:ext cx="12192001" cy="5984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22"/>
                <a:gridCol w="2368817"/>
                <a:gridCol w="1523712"/>
                <a:gridCol w="846030"/>
                <a:gridCol w="2372518"/>
                <a:gridCol w="2401202"/>
              </a:tblGrid>
              <a:tr h="260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Antibiotics class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Mechanisms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Spectrum of Activity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S/E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</a:tr>
              <a:tr h="26036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INHIBITION OF CELL WALL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050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Penicillins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Natural; 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penicillin</a:t>
                      </a:r>
                      <a:r>
                        <a:rPr lang="en-US" sz="1400" dirty="0">
                          <a:effectLst/>
                        </a:rPr>
                        <a:t> G Semi-synthetic: oxacillin, 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ampicillin</a:t>
                      </a:r>
                      <a:r>
                        <a:rPr lang="en-US" sz="1400" dirty="0">
                          <a:effectLst/>
                        </a:rPr>
                        <a:t>-clavulanic acid, ampicillin-</a:t>
                      </a:r>
                      <a:r>
                        <a:rPr lang="en-US" sz="1400" dirty="0" err="1">
                          <a:effectLst/>
                        </a:rPr>
                        <a:t>sulbactam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</a:rPr>
                        <a:t>Pipracillin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Inhibit </a:t>
                      </a:r>
                      <a:r>
                        <a:rPr lang="en-US" sz="1400" dirty="0" err="1">
                          <a:effectLst/>
                        </a:rPr>
                        <a:t>peptoglycan</a:t>
                      </a:r>
                      <a:r>
                        <a:rPr lang="en-US" sz="1400" dirty="0">
                          <a:effectLst/>
                        </a:rPr>
                        <a:t> synthesis necessary for cell-wall formation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</a:t>
                      </a:r>
                      <a:r>
                        <a:rPr lang="en-US" sz="1200" dirty="0">
                          <a:effectLst/>
                        </a:rPr>
                        <a:t>actericidal-most active against gram +; synthetic and potentiated penicillin have improved gram – </a:t>
                      </a:r>
                      <a:r>
                        <a:rPr lang="en-US" sz="1200" dirty="0" smtClean="0">
                          <a:effectLst/>
                        </a:rPr>
                        <a:t>coverage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Penicillin G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r>
                        <a:rPr lang="en-US" sz="1200" dirty="0" err="1" smtClean="0">
                          <a:solidFill>
                            <a:srgbClr val="0000FF"/>
                          </a:solidFill>
                        </a:rPr>
                        <a:t>ve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, some anaerobes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      Ampicillin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Penicillin, +</a:t>
                      </a:r>
                      <a:r>
                        <a:rPr lang="en-US" sz="1200" dirty="0" err="1" smtClean="0">
                          <a:solidFill>
                            <a:srgbClr val="0000FF"/>
                          </a:solidFill>
                        </a:rPr>
                        <a:t>ve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/-</a:t>
                      </a:r>
                      <a:r>
                        <a:rPr lang="en-US" sz="1200" dirty="0" err="1" smtClean="0">
                          <a:solidFill>
                            <a:srgbClr val="0000FF"/>
                          </a:solidFill>
                        </a:rPr>
                        <a:t>ve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 anaerobes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Pipracillin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Cover 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Pseudomonas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0000"/>
                          </a:highlight>
                        </a:rPr>
                        <a:t>Hypersensitive,</a:t>
                      </a:r>
                      <a:r>
                        <a:rPr lang="en-US" sz="1400" dirty="0">
                          <a:effectLst/>
                        </a:rPr>
                        <a:t> anaphylaxis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GIT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</a:tr>
              <a:tr h="247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CEPHALOSPHORINS 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1</a:t>
                      </a:r>
                      <a:r>
                        <a:rPr lang="en-US" sz="1400" u="sng" baseline="30000" dirty="0">
                          <a:effectLst/>
                        </a:rPr>
                        <a:t>ST</a:t>
                      </a:r>
                      <a:r>
                        <a:rPr lang="en-US" sz="1400" u="sng" dirty="0">
                          <a:effectLst/>
                        </a:rPr>
                        <a:t> generation: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cephalothin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cephalexin,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2</a:t>
                      </a:r>
                      <a:r>
                        <a:rPr lang="en-US" sz="1400" u="sng" baseline="30000" dirty="0">
                          <a:effectLst/>
                        </a:rPr>
                        <a:t>nd</a:t>
                      </a:r>
                      <a:r>
                        <a:rPr lang="en-US" sz="1400" u="sng" dirty="0">
                          <a:effectLst/>
                        </a:rPr>
                        <a:t> generation: 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Cefuroxime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3</a:t>
                      </a:r>
                      <a:r>
                        <a:rPr lang="en-US" sz="1400" u="sng" baseline="30000" dirty="0">
                          <a:effectLst/>
                        </a:rPr>
                        <a:t>rd</a:t>
                      </a:r>
                      <a:r>
                        <a:rPr lang="en-US" sz="1400" u="sng" dirty="0">
                          <a:effectLst/>
                        </a:rPr>
                        <a:t> generation: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ceftriaxone,</a:t>
                      </a:r>
                      <a:r>
                        <a:rPr lang="en-US" sz="1400" dirty="0">
                          <a:effectLst/>
                        </a:rPr>
                        <a:t> ceftazidime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4</a:t>
                      </a:r>
                      <a:r>
                        <a:rPr lang="en-US" sz="1400" u="sng" baseline="30000" dirty="0">
                          <a:effectLst/>
                        </a:rPr>
                        <a:t>th</a:t>
                      </a:r>
                      <a:r>
                        <a:rPr lang="en-US" sz="1400" u="sng" dirty="0">
                          <a:effectLst/>
                        </a:rPr>
                        <a:t> generation: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cefepime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Bactericidal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1</a:t>
                      </a:r>
                      <a:r>
                        <a:rPr lang="en-US" sz="1400" u="sng" baseline="30000" dirty="0">
                          <a:effectLst/>
                        </a:rPr>
                        <a:t>st</a:t>
                      </a:r>
                      <a:r>
                        <a:rPr lang="en-US" sz="1400" u="sng" dirty="0">
                          <a:effectLst/>
                        </a:rPr>
                        <a:t> gen</a:t>
                      </a:r>
                      <a:r>
                        <a:rPr lang="en-US" sz="1400" dirty="0">
                          <a:effectLst/>
                        </a:rPr>
                        <a:t>: Gram +, limited Gram 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2</a:t>
                      </a:r>
                      <a:r>
                        <a:rPr lang="en-US" sz="1400" u="sng" baseline="30000" dirty="0">
                          <a:effectLst/>
                        </a:rPr>
                        <a:t>nd</a:t>
                      </a:r>
                      <a:r>
                        <a:rPr lang="en-US" sz="1400" u="sng" dirty="0">
                          <a:effectLst/>
                        </a:rPr>
                        <a:t> gen:</a:t>
                      </a:r>
                      <a:r>
                        <a:rPr lang="en-US" sz="1400" dirty="0">
                          <a:effectLst/>
                        </a:rPr>
                        <a:t> Gram+, improved Gram – and some anaerobes.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3</a:t>
                      </a:r>
                      <a:r>
                        <a:rPr lang="en-US" sz="1400" u="sng" baseline="30000" dirty="0">
                          <a:effectLst/>
                        </a:rPr>
                        <a:t>rd</a:t>
                      </a:r>
                      <a:r>
                        <a:rPr lang="en-US" sz="1400" u="sng" dirty="0">
                          <a:effectLst/>
                        </a:rPr>
                        <a:t> gen</a:t>
                      </a:r>
                      <a:r>
                        <a:rPr lang="en-US" sz="1400" dirty="0">
                          <a:effectLst/>
                        </a:rPr>
                        <a:t>: limited Gram+, excellent Gram- and anaerobes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13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Glycopeptides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Vancomycin</a:t>
                      </a:r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Inhibit Peptidoglycan synthesis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Bacteriocidal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Gram+ve</a:t>
                      </a:r>
                      <a:r>
                        <a:rPr lang="en-US" sz="1400" dirty="0">
                          <a:effectLst/>
                        </a:rPr>
                        <a:t> bacteria only MRSA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Red man</a:t>
                      </a:r>
                      <a:r>
                        <a:rPr lang="en-US" sz="1400" dirty="0">
                          <a:effectLst/>
                        </a:rPr>
                        <a:t> syndrome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Nepro</a:t>
                      </a:r>
                      <a:r>
                        <a:rPr lang="en-US" sz="1400" dirty="0">
                          <a:effectLst/>
                        </a:rPr>
                        <a:t> and ototoxicity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57899"/>
              </p:ext>
            </p:extLst>
          </p:nvPr>
        </p:nvGraphicFramePr>
        <p:xfrm>
          <a:off x="-1" y="5999103"/>
          <a:ext cx="12192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069"/>
                <a:gridCol w="2377144"/>
                <a:gridCol w="2166171"/>
                <a:gridCol w="3001734"/>
                <a:gridCol w="2268882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Inhibition of cell Membrane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Polymyxin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highlight>
                            <a:srgbClr val="FF0000"/>
                          </a:highlight>
                        </a:rPr>
                        <a:t>Colistin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Alter cell memnrano permeability </a:t>
                      </a:r>
                      <a:endParaRPr lang="en-US" sz="11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Bacteriocidal</a:t>
                      </a:r>
                      <a:r>
                        <a:rPr lang="en-US" sz="1600" dirty="0">
                          <a:effectLst/>
                        </a:rPr>
                        <a:t>; Gram-</a:t>
                      </a:r>
                      <a:r>
                        <a:rPr lang="en-US" sz="1600" dirty="0" err="1">
                          <a:effectLst/>
                        </a:rPr>
                        <a:t>ve</a:t>
                      </a:r>
                      <a:r>
                        <a:rPr lang="en-US" sz="1600" dirty="0">
                          <a:effectLst/>
                        </a:rPr>
                        <a:t> bacteria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0000"/>
                          </a:highlight>
                        </a:rPr>
                        <a:t>Nephrotoxicity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5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6393"/>
              </p:ext>
            </p:extLst>
          </p:nvPr>
        </p:nvGraphicFramePr>
        <p:xfrm>
          <a:off x="0" y="230950"/>
          <a:ext cx="12191999" cy="662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069"/>
                <a:gridCol w="2377143"/>
                <a:gridCol w="2166170"/>
                <a:gridCol w="3001735"/>
                <a:gridCol w="2268882"/>
              </a:tblGrid>
              <a:tr h="3545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Inhibition of protein synthesis (Ribosome)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575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Aminoglycosides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0000"/>
                          </a:highlight>
                        </a:rPr>
                        <a:t>Gentamicin, amikacin, tobramycin, neomycin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Bind 30S ribosomal subunit; inhibit peptide elongation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Bactericidal</a:t>
                      </a:r>
                      <a:r>
                        <a:rPr lang="en-US" sz="1400">
                          <a:effectLst/>
                        </a:rPr>
                        <a:t>; Gram-, includingPseudomonas and Mycobacterium, Streptococcus and anaerobes are resistant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0000"/>
                          </a:highlight>
                        </a:rPr>
                        <a:t>Ototoxicity  </a:t>
                      </a:r>
                      <a:r>
                        <a:rPr lang="en-US" sz="1400" dirty="0" err="1">
                          <a:effectLst/>
                          <a:highlight>
                            <a:srgbClr val="FF0000"/>
                          </a:highlight>
                        </a:rPr>
                        <a:t>snd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0000"/>
                          </a:highlight>
                        </a:rPr>
                        <a:t>Nephrotoxicity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</a:tr>
              <a:tr h="1575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Tetracyclines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Tetracyclines, doxycycline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Bind 30S subunit; inhibit RNA function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Bacteriostatic; Gram+ and Gram -; </a:t>
                      </a: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Rickettsiae, Mycoplasma, Clamydophila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Teeth discoloration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photosensitivity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</a:tr>
              <a:tr h="126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Chloramphenicol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Chloramphenicol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Bind 50S subunit, inhibit protein synthesis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Bacteriostatic; broad Gram+ and Gram- spectrum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BM a plastic anemia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</a:tr>
              <a:tr h="186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Macrolides and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lincosamides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Erythromycin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Azithromycin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Clarithromycin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00FF00"/>
                          </a:highlight>
                        </a:rPr>
                        <a:t>Clindamycin 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Bind 50S subunit; inhibit protein synthesis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Bacteriostatic; Gram+, Legionella, Camphylobacter, Mycoplasma, Chlamydophila, Ricketstsiae, good anaerobic spectrum</a:t>
                      </a:r>
                      <a:endParaRPr lang="en-US" sz="14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GIT pseudo-membranous colitis 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44719" marR="44719" marT="0" marB="0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0682"/>
              </p:ext>
            </p:extLst>
          </p:nvPr>
        </p:nvGraphicFramePr>
        <p:xfrm>
          <a:off x="-2" y="0"/>
          <a:ext cx="12192001" cy="2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22"/>
                <a:gridCol w="2368817"/>
                <a:gridCol w="2369742"/>
                <a:gridCol w="2372518"/>
                <a:gridCol w="240120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Antibiotics class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Mechanisms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Spectrum of Activity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S/E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5136" marR="351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99190"/>
              </p:ext>
            </p:extLst>
          </p:nvPr>
        </p:nvGraphicFramePr>
        <p:xfrm>
          <a:off x="0" y="0"/>
          <a:ext cx="12192004" cy="6860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216"/>
                <a:gridCol w="2438216"/>
                <a:gridCol w="2438216"/>
                <a:gridCol w="2438216"/>
                <a:gridCol w="2439140"/>
              </a:tblGrid>
              <a:tr h="50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Antibiotics class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Examples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Mechanism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Spectrum of Activity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S/E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</a:tr>
              <a:tr h="27895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INHIBITION OF NUCLEIC ACID SYNTHESIS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51202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Flouroquinolones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Nalidixic acid, </a:t>
                      </a:r>
                      <a:r>
                        <a:rPr lang="en-US" sz="1600">
                          <a:effectLst/>
                          <a:highlight>
                            <a:srgbClr val="FF0000"/>
                          </a:highlight>
                        </a:rPr>
                        <a:t>Ciprofloxacin,</a:t>
                      </a:r>
                      <a:r>
                        <a:rPr lang="en-US" sz="1600">
                          <a:effectLst/>
                        </a:rPr>
                        <a:t>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Gatifloxacin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00FF00"/>
                          </a:highlight>
                        </a:rPr>
                        <a:t>Moxifloxacin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Inhibits DNA gyrase, preventing supercoiling →DNA degradation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Bactericidal; Gram +ve and gram -ve, INCLUDING Pseudomonas at a higher dosage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Cartilage damage 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</a:tr>
              <a:tr h="126001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Nitroimidazoles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00FF00"/>
                          </a:highlight>
                        </a:rPr>
                        <a:t>Metronidazole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Metabolized by anaerobes to intermediates that prevent DNA synthesis 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Bactericidal; anaerobes (</a:t>
                      </a: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Also antiprotozoal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GIT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</a:tr>
              <a:tr h="75601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</a:rPr>
                        <a:t>Rifampicin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Rifampicin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DNA degradation 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Bactericidal; Gram +ve and gram –ve bacteria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Discoloration of body fluid hepatotoxicity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</a:tr>
              <a:tr h="27895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INHIBITION OF BACTERIAL GROWTH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268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Sulfonamides 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Trimethoprim-sulfadiazine, </a:t>
                      </a:r>
                      <a:r>
                        <a:rPr lang="en-US" sz="1600" dirty="0" err="1">
                          <a:effectLst/>
                        </a:rPr>
                        <a:t>ormethoprim</a:t>
                      </a:r>
                      <a:r>
                        <a:rPr lang="en-US" sz="1600" dirty="0">
                          <a:effectLst/>
                        </a:rPr>
                        <a:t> sulfa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Competitive analogue of para-</a:t>
                      </a:r>
                      <a:r>
                        <a:rPr lang="en-US" sz="1600" dirty="0" err="1">
                          <a:effectLst/>
                        </a:rPr>
                        <a:t>aminobenzoic</a:t>
                      </a:r>
                      <a:r>
                        <a:rPr lang="en-US" sz="1600" dirty="0">
                          <a:effectLst/>
                        </a:rPr>
                        <a:t> acid (PABA) →inhibits </a:t>
                      </a:r>
                      <a:r>
                        <a:rPr lang="en-US" sz="1600" dirty="0" err="1">
                          <a:effectLst/>
                        </a:rPr>
                        <a:t>dihydrofolate</a:t>
                      </a:r>
                      <a:r>
                        <a:rPr lang="en-US" sz="1600" dirty="0">
                          <a:effectLst/>
                        </a:rPr>
                        <a:t> reductase →blocks folic acid synthesis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Bacteriostatic → bactericidal when combined. Gram –ve Chlamydia, nocardia, protozoa and pneumocystic</a:t>
                      </a:r>
                      <a:endParaRPr lang="en-US" sz="160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GIT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36438" marR="364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3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93915" y="2260721"/>
            <a:ext cx="6096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436microbiologyteam@gmail.com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: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@microbio436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788" y="964960"/>
            <a:ext cx="2922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us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9966" y="2260721"/>
            <a:ext cx="38696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Waleed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Aljamal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Ibrahim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Fetyani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Meshal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Eiaidi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Khalid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Alhusainan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Hussam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Alkhathlan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Faisal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Alqumaizi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Abdulaziz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Alangari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Khalid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Alshehri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Nasir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Aldosarie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Mohammad Al-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Kahil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5770" y="226072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Shrooq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Alsomali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Rawan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Alqahtani</a:t>
            </a: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Bashaikh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Jawaher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Alkhayyal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Alshathri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Ohoud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Abdullah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Ghadah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Almazrou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Lama Al-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musallm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9966" y="1341269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75770" y="1380457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</p:spTree>
    <p:extLst>
      <p:ext uri="{BB962C8B-B14F-4D97-AF65-F5344CB8AC3E}">
        <p14:creationId xmlns:p14="http://schemas.microsoft.com/office/powerpoint/2010/main" val="41112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02" t="44536" r="30989" b="46665"/>
          <a:stretch/>
        </p:blipFill>
        <p:spPr>
          <a:xfrm>
            <a:off x="8962674" y="3542053"/>
            <a:ext cx="1988436" cy="7605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7981" y="573015"/>
            <a:ext cx="5041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charset="2"/>
              <a:buChar char="v"/>
            </a:pPr>
            <a:r>
              <a:rPr lang="en-GB" sz="3200" u="sng" dirty="0">
                <a:ln w="0"/>
                <a:solidFill>
                  <a:schemeClr val="accent1"/>
                </a:solidFill>
              </a:rPr>
              <a:t>  ANTIMICROBIAL AGENTS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417983" y="1080045"/>
            <a:ext cx="1526812" cy="191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38759" y="1074438"/>
            <a:ext cx="1647575" cy="1920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878" y="3572524"/>
            <a:ext cx="3313869" cy="1481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360" y="3640625"/>
            <a:ext cx="3346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ANTIBIOTICS: </a:t>
            </a:r>
          </a:p>
          <a:p>
            <a:r>
              <a:rPr lang="en-GB" sz="1600" b="1" dirty="0"/>
              <a:t>Natural compounds produced by microorganism  which inhibit the growth of other microorganism</a:t>
            </a:r>
            <a:r>
              <a:rPr lang="en-GB" sz="1600" b="1" i="1" dirty="0"/>
              <a:t>.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Like :penicillin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34350" y="1243660"/>
            <a:ext cx="5485372" cy="892552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SELECTIVE TOXICITY:</a:t>
            </a:r>
            <a:endParaRPr lang="ar-SA" sz="2000" b="1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The </a:t>
            </a:r>
            <a:r>
              <a:rPr lang="en-GB" sz="1600" b="1" dirty="0">
                <a:solidFill>
                  <a:schemeClr val="tx1"/>
                </a:solidFill>
              </a:rPr>
              <a:t>ability to kill or inhibit the growth </a:t>
            </a:r>
            <a:r>
              <a:rPr lang="en-GB" sz="1600" dirty="0">
                <a:solidFill>
                  <a:schemeClr val="tx1"/>
                </a:solidFill>
              </a:rPr>
              <a:t>of a microorganism </a:t>
            </a:r>
            <a:r>
              <a:rPr lang="en-GB" sz="1600" b="1" dirty="0">
                <a:solidFill>
                  <a:schemeClr val="tx1"/>
                </a:solidFill>
              </a:rPr>
              <a:t>without harming the host cells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Rectangle 9"/>
          <p:cNvSpPr/>
          <p:nvPr/>
        </p:nvSpPr>
        <p:spPr>
          <a:xfrm>
            <a:off x="3521313" y="3598434"/>
            <a:ext cx="2646679" cy="1481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521313" y="3606766"/>
            <a:ext cx="3013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CHEMOTHERAPY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i="1" dirty="0"/>
              <a:t>Synthetic compound.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i="1" dirty="0"/>
              <a:t>Antimicrobial agents</a:t>
            </a:r>
            <a:r>
              <a:rPr lang="en-GB" sz="2400" dirty="0"/>
              <a:t>.</a:t>
            </a:r>
            <a:r>
              <a:rPr lang="ar-SA" sz="2400" dirty="0"/>
              <a:t> </a:t>
            </a:r>
            <a:endParaRPr lang="en-GB" sz="2400" dirty="0"/>
          </a:p>
        </p:txBody>
      </p:sp>
      <p:sp>
        <p:nvSpPr>
          <p:cNvPr id="3" name="مستطيل 2"/>
          <p:cNvSpPr/>
          <p:nvPr/>
        </p:nvSpPr>
        <p:spPr>
          <a:xfrm>
            <a:off x="3985647" y="4637190"/>
            <a:ext cx="2645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dirty="0">
                <a:solidFill>
                  <a:schemeClr val="bg1">
                    <a:lumMod val="50000"/>
                  </a:schemeClr>
                </a:solidFill>
              </a:rPr>
              <a:t>**صنع الشركات مش طبيعية**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7833170" y="379488"/>
            <a:ext cx="1926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buFont typeface="Wingdings" charset="2"/>
              <a:buChar char="v"/>
            </a:pPr>
            <a:r>
              <a:rPr lang="en-US" altLang="en-US" sz="3200" u="sng" dirty="0">
                <a:ln w="0"/>
                <a:solidFill>
                  <a:schemeClr val="accent1"/>
                </a:solidFill>
              </a:rPr>
              <a:t>Toxicity</a:t>
            </a:r>
            <a:endParaRPr lang="ar-SA" sz="3200" u="sng" dirty="0">
              <a:ln w="0"/>
              <a:solidFill>
                <a:schemeClr val="accent1"/>
              </a:solidFill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599019" y="2485185"/>
            <a:ext cx="5407011" cy="892552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5"/>
            <a:r>
              <a:rPr lang="en-US" sz="2000" b="1" dirty="0">
                <a:solidFill>
                  <a:srgbClr val="FF0000"/>
                </a:solidFill>
              </a:rPr>
              <a:t>Therapeutic Index:</a:t>
            </a:r>
            <a:endParaRPr lang="ar-SA" sz="2000" b="1" dirty="0">
              <a:solidFill>
                <a:srgbClr val="FF0000"/>
              </a:solidFill>
            </a:endParaRPr>
          </a:p>
          <a:p>
            <a:pPr marL="0" lvl="5"/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b="1" dirty="0">
                <a:solidFill>
                  <a:schemeClr val="tx1"/>
                </a:solidFill>
              </a:rPr>
              <a:t>RATIO</a:t>
            </a:r>
            <a:r>
              <a:rPr lang="en-US" sz="1600" dirty="0">
                <a:solidFill>
                  <a:schemeClr val="tx1"/>
                </a:solidFill>
              </a:rPr>
              <a:t> of the dose </a:t>
            </a:r>
            <a:r>
              <a:rPr lang="en-US" sz="1600" b="1" dirty="0">
                <a:solidFill>
                  <a:schemeClr val="tx1"/>
                </a:solidFill>
              </a:rPr>
              <a:t>toxic</a:t>
            </a:r>
            <a:r>
              <a:rPr lang="en-US" sz="1600" dirty="0">
                <a:solidFill>
                  <a:schemeClr val="tx1"/>
                </a:solidFill>
              </a:rPr>
              <a:t> to the host to the effective </a:t>
            </a:r>
            <a:r>
              <a:rPr lang="en-US" sz="1600" b="1" dirty="0">
                <a:solidFill>
                  <a:schemeClr val="tx1"/>
                </a:solidFill>
              </a:rPr>
              <a:t>therapeutic</a:t>
            </a:r>
            <a:r>
              <a:rPr lang="en-US" sz="1600" dirty="0">
                <a:solidFill>
                  <a:schemeClr val="tx1"/>
                </a:solidFill>
              </a:rPr>
              <a:t> dose.</a:t>
            </a:r>
          </a:p>
        </p:txBody>
      </p:sp>
      <p:sp>
        <p:nvSpPr>
          <p:cNvPr id="37" name="TextBox 13"/>
          <p:cNvSpPr txBox="1"/>
          <p:nvPr/>
        </p:nvSpPr>
        <p:spPr>
          <a:xfrm>
            <a:off x="6599019" y="3379605"/>
            <a:ext cx="2440919" cy="1138773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5"/>
            <a:r>
              <a:rPr lang="en-US" sz="2000" b="1" dirty="0">
                <a:solidFill>
                  <a:srgbClr val="FF0000"/>
                </a:solidFill>
              </a:rPr>
              <a:t>Examples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endParaRPr lang="ar-SA" sz="2000" b="1" dirty="0">
              <a:solidFill>
                <a:srgbClr val="FF0000"/>
              </a:solidFill>
            </a:endParaRPr>
          </a:p>
          <a:p>
            <a:pPr marL="0" lvl="5"/>
            <a:r>
              <a:rPr lang="en-US" sz="1600" dirty="0">
                <a:solidFill>
                  <a:schemeClr val="tx1"/>
                </a:solidFill>
              </a:rPr>
              <a:t>Penicillin</a:t>
            </a:r>
            <a:r>
              <a:rPr lang="ar-SA" sz="1600" dirty="0">
                <a:solidFill>
                  <a:schemeClr val="tx1"/>
                </a:solidFill>
              </a:rPr>
              <a:t> </a:t>
            </a:r>
            <a:r>
              <a:rPr lang="ar-SA" sz="16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1600" b="1" dirty="0">
                <a:solidFill>
                  <a:schemeClr val="tx1"/>
                </a:solidFill>
              </a:rPr>
              <a:t>High</a:t>
            </a:r>
          </a:p>
          <a:p>
            <a:pPr marL="0" lvl="5"/>
            <a:r>
              <a:rPr lang="en-US" sz="1600" dirty="0">
                <a:solidFill>
                  <a:schemeClr val="tx1"/>
                </a:solidFill>
              </a:rPr>
              <a:t>Aminoglycosides </a:t>
            </a:r>
            <a:r>
              <a:rPr lang="en-US" sz="16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low</a:t>
            </a:r>
          </a:p>
          <a:p>
            <a:pPr marL="0" lvl="5"/>
            <a:r>
              <a:rPr lang="en-US" sz="1600" dirty="0" err="1">
                <a:solidFill>
                  <a:schemeClr val="tx1"/>
                </a:solidFill>
              </a:rPr>
              <a:t>Polymyxin</a:t>
            </a:r>
            <a:r>
              <a:rPr lang="en-US" sz="1600" dirty="0">
                <a:solidFill>
                  <a:schemeClr val="tx1"/>
                </a:solidFill>
              </a:rPr>
              <a:t> B </a:t>
            </a:r>
            <a:r>
              <a:rPr lang="en-US" sz="16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1600" b="1" dirty="0">
                <a:solidFill>
                  <a:schemeClr val="tx1"/>
                </a:solidFill>
              </a:rPr>
              <a:t>the lowest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9036686" y="4149337"/>
            <a:ext cx="2692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Low    less safety , more toxicity </a:t>
            </a:r>
            <a:endParaRPr lang="ar-SA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9049871" y="3332848"/>
            <a:ext cx="26078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High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 more safety , less toxicity</a:t>
            </a:r>
          </a:p>
        </p:txBody>
      </p:sp>
      <p:cxnSp>
        <p:nvCxnSpPr>
          <p:cNvPr id="28" name="موصل مستقيم 27"/>
          <p:cNvCxnSpPr/>
          <p:nvPr/>
        </p:nvCxnSpPr>
        <p:spPr>
          <a:xfrm>
            <a:off x="6167992" y="0"/>
            <a:ext cx="14571" cy="6325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4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31"/>
          <p:cNvSpPr/>
          <p:nvPr/>
        </p:nvSpPr>
        <p:spPr>
          <a:xfrm>
            <a:off x="2410984" y="3968541"/>
            <a:ext cx="2563756" cy="88097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Oval 2"/>
          <p:cNvSpPr/>
          <p:nvPr/>
        </p:nvSpPr>
        <p:spPr>
          <a:xfrm>
            <a:off x="1165697" y="1139699"/>
            <a:ext cx="3581400" cy="101042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54597" y="1421052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Activity of antimicrobial agent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1684" y="4174123"/>
            <a:ext cx="291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Spectrum of activity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08393" y="4749528"/>
            <a:ext cx="358690" cy="547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39586" y="4783123"/>
            <a:ext cx="324127" cy="559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25"/>
          <p:cNvSpPr/>
          <p:nvPr/>
        </p:nvSpPr>
        <p:spPr>
          <a:xfrm>
            <a:off x="210872" y="2407268"/>
            <a:ext cx="2234622" cy="11615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77" y="2398146"/>
            <a:ext cx="2270796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72" y="5343617"/>
            <a:ext cx="3409228" cy="87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70" y="5395552"/>
            <a:ext cx="2187147" cy="8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2527" y="2420519"/>
            <a:ext cx="21229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BACTERICIDAL :    </a:t>
            </a:r>
            <a:r>
              <a:rPr lang="en-GB" b="1" i="1" dirty="0"/>
              <a:t>kills bacteria 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100% will kill the bacteria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27366" y="2457146"/>
            <a:ext cx="22071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BACTERIOSTATIC: </a:t>
            </a:r>
            <a:r>
              <a:rPr lang="en-GB" sz="1600" b="1" i="1" dirty="0"/>
              <a:t>prevents multiplication </a:t>
            </a:r>
            <a:endParaRPr lang="en-GB" sz="1400" b="1" i="1" dirty="0"/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And help our immune system to overcome them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613" y="5411817"/>
            <a:ext cx="3209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Broad spectrum : </a:t>
            </a:r>
          </a:p>
          <a:p>
            <a:r>
              <a:rPr lang="en-GB" sz="1400" dirty="0"/>
              <a:t>Gram positive &amp; Gram negative  bacteria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</a:rPr>
              <a:t>حتى الهوائية واللاهوائية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Curved Connector 1035"/>
          <p:cNvCxnSpPr/>
          <p:nvPr/>
        </p:nvCxnSpPr>
        <p:spPr>
          <a:xfrm rot="16200000" flipV="1">
            <a:off x="331825" y="4715732"/>
            <a:ext cx="805149" cy="4448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2836" y="4312681"/>
            <a:ext cx="1075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The best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3251" y="5470689"/>
            <a:ext cx="1992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Narrow </a:t>
            </a:r>
            <a:r>
              <a:rPr lang="en-GB" sz="1600" b="1">
                <a:solidFill>
                  <a:srgbClr val="FF0000"/>
                </a:solidFill>
              </a:rPr>
              <a:t>spectrum:</a:t>
            </a:r>
            <a:endParaRPr lang="en-GB" sz="1400" b="1" dirty="0">
              <a:solidFill>
                <a:srgbClr val="FF0000"/>
              </a:solidFill>
            </a:endParaRPr>
          </a:p>
          <a:p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dirty="0"/>
              <a:t>selected organism</a:t>
            </a:r>
          </a:p>
        </p:txBody>
      </p:sp>
      <p:sp>
        <p:nvSpPr>
          <p:cNvPr id="18" name="مستطيل 30"/>
          <p:cNvSpPr/>
          <p:nvPr/>
        </p:nvSpPr>
        <p:spPr>
          <a:xfrm>
            <a:off x="-23840" y="332026"/>
            <a:ext cx="22947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charset="2"/>
              <a:buChar char="v"/>
            </a:pPr>
            <a:r>
              <a:rPr lang="en-US" sz="3200" u="sng" dirty="0">
                <a:ln w="0"/>
                <a:solidFill>
                  <a:schemeClr val="accent1"/>
                </a:solidFill>
              </a:rPr>
              <a:t>Activity: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28960" y="2064777"/>
            <a:ext cx="376842" cy="333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0"/>
          <p:cNvCxnSpPr/>
          <p:nvPr/>
        </p:nvCxnSpPr>
        <p:spPr>
          <a:xfrm flipH="1">
            <a:off x="1476613" y="2039377"/>
            <a:ext cx="376842" cy="333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747097" y="334532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defTabSz="457200">
              <a:buFont typeface="Wingdings" charset="2"/>
              <a:buChar char="v"/>
            </a:pPr>
            <a:r>
              <a:rPr lang="en-US" altLang="en-US" sz="3200" u="sng" dirty="0">
                <a:ln w="0"/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Mechanisms of Action of antimicrobials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459583" y="906032"/>
            <a:ext cx="5537556" cy="436919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1)  Inhibition of </a:t>
            </a:r>
            <a:r>
              <a:rPr lang="en-US" altLang="en-US" b="1" u="sng" dirty="0" smtClean="0">
                <a:solidFill>
                  <a:schemeClr val="tx1"/>
                </a:solidFill>
              </a:rPr>
              <a:t>cell wall synthesis.</a:t>
            </a: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endParaRPr lang="en-US" altLang="en-US" b="1" u="sng" dirty="0" smtClean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2)  alteration of </a:t>
            </a:r>
            <a:r>
              <a:rPr lang="en-US" altLang="en-US" b="1" u="sng" dirty="0" smtClean="0">
                <a:solidFill>
                  <a:schemeClr val="tx1"/>
                </a:solidFill>
              </a:rPr>
              <a:t>cell membrane</a:t>
            </a: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3)  Inhibition of </a:t>
            </a:r>
            <a:r>
              <a:rPr lang="en-US" altLang="en-US" b="1" u="sng" dirty="0" smtClean="0">
                <a:solidFill>
                  <a:schemeClr val="tx1"/>
                </a:solidFill>
              </a:rPr>
              <a:t>protein synthesis</a:t>
            </a: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4)  Inhibition of </a:t>
            </a:r>
            <a:r>
              <a:rPr lang="en-US" altLang="en-US" b="1" u="sng" dirty="0" smtClean="0">
                <a:solidFill>
                  <a:schemeClr val="tx1"/>
                </a:solidFill>
              </a:rPr>
              <a:t>nucleic acid synthesis</a:t>
            </a: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100000"/>
              </a:lnSpc>
              <a:buFont typeface="Wingdings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5)  </a:t>
            </a:r>
            <a:r>
              <a:rPr lang="en-US" altLang="en-US" b="1" u="sng" dirty="0" smtClean="0">
                <a:solidFill>
                  <a:schemeClr val="tx1"/>
                </a:solidFill>
              </a:rPr>
              <a:t>Anti-metabolite</a:t>
            </a:r>
            <a:r>
              <a:rPr lang="en-US" altLang="en-US" b="1" dirty="0" smtClean="0">
                <a:solidFill>
                  <a:schemeClr val="tx1"/>
                </a:solidFill>
              </a:rPr>
              <a:t> OR competitive antagonism.</a:t>
            </a:r>
          </a:p>
        </p:txBody>
      </p:sp>
    </p:spTree>
    <p:extLst>
      <p:ext uri="{BB962C8B-B14F-4D97-AF65-F5344CB8AC3E}">
        <p14:creationId xmlns:p14="http://schemas.microsoft.com/office/powerpoint/2010/main" val="13659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سهم للأسفل 57"/>
          <p:cNvSpPr/>
          <p:nvPr/>
        </p:nvSpPr>
        <p:spPr>
          <a:xfrm>
            <a:off x="3367863" y="1897443"/>
            <a:ext cx="438650" cy="39341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شكل بيضاوي 36"/>
          <p:cNvSpPr/>
          <p:nvPr/>
        </p:nvSpPr>
        <p:spPr>
          <a:xfrm>
            <a:off x="2846063" y="3185879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ذو زاوية واحدة مخدوشة 30"/>
          <p:cNvSpPr/>
          <p:nvPr/>
        </p:nvSpPr>
        <p:spPr>
          <a:xfrm>
            <a:off x="64245" y="3112974"/>
            <a:ext cx="2355576" cy="167379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سهم للأسفل 20"/>
          <p:cNvSpPr/>
          <p:nvPr/>
        </p:nvSpPr>
        <p:spPr>
          <a:xfrm>
            <a:off x="10079430" y="1892298"/>
            <a:ext cx="438650" cy="39856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سهم للأسفل 21"/>
          <p:cNvSpPr/>
          <p:nvPr/>
        </p:nvSpPr>
        <p:spPr>
          <a:xfrm>
            <a:off x="7672380" y="1917697"/>
            <a:ext cx="438650" cy="3950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سهم للأسفل 22"/>
          <p:cNvSpPr/>
          <p:nvPr/>
        </p:nvSpPr>
        <p:spPr>
          <a:xfrm>
            <a:off x="5499558" y="1892298"/>
            <a:ext cx="438650" cy="39341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سهم للأسفل 18"/>
          <p:cNvSpPr/>
          <p:nvPr/>
        </p:nvSpPr>
        <p:spPr>
          <a:xfrm>
            <a:off x="1298822" y="1892298"/>
            <a:ext cx="438650" cy="38820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2"/>
          <p:cNvSpPr/>
          <p:nvPr/>
        </p:nvSpPr>
        <p:spPr>
          <a:xfrm>
            <a:off x="1962650" y="116879"/>
            <a:ext cx="7676649" cy="5355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Mechanisms of Action of antimicrobials</a:t>
            </a:r>
          </a:p>
        </p:txBody>
      </p:sp>
      <p:sp>
        <p:nvSpPr>
          <p:cNvPr id="5" name="مجسم مشطوف الحواف 4"/>
          <p:cNvSpPr/>
          <p:nvPr/>
        </p:nvSpPr>
        <p:spPr>
          <a:xfrm>
            <a:off x="587872" y="770315"/>
            <a:ext cx="1860550" cy="113468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89520" y="987591"/>
            <a:ext cx="15615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1) Inhibition of </a:t>
            </a:r>
            <a:r>
              <a:rPr lang="en-US" sz="1600" b="1" i="1" u="sng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cell wall synthesis</a:t>
            </a:r>
            <a:endParaRPr lang="en-US" sz="1600" b="1" i="1" u="sng" dirty="0">
              <a:solidFill>
                <a:srgbClr val="FF0000"/>
              </a:solidFill>
              <a:latin typeface="+mj-lt"/>
              <a:cs typeface="Times New Roman" charset="0"/>
            </a:endParaRPr>
          </a:p>
        </p:txBody>
      </p:sp>
      <p:sp>
        <p:nvSpPr>
          <p:cNvPr id="11" name="مجسم مشطوف الحواف 10"/>
          <p:cNvSpPr/>
          <p:nvPr/>
        </p:nvSpPr>
        <p:spPr>
          <a:xfrm>
            <a:off x="2692371" y="770314"/>
            <a:ext cx="1860550" cy="113468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800547" y="1017147"/>
            <a:ext cx="175237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2) alteration </a:t>
            </a: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of </a:t>
            </a:r>
            <a:endParaRPr lang="en-US" sz="1600" b="1" i="1" dirty="0" smtClean="0">
              <a:solidFill>
                <a:srgbClr val="FF0000"/>
              </a:solidFill>
              <a:latin typeface="+mj-lt"/>
              <a:cs typeface="Times New Roman" charset="0"/>
            </a:endParaRPr>
          </a:p>
          <a:p>
            <a:pPr marL="609600" indent="-609600" algn="just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     </a:t>
            </a:r>
            <a:r>
              <a:rPr lang="en-US" sz="1600" b="1" i="1" u="sng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Cell membrane</a:t>
            </a:r>
            <a:endParaRPr lang="en-US" sz="1600" b="1" i="1" u="sng" dirty="0">
              <a:solidFill>
                <a:srgbClr val="FF0000"/>
              </a:solidFill>
              <a:latin typeface="+mj-lt"/>
              <a:cs typeface="Times New Roman" charset="0"/>
            </a:endParaRPr>
          </a:p>
        </p:txBody>
      </p:sp>
      <p:sp>
        <p:nvSpPr>
          <p:cNvPr id="12" name="مجسم مشطوف الحواف 11"/>
          <p:cNvSpPr/>
          <p:nvPr/>
        </p:nvSpPr>
        <p:spPr>
          <a:xfrm>
            <a:off x="4796870" y="770314"/>
            <a:ext cx="1860550" cy="113468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52921" y="1033125"/>
            <a:ext cx="199251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3) Inhibition of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        </a:t>
            </a:r>
            <a:r>
              <a:rPr lang="en-US" sz="1600" b="1" i="1" u="sng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protein </a:t>
            </a:r>
            <a:r>
              <a:rPr lang="en-US" sz="16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synthesis</a:t>
            </a:r>
          </a:p>
        </p:txBody>
      </p:sp>
      <p:sp>
        <p:nvSpPr>
          <p:cNvPr id="13" name="مجسم مشطوف الحواف 12"/>
          <p:cNvSpPr/>
          <p:nvPr/>
        </p:nvSpPr>
        <p:spPr>
          <a:xfrm>
            <a:off x="6961431" y="770313"/>
            <a:ext cx="1860550" cy="113468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901369" y="979316"/>
            <a:ext cx="173950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4) 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Inhibition </a:t>
            </a: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of </a:t>
            </a:r>
            <a:r>
              <a:rPr lang="en-US" sz="1600" b="1" i="1" u="sng" dirty="0">
                <a:solidFill>
                  <a:srgbClr val="FF0000"/>
                </a:solidFill>
                <a:latin typeface="+mj-lt"/>
                <a:cs typeface="Times New Roman" charset="0"/>
              </a:rPr>
              <a:t>nucleic acid synthesis</a:t>
            </a:r>
          </a:p>
        </p:txBody>
      </p:sp>
      <p:sp>
        <p:nvSpPr>
          <p:cNvPr id="15" name="مجسم مشطوف الحواف 14"/>
          <p:cNvSpPr/>
          <p:nvPr/>
        </p:nvSpPr>
        <p:spPr>
          <a:xfrm>
            <a:off x="9125991" y="770313"/>
            <a:ext cx="2345529" cy="113468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09600" indent="-609600" algn="just">
              <a:lnSpc>
                <a:spcPct val="90000"/>
              </a:lnSpc>
            </a:pPr>
            <a:endParaRPr lang="en-US" u="sng" dirty="0">
              <a:latin typeface="Times New Roman" charset="0"/>
              <a:cs typeface="Times New Roman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15014" y="959090"/>
            <a:ext cx="225650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5)  </a:t>
            </a:r>
            <a:r>
              <a:rPr lang="en-US" sz="1600" b="1" i="1" u="sng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Anti-metabolite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OR 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Times New Roman" charset="0"/>
              </a:rPr>
              <a:t>Competitive antagonism</a:t>
            </a:r>
            <a:r>
              <a:rPr lang="en-US" sz="1600" b="1" i="1" dirty="0">
                <a:solidFill>
                  <a:srgbClr val="FF0000"/>
                </a:solidFill>
                <a:latin typeface="+mj-lt"/>
                <a:cs typeface="Times New Roman" charset="0"/>
              </a:rPr>
              <a:t>.</a:t>
            </a:r>
          </a:p>
        </p:txBody>
      </p:sp>
      <p:sp>
        <p:nvSpPr>
          <p:cNvPr id="26" name="شكل بيضاوي 25"/>
          <p:cNvSpPr/>
          <p:nvPr/>
        </p:nvSpPr>
        <p:spPr>
          <a:xfrm>
            <a:off x="324571" y="2489199"/>
            <a:ext cx="2280371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411850" y="2501899"/>
            <a:ext cx="2116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cs typeface="Times New Roman" charset="0"/>
              </a:rPr>
              <a:t>Beta –Lactam antimicrobial agents </a:t>
            </a:r>
          </a:p>
        </p:txBody>
      </p:sp>
      <p:sp>
        <p:nvSpPr>
          <p:cNvPr id="28" name="شكل بيضاوي 27"/>
          <p:cNvSpPr/>
          <p:nvPr/>
        </p:nvSpPr>
        <p:spPr>
          <a:xfrm>
            <a:off x="323498" y="4865972"/>
            <a:ext cx="2280371" cy="6223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768748" y="4865972"/>
            <a:ext cx="13898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 smtClean="0">
                <a:cs typeface="Times New Roman" charset="0"/>
              </a:rPr>
              <a:t>Vancomycin</a:t>
            </a:r>
          </a:p>
          <a:p>
            <a:pPr marL="0" lvl="1" algn="ctr"/>
            <a:r>
              <a:rPr lang="en-US" sz="1600" dirty="0" smtClean="0">
                <a:latin typeface="Times New Roman" charset="0"/>
                <a:cs typeface="Times New Roman" charset="0"/>
              </a:rPr>
              <a:t>( </a:t>
            </a:r>
            <a:r>
              <a:rPr lang="en-US" sz="1600" dirty="0" err="1">
                <a:latin typeface="Times New Roman" charset="0"/>
                <a:cs typeface="Times New Roman" charset="0"/>
              </a:rPr>
              <a:t>Teicoplanin</a:t>
            </a:r>
            <a:r>
              <a:rPr lang="en-US" sz="1600" dirty="0">
                <a:latin typeface="Times New Roman" charset="0"/>
                <a:cs typeface="Times New Roman" charset="0"/>
              </a:rPr>
              <a:t> )</a:t>
            </a:r>
            <a:endParaRPr lang="en-US" sz="1600" dirty="0">
              <a:solidFill>
                <a:schemeClr val="accent2"/>
              </a:solidFill>
              <a:latin typeface="Times New Roman" charset="0"/>
              <a:cs typeface="Times New Roman" charset="0"/>
            </a:endParaRPr>
          </a:p>
          <a:p>
            <a:pPr marL="0" lvl="1" algn="ctr"/>
            <a:endParaRPr lang="en-US" sz="1600" b="1" dirty="0">
              <a:cs typeface="Times New Roman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-481158" y="3186335"/>
            <a:ext cx="30099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buFont typeface="Courier New" charset="0"/>
              <a:buChar char="o"/>
            </a:pPr>
            <a:r>
              <a:rPr lang="en-US" sz="1400" b="1" u="sng" dirty="0" err="1">
                <a:cs typeface="Times New Roman" charset="0"/>
              </a:rPr>
              <a:t>Penicillins</a:t>
            </a:r>
            <a:endParaRPr lang="en-US" sz="1400" b="1" u="sng" dirty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 smtClean="0">
                <a:cs typeface="Times New Roman" charset="0"/>
              </a:rPr>
              <a:t>Cephalosporins</a:t>
            </a:r>
            <a:endParaRPr lang="en-US" sz="1400" b="1" u="sng" dirty="0" smtClean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i="1" dirty="0" err="1" smtClean="0">
                <a:cs typeface="Times New Roman" charset="0"/>
              </a:rPr>
              <a:t>Cephamycin</a:t>
            </a:r>
            <a:endParaRPr lang="en-US" sz="1400" i="1" dirty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 smtClean="0">
                <a:cs typeface="Times New Roman" charset="0"/>
              </a:rPr>
              <a:t>Carbapenems</a:t>
            </a:r>
            <a:r>
              <a:rPr lang="en-US" sz="1400" b="1" u="sng" dirty="0" smtClean="0">
                <a:cs typeface="Times New Roman" charset="0"/>
              </a:rPr>
              <a:t> </a:t>
            </a:r>
          </a:p>
          <a:p>
            <a:pPr lvl="1"/>
            <a:r>
              <a:rPr lang="en-US" sz="1400" i="1" dirty="0" smtClean="0">
                <a:cs typeface="Times New Roman" charset="0"/>
              </a:rPr>
              <a:t>       (imipenem &amp; </a:t>
            </a:r>
            <a:r>
              <a:rPr lang="en-US" sz="1400" i="1" dirty="0" err="1" smtClean="0">
                <a:cs typeface="Times New Roman" charset="0"/>
              </a:rPr>
              <a:t>meropenem</a:t>
            </a:r>
            <a:r>
              <a:rPr lang="en-US" sz="1400" i="1" dirty="0" smtClean="0">
                <a:cs typeface="Times New Roman" charset="0"/>
              </a:rPr>
              <a:t>)</a:t>
            </a:r>
            <a:endParaRPr lang="en-US" sz="1400" i="1" dirty="0">
              <a:cs typeface="Times New Roman" charset="0"/>
            </a:endParaRPr>
          </a:p>
          <a:p>
            <a:pPr marL="742950" lvl="1" indent="-285750">
              <a:buFont typeface="Courier New" charset="0"/>
              <a:buChar char="o"/>
            </a:pPr>
            <a:r>
              <a:rPr lang="en-US" sz="1400" b="1" u="sng" dirty="0" err="1">
                <a:cs typeface="Times New Roman" charset="0"/>
              </a:rPr>
              <a:t>Monobactams</a:t>
            </a:r>
            <a:r>
              <a:rPr lang="en-US" sz="1400" b="1" u="sng" dirty="0">
                <a:cs typeface="Times New Roman" charset="0"/>
              </a:rPr>
              <a:t> (</a:t>
            </a:r>
            <a:r>
              <a:rPr lang="en-US" sz="1400" b="1" u="sng" dirty="0" err="1">
                <a:cs typeface="Times New Roman" charset="0"/>
              </a:rPr>
              <a:t>aztreonam</a:t>
            </a:r>
            <a:r>
              <a:rPr lang="en-US" sz="1400" b="1" u="sng" dirty="0" smtClean="0">
                <a:cs typeface="Times New Roman" charset="0"/>
              </a:rPr>
              <a:t>)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400" i="1" dirty="0" smtClean="0">
                <a:cs typeface="Times New Roman" charset="0"/>
              </a:rPr>
              <a:t>Beta-Lactamase </a:t>
            </a:r>
            <a:r>
              <a:rPr lang="en-US" sz="1400" i="1" dirty="0" err="1" smtClean="0">
                <a:cs typeface="Times New Roman" charset="0"/>
              </a:rPr>
              <a:t>inhibtors</a:t>
            </a:r>
            <a:endParaRPr lang="en-US" sz="1400" i="1" dirty="0">
              <a:cs typeface="Times New Roman" charset="0"/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843471" y="2376484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2599425" y="2550107"/>
            <a:ext cx="21168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cs typeface="Times New Roman" charset="0"/>
              </a:rPr>
              <a:t>Polymyxin</a:t>
            </a:r>
            <a:r>
              <a:rPr lang="en-US" sz="1600" dirty="0" smtClean="0">
                <a:cs typeface="Times New Roman" charset="0"/>
              </a:rPr>
              <a:t> B</a:t>
            </a:r>
            <a:endParaRPr lang="en-US" sz="1600" dirty="0">
              <a:cs typeface="Times New Roman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2544360" y="3317426"/>
            <a:ext cx="21168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cs typeface="Times New Roman" charset="0"/>
              </a:rPr>
              <a:t>Colistin</a:t>
            </a:r>
            <a:endParaRPr lang="en-US" sz="1600" dirty="0">
              <a:cs typeface="Times New Roman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954846" y="2312775"/>
            <a:ext cx="1558349" cy="5298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ستطيل 39"/>
          <p:cNvSpPr/>
          <p:nvPr/>
        </p:nvSpPr>
        <p:spPr>
          <a:xfrm>
            <a:off x="4954846" y="2402466"/>
            <a:ext cx="1624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>
                <a:cs typeface="Times New Roman" charset="0"/>
              </a:rPr>
              <a:t>Aminoglycosides</a:t>
            </a:r>
          </a:p>
        </p:txBody>
      </p:sp>
      <p:sp>
        <p:nvSpPr>
          <p:cNvPr id="42" name="شكل بيضاوي 41"/>
          <p:cNvSpPr/>
          <p:nvPr/>
        </p:nvSpPr>
        <p:spPr>
          <a:xfrm>
            <a:off x="4947970" y="2895968"/>
            <a:ext cx="1558349" cy="44326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ستطيل 42"/>
          <p:cNvSpPr/>
          <p:nvPr/>
        </p:nvSpPr>
        <p:spPr>
          <a:xfrm>
            <a:off x="5127040" y="2947340"/>
            <a:ext cx="1279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b="1" u="sng" dirty="0" err="1">
                <a:cs typeface="Times New Roman" charset="0"/>
              </a:rPr>
              <a:t>Tetracyclines</a:t>
            </a:r>
            <a:endParaRPr lang="en-US" sz="1600" b="1" u="sng" dirty="0">
              <a:cs typeface="Times New Roman" charset="0"/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947969" y="3391620"/>
            <a:ext cx="1558349" cy="4887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ستطيل 44"/>
          <p:cNvSpPr/>
          <p:nvPr/>
        </p:nvSpPr>
        <p:spPr>
          <a:xfrm>
            <a:off x="4918091" y="3486703"/>
            <a:ext cx="163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Chloramphenicol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4936071" y="3929517"/>
            <a:ext cx="1558349" cy="46958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مستطيل 46"/>
          <p:cNvSpPr/>
          <p:nvPr/>
        </p:nvSpPr>
        <p:spPr>
          <a:xfrm>
            <a:off x="5151244" y="4005010"/>
            <a:ext cx="1128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Macrolides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7112530" y="2398120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شكل بيضاوي 59"/>
          <p:cNvSpPr/>
          <p:nvPr/>
        </p:nvSpPr>
        <p:spPr>
          <a:xfrm>
            <a:off x="7148997" y="4055038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شكل بيضاوي 60"/>
          <p:cNvSpPr/>
          <p:nvPr/>
        </p:nvSpPr>
        <p:spPr>
          <a:xfrm>
            <a:off x="7112530" y="3226579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2" name="مستطيل 61"/>
          <p:cNvSpPr/>
          <p:nvPr/>
        </p:nvSpPr>
        <p:spPr>
          <a:xfrm>
            <a:off x="7378086" y="2542499"/>
            <a:ext cx="11001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err="1">
                <a:cs typeface="Times New Roman" charset="0"/>
              </a:rPr>
              <a:t>Rifamycins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7353768" y="3357089"/>
            <a:ext cx="1162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Quinolones</a:t>
            </a:r>
            <a:endParaRPr lang="ar-SA" sz="1600" b="1" u="sng" dirty="0">
              <a:cs typeface="Times New Roman" charset="0"/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7237711" y="4228661"/>
            <a:ext cx="1431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1600" dirty="0" smtClean="0">
                <a:cs typeface="Times New Roman" charset="0"/>
              </a:rPr>
              <a:t>Metronidazole</a:t>
            </a:r>
            <a:endParaRPr lang="en-US" sz="1600" dirty="0">
              <a:cs typeface="Times New Roman" charset="0"/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9125991" y="2258915"/>
            <a:ext cx="23334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cs typeface="Times New Roman" charset="0"/>
              </a:rPr>
              <a:t>Inhibit folate metabolism</a:t>
            </a:r>
          </a:p>
        </p:txBody>
      </p:sp>
      <p:sp>
        <p:nvSpPr>
          <p:cNvPr id="68" name="شكل بيضاوي 67"/>
          <p:cNvSpPr/>
          <p:nvPr/>
        </p:nvSpPr>
        <p:spPr>
          <a:xfrm>
            <a:off x="9466892" y="3347916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شكل بيضاوي 68"/>
          <p:cNvSpPr/>
          <p:nvPr/>
        </p:nvSpPr>
        <p:spPr>
          <a:xfrm>
            <a:off x="9466892" y="2572095"/>
            <a:ext cx="1558349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ستطيل 69"/>
          <p:cNvSpPr/>
          <p:nvPr/>
        </p:nvSpPr>
        <p:spPr>
          <a:xfrm>
            <a:off x="9613111" y="2748120"/>
            <a:ext cx="13592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600" b="1" u="sng" dirty="0">
                <a:cs typeface="Times New Roman" charset="0"/>
              </a:rPr>
              <a:t>Trimethoprim</a:t>
            </a:r>
          </a:p>
        </p:txBody>
      </p:sp>
      <p:sp>
        <p:nvSpPr>
          <p:cNvPr id="66" name="مستطيل 65"/>
          <p:cNvSpPr/>
          <p:nvPr/>
        </p:nvSpPr>
        <p:spPr>
          <a:xfrm>
            <a:off x="9448145" y="3512631"/>
            <a:ext cx="16855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="1" u="sng" dirty="0">
                <a:cs typeface="Times New Roman" charset="0"/>
              </a:rPr>
              <a:t>Sulfamethoxazole</a:t>
            </a:r>
          </a:p>
        </p:txBody>
      </p:sp>
    </p:spTree>
    <p:extLst>
      <p:ext uri="{BB962C8B-B14F-4D97-AF65-F5344CB8AC3E}">
        <p14:creationId xmlns:p14="http://schemas.microsoft.com/office/powerpoint/2010/main" val="20603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3926"/>
            <a:ext cx="652499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Inhibition of cell wall </a:t>
            </a:r>
            <a:r>
              <a:rPr lang="en-US" sz="32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synthesis </a:t>
            </a:r>
            <a:endParaRPr lang="en-US" sz="3200" dirty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597630" y="471367"/>
            <a:ext cx="659437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Beta –Lactam antimicrobial agents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68775" y="1335568"/>
            <a:ext cx="4303213" cy="3693319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*Contain: </a:t>
            </a:r>
            <a:r>
              <a:rPr lang="en-US" b="1" dirty="0" smtClean="0"/>
              <a:t>Beta-</a:t>
            </a:r>
            <a:r>
              <a:rPr lang="en-US" b="1" dirty="0" err="1" smtClean="0"/>
              <a:t>lactum</a:t>
            </a:r>
            <a:r>
              <a:rPr lang="en-US" b="1" dirty="0" smtClean="0"/>
              <a:t> </a:t>
            </a:r>
            <a:r>
              <a:rPr lang="en-US" b="1" dirty="0"/>
              <a:t>ring </a:t>
            </a:r>
            <a:r>
              <a:rPr lang="en-US" dirty="0"/>
              <a:t>and organic </a:t>
            </a:r>
            <a:r>
              <a:rPr lang="en-US" dirty="0" smtClean="0"/>
              <a:t>acid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*</a:t>
            </a:r>
            <a:r>
              <a:rPr lang="en-US" dirty="0"/>
              <a:t>It can be natural or semi-synthetic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b="1" dirty="0"/>
              <a:t>Bactericidal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/>
              <a:t>Bind to penicillin binding </a:t>
            </a:r>
            <a:r>
              <a:rPr lang="en-US" dirty="0" smtClean="0"/>
              <a:t>protein (PBP</a:t>
            </a:r>
            <a:r>
              <a:rPr lang="en-US" dirty="0"/>
              <a:t>) and interfere with trans-</a:t>
            </a:r>
            <a:r>
              <a:rPr lang="en-US" dirty="0" err="1"/>
              <a:t>peptidation</a:t>
            </a:r>
            <a:r>
              <a:rPr lang="en-US" dirty="0"/>
              <a:t> </a:t>
            </a:r>
            <a:r>
              <a:rPr lang="en-US" dirty="0" smtClean="0"/>
              <a:t>reaction.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/>
              <a:t>Toxicity: mainly </a:t>
            </a:r>
            <a:endParaRPr lang="en-US" dirty="0" smtClean="0"/>
          </a:p>
          <a:p>
            <a:r>
              <a:rPr lang="en-US" b="1" dirty="0" smtClean="0"/>
              <a:t>1/Hypersensitivity (allergy) </a:t>
            </a:r>
          </a:p>
          <a:p>
            <a:r>
              <a:rPr lang="en-US" dirty="0" smtClean="0"/>
              <a:t>2/Anaphylaxis </a:t>
            </a:r>
          </a:p>
          <a:p>
            <a:r>
              <a:rPr lang="en-US" dirty="0" smtClean="0"/>
              <a:t>3/Diarrhea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90332" y="1006898"/>
            <a:ext cx="2451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chemeClr val="tx2"/>
                </a:solidFill>
              </a:rPr>
              <a:t>β- Lactam antibiotics 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8973931" y="956969"/>
            <a:ext cx="2757488" cy="53510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555962" y="978322"/>
            <a:ext cx="2757488" cy="53510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7071008" y="920550"/>
            <a:ext cx="1727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</a:rPr>
              <a:t>Penicillins</a:t>
            </a:r>
            <a:endParaRPr lang="en-US" sz="2000" b="1" u="sng" dirty="0">
              <a:solidFill>
                <a:schemeClr val="tx2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646798" y="1350723"/>
            <a:ext cx="2585472" cy="470898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Benzyl Penicillin 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Act mainly on </a:t>
            </a:r>
            <a:r>
              <a:rPr lang="en-US" sz="1600" b="1" dirty="0" smtClean="0">
                <a:solidFill>
                  <a:schemeClr val="tx1"/>
                </a:solidFill>
              </a:rPr>
              <a:t>gram +</a:t>
            </a:r>
            <a:r>
              <a:rPr lang="en-US" sz="1600" b="1" dirty="0" err="1" smtClean="0">
                <a:solidFill>
                  <a:schemeClr val="tx1"/>
                </a:solidFill>
              </a:rPr>
              <a:t>ve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Ex: Penicillin V 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Benzathine</a:t>
            </a:r>
            <a:r>
              <a:rPr lang="en-US" sz="1600" dirty="0" smtClean="0">
                <a:solidFill>
                  <a:schemeClr val="tx1"/>
                </a:solidFill>
              </a:rPr>
              <a:t> Penicillin</a:t>
            </a:r>
          </a:p>
          <a:p>
            <a:r>
              <a:rPr lang="en-US" sz="1400" b="1" u="sng" dirty="0" smtClean="0">
                <a:solidFill>
                  <a:schemeClr val="tx1"/>
                </a:solidFill>
              </a:rPr>
              <a:t>Procaine Penicillin = Penicillin G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Isoxazolyl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Penicillins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Act on </a:t>
            </a:r>
            <a:r>
              <a:rPr lang="en-US" sz="1500" b="1" u="sng" dirty="0" smtClean="0">
                <a:solidFill>
                  <a:schemeClr val="tx1"/>
                </a:solidFill>
              </a:rPr>
              <a:t>staphylococcus </a:t>
            </a:r>
            <a:r>
              <a:rPr lang="en-US" sz="1500" b="1" u="sng" dirty="0">
                <a:solidFill>
                  <a:schemeClr val="tx1"/>
                </a:solidFill>
              </a:rPr>
              <a:t>aureus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Ex: </a:t>
            </a:r>
            <a:r>
              <a:rPr lang="en-US" sz="1600" b="1" u="sng" dirty="0" err="1">
                <a:solidFill>
                  <a:schemeClr val="tx1"/>
                </a:solidFill>
              </a:rPr>
              <a:t>Cloxacillin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Amino-</a:t>
            </a:r>
            <a:r>
              <a:rPr lang="en-US" dirty="0" err="1" smtClean="0">
                <a:solidFill>
                  <a:schemeClr val="tx1"/>
                </a:solidFill>
              </a:rPr>
              <a:t>Penicillins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Act on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Enterobacteria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Ex : </a:t>
            </a:r>
            <a:r>
              <a:rPr lang="en-US" sz="1600" b="1" u="sng" dirty="0" smtClean="0">
                <a:solidFill>
                  <a:schemeClr val="tx1"/>
                </a:solidFill>
              </a:rPr>
              <a:t>Ampicillin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Acylaminopenicillin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Act on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Psudomonas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Ex: </a:t>
            </a:r>
            <a:r>
              <a:rPr lang="en-US" sz="1600" b="1" u="sng" dirty="0" smtClean="0">
                <a:solidFill>
                  <a:schemeClr val="tx1"/>
                </a:solidFill>
              </a:rPr>
              <a:t>Piperacillin 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en-US" sz="1600" dirty="0" err="1" smtClean="0">
                <a:solidFill>
                  <a:schemeClr val="tx1"/>
                </a:solidFill>
              </a:rPr>
              <a:t>Mezlocillin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9402421" y="1379299"/>
            <a:ext cx="2149744" cy="418576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 Generation :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Ex: </a:t>
            </a:r>
            <a:r>
              <a:rPr lang="en-US" sz="1600" dirty="0" err="1" smtClean="0">
                <a:solidFill>
                  <a:schemeClr val="tx1"/>
                </a:solidFill>
              </a:rPr>
              <a:t>Cephradine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b="1" u="sng" dirty="0" err="1" smtClean="0">
                <a:solidFill>
                  <a:schemeClr val="tx1"/>
                </a:solidFill>
              </a:rPr>
              <a:t>Ceohalexine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act on +</a:t>
            </a:r>
            <a:r>
              <a:rPr lang="en-US" sz="1600" dirty="0" err="1" smtClean="0">
                <a:solidFill>
                  <a:schemeClr val="tx1"/>
                </a:solidFill>
              </a:rPr>
              <a:t>ve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</a:rPr>
              <a:t>nd</a:t>
            </a:r>
            <a:r>
              <a:rPr lang="en-US" b="1" dirty="0" smtClean="0">
                <a:solidFill>
                  <a:schemeClr val="tx1"/>
                </a:solidFill>
              </a:rPr>
              <a:t> Generation 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Ex: </a:t>
            </a:r>
            <a:r>
              <a:rPr lang="en-US" sz="1600" b="1" u="sng" dirty="0" smtClean="0">
                <a:solidFill>
                  <a:schemeClr val="tx1"/>
                </a:solidFill>
              </a:rPr>
              <a:t>Cefuroxime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Cephamycin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Cefoxitin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en-US" b="1" baseline="30000" dirty="0" smtClean="0">
                <a:solidFill>
                  <a:schemeClr val="tx1"/>
                </a:solidFill>
              </a:rPr>
              <a:t>rd</a:t>
            </a:r>
            <a:r>
              <a:rPr lang="en-US" b="1" dirty="0" smtClean="0">
                <a:solidFill>
                  <a:schemeClr val="tx1"/>
                </a:solidFill>
              </a:rPr>
              <a:t> Generation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Expanded spectrum 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Ex : </a:t>
            </a:r>
            <a:r>
              <a:rPr lang="en-US" sz="1600" b="1" u="sng" dirty="0" smtClean="0">
                <a:solidFill>
                  <a:schemeClr val="tx1"/>
                </a:solidFill>
              </a:rPr>
              <a:t>Ceftriaxone 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Ceftazidime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Generation 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Ex : </a:t>
            </a:r>
            <a:r>
              <a:rPr lang="en-US" sz="1600" dirty="0" err="1" smtClean="0">
                <a:solidFill>
                  <a:schemeClr val="tx1"/>
                </a:solidFill>
              </a:rPr>
              <a:t>Cefepim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</a:rPr>
              <a:t>Ceftobiprole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9173458" y="945343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</a:rPr>
              <a:t>Cephalosporins</a:t>
            </a:r>
            <a:endParaRPr lang="en-US" sz="28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3926"/>
            <a:ext cx="652499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Inhibition of cell wall </a:t>
            </a:r>
            <a:r>
              <a:rPr lang="en-US" sz="32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synthesis </a:t>
            </a:r>
            <a:endParaRPr lang="en-US" sz="3200" dirty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3007" y="962158"/>
            <a:ext cx="659437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Beta –Lactam antimicrobial agents </a:t>
            </a: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06102" y="1440538"/>
            <a:ext cx="6391275" cy="32793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1811884" y="1452848"/>
            <a:ext cx="4422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>
                <a:solidFill>
                  <a:schemeClr val="tx2"/>
                </a:solidFill>
              </a:rPr>
              <a:t>Beta-Lactamase inhibitors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520416" y="1895130"/>
            <a:ext cx="6025117" cy="255454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l-GR" altLang="en-US" sz="1600" dirty="0"/>
              <a:t>β</a:t>
            </a:r>
            <a:r>
              <a:rPr lang="en-US" altLang="en-US" sz="1600" dirty="0"/>
              <a:t>-Lactams with no antibacterial activity</a:t>
            </a:r>
          </a:p>
          <a:p>
            <a:pPr marL="285750" indent="-285750">
              <a:buFont typeface="Wingdings" charset="2"/>
              <a:buChar char="§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altLang="en-US" sz="1600" b="1" dirty="0"/>
              <a:t>Irreversibly bind to </a:t>
            </a:r>
            <a:r>
              <a:rPr lang="el-GR" altLang="en-US" sz="1600" b="1" dirty="0"/>
              <a:t>β</a:t>
            </a:r>
            <a:r>
              <a:rPr lang="en-US" altLang="en-US" sz="1600" b="1" dirty="0"/>
              <a:t>-lactamase enzyme</a:t>
            </a:r>
          </a:p>
          <a:p>
            <a:pPr marL="285750" indent="-285750">
              <a:buFont typeface="Wingdings" charset="2"/>
              <a:buChar char="§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</a:rPr>
              <a:t>Ex : Clavulanic </a:t>
            </a:r>
            <a:r>
              <a:rPr lang="en-US" altLang="en-US" sz="1600" dirty="0">
                <a:solidFill>
                  <a:schemeClr val="tx1"/>
                </a:solidFill>
              </a:rPr>
              <a:t>acid, Sulbactam, </a:t>
            </a:r>
            <a:r>
              <a:rPr lang="en-US" altLang="en-US" sz="1600" dirty="0" err="1">
                <a:solidFill>
                  <a:schemeClr val="tx1"/>
                </a:solidFill>
              </a:rPr>
              <a:t>Tazobactam</a:t>
            </a:r>
            <a:endParaRPr lang="en-US" alt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altLang="en-US" sz="1600" dirty="0"/>
              <a:t>Effective on staph. Penicillinases and broad spectrum </a:t>
            </a:r>
            <a:r>
              <a:rPr lang="el-GR" altLang="en-US" sz="1600" dirty="0"/>
              <a:t>β</a:t>
            </a:r>
            <a:r>
              <a:rPr lang="en-US" altLang="en-US" sz="1600" dirty="0"/>
              <a:t>-lactamases.</a:t>
            </a: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altLang="en-US" sz="1600" dirty="0" err="1"/>
              <a:t>eg</a:t>
            </a:r>
            <a:r>
              <a:rPr lang="en-US" altLang="en-US" sz="1600" dirty="0"/>
              <a:t>. </a:t>
            </a:r>
            <a:r>
              <a:rPr lang="en-US" altLang="en-US" sz="1600" dirty="0">
                <a:solidFill>
                  <a:schemeClr val="tx1"/>
                </a:solidFill>
              </a:rPr>
              <a:t>amoxicillin/clavulanic acid, </a:t>
            </a:r>
            <a:r>
              <a:rPr lang="en-US" altLang="en-US" sz="1600" dirty="0" err="1">
                <a:solidFill>
                  <a:schemeClr val="tx1"/>
                </a:solidFill>
              </a:rPr>
              <a:t>ticarcillin</a:t>
            </a:r>
            <a:r>
              <a:rPr lang="en-US" altLang="en-US" sz="1600" dirty="0">
                <a:solidFill>
                  <a:schemeClr val="tx1"/>
                </a:solidFill>
              </a:rPr>
              <a:t> /clavulanic acid and piperacillin /</a:t>
            </a:r>
            <a:r>
              <a:rPr lang="en-US" altLang="en-US" sz="1600" dirty="0" err="1">
                <a:solidFill>
                  <a:schemeClr val="tx1"/>
                </a:solidFill>
              </a:rPr>
              <a:t>tazobactam</a:t>
            </a:r>
            <a:r>
              <a:rPr lang="en-US" altLang="en-US" sz="1600" dirty="0" smtClean="0">
                <a:solidFill>
                  <a:schemeClr val="tx1"/>
                </a:solidFill>
              </a:rPr>
              <a:t>.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زاوية مطوية 2"/>
          <p:cNvSpPr/>
          <p:nvPr/>
        </p:nvSpPr>
        <p:spPr>
          <a:xfrm>
            <a:off x="2763558" y="4495826"/>
            <a:ext cx="3524804" cy="1020974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7" name="مستطيل 16"/>
          <p:cNvSpPr/>
          <p:nvPr/>
        </p:nvSpPr>
        <p:spPr>
          <a:xfrm>
            <a:off x="2762728" y="4475406"/>
            <a:ext cx="335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Beta-Lactamase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area enzymes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in Bacteria act on </a:t>
            </a:r>
            <a:r>
              <a:rPr lang="en-US" sz="12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Beta –Lactam antimicrobial agents </a:t>
            </a:r>
            <a:r>
              <a:rPr lang="en-US" sz="120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and destroy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Beta-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lactin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ring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on them , so to solve these problem we creative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Beta-Lactamase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inhibitors </a:t>
            </a:r>
            <a:r>
              <a:rPr lang="en-US" sz="120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inhibit these enzymes</a:t>
            </a:r>
            <a:endParaRPr lang="en-US" sz="12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6850201" y="609457"/>
            <a:ext cx="407697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Vancomycin</a:t>
            </a:r>
            <a:endParaRPr lang="en-US" sz="32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7437934" y="1081708"/>
            <a:ext cx="3660692" cy="49168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7611050" y="1291155"/>
            <a:ext cx="3287550" cy="452431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b="1" u="sng" dirty="0" err="1" smtClean="0"/>
              <a:t>Glycopeptides</a:t>
            </a:r>
            <a:endParaRPr lang="en-US" sz="1600" b="1" u="sng" dirty="0" smtClean="0"/>
          </a:p>
          <a:p>
            <a:pPr marL="285750" indent="-285750">
              <a:buFont typeface="Wingdings" charset="2"/>
              <a:buChar char="§"/>
            </a:pPr>
            <a:endParaRPr lang="en-US" alt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600" b="1" dirty="0"/>
              <a:t>Bactericidal </a:t>
            </a:r>
            <a:endParaRPr lang="en-US" sz="1600" b="1" dirty="0" smtClean="0"/>
          </a:p>
          <a:p>
            <a:pPr marL="285750" indent="-285750">
              <a:buFont typeface="Wingdings" charset="2"/>
              <a:buChar char="§"/>
            </a:pP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*inhibit cell wall synthesis. </a:t>
            </a:r>
          </a:p>
          <a:p>
            <a:pPr marL="285750" indent="-285750">
              <a:buFont typeface="Wingdings" charset="2"/>
              <a:buChar char="§"/>
            </a:pPr>
            <a:endParaRPr lang="en-US" alt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Acts on </a:t>
            </a:r>
            <a:r>
              <a:rPr lang="en-US" sz="1600" b="1" u="sng" dirty="0"/>
              <a:t>Gram positive bacteria </a:t>
            </a:r>
            <a:r>
              <a:rPr lang="en-US" sz="1600" b="1" dirty="0"/>
              <a:t>only</a:t>
            </a:r>
            <a:r>
              <a:rPr lang="en-US" sz="1600" dirty="0"/>
              <a:t> ( </a:t>
            </a:r>
            <a:r>
              <a:rPr lang="en-US" sz="1600" b="1" dirty="0"/>
              <a:t>narrow</a:t>
            </a:r>
            <a:r>
              <a:rPr lang="en-US" sz="1600" dirty="0"/>
              <a:t> </a:t>
            </a:r>
            <a:r>
              <a:rPr lang="en-US" sz="1600" b="1" dirty="0"/>
              <a:t>spectrum</a:t>
            </a:r>
            <a:r>
              <a:rPr lang="en-US" sz="1600" dirty="0" smtClean="0"/>
              <a:t>).</a:t>
            </a:r>
          </a:p>
          <a:p>
            <a:pPr marL="285750" indent="-285750">
              <a:buFont typeface="Wingdings" charset="2"/>
              <a:buChar char="§"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Given </a:t>
            </a:r>
            <a:r>
              <a:rPr lang="en-US" sz="1600" dirty="0"/>
              <a:t>by </a:t>
            </a:r>
            <a:r>
              <a:rPr lang="en-US" sz="1600" b="1" dirty="0"/>
              <a:t>injection</a:t>
            </a:r>
            <a:r>
              <a:rPr lang="en-US" sz="1600" dirty="0"/>
              <a:t> only. </a:t>
            </a: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endParaRPr lang="en-US" sz="1600" dirty="0"/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Used </a:t>
            </a:r>
            <a:r>
              <a:rPr lang="en-US" sz="1600" dirty="0" smtClean="0"/>
              <a:t>for  (</a:t>
            </a:r>
            <a:r>
              <a:rPr lang="en-US" sz="1600" b="1" dirty="0"/>
              <a:t>MRSA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       </a:t>
            </a:r>
            <a:r>
              <a:rPr lang="en-US" sz="1600" dirty="0" err="1" smtClean="0"/>
              <a:t>S.epidemidis</a:t>
            </a:r>
            <a:endParaRPr lang="en-US" sz="1600" dirty="0" smtClean="0"/>
          </a:p>
          <a:p>
            <a:r>
              <a:rPr lang="en-US" sz="1600" dirty="0" smtClean="0"/>
              <a:t>             pseudomembranous </a:t>
            </a:r>
            <a:r>
              <a:rPr lang="en-US" sz="1600" dirty="0"/>
              <a:t>colitis</a:t>
            </a:r>
          </a:p>
          <a:p>
            <a:pPr marL="285750" indent="-285750">
              <a:buFont typeface="Wingdings" charset="2"/>
              <a:buChar char="§"/>
            </a:pPr>
            <a:endParaRPr lang="en-US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Side </a:t>
            </a:r>
            <a:r>
              <a:rPr lang="en-US" sz="1600" dirty="0"/>
              <a:t>effects</a:t>
            </a:r>
            <a:r>
              <a:rPr lang="en-US" sz="1600" dirty="0" smtClean="0"/>
              <a:t>:   </a:t>
            </a:r>
            <a:r>
              <a:rPr lang="en-US" sz="1600" b="1" u="sng" dirty="0"/>
              <a:t>Red </a:t>
            </a:r>
            <a:r>
              <a:rPr lang="en-US" sz="1600" b="1" u="sng" dirty="0" smtClean="0"/>
              <a:t>man syndrome                 </a:t>
            </a:r>
            <a:r>
              <a:rPr lang="en-US" sz="1600" b="1" u="sng" dirty="0"/>
              <a:t>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phlebitis,</a:t>
            </a:r>
          </a:p>
          <a:p>
            <a:r>
              <a:rPr lang="en-US" sz="1600" dirty="0" smtClean="0"/>
              <a:t>                         nephrotoxic </a:t>
            </a:r>
            <a:r>
              <a:rPr lang="en-US" sz="1600" dirty="0"/>
              <a:t>&amp; ototoxic. 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7266484" y="5891906"/>
            <a:ext cx="4925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MRSA = methicillin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resistant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S.aureus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systemic infections </a:t>
            </a:r>
            <a:endParaRPr lang="ar-SA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8377" y="370156"/>
            <a:ext cx="93696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folHlink"/>
                </a:solidFill>
                <a:latin typeface="Arial" charset="0"/>
                <a:cs typeface="Times New Roman" charset="0"/>
              </a:rPr>
              <a:t>  Classification of Antimicrobials</a:t>
            </a:r>
            <a:endParaRPr lang="en-US" dirty="0">
              <a:solidFill>
                <a:schemeClr val="accent1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38604" y="1502745"/>
            <a:ext cx="4076700" cy="31924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1) Inhibit </a:t>
            </a:r>
            <a:r>
              <a:rPr lang="en-US" sz="2400" b="1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cell wall </a:t>
            </a:r>
            <a:r>
              <a:rPr lang="en-US" sz="2400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synthesis</a:t>
            </a: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Beta –Lactam antimicrobial agents</a:t>
            </a:r>
            <a:r>
              <a:rPr lang="en-US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 </a:t>
            </a:r>
            <a:endParaRPr lang="en-US" dirty="0" smtClean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  <a:p>
            <a:pPr lvl="1"/>
            <a:r>
              <a:rPr lang="en-US" sz="1600" b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Penicillins</a:t>
            </a:r>
            <a:r>
              <a:rPr lang="en-US" sz="16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endParaRPr lang="en-US" sz="1600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sz="1600" b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Cephalosporins</a:t>
            </a:r>
            <a:endParaRPr lang="en-US" sz="16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lvl="1"/>
            <a:r>
              <a:rPr lang="en-US" sz="1600" dirty="0" err="1" smtClean="0">
                <a:latin typeface="Times New Roman" charset="0"/>
                <a:cs typeface="Times New Roman" charset="0"/>
              </a:rPr>
              <a:t>Carbapenems</a:t>
            </a:r>
            <a:endParaRPr lang="en-US" sz="1600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sz="1600" dirty="0" err="1" smtClean="0">
                <a:latin typeface="Times New Roman" charset="0"/>
                <a:cs typeface="Times New Roman" charset="0"/>
              </a:rPr>
              <a:t>Monobactams</a:t>
            </a:r>
            <a:r>
              <a:rPr lang="en-US" sz="1600" dirty="0" smtClean="0">
                <a:latin typeface="Times New Roman" charset="0"/>
                <a:cs typeface="Times New Roman" charset="0"/>
              </a:rPr>
              <a:t> (</a:t>
            </a:r>
            <a:r>
              <a:rPr lang="en-US" sz="1600" dirty="0" err="1" smtClean="0">
                <a:latin typeface="Times New Roman" charset="0"/>
                <a:cs typeface="Times New Roman" charset="0"/>
              </a:rPr>
              <a:t>aztreonam</a:t>
            </a:r>
            <a:r>
              <a:rPr lang="en-US" sz="1600" dirty="0" smtClean="0">
                <a:latin typeface="Times New Roman" charset="0"/>
                <a:cs typeface="Times New Roman" charset="0"/>
              </a:rPr>
              <a:t>)</a:t>
            </a:r>
          </a:p>
          <a:p>
            <a:pPr lvl="1"/>
            <a:r>
              <a:rPr lang="en-US" sz="1600" dirty="0" err="1" smtClean="0">
                <a:latin typeface="Times New Roman" charset="0"/>
                <a:cs typeface="Times New Roman" charset="0"/>
              </a:rPr>
              <a:t>Vancomycin</a:t>
            </a:r>
            <a:endParaRPr lang="en-US" sz="1600" dirty="0" smtClean="0">
              <a:latin typeface="Times New Roman" charset="0"/>
              <a:cs typeface="Times New Roman" charset="0"/>
            </a:endParaRPr>
          </a:p>
          <a:p>
            <a:pPr>
              <a:buFont typeface="Wingdings" charset="2"/>
              <a:buChar char="u"/>
            </a:pPr>
            <a:r>
              <a:rPr lang="en-US" sz="1800" b="1" u="sng" dirty="0" err="1">
                <a:solidFill>
                  <a:srgbClr val="000090"/>
                </a:solidFill>
                <a:latin typeface="Times New Roman" charset="0"/>
                <a:cs typeface="Times New Roman" charset="0"/>
              </a:rPr>
              <a:t>Vancomycin</a:t>
            </a:r>
            <a:r>
              <a:rPr lang="en-US" sz="18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1800" dirty="0">
                <a:latin typeface="Times New Roman" charset="0"/>
                <a:cs typeface="Times New Roman" charset="0"/>
              </a:rPr>
              <a:t>( </a:t>
            </a:r>
            <a:r>
              <a:rPr lang="en-US" sz="1800" dirty="0" err="1">
                <a:latin typeface="Times New Roman" charset="0"/>
                <a:cs typeface="Times New Roman" charset="0"/>
              </a:rPr>
              <a:t>Teicoplanin</a:t>
            </a:r>
            <a:r>
              <a:rPr lang="en-US" sz="1800" dirty="0">
                <a:latin typeface="Times New Roman" charset="0"/>
                <a:cs typeface="Times New Roman" charset="0"/>
              </a:rPr>
              <a:t> 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)</a:t>
            </a:r>
            <a:endParaRPr lang="en-US" sz="1800" dirty="0" smtClean="0">
              <a:solidFill>
                <a:schemeClr val="accent2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20575339"/>
              </p:ext>
            </p:extLst>
          </p:nvPr>
        </p:nvGraphicFramePr>
        <p:xfrm>
          <a:off x="843161" y="72874"/>
          <a:ext cx="11845887" cy="6517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1708" y="2394445"/>
            <a:ext cx="21778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Penicillin 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+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r>
              <a:rPr lang="en-US" dirty="0" smtClean="0">
                <a:solidFill>
                  <a:srgbClr val="0000FF"/>
                </a:solidFill>
              </a:rPr>
              <a:t>, some anaerobes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Ampicillin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Penicillin, +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r>
              <a:rPr lang="en-US" dirty="0" smtClean="0">
                <a:solidFill>
                  <a:srgbClr val="0000FF"/>
                </a:solidFill>
              </a:rPr>
              <a:t>/-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anaerobes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Pipracillin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Cover </a:t>
            </a:r>
            <a:r>
              <a:rPr lang="en-US" b="1" dirty="0" smtClean="0">
                <a:solidFill>
                  <a:srgbClr val="0000FF"/>
                </a:solidFill>
              </a:rPr>
              <a:t>Pseudomonas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5394" y="4726423"/>
            <a:ext cx="207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Inhibit </a:t>
            </a:r>
            <a:r>
              <a:rPr lang="en-US" b="1" i="1" dirty="0" err="1" smtClean="0"/>
              <a:t>peptoglycan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47032" y="5299008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Effect =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Hypersensitivity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=anaphylaxis shock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2245" y="2415265"/>
            <a:ext cx="1819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. 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Cephalexin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+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4703" y="3268932"/>
            <a:ext cx="2018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Cefuroxime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+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r>
              <a:rPr lang="en-US" dirty="0" smtClean="0">
                <a:solidFill>
                  <a:srgbClr val="0000FF"/>
                </a:solidFill>
              </a:rPr>
              <a:t>/-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r>
              <a:rPr lang="en-US" dirty="0" smtClean="0">
                <a:solidFill>
                  <a:srgbClr val="0000FF"/>
                </a:solidFill>
              </a:rPr>
              <a:t>, Anaerobes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05521" y="4185075"/>
            <a:ext cx="1510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Ceftriaxone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59916" y="2581835"/>
            <a:ext cx="165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Vancomycin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14183" y="2967029"/>
            <a:ext cx="238230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b="1" dirty="0" smtClean="0"/>
              <a:t>Narrow</a:t>
            </a:r>
            <a:r>
              <a:rPr lang="en-US" dirty="0" smtClean="0"/>
              <a:t> spectrum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>
                <a:solidFill>
                  <a:srgbClr val="0000FF"/>
                </a:solidFill>
              </a:rPr>
              <a:t>Cover </a:t>
            </a:r>
            <a:r>
              <a:rPr lang="en-US" b="1" dirty="0" smtClean="0">
                <a:solidFill>
                  <a:srgbClr val="0000FF"/>
                </a:solidFill>
              </a:rPr>
              <a:t>Only +</a:t>
            </a:r>
            <a:r>
              <a:rPr lang="en-US" b="1" dirty="0" err="1" smtClean="0">
                <a:solidFill>
                  <a:srgbClr val="0000FF"/>
                </a:solidFill>
              </a:rPr>
              <a:t>ve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Used as last option</a:t>
            </a:r>
          </a:p>
          <a:p>
            <a:r>
              <a:rPr lang="en-US" dirty="0" smtClean="0"/>
              <a:t>As multidrug resistance</a:t>
            </a:r>
          </a:p>
          <a:p>
            <a:r>
              <a:rPr lang="en-US" dirty="0" smtClean="0"/>
              <a:t>Gram +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Can be given IV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87050" y="5184492"/>
            <a:ext cx="2074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Effect =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Red Man Syndrome</a:t>
            </a:r>
          </a:p>
          <a:p>
            <a:r>
              <a:rPr lang="en-US" sz="1200" dirty="0" smtClean="0"/>
              <a:t>Allergy, when you give</a:t>
            </a:r>
          </a:p>
          <a:p>
            <a:r>
              <a:rPr lang="en-US" sz="1200" dirty="0" smtClean="0"/>
              <a:t>Antihistamine </a:t>
            </a:r>
          </a:p>
          <a:p>
            <a:r>
              <a:rPr lang="en-US" sz="1200" dirty="0" smtClean="0"/>
              <a:t>= recover slowly 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83180" y="5076625"/>
            <a:ext cx="207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Inhibit </a:t>
            </a:r>
            <a:r>
              <a:rPr lang="en-US" b="1" i="1" dirty="0" err="1" smtClean="0"/>
              <a:t>peptoglycan</a:t>
            </a:r>
            <a:endParaRPr lang="en-US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9562490" y="4795538"/>
            <a:ext cx="207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Inhibit </a:t>
            </a:r>
            <a:r>
              <a:rPr lang="en-US" b="1" i="1" dirty="0" err="1" smtClean="0"/>
              <a:t>peptoglycan</a:t>
            </a:r>
            <a:endParaRPr lang="en-US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14410" y="5440997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Effect =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Hypersensitivity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=anaphylaxis shock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5434347"/>
            <a:ext cx="395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Note:  all antibiotic cause GIT Side effect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332930" y="480831"/>
            <a:ext cx="167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مهم   </a:t>
            </a:r>
            <a:r>
              <a:rPr lang="en-US" dirty="0" smtClean="0"/>
              <a:t>Mechanism </a:t>
            </a:r>
          </a:p>
          <a:p>
            <a:r>
              <a:rPr lang="en-US" dirty="0" smtClean="0"/>
              <a:t>of action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9686" y="1023306"/>
            <a:ext cx="554883" cy="53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دمعة 21"/>
          <p:cNvSpPr/>
          <p:nvPr/>
        </p:nvSpPr>
        <p:spPr>
          <a:xfrm>
            <a:off x="11117147" y="11569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2200" b="1" dirty="0" smtClean="0"/>
              <a:t>***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41575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858" y="173417"/>
            <a:ext cx="532972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charset="2"/>
              <a:buChar char="v"/>
            </a:pPr>
            <a:r>
              <a:rPr lang="en-US" sz="32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2) Inhibit of Cell Membrane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4906631"/>
              </p:ext>
            </p:extLst>
          </p:nvPr>
        </p:nvGraphicFramePr>
        <p:xfrm>
          <a:off x="6589572" y="809773"/>
          <a:ext cx="633872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مستدير الزوايا 3"/>
          <p:cNvSpPr/>
          <p:nvPr/>
        </p:nvSpPr>
        <p:spPr>
          <a:xfrm>
            <a:off x="400050" y="827036"/>
            <a:ext cx="6800850" cy="1730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00050" y="3584515"/>
            <a:ext cx="6800850" cy="14303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71490" y="1016236"/>
            <a:ext cx="6586538" cy="1323439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/>
              <a:t>Polymyxin</a:t>
            </a:r>
            <a:r>
              <a:rPr lang="en-US" sz="1600" b="1" dirty="0"/>
              <a:t> B </a:t>
            </a:r>
            <a:r>
              <a:rPr lang="en-US" sz="1600" b="1" dirty="0" smtClean="0"/>
              <a:t>: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 </a:t>
            </a:r>
            <a:r>
              <a:rPr lang="en-US" sz="1600" dirty="0"/>
              <a:t>a Peptide active against </a:t>
            </a:r>
            <a:r>
              <a:rPr lang="en-US" sz="1600" b="1" u="sng" dirty="0"/>
              <a:t>Gram negative bacteria </a:t>
            </a:r>
            <a:r>
              <a:rPr lang="en-US" sz="1600" b="1" dirty="0" smtClean="0"/>
              <a:t>only.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b="1" dirty="0" smtClean="0"/>
              <a:t>Bactericidal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Only used locally due to serious </a:t>
            </a:r>
            <a:r>
              <a:rPr lang="en-US" sz="1600" b="1" u="sng" dirty="0"/>
              <a:t>nephrotoxicity</a:t>
            </a:r>
            <a:r>
              <a:rPr lang="en-US" sz="1600" dirty="0"/>
              <a:t> when used systemically</a:t>
            </a:r>
            <a:r>
              <a:rPr lang="en-US" sz="1600" b="1" dirty="0" smtClean="0"/>
              <a:t> .</a:t>
            </a: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§"/>
            </a:pP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07206" y="3745930"/>
            <a:ext cx="6586538" cy="107721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u="sng" dirty="0" err="1" smtClean="0"/>
              <a:t>Colistin</a:t>
            </a:r>
            <a:r>
              <a:rPr lang="en-US" sz="1600" b="1" dirty="0" smtClean="0"/>
              <a:t> :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/>
              <a:t> a Peptide active against </a:t>
            </a:r>
            <a:r>
              <a:rPr lang="en-US" sz="1600" b="1" u="sng" dirty="0"/>
              <a:t>Gram negative bacteria </a:t>
            </a:r>
            <a:r>
              <a:rPr lang="en-US" sz="1600" b="1" dirty="0"/>
              <a:t>only</a:t>
            </a:r>
            <a:r>
              <a:rPr lang="en-US" sz="1600" b="1" dirty="0" smtClean="0"/>
              <a:t>.</a:t>
            </a:r>
            <a:r>
              <a:rPr lang="en-US" sz="1600" dirty="0" smtClean="0"/>
              <a:t> </a:t>
            </a:r>
            <a:endParaRPr lang="ar-SA" sz="1600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used </a:t>
            </a:r>
            <a:r>
              <a:rPr lang="en-US" sz="1600" dirty="0"/>
              <a:t>for the treatment of </a:t>
            </a:r>
            <a:r>
              <a:rPr lang="en-US" sz="1600" b="1" u="sng" dirty="0"/>
              <a:t>multi-resistant organisms (MRO) </a:t>
            </a:r>
            <a:endParaRPr lang="en-US" sz="1600" b="1" u="sng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  such </a:t>
            </a:r>
            <a:r>
              <a:rPr lang="en-US" sz="1600" dirty="0"/>
              <a:t>as </a:t>
            </a:r>
            <a:r>
              <a:rPr lang="en-US" sz="1600" dirty="0" smtClean="0"/>
              <a:t> Pseudomonas </a:t>
            </a:r>
            <a:r>
              <a:rPr lang="en-US" sz="1600" dirty="0"/>
              <a:t>and Acinetobacter infections.</a:t>
            </a:r>
            <a:endParaRPr lang="en-US" sz="1600" b="1" dirty="0" smtClean="0"/>
          </a:p>
        </p:txBody>
      </p:sp>
      <p:sp>
        <p:nvSpPr>
          <p:cNvPr id="9" name="زاوية مطوية 8"/>
          <p:cNvSpPr/>
          <p:nvPr/>
        </p:nvSpPr>
        <p:spPr>
          <a:xfrm>
            <a:off x="614363" y="2427756"/>
            <a:ext cx="6729412" cy="66139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41759" y="2460556"/>
            <a:ext cx="6474619" cy="574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432"/>
              </a:spcBef>
            </a:pPr>
            <a:r>
              <a:rPr lang="ar-SA" sz="1400" dirty="0" err="1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Polymyxin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 </a:t>
            </a:r>
            <a:r>
              <a:rPr lang="ar-SA" sz="1400" dirty="0" err="1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B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  </a:t>
            </a:r>
            <a:r>
              <a:rPr lang="ar-SA" sz="1400" dirty="0" err="1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Only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 </a:t>
            </a:r>
            <a:r>
              <a:rPr lang="ar-SA" sz="1400" dirty="0" err="1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used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 LOCALLY  (قطرة أذن – قطرة عين) وهذا كان قديماً أما الآن فليس فقط جزئي</a:t>
            </a:r>
            <a:endParaRPr lang="ar-SA" sz="1400" dirty="0">
              <a:solidFill>
                <a:schemeClr val="bg1">
                  <a:lumMod val="50000"/>
                </a:schemeClr>
              </a:solidFill>
              <a:latin typeface="Calibri" charset="0"/>
            </a:endParaRPr>
          </a:p>
          <a:p>
            <a:pPr algn="r" fontAlgn="base">
              <a:spcBef>
                <a:spcPts val="432"/>
              </a:spcBef>
            </a:pP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^وهو مضاد جديد يستخدم للحالات الصعبة جداً لفعاليته العالية , لكن مشكلته أن له نسبة </a:t>
            </a:r>
            <a:r>
              <a:rPr lang="ar-SA" sz="1400" dirty="0" err="1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سمومية</a:t>
            </a:r>
            <a:r>
              <a:rPr lang="ar-SA" sz="1400" dirty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 كبيرة </a:t>
            </a:r>
            <a:r>
              <a:rPr lang="ar-SA" sz="1400" dirty="0" smtClean="0">
                <a:solidFill>
                  <a:schemeClr val="bg1">
                    <a:lumMod val="50000"/>
                  </a:schemeClr>
                </a:solidFill>
                <a:latin typeface="Footlight MT Light" charset="0"/>
              </a:rPr>
              <a:t>تقريباً</a:t>
            </a:r>
            <a:endParaRPr lang="ar-SA" sz="1400" b="0" i="0" dirty="0">
              <a:solidFill>
                <a:schemeClr val="bg1">
                  <a:lumMod val="50000"/>
                </a:schemeClr>
              </a:solidFill>
              <a:effectLst/>
              <a:latin typeface="Calibri" charset="0"/>
            </a:endParaRPr>
          </a:p>
        </p:txBody>
      </p:sp>
      <p:sp>
        <p:nvSpPr>
          <p:cNvPr id="10" name="دمعة 9"/>
          <p:cNvSpPr/>
          <p:nvPr/>
        </p:nvSpPr>
        <p:spPr>
          <a:xfrm>
            <a:off x="6685321" y="5233704"/>
            <a:ext cx="1031158" cy="56881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2200" b="1" dirty="0" smtClean="0"/>
              <a:t>***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33824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1500</TotalTime>
  <Words>2743</Words>
  <Application>Microsoft Macintosh PowerPoint</Application>
  <PresentationFormat>Widescreen</PresentationFormat>
  <Paragraphs>789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Footlight MT Light</vt:lpstr>
      <vt:lpstr>Times New Roman</vt:lpstr>
      <vt:lpstr>Wingdings</vt:lpstr>
      <vt:lpstr>Retrospect</vt:lpstr>
      <vt:lpstr>microbiology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Antituberculous agents: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</dc:title>
  <dc:creator>kobe</dc:creator>
  <cp:lastModifiedBy>شوق</cp:lastModifiedBy>
  <cp:revision>116</cp:revision>
  <dcterms:created xsi:type="dcterms:W3CDTF">2016-10-31T16:29:11Z</dcterms:created>
  <dcterms:modified xsi:type="dcterms:W3CDTF">2016-11-30T12:55:33Z</dcterms:modified>
</cp:coreProperties>
</file>