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18.xml" ContentType="application/inkml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63" r:id="rId4"/>
    <p:sldId id="266" r:id="rId5"/>
    <p:sldId id="267" r:id="rId6"/>
    <p:sldId id="270" r:id="rId7"/>
    <p:sldId id="271" r:id="rId8"/>
    <p:sldId id="272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 autoAdjust="0"/>
    <p:restoredTop sz="85585" autoAdjust="0"/>
  </p:normalViewPr>
  <p:slideViewPr>
    <p:cSldViewPr snapToGrid="0">
      <p:cViewPr varScale="1">
        <p:scale>
          <a:sx n="71" d="100"/>
          <a:sy n="71" d="100"/>
        </p:scale>
        <p:origin x="1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CAE83-B50D-4376-BB00-FC77BFF02177}" type="doc">
      <dgm:prSet loTypeId="urn:microsoft.com/office/officeart/2011/layout/Tab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EE80BC-DAE3-47E7-9739-1DCD3BD70A69}">
      <dgm:prSet phldrT="[Text]" custT="1"/>
      <dgm:spPr/>
      <dgm:t>
        <a:bodyPr/>
        <a:lstStyle/>
        <a:p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Infection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9A33A-BDAC-4078-B825-F2491B97CD73}" type="parTrans" cxnId="{00697466-7A33-4808-B244-25AE8DA688FD}">
      <dgm:prSet/>
      <dgm:spPr/>
      <dgm:t>
        <a:bodyPr/>
        <a:lstStyle/>
        <a:p>
          <a:endParaRPr lang="en-US"/>
        </a:p>
      </dgm:t>
    </dgm:pt>
    <dgm:pt modelId="{08F38338-1FB3-4A0A-9155-52B5C05EC5C0}" type="sibTrans" cxnId="{00697466-7A33-4808-B244-25AE8DA688FD}">
      <dgm:prSet/>
      <dgm:spPr/>
      <dgm:t>
        <a:bodyPr/>
        <a:lstStyle/>
        <a:p>
          <a:endParaRPr lang="en-US"/>
        </a:p>
      </dgm:t>
    </dgm:pt>
    <dgm:pt modelId="{D0B3BCE5-3A6A-4866-AC36-DB03F129C34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The entry , development and multiplication of an </a:t>
          </a:r>
          <a:r>
            <a: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infectious agent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in the body of humans or animals. The result may be: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D4A2E-147D-4578-BA33-214BE068AA9B}" type="parTrans" cxnId="{11009BBE-0F38-4403-B001-C407805B6FD8}">
      <dgm:prSet/>
      <dgm:spPr/>
      <dgm:t>
        <a:bodyPr/>
        <a:lstStyle/>
        <a:p>
          <a:endParaRPr lang="en-US"/>
        </a:p>
      </dgm:t>
    </dgm:pt>
    <dgm:pt modelId="{432CCA9C-2399-4276-AC19-6E282125F02D}" type="sibTrans" cxnId="{11009BBE-0F38-4403-B001-C407805B6FD8}">
      <dgm:prSet/>
      <dgm:spPr/>
      <dgm:t>
        <a:bodyPr/>
        <a:lstStyle/>
        <a:p>
          <a:endParaRPr lang="en-US"/>
        </a:p>
      </dgm:t>
    </dgm:pt>
    <dgm:pt modelId="{27D3B3C7-7D43-4B47-824B-EFD7E272F42C}">
      <dgm:prSet phldrT="[Text]" custT="1"/>
      <dgm:spPr/>
      <dgm:t>
        <a:bodyPr/>
        <a:lstStyle/>
        <a:p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en-US" sz="3000" b="1" dirty="0"/>
            <a:t>: </a:t>
          </a:r>
          <a:endParaRPr lang="en-US" sz="3000" dirty="0"/>
        </a:p>
      </dgm:t>
    </dgm:pt>
    <dgm:pt modelId="{CB967194-2567-4A13-8574-711B44EF93B4}" type="parTrans" cxnId="{CC01722E-4959-474A-9594-BF9F68816D16}">
      <dgm:prSet/>
      <dgm:spPr/>
      <dgm:t>
        <a:bodyPr/>
        <a:lstStyle/>
        <a:p>
          <a:endParaRPr lang="en-US"/>
        </a:p>
      </dgm:t>
    </dgm:pt>
    <dgm:pt modelId="{CB2ED3D1-09F4-486C-A3C8-61DBCC18BC5F}" type="sibTrans" cxnId="{CC01722E-4959-474A-9594-BF9F68816D16}">
      <dgm:prSet/>
      <dgm:spPr/>
      <dgm:t>
        <a:bodyPr/>
        <a:lstStyle/>
        <a:p>
          <a:endParaRPr lang="en-US"/>
        </a:p>
      </dgm:t>
    </dgm:pt>
    <dgm:pt modelId="{E9044E57-85D7-4F4E-A414-81F29B44877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 human or animal which harbors</a:t>
          </a:r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(تستضيف)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an infectious agent under natural conditions 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72513-759D-4EC1-98BF-588CC97F130C}" type="parTrans" cxnId="{85444585-8803-44CB-996B-4F2CF8E7EA2A}">
      <dgm:prSet/>
      <dgm:spPr/>
      <dgm:t>
        <a:bodyPr/>
        <a:lstStyle/>
        <a:p>
          <a:endParaRPr lang="en-US"/>
        </a:p>
      </dgm:t>
    </dgm:pt>
    <dgm:pt modelId="{46815946-82AD-4F84-A06A-105750FA440F}" type="sibTrans" cxnId="{85444585-8803-44CB-996B-4F2CF8E7EA2A}">
      <dgm:prSet/>
      <dgm:spPr/>
      <dgm:t>
        <a:bodyPr/>
        <a:lstStyle/>
        <a:p>
          <a:endParaRPr lang="en-US"/>
        </a:p>
      </dgm:t>
    </dgm:pt>
    <dgm:pt modelId="{74665791-F164-4B19-943A-7B17FB55EC73}">
      <dgm:prSet phldrT="[Text]" custT="1"/>
      <dgm:spPr/>
      <dgm:t>
        <a:bodyPr/>
        <a:lstStyle/>
        <a:p>
          <a:endParaRPr lang="en-US" sz="1800" dirty="0"/>
        </a:p>
      </dgm:t>
    </dgm:pt>
    <dgm:pt modelId="{4BBD0595-3FB4-45F3-9745-D0678C932693}" type="parTrans" cxnId="{3654F64A-2B48-45F3-A9F0-0BD3BD86C0BF}">
      <dgm:prSet/>
      <dgm:spPr/>
      <dgm:t>
        <a:bodyPr/>
        <a:lstStyle/>
        <a:p>
          <a:endParaRPr lang="en-US"/>
        </a:p>
      </dgm:t>
    </dgm:pt>
    <dgm:pt modelId="{42355FE7-8132-41AE-B65C-5482EB4ACF3A}" type="sibTrans" cxnId="{3654F64A-2B48-45F3-A9F0-0BD3BD86C0BF}">
      <dgm:prSet/>
      <dgm:spPr/>
      <dgm:t>
        <a:bodyPr/>
        <a:lstStyle/>
        <a:p>
          <a:endParaRPr lang="en-US"/>
        </a:p>
      </dgm:t>
    </dgm:pt>
    <dgm:pt modelId="{5D48FD10-69B9-4619-AFC5-05AE99EB6477}">
      <dgm:prSet phldrT="[Text]" custT="1"/>
      <dgm:spPr/>
      <dgm:t>
        <a:bodyPr/>
        <a:lstStyle/>
        <a:p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carrier</a:t>
          </a:r>
          <a:r>
            <a:rPr lang="en-US" sz="3000" b="1" dirty="0"/>
            <a:t>: </a:t>
          </a:r>
          <a:endParaRPr lang="en-US" sz="3000" dirty="0"/>
        </a:p>
      </dgm:t>
    </dgm:pt>
    <dgm:pt modelId="{0B944AA6-6881-47E6-B9E6-1BD392BCA5AD}" type="parTrans" cxnId="{58CB4998-306F-4378-907C-CF053821A838}">
      <dgm:prSet/>
      <dgm:spPr/>
      <dgm:t>
        <a:bodyPr/>
        <a:lstStyle/>
        <a:p>
          <a:endParaRPr lang="en-US"/>
        </a:p>
      </dgm:t>
    </dgm:pt>
    <dgm:pt modelId="{AA36D7E0-6D4C-4F5B-A470-87CD8997AE9A}" type="sibTrans" cxnId="{58CB4998-306F-4378-907C-CF053821A838}">
      <dgm:prSet/>
      <dgm:spPr/>
      <dgm:t>
        <a:bodyPr/>
        <a:lstStyle/>
        <a:p>
          <a:endParaRPr lang="en-US"/>
        </a:p>
      </dgm:t>
    </dgm:pt>
    <dgm:pt modelId="{359EB90A-2A2B-455C-8CFF-DEC49820CFD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 person or animal that harbors a specific infectious agent in the absence of symptoms and signs of a disease and serves as a </a:t>
          </a: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potential source of infection</a:t>
          </a:r>
          <a:endParaRPr lang="en-US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A3C8D-2103-4B67-A411-EFF33E1C8FD6}" type="parTrans" cxnId="{1FEAFB9A-1B14-49C4-AE04-23FB049C20A3}">
      <dgm:prSet/>
      <dgm:spPr/>
      <dgm:t>
        <a:bodyPr/>
        <a:lstStyle/>
        <a:p>
          <a:endParaRPr lang="en-US"/>
        </a:p>
      </dgm:t>
    </dgm:pt>
    <dgm:pt modelId="{4165F568-DDF9-4886-9347-423F2FBC423D}" type="sibTrans" cxnId="{1FEAFB9A-1B14-49C4-AE04-23FB049C20A3}">
      <dgm:prSet/>
      <dgm:spPr/>
      <dgm:t>
        <a:bodyPr/>
        <a:lstStyle/>
        <a:p>
          <a:endParaRPr lang="en-US"/>
        </a:p>
      </dgm:t>
    </dgm:pt>
    <dgm:pt modelId="{E6F5ABC9-8644-4A3E-B8BC-B4BFF16F3ED5}">
      <dgm:prSet phldrT="[Text]" custT="1"/>
      <dgm:spPr/>
      <dgm:t>
        <a:bodyPr/>
        <a:lstStyle/>
        <a:p>
          <a:pPr algn="ctr"/>
          <a:endParaRPr lang="en-US" sz="2000" dirty="0"/>
        </a:p>
      </dgm:t>
    </dgm:pt>
    <dgm:pt modelId="{F2E7A7C6-4715-4159-965E-8FE15EE0FF56}" type="sibTrans" cxnId="{323B9ACE-8909-47FA-B848-8F191B0963B9}">
      <dgm:prSet/>
      <dgm:spPr/>
      <dgm:t>
        <a:bodyPr/>
        <a:lstStyle/>
        <a:p>
          <a:endParaRPr lang="en-US"/>
        </a:p>
      </dgm:t>
    </dgm:pt>
    <dgm:pt modelId="{66506E72-73AB-4EA8-8E0D-3C0870A7B667}" type="parTrans" cxnId="{323B9ACE-8909-47FA-B848-8F191B0963B9}">
      <dgm:prSet/>
      <dgm:spPr/>
      <dgm:t>
        <a:bodyPr/>
        <a:lstStyle/>
        <a:p>
          <a:endParaRPr lang="en-US"/>
        </a:p>
      </dgm:t>
    </dgm:pt>
    <dgm:pt modelId="{1BB22316-E2B6-41B5-ABD6-E2F30F64B29A}" type="pres">
      <dgm:prSet presAssocID="{FECCAE83-B50D-4376-BB00-FC77BFF0217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8DF20D4-9B42-4DBD-BD8E-A24FADD466EB}" type="pres">
      <dgm:prSet presAssocID="{CEEE80BC-DAE3-47E7-9739-1DCD3BD70A69}" presName="composite" presStyleCnt="0"/>
      <dgm:spPr/>
    </dgm:pt>
    <dgm:pt modelId="{1AAAC6A5-C6F5-4B2C-B431-7FC0C6C87839}" type="pres">
      <dgm:prSet presAssocID="{CEEE80BC-DAE3-47E7-9739-1DCD3BD70A69}" presName="FirstChild" presStyleLbl="revTx" presStyleIdx="0" presStyleCnt="5" custScaleY="123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3BDF7-489E-4987-9221-3E8694A7C341}" type="pres">
      <dgm:prSet presAssocID="{CEEE80BC-DAE3-47E7-9739-1DCD3BD70A69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4E1E3-44BD-4762-81C8-92C5F2AEA0F5}" type="pres">
      <dgm:prSet presAssocID="{CEEE80BC-DAE3-47E7-9739-1DCD3BD70A69}" presName="Accent" presStyleLbl="parChTrans1D1" presStyleIdx="0" presStyleCnt="3"/>
      <dgm:spPr/>
    </dgm:pt>
    <dgm:pt modelId="{B60561F5-EC94-40B7-838D-F71E450DC83D}" type="pres">
      <dgm:prSet presAssocID="{CEEE80BC-DAE3-47E7-9739-1DCD3BD70A69}" presName="Child" presStyleLbl="revTx" presStyleIdx="1" presStyleCnt="5" custScaleX="42372" custLinFactNeighborX="-32203" custLinFactNeighborY="-22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3BBD1-B5B7-41AB-A181-6353F50A656D}" type="pres">
      <dgm:prSet presAssocID="{08F38338-1FB3-4A0A-9155-52B5C05EC5C0}" presName="sibTrans" presStyleCnt="0"/>
      <dgm:spPr/>
    </dgm:pt>
    <dgm:pt modelId="{ACF17806-6F04-4D65-A343-F1AB6F4B0885}" type="pres">
      <dgm:prSet presAssocID="{27D3B3C7-7D43-4B47-824B-EFD7E272F42C}" presName="composite" presStyleCnt="0"/>
      <dgm:spPr/>
    </dgm:pt>
    <dgm:pt modelId="{9A5F382A-7E76-43B7-9AF0-3D0CAE368DEA}" type="pres">
      <dgm:prSet presAssocID="{27D3B3C7-7D43-4B47-824B-EFD7E272F42C}" presName="FirstChild" presStyleLbl="revTx" presStyleIdx="2" presStyleCnt="5" custLinFactNeighborX="645" custLinFactNeighborY="-18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EFCC5-FDA4-4622-A9CF-8F27961A23F5}" type="pres">
      <dgm:prSet presAssocID="{27D3B3C7-7D43-4B47-824B-EFD7E272F42C}" presName="Parent" presStyleLbl="alignNode1" presStyleIdx="1" presStyleCnt="3" custLinFactNeighborX="1106" custLinFactNeighborY="-226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8628-0E1E-4980-B5F0-44B70F7A80E0}" type="pres">
      <dgm:prSet presAssocID="{27D3B3C7-7D43-4B47-824B-EFD7E272F42C}" presName="Accent" presStyleLbl="parChTrans1D1" presStyleIdx="1" presStyleCnt="3"/>
      <dgm:spPr/>
    </dgm:pt>
    <dgm:pt modelId="{54DA0788-09AA-482F-BB58-7BE5D8664959}" type="pres">
      <dgm:prSet presAssocID="{27D3B3C7-7D43-4B47-824B-EFD7E272F42C}" presName="Child" presStyleLbl="revTx" presStyleIdx="3" presStyleCnt="5" custScaleX="46084" custLinFactNeighborX="-25526" custLinFactNeighborY="41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6A559-8923-40CF-B3A3-9A6B550497AF}" type="pres">
      <dgm:prSet presAssocID="{CB2ED3D1-09F4-486C-A3C8-61DBCC18BC5F}" presName="sibTrans" presStyleCnt="0"/>
      <dgm:spPr/>
    </dgm:pt>
    <dgm:pt modelId="{04ED1E8B-2CFB-4C65-9B42-F3968F931EBF}" type="pres">
      <dgm:prSet presAssocID="{5D48FD10-69B9-4619-AFC5-05AE99EB6477}" presName="composite" presStyleCnt="0"/>
      <dgm:spPr/>
    </dgm:pt>
    <dgm:pt modelId="{B3FA41FD-AAA3-444E-9D6E-BF1C719F068B}" type="pres">
      <dgm:prSet presAssocID="{5D48FD10-69B9-4619-AFC5-05AE99EB6477}" presName="FirstChild" presStyleLbl="revTx" presStyleIdx="4" presStyleCnt="5" custScaleY="128551" custLinFactNeighborX="0" custLinFactNeighborY="-20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D002-5A6F-4225-BE1A-E78394B4023B}" type="pres">
      <dgm:prSet presAssocID="{5D48FD10-69B9-4619-AFC5-05AE99EB6477}" presName="Parent" presStyleLbl="alignNode1" presStyleIdx="2" presStyleCnt="3" custScaleY="130881" custLinFactNeighborX="-6410" custLinFactNeighborY="-2130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1406E-5045-4138-8E9B-4BC79FB95332}" type="pres">
      <dgm:prSet presAssocID="{5D48FD10-69B9-4619-AFC5-05AE99EB6477}" presName="Accent" presStyleLbl="parChTrans1D1" presStyleIdx="2" presStyleCnt="3"/>
      <dgm:spPr/>
    </dgm:pt>
  </dgm:ptLst>
  <dgm:cxnLst>
    <dgm:cxn modelId="{11009BBE-0F38-4403-B001-C407805B6FD8}" srcId="{CEEE80BC-DAE3-47E7-9739-1DCD3BD70A69}" destId="{D0B3BCE5-3A6A-4866-AC36-DB03F129C34F}" srcOrd="0" destOrd="0" parTransId="{8E3D4A2E-147D-4578-BA33-214BE068AA9B}" sibTransId="{432CCA9C-2399-4276-AC19-6E282125F02D}"/>
    <dgm:cxn modelId="{3654F64A-2B48-45F3-A9F0-0BD3BD86C0BF}" srcId="{27D3B3C7-7D43-4B47-824B-EFD7E272F42C}" destId="{74665791-F164-4B19-943A-7B17FB55EC73}" srcOrd="1" destOrd="0" parTransId="{4BBD0595-3FB4-45F3-9745-D0678C932693}" sibTransId="{42355FE7-8132-41AE-B65C-5482EB4ACF3A}"/>
    <dgm:cxn modelId="{629C2E82-EACA-4766-8AC7-00C23E233363}" type="presOf" srcId="{5D48FD10-69B9-4619-AFC5-05AE99EB6477}" destId="{4043D002-5A6F-4225-BE1A-E78394B4023B}" srcOrd="0" destOrd="0" presId="urn:microsoft.com/office/officeart/2011/layout/TabList"/>
    <dgm:cxn modelId="{12D03927-60AE-480E-9071-E56D3DA771AC}" type="presOf" srcId="{E6F5ABC9-8644-4A3E-B8BC-B4BFF16F3ED5}" destId="{B60561F5-EC94-40B7-838D-F71E450DC83D}" srcOrd="0" destOrd="0" presId="urn:microsoft.com/office/officeart/2011/layout/TabList"/>
    <dgm:cxn modelId="{A57AABEF-4D6E-4BAE-BF4A-2A44EE5BDA98}" type="presOf" srcId="{27D3B3C7-7D43-4B47-824B-EFD7E272F42C}" destId="{F24EFCC5-FDA4-4622-A9CF-8F27961A23F5}" srcOrd="0" destOrd="0" presId="urn:microsoft.com/office/officeart/2011/layout/TabList"/>
    <dgm:cxn modelId="{D38CD18C-D869-4323-897D-AA9491FFFFB9}" type="presOf" srcId="{E9044E57-85D7-4F4E-A414-81F29B448776}" destId="{9A5F382A-7E76-43B7-9AF0-3D0CAE368DEA}" srcOrd="0" destOrd="0" presId="urn:microsoft.com/office/officeart/2011/layout/TabList"/>
    <dgm:cxn modelId="{85444585-8803-44CB-996B-4F2CF8E7EA2A}" srcId="{27D3B3C7-7D43-4B47-824B-EFD7E272F42C}" destId="{E9044E57-85D7-4F4E-A414-81F29B448776}" srcOrd="0" destOrd="0" parTransId="{D7D72513-759D-4EC1-98BF-588CC97F130C}" sibTransId="{46815946-82AD-4F84-A06A-105750FA440F}"/>
    <dgm:cxn modelId="{DABE3985-63C9-471D-BA30-D0EDA9EEA408}" type="presOf" srcId="{FECCAE83-B50D-4376-BB00-FC77BFF02177}" destId="{1BB22316-E2B6-41B5-ABD6-E2F30F64B29A}" srcOrd="0" destOrd="0" presId="urn:microsoft.com/office/officeart/2011/layout/TabList"/>
    <dgm:cxn modelId="{58CB4998-306F-4378-907C-CF053821A838}" srcId="{FECCAE83-B50D-4376-BB00-FC77BFF02177}" destId="{5D48FD10-69B9-4619-AFC5-05AE99EB6477}" srcOrd="2" destOrd="0" parTransId="{0B944AA6-6881-47E6-B9E6-1BD392BCA5AD}" sibTransId="{AA36D7E0-6D4C-4F5B-A470-87CD8997AE9A}"/>
    <dgm:cxn modelId="{DDE0A546-46A7-4801-A762-D9BE927CBBD5}" type="presOf" srcId="{D0B3BCE5-3A6A-4866-AC36-DB03F129C34F}" destId="{1AAAC6A5-C6F5-4B2C-B431-7FC0C6C87839}" srcOrd="0" destOrd="0" presId="urn:microsoft.com/office/officeart/2011/layout/TabList"/>
    <dgm:cxn modelId="{AAEADA9E-713D-4F31-8DC7-2A03FB6F56BA}" type="presOf" srcId="{74665791-F164-4B19-943A-7B17FB55EC73}" destId="{54DA0788-09AA-482F-BB58-7BE5D8664959}" srcOrd="0" destOrd="0" presId="urn:microsoft.com/office/officeart/2011/layout/TabList"/>
    <dgm:cxn modelId="{00697466-7A33-4808-B244-25AE8DA688FD}" srcId="{FECCAE83-B50D-4376-BB00-FC77BFF02177}" destId="{CEEE80BC-DAE3-47E7-9739-1DCD3BD70A69}" srcOrd="0" destOrd="0" parTransId="{11A9A33A-BDAC-4078-B825-F2491B97CD73}" sibTransId="{08F38338-1FB3-4A0A-9155-52B5C05EC5C0}"/>
    <dgm:cxn modelId="{323B9ACE-8909-47FA-B848-8F191B0963B9}" srcId="{CEEE80BC-DAE3-47E7-9739-1DCD3BD70A69}" destId="{E6F5ABC9-8644-4A3E-B8BC-B4BFF16F3ED5}" srcOrd="1" destOrd="0" parTransId="{66506E72-73AB-4EA8-8E0D-3C0870A7B667}" sibTransId="{F2E7A7C6-4715-4159-965E-8FE15EE0FF56}"/>
    <dgm:cxn modelId="{1FEAFB9A-1B14-49C4-AE04-23FB049C20A3}" srcId="{5D48FD10-69B9-4619-AFC5-05AE99EB6477}" destId="{359EB90A-2A2B-455C-8CFF-DEC49820CFDA}" srcOrd="0" destOrd="0" parTransId="{CE5A3C8D-2103-4B67-A411-EFF33E1C8FD6}" sibTransId="{4165F568-DDF9-4886-9347-423F2FBC423D}"/>
    <dgm:cxn modelId="{6EC06F1D-4E8D-4E20-94EF-40E12A11F272}" type="presOf" srcId="{359EB90A-2A2B-455C-8CFF-DEC49820CFDA}" destId="{B3FA41FD-AAA3-444E-9D6E-BF1C719F068B}" srcOrd="0" destOrd="0" presId="urn:microsoft.com/office/officeart/2011/layout/TabList"/>
    <dgm:cxn modelId="{CC01722E-4959-474A-9594-BF9F68816D16}" srcId="{FECCAE83-B50D-4376-BB00-FC77BFF02177}" destId="{27D3B3C7-7D43-4B47-824B-EFD7E272F42C}" srcOrd="1" destOrd="0" parTransId="{CB967194-2567-4A13-8574-711B44EF93B4}" sibTransId="{CB2ED3D1-09F4-486C-A3C8-61DBCC18BC5F}"/>
    <dgm:cxn modelId="{8195438A-8233-42E6-AA28-A28DB3EC27C5}" type="presOf" srcId="{CEEE80BC-DAE3-47E7-9739-1DCD3BD70A69}" destId="{D2A3BDF7-489E-4987-9221-3E8694A7C341}" srcOrd="0" destOrd="0" presId="urn:microsoft.com/office/officeart/2011/layout/TabList"/>
    <dgm:cxn modelId="{32A91141-B6D3-405B-A05F-A4B7C67ADF7B}" type="presParOf" srcId="{1BB22316-E2B6-41B5-ABD6-E2F30F64B29A}" destId="{98DF20D4-9B42-4DBD-BD8E-A24FADD466EB}" srcOrd="0" destOrd="0" presId="urn:microsoft.com/office/officeart/2011/layout/TabList"/>
    <dgm:cxn modelId="{8CCE2389-1D0C-4D55-9005-5A277E974EC9}" type="presParOf" srcId="{98DF20D4-9B42-4DBD-BD8E-A24FADD466EB}" destId="{1AAAC6A5-C6F5-4B2C-B431-7FC0C6C87839}" srcOrd="0" destOrd="0" presId="urn:microsoft.com/office/officeart/2011/layout/TabList"/>
    <dgm:cxn modelId="{03C72098-1E4B-4BB7-9D1E-D33E4B5E64FB}" type="presParOf" srcId="{98DF20D4-9B42-4DBD-BD8E-A24FADD466EB}" destId="{D2A3BDF7-489E-4987-9221-3E8694A7C341}" srcOrd="1" destOrd="0" presId="urn:microsoft.com/office/officeart/2011/layout/TabList"/>
    <dgm:cxn modelId="{D3539279-4460-4ECB-B41F-A5FE9DB144EE}" type="presParOf" srcId="{98DF20D4-9B42-4DBD-BD8E-A24FADD466EB}" destId="{B314E1E3-44BD-4762-81C8-92C5F2AEA0F5}" srcOrd="2" destOrd="0" presId="urn:microsoft.com/office/officeart/2011/layout/TabList"/>
    <dgm:cxn modelId="{869EBFC0-2A7E-490A-A990-8FB6D02D90D9}" type="presParOf" srcId="{1BB22316-E2B6-41B5-ABD6-E2F30F64B29A}" destId="{B60561F5-EC94-40B7-838D-F71E450DC83D}" srcOrd="1" destOrd="0" presId="urn:microsoft.com/office/officeart/2011/layout/TabList"/>
    <dgm:cxn modelId="{E8457818-2CB3-4D4F-83CE-650B778A1DA8}" type="presParOf" srcId="{1BB22316-E2B6-41B5-ABD6-E2F30F64B29A}" destId="{5163BBD1-B5B7-41AB-A181-6353F50A656D}" srcOrd="2" destOrd="0" presId="urn:microsoft.com/office/officeart/2011/layout/TabList"/>
    <dgm:cxn modelId="{F684208D-40D8-4FAB-A130-4DC78DEDF7D0}" type="presParOf" srcId="{1BB22316-E2B6-41B5-ABD6-E2F30F64B29A}" destId="{ACF17806-6F04-4D65-A343-F1AB6F4B0885}" srcOrd="3" destOrd="0" presId="urn:microsoft.com/office/officeart/2011/layout/TabList"/>
    <dgm:cxn modelId="{A3A545BE-1F34-4AE7-9135-74440AFA2967}" type="presParOf" srcId="{ACF17806-6F04-4D65-A343-F1AB6F4B0885}" destId="{9A5F382A-7E76-43B7-9AF0-3D0CAE368DEA}" srcOrd="0" destOrd="0" presId="urn:microsoft.com/office/officeart/2011/layout/TabList"/>
    <dgm:cxn modelId="{82D80F36-AFA3-4BAF-B2C9-4C753CFF40F3}" type="presParOf" srcId="{ACF17806-6F04-4D65-A343-F1AB6F4B0885}" destId="{F24EFCC5-FDA4-4622-A9CF-8F27961A23F5}" srcOrd="1" destOrd="0" presId="urn:microsoft.com/office/officeart/2011/layout/TabList"/>
    <dgm:cxn modelId="{C7DAC5D4-6667-4884-B9FD-583373475831}" type="presParOf" srcId="{ACF17806-6F04-4D65-A343-F1AB6F4B0885}" destId="{BE108628-0E1E-4980-B5F0-44B70F7A80E0}" srcOrd="2" destOrd="0" presId="urn:microsoft.com/office/officeart/2011/layout/TabList"/>
    <dgm:cxn modelId="{DF6D0A5B-5728-4487-857F-BA3F59434623}" type="presParOf" srcId="{1BB22316-E2B6-41B5-ABD6-E2F30F64B29A}" destId="{54DA0788-09AA-482F-BB58-7BE5D8664959}" srcOrd="4" destOrd="0" presId="urn:microsoft.com/office/officeart/2011/layout/TabList"/>
    <dgm:cxn modelId="{9FD3C4E6-036E-4576-99EB-13EAB6939F21}" type="presParOf" srcId="{1BB22316-E2B6-41B5-ABD6-E2F30F64B29A}" destId="{9016A559-8923-40CF-B3A3-9A6B550497AF}" srcOrd="5" destOrd="0" presId="urn:microsoft.com/office/officeart/2011/layout/TabList"/>
    <dgm:cxn modelId="{980C0C57-B99A-4FFE-BBA2-BCD877D1FBE1}" type="presParOf" srcId="{1BB22316-E2B6-41B5-ABD6-E2F30F64B29A}" destId="{04ED1E8B-2CFB-4C65-9B42-F3968F931EBF}" srcOrd="6" destOrd="0" presId="urn:microsoft.com/office/officeart/2011/layout/TabList"/>
    <dgm:cxn modelId="{D7709105-3870-4FFE-A620-48F31D2971AE}" type="presParOf" srcId="{04ED1E8B-2CFB-4C65-9B42-F3968F931EBF}" destId="{B3FA41FD-AAA3-444E-9D6E-BF1C719F068B}" srcOrd="0" destOrd="0" presId="urn:microsoft.com/office/officeart/2011/layout/TabList"/>
    <dgm:cxn modelId="{1E8C2CDA-78B4-4DA5-9DB5-1BE46E8D0566}" type="presParOf" srcId="{04ED1E8B-2CFB-4C65-9B42-F3968F931EBF}" destId="{4043D002-5A6F-4225-BE1A-E78394B4023B}" srcOrd="1" destOrd="0" presId="urn:microsoft.com/office/officeart/2011/layout/TabList"/>
    <dgm:cxn modelId="{6C134152-FEE2-47DA-8624-45E00B59D069}" type="presParOf" srcId="{04ED1E8B-2CFB-4C65-9B42-F3968F931EBF}" destId="{7BC1406E-5045-4138-8E9B-4BC79FB9533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D480B5-83C4-4F1B-90B8-3F49C150CE2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8926F-8DEC-4889-8E8E-1F974B42EAE6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Disease</a:t>
          </a:r>
          <a:r>
            <a:rPr lang="en-US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EE28223-520B-4592-8719-164534491C0E}" type="parTrans" cxnId="{C0A601B9-ED80-4C86-8B5B-B187D09C8398}">
      <dgm:prSet/>
      <dgm:spPr/>
      <dgm:t>
        <a:bodyPr/>
        <a:lstStyle/>
        <a:p>
          <a:endParaRPr lang="en-US"/>
        </a:p>
      </dgm:t>
    </dgm:pt>
    <dgm:pt modelId="{CC23C239-58E8-4706-8BDD-5AB75BE4F8F0}" type="sibTrans" cxnId="{C0A601B9-ED80-4C86-8B5B-B187D09C8398}">
      <dgm:prSet/>
      <dgm:spPr/>
      <dgm:t>
        <a:bodyPr/>
        <a:lstStyle/>
        <a:p>
          <a:endParaRPr lang="en-US"/>
        </a:p>
      </dgm:t>
    </dgm:pt>
    <dgm:pt modelId="{D258217C-E2D1-44AD-9ED9-594A5F94B04A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malaria</a:t>
          </a:r>
        </a:p>
      </dgm:t>
    </dgm:pt>
    <dgm:pt modelId="{FD9EE8F2-F830-45C4-991C-3053C1F434D9}" type="parTrans" cxnId="{B6A956CE-8F5C-4018-8011-46052B6A9E3B}">
      <dgm:prSet/>
      <dgm:spPr/>
      <dgm:t>
        <a:bodyPr/>
        <a:lstStyle/>
        <a:p>
          <a:endParaRPr lang="en-US"/>
        </a:p>
      </dgm:t>
    </dgm:pt>
    <dgm:pt modelId="{D3117C1A-B2FA-4A12-8D3D-D501E4D13B75}" type="sibTrans" cxnId="{B6A956CE-8F5C-4018-8011-46052B6A9E3B}">
      <dgm:prSet/>
      <dgm:spPr/>
      <dgm:t>
        <a:bodyPr/>
        <a:lstStyle/>
        <a:p>
          <a:endParaRPr lang="en-US"/>
        </a:p>
      </dgm:t>
    </dgm:pt>
    <dgm:pt modelId="{225B5C39-19E5-4A58-BCDD-011CD15B1CA6}" type="pres">
      <dgm:prSet presAssocID="{61D480B5-83C4-4F1B-90B8-3F49C150CE2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141C972-1600-47CA-8D60-BE936F3DCC93}" type="pres">
      <dgm:prSet presAssocID="{D258217C-E2D1-44AD-9ED9-594A5F94B04A}" presName="Accent2" presStyleCnt="0"/>
      <dgm:spPr/>
    </dgm:pt>
    <dgm:pt modelId="{828F96AD-82DD-43E2-BDB4-677B38F7A586}" type="pres">
      <dgm:prSet presAssocID="{D258217C-E2D1-44AD-9ED9-594A5F94B04A}" presName="Accent" presStyleLbl="node1" presStyleIdx="0" presStyleCnt="2" custScaleX="213923" custScaleY="136380" custLinFactNeighborX="17143" custLinFactNeighborY="-4034"/>
      <dgm:spPr/>
    </dgm:pt>
    <dgm:pt modelId="{308B9A68-A720-4984-A083-2341733A4FC3}" type="pres">
      <dgm:prSet presAssocID="{D258217C-E2D1-44AD-9ED9-594A5F94B04A}" presName="ParentBackground2" presStyleCnt="0"/>
      <dgm:spPr/>
    </dgm:pt>
    <dgm:pt modelId="{C20E46D1-33DC-4BD2-9095-CD93FAD26248}" type="pres">
      <dgm:prSet presAssocID="{D258217C-E2D1-44AD-9ED9-594A5F94B04A}" presName="ParentBackground" presStyleLbl="fgAcc1" presStyleIdx="0" presStyleCnt="2" custScaleX="200141" custScaleY="128094" custLinFactNeighborX="22694" custLinFactNeighborY="1369"/>
      <dgm:spPr/>
      <dgm:t>
        <a:bodyPr/>
        <a:lstStyle/>
        <a:p>
          <a:endParaRPr lang="en-US"/>
        </a:p>
      </dgm:t>
    </dgm:pt>
    <dgm:pt modelId="{8A19919C-ED2B-4095-85CA-39132EF8B6BD}" type="pres">
      <dgm:prSet presAssocID="{D258217C-E2D1-44AD-9ED9-594A5F94B04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F708-BA55-454A-A432-70352E7FA403}" type="pres">
      <dgm:prSet presAssocID="{5EB8926F-8DEC-4889-8E8E-1F974B42EAE6}" presName="Accent1" presStyleCnt="0"/>
      <dgm:spPr/>
    </dgm:pt>
    <dgm:pt modelId="{63D07D7A-8D2F-4883-A3CF-E8FF04A7C3E1}" type="pres">
      <dgm:prSet presAssocID="{5EB8926F-8DEC-4889-8E8E-1F974B42EAE6}" presName="Accent" presStyleLbl="node1" presStyleIdx="1" presStyleCnt="2" custScaleX="144094" custScaleY="124069" custLinFactNeighborX="-19890" custLinFactNeighborY="719"/>
      <dgm:spPr/>
    </dgm:pt>
    <dgm:pt modelId="{BB6E94C8-3777-44DF-9707-63BDFC4F7C4D}" type="pres">
      <dgm:prSet presAssocID="{5EB8926F-8DEC-4889-8E8E-1F974B42EAE6}" presName="ParentBackground1" presStyleCnt="0"/>
      <dgm:spPr/>
    </dgm:pt>
    <dgm:pt modelId="{CED0E2CC-47DE-42A9-A028-7526050BFC83}" type="pres">
      <dgm:prSet presAssocID="{5EB8926F-8DEC-4889-8E8E-1F974B42EAE6}" presName="ParentBackground" presStyleLbl="fgAcc1" presStyleIdx="1" presStyleCnt="2" custScaleX="111313" custScaleY="112390" custLinFactNeighborX="-31609" custLinFactNeighborY="4135"/>
      <dgm:spPr/>
      <dgm:t>
        <a:bodyPr/>
        <a:lstStyle/>
        <a:p>
          <a:endParaRPr lang="en-US"/>
        </a:p>
      </dgm:t>
    </dgm:pt>
    <dgm:pt modelId="{CCCFE116-3882-4588-969E-BA9439748302}" type="pres">
      <dgm:prSet presAssocID="{5EB8926F-8DEC-4889-8E8E-1F974B42EA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601B9-ED80-4C86-8B5B-B187D09C8398}" srcId="{61D480B5-83C4-4F1B-90B8-3F49C150CE2E}" destId="{5EB8926F-8DEC-4889-8E8E-1F974B42EAE6}" srcOrd="0" destOrd="0" parTransId="{6EE28223-520B-4592-8719-164534491C0E}" sibTransId="{CC23C239-58E8-4706-8BDD-5AB75BE4F8F0}"/>
    <dgm:cxn modelId="{B6A956CE-8F5C-4018-8011-46052B6A9E3B}" srcId="{61D480B5-83C4-4F1B-90B8-3F49C150CE2E}" destId="{D258217C-E2D1-44AD-9ED9-594A5F94B04A}" srcOrd="1" destOrd="0" parTransId="{FD9EE8F2-F830-45C4-991C-3053C1F434D9}" sibTransId="{D3117C1A-B2FA-4A12-8D3D-D501E4D13B75}"/>
    <dgm:cxn modelId="{5559994C-6002-438D-A2EB-EC53F1231786}" type="presOf" srcId="{D258217C-E2D1-44AD-9ED9-594A5F94B04A}" destId="{8A19919C-ED2B-4095-85CA-39132EF8B6BD}" srcOrd="1" destOrd="0" presId="urn:microsoft.com/office/officeart/2011/layout/CircleProcess"/>
    <dgm:cxn modelId="{7374DD87-2FF7-407C-A416-8A5923A5E362}" type="presOf" srcId="{5EB8926F-8DEC-4889-8E8E-1F974B42EAE6}" destId="{CCCFE116-3882-4588-969E-BA9439748302}" srcOrd="1" destOrd="0" presId="urn:microsoft.com/office/officeart/2011/layout/CircleProcess"/>
    <dgm:cxn modelId="{438E7781-FBE7-4A95-8F03-050974BE3951}" type="presOf" srcId="{5EB8926F-8DEC-4889-8E8E-1F974B42EAE6}" destId="{CED0E2CC-47DE-42A9-A028-7526050BFC83}" srcOrd="0" destOrd="0" presId="urn:microsoft.com/office/officeart/2011/layout/CircleProcess"/>
    <dgm:cxn modelId="{D0EBFFFF-0A40-4E69-A4FA-B1700B2C2B8D}" type="presOf" srcId="{D258217C-E2D1-44AD-9ED9-594A5F94B04A}" destId="{C20E46D1-33DC-4BD2-9095-CD93FAD26248}" srcOrd="0" destOrd="0" presId="urn:microsoft.com/office/officeart/2011/layout/CircleProcess"/>
    <dgm:cxn modelId="{8ACA9D60-F55C-4BA4-BDEF-D3B0025297EF}" type="presOf" srcId="{61D480B5-83C4-4F1B-90B8-3F49C150CE2E}" destId="{225B5C39-19E5-4A58-BCDD-011CD15B1CA6}" srcOrd="0" destOrd="0" presId="urn:microsoft.com/office/officeart/2011/layout/CircleProcess"/>
    <dgm:cxn modelId="{5E3E4DDB-60B0-46D4-8CF8-BA5C1B3AC2E4}" type="presParOf" srcId="{225B5C39-19E5-4A58-BCDD-011CD15B1CA6}" destId="{4141C972-1600-47CA-8D60-BE936F3DCC93}" srcOrd="0" destOrd="0" presId="urn:microsoft.com/office/officeart/2011/layout/CircleProcess"/>
    <dgm:cxn modelId="{17692A80-ABBC-4B5F-942D-99133A22AB6E}" type="presParOf" srcId="{4141C972-1600-47CA-8D60-BE936F3DCC93}" destId="{828F96AD-82DD-43E2-BDB4-677B38F7A586}" srcOrd="0" destOrd="0" presId="urn:microsoft.com/office/officeart/2011/layout/CircleProcess"/>
    <dgm:cxn modelId="{32755AEF-4B7D-4CF7-81BD-AA9F4B2FB3F5}" type="presParOf" srcId="{225B5C39-19E5-4A58-BCDD-011CD15B1CA6}" destId="{308B9A68-A720-4984-A083-2341733A4FC3}" srcOrd="1" destOrd="0" presId="urn:microsoft.com/office/officeart/2011/layout/CircleProcess"/>
    <dgm:cxn modelId="{879A1A37-1AE9-40E6-8347-459672AC1AE2}" type="presParOf" srcId="{308B9A68-A720-4984-A083-2341733A4FC3}" destId="{C20E46D1-33DC-4BD2-9095-CD93FAD26248}" srcOrd="0" destOrd="0" presId="urn:microsoft.com/office/officeart/2011/layout/CircleProcess"/>
    <dgm:cxn modelId="{47199932-C789-4CB7-A6CA-7BF5FA5BB191}" type="presParOf" srcId="{225B5C39-19E5-4A58-BCDD-011CD15B1CA6}" destId="{8A19919C-ED2B-4095-85CA-39132EF8B6BD}" srcOrd="2" destOrd="0" presId="urn:microsoft.com/office/officeart/2011/layout/CircleProcess"/>
    <dgm:cxn modelId="{6AF5E1B8-9AF4-4634-A014-213D8D477737}" type="presParOf" srcId="{225B5C39-19E5-4A58-BCDD-011CD15B1CA6}" destId="{5F78F708-BA55-454A-A432-70352E7FA403}" srcOrd="3" destOrd="0" presId="urn:microsoft.com/office/officeart/2011/layout/CircleProcess"/>
    <dgm:cxn modelId="{35C545B8-DB06-47B9-9048-B90179B982D9}" type="presParOf" srcId="{5F78F708-BA55-454A-A432-70352E7FA403}" destId="{63D07D7A-8D2F-4883-A3CF-E8FF04A7C3E1}" srcOrd="0" destOrd="0" presId="urn:microsoft.com/office/officeart/2011/layout/CircleProcess"/>
    <dgm:cxn modelId="{2318338C-67F6-4CB5-9070-028B0DEEDDF9}" type="presParOf" srcId="{225B5C39-19E5-4A58-BCDD-011CD15B1CA6}" destId="{BB6E94C8-3777-44DF-9707-63BDFC4F7C4D}" srcOrd="4" destOrd="0" presId="urn:microsoft.com/office/officeart/2011/layout/CircleProcess"/>
    <dgm:cxn modelId="{21603D53-9C39-4C0E-8AC6-E61B6272321A}" type="presParOf" srcId="{BB6E94C8-3777-44DF-9707-63BDFC4F7C4D}" destId="{CED0E2CC-47DE-42A9-A028-7526050BFC83}" srcOrd="0" destOrd="0" presId="urn:microsoft.com/office/officeart/2011/layout/CircleProcess"/>
    <dgm:cxn modelId="{0F9BA061-656B-4E9F-82CD-A8570F02C181}" type="presParOf" srcId="{225B5C39-19E5-4A58-BCDD-011CD15B1CA6}" destId="{CCCFE116-3882-4588-969E-BA943974830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D480B5-83C4-4F1B-90B8-3F49C150CE2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8926F-8DEC-4889-8E8E-1F974B42EAE6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28223-520B-4592-8719-164534491C0E}" type="parTrans" cxnId="{C0A601B9-ED80-4C86-8B5B-B187D09C8398}">
      <dgm:prSet/>
      <dgm:spPr/>
      <dgm:t>
        <a:bodyPr/>
        <a:lstStyle/>
        <a:p>
          <a:endParaRPr lang="en-US"/>
        </a:p>
      </dgm:t>
    </dgm:pt>
    <dgm:pt modelId="{CC23C239-58E8-4706-8BDD-5AB75BE4F8F0}" type="sibTrans" cxnId="{C0A601B9-ED80-4C86-8B5B-B187D09C8398}">
      <dgm:prSet/>
      <dgm:spPr/>
      <dgm:t>
        <a:bodyPr/>
        <a:lstStyle/>
        <a:p>
          <a:endParaRPr lang="en-US"/>
        </a:p>
      </dgm:t>
    </dgm:pt>
    <dgm:pt modelId="{D258217C-E2D1-44AD-9ED9-594A5F94B04A}">
      <dgm:prSet phldrT="[Text]" custT="1"/>
      <dgm:spPr/>
      <dgm:t>
        <a:bodyPr/>
        <a:lstStyle/>
        <a:p>
          <a:r>
            <a:rPr lang="en-US" sz="24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Leishmania</a:t>
          </a:r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major</a:t>
          </a:r>
        </a:p>
      </dgm:t>
    </dgm:pt>
    <dgm:pt modelId="{FD9EE8F2-F830-45C4-991C-3053C1F434D9}" type="parTrans" cxnId="{B6A956CE-8F5C-4018-8011-46052B6A9E3B}">
      <dgm:prSet/>
      <dgm:spPr/>
      <dgm:t>
        <a:bodyPr/>
        <a:lstStyle/>
        <a:p>
          <a:endParaRPr lang="en-US"/>
        </a:p>
      </dgm:t>
    </dgm:pt>
    <dgm:pt modelId="{D3117C1A-B2FA-4A12-8D3D-D501E4D13B75}" type="sibTrans" cxnId="{B6A956CE-8F5C-4018-8011-46052B6A9E3B}">
      <dgm:prSet/>
      <dgm:spPr/>
      <dgm:t>
        <a:bodyPr/>
        <a:lstStyle/>
        <a:p>
          <a:endParaRPr lang="en-US"/>
        </a:p>
      </dgm:t>
    </dgm:pt>
    <dgm:pt modelId="{225B5C39-19E5-4A58-BCDD-011CD15B1CA6}" type="pres">
      <dgm:prSet presAssocID="{61D480B5-83C4-4F1B-90B8-3F49C150CE2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141C972-1600-47CA-8D60-BE936F3DCC93}" type="pres">
      <dgm:prSet presAssocID="{D258217C-E2D1-44AD-9ED9-594A5F94B04A}" presName="Accent2" presStyleCnt="0"/>
      <dgm:spPr/>
    </dgm:pt>
    <dgm:pt modelId="{828F96AD-82DD-43E2-BDB4-677B38F7A586}" type="pres">
      <dgm:prSet presAssocID="{D258217C-E2D1-44AD-9ED9-594A5F94B04A}" presName="Accent" presStyleLbl="node1" presStyleIdx="0" presStyleCnt="2" custScaleX="213923" custScaleY="136380" custLinFactNeighborX="17143" custLinFactNeighborY="-4034"/>
      <dgm:spPr/>
    </dgm:pt>
    <dgm:pt modelId="{308B9A68-A720-4984-A083-2341733A4FC3}" type="pres">
      <dgm:prSet presAssocID="{D258217C-E2D1-44AD-9ED9-594A5F94B04A}" presName="ParentBackground2" presStyleCnt="0"/>
      <dgm:spPr/>
    </dgm:pt>
    <dgm:pt modelId="{C20E46D1-33DC-4BD2-9095-CD93FAD26248}" type="pres">
      <dgm:prSet presAssocID="{D258217C-E2D1-44AD-9ED9-594A5F94B04A}" presName="ParentBackground" presStyleLbl="fgAcc1" presStyleIdx="0" presStyleCnt="2" custScaleX="200141" custScaleY="128094" custLinFactNeighborX="22694" custLinFactNeighborY="1369"/>
      <dgm:spPr/>
      <dgm:t>
        <a:bodyPr/>
        <a:lstStyle/>
        <a:p>
          <a:endParaRPr lang="en-US"/>
        </a:p>
      </dgm:t>
    </dgm:pt>
    <dgm:pt modelId="{8A19919C-ED2B-4095-85CA-39132EF8B6BD}" type="pres">
      <dgm:prSet presAssocID="{D258217C-E2D1-44AD-9ED9-594A5F94B04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F708-BA55-454A-A432-70352E7FA403}" type="pres">
      <dgm:prSet presAssocID="{5EB8926F-8DEC-4889-8E8E-1F974B42EAE6}" presName="Accent1" presStyleCnt="0"/>
      <dgm:spPr/>
    </dgm:pt>
    <dgm:pt modelId="{63D07D7A-8D2F-4883-A3CF-E8FF04A7C3E1}" type="pres">
      <dgm:prSet presAssocID="{5EB8926F-8DEC-4889-8E8E-1F974B42EAE6}" presName="Accent" presStyleLbl="node1" presStyleIdx="1" presStyleCnt="2" custScaleX="144094" custScaleY="124069" custLinFactNeighborX="-19890" custLinFactNeighborY="719"/>
      <dgm:spPr/>
    </dgm:pt>
    <dgm:pt modelId="{BB6E94C8-3777-44DF-9707-63BDFC4F7C4D}" type="pres">
      <dgm:prSet presAssocID="{5EB8926F-8DEC-4889-8E8E-1F974B42EAE6}" presName="ParentBackground1" presStyleCnt="0"/>
      <dgm:spPr/>
    </dgm:pt>
    <dgm:pt modelId="{CED0E2CC-47DE-42A9-A028-7526050BFC83}" type="pres">
      <dgm:prSet presAssocID="{5EB8926F-8DEC-4889-8E8E-1F974B42EAE6}" presName="ParentBackground" presStyleLbl="fgAcc1" presStyleIdx="1" presStyleCnt="2" custScaleX="111313" custScaleY="112390" custLinFactNeighborX="-31609" custLinFactNeighborY="4135"/>
      <dgm:spPr/>
      <dgm:t>
        <a:bodyPr/>
        <a:lstStyle/>
        <a:p>
          <a:endParaRPr lang="en-US"/>
        </a:p>
      </dgm:t>
    </dgm:pt>
    <dgm:pt modelId="{CCCFE116-3882-4588-969E-BA9439748302}" type="pres">
      <dgm:prSet presAssocID="{5EB8926F-8DEC-4889-8E8E-1F974B42EA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601B9-ED80-4C86-8B5B-B187D09C8398}" srcId="{61D480B5-83C4-4F1B-90B8-3F49C150CE2E}" destId="{5EB8926F-8DEC-4889-8E8E-1F974B42EAE6}" srcOrd="0" destOrd="0" parTransId="{6EE28223-520B-4592-8719-164534491C0E}" sibTransId="{CC23C239-58E8-4706-8BDD-5AB75BE4F8F0}"/>
    <dgm:cxn modelId="{B6A956CE-8F5C-4018-8011-46052B6A9E3B}" srcId="{61D480B5-83C4-4F1B-90B8-3F49C150CE2E}" destId="{D258217C-E2D1-44AD-9ED9-594A5F94B04A}" srcOrd="1" destOrd="0" parTransId="{FD9EE8F2-F830-45C4-991C-3053C1F434D9}" sibTransId="{D3117C1A-B2FA-4A12-8D3D-D501E4D13B75}"/>
    <dgm:cxn modelId="{5559994C-6002-438D-A2EB-EC53F1231786}" type="presOf" srcId="{D258217C-E2D1-44AD-9ED9-594A5F94B04A}" destId="{8A19919C-ED2B-4095-85CA-39132EF8B6BD}" srcOrd="1" destOrd="0" presId="urn:microsoft.com/office/officeart/2011/layout/CircleProcess"/>
    <dgm:cxn modelId="{7374DD87-2FF7-407C-A416-8A5923A5E362}" type="presOf" srcId="{5EB8926F-8DEC-4889-8E8E-1F974B42EAE6}" destId="{CCCFE116-3882-4588-969E-BA9439748302}" srcOrd="1" destOrd="0" presId="urn:microsoft.com/office/officeart/2011/layout/CircleProcess"/>
    <dgm:cxn modelId="{438E7781-FBE7-4A95-8F03-050974BE3951}" type="presOf" srcId="{5EB8926F-8DEC-4889-8E8E-1F974B42EAE6}" destId="{CED0E2CC-47DE-42A9-A028-7526050BFC83}" srcOrd="0" destOrd="0" presId="urn:microsoft.com/office/officeart/2011/layout/CircleProcess"/>
    <dgm:cxn modelId="{D0EBFFFF-0A40-4E69-A4FA-B1700B2C2B8D}" type="presOf" srcId="{D258217C-E2D1-44AD-9ED9-594A5F94B04A}" destId="{C20E46D1-33DC-4BD2-9095-CD93FAD26248}" srcOrd="0" destOrd="0" presId="urn:microsoft.com/office/officeart/2011/layout/CircleProcess"/>
    <dgm:cxn modelId="{8ACA9D60-F55C-4BA4-BDEF-D3B0025297EF}" type="presOf" srcId="{61D480B5-83C4-4F1B-90B8-3F49C150CE2E}" destId="{225B5C39-19E5-4A58-BCDD-011CD15B1CA6}" srcOrd="0" destOrd="0" presId="urn:microsoft.com/office/officeart/2011/layout/CircleProcess"/>
    <dgm:cxn modelId="{5E3E4DDB-60B0-46D4-8CF8-BA5C1B3AC2E4}" type="presParOf" srcId="{225B5C39-19E5-4A58-BCDD-011CD15B1CA6}" destId="{4141C972-1600-47CA-8D60-BE936F3DCC93}" srcOrd="0" destOrd="0" presId="urn:microsoft.com/office/officeart/2011/layout/CircleProcess"/>
    <dgm:cxn modelId="{17692A80-ABBC-4B5F-942D-99133A22AB6E}" type="presParOf" srcId="{4141C972-1600-47CA-8D60-BE936F3DCC93}" destId="{828F96AD-82DD-43E2-BDB4-677B38F7A586}" srcOrd="0" destOrd="0" presId="urn:microsoft.com/office/officeart/2011/layout/CircleProcess"/>
    <dgm:cxn modelId="{32755AEF-4B7D-4CF7-81BD-AA9F4B2FB3F5}" type="presParOf" srcId="{225B5C39-19E5-4A58-BCDD-011CD15B1CA6}" destId="{308B9A68-A720-4984-A083-2341733A4FC3}" srcOrd="1" destOrd="0" presId="urn:microsoft.com/office/officeart/2011/layout/CircleProcess"/>
    <dgm:cxn modelId="{879A1A37-1AE9-40E6-8347-459672AC1AE2}" type="presParOf" srcId="{308B9A68-A720-4984-A083-2341733A4FC3}" destId="{C20E46D1-33DC-4BD2-9095-CD93FAD26248}" srcOrd="0" destOrd="0" presId="urn:microsoft.com/office/officeart/2011/layout/CircleProcess"/>
    <dgm:cxn modelId="{47199932-C789-4CB7-A6CA-7BF5FA5BB191}" type="presParOf" srcId="{225B5C39-19E5-4A58-BCDD-011CD15B1CA6}" destId="{8A19919C-ED2B-4095-85CA-39132EF8B6BD}" srcOrd="2" destOrd="0" presId="urn:microsoft.com/office/officeart/2011/layout/CircleProcess"/>
    <dgm:cxn modelId="{6AF5E1B8-9AF4-4634-A014-213D8D477737}" type="presParOf" srcId="{225B5C39-19E5-4A58-BCDD-011CD15B1CA6}" destId="{5F78F708-BA55-454A-A432-70352E7FA403}" srcOrd="3" destOrd="0" presId="urn:microsoft.com/office/officeart/2011/layout/CircleProcess"/>
    <dgm:cxn modelId="{35C545B8-DB06-47B9-9048-B90179B982D9}" type="presParOf" srcId="{5F78F708-BA55-454A-A432-70352E7FA403}" destId="{63D07D7A-8D2F-4883-A3CF-E8FF04A7C3E1}" srcOrd="0" destOrd="0" presId="urn:microsoft.com/office/officeart/2011/layout/CircleProcess"/>
    <dgm:cxn modelId="{2318338C-67F6-4CB5-9070-028B0DEEDDF9}" type="presParOf" srcId="{225B5C39-19E5-4A58-BCDD-011CD15B1CA6}" destId="{BB6E94C8-3777-44DF-9707-63BDFC4F7C4D}" srcOrd="4" destOrd="0" presId="urn:microsoft.com/office/officeart/2011/layout/CircleProcess"/>
    <dgm:cxn modelId="{21603D53-9C39-4C0E-8AC6-E61B6272321A}" type="presParOf" srcId="{BB6E94C8-3777-44DF-9707-63BDFC4F7C4D}" destId="{CED0E2CC-47DE-42A9-A028-7526050BFC83}" srcOrd="0" destOrd="0" presId="urn:microsoft.com/office/officeart/2011/layout/CircleProcess"/>
    <dgm:cxn modelId="{0F9BA061-656B-4E9F-82CD-A8570F02C181}" type="presParOf" srcId="{225B5C39-19E5-4A58-BCDD-011CD15B1CA6}" destId="{CCCFE116-3882-4588-969E-BA943974830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D480B5-83C4-4F1B-90B8-3F49C150CE2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8926F-8DEC-4889-8E8E-1F974B42EAE6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Disease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EE28223-520B-4592-8719-164534491C0E}" type="parTrans" cxnId="{C0A601B9-ED80-4C86-8B5B-B187D09C8398}">
      <dgm:prSet/>
      <dgm:spPr/>
      <dgm:t>
        <a:bodyPr/>
        <a:lstStyle/>
        <a:p>
          <a:endParaRPr lang="en-US"/>
        </a:p>
      </dgm:t>
    </dgm:pt>
    <dgm:pt modelId="{CC23C239-58E8-4706-8BDD-5AB75BE4F8F0}" type="sibTrans" cxnId="{C0A601B9-ED80-4C86-8B5B-B187D09C8398}">
      <dgm:prSet/>
      <dgm:spPr/>
      <dgm:t>
        <a:bodyPr/>
        <a:lstStyle/>
        <a:p>
          <a:endParaRPr lang="en-US"/>
        </a:p>
      </dgm:t>
    </dgm:pt>
    <dgm:pt modelId="{D258217C-E2D1-44AD-9ED9-594A5F94B04A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Cutaneous</a:t>
          </a:r>
        </a:p>
        <a:p>
          <a:r>
            <a:rPr lang="en-US" sz="24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leishmaniasis</a:t>
          </a:r>
          <a:endParaRPr lang="en-US" sz="2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EE8F2-F830-45C4-991C-3053C1F434D9}" type="parTrans" cxnId="{B6A956CE-8F5C-4018-8011-46052B6A9E3B}">
      <dgm:prSet/>
      <dgm:spPr/>
      <dgm:t>
        <a:bodyPr/>
        <a:lstStyle/>
        <a:p>
          <a:endParaRPr lang="en-US"/>
        </a:p>
      </dgm:t>
    </dgm:pt>
    <dgm:pt modelId="{D3117C1A-B2FA-4A12-8D3D-D501E4D13B75}" type="sibTrans" cxnId="{B6A956CE-8F5C-4018-8011-46052B6A9E3B}">
      <dgm:prSet/>
      <dgm:spPr/>
      <dgm:t>
        <a:bodyPr/>
        <a:lstStyle/>
        <a:p>
          <a:endParaRPr lang="en-US"/>
        </a:p>
      </dgm:t>
    </dgm:pt>
    <dgm:pt modelId="{225B5C39-19E5-4A58-BCDD-011CD15B1CA6}" type="pres">
      <dgm:prSet presAssocID="{61D480B5-83C4-4F1B-90B8-3F49C150CE2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141C972-1600-47CA-8D60-BE936F3DCC93}" type="pres">
      <dgm:prSet presAssocID="{D258217C-E2D1-44AD-9ED9-594A5F94B04A}" presName="Accent2" presStyleCnt="0"/>
      <dgm:spPr/>
    </dgm:pt>
    <dgm:pt modelId="{828F96AD-82DD-43E2-BDB4-677B38F7A586}" type="pres">
      <dgm:prSet presAssocID="{D258217C-E2D1-44AD-9ED9-594A5F94B04A}" presName="Accent" presStyleLbl="node1" presStyleIdx="0" presStyleCnt="2" custScaleX="213923" custScaleY="136380" custLinFactNeighborX="17143" custLinFactNeighborY="-4034"/>
      <dgm:spPr/>
    </dgm:pt>
    <dgm:pt modelId="{308B9A68-A720-4984-A083-2341733A4FC3}" type="pres">
      <dgm:prSet presAssocID="{D258217C-E2D1-44AD-9ED9-594A5F94B04A}" presName="ParentBackground2" presStyleCnt="0"/>
      <dgm:spPr/>
    </dgm:pt>
    <dgm:pt modelId="{C20E46D1-33DC-4BD2-9095-CD93FAD26248}" type="pres">
      <dgm:prSet presAssocID="{D258217C-E2D1-44AD-9ED9-594A5F94B04A}" presName="ParentBackground" presStyleLbl="fgAcc1" presStyleIdx="0" presStyleCnt="2" custScaleX="230031" custScaleY="128094" custLinFactNeighborX="22906" custLinFactNeighborY="-3951"/>
      <dgm:spPr/>
      <dgm:t>
        <a:bodyPr/>
        <a:lstStyle/>
        <a:p>
          <a:endParaRPr lang="en-US"/>
        </a:p>
      </dgm:t>
    </dgm:pt>
    <dgm:pt modelId="{8A19919C-ED2B-4095-85CA-39132EF8B6BD}" type="pres">
      <dgm:prSet presAssocID="{D258217C-E2D1-44AD-9ED9-594A5F94B04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F708-BA55-454A-A432-70352E7FA403}" type="pres">
      <dgm:prSet presAssocID="{5EB8926F-8DEC-4889-8E8E-1F974B42EAE6}" presName="Accent1" presStyleCnt="0"/>
      <dgm:spPr/>
    </dgm:pt>
    <dgm:pt modelId="{63D07D7A-8D2F-4883-A3CF-E8FF04A7C3E1}" type="pres">
      <dgm:prSet presAssocID="{5EB8926F-8DEC-4889-8E8E-1F974B42EAE6}" presName="Accent" presStyleLbl="node1" presStyleIdx="1" presStyleCnt="2" custScaleX="144094" custScaleY="124069" custLinFactNeighborX="-19890" custLinFactNeighborY="719"/>
      <dgm:spPr/>
    </dgm:pt>
    <dgm:pt modelId="{BB6E94C8-3777-44DF-9707-63BDFC4F7C4D}" type="pres">
      <dgm:prSet presAssocID="{5EB8926F-8DEC-4889-8E8E-1F974B42EAE6}" presName="ParentBackground1" presStyleCnt="0"/>
      <dgm:spPr/>
    </dgm:pt>
    <dgm:pt modelId="{CED0E2CC-47DE-42A9-A028-7526050BFC83}" type="pres">
      <dgm:prSet presAssocID="{5EB8926F-8DEC-4889-8E8E-1F974B42EAE6}" presName="ParentBackground" presStyleLbl="fgAcc1" presStyleIdx="1" presStyleCnt="2" custScaleX="111313" custScaleY="112390" custLinFactNeighborX="-31609" custLinFactNeighborY="4135"/>
      <dgm:spPr/>
      <dgm:t>
        <a:bodyPr/>
        <a:lstStyle/>
        <a:p>
          <a:endParaRPr lang="en-US"/>
        </a:p>
      </dgm:t>
    </dgm:pt>
    <dgm:pt modelId="{CCCFE116-3882-4588-969E-BA9439748302}" type="pres">
      <dgm:prSet presAssocID="{5EB8926F-8DEC-4889-8E8E-1F974B42EA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601B9-ED80-4C86-8B5B-B187D09C8398}" srcId="{61D480B5-83C4-4F1B-90B8-3F49C150CE2E}" destId="{5EB8926F-8DEC-4889-8E8E-1F974B42EAE6}" srcOrd="0" destOrd="0" parTransId="{6EE28223-520B-4592-8719-164534491C0E}" sibTransId="{CC23C239-58E8-4706-8BDD-5AB75BE4F8F0}"/>
    <dgm:cxn modelId="{B6A956CE-8F5C-4018-8011-46052B6A9E3B}" srcId="{61D480B5-83C4-4F1B-90B8-3F49C150CE2E}" destId="{D258217C-E2D1-44AD-9ED9-594A5F94B04A}" srcOrd="1" destOrd="0" parTransId="{FD9EE8F2-F830-45C4-991C-3053C1F434D9}" sibTransId="{D3117C1A-B2FA-4A12-8D3D-D501E4D13B75}"/>
    <dgm:cxn modelId="{5559994C-6002-438D-A2EB-EC53F1231786}" type="presOf" srcId="{D258217C-E2D1-44AD-9ED9-594A5F94B04A}" destId="{8A19919C-ED2B-4095-85CA-39132EF8B6BD}" srcOrd="1" destOrd="0" presId="urn:microsoft.com/office/officeart/2011/layout/CircleProcess"/>
    <dgm:cxn modelId="{7374DD87-2FF7-407C-A416-8A5923A5E362}" type="presOf" srcId="{5EB8926F-8DEC-4889-8E8E-1F974B42EAE6}" destId="{CCCFE116-3882-4588-969E-BA9439748302}" srcOrd="1" destOrd="0" presId="urn:microsoft.com/office/officeart/2011/layout/CircleProcess"/>
    <dgm:cxn modelId="{438E7781-FBE7-4A95-8F03-050974BE3951}" type="presOf" srcId="{5EB8926F-8DEC-4889-8E8E-1F974B42EAE6}" destId="{CED0E2CC-47DE-42A9-A028-7526050BFC83}" srcOrd="0" destOrd="0" presId="urn:microsoft.com/office/officeart/2011/layout/CircleProcess"/>
    <dgm:cxn modelId="{D0EBFFFF-0A40-4E69-A4FA-B1700B2C2B8D}" type="presOf" srcId="{D258217C-E2D1-44AD-9ED9-594A5F94B04A}" destId="{C20E46D1-33DC-4BD2-9095-CD93FAD26248}" srcOrd="0" destOrd="0" presId="urn:microsoft.com/office/officeart/2011/layout/CircleProcess"/>
    <dgm:cxn modelId="{8ACA9D60-F55C-4BA4-BDEF-D3B0025297EF}" type="presOf" srcId="{61D480B5-83C4-4F1B-90B8-3F49C150CE2E}" destId="{225B5C39-19E5-4A58-BCDD-011CD15B1CA6}" srcOrd="0" destOrd="0" presId="urn:microsoft.com/office/officeart/2011/layout/CircleProcess"/>
    <dgm:cxn modelId="{5E3E4DDB-60B0-46D4-8CF8-BA5C1B3AC2E4}" type="presParOf" srcId="{225B5C39-19E5-4A58-BCDD-011CD15B1CA6}" destId="{4141C972-1600-47CA-8D60-BE936F3DCC93}" srcOrd="0" destOrd="0" presId="urn:microsoft.com/office/officeart/2011/layout/CircleProcess"/>
    <dgm:cxn modelId="{17692A80-ABBC-4B5F-942D-99133A22AB6E}" type="presParOf" srcId="{4141C972-1600-47CA-8D60-BE936F3DCC93}" destId="{828F96AD-82DD-43E2-BDB4-677B38F7A586}" srcOrd="0" destOrd="0" presId="urn:microsoft.com/office/officeart/2011/layout/CircleProcess"/>
    <dgm:cxn modelId="{32755AEF-4B7D-4CF7-81BD-AA9F4B2FB3F5}" type="presParOf" srcId="{225B5C39-19E5-4A58-BCDD-011CD15B1CA6}" destId="{308B9A68-A720-4984-A083-2341733A4FC3}" srcOrd="1" destOrd="0" presId="urn:microsoft.com/office/officeart/2011/layout/CircleProcess"/>
    <dgm:cxn modelId="{879A1A37-1AE9-40E6-8347-459672AC1AE2}" type="presParOf" srcId="{308B9A68-A720-4984-A083-2341733A4FC3}" destId="{C20E46D1-33DC-4BD2-9095-CD93FAD26248}" srcOrd="0" destOrd="0" presId="urn:microsoft.com/office/officeart/2011/layout/CircleProcess"/>
    <dgm:cxn modelId="{47199932-C789-4CB7-A6CA-7BF5FA5BB191}" type="presParOf" srcId="{225B5C39-19E5-4A58-BCDD-011CD15B1CA6}" destId="{8A19919C-ED2B-4095-85CA-39132EF8B6BD}" srcOrd="2" destOrd="0" presId="urn:microsoft.com/office/officeart/2011/layout/CircleProcess"/>
    <dgm:cxn modelId="{6AF5E1B8-9AF4-4634-A014-213D8D477737}" type="presParOf" srcId="{225B5C39-19E5-4A58-BCDD-011CD15B1CA6}" destId="{5F78F708-BA55-454A-A432-70352E7FA403}" srcOrd="3" destOrd="0" presId="urn:microsoft.com/office/officeart/2011/layout/CircleProcess"/>
    <dgm:cxn modelId="{35C545B8-DB06-47B9-9048-B90179B982D9}" type="presParOf" srcId="{5F78F708-BA55-454A-A432-70352E7FA403}" destId="{63D07D7A-8D2F-4883-A3CF-E8FF04A7C3E1}" srcOrd="0" destOrd="0" presId="urn:microsoft.com/office/officeart/2011/layout/CircleProcess"/>
    <dgm:cxn modelId="{2318338C-67F6-4CB5-9070-028B0DEEDDF9}" type="presParOf" srcId="{225B5C39-19E5-4A58-BCDD-011CD15B1CA6}" destId="{BB6E94C8-3777-44DF-9707-63BDFC4F7C4D}" srcOrd="4" destOrd="0" presId="urn:microsoft.com/office/officeart/2011/layout/CircleProcess"/>
    <dgm:cxn modelId="{21603D53-9C39-4C0E-8AC6-E61B6272321A}" type="presParOf" srcId="{BB6E94C8-3777-44DF-9707-63BDFC4F7C4D}" destId="{CED0E2CC-47DE-42A9-A028-7526050BFC83}" srcOrd="0" destOrd="0" presId="urn:microsoft.com/office/officeart/2011/layout/CircleProcess"/>
    <dgm:cxn modelId="{0F9BA061-656B-4E9F-82CD-A8570F02C181}" type="presParOf" srcId="{225B5C39-19E5-4A58-BCDD-011CD15B1CA6}" destId="{CCCFE116-3882-4588-969E-BA943974830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9BB69-A42D-4458-B82B-45049C74161B}" type="doc">
      <dgm:prSet loTypeId="urn:microsoft.com/office/officeart/2005/8/layout/h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D7E8927-CA96-4B94-B8BE-B6DA4B7A559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Definition</a:t>
          </a:r>
        </a:p>
      </dgm:t>
    </dgm:pt>
    <dgm:pt modelId="{12B559D3-7246-44F2-8EFE-206D7A1DC0E6}" type="parTrans" cxnId="{D99A82F7-5960-49E0-A6C4-558F1211B751}">
      <dgm:prSet/>
      <dgm:spPr/>
      <dgm:t>
        <a:bodyPr/>
        <a:lstStyle/>
        <a:p>
          <a:endParaRPr lang="en-US"/>
        </a:p>
      </dgm:t>
    </dgm:pt>
    <dgm:pt modelId="{E923AD1F-F92B-489F-9E80-F2525438DDFE}" type="sibTrans" cxnId="{D99A82F7-5960-49E0-A6C4-558F1211B751}">
      <dgm:prSet/>
      <dgm:spPr/>
      <dgm:t>
        <a:bodyPr/>
        <a:lstStyle/>
        <a:p>
          <a:endParaRPr lang="en-US"/>
        </a:p>
      </dgm:t>
    </dgm:pt>
    <dgm:pt modelId="{A2612477-6ADF-433C-83AD-4322E5484B5E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9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Pathogenesis</a:t>
          </a: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Production and development of disease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>
            <a:lnSpc>
              <a:spcPct val="90000"/>
            </a:lnSpc>
          </a:pPr>
          <a:endParaRPr lang="en-US" sz="1800" dirty="0"/>
        </a:p>
        <a:p>
          <a:pPr>
            <a:lnSpc>
              <a:spcPct val="90000"/>
            </a:lnSpc>
          </a:pPr>
          <a:endParaRPr lang="en-US" sz="1800" dirty="0"/>
        </a:p>
        <a:p>
          <a:pPr>
            <a:lnSpc>
              <a:spcPct val="90000"/>
            </a:lnSpc>
          </a:pPr>
          <a:endParaRPr lang="en-US" sz="1800" dirty="0"/>
        </a:p>
        <a:p>
          <a:pPr>
            <a:lnSpc>
              <a:spcPct val="90000"/>
            </a:lnSpc>
          </a:pPr>
          <a:endParaRPr lang="en-US" sz="1800" dirty="0"/>
        </a:p>
        <a:p>
          <a:pPr>
            <a:lnSpc>
              <a:spcPct val="90000"/>
            </a:lnSpc>
          </a:pPr>
          <a:endParaRPr lang="en-US" sz="1800" dirty="0"/>
        </a:p>
        <a:p>
          <a:pPr>
            <a:lnSpc>
              <a:spcPct val="90000"/>
            </a:lnSpc>
          </a:pPr>
          <a:endParaRPr lang="en-US" sz="1800" dirty="0"/>
        </a:p>
        <a:p>
          <a:pPr>
            <a:lnSpc>
              <a:spcPct val="90000"/>
            </a:lnSpc>
          </a:pPr>
          <a:r>
            <a:rPr lang="en-US" sz="1800" dirty="0"/>
            <a:t> </a:t>
          </a:r>
        </a:p>
      </dgm:t>
    </dgm:pt>
    <dgm:pt modelId="{35C4AF2E-B438-4023-89A7-F48444B76F77}" type="parTrans" cxnId="{48DA824D-3C72-4490-8C9B-8FF61D5788D3}">
      <dgm:prSet/>
      <dgm:spPr/>
      <dgm:t>
        <a:bodyPr/>
        <a:lstStyle/>
        <a:p>
          <a:endParaRPr lang="en-US"/>
        </a:p>
      </dgm:t>
    </dgm:pt>
    <dgm:pt modelId="{72313C93-B8DF-45C6-91D7-A11D68B4B7ED}" type="sibTrans" cxnId="{48DA824D-3C72-4490-8C9B-8FF61D5788D3}">
      <dgm:prSet/>
      <dgm:spPr/>
      <dgm:t>
        <a:bodyPr/>
        <a:lstStyle/>
        <a:p>
          <a:endParaRPr lang="en-US"/>
        </a:p>
      </dgm:t>
    </dgm:pt>
    <dgm:pt modelId="{96CC243C-DCCC-46C2-BA32-4BAD236EE100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Pathogenicity</a:t>
          </a: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Capability of an infectious agent to cause disease in a </a:t>
          </a:r>
          <a:r>
            <a:rPr lang="en-US" sz="20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susceptible</a:t>
          </a:r>
          <a:r>
            <a:rPr lang="en-US" sz="20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host.</a:t>
          </a:r>
        </a:p>
        <a:p>
          <a:pPr>
            <a:lnSpc>
              <a:spcPct val="90000"/>
            </a:lnSpc>
          </a:pPr>
          <a:endParaRPr lang="en-US" sz="2000" b="1" dirty="0"/>
        </a:p>
        <a:p>
          <a:pPr>
            <a:lnSpc>
              <a:spcPct val="90000"/>
            </a:lnSpc>
          </a:pPr>
          <a:endParaRPr lang="en-US" sz="2000" b="1" dirty="0"/>
        </a:p>
        <a:p>
          <a:pPr>
            <a:lnSpc>
              <a:spcPct val="90000"/>
            </a:lnSpc>
          </a:pPr>
          <a:endParaRPr lang="en-US" sz="2000" b="1" dirty="0"/>
        </a:p>
        <a:p>
          <a:pPr>
            <a:lnSpc>
              <a:spcPct val="90000"/>
            </a:lnSpc>
          </a:pPr>
          <a:r>
            <a:rPr lang="en-US" sz="2000" b="1" dirty="0"/>
            <a:t> </a:t>
          </a:r>
        </a:p>
        <a:p>
          <a:pPr>
            <a:lnSpc>
              <a:spcPct val="90000"/>
            </a:lnSpc>
          </a:pPr>
          <a:endParaRPr lang="en-US" sz="2000" dirty="0"/>
        </a:p>
      </dgm:t>
    </dgm:pt>
    <dgm:pt modelId="{2CACBDCC-47BE-42B5-8CB7-599F979DA279}" type="parTrans" cxnId="{1740902A-ACC9-4825-BBFD-72464590AE4A}">
      <dgm:prSet/>
      <dgm:spPr/>
      <dgm:t>
        <a:bodyPr/>
        <a:lstStyle/>
        <a:p>
          <a:endParaRPr lang="en-US"/>
        </a:p>
      </dgm:t>
    </dgm:pt>
    <dgm:pt modelId="{600BCE9F-29D4-4820-BD42-4B6BA7EDC6A2}" type="sibTrans" cxnId="{1740902A-ACC9-4825-BBFD-72464590AE4A}">
      <dgm:prSet/>
      <dgm:spPr/>
      <dgm:t>
        <a:bodyPr/>
        <a:lstStyle/>
        <a:p>
          <a:endParaRPr lang="en-US"/>
        </a:p>
      </dgm:t>
    </dgm:pt>
    <dgm:pt modelId="{61CDCF8E-73BB-48C1-8851-38F65226A94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Commensalism</a:t>
          </a:r>
          <a:r>
            <a:rPr lang="ar-SA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تكافل</a:t>
          </a:r>
          <a:endParaRPr lang="en-US" sz="2400" b="1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Kind of relationship in which one </a:t>
          </a:r>
          <a:r>
            <a: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organism</a:t>
          </a:r>
          <a:r>
            <a:rPr lang="ar-SA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ar-SA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(مثال النورمال فلورا)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, the commensal , is </a:t>
          </a:r>
          <a:r>
            <a:rPr lang="en-US" sz="20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benefited</a:t>
          </a:r>
          <a:r>
            <a:rPr lang="en-US" sz="20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whereas t , </a:t>
          </a:r>
          <a:r>
            <a: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the host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i="1" dirty="0">
              <a:latin typeface="Arial" panose="020B0604020202020204" pitchFamily="34" charset="0"/>
              <a:cs typeface="Arial" panose="020B0604020202020204" pitchFamily="34" charset="0"/>
            </a:rPr>
            <a:t>is </a:t>
          </a:r>
          <a:r>
            <a:rPr lang="en-US" sz="20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harmed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but </a:t>
          </a:r>
          <a:r>
            <a: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or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even </a:t>
          </a:r>
          <a:r>
            <a: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helped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by this association. </a:t>
          </a:r>
          <a:endParaRPr lang="ar-SA"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endParaRPr lang="en-US" sz="2000" b="1" dirty="0"/>
        </a:p>
        <a:p>
          <a:pPr>
            <a:lnSpc>
              <a:spcPct val="90000"/>
            </a:lnSpc>
          </a:pPr>
          <a:endParaRPr lang="en-US" sz="2000" dirty="0"/>
        </a:p>
      </dgm:t>
    </dgm:pt>
    <dgm:pt modelId="{0B4D6F83-1F32-4EA5-87F3-D7A4BD5030AD}" type="parTrans" cxnId="{B262245A-657C-43F5-AF48-A95A3008D718}">
      <dgm:prSet/>
      <dgm:spPr/>
      <dgm:t>
        <a:bodyPr/>
        <a:lstStyle/>
        <a:p>
          <a:endParaRPr lang="en-US"/>
        </a:p>
      </dgm:t>
    </dgm:pt>
    <dgm:pt modelId="{C71951A7-2BC9-41B2-A1E0-111FD5DA4AE0}" type="sibTrans" cxnId="{B262245A-657C-43F5-AF48-A95A3008D718}">
      <dgm:prSet/>
      <dgm:spPr/>
      <dgm:t>
        <a:bodyPr/>
        <a:lstStyle/>
        <a:p>
          <a:endParaRPr lang="en-US"/>
        </a:p>
      </dgm:t>
    </dgm:pt>
    <dgm:pt modelId="{2FA07ABB-8AA8-451F-9355-7BEAFF9A9231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Parasitism</a:t>
          </a:r>
        </a:p>
        <a:p>
          <a:pPr>
            <a:lnSpc>
              <a:spcPct val="90000"/>
            </a:lnSpc>
          </a:pPr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(تطفل)</a:t>
          </a:r>
        </a:p>
        <a:p>
          <a:pPr>
            <a:lnSpc>
              <a:spcPct val="100000"/>
            </a:lnSpc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A relationship in which an organism (the </a:t>
          </a:r>
          <a:r>
            <a:rPr lang="en-US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infectious agent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, the parasite) </a:t>
          </a:r>
          <a:r>
            <a:rPr lang="en-US" sz="1800" b="1" i="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benefits</a:t>
          </a:r>
          <a:r>
            <a:rPr lang="en-US" sz="1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from the association with another organism (</a:t>
          </a:r>
          <a:r>
            <a:rPr lang="en-US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the host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whereas the host is </a:t>
          </a:r>
          <a:r>
            <a:rPr lang="en-US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harmed</a:t>
          </a:r>
          <a:r>
            <a:rPr lang="en-US" sz="1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 some way</a:t>
          </a:r>
          <a:r>
            <a:rPr lang="en-US" sz="1800" b="1" dirty="0"/>
            <a:t>. </a:t>
          </a:r>
        </a:p>
        <a:p>
          <a:pPr>
            <a:lnSpc>
              <a:spcPct val="90000"/>
            </a:lnSpc>
          </a:pPr>
          <a:endParaRPr lang="en-US" sz="2000" dirty="0"/>
        </a:p>
      </dgm:t>
    </dgm:pt>
    <dgm:pt modelId="{8B3CBFA4-5585-4654-8583-8D88A2122BD8}" type="parTrans" cxnId="{48232380-C8FE-44BA-923A-331DC6DFC91C}">
      <dgm:prSet/>
      <dgm:spPr/>
      <dgm:t>
        <a:bodyPr/>
        <a:lstStyle/>
        <a:p>
          <a:endParaRPr lang="en-US"/>
        </a:p>
      </dgm:t>
    </dgm:pt>
    <dgm:pt modelId="{DF83FAA0-CB66-4D0F-BB0B-C30D3C30B68B}" type="sibTrans" cxnId="{48232380-C8FE-44BA-923A-331DC6DFC91C}">
      <dgm:prSet/>
      <dgm:spPr/>
      <dgm:t>
        <a:bodyPr/>
        <a:lstStyle/>
        <a:p>
          <a:endParaRPr lang="en-US"/>
        </a:p>
      </dgm:t>
    </dgm:pt>
    <dgm:pt modelId="{6032D256-73B1-4F34-935E-7E2EDA08F778}" type="pres">
      <dgm:prSet presAssocID="{D7F9BB69-A42D-4458-B82B-45049C7416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E1DA1-28A0-4D56-9AD7-DE6C6CE25AC4}" type="pres">
      <dgm:prSet presAssocID="{1D7E8927-CA96-4B94-B8BE-B6DA4B7A5596}" presName="roof" presStyleLbl="dkBgShp" presStyleIdx="0" presStyleCnt="2" custScaleY="83740" custLinFactNeighborX="124" custLinFactNeighborY="1007"/>
      <dgm:spPr/>
      <dgm:t>
        <a:bodyPr/>
        <a:lstStyle/>
        <a:p>
          <a:endParaRPr lang="en-US"/>
        </a:p>
      </dgm:t>
    </dgm:pt>
    <dgm:pt modelId="{C714A989-C951-4CCB-BCB1-3B213E865BDD}" type="pres">
      <dgm:prSet presAssocID="{1D7E8927-CA96-4B94-B8BE-B6DA4B7A5596}" presName="pillars" presStyleCnt="0"/>
      <dgm:spPr/>
    </dgm:pt>
    <dgm:pt modelId="{C71A562E-56B1-49B8-81E4-1A9611B1BB6B}" type="pres">
      <dgm:prSet presAssocID="{1D7E8927-CA96-4B94-B8BE-B6DA4B7A559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EF3A4-AD35-4465-9001-A2AE39337C3E}" type="pres">
      <dgm:prSet presAssocID="{96CC243C-DCCC-46C2-BA32-4BAD236EE10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5C9D2-966A-4907-8324-E1E71ED41496}" type="pres">
      <dgm:prSet presAssocID="{61CDCF8E-73BB-48C1-8851-38F65226A94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D63D2-642F-49EE-9478-4AAE620DE0B4}" type="pres">
      <dgm:prSet presAssocID="{2FA07ABB-8AA8-451F-9355-7BEAFF9A923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22F92-1DE6-45C6-BAA8-64C2EF042BB1}" type="pres">
      <dgm:prSet presAssocID="{1D7E8927-CA96-4B94-B8BE-B6DA4B7A5596}" presName="base" presStyleLbl="dkBgShp" presStyleIdx="1" presStyleCnt="2" custScaleY="59962"/>
      <dgm:spPr/>
    </dgm:pt>
  </dgm:ptLst>
  <dgm:cxnLst>
    <dgm:cxn modelId="{6C407FB6-C35D-4E48-9D5F-7550CFE944E3}" type="presOf" srcId="{61CDCF8E-73BB-48C1-8851-38F65226A94A}" destId="{5B35C9D2-966A-4907-8324-E1E71ED41496}" srcOrd="0" destOrd="0" presId="urn:microsoft.com/office/officeart/2005/8/layout/hList3"/>
    <dgm:cxn modelId="{48232380-C8FE-44BA-923A-331DC6DFC91C}" srcId="{1D7E8927-CA96-4B94-B8BE-B6DA4B7A5596}" destId="{2FA07ABB-8AA8-451F-9355-7BEAFF9A9231}" srcOrd="3" destOrd="0" parTransId="{8B3CBFA4-5585-4654-8583-8D88A2122BD8}" sibTransId="{DF83FAA0-CB66-4D0F-BB0B-C30D3C30B68B}"/>
    <dgm:cxn modelId="{85F85CB8-25E2-4A92-B705-D7698375A383}" type="presOf" srcId="{A2612477-6ADF-433C-83AD-4322E5484B5E}" destId="{C71A562E-56B1-49B8-81E4-1A9611B1BB6B}" srcOrd="0" destOrd="0" presId="urn:microsoft.com/office/officeart/2005/8/layout/hList3"/>
    <dgm:cxn modelId="{BA93CA74-BD5B-4798-9C33-FBF43BAB94E9}" type="presOf" srcId="{D7F9BB69-A42D-4458-B82B-45049C74161B}" destId="{6032D256-73B1-4F34-935E-7E2EDA08F778}" srcOrd="0" destOrd="0" presId="urn:microsoft.com/office/officeart/2005/8/layout/hList3"/>
    <dgm:cxn modelId="{B262245A-657C-43F5-AF48-A95A3008D718}" srcId="{1D7E8927-CA96-4B94-B8BE-B6DA4B7A5596}" destId="{61CDCF8E-73BB-48C1-8851-38F65226A94A}" srcOrd="2" destOrd="0" parTransId="{0B4D6F83-1F32-4EA5-87F3-D7A4BD5030AD}" sibTransId="{C71951A7-2BC9-41B2-A1E0-111FD5DA4AE0}"/>
    <dgm:cxn modelId="{48DA824D-3C72-4490-8C9B-8FF61D5788D3}" srcId="{1D7E8927-CA96-4B94-B8BE-B6DA4B7A5596}" destId="{A2612477-6ADF-433C-83AD-4322E5484B5E}" srcOrd="0" destOrd="0" parTransId="{35C4AF2E-B438-4023-89A7-F48444B76F77}" sibTransId="{72313C93-B8DF-45C6-91D7-A11D68B4B7ED}"/>
    <dgm:cxn modelId="{D99A82F7-5960-49E0-A6C4-558F1211B751}" srcId="{D7F9BB69-A42D-4458-B82B-45049C74161B}" destId="{1D7E8927-CA96-4B94-B8BE-B6DA4B7A5596}" srcOrd="0" destOrd="0" parTransId="{12B559D3-7246-44F2-8EFE-206D7A1DC0E6}" sibTransId="{E923AD1F-F92B-489F-9E80-F2525438DDFE}"/>
    <dgm:cxn modelId="{9EC9E481-D723-49CB-B635-E8AB76AB1EE3}" type="presOf" srcId="{1D7E8927-CA96-4B94-B8BE-B6DA4B7A5596}" destId="{F26E1DA1-28A0-4D56-9AD7-DE6C6CE25AC4}" srcOrd="0" destOrd="0" presId="urn:microsoft.com/office/officeart/2005/8/layout/hList3"/>
    <dgm:cxn modelId="{A519066B-515E-49E5-87BA-E72CD7F0651D}" type="presOf" srcId="{2FA07ABB-8AA8-451F-9355-7BEAFF9A9231}" destId="{6E0D63D2-642F-49EE-9478-4AAE620DE0B4}" srcOrd="0" destOrd="0" presId="urn:microsoft.com/office/officeart/2005/8/layout/hList3"/>
    <dgm:cxn modelId="{6BB500AC-1228-46C6-AF28-6D97F28E59BD}" type="presOf" srcId="{96CC243C-DCCC-46C2-BA32-4BAD236EE100}" destId="{554EF3A4-AD35-4465-9001-A2AE39337C3E}" srcOrd="0" destOrd="0" presId="urn:microsoft.com/office/officeart/2005/8/layout/hList3"/>
    <dgm:cxn modelId="{1740902A-ACC9-4825-BBFD-72464590AE4A}" srcId="{1D7E8927-CA96-4B94-B8BE-B6DA4B7A5596}" destId="{96CC243C-DCCC-46C2-BA32-4BAD236EE100}" srcOrd="1" destOrd="0" parTransId="{2CACBDCC-47BE-42B5-8CB7-599F979DA279}" sibTransId="{600BCE9F-29D4-4820-BD42-4B6BA7EDC6A2}"/>
    <dgm:cxn modelId="{9616F66A-C64A-470B-B244-2303B4097966}" type="presParOf" srcId="{6032D256-73B1-4F34-935E-7E2EDA08F778}" destId="{F26E1DA1-28A0-4D56-9AD7-DE6C6CE25AC4}" srcOrd="0" destOrd="0" presId="urn:microsoft.com/office/officeart/2005/8/layout/hList3"/>
    <dgm:cxn modelId="{80955538-D2E0-4B23-A016-E64654CFAE36}" type="presParOf" srcId="{6032D256-73B1-4F34-935E-7E2EDA08F778}" destId="{C714A989-C951-4CCB-BCB1-3B213E865BDD}" srcOrd="1" destOrd="0" presId="urn:microsoft.com/office/officeart/2005/8/layout/hList3"/>
    <dgm:cxn modelId="{DF8ACAE8-D1B8-4A55-BD04-5195EC393057}" type="presParOf" srcId="{C714A989-C951-4CCB-BCB1-3B213E865BDD}" destId="{C71A562E-56B1-49B8-81E4-1A9611B1BB6B}" srcOrd="0" destOrd="0" presId="urn:microsoft.com/office/officeart/2005/8/layout/hList3"/>
    <dgm:cxn modelId="{576D95E4-0E67-44F9-9D01-C522F0B1EBD1}" type="presParOf" srcId="{C714A989-C951-4CCB-BCB1-3B213E865BDD}" destId="{554EF3A4-AD35-4465-9001-A2AE39337C3E}" srcOrd="1" destOrd="0" presId="urn:microsoft.com/office/officeart/2005/8/layout/hList3"/>
    <dgm:cxn modelId="{FA562885-E2A0-45DA-973D-AAD1B36B2EB4}" type="presParOf" srcId="{C714A989-C951-4CCB-BCB1-3B213E865BDD}" destId="{5B35C9D2-966A-4907-8324-E1E71ED41496}" srcOrd="2" destOrd="0" presId="urn:microsoft.com/office/officeart/2005/8/layout/hList3"/>
    <dgm:cxn modelId="{EA6943A8-85D4-417F-A8A6-D17C34F9B9CE}" type="presParOf" srcId="{C714A989-C951-4CCB-BCB1-3B213E865BDD}" destId="{6E0D63D2-642F-49EE-9478-4AAE620DE0B4}" srcOrd="3" destOrd="0" presId="urn:microsoft.com/office/officeart/2005/8/layout/hList3"/>
    <dgm:cxn modelId="{04B18C31-60C1-4E15-BEC5-66206E84A609}" type="presParOf" srcId="{6032D256-73B1-4F34-935E-7E2EDA08F778}" destId="{4DF22F92-1DE6-45C6-BAA8-64C2EF042B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A74EB-5A07-4FE7-8767-0E67127A226A}" type="doc">
      <dgm:prSet loTypeId="urn:microsoft.com/office/officeart/2011/layout/Tab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ABCEB0-1F5B-4474-A370-AAA2AE7B431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parasite that lives on the </a:t>
          </a:r>
          <a:r>
            <a: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outer surface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of its host.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A8E65-C132-46AB-8243-97F6EC0BC60E}" type="parTrans" cxnId="{77A5DFC0-9FE4-458D-AA49-5F34EEC1AF36}">
      <dgm:prSet/>
      <dgm:spPr/>
      <dgm:t>
        <a:bodyPr/>
        <a:lstStyle/>
        <a:p>
          <a:endParaRPr lang="en-US"/>
        </a:p>
      </dgm:t>
    </dgm:pt>
    <dgm:pt modelId="{DFD13AF2-688A-404C-8228-9A4D97F7B9FF}" type="sibTrans" cxnId="{77A5DFC0-9FE4-458D-AA49-5F34EEC1AF36}">
      <dgm:prSet/>
      <dgm:spPr/>
      <dgm:t>
        <a:bodyPr/>
        <a:lstStyle/>
        <a:p>
          <a:endParaRPr lang="en-US"/>
        </a:p>
      </dgm:t>
    </dgm:pt>
    <dgm:pt modelId="{74639014-8FDC-43A9-8C33-991639C592AB}">
      <dgm:prSet phldrT="[Text]"/>
      <dgm:spPr/>
      <dgm:t>
        <a:bodyPr/>
        <a:lstStyle/>
        <a:p>
          <a:endParaRPr lang="en-US" dirty="0"/>
        </a:p>
      </dgm:t>
    </dgm:pt>
    <dgm:pt modelId="{5F52DF48-7757-4404-9419-C13C5C58903F}" type="parTrans" cxnId="{6C01F465-898B-48A6-95D3-6F95C33826DD}">
      <dgm:prSet/>
      <dgm:spPr/>
      <dgm:t>
        <a:bodyPr/>
        <a:lstStyle/>
        <a:p>
          <a:endParaRPr lang="en-US"/>
        </a:p>
      </dgm:t>
    </dgm:pt>
    <dgm:pt modelId="{4CEA8DF2-130F-4F64-AC37-980FB2E3EE77}" type="sibTrans" cxnId="{6C01F465-898B-48A6-95D3-6F95C33826DD}">
      <dgm:prSet/>
      <dgm:spPr/>
      <dgm:t>
        <a:bodyPr/>
        <a:lstStyle/>
        <a:p>
          <a:endParaRPr lang="en-US"/>
        </a:p>
      </dgm:t>
    </dgm:pt>
    <dgm:pt modelId="{A0AC4B72-FF67-4EE8-88F4-31F1CE518ED7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Endo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</a:p>
      </dgm:t>
    </dgm:pt>
    <dgm:pt modelId="{BAE7BB46-210C-4333-94C8-21F999E5EE2F}" type="parTrans" cxnId="{167F01DB-A008-4F73-B923-23DFAEEEA629}">
      <dgm:prSet/>
      <dgm:spPr/>
      <dgm:t>
        <a:bodyPr/>
        <a:lstStyle/>
        <a:p>
          <a:endParaRPr lang="en-US"/>
        </a:p>
      </dgm:t>
    </dgm:pt>
    <dgm:pt modelId="{9ADF9061-CE8F-475F-A1EA-CFC8FCA1A254}" type="sibTrans" cxnId="{167F01DB-A008-4F73-B923-23DFAEEEA629}">
      <dgm:prSet/>
      <dgm:spPr/>
      <dgm:t>
        <a:bodyPr/>
        <a:lstStyle/>
        <a:p>
          <a:endParaRPr lang="en-US"/>
        </a:p>
      </dgm:t>
    </dgm:pt>
    <dgm:pt modelId="{D62803F5-BB6A-4139-B7E7-C9E67583923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Parasite that lives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inside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its host. </a:t>
          </a:r>
        </a:p>
      </dgm:t>
    </dgm:pt>
    <dgm:pt modelId="{161CCF5B-01FC-44FA-AE86-461262679950}" type="parTrans" cxnId="{0F382F14-FC86-473C-9EAE-B7E00D4624E5}">
      <dgm:prSet/>
      <dgm:spPr/>
      <dgm:t>
        <a:bodyPr/>
        <a:lstStyle/>
        <a:p>
          <a:endParaRPr lang="en-US"/>
        </a:p>
      </dgm:t>
    </dgm:pt>
    <dgm:pt modelId="{FC3EE98D-F169-4AE8-BDC5-EA84B1717B8E}" type="sibTrans" cxnId="{0F382F14-FC86-473C-9EAE-B7E00D4624E5}">
      <dgm:prSet/>
      <dgm:spPr/>
      <dgm:t>
        <a:bodyPr/>
        <a:lstStyle/>
        <a:p>
          <a:endParaRPr lang="en-US"/>
        </a:p>
      </dgm:t>
    </dgm:pt>
    <dgm:pt modelId="{7180E608-35C7-44B7-B52D-F31501E2DBE0}">
      <dgm:prSet phldrT="[Text]"/>
      <dgm:spPr/>
      <dgm:t>
        <a:bodyPr/>
        <a:lstStyle/>
        <a:p>
          <a:endParaRPr lang="en-US" dirty="0"/>
        </a:p>
      </dgm:t>
    </dgm:pt>
    <dgm:pt modelId="{02925C74-A530-4695-A336-5CE588F1F73D}" type="parTrans" cxnId="{39A745EB-BCE1-4879-A661-3F7B3A0BC46E}">
      <dgm:prSet/>
      <dgm:spPr/>
      <dgm:t>
        <a:bodyPr/>
        <a:lstStyle/>
        <a:p>
          <a:endParaRPr lang="en-US"/>
        </a:p>
      </dgm:t>
    </dgm:pt>
    <dgm:pt modelId="{D38783A3-AB17-434E-BB34-32F17A4D3261}" type="sibTrans" cxnId="{39A745EB-BCE1-4879-A661-3F7B3A0BC46E}">
      <dgm:prSet/>
      <dgm:spPr/>
      <dgm:t>
        <a:bodyPr/>
        <a:lstStyle/>
        <a:p>
          <a:endParaRPr lang="en-US"/>
        </a:p>
      </dgm:t>
    </dgm:pt>
    <dgm:pt modelId="{5A4FEB76-41E9-49AF-89F0-E4B202AC65F7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zoo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nosis</a:t>
          </a:r>
          <a:r>
            <a:rPr lang="en-US" b="1" dirty="0"/>
            <a:t>:</a:t>
          </a:r>
        </a:p>
      </dgm:t>
    </dgm:pt>
    <dgm:pt modelId="{6DF828A3-903F-44A5-84FA-359B16E58AFC}" type="parTrans" cxnId="{B9090045-F863-4103-97ED-9318E064D0E8}">
      <dgm:prSet/>
      <dgm:spPr/>
      <dgm:t>
        <a:bodyPr/>
        <a:lstStyle/>
        <a:p>
          <a:endParaRPr lang="en-US"/>
        </a:p>
      </dgm:t>
    </dgm:pt>
    <dgm:pt modelId="{747A500D-C33C-46E6-A503-D4B8D5C07290}" type="sibTrans" cxnId="{B9090045-F863-4103-97ED-9318E064D0E8}">
      <dgm:prSet/>
      <dgm:spPr/>
      <dgm:t>
        <a:bodyPr/>
        <a:lstStyle/>
        <a:p>
          <a:endParaRPr lang="en-US"/>
        </a:p>
      </dgm:t>
    </dgm:pt>
    <dgm:pt modelId="{92D43C74-030D-4635-927A-F5B22855AB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Disease of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animals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that is transmissible to humans .</a:t>
          </a:r>
        </a:p>
      </dgm:t>
    </dgm:pt>
    <dgm:pt modelId="{0DD9A2BD-613D-4C3D-927D-3BDA3AAE5382}" type="parTrans" cxnId="{BA484F4C-779C-4868-8B14-9A1CBF344F42}">
      <dgm:prSet/>
      <dgm:spPr/>
      <dgm:t>
        <a:bodyPr/>
        <a:lstStyle/>
        <a:p>
          <a:endParaRPr lang="en-US"/>
        </a:p>
      </dgm:t>
    </dgm:pt>
    <dgm:pt modelId="{B722B3A0-8FE5-4926-870E-35A2DC0F772E}" type="sibTrans" cxnId="{BA484F4C-779C-4868-8B14-9A1CBF344F42}">
      <dgm:prSet/>
      <dgm:spPr/>
      <dgm:t>
        <a:bodyPr/>
        <a:lstStyle/>
        <a:p>
          <a:endParaRPr lang="en-US"/>
        </a:p>
      </dgm:t>
    </dgm:pt>
    <dgm:pt modelId="{266AB4BB-001A-4E6A-AFD8-7431F6C8ED6B}">
      <dgm:prSet phldrT="[Text]"/>
      <dgm:spPr/>
      <dgm:t>
        <a:bodyPr/>
        <a:lstStyle/>
        <a:p>
          <a:endParaRPr lang="en-US" dirty="0"/>
        </a:p>
      </dgm:t>
    </dgm:pt>
    <dgm:pt modelId="{27D61950-5FFF-48CA-A6E2-AE454986F4B1}" type="parTrans" cxnId="{0B618A24-AF72-4494-A849-8389223DC998}">
      <dgm:prSet/>
      <dgm:spPr/>
      <dgm:t>
        <a:bodyPr/>
        <a:lstStyle/>
        <a:p>
          <a:endParaRPr lang="en-US"/>
        </a:p>
      </dgm:t>
    </dgm:pt>
    <dgm:pt modelId="{F59ED850-0268-4C1A-B1CD-B705D61DED88}" type="sibTrans" cxnId="{0B618A24-AF72-4494-A849-8389223DC998}">
      <dgm:prSet/>
      <dgm:spPr/>
      <dgm:t>
        <a:bodyPr/>
        <a:lstStyle/>
        <a:p>
          <a:endParaRPr lang="en-US"/>
        </a:p>
      </dgm:t>
    </dgm:pt>
    <dgm:pt modelId="{0E422E14-03D8-441F-9293-FB2FA39B2065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Ecto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  <a:r>
            <a:rPr lang="en-US" sz="2800" b="1" dirty="0"/>
            <a:t>: </a:t>
          </a:r>
        </a:p>
      </dgm:t>
    </dgm:pt>
    <dgm:pt modelId="{715564A4-2980-49EC-AC18-A0E078EFD6BE}" type="sibTrans" cxnId="{312823AC-F01B-4C50-BDB2-7CF037A18D4B}">
      <dgm:prSet/>
      <dgm:spPr/>
      <dgm:t>
        <a:bodyPr/>
        <a:lstStyle/>
        <a:p>
          <a:endParaRPr lang="en-US"/>
        </a:p>
      </dgm:t>
    </dgm:pt>
    <dgm:pt modelId="{BA36E5BA-C8D3-4550-BB9D-40FF50F97527}" type="parTrans" cxnId="{312823AC-F01B-4C50-BDB2-7CF037A18D4B}">
      <dgm:prSet/>
      <dgm:spPr/>
      <dgm:t>
        <a:bodyPr/>
        <a:lstStyle/>
        <a:p>
          <a:endParaRPr lang="en-US"/>
        </a:p>
      </dgm:t>
    </dgm:pt>
    <dgm:pt modelId="{A64D86D3-2E34-4239-95ED-5C027A28DEED}" type="pres">
      <dgm:prSet presAssocID="{528A74EB-5A07-4FE7-8767-0E67127A226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D81A9D-8D7C-4AD8-ABC0-02E2234E5597}" type="pres">
      <dgm:prSet presAssocID="{0E422E14-03D8-441F-9293-FB2FA39B2065}" presName="composite" presStyleCnt="0"/>
      <dgm:spPr/>
    </dgm:pt>
    <dgm:pt modelId="{1D33A88C-04C5-486D-A94C-D58736003F35}" type="pres">
      <dgm:prSet presAssocID="{0E422E14-03D8-441F-9293-FB2FA39B2065}" presName="FirstChild" presStyleLbl="revTx" presStyleIdx="0" presStyleCnt="6" custScaleX="88012" custScaleY="124887" custLinFactNeighborX="1444" custLinFactNeighborY="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CF79C-17B0-408D-A415-26AF2C68E743}" type="pres">
      <dgm:prSet presAssocID="{0E422E14-03D8-441F-9293-FB2FA39B2065}" presName="Parent" presStyleLbl="alignNode1" presStyleIdx="0" presStyleCnt="3" custScaleX="136939" custScaleY="101199" custLinFactNeighborX="3820" custLinFactNeighborY="-24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2F46-AA65-4053-8D50-D60E8A58BA96}" type="pres">
      <dgm:prSet presAssocID="{0E422E14-03D8-441F-9293-FB2FA39B2065}" presName="Accent" presStyleLbl="parChTrans1D1" presStyleIdx="0" presStyleCnt="3"/>
      <dgm:spPr/>
    </dgm:pt>
    <dgm:pt modelId="{FCD198A8-14BB-4E96-AD36-B6FE36746A90}" type="pres">
      <dgm:prSet presAssocID="{0E422E14-03D8-441F-9293-FB2FA39B2065}" presName="Child" presStyleLbl="revTx" presStyleIdx="1" presStyleCnt="6" custScaleY="99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5A80F-67FD-4BFE-9225-8A3668DD11A2}" type="pres">
      <dgm:prSet presAssocID="{715564A4-2980-49EC-AC18-A0E078EFD6BE}" presName="sibTrans" presStyleCnt="0"/>
      <dgm:spPr/>
    </dgm:pt>
    <dgm:pt modelId="{754F5B07-6F58-40E9-A84D-30A693EA8AD0}" type="pres">
      <dgm:prSet presAssocID="{A0AC4B72-FF67-4EE8-88F4-31F1CE518ED7}" presName="composite" presStyleCnt="0"/>
      <dgm:spPr/>
    </dgm:pt>
    <dgm:pt modelId="{23189F06-6DA2-4DD5-BDF6-C5046D8EFD47}" type="pres">
      <dgm:prSet presAssocID="{A0AC4B72-FF67-4EE8-88F4-31F1CE518ED7}" presName="FirstChild" presStyleLbl="revTx" presStyleIdx="2" presStyleCnt="6" custScaleX="93609" custScaleY="68560" custLinFactY="-4181" custLinFactNeighborX="75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A03BD-0AF7-4849-A51A-0ECAD523F352}" type="pres">
      <dgm:prSet presAssocID="{A0AC4B72-FF67-4EE8-88F4-31F1CE518ED7}" presName="Parent" presStyleLbl="alignNode1" presStyleIdx="1" presStyleCnt="3" custScaleX="113499" custScaleY="80978" custLinFactY="-3444" custLinFactNeighborX="1273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5F6C-2D07-4A8D-90CC-A13CD62D22F1}" type="pres">
      <dgm:prSet presAssocID="{A0AC4B72-FF67-4EE8-88F4-31F1CE518ED7}" presName="Accent" presStyleLbl="parChTrans1D1" presStyleIdx="1" presStyleCnt="3"/>
      <dgm:spPr/>
    </dgm:pt>
    <dgm:pt modelId="{468B225A-1428-4226-827E-4B7183C1DAE0}" type="pres">
      <dgm:prSet presAssocID="{A0AC4B72-FF67-4EE8-88F4-31F1CE518ED7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D2051-5AAA-4A1C-BA5A-60F6699F3ADB}" type="pres">
      <dgm:prSet presAssocID="{9ADF9061-CE8F-475F-A1EA-CFC8FCA1A254}" presName="sibTrans" presStyleCnt="0"/>
      <dgm:spPr/>
    </dgm:pt>
    <dgm:pt modelId="{61AE4871-CE27-4511-B4AA-AEC6CE674B06}" type="pres">
      <dgm:prSet presAssocID="{5A4FEB76-41E9-49AF-89F0-E4B202AC65F7}" presName="composite" presStyleCnt="0"/>
      <dgm:spPr/>
    </dgm:pt>
    <dgm:pt modelId="{FBAC4F02-59A3-4E7D-A54F-F785D6BA6BCF}" type="pres">
      <dgm:prSet presAssocID="{5A4FEB76-41E9-49AF-89F0-E4B202AC65F7}" presName="FirstChild" presStyleLbl="revTx" presStyleIdx="4" presStyleCnt="6" custScaleY="108462" custLinFactY="-99672" custLinFactNeighborX="-104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45919-1AA7-4885-870A-DA18C094E772}" type="pres">
      <dgm:prSet presAssocID="{5A4FEB76-41E9-49AF-89F0-E4B202AC65F7}" presName="Parent" presStyleLbl="alignNode1" presStyleIdx="2" presStyleCnt="3" custScaleY="114105" custLinFactY="-99672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21C2D-63D3-498C-9158-686CE5526F89}" type="pres">
      <dgm:prSet presAssocID="{5A4FEB76-41E9-49AF-89F0-E4B202AC65F7}" presName="Accent" presStyleLbl="parChTrans1D1" presStyleIdx="2" presStyleCnt="3"/>
      <dgm:spPr/>
    </dgm:pt>
    <dgm:pt modelId="{07FFF416-C2A3-4D59-9CB6-1029691FCCAB}" type="pres">
      <dgm:prSet presAssocID="{5A4FEB76-41E9-49AF-89F0-E4B202AC65F7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1F465-898B-48A6-95D3-6F95C33826DD}" srcId="{0E422E14-03D8-441F-9293-FB2FA39B2065}" destId="{74639014-8FDC-43A9-8C33-991639C592AB}" srcOrd="1" destOrd="0" parTransId="{5F52DF48-7757-4404-9419-C13C5C58903F}" sibTransId="{4CEA8DF2-130F-4F64-AC37-980FB2E3EE77}"/>
    <dgm:cxn modelId="{B9090045-F863-4103-97ED-9318E064D0E8}" srcId="{528A74EB-5A07-4FE7-8767-0E67127A226A}" destId="{5A4FEB76-41E9-49AF-89F0-E4B202AC65F7}" srcOrd="2" destOrd="0" parTransId="{6DF828A3-903F-44A5-84FA-359B16E58AFC}" sibTransId="{747A500D-C33C-46E6-A503-D4B8D5C07290}"/>
    <dgm:cxn modelId="{121905E9-B46C-46DA-A931-11CCD35D043A}" type="presOf" srcId="{7180E608-35C7-44B7-B52D-F31501E2DBE0}" destId="{468B225A-1428-4226-827E-4B7183C1DAE0}" srcOrd="0" destOrd="0" presId="urn:microsoft.com/office/officeart/2011/layout/TabList"/>
    <dgm:cxn modelId="{BA484F4C-779C-4868-8B14-9A1CBF344F42}" srcId="{5A4FEB76-41E9-49AF-89F0-E4B202AC65F7}" destId="{92D43C74-030D-4635-927A-F5B22855AB97}" srcOrd="0" destOrd="0" parTransId="{0DD9A2BD-613D-4C3D-927D-3BDA3AAE5382}" sibTransId="{B722B3A0-8FE5-4926-870E-35A2DC0F772E}"/>
    <dgm:cxn modelId="{39A745EB-BCE1-4879-A661-3F7B3A0BC46E}" srcId="{A0AC4B72-FF67-4EE8-88F4-31F1CE518ED7}" destId="{7180E608-35C7-44B7-B52D-F31501E2DBE0}" srcOrd="1" destOrd="0" parTransId="{02925C74-A530-4695-A336-5CE588F1F73D}" sibTransId="{D38783A3-AB17-434E-BB34-32F17A4D3261}"/>
    <dgm:cxn modelId="{F2C1DA68-579A-4866-B093-1F973E4BA7B3}" type="presOf" srcId="{0E422E14-03D8-441F-9293-FB2FA39B2065}" destId="{D7BCF79C-17B0-408D-A415-26AF2C68E743}" srcOrd="0" destOrd="0" presId="urn:microsoft.com/office/officeart/2011/layout/TabList"/>
    <dgm:cxn modelId="{3ADA5D2F-DAF2-43F2-902E-E37E498BC4EE}" type="presOf" srcId="{74639014-8FDC-43A9-8C33-991639C592AB}" destId="{FCD198A8-14BB-4E96-AD36-B6FE36746A90}" srcOrd="0" destOrd="0" presId="urn:microsoft.com/office/officeart/2011/layout/TabList"/>
    <dgm:cxn modelId="{77A5DFC0-9FE4-458D-AA49-5F34EEC1AF36}" srcId="{0E422E14-03D8-441F-9293-FB2FA39B2065}" destId="{4FABCEB0-1F5B-4474-A370-AAA2AE7B431C}" srcOrd="0" destOrd="0" parTransId="{D5CA8E65-C132-46AB-8243-97F6EC0BC60E}" sibTransId="{DFD13AF2-688A-404C-8228-9A4D97F7B9FF}"/>
    <dgm:cxn modelId="{E07C7CB9-0C4D-45ED-8F2B-60BDF787E536}" type="presOf" srcId="{5A4FEB76-41E9-49AF-89F0-E4B202AC65F7}" destId="{69345919-1AA7-4885-870A-DA18C094E772}" srcOrd="0" destOrd="0" presId="urn:microsoft.com/office/officeart/2011/layout/TabList"/>
    <dgm:cxn modelId="{0B618A24-AF72-4494-A849-8389223DC998}" srcId="{5A4FEB76-41E9-49AF-89F0-E4B202AC65F7}" destId="{266AB4BB-001A-4E6A-AFD8-7431F6C8ED6B}" srcOrd="1" destOrd="0" parTransId="{27D61950-5FFF-48CA-A6E2-AE454986F4B1}" sibTransId="{F59ED850-0268-4C1A-B1CD-B705D61DED88}"/>
    <dgm:cxn modelId="{FFF804AB-1D3F-43FF-8933-EA41E3C5442B}" type="presOf" srcId="{92D43C74-030D-4635-927A-F5B22855AB97}" destId="{FBAC4F02-59A3-4E7D-A54F-F785D6BA6BCF}" srcOrd="0" destOrd="0" presId="urn:microsoft.com/office/officeart/2011/layout/TabList"/>
    <dgm:cxn modelId="{D7CEB678-9CEB-4AFB-85A3-7938A62F7FD4}" type="presOf" srcId="{A0AC4B72-FF67-4EE8-88F4-31F1CE518ED7}" destId="{92FA03BD-0AF7-4849-A51A-0ECAD523F352}" srcOrd="0" destOrd="0" presId="urn:microsoft.com/office/officeart/2011/layout/TabList"/>
    <dgm:cxn modelId="{A9352CAF-16D5-4FA9-9818-5DDD9132D9D9}" type="presOf" srcId="{D62803F5-BB6A-4139-B7E7-C9E67583923C}" destId="{23189F06-6DA2-4DD5-BDF6-C5046D8EFD47}" srcOrd="0" destOrd="0" presId="urn:microsoft.com/office/officeart/2011/layout/TabList"/>
    <dgm:cxn modelId="{0F382F14-FC86-473C-9EAE-B7E00D4624E5}" srcId="{A0AC4B72-FF67-4EE8-88F4-31F1CE518ED7}" destId="{D62803F5-BB6A-4139-B7E7-C9E67583923C}" srcOrd="0" destOrd="0" parTransId="{161CCF5B-01FC-44FA-AE86-461262679950}" sibTransId="{FC3EE98D-F169-4AE8-BDC5-EA84B1717B8E}"/>
    <dgm:cxn modelId="{FB9849F5-6CE5-468C-AFDD-3B7F51E7976B}" type="presOf" srcId="{528A74EB-5A07-4FE7-8767-0E67127A226A}" destId="{A64D86D3-2E34-4239-95ED-5C027A28DEED}" srcOrd="0" destOrd="0" presId="urn:microsoft.com/office/officeart/2011/layout/TabList"/>
    <dgm:cxn modelId="{167F01DB-A008-4F73-B923-23DFAEEEA629}" srcId="{528A74EB-5A07-4FE7-8767-0E67127A226A}" destId="{A0AC4B72-FF67-4EE8-88F4-31F1CE518ED7}" srcOrd="1" destOrd="0" parTransId="{BAE7BB46-210C-4333-94C8-21F999E5EE2F}" sibTransId="{9ADF9061-CE8F-475F-A1EA-CFC8FCA1A254}"/>
    <dgm:cxn modelId="{D99CDBCF-AD00-4584-BCD6-CAB41B7BF46A}" type="presOf" srcId="{266AB4BB-001A-4E6A-AFD8-7431F6C8ED6B}" destId="{07FFF416-C2A3-4D59-9CB6-1029691FCCAB}" srcOrd="0" destOrd="0" presId="urn:microsoft.com/office/officeart/2011/layout/TabList"/>
    <dgm:cxn modelId="{57B1B808-95DF-41C3-8669-466B0814C8EE}" type="presOf" srcId="{4FABCEB0-1F5B-4474-A370-AAA2AE7B431C}" destId="{1D33A88C-04C5-486D-A94C-D58736003F35}" srcOrd="0" destOrd="0" presId="urn:microsoft.com/office/officeart/2011/layout/TabList"/>
    <dgm:cxn modelId="{312823AC-F01B-4C50-BDB2-7CF037A18D4B}" srcId="{528A74EB-5A07-4FE7-8767-0E67127A226A}" destId="{0E422E14-03D8-441F-9293-FB2FA39B2065}" srcOrd="0" destOrd="0" parTransId="{BA36E5BA-C8D3-4550-BB9D-40FF50F97527}" sibTransId="{715564A4-2980-49EC-AC18-A0E078EFD6BE}"/>
    <dgm:cxn modelId="{274E4D22-261B-48BD-B5C0-CE8BDF387A49}" type="presParOf" srcId="{A64D86D3-2E34-4239-95ED-5C027A28DEED}" destId="{7BD81A9D-8D7C-4AD8-ABC0-02E2234E5597}" srcOrd="0" destOrd="0" presId="urn:microsoft.com/office/officeart/2011/layout/TabList"/>
    <dgm:cxn modelId="{EEB34554-FDEB-4188-835A-1FB5E300D910}" type="presParOf" srcId="{7BD81A9D-8D7C-4AD8-ABC0-02E2234E5597}" destId="{1D33A88C-04C5-486D-A94C-D58736003F35}" srcOrd="0" destOrd="0" presId="urn:microsoft.com/office/officeart/2011/layout/TabList"/>
    <dgm:cxn modelId="{C1B1615F-DC20-4CF8-9D95-6E4DA234734B}" type="presParOf" srcId="{7BD81A9D-8D7C-4AD8-ABC0-02E2234E5597}" destId="{D7BCF79C-17B0-408D-A415-26AF2C68E743}" srcOrd="1" destOrd="0" presId="urn:microsoft.com/office/officeart/2011/layout/TabList"/>
    <dgm:cxn modelId="{7C8AE4D1-FEDE-422B-A152-335BCB8EBCA1}" type="presParOf" srcId="{7BD81A9D-8D7C-4AD8-ABC0-02E2234E5597}" destId="{8FB42F46-AA65-4053-8D50-D60E8A58BA96}" srcOrd="2" destOrd="0" presId="urn:microsoft.com/office/officeart/2011/layout/TabList"/>
    <dgm:cxn modelId="{480FEDF1-E23C-4DE6-97F7-26C26F60945D}" type="presParOf" srcId="{A64D86D3-2E34-4239-95ED-5C027A28DEED}" destId="{FCD198A8-14BB-4E96-AD36-B6FE36746A90}" srcOrd="1" destOrd="0" presId="urn:microsoft.com/office/officeart/2011/layout/TabList"/>
    <dgm:cxn modelId="{1C2A0906-1B57-4381-9CA6-2EB3FC3F88F1}" type="presParOf" srcId="{A64D86D3-2E34-4239-95ED-5C027A28DEED}" destId="{AB85A80F-67FD-4BFE-9225-8A3668DD11A2}" srcOrd="2" destOrd="0" presId="urn:microsoft.com/office/officeart/2011/layout/TabList"/>
    <dgm:cxn modelId="{B07B1632-C258-4915-98A3-89ECDCC73E39}" type="presParOf" srcId="{A64D86D3-2E34-4239-95ED-5C027A28DEED}" destId="{754F5B07-6F58-40E9-A84D-30A693EA8AD0}" srcOrd="3" destOrd="0" presId="urn:microsoft.com/office/officeart/2011/layout/TabList"/>
    <dgm:cxn modelId="{D24FD304-7009-4A45-88E0-549FABBA528F}" type="presParOf" srcId="{754F5B07-6F58-40E9-A84D-30A693EA8AD0}" destId="{23189F06-6DA2-4DD5-BDF6-C5046D8EFD47}" srcOrd="0" destOrd="0" presId="urn:microsoft.com/office/officeart/2011/layout/TabList"/>
    <dgm:cxn modelId="{0BF13B06-E92E-457E-83FD-EC0B4731445E}" type="presParOf" srcId="{754F5B07-6F58-40E9-A84D-30A693EA8AD0}" destId="{92FA03BD-0AF7-4849-A51A-0ECAD523F352}" srcOrd="1" destOrd="0" presId="urn:microsoft.com/office/officeart/2011/layout/TabList"/>
    <dgm:cxn modelId="{CBFD08F8-2917-4FEA-AB06-DB78541FB47C}" type="presParOf" srcId="{754F5B07-6F58-40E9-A84D-30A693EA8AD0}" destId="{BA345F6C-2D07-4A8D-90CC-A13CD62D22F1}" srcOrd="2" destOrd="0" presId="urn:microsoft.com/office/officeart/2011/layout/TabList"/>
    <dgm:cxn modelId="{DC005A61-8F00-45FA-9E0A-A25A2FFE93C4}" type="presParOf" srcId="{A64D86D3-2E34-4239-95ED-5C027A28DEED}" destId="{468B225A-1428-4226-827E-4B7183C1DAE0}" srcOrd="4" destOrd="0" presId="urn:microsoft.com/office/officeart/2011/layout/TabList"/>
    <dgm:cxn modelId="{36EB69F4-D7D4-4B91-9404-96A3E06DDF53}" type="presParOf" srcId="{A64D86D3-2E34-4239-95ED-5C027A28DEED}" destId="{E97D2051-5AAA-4A1C-BA5A-60F6699F3ADB}" srcOrd="5" destOrd="0" presId="urn:microsoft.com/office/officeart/2011/layout/TabList"/>
    <dgm:cxn modelId="{7DFA5C5E-7E6F-42FF-AD5D-FAB9AF3B21E0}" type="presParOf" srcId="{A64D86D3-2E34-4239-95ED-5C027A28DEED}" destId="{61AE4871-CE27-4511-B4AA-AEC6CE674B06}" srcOrd="6" destOrd="0" presId="urn:microsoft.com/office/officeart/2011/layout/TabList"/>
    <dgm:cxn modelId="{4722D636-5596-4DE1-B7B4-30287EB7D910}" type="presParOf" srcId="{61AE4871-CE27-4511-B4AA-AEC6CE674B06}" destId="{FBAC4F02-59A3-4E7D-A54F-F785D6BA6BCF}" srcOrd="0" destOrd="0" presId="urn:microsoft.com/office/officeart/2011/layout/TabList"/>
    <dgm:cxn modelId="{7EB7783E-2CAB-441D-9A96-D3F15966A0E4}" type="presParOf" srcId="{61AE4871-CE27-4511-B4AA-AEC6CE674B06}" destId="{69345919-1AA7-4885-870A-DA18C094E772}" srcOrd="1" destOrd="0" presId="urn:microsoft.com/office/officeart/2011/layout/TabList"/>
    <dgm:cxn modelId="{9E63B6DA-15A9-4C11-AB2A-0198DE11A2BB}" type="presParOf" srcId="{61AE4871-CE27-4511-B4AA-AEC6CE674B06}" destId="{0D021C2D-63D3-498C-9158-686CE5526F89}" srcOrd="2" destOrd="0" presId="urn:microsoft.com/office/officeart/2011/layout/TabList"/>
    <dgm:cxn modelId="{DCA0CBD6-C47B-46CB-95BF-06060D7F3404}" type="presParOf" srcId="{A64D86D3-2E34-4239-95ED-5C027A28DEED}" destId="{07FFF416-C2A3-4D59-9CB6-1029691FCCA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4C2AD9-3EFD-43FD-B61E-B3EBAB80F52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798EB4D6-7901-4278-8030-69D07AFADBBC}">
      <dgm:prSet phldrT="[نص]" custT="1"/>
      <dgm:spPr/>
      <dgm:t>
        <a:bodyPr/>
        <a:lstStyle/>
        <a:p>
          <a:pPr rtl="1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Parasitic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rtl="1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Protozoa</a:t>
          </a:r>
          <a:r>
            <a:rPr lang="ar-SA" sz="1600" dirty="0"/>
            <a:t> </a:t>
          </a:r>
        </a:p>
      </dgm:t>
    </dgm:pt>
    <dgm:pt modelId="{D2AA3CE9-44BB-4441-817B-CE0F1CCD010B}" type="parTrans" cxnId="{84EF8F14-1A0F-41A7-864E-16BE9043CD17}">
      <dgm:prSet/>
      <dgm:spPr/>
      <dgm:t>
        <a:bodyPr/>
        <a:lstStyle/>
        <a:p>
          <a:pPr rtl="1"/>
          <a:endParaRPr lang="ar-SA" sz="2800"/>
        </a:p>
      </dgm:t>
    </dgm:pt>
    <dgm:pt modelId="{A8858C75-B77F-44DB-9D50-1B6840807995}" type="sibTrans" cxnId="{84EF8F14-1A0F-41A7-864E-16BE9043CD17}">
      <dgm:prSet/>
      <dgm:spPr/>
      <dgm:t>
        <a:bodyPr/>
        <a:lstStyle/>
        <a:p>
          <a:pPr rtl="1"/>
          <a:endParaRPr lang="ar-SA" sz="2800"/>
        </a:p>
      </dgm:t>
    </dgm:pt>
    <dgm:pt modelId="{9E494DA4-7A60-4AAE-A82B-82C18A5D396F}">
      <dgm:prSet phldrT="[نص]" custT="1"/>
      <dgm:spPr/>
      <dgm:t>
        <a:bodyPr/>
        <a:lstStyle/>
        <a:p>
          <a:pPr rtl="1"/>
          <a:r>
            <a:rPr lang="en-US" sz="2000" dirty="0"/>
            <a:t>location</a:t>
          </a:r>
          <a:endParaRPr lang="ar-SA" sz="2000" dirty="0"/>
        </a:p>
      </dgm:t>
    </dgm:pt>
    <dgm:pt modelId="{F00630C8-D3EE-4FC1-8467-248C88A406DC}" type="parTrans" cxnId="{8D38805B-1985-4085-8569-8C6C27285C85}">
      <dgm:prSet/>
      <dgm:spPr/>
      <dgm:t>
        <a:bodyPr/>
        <a:lstStyle/>
        <a:p>
          <a:pPr rtl="1"/>
          <a:endParaRPr lang="ar-SA" sz="2800"/>
        </a:p>
      </dgm:t>
    </dgm:pt>
    <dgm:pt modelId="{B27A12E2-59A7-4E2D-A385-651A1AA0BBDD}" type="sibTrans" cxnId="{8D38805B-1985-4085-8569-8C6C27285C85}">
      <dgm:prSet/>
      <dgm:spPr/>
      <dgm:t>
        <a:bodyPr/>
        <a:lstStyle/>
        <a:p>
          <a:pPr rtl="1"/>
          <a:endParaRPr lang="ar-SA" sz="2800"/>
        </a:p>
      </dgm:t>
    </dgm:pt>
    <dgm:pt modelId="{D3A81E17-F909-4763-A30A-EB3420788A63}">
      <dgm:prSet phldrT="[نص]" custT="1"/>
      <dgm:spPr/>
      <dgm:t>
        <a:bodyPr/>
        <a:lstStyle/>
        <a:p>
          <a:pPr rtl="1"/>
          <a:r>
            <a:rPr lang="en-US" sz="2000" dirty="0"/>
            <a:t>e.g. Diseases</a:t>
          </a:r>
          <a:endParaRPr lang="ar-SA" sz="2000" dirty="0"/>
        </a:p>
      </dgm:t>
    </dgm:pt>
    <dgm:pt modelId="{0FFE50D0-6B98-4EE5-B977-5F6B5F5F3A60}" type="parTrans" cxnId="{E0BD946F-4537-449C-A2A9-26B6D2D66327}">
      <dgm:prSet/>
      <dgm:spPr/>
      <dgm:t>
        <a:bodyPr/>
        <a:lstStyle/>
        <a:p>
          <a:pPr rtl="1"/>
          <a:endParaRPr lang="ar-SA" sz="2800"/>
        </a:p>
      </dgm:t>
    </dgm:pt>
    <dgm:pt modelId="{166D5DA1-F7CE-44FE-BFF4-DEF2E7186398}" type="sibTrans" cxnId="{E0BD946F-4537-449C-A2A9-26B6D2D66327}">
      <dgm:prSet/>
      <dgm:spPr/>
      <dgm:t>
        <a:bodyPr/>
        <a:lstStyle/>
        <a:p>
          <a:pPr rtl="1"/>
          <a:endParaRPr lang="ar-SA" sz="2800"/>
        </a:p>
      </dgm:t>
    </dgm:pt>
    <dgm:pt modelId="{3F9369AD-9766-4F0B-90B3-49BACBEC0769}">
      <dgm:prSet custT="1"/>
      <dgm:spPr/>
      <dgm:t>
        <a:bodyPr/>
        <a:lstStyle/>
        <a:p>
          <a:pPr rtl="1"/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Intestinal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23FA9B-184F-43E7-A812-828902D85A1B}" type="parTrans" cxnId="{332AB890-E33A-4CC7-BED8-5E188A880A5B}">
      <dgm:prSet/>
      <dgm:spPr/>
      <dgm:t>
        <a:bodyPr/>
        <a:lstStyle/>
        <a:p>
          <a:pPr rtl="1"/>
          <a:endParaRPr lang="ar-SA" sz="2800"/>
        </a:p>
      </dgm:t>
    </dgm:pt>
    <dgm:pt modelId="{512CFBC9-5A62-4643-8552-1181BDD56460}" type="sibTrans" cxnId="{332AB890-E33A-4CC7-BED8-5E188A880A5B}">
      <dgm:prSet/>
      <dgm:spPr/>
      <dgm:t>
        <a:bodyPr/>
        <a:lstStyle/>
        <a:p>
          <a:pPr rtl="1"/>
          <a:endParaRPr lang="ar-SA" sz="2800"/>
        </a:p>
      </dgm:t>
    </dgm:pt>
    <dgm:pt modelId="{789C6E30-DF57-46A7-8223-20311F799FAC}">
      <dgm:prSet custT="1"/>
      <dgm:spPr/>
      <dgm:t>
        <a:bodyPr/>
        <a:lstStyle/>
        <a:p>
          <a:pPr rtl="1"/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Blood</a:t>
          </a:r>
          <a:r>
            <a:rPr lang="en-US" sz="1600" kern="1200" dirty="0"/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&amp;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rtl="1"/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tissues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BA181B-EB5D-427A-AD5C-EE08D54E707A}" type="parTrans" cxnId="{72A21CCF-3196-4687-997A-0634B2A13422}">
      <dgm:prSet/>
      <dgm:spPr/>
      <dgm:t>
        <a:bodyPr/>
        <a:lstStyle/>
        <a:p>
          <a:pPr rtl="1"/>
          <a:endParaRPr lang="ar-SA" sz="2800"/>
        </a:p>
      </dgm:t>
    </dgm:pt>
    <dgm:pt modelId="{89AD7123-3912-4B86-B5A1-5DED8E3BE95D}" type="sibTrans" cxnId="{72A21CCF-3196-4687-997A-0634B2A13422}">
      <dgm:prSet/>
      <dgm:spPr/>
      <dgm:t>
        <a:bodyPr/>
        <a:lstStyle/>
        <a:p>
          <a:pPr rtl="1"/>
          <a:endParaRPr lang="ar-SA" sz="2800"/>
        </a:p>
      </dgm:t>
    </dgm:pt>
    <dgm:pt modelId="{03AD2FE2-8AE3-4F2C-974F-EFB926488973}">
      <dgm:prSet custT="1"/>
      <dgm:spPr/>
      <dgm:t>
        <a:bodyPr/>
        <a:lstStyle/>
        <a:p>
          <a:pPr rtl="1"/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giardiasis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63B1BAF-D168-4DC3-97BA-3A47071BD8D1}" type="parTrans" cxnId="{6CEA19CB-EBA9-4CEC-B810-E40686B415B7}">
      <dgm:prSet/>
      <dgm:spPr/>
      <dgm:t>
        <a:bodyPr/>
        <a:lstStyle/>
        <a:p>
          <a:pPr rtl="1"/>
          <a:endParaRPr lang="ar-SA" sz="2800"/>
        </a:p>
      </dgm:t>
    </dgm:pt>
    <dgm:pt modelId="{48A5AC52-3A4E-46DF-B3A0-095C69540F25}" type="sibTrans" cxnId="{6CEA19CB-EBA9-4CEC-B810-E40686B415B7}">
      <dgm:prSet/>
      <dgm:spPr/>
      <dgm:t>
        <a:bodyPr/>
        <a:lstStyle/>
        <a:p>
          <a:pPr rtl="1"/>
          <a:endParaRPr lang="ar-SA" sz="2800"/>
        </a:p>
      </dgm:t>
    </dgm:pt>
    <dgm:pt modelId="{D5BCC7F9-54AB-4E9F-ACEE-18BE1B36E268}">
      <dgm:prSet custT="1"/>
      <dgm:spPr/>
      <dgm:t>
        <a:bodyPr/>
        <a:lstStyle/>
        <a:p>
          <a:pPr rtl="1"/>
          <a:r>
            <a:rPr lang="en-US" sz="2000" dirty="0"/>
            <a:t>Parasite cause it</a:t>
          </a:r>
          <a:endParaRPr lang="ar-SA" sz="2000" dirty="0"/>
        </a:p>
      </dgm:t>
    </dgm:pt>
    <dgm:pt modelId="{0C8B3480-6BFC-4390-9C45-90C4373EB9EA}" type="parTrans" cxnId="{25E48FA7-CB55-4E0E-9432-3921C12FB5A7}">
      <dgm:prSet/>
      <dgm:spPr/>
      <dgm:t>
        <a:bodyPr/>
        <a:lstStyle/>
        <a:p>
          <a:pPr rtl="1"/>
          <a:endParaRPr lang="ar-SA" sz="2800"/>
        </a:p>
      </dgm:t>
    </dgm:pt>
    <dgm:pt modelId="{FE7AFE58-33F4-41CA-B936-F89A763A054F}" type="sibTrans" cxnId="{25E48FA7-CB55-4E0E-9432-3921C12FB5A7}">
      <dgm:prSet/>
      <dgm:spPr/>
      <dgm:t>
        <a:bodyPr/>
        <a:lstStyle/>
        <a:p>
          <a:pPr rtl="1"/>
          <a:endParaRPr lang="ar-SA" sz="2800"/>
        </a:p>
      </dgm:t>
    </dgm:pt>
    <dgm:pt modelId="{7D2F7F57-7A6B-4614-9E1E-DB6BC6EE1030}">
      <dgm:prSet custT="1"/>
      <dgm:spPr/>
      <dgm:t>
        <a:bodyPr/>
        <a:lstStyle/>
        <a:p>
          <a:pPr rtl="1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Giardia lamblia 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E12C5-E8B2-4AAD-95FE-ABFF853E056A}" type="parTrans" cxnId="{A9D0DF59-3961-4C66-A975-8E591D80F315}">
      <dgm:prSet/>
      <dgm:spPr/>
      <dgm:t>
        <a:bodyPr/>
        <a:lstStyle/>
        <a:p>
          <a:pPr rtl="1"/>
          <a:endParaRPr lang="ar-SA" sz="2800"/>
        </a:p>
      </dgm:t>
    </dgm:pt>
    <dgm:pt modelId="{84D54F72-70E9-4B61-BAAF-E7142EEA43C7}" type="sibTrans" cxnId="{A9D0DF59-3961-4C66-A975-8E591D80F315}">
      <dgm:prSet/>
      <dgm:spPr/>
      <dgm:t>
        <a:bodyPr/>
        <a:lstStyle/>
        <a:p>
          <a:pPr rtl="1"/>
          <a:endParaRPr lang="ar-SA" sz="2800"/>
        </a:p>
      </dgm:t>
    </dgm:pt>
    <dgm:pt modelId="{98FF4DE1-85A5-4DA1-9A16-BCED7E380507}">
      <dgm:prSet custT="1"/>
      <dgm:spPr/>
      <dgm:t>
        <a:bodyPr/>
        <a:lstStyle/>
        <a:p>
          <a:pPr rtl="1"/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amoebiasis</a:t>
          </a:r>
          <a:endParaRPr lang="en-US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0546D55-894E-4D7A-BEE5-A614F49CE5CF}" type="parTrans" cxnId="{CB3E5199-DDF3-4120-A7E5-AC9013293869}">
      <dgm:prSet/>
      <dgm:spPr/>
      <dgm:t>
        <a:bodyPr/>
        <a:lstStyle/>
        <a:p>
          <a:pPr rtl="1"/>
          <a:endParaRPr lang="ar-SA" sz="2800"/>
        </a:p>
      </dgm:t>
    </dgm:pt>
    <dgm:pt modelId="{668A2284-E49E-4BF5-A3A7-956A2F513124}" type="sibTrans" cxnId="{CB3E5199-DDF3-4120-A7E5-AC9013293869}">
      <dgm:prSet/>
      <dgm:spPr/>
      <dgm:t>
        <a:bodyPr/>
        <a:lstStyle/>
        <a:p>
          <a:pPr rtl="1"/>
          <a:endParaRPr lang="ar-SA" sz="2800"/>
        </a:p>
      </dgm:t>
    </dgm:pt>
    <dgm:pt modelId="{846040F7-BBCD-4AC2-9885-60B020519314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Entamoeba </a:t>
          </a:r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histolytica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7A0A9E-59DF-4AE9-9148-97F09FBED20A}" type="parTrans" cxnId="{2B2CA530-E382-4875-AB25-EE8A0601064A}">
      <dgm:prSet/>
      <dgm:spPr/>
      <dgm:t>
        <a:bodyPr/>
        <a:lstStyle/>
        <a:p>
          <a:pPr rtl="1"/>
          <a:endParaRPr lang="ar-SA" sz="2800"/>
        </a:p>
      </dgm:t>
    </dgm:pt>
    <dgm:pt modelId="{09E2D38E-EBD3-430A-BE2E-CC1926DD1914}" type="sibTrans" cxnId="{2B2CA530-E382-4875-AB25-EE8A0601064A}">
      <dgm:prSet/>
      <dgm:spPr/>
      <dgm:t>
        <a:bodyPr/>
        <a:lstStyle/>
        <a:p>
          <a:pPr rtl="1"/>
          <a:endParaRPr lang="ar-SA" sz="2800"/>
        </a:p>
      </dgm:t>
    </dgm:pt>
    <dgm:pt modelId="{18C0B88D-AF19-42D6-AA24-07A9AE9DABF8}">
      <dgm:prSet custT="1"/>
      <dgm:spPr/>
      <dgm:t>
        <a:bodyPr/>
        <a:lstStyle/>
        <a:p>
          <a:pPr rtl="1"/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malaria</a:t>
          </a:r>
        </a:p>
      </dgm:t>
    </dgm:pt>
    <dgm:pt modelId="{FD84A5A5-5A0D-49EC-B055-43E429F518A0}" type="parTrans" cxnId="{9ED25305-F9C5-4520-80DC-D449AA845B40}">
      <dgm:prSet/>
      <dgm:spPr/>
      <dgm:t>
        <a:bodyPr/>
        <a:lstStyle/>
        <a:p>
          <a:pPr rtl="1"/>
          <a:endParaRPr lang="ar-SA" sz="2800"/>
        </a:p>
      </dgm:t>
    </dgm:pt>
    <dgm:pt modelId="{B6E34577-E8E5-441B-9DB2-6C833FF3FBE6}" type="sibTrans" cxnId="{9ED25305-F9C5-4520-80DC-D449AA845B40}">
      <dgm:prSet/>
      <dgm:spPr/>
      <dgm:t>
        <a:bodyPr/>
        <a:lstStyle/>
        <a:p>
          <a:pPr rtl="1"/>
          <a:endParaRPr lang="ar-SA" sz="2800"/>
        </a:p>
      </dgm:t>
    </dgm:pt>
    <dgm:pt modelId="{62E91C87-FDB1-44DA-9193-7A5C89C7BFCE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Plasmodium </a:t>
          </a:r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spp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D37C54-AA88-4C74-BBB1-F9DDA3BCD797}" type="parTrans" cxnId="{C25C7DA9-B88F-469D-8880-0B3C4E9270BE}">
      <dgm:prSet/>
      <dgm:spPr/>
      <dgm:t>
        <a:bodyPr/>
        <a:lstStyle/>
        <a:p>
          <a:pPr rtl="1"/>
          <a:endParaRPr lang="ar-SA" sz="2800"/>
        </a:p>
      </dgm:t>
    </dgm:pt>
    <dgm:pt modelId="{DC0E9EE7-DF49-4A1B-AC50-78495D5F423A}" type="sibTrans" cxnId="{C25C7DA9-B88F-469D-8880-0B3C4E9270BE}">
      <dgm:prSet/>
      <dgm:spPr/>
      <dgm:t>
        <a:bodyPr/>
        <a:lstStyle/>
        <a:p>
          <a:pPr rtl="1"/>
          <a:endParaRPr lang="ar-SA" sz="2800"/>
        </a:p>
      </dgm:t>
    </dgm:pt>
    <dgm:pt modelId="{7CEEEA87-49AC-4867-A2CC-BF0F3DB7C488}">
      <dgm:prSet custT="1"/>
      <dgm:spPr/>
      <dgm:t>
        <a:bodyPr/>
        <a:lstStyle/>
        <a:p>
          <a:pPr rtl="1"/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Cutaneous</a:t>
          </a:r>
          <a:r>
            <a:rPr lang="en-US" sz="1400" b="1" kern="1200" dirty="0"/>
            <a:t> </a:t>
          </a:r>
          <a:r>
            <a:rPr lang="en-US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leishmaniasis</a:t>
          </a:r>
          <a:endParaRPr lang="ar-SA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E80631-AC5C-485C-A2B7-76606854D2CB}" type="parTrans" cxnId="{415B86A1-CC96-48A6-BCA8-336F040E808D}">
      <dgm:prSet/>
      <dgm:spPr/>
      <dgm:t>
        <a:bodyPr/>
        <a:lstStyle/>
        <a:p>
          <a:pPr rtl="1"/>
          <a:endParaRPr lang="ar-SA" sz="2800"/>
        </a:p>
      </dgm:t>
    </dgm:pt>
    <dgm:pt modelId="{D8EDE6A0-222F-44EF-8558-5EE9C13F86F2}" type="sibTrans" cxnId="{415B86A1-CC96-48A6-BCA8-336F040E808D}">
      <dgm:prSet/>
      <dgm:spPr/>
      <dgm:t>
        <a:bodyPr/>
        <a:lstStyle/>
        <a:p>
          <a:pPr rtl="1"/>
          <a:endParaRPr lang="ar-SA" sz="2800"/>
        </a:p>
      </dgm:t>
    </dgm:pt>
    <dgm:pt modelId="{99B59BA6-89B8-4C8E-BDDA-EEFDE46192EC}">
      <dgm:prSet custT="1"/>
      <dgm:spPr/>
      <dgm:t>
        <a:bodyPr/>
        <a:lstStyle/>
        <a:p>
          <a:pPr rtl="1"/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Leishmania</a:t>
          </a:r>
          <a:r>
            <a:rPr lang="en-US" sz="1600" kern="1200" dirty="0"/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major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FAD149-7161-4B12-8F3F-00F0106C5E32}" type="parTrans" cxnId="{B1975C8B-3BAB-4558-BB42-6CBD7B7AA2C1}">
      <dgm:prSet/>
      <dgm:spPr/>
      <dgm:t>
        <a:bodyPr/>
        <a:lstStyle/>
        <a:p>
          <a:pPr rtl="1"/>
          <a:endParaRPr lang="ar-SA" sz="2800"/>
        </a:p>
      </dgm:t>
    </dgm:pt>
    <dgm:pt modelId="{94A0884B-E728-47DD-99D6-3F68B5F2DF2D}" type="sibTrans" cxnId="{B1975C8B-3BAB-4558-BB42-6CBD7B7AA2C1}">
      <dgm:prSet/>
      <dgm:spPr/>
      <dgm:t>
        <a:bodyPr/>
        <a:lstStyle/>
        <a:p>
          <a:pPr rtl="1"/>
          <a:endParaRPr lang="ar-SA" sz="2800"/>
        </a:p>
      </dgm:t>
    </dgm:pt>
    <dgm:pt modelId="{7EE08278-F461-4720-9059-15C4F10B9997}" type="pres">
      <dgm:prSet presAssocID="{7E4C2AD9-3EFD-43FD-B61E-B3EBAB80F5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C0192-DD8D-48C6-AA54-22864E9637AD}" type="pres">
      <dgm:prSet presAssocID="{7E4C2AD9-3EFD-43FD-B61E-B3EBAB80F524}" presName="hierFlow" presStyleCnt="0"/>
      <dgm:spPr/>
    </dgm:pt>
    <dgm:pt modelId="{BEE73D56-8B15-47F6-AD0F-913913305398}" type="pres">
      <dgm:prSet presAssocID="{7E4C2AD9-3EFD-43FD-B61E-B3EBAB80F524}" presName="firstBuf" presStyleCnt="0"/>
      <dgm:spPr/>
    </dgm:pt>
    <dgm:pt modelId="{E4E5BBAF-A360-45D1-B4CF-83A42FFD0EE6}" type="pres">
      <dgm:prSet presAssocID="{7E4C2AD9-3EFD-43FD-B61E-B3EBAB80F5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F71D73-F631-45B7-9A7B-4EA58D2ADECB}" type="pres">
      <dgm:prSet presAssocID="{798EB4D6-7901-4278-8030-69D07AFADBBC}" presName="Name14" presStyleCnt="0"/>
      <dgm:spPr/>
    </dgm:pt>
    <dgm:pt modelId="{19460DE4-D5EE-433F-A532-9EE6CDB4F485}" type="pres">
      <dgm:prSet presAssocID="{798EB4D6-7901-4278-8030-69D07AFADBBC}" presName="level1Shape" presStyleLbl="node0" presStyleIdx="0" presStyleCnt="1" custScaleX="207658" custScaleY="118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84E16-6DA3-4395-B34A-3A6A34690432}" type="pres">
      <dgm:prSet presAssocID="{798EB4D6-7901-4278-8030-69D07AFADBBC}" presName="hierChild2" presStyleCnt="0"/>
      <dgm:spPr/>
    </dgm:pt>
    <dgm:pt modelId="{8F40D2A5-8D43-47F0-A722-6D6AF713395A}" type="pres">
      <dgm:prSet presAssocID="{0B23FA9B-184F-43E7-A812-828902D85A1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2C17B3F-4C59-4B22-B878-C7FEAFA7C700}" type="pres">
      <dgm:prSet presAssocID="{3F9369AD-9766-4F0B-90B3-49BACBEC0769}" presName="Name21" presStyleCnt="0"/>
      <dgm:spPr/>
    </dgm:pt>
    <dgm:pt modelId="{A96EE92C-35A2-4938-BBAF-EC6DD307245F}" type="pres">
      <dgm:prSet presAssocID="{3F9369AD-9766-4F0B-90B3-49BACBEC0769}" presName="level2Shape" presStyleLbl="node2" presStyleIdx="0" presStyleCnt="2" custScaleX="142358" custLinFactNeighborX="-50213" custLinFactNeighborY="-1963"/>
      <dgm:spPr/>
      <dgm:t>
        <a:bodyPr/>
        <a:lstStyle/>
        <a:p>
          <a:endParaRPr lang="en-US"/>
        </a:p>
      </dgm:t>
    </dgm:pt>
    <dgm:pt modelId="{E173C2C7-1AB9-4496-A0A7-BC0D69501739}" type="pres">
      <dgm:prSet presAssocID="{3F9369AD-9766-4F0B-90B3-49BACBEC0769}" presName="hierChild3" presStyleCnt="0"/>
      <dgm:spPr/>
    </dgm:pt>
    <dgm:pt modelId="{E287D064-BFF2-4AE4-ADCF-86B0C755D1F0}" type="pres">
      <dgm:prSet presAssocID="{E63B1BAF-D168-4DC3-97BA-3A47071BD8D1}" presName="Name19" presStyleLbl="parChTrans1D3" presStyleIdx="0" presStyleCnt="4"/>
      <dgm:spPr/>
      <dgm:t>
        <a:bodyPr/>
        <a:lstStyle/>
        <a:p>
          <a:endParaRPr lang="en-US"/>
        </a:p>
      </dgm:t>
    </dgm:pt>
    <dgm:pt modelId="{415F11C4-3701-45DF-890D-F743261887A2}" type="pres">
      <dgm:prSet presAssocID="{03AD2FE2-8AE3-4F2C-974F-EFB926488973}" presName="Name21" presStyleCnt="0"/>
      <dgm:spPr/>
    </dgm:pt>
    <dgm:pt modelId="{BD80517A-F496-4C46-B9A7-9B4C285DF145}" type="pres">
      <dgm:prSet presAssocID="{03AD2FE2-8AE3-4F2C-974F-EFB926488973}" presName="level2Shape" presStyleLbl="node3" presStyleIdx="0" presStyleCnt="4" custScaleX="180975" custLinFactNeighborX="-32604" custLinFactNeighborY="2928"/>
      <dgm:spPr/>
      <dgm:t>
        <a:bodyPr/>
        <a:lstStyle/>
        <a:p>
          <a:endParaRPr lang="en-US"/>
        </a:p>
      </dgm:t>
    </dgm:pt>
    <dgm:pt modelId="{5592CF24-9BA8-48A3-B594-9265A6BA916A}" type="pres">
      <dgm:prSet presAssocID="{03AD2FE2-8AE3-4F2C-974F-EFB926488973}" presName="hierChild3" presStyleCnt="0"/>
      <dgm:spPr/>
    </dgm:pt>
    <dgm:pt modelId="{5EDB2717-116D-4BB1-870A-4D1FE7C84A8F}" type="pres">
      <dgm:prSet presAssocID="{7C1E12C5-E8B2-4AAD-95FE-ABFF853E056A}" presName="Name19" presStyleLbl="parChTrans1D4" presStyleIdx="0" presStyleCnt="4"/>
      <dgm:spPr/>
      <dgm:t>
        <a:bodyPr/>
        <a:lstStyle/>
        <a:p>
          <a:endParaRPr lang="en-US"/>
        </a:p>
      </dgm:t>
    </dgm:pt>
    <dgm:pt modelId="{1A4FD99B-01BA-4D35-A2EF-95C909258CF4}" type="pres">
      <dgm:prSet presAssocID="{7D2F7F57-7A6B-4614-9E1E-DB6BC6EE1030}" presName="Name21" presStyleCnt="0"/>
      <dgm:spPr/>
    </dgm:pt>
    <dgm:pt modelId="{7C94ADBF-A0A4-4566-AB39-A872ADC0ECF9}" type="pres">
      <dgm:prSet presAssocID="{7D2F7F57-7A6B-4614-9E1E-DB6BC6EE1030}" presName="level2Shape" presStyleLbl="node4" presStyleIdx="0" presStyleCnt="4" custScaleX="191749" custScaleY="166758" custLinFactNeighborX="-27217" custLinFactNeighborY="7818"/>
      <dgm:spPr/>
      <dgm:t>
        <a:bodyPr/>
        <a:lstStyle/>
        <a:p>
          <a:endParaRPr lang="en-US"/>
        </a:p>
      </dgm:t>
    </dgm:pt>
    <dgm:pt modelId="{8D169BC0-E613-4BEB-80E2-63F804D00AD3}" type="pres">
      <dgm:prSet presAssocID="{7D2F7F57-7A6B-4614-9E1E-DB6BC6EE1030}" presName="hierChild3" presStyleCnt="0"/>
      <dgm:spPr/>
    </dgm:pt>
    <dgm:pt modelId="{24A346AC-C571-4ACB-BB80-7DA0B7D9CA75}" type="pres">
      <dgm:prSet presAssocID="{60546D55-894E-4D7A-BEE5-A614F49CE5CF}" presName="Name19" presStyleLbl="parChTrans1D3" presStyleIdx="1" presStyleCnt="4"/>
      <dgm:spPr/>
      <dgm:t>
        <a:bodyPr/>
        <a:lstStyle/>
        <a:p>
          <a:endParaRPr lang="en-US"/>
        </a:p>
      </dgm:t>
    </dgm:pt>
    <dgm:pt modelId="{FA0AD609-5D40-4914-AAFC-6FBE0E999E58}" type="pres">
      <dgm:prSet presAssocID="{98FF4DE1-85A5-4DA1-9A16-BCED7E380507}" presName="Name21" presStyleCnt="0"/>
      <dgm:spPr/>
    </dgm:pt>
    <dgm:pt modelId="{A98F9358-08BB-4F27-BB28-0F8F65C42837}" type="pres">
      <dgm:prSet presAssocID="{98FF4DE1-85A5-4DA1-9A16-BCED7E380507}" presName="level2Shape" presStyleLbl="node3" presStyleIdx="1" presStyleCnt="4" custScaleX="198558" custLinFactNeighborX="-33088" custLinFactNeighborY="2928"/>
      <dgm:spPr/>
      <dgm:t>
        <a:bodyPr/>
        <a:lstStyle/>
        <a:p>
          <a:endParaRPr lang="en-US"/>
        </a:p>
      </dgm:t>
    </dgm:pt>
    <dgm:pt modelId="{5E60D583-972B-4B18-B4E6-DE107EFB2C0B}" type="pres">
      <dgm:prSet presAssocID="{98FF4DE1-85A5-4DA1-9A16-BCED7E380507}" presName="hierChild3" presStyleCnt="0"/>
      <dgm:spPr/>
    </dgm:pt>
    <dgm:pt modelId="{4B32E35B-943D-4A8E-B337-64E03539530B}" type="pres">
      <dgm:prSet presAssocID="{3B7A0A9E-59DF-4AE9-9148-97F09FBED20A}" presName="Name19" presStyleLbl="parChTrans1D4" presStyleIdx="1" presStyleCnt="4"/>
      <dgm:spPr/>
      <dgm:t>
        <a:bodyPr/>
        <a:lstStyle/>
        <a:p>
          <a:endParaRPr lang="en-US"/>
        </a:p>
      </dgm:t>
    </dgm:pt>
    <dgm:pt modelId="{0ABB1939-4DD8-49A1-8FD6-9AC88E16912C}" type="pres">
      <dgm:prSet presAssocID="{846040F7-BBCD-4AC2-9885-60B020519314}" presName="Name21" presStyleCnt="0"/>
      <dgm:spPr/>
    </dgm:pt>
    <dgm:pt modelId="{1B0E0CB6-AB0A-4298-B500-4B8B0CC16228}" type="pres">
      <dgm:prSet presAssocID="{846040F7-BBCD-4AC2-9885-60B020519314}" presName="level2Shape" presStyleLbl="node4" presStyleIdx="1" presStyleCnt="4" custScaleX="196106" custScaleY="201974" custLinFactNeighborX="-34314" custLinFactNeighborY="7818"/>
      <dgm:spPr/>
      <dgm:t>
        <a:bodyPr/>
        <a:lstStyle/>
        <a:p>
          <a:endParaRPr lang="en-US"/>
        </a:p>
      </dgm:t>
    </dgm:pt>
    <dgm:pt modelId="{EEE2FDED-FF7B-4754-BF8F-8EB97796AE0B}" type="pres">
      <dgm:prSet presAssocID="{846040F7-BBCD-4AC2-9885-60B020519314}" presName="hierChild3" presStyleCnt="0"/>
      <dgm:spPr/>
    </dgm:pt>
    <dgm:pt modelId="{5FA9E88F-4A08-42B0-86EB-524B75773F1E}" type="pres">
      <dgm:prSet presAssocID="{C8BA181B-EB5D-427A-AD5C-EE08D54E707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E86BB28F-2D9C-4B2D-AD53-339627B67856}" type="pres">
      <dgm:prSet presAssocID="{789C6E30-DF57-46A7-8223-20311F799FAC}" presName="Name21" presStyleCnt="0"/>
      <dgm:spPr/>
    </dgm:pt>
    <dgm:pt modelId="{EA342951-5225-4043-850D-A46E377A6015}" type="pres">
      <dgm:prSet presAssocID="{789C6E30-DF57-46A7-8223-20311F799FAC}" presName="level2Shape" presStyleLbl="node2" presStyleIdx="1" presStyleCnt="2" custScaleX="152998"/>
      <dgm:spPr/>
      <dgm:t>
        <a:bodyPr/>
        <a:lstStyle/>
        <a:p>
          <a:endParaRPr lang="en-US"/>
        </a:p>
      </dgm:t>
    </dgm:pt>
    <dgm:pt modelId="{276E29ED-233C-47EB-B7FC-5207C7B698DA}" type="pres">
      <dgm:prSet presAssocID="{789C6E30-DF57-46A7-8223-20311F799FAC}" presName="hierChild3" presStyleCnt="0"/>
      <dgm:spPr/>
    </dgm:pt>
    <dgm:pt modelId="{4F6D0624-3B5F-4273-8E04-3337B934E9F4}" type="pres">
      <dgm:prSet presAssocID="{FD84A5A5-5A0D-49EC-B055-43E429F518A0}" presName="Name19" presStyleLbl="parChTrans1D3" presStyleIdx="2" presStyleCnt="4"/>
      <dgm:spPr/>
      <dgm:t>
        <a:bodyPr/>
        <a:lstStyle/>
        <a:p>
          <a:endParaRPr lang="en-US"/>
        </a:p>
      </dgm:t>
    </dgm:pt>
    <dgm:pt modelId="{1C0EEBD9-8D30-48B7-A9D3-D0FF135F5A2C}" type="pres">
      <dgm:prSet presAssocID="{18C0B88D-AF19-42D6-AA24-07A9AE9DABF8}" presName="Name21" presStyleCnt="0"/>
      <dgm:spPr/>
    </dgm:pt>
    <dgm:pt modelId="{4BFAB597-BB13-4C73-B08A-1FE49A00C765}" type="pres">
      <dgm:prSet presAssocID="{18C0B88D-AF19-42D6-AA24-07A9AE9DABF8}" presName="level2Shape" presStyleLbl="node3" presStyleIdx="2" presStyleCnt="4" custScaleX="143284" custLinFactNeighborX="-44700" custLinFactNeighborY="2928"/>
      <dgm:spPr/>
      <dgm:t>
        <a:bodyPr/>
        <a:lstStyle/>
        <a:p>
          <a:endParaRPr lang="en-US"/>
        </a:p>
      </dgm:t>
    </dgm:pt>
    <dgm:pt modelId="{CD455E44-C80F-4A2D-88DD-2E75B814CB7F}" type="pres">
      <dgm:prSet presAssocID="{18C0B88D-AF19-42D6-AA24-07A9AE9DABF8}" presName="hierChild3" presStyleCnt="0"/>
      <dgm:spPr/>
    </dgm:pt>
    <dgm:pt modelId="{CA87DC68-EAAF-41BF-A093-91C03FBC681B}" type="pres">
      <dgm:prSet presAssocID="{15D37C54-AA88-4C74-BBB1-F9DDA3BCD797}" presName="Name19" presStyleLbl="parChTrans1D4" presStyleIdx="2" presStyleCnt="4"/>
      <dgm:spPr/>
      <dgm:t>
        <a:bodyPr/>
        <a:lstStyle/>
        <a:p>
          <a:endParaRPr lang="en-US"/>
        </a:p>
      </dgm:t>
    </dgm:pt>
    <dgm:pt modelId="{4791812C-451D-43B1-8774-0ED265C941C3}" type="pres">
      <dgm:prSet presAssocID="{62E91C87-FDB1-44DA-9193-7A5C89C7BFCE}" presName="Name21" presStyleCnt="0"/>
      <dgm:spPr/>
    </dgm:pt>
    <dgm:pt modelId="{44618906-A01F-445C-BE41-D0A4A78A97ED}" type="pres">
      <dgm:prSet presAssocID="{62E91C87-FDB1-44DA-9193-7A5C89C7BFCE}" presName="level2Shape" presStyleLbl="node4" presStyleIdx="2" presStyleCnt="4" custScaleX="203093" custScaleY="174106" custLinFactNeighborX="-25528" custLinFactNeighborY="7818"/>
      <dgm:spPr/>
      <dgm:t>
        <a:bodyPr/>
        <a:lstStyle/>
        <a:p>
          <a:endParaRPr lang="en-US"/>
        </a:p>
      </dgm:t>
    </dgm:pt>
    <dgm:pt modelId="{086F10BD-6D58-4493-830E-89CDF79127E9}" type="pres">
      <dgm:prSet presAssocID="{62E91C87-FDB1-44DA-9193-7A5C89C7BFCE}" presName="hierChild3" presStyleCnt="0"/>
      <dgm:spPr/>
    </dgm:pt>
    <dgm:pt modelId="{C5EFF7E2-B434-4A51-A4FC-7B0B30107999}" type="pres">
      <dgm:prSet presAssocID="{6AE80631-AC5C-485C-A2B7-76606854D2CB}" presName="Name19" presStyleLbl="parChTrans1D3" presStyleIdx="3" presStyleCnt="4"/>
      <dgm:spPr/>
      <dgm:t>
        <a:bodyPr/>
        <a:lstStyle/>
        <a:p>
          <a:endParaRPr lang="en-US"/>
        </a:p>
      </dgm:t>
    </dgm:pt>
    <dgm:pt modelId="{A394FC52-01EF-43AF-B6B5-5A99364F21B5}" type="pres">
      <dgm:prSet presAssocID="{7CEEEA87-49AC-4867-A2CC-BF0F3DB7C488}" presName="Name21" presStyleCnt="0"/>
      <dgm:spPr/>
    </dgm:pt>
    <dgm:pt modelId="{88C41CF5-B39A-43DC-89ED-742C47C5DFB8}" type="pres">
      <dgm:prSet presAssocID="{7CEEEA87-49AC-4867-A2CC-BF0F3DB7C488}" presName="level2Shape" presStyleLbl="node3" presStyleIdx="3" presStyleCnt="4" custScaleX="177361" custScaleY="125504"/>
      <dgm:spPr/>
      <dgm:t>
        <a:bodyPr/>
        <a:lstStyle/>
        <a:p>
          <a:endParaRPr lang="en-US"/>
        </a:p>
      </dgm:t>
    </dgm:pt>
    <dgm:pt modelId="{B7AE5127-124B-4AA1-8D9D-4A08BECAF58A}" type="pres">
      <dgm:prSet presAssocID="{7CEEEA87-49AC-4867-A2CC-BF0F3DB7C488}" presName="hierChild3" presStyleCnt="0"/>
      <dgm:spPr/>
    </dgm:pt>
    <dgm:pt modelId="{19867A91-961C-4FF3-8C5C-FC8FE141C938}" type="pres">
      <dgm:prSet presAssocID="{32FAD149-7161-4B12-8F3F-00F0106C5E32}" presName="Name19" presStyleLbl="parChTrans1D4" presStyleIdx="3" presStyleCnt="4"/>
      <dgm:spPr/>
      <dgm:t>
        <a:bodyPr/>
        <a:lstStyle/>
        <a:p>
          <a:endParaRPr lang="en-US"/>
        </a:p>
      </dgm:t>
    </dgm:pt>
    <dgm:pt modelId="{1F35C69E-F3C4-40D2-8D63-9785B96A0DE9}" type="pres">
      <dgm:prSet presAssocID="{99B59BA6-89B8-4C8E-BDDA-EEFDE46192EC}" presName="Name21" presStyleCnt="0"/>
      <dgm:spPr/>
    </dgm:pt>
    <dgm:pt modelId="{C4EB5490-8C98-43F7-BF50-44164A573FC9}" type="pres">
      <dgm:prSet presAssocID="{99B59BA6-89B8-4C8E-BDDA-EEFDE46192EC}" presName="level2Shape" presStyleLbl="node4" presStyleIdx="3" presStyleCnt="4" custScaleX="175032" custScaleY="196960" custLinFactNeighborX="-12460" custLinFactNeighborY="525"/>
      <dgm:spPr/>
      <dgm:t>
        <a:bodyPr/>
        <a:lstStyle/>
        <a:p>
          <a:endParaRPr lang="en-US"/>
        </a:p>
      </dgm:t>
    </dgm:pt>
    <dgm:pt modelId="{2283CBC0-5830-4D21-BFF4-257B036EBAFE}" type="pres">
      <dgm:prSet presAssocID="{99B59BA6-89B8-4C8E-BDDA-EEFDE46192EC}" presName="hierChild3" presStyleCnt="0"/>
      <dgm:spPr/>
    </dgm:pt>
    <dgm:pt modelId="{31F7A18C-F8F3-46D4-93C1-477D76F59250}" type="pres">
      <dgm:prSet presAssocID="{7E4C2AD9-3EFD-43FD-B61E-B3EBAB80F524}" presName="bgShapesFlow" presStyleCnt="0"/>
      <dgm:spPr/>
    </dgm:pt>
    <dgm:pt modelId="{4BEB8BAF-D44D-4A45-B382-B0E3B922D018}" type="pres">
      <dgm:prSet presAssocID="{9E494DA4-7A60-4AAE-A82B-82C18A5D396F}" presName="rectComp" presStyleCnt="0"/>
      <dgm:spPr/>
    </dgm:pt>
    <dgm:pt modelId="{CA90444B-0C32-4BA0-B2A1-7B69E770F823}" type="pres">
      <dgm:prSet presAssocID="{9E494DA4-7A60-4AAE-A82B-82C18A5D396F}" presName="bgRect" presStyleLbl="bgShp" presStyleIdx="0" presStyleCnt="3" custScaleX="94718" custLinFactY="14356" custLinFactNeighborY="100000"/>
      <dgm:spPr/>
      <dgm:t>
        <a:bodyPr/>
        <a:lstStyle/>
        <a:p>
          <a:endParaRPr lang="en-US"/>
        </a:p>
      </dgm:t>
    </dgm:pt>
    <dgm:pt modelId="{84474A2E-660F-41E4-8EB8-CFA7643445A4}" type="pres">
      <dgm:prSet presAssocID="{9E494DA4-7A60-4AAE-A82B-82C18A5D396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62708-C5A0-4919-A7A4-D461D6A05731}" type="pres">
      <dgm:prSet presAssocID="{9E494DA4-7A60-4AAE-A82B-82C18A5D396F}" presName="spComp" presStyleCnt="0"/>
      <dgm:spPr/>
    </dgm:pt>
    <dgm:pt modelId="{4C9E1458-756D-4336-BA29-A3AB67F37E6C}" type="pres">
      <dgm:prSet presAssocID="{9E494DA4-7A60-4AAE-A82B-82C18A5D396F}" presName="vSp" presStyleCnt="0"/>
      <dgm:spPr/>
    </dgm:pt>
    <dgm:pt modelId="{65571A56-A476-4138-BA6E-865563CC77AC}" type="pres">
      <dgm:prSet presAssocID="{D3A81E17-F909-4763-A30A-EB3420788A63}" presName="rectComp" presStyleCnt="0"/>
      <dgm:spPr/>
    </dgm:pt>
    <dgm:pt modelId="{75F43F4F-3470-4DA2-82F1-729A7AD48133}" type="pres">
      <dgm:prSet presAssocID="{D3A81E17-F909-4763-A30A-EB3420788A63}" presName="bgRect" presStyleLbl="bgShp" presStyleIdx="1" presStyleCnt="3" custScaleX="94828" custScaleY="115290" custLinFactY="14356" custLinFactNeighborY="100000"/>
      <dgm:spPr/>
      <dgm:t>
        <a:bodyPr/>
        <a:lstStyle/>
        <a:p>
          <a:endParaRPr lang="en-US"/>
        </a:p>
      </dgm:t>
    </dgm:pt>
    <dgm:pt modelId="{7E8DBB14-48A3-42F0-BF5D-7FCC6FF2DD92}" type="pres">
      <dgm:prSet presAssocID="{D3A81E17-F909-4763-A30A-EB3420788A6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EE98-565B-4C54-9B7F-FB98BA82AE29}" type="pres">
      <dgm:prSet presAssocID="{D3A81E17-F909-4763-A30A-EB3420788A63}" presName="spComp" presStyleCnt="0"/>
      <dgm:spPr/>
    </dgm:pt>
    <dgm:pt modelId="{E7F41647-14BE-4336-8B3E-9556F431B895}" type="pres">
      <dgm:prSet presAssocID="{D3A81E17-F909-4763-A30A-EB3420788A63}" presName="vSp" presStyleCnt="0"/>
      <dgm:spPr/>
    </dgm:pt>
    <dgm:pt modelId="{AB2F79F8-7E79-48DA-AD1F-6AC60C515F6B}" type="pres">
      <dgm:prSet presAssocID="{D5BCC7F9-54AB-4E9F-ACEE-18BE1B36E268}" presName="rectComp" presStyleCnt="0"/>
      <dgm:spPr/>
    </dgm:pt>
    <dgm:pt modelId="{FB014A22-E499-45BF-9D65-296E0E9D6003}" type="pres">
      <dgm:prSet presAssocID="{D5BCC7F9-54AB-4E9F-ACEE-18BE1B36E268}" presName="bgRect" presStyleLbl="bgShp" presStyleIdx="2" presStyleCnt="3" custScaleX="93103" custScaleY="97613" custLinFactY="18069" custLinFactNeighborX="-591" custLinFactNeighborY="100000"/>
      <dgm:spPr/>
      <dgm:t>
        <a:bodyPr/>
        <a:lstStyle/>
        <a:p>
          <a:endParaRPr lang="en-US"/>
        </a:p>
      </dgm:t>
    </dgm:pt>
    <dgm:pt modelId="{3C0C61C0-BA7F-4BA8-9C83-D589B5C3830B}" type="pres">
      <dgm:prSet presAssocID="{D5BCC7F9-54AB-4E9F-ACEE-18BE1B36E26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CA530-E382-4875-AB25-EE8A0601064A}" srcId="{98FF4DE1-85A5-4DA1-9A16-BCED7E380507}" destId="{846040F7-BBCD-4AC2-9885-60B020519314}" srcOrd="0" destOrd="0" parTransId="{3B7A0A9E-59DF-4AE9-9148-97F09FBED20A}" sibTransId="{09E2D38E-EBD3-430A-BE2E-CC1926DD1914}"/>
    <dgm:cxn modelId="{3624DF32-333B-4DBB-88A8-A5A2E94A4849}" type="presOf" srcId="{7D2F7F57-7A6B-4614-9E1E-DB6BC6EE1030}" destId="{7C94ADBF-A0A4-4566-AB39-A872ADC0ECF9}" srcOrd="0" destOrd="0" presId="urn:microsoft.com/office/officeart/2005/8/layout/hierarchy6"/>
    <dgm:cxn modelId="{8D38805B-1985-4085-8569-8C6C27285C85}" srcId="{7E4C2AD9-3EFD-43FD-B61E-B3EBAB80F524}" destId="{9E494DA4-7A60-4AAE-A82B-82C18A5D396F}" srcOrd="1" destOrd="0" parTransId="{F00630C8-D3EE-4FC1-8467-248C88A406DC}" sibTransId="{B27A12E2-59A7-4E2D-A385-651A1AA0BBDD}"/>
    <dgm:cxn modelId="{25E48FA7-CB55-4E0E-9432-3921C12FB5A7}" srcId="{7E4C2AD9-3EFD-43FD-B61E-B3EBAB80F524}" destId="{D5BCC7F9-54AB-4E9F-ACEE-18BE1B36E268}" srcOrd="3" destOrd="0" parTransId="{0C8B3480-6BFC-4390-9C45-90C4373EB9EA}" sibTransId="{FE7AFE58-33F4-41CA-B936-F89A763A054F}"/>
    <dgm:cxn modelId="{CB3E5199-DDF3-4120-A7E5-AC9013293869}" srcId="{3F9369AD-9766-4F0B-90B3-49BACBEC0769}" destId="{98FF4DE1-85A5-4DA1-9A16-BCED7E380507}" srcOrd="1" destOrd="0" parTransId="{60546D55-894E-4D7A-BEE5-A614F49CE5CF}" sibTransId="{668A2284-E49E-4BF5-A3A7-956A2F513124}"/>
    <dgm:cxn modelId="{A9D0DF59-3961-4C66-A975-8E591D80F315}" srcId="{03AD2FE2-8AE3-4F2C-974F-EFB926488973}" destId="{7D2F7F57-7A6B-4614-9E1E-DB6BC6EE1030}" srcOrd="0" destOrd="0" parTransId="{7C1E12C5-E8B2-4AAD-95FE-ABFF853E056A}" sibTransId="{84D54F72-70E9-4B61-BAAF-E7142EEA43C7}"/>
    <dgm:cxn modelId="{452749A5-5441-4E7F-BD04-F0461460C416}" type="presOf" srcId="{9E494DA4-7A60-4AAE-A82B-82C18A5D396F}" destId="{84474A2E-660F-41E4-8EB8-CFA7643445A4}" srcOrd="1" destOrd="0" presId="urn:microsoft.com/office/officeart/2005/8/layout/hierarchy6"/>
    <dgm:cxn modelId="{3C449637-9C1B-49CA-8A76-D27951E95943}" type="presOf" srcId="{98FF4DE1-85A5-4DA1-9A16-BCED7E380507}" destId="{A98F9358-08BB-4F27-BB28-0F8F65C42837}" srcOrd="0" destOrd="0" presId="urn:microsoft.com/office/officeart/2005/8/layout/hierarchy6"/>
    <dgm:cxn modelId="{2D1B6E54-410B-45AD-BC1E-287F0A1F7BF3}" type="presOf" srcId="{C8BA181B-EB5D-427A-AD5C-EE08D54E707A}" destId="{5FA9E88F-4A08-42B0-86EB-524B75773F1E}" srcOrd="0" destOrd="0" presId="urn:microsoft.com/office/officeart/2005/8/layout/hierarchy6"/>
    <dgm:cxn modelId="{042277ED-4D66-4242-8DDA-EBD4890FC8D8}" type="presOf" srcId="{D5BCC7F9-54AB-4E9F-ACEE-18BE1B36E268}" destId="{3C0C61C0-BA7F-4BA8-9C83-D589B5C3830B}" srcOrd="1" destOrd="0" presId="urn:microsoft.com/office/officeart/2005/8/layout/hierarchy6"/>
    <dgm:cxn modelId="{E0BF2C87-EE60-4DD1-9B9B-3B17FB86B6EF}" type="presOf" srcId="{6AE80631-AC5C-485C-A2B7-76606854D2CB}" destId="{C5EFF7E2-B434-4A51-A4FC-7B0B30107999}" srcOrd="0" destOrd="0" presId="urn:microsoft.com/office/officeart/2005/8/layout/hierarchy6"/>
    <dgm:cxn modelId="{F528E09C-C0CB-42D1-B79D-17EA789644BA}" type="presOf" srcId="{7CEEEA87-49AC-4867-A2CC-BF0F3DB7C488}" destId="{88C41CF5-B39A-43DC-89ED-742C47C5DFB8}" srcOrd="0" destOrd="0" presId="urn:microsoft.com/office/officeart/2005/8/layout/hierarchy6"/>
    <dgm:cxn modelId="{F3463DBA-F4FB-4A18-9D94-19BF24063E09}" type="presOf" srcId="{D3A81E17-F909-4763-A30A-EB3420788A63}" destId="{75F43F4F-3470-4DA2-82F1-729A7AD48133}" srcOrd="0" destOrd="0" presId="urn:microsoft.com/office/officeart/2005/8/layout/hierarchy6"/>
    <dgm:cxn modelId="{94667576-74F6-4C4D-BC02-C053029A117E}" type="presOf" srcId="{D3A81E17-F909-4763-A30A-EB3420788A63}" destId="{7E8DBB14-48A3-42F0-BF5D-7FCC6FF2DD92}" srcOrd="1" destOrd="0" presId="urn:microsoft.com/office/officeart/2005/8/layout/hierarchy6"/>
    <dgm:cxn modelId="{5DA8A275-1DB4-469B-9FE8-238924687D38}" type="presOf" srcId="{60546D55-894E-4D7A-BEE5-A614F49CE5CF}" destId="{24A346AC-C571-4ACB-BB80-7DA0B7D9CA75}" srcOrd="0" destOrd="0" presId="urn:microsoft.com/office/officeart/2005/8/layout/hierarchy6"/>
    <dgm:cxn modelId="{B1975C8B-3BAB-4558-BB42-6CBD7B7AA2C1}" srcId="{7CEEEA87-49AC-4867-A2CC-BF0F3DB7C488}" destId="{99B59BA6-89B8-4C8E-BDDA-EEFDE46192EC}" srcOrd="0" destOrd="0" parTransId="{32FAD149-7161-4B12-8F3F-00F0106C5E32}" sibTransId="{94A0884B-E728-47DD-99D6-3F68B5F2DF2D}"/>
    <dgm:cxn modelId="{C25C7DA9-B88F-469D-8880-0B3C4E9270BE}" srcId="{18C0B88D-AF19-42D6-AA24-07A9AE9DABF8}" destId="{62E91C87-FDB1-44DA-9193-7A5C89C7BFCE}" srcOrd="0" destOrd="0" parTransId="{15D37C54-AA88-4C74-BBB1-F9DDA3BCD797}" sibTransId="{DC0E9EE7-DF49-4A1B-AC50-78495D5F423A}"/>
    <dgm:cxn modelId="{EA7FDB91-D975-4E34-AAE1-C11E97B0C0FF}" type="presOf" srcId="{7C1E12C5-E8B2-4AAD-95FE-ABFF853E056A}" destId="{5EDB2717-116D-4BB1-870A-4D1FE7C84A8F}" srcOrd="0" destOrd="0" presId="urn:microsoft.com/office/officeart/2005/8/layout/hierarchy6"/>
    <dgm:cxn modelId="{6CEA19CB-EBA9-4CEC-B810-E40686B415B7}" srcId="{3F9369AD-9766-4F0B-90B3-49BACBEC0769}" destId="{03AD2FE2-8AE3-4F2C-974F-EFB926488973}" srcOrd="0" destOrd="0" parTransId="{E63B1BAF-D168-4DC3-97BA-3A47071BD8D1}" sibTransId="{48A5AC52-3A4E-46DF-B3A0-095C69540F25}"/>
    <dgm:cxn modelId="{72A21CCF-3196-4687-997A-0634B2A13422}" srcId="{798EB4D6-7901-4278-8030-69D07AFADBBC}" destId="{789C6E30-DF57-46A7-8223-20311F799FAC}" srcOrd="1" destOrd="0" parTransId="{C8BA181B-EB5D-427A-AD5C-EE08D54E707A}" sibTransId="{89AD7123-3912-4B86-B5A1-5DED8E3BE95D}"/>
    <dgm:cxn modelId="{677B10DD-ADCF-4B20-B3E6-1E2463C0C2CC}" type="presOf" srcId="{62E91C87-FDB1-44DA-9193-7A5C89C7BFCE}" destId="{44618906-A01F-445C-BE41-D0A4A78A97ED}" srcOrd="0" destOrd="0" presId="urn:microsoft.com/office/officeart/2005/8/layout/hierarchy6"/>
    <dgm:cxn modelId="{332AB890-E33A-4CC7-BED8-5E188A880A5B}" srcId="{798EB4D6-7901-4278-8030-69D07AFADBBC}" destId="{3F9369AD-9766-4F0B-90B3-49BACBEC0769}" srcOrd="0" destOrd="0" parTransId="{0B23FA9B-184F-43E7-A812-828902D85A1B}" sibTransId="{512CFBC9-5A62-4643-8552-1181BDD56460}"/>
    <dgm:cxn modelId="{06CAE74E-DA4C-40EA-AE5D-E36CD78E211D}" type="presOf" srcId="{798EB4D6-7901-4278-8030-69D07AFADBBC}" destId="{19460DE4-D5EE-433F-A532-9EE6CDB4F485}" srcOrd="0" destOrd="0" presId="urn:microsoft.com/office/officeart/2005/8/layout/hierarchy6"/>
    <dgm:cxn modelId="{84EF8F14-1A0F-41A7-864E-16BE9043CD17}" srcId="{7E4C2AD9-3EFD-43FD-B61E-B3EBAB80F524}" destId="{798EB4D6-7901-4278-8030-69D07AFADBBC}" srcOrd="0" destOrd="0" parTransId="{D2AA3CE9-44BB-4441-817B-CE0F1CCD010B}" sibTransId="{A8858C75-B77F-44DB-9D50-1B6840807995}"/>
    <dgm:cxn modelId="{24BDB133-3EBF-4778-8596-228E9A6D5BF1}" type="presOf" srcId="{3F9369AD-9766-4F0B-90B3-49BACBEC0769}" destId="{A96EE92C-35A2-4938-BBAF-EC6DD307245F}" srcOrd="0" destOrd="0" presId="urn:microsoft.com/office/officeart/2005/8/layout/hierarchy6"/>
    <dgm:cxn modelId="{C1628A96-5BBC-4C2F-8101-0A5CF7FA6DFA}" type="presOf" srcId="{E63B1BAF-D168-4DC3-97BA-3A47071BD8D1}" destId="{E287D064-BFF2-4AE4-ADCF-86B0C755D1F0}" srcOrd="0" destOrd="0" presId="urn:microsoft.com/office/officeart/2005/8/layout/hierarchy6"/>
    <dgm:cxn modelId="{F0E3C7B6-37FC-4786-940B-CE7F5D126A01}" type="presOf" srcId="{03AD2FE2-8AE3-4F2C-974F-EFB926488973}" destId="{BD80517A-F496-4C46-B9A7-9B4C285DF145}" srcOrd="0" destOrd="0" presId="urn:microsoft.com/office/officeart/2005/8/layout/hierarchy6"/>
    <dgm:cxn modelId="{AB8239B7-BEB4-4BA7-87C1-20045EB85043}" type="presOf" srcId="{FD84A5A5-5A0D-49EC-B055-43E429F518A0}" destId="{4F6D0624-3B5F-4273-8E04-3337B934E9F4}" srcOrd="0" destOrd="0" presId="urn:microsoft.com/office/officeart/2005/8/layout/hierarchy6"/>
    <dgm:cxn modelId="{417BB5D6-6ECC-42EA-9C14-BAD9565597AC}" type="presOf" srcId="{789C6E30-DF57-46A7-8223-20311F799FAC}" destId="{EA342951-5225-4043-850D-A46E377A6015}" srcOrd="0" destOrd="0" presId="urn:microsoft.com/office/officeart/2005/8/layout/hierarchy6"/>
    <dgm:cxn modelId="{35692D4B-C264-4AF6-AEC0-DFF8FDAF2892}" type="presOf" srcId="{15D37C54-AA88-4C74-BBB1-F9DDA3BCD797}" destId="{CA87DC68-EAAF-41BF-A093-91C03FBC681B}" srcOrd="0" destOrd="0" presId="urn:microsoft.com/office/officeart/2005/8/layout/hierarchy6"/>
    <dgm:cxn modelId="{3AFDE927-CC79-4596-8327-3FF805AB0BE7}" type="presOf" srcId="{3B7A0A9E-59DF-4AE9-9148-97F09FBED20A}" destId="{4B32E35B-943D-4A8E-B337-64E03539530B}" srcOrd="0" destOrd="0" presId="urn:microsoft.com/office/officeart/2005/8/layout/hierarchy6"/>
    <dgm:cxn modelId="{FE9AAF9C-6F59-40EC-AAA5-3F7A3923767B}" type="presOf" srcId="{D5BCC7F9-54AB-4E9F-ACEE-18BE1B36E268}" destId="{FB014A22-E499-45BF-9D65-296E0E9D6003}" srcOrd="0" destOrd="0" presId="urn:microsoft.com/office/officeart/2005/8/layout/hierarchy6"/>
    <dgm:cxn modelId="{F7C93B34-6B33-4B01-8098-F3DA81E2D5B4}" type="presOf" srcId="{846040F7-BBCD-4AC2-9885-60B020519314}" destId="{1B0E0CB6-AB0A-4298-B500-4B8B0CC16228}" srcOrd="0" destOrd="0" presId="urn:microsoft.com/office/officeart/2005/8/layout/hierarchy6"/>
    <dgm:cxn modelId="{E0BD946F-4537-449C-A2A9-26B6D2D66327}" srcId="{7E4C2AD9-3EFD-43FD-B61E-B3EBAB80F524}" destId="{D3A81E17-F909-4763-A30A-EB3420788A63}" srcOrd="2" destOrd="0" parTransId="{0FFE50D0-6B98-4EE5-B977-5F6B5F5F3A60}" sibTransId="{166D5DA1-F7CE-44FE-BFF4-DEF2E7186398}"/>
    <dgm:cxn modelId="{B6813B67-AA1F-4DD8-825A-FE73A1B498D5}" type="presOf" srcId="{9E494DA4-7A60-4AAE-A82B-82C18A5D396F}" destId="{CA90444B-0C32-4BA0-B2A1-7B69E770F823}" srcOrd="0" destOrd="0" presId="urn:microsoft.com/office/officeart/2005/8/layout/hierarchy6"/>
    <dgm:cxn modelId="{415B86A1-CC96-48A6-BCA8-336F040E808D}" srcId="{789C6E30-DF57-46A7-8223-20311F799FAC}" destId="{7CEEEA87-49AC-4867-A2CC-BF0F3DB7C488}" srcOrd="1" destOrd="0" parTransId="{6AE80631-AC5C-485C-A2B7-76606854D2CB}" sibTransId="{D8EDE6A0-222F-44EF-8558-5EE9C13F86F2}"/>
    <dgm:cxn modelId="{B95AE06D-7115-4602-A7DB-587E0E568033}" type="presOf" srcId="{32FAD149-7161-4B12-8F3F-00F0106C5E32}" destId="{19867A91-961C-4FF3-8C5C-FC8FE141C938}" srcOrd="0" destOrd="0" presId="urn:microsoft.com/office/officeart/2005/8/layout/hierarchy6"/>
    <dgm:cxn modelId="{3B85906B-2FE6-4708-8268-D6496E95D48C}" type="presOf" srcId="{18C0B88D-AF19-42D6-AA24-07A9AE9DABF8}" destId="{4BFAB597-BB13-4C73-B08A-1FE49A00C765}" srcOrd="0" destOrd="0" presId="urn:microsoft.com/office/officeart/2005/8/layout/hierarchy6"/>
    <dgm:cxn modelId="{D5689513-E332-451F-85FB-9B97F1D76353}" type="presOf" srcId="{7E4C2AD9-3EFD-43FD-B61E-B3EBAB80F524}" destId="{7EE08278-F461-4720-9059-15C4F10B9997}" srcOrd="0" destOrd="0" presId="urn:microsoft.com/office/officeart/2005/8/layout/hierarchy6"/>
    <dgm:cxn modelId="{C37636C9-1E95-47D2-A2D0-441B67A3DF4A}" type="presOf" srcId="{0B23FA9B-184F-43E7-A812-828902D85A1B}" destId="{8F40D2A5-8D43-47F0-A722-6D6AF713395A}" srcOrd="0" destOrd="0" presId="urn:microsoft.com/office/officeart/2005/8/layout/hierarchy6"/>
    <dgm:cxn modelId="{9ED25305-F9C5-4520-80DC-D449AA845B40}" srcId="{789C6E30-DF57-46A7-8223-20311F799FAC}" destId="{18C0B88D-AF19-42D6-AA24-07A9AE9DABF8}" srcOrd="0" destOrd="0" parTransId="{FD84A5A5-5A0D-49EC-B055-43E429F518A0}" sibTransId="{B6E34577-E8E5-441B-9DB2-6C833FF3FBE6}"/>
    <dgm:cxn modelId="{0088884D-F5FE-44AE-B6CF-56766E5A9F50}" type="presOf" srcId="{99B59BA6-89B8-4C8E-BDDA-EEFDE46192EC}" destId="{C4EB5490-8C98-43F7-BF50-44164A573FC9}" srcOrd="0" destOrd="0" presId="urn:microsoft.com/office/officeart/2005/8/layout/hierarchy6"/>
    <dgm:cxn modelId="{D5361CC9-D454-4028-B257-7EA1A04F05DE}" type="presParOf" srcId="{7EE08278-F461-4720-9059-15C4F10B9997}" destId="{6CCC0192-DD8D-48C6-AA54-22864E9637AD}" srcOrd="0" destOrd="0" presId="urn:microsoft.com/office/officeart/2005/8/layout/hierarchy6"/>
    <dgm:cxn modelId="{34B399DB-1041-4901-9B4D-D3BBCF005A9A}" type="presParOf" srcId="{6CCC0192-DD8D-48C6-AA54-22864E9637AD}" destId="{BEE73D56-8B15-47F6-AD0F-913913305398}" srcOrd="0" destOrd="0" presId="urn:microsoft.com/office/officeart/2005/8/layout/hierarchy6"/>
    <dgm:cxn modelId="{F64E4336-D729-4D15-996E-0C0D31E3AC6B}" type="presParOf" srcId="{6CCC0192-DD8D-48C6-AA54-22864E9637AD}" destId="{E4E5BBAF-A360-45D1-B4CF-83A42FFD0EE6}" srcOrd="1" destOrd="0" presId="urn:microsoft.com/office/officeart/2005/8/layout/hierarchy6"/>
    <dgm:cxn modelId="{AC130C62-8B45-46FE-8577-3E383005ED92}" type="presParOf" srcId="{E4E5BBAF-A360-45D1-B4CF-83A42FFD0EE6}" destId="{8DF71D73-F631-45B7-9A7B-4EA58D2ADECB}" srcOrd="0" destOrd="0" presId="urn:microsoft.com/office/officeart/2005/8/layout/hierarchy6"/>
    <dgm:cxn modelId="{870AC7DA-CF2E-41DE-8A3A-92E1A18FEE64}" type="presParOf" srcId="{8DF71D73-F631-45B7-9A7B-4EA58D2ADECB}" destId="{19460DE4-D5EE-433F-A532-9EE6CDB4F485}" srcOrd="0" destOrd="0" presId="urn:microsoft.com/office/officeart/2005/8/layout/hierarchy6"/>
    <dgm:cxn modelId="{0734B0C8-BFAC-4CE9-B539-D2A4AD41FF62}" type="presParOf" srcId="{8DF71D73-F631-45B7-9A7B-4EA58D2ADECB}" destId="{D1B84E16-6DA3-4395-B34A-3A6A34690432}" srcOrd="1" destOrd="0" presId="urn:microsoft.com/office/officeart/2005/8/layout/hierarchy6"/>
    <dgm:cxn modelId="{39ABCFDB-3BCD-4AA0-81E5-FC0A8565ECF2}" type="presParOf" srcId="{D1B84E16-6DA3-4395-B34A-3A6A34690432}" destId="{8F40D2A5-8D43-47F0-A722-6D6AF713395A}" srcOrd="0" destOrd="0" presId="urn:microsoft.com/office/officeart/2005/8/layout/hierarchy6"/>
    <dgm:cxn modelId="{B70100F1-BB05-413C-BBE0-A19CB41D8479}" type="presParOf" srcId="{D1B84E16-6DA3-4395-B34A-3A6A34690432}" destId="{E2C17B3F-4C59-4B22-B878-C7FEAFA7C700}" srcOrd="1" destOrd="0" presId="urn:microsoft.com/office/officeart/2005/8/layout/hierarchy6"/>
    <dgm:cxn modelId="{5336C9F7-E837-499A-B04F-CAAB4840DA77}" type="presParOf" srcId="{E2C17B3F-4C59-4B22-B878-C7FEAFA7C700}" destId="{A96EE92C-35A2-4938-BBAF-EC6DD307245F}" srcOrd="0" destOrd="0" presId="urn:microsoft.com/office/officeart/2005/8/layout/hierarchy6"/>
    <dgm:cxn modelId="{3D0B1D4C-E291-4FF9-9E0F-22117BD17C56}" type="presParOf" srcId="{E2C17B3F-4C59-4B22-B878-C7FEAFA7C700}" destId="{E173C2C7-1AB9-4496-A0A7-BC0D69501739}" srcOrd="1" destOrd="0" presId="urn:microsoft.com/office/officeart/2005/8/layout/hierarchy6"/>
    <dgm:cxn modelId="{D5D5ABD0-F9FE-47E2-8649-777B1FCF848B}" type="presParOf" srcId="{E173C2C7-1AB9-4496-A0A7-BC0D69501739}" destId="{E287D064-BFF2-4AE4-ADCF-86B0C755D1F0}" srcOrd="0" destOrd="0" presId="urn:microsoft.com/office/officeart/2005/8/layout/hierarchy6"/>
    <dgm:cxn modelId="{A7A1F039-A177-489C-86FD-3C3CFCD20DB2}" type="presParOf" srcId="{E173C2C7-1AB9-4496-A0A7-BC0D69501739}" destId="{415F11C4-3701-45DF-890D-F743261887A2}" srcOrd="1" destOrd="0" presId="urn:microsoft.com/office/officeart/2005/8/layout/hierarchy6"/>
    <dgm:cxn modelId="{9FF8D09D-6DE1-456B-A5A9-D9F845B47A5C}" type="presParOf" srcId="{415F11C4-3701-45DF-890D-F743261887A2}" destId="{BD80517A-F496-4C46-B9A7-9B4C285DF145}" srcOrd="0" destOrd="0" presId="urn:microsoft.com/office/officeart/2005/8/layout/hierarchy6"/>
    <dgm:cxn modelId="{67B5E499-508D-4FBA-A7AD-B5908ED0FE01}" type="presParOf" srcId="{415F11C4-3701-45DF-890D-F743261887A2}" destId="{5592CF24-9BA8-48A3-B594-9265A6BA916A}" srcOrd="1" destOrd="0" presId="urn:microsoft.com/office/officeart/2005/8/layout/hierarchy6"/>
    <dgm:cxn modelId="{72076CFB-3440-4510-9874-F5B5DD1E3102}" type="presParOf" srcId="{5592CF24-9BA8-48A3-B594-9265A6BA916A}" destId="{5EDB2717-116D-4BB1-870A-4D1FE7C84A8F}" srcOrd="0" destOrd="0" presId="urn:microsoft.com/office/officeart/2005/8/layout/hierarchy6"/>
    <dgm:cxn modelId="{36A8339B-56D9-4C1A-9763-4A578B27B658}" type="presParOf" srcId="{5592CF24-9BA8-48A3-B594-9265A6BA916A}" destId="{1A4FD99B-01BA-4D35-A2EF-95C909258CF4}" srcOrd="1" destOrd="0" presId="urn:microsoft.com/office/officeart/2005/8/layout/hierarchy6"/>
    <dgm:cxn modelId="{909BFE71-C617-4D90-8288-E589707D0015}" type="presParOf" srcId="{1A4FD99B-01BA-4D35-A2EF-95C909258CF4}" destId="{7C94ADBF-A0A4-4566-AB39-A872ADC0ECF9}" srcOrd="0" destOrd="0" presId="urn:microsoft.com/office/officeart/2005/8/layout/hierarchy6"/>
    <dgm:cxn modelId="{6845FC1D-8936-4E33-8BE0-C47722844ED1}" type="presParOf" srcId="{1A4FD99B-01BA-4D35-A2EF-95C909258CF4}" destId="{8D169BC0-E613-4BEB-80E2-63F804D00AD3}" srcOrd="1" destOrd="0" presId="urn:microsoft.com/office/officeart/2005/8/layout/hierarchy6"/>
    <dgm:cxn modelId="{83D6E1AC-2675-4FCE-B099-C3D9571DC0A7}" type="presParOf" srcId="{E173C2C7-1AB9-4496-A0A7-BC0D69501739}" destId="{24A346AC-C571-4ACB-BB80-7DA0B7D9CA75}" srcOrd="2" destOrd="0" presId="urn:microsoft.com/office/officeart/2005/8/layout/hierarchy6"/>
    <dgm:cxn modelId="{83C537B9-683D-4345-9339-AC9C4CA042DF}" type="presParOf" srcId="{E173C2C7-1AB9-4496-A0A7-BC0D69501739}" destId="{FA0AD609-5D40-4914-AAFC-6FBE0E999E58}" srcOrd="3" destOrd="0" presId="urn:microsoft.com/office/officeart/2005/8/layout/hierarchy6"/>
    <dgm:cxn modelId="{218C8A25-7E09-4B77-8464-996CFE50EF08}" type="presParOf" srcId="{FA0AD609-5D40-4914-AAFC-6FBE0E999E58}" destId="{A98F9358-08BB-4F27-BB28-0F8F65C42837}" srcOrd="0" destOrd="0" presId="urn:microsoft.com/office/officeart/2005/8/layout/hierarchy6"/>
    <dgm:cxn modelId="{0347A939-B4B4-40A8-B019-D9363E80BED6}" type="presParOf" srcId="{FA0AD609-5D40-4914-AAFC-6FBE0E999E58}" destId="{5E60D583-972B-4B18-B4E6-DE107EFB2C0B}" srcOrd="1" destOrd="0" presId="urn:microsoft.com/office/officeart/2005/8/layout/hierarchy6"/>
    <dgm:cxn modelId="{FA7192F6-F54A-4CDB-A555-C2F90BC7200B}" type="presParOf" srcId="{5E60D583-972B-4B18-B4E6-DE107EFB2C0B}" destId="{4B32E35B-943D-4A8E-B337-64E03539530B}" srcOrd="0" destOrd="0" presId="urn:microsoft.com/office/officeart/2005/8/layout/hierarchy6"/>
    <dgm:cxn modelId="{3C688D1A-A7F7-47BD-8D18-A4D9FE5D5230}" type="presParOf" srcId="{5E60D583-972B-4B18-B4E6-DE107EFB2C0B}" destId="{0ABB1939-4DD8-49A1-8FD6-9AC88E16912C}" srcOrd="1" destOrd="0" presId="urn:microsoft.com/office/officeart/2005/8/layout/hierarchy6"/>
    <dgm:cxn modelId="{BDE47910-8F58-499F-9D24-21583C11F3E5}" type="presParOf" srcId="{0ABB1939-4DD8-49A1-8FD6-9AC88E16912C}" destId="{1B0E0CB6-AB0A-4298-B500-4B8B0CC16228}" srcOrd="0" destOrd="0" presId="urn:microsoft.com/office/officeart/2005/8/layout/hierarchy6"/>
    <dgm:cxn modelId="{4C65220B-B6B7-4FE9-B447-AC4F96559F37}" type="presParOf" srcId="{0ABB1939-4DD8-49A1-8FD6-9AC88E16912C}" destId="{EEE2FDED-FF7B-4754-BF8F-8EB97796AE0B}" srcOrd="1" destOrd="0" presId="urn:microsoft.com/office/officeart/2005/8/layout/hierarchy6"/>
    <dgm:cxn modelId="{E84D697F-0262-48A8-AF1B-7056D89F6D91}" type="presParOf" srcId="{D1B84E16-6DA3-4395-B34A-3A6A34690432}" destId="{5FA9E88F-4A08-42B0-86EB-524B75773F1E}" srcOrd="2" destOrd="0" presId="urn:microsoft.com/office/officeart/2005/8/layout/hierarchy6"/>
    <dgm:cxn modelId="{577E3435-2AE1-4EF3-B358-31E82823B438}" type="presParOf" srcId="{D1B84E16-6DA3-4395-B34A-3A6A34690432}" destId="{E86BB28F-2D9C-4B2D-AD53-339627B67856}" srcOrd="3" destOrd="0" presId="urn:microsoft.com/office/officeart/2005/8/layout/hierarchy6"/>
    <dgm:cxn modelId="{6781DEE8-D5CA-4958-9376-5DDF3D7AB6AD}" type="presParOf" srcId="{E86BB28F-2D9C-4B2D-AD53-339627B67856}" destId="{EA342951-5225-4043-850D-A46E377A6015}" srcOrd="0" destOrd="0" presId="urn:microsoft.com/office/officeart/2005/8/layout/hierarchy6"/>
    <dgm:cxn modelId="{8031155E-209A-4448-A2A6-2B2232DD6A30}" type="presParOf" srcId="{E86BB28F-2D9C-4B2D-AD53-339627B67856}" destId="{276E29ED-233C-47EB-B7FC-5207C7B698DA}" srcOrd="1" destOrd="0" presId="urn:microsoft.com/office/officeart/2005/8/layout/hierarchy6"/>
    <dgm:cxn modelId="{0FFFB321-BDA0-489A-84CA-D5924D9CBB2D}" type="presParOf" srcId="{276E29ED-233C-47EB-B7FC-5207C7B698DA}" destId="{4F6D0624-3B5F-4273-8E04-3337B934E9F4}" srcOrd="0" destOrd="0" presId="urn:microsoft.com/office/officeart/2005/8/layout/hierarchy6"/>
    <dgm:cxn modelId="{856AB364-7CA5-4E97-9AAA-C0C68DE8CB62}" type="presParOf" srcId="{276E29ED-233C-47EB-B7FC-5207C7B698DA}" destId="{1C0EEBD9-8D30-48B7-A9D3-D0FF135F5A2C}" srcOrd="1" destOrd="0" presId="urn:microsoft.com/office/officeart/2005/8/layout/hierarchy6"/>
    <dgm:cxn modelId="{B598911C-47F5-40DE-914E-27B092CD7CB1}" type="presParOf" srcId="{1C0EEBD9-8D30-48B7-A9D3-D0FF135F5A2C}" destId="{4BFAB597-BB13-4C73-B08A-1FE49A00C765}" srcOrd="0" destOrd="0" presId="urn:microsoft.com/office/officeart/2005/8/layout/hierarchy6"/>
    <dgm:cxn modelId="{0AECD24C-1706-47D3-9AA5-FE54A62E5D40}" type="presParOf" srcId="{1C0EEBD9-8D30-48B7-A9D3-D0FF135F5A2C}" destId="{CD455E44-C80F-4A2D-88DD-2E75B814CB7F}" srcOrd="1" destOrd="0" presId="urn:microsoft.com/office/officeart/2005/8/layout/hierarchy6"/>
    <dgm:cxn modelId="{2A279B8A-85E1-47C8-8B40-8C83E5689A0B}" type="presParOf" srcId="{CD455E44-C80F-4A2D-88DD-2E75B814CB7F}" destId="{CA87DC68-EAAF-41BF-A093-91C03FBC681B}" srcOrd="0" destOrd="0" presId="urn:microsoft.com/office/officeart/2005/8/layout/hierarchy6"/>
    <dgm:cxn modelId="{1E987CED-AF46-441C-8D1E-EFB7243B006C}" type="presParOf" srcId="{CD455E44-C80F-4A2D-88DD-2E75B814CB7F}" destId="{4791812C-451D-43B1-8774-0ED265C941C3}" srcOrd="1" destOrd="0" presId="urn:microsoft.com/office/officeart/2005/8/layout/hierarchy6"/>
    <dgm:cxn modelId="{8827EA2A-D006-41DA-90C9-A4A535E97BA0}" type="presParOf" srcId="{4791812C-451D-43B1-8774-0ED265C941C3}" destId="{44618906-A01F-445C-BE41-D0A4A78A97ED}" srcOrd="0" destOrd="0" presId="urn:microsoft.com/office/officeart/2005/8/layout/hierarchy6"/>
    <dgm:cxn modelId="{FACCE141-0809-4DDC-87A2-64F959AA3D32}" type="presParOf" srcId="{4791812C-451D-43B1-8774-0ED265C941C3}" destId="{086F10BD-6D58-4493-830E-89CDF79127E9}" srcOrd="1" destOrd="0" presId="urn:microsoft.com/office/officeart/2005/8/layout/hierarchy6"/>
    <dgm:cxn modelId="{801AB010-84CF-4121-AE9F-394C1E38ADA4}" type="presParOf" srcId="{276E29ED-233C-47EB-B7FC-5207C7B698DA}" destId="{C5EFF7E2-B434-4A51-A4FC-7B0B30107999}" srcOrd="2" destOrd="0" presId="urn:microsoft.com/office/officeart/2005/8/layout/hierarchy6"/>
    <dgm:cxn modelId="{F8CCE958-566B-4461-9871-BF1C13EAB5DD}" type="presParOf" srcId="{276E29ED-233C-47EB-B7FC-5207C7B698DA}" destId="{A394FC52-01EF-43AF-B6B5-5A99364F21B5}" srcOrd="3" destOrd="0" presId="urn:microsoft.com/office/officeart/2005/8/layout/hierarchy6"/>
    <dgm:cxn modelId="{E11D99CE-E516-4739-AFD9-35475B4F2439}" type="presParOf" srcId="{A394FC52-01EF-43AF-B6B5-5A99364F21B5}" destId="{88C41CF5-B39A-43DC-89ED-742C47C5DFB8}" srcOrd="0" destOrd="0" presId="urn:microsoft.com/office/officeart/2005/8/layout/hierarchy6"/>
    <dgm:cxn modelId="{56071C33-7803-4F61-9D27-49033B8D7606}" type="presParOf" srcId="{A394FC52-01EF-43AF-B6B5-5A99364F21B5}" destId="{B7AE5127-124B-4AA1-8D9D-4A08BECAF58A}" srcOrd="1" destOrd="0" presId="urn:microsoft.com/office/officeart/2005/8/layout/hierarchy6"/>
    <dgm:cxn modelId="{E518FE5E-5CA9-410E-8F3B-D54B2480BB1B}" type="presParOf" srcId="{B7AE5127-124B-4AA1-8D9D-4A08BECAF58A}" destId="{19867A91-961C-4FF3-8C5C-FC8FE141C938}" srcOrd="0" destOrd="0" presId="urn:microsoft.com/office/officeart/2005/8/layout/hierarchy6"/>
    <dgm:cxn modelId="{4173A3A4-9E3D-4AEE-BBF1-65C626E4DFC6}" type="presParOf" srcId="{B7AE5127-124B-4AA1-8D9D-4A08BECAF58A}" destId="{1F35C69E-F3C4-40D2-8D63-9785B96A0DE9}" srcOrd="1" destOrd="0" presId="urn:microsoft.com/office/officeart/2005/8/layout/hierarchy6"/>
    <dgm:cxn modelId="{A38C7F42-0730-469F-AB51-71E4494AA5F9}" type="presParOf" srcId="{1F35C69E-F3C4-40D2-8D63-9785B96A0DE9}" destId="{C4EB5490-8C98-43F7-BF50-44164A573FC9}" srcOrd="0" destOrd="0" presId="urn:microsoft.com/office/officeart/2005/8/layout/hierarchy6"/>
    <dgm:cxn modelId="{0D642617-E529-4DC5-B651-9AEE59456ECF}" type="presParOf" srcId="{1F35C69E-F3C4-40D2-8D63-9785B96A0DE9}" destId="{2283CBC0-5830-4D21-BFF4-257B036EBAFE}" srcOrd="1" destOrd="0" presId="urn:microsoft.com/office/officeart/2005/8/layout/hierarchy6"/>
    <dgm:cxn modelId="{3B9087D7-349A-4CB7-BA15-9BB37812B6C7}" type="presParOf" srcId="{7EE08278-F461-4720-9059-15C4F10B9997}" destId="{31F7A18C-F8F3-46D4-93C1-477D76F59250}" srcOrd="1" destOrd="0" presId="urn:microsoft.com/office/officeart/2005/8/layout/hierarchy6"/>
    <dgm:cxn modelId="{51C20625-1DDC-4B87-906F-A0CB8EE41173}" type="presParOf" srcId="{31F7A18C-F8F3-46D4-93C1-477D76F59250}" destId="{4BEB8BAF-D44D-4A45-B382-B0E3B922D018}" srcOrd="0" destOrd="0" presId="urn:microsoft.com/office/officeart/2005/8/layout/hierarchy6"/>
    <dgm:cxn modelId="{7CAC9230-240C-4FFB-A734-B3E9311FD19C}" type="presParOf" srcId="{4BEB8BAF-D44D-4A45-B382-B0E3B922D018}" destId="{CA90444B-0C32-4BA0-B2A1-7B69E770F823}" srcOrd="0" destOrd="0" presId="urn:microsoft.com/office/officeart/2005/8/layout/hierarchy6"/>
    <dgm:cxn modelId="{9DB60971-868D-4C8D-9BEE-A34C388F2417}" type="presParOf" srcId="{4BEB8BAF-D44D-4A45-B382-B0E3B922D018}" destId="{84474A2E-660F-41E4-8EB8-CFA7643445A4}" srcOrd="1" destOrd="0" presId="urn:microsoft.com/office/officeart/2005/8/layout/hierarchy6"/>
    <dgm:cxn modelId="{86D686E6-7D66-47AD-8870-504FB05E97E3}" type="presParOf" srcId="{31F7A18C-F8F3-46D4-93C1-477D76F59250}" destId="{F4262708-C5A0-4919-A7A4-D461D6A05731}" srcOrd="1" destOrd="0" presId="urn:microsoft.com/office/officeart/2005/8/layout/hierarchy6"/>
    <dgm:cxn modelId="{86926035-74D3-4365-9DE6-8AC24BACC410}" type="presParOf" srcId="{F4262708-C5A0-4919-A7A4-D461D6A05731}" destId="{4C9E1458-756D-4336-BA29-A3AB67F37E6C}" srcOrd="0" destOrd="0" presId="urn:microsoft.com/office/officeart/2005/8/layout/hierarchy6"/>
    <dgm:cxn modelId="{E8791FA2-6070-413A-9346-EE7EF700FC99}" type="presParOf" srcId="{31F7A18C-F8F3-46D4-93C1-477D76F59250}" destId="{65571A56-A476-4138-BA6E-865563CC77AC}" srcOrd="2" destOrd="0" presId="urn:microsoft.com/office/officeart/2005/8/layout/hierarchy6"/>
    <dgm:cxn modelId="{E1F39046-ED77-4429-970A-355125E707CC}" type="presParOf" srcId="{65571A56-A476-4138-BA6E-865563CC77AC}" destId="{75F43F4F-3470-4DA2-82F1-729A7AD48133}" srcOrd="0" destOrd="0" presId="urn:microsoft.com/office/officeart/2005/8/layout/hierarchy6"/>
    <dgm:cxn modelId="{DF4F7634-BCF5-4038-8066-1F491338907E}" type="presParOf" srcId="{65571A56-A476-4138-BA6E-865563CC77AC}" destId="{7E8DBB14-48A3-42F0-BF5D-7FCC6FF2DD92}" srcOrd="1" destOrd="0" presId="urn:microsoft.com/office/officeart/2005/8/layout/hierarchy6"/>
    <dgm:cxn modelId="{F80FDE07-79F2-4D8B-9483-035F0E57E30C}" type="presParOf" srcId="{31F7A18C-F8F3-46D4-93C1-477D76F59250}" destId="{3D3EEE98-565B-4C54-9B7F-FB98BA82AE29}" srcOrd="3" destOrd="0" presId="urn:microsoft.com/office/officeart/2005/8/layout/hierarchy6"/>
    <dgm:cxn modelId="{7B35B5B5-48CA-4474-8D01-2FAB68138451}" type="presParOf" srcId="{3D3EEE98-565B-4C54-9B7F-FB98BA82AE29}" destId="{E7F41647-14BE-4336-8B3E-9556F431B895}" srcOrd="0" destOrd="0" presId="urn:microsoft.com/office/officeart/2005/8/layout/hierarchy6"/>
    <dgm:cxn modelId="{B365099F-123C-4DB3-B1B6-8AC2A122CA34}" type="presParOf" srcId="{31F7A18C-F8F3-46D4-93C1-477D76F59250}" destId="{AB2F79F8-7E79-48DA-AD1F-6AC60C515F6B}" srcOrd="4" destOrd="0" presId="urn:microsoft.com/office/officeart/2005/8/layout/hierarchy6"/>
    <dgm:cxn modelId="{1D838BD3-867D-43DF-8E1B-EE93B337384D}" type="presParOf" srcId="{AB2F79F8-7E79-48DA-AD1F-6AC60C515F6B}" destId="{FB014A22-E499-45BF-9D65-296E0E9D6003}" srcOrd="0" destOrd="0" presId="urn:microsoft.com/office/officeart/2005/8/layout/hierarchy6"/>
    <dgm:cxn modelId="{197A0EB7-A266-42E6-8903-20BA3F93CFEC}" type="presParOf" srcId="{AB2F79F8-7E79-48DA-AD1F-6AC60C515F6B}" destId="{3C0C61C0-BA7F-4BA8-9C83-D589B5C3830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20ADA0-6621-4B4E-85EF-0A2FFDB97D35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C4C7E597-1C53-43D7-838D-70CF34235BD0}">
      <dgm:prSet phldrT="[نص]"/>
      <dgm:spPr/>
      <dgm:t>
        <a:bodyPr/>
        <a:lstStyle/>
        <a:p>
          <a:pPr rtl="1"/>
          <a:r>
            <a:rPr lang="en-US" dirty="0"/>
            <a:t>giardiasis</a:t>
          </a:r>
          <a:endParaRPr lang="ar-SA" dirty="0"/>
        </a:p>
      </dgm:t>
    </dgm:pt>
    <dgm:pt modelId="{C66F38FE-BB12-4E08-B068-FF21B4694C44}" type="parTrans" cxnId="{F45B573E-3414-4025-B76E-B08767D8B55E}">
      <dgm:prSet/>
      <dgm:spPr/>
      <dgm:t>
        <a:bodyPr/>
        <a:lstStyle/>
        <a:p>
          <a:pPr rtl="1"/>
          <a:endParaRPr lang="ar-SA"/>
        </a:p>
      </dgm:t>
    </dgm:pt>
    <dgm:pt modelId="{D3D4D257-E77B-4D50-B3E7-20FB7C5F65FF}" type="sibTrans" cxnId="{F45B573E-3414-4025-B76E-B08767D8B55E}">
      <dgm:prSet/>
      <dgm:spPr/>
      <dgm:t>
        <a:bodyPr/>
        <a:lstStyle/>
        <a:p>
          <a:pPr rtl="1"/>
          <a:endParaRPr lang="ar-SA"/>
        </a:p>
      </dgm:t>
    </dgm:pt>
    <dgm:pt modelId="{F6F42687-2B3D-4E92-9D1C-8AE43BEC00BD}">
      <dgm:prSet phldrT="[نص]" phldr="1"/>
      <dgm:spPr/>
      <dgm:t>
        <a:bodyPr/>
        <a:lstStyle/>
        <a:p>
          <a:pPr rtl="1"/>
          <a:endParaRPr lang="ar-SA"/>
        </a:p>
      </dgm:t>
    </dgm:pt>
    <dgm:pt modelId="{F238C97B-4138-4459-8699-CFD6332BC443}" type="parTrans" cxnId="{387531F9-E440-4D8B-9C81-CDF49926A809}">
      <dgm:prSet/>
      <dgm:spPr/>
      <dgm:t>
        <a:bodyPr/>
        <a:lstStyle/>
        <a:p>
          <a:pPr rtl="1"/>
          <a:endParaRPr lang="ar-SA"/>
        </a:p>
      </dgm:t>
    </dgm:pt>
    <dgm:pt modelId="{5D7300A2-4968-4155-8CEA-05E3CD2572A9}" type="sibTrans" cxnId="{387531F9-E440-4D8B-9C81-CDF49926A809}">
      <dgm:prSet/>
      <dgm:spPr/>
      <dgm:t>
        <a:bodyPr/>
        <a:lstStyle/>
        <a:p>
          <a:pPr rtl="1"/>
          <a:endParaRPr lang="ar-SA"/>
        </a:p>
      </dgm:t>
    </dgm:pt>
    <dgm:pt modelId="{91A275B4-5299-44C7-BE3F-3D4909670220}">
      <dgm:prSet phldrT="[نص]" phldr="1"/>
      <dgm:spPr/>
      <dgm:t>
        <a:bodyPr/>
        <a:lstStyle/>
        <a:p>
          <a:pPr rtl="1"/>
          <a:endParaRPr lang="ar-SA"/>
        </a:p>
      </dgm:t>
    </dgm:pt>
    <dgm:pt modelId="{7B222A60-72D3-4680-B0CC-41600ED88D73}" type="parTrans" cxnId="{0DCB4614-117B-4092-9C09-2FE1EA8A6F92}">
      <dgm:prSet/>
      <dgm:spPr/>
      <dgm:t>
        <a:bodyPr/>
        <a:lstStyle/>
        <a:p>
          <a:pPr rtl="1"/>
          <a:endParaRPr lang="ar-SA"/>
        </a:p>
      </dgm:t>
    </dgm:pt>
    <dgm:pt modelId="{781BBAF7-0991-4498-8288-743B262B5F7B}" type="sibTrans" cxnId="{0DCB4614-117B-4092-9C09-2FE1EA8A6F92}">
      <dgm:prSet/>
      <dgm:spPr/>
      <dgm:t>
        <a:bodyPr/>
        <a:lstStyle/>
        <a:p>
          <a:pPr rtl="1"/>
          <a:endParaRPr lang="ar-SA"/>
        </a:p>
      </dgm:t>
    </dgm:pt>
    <dgm:pt modelId="{0DB2ACFD-E044-4EDD-8C18-2A3DBF9CF1D6}" type="pres">
      <dgm:prSet presAssocID="{4920ADA0-6621-4B4E-85EF-0A2FFDB97D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2B092-F71D-4886-AA48-D05898A559F7}" type="pres">
      <dgm:prSet presAssocID="{C4C7E597-1C53-43D7-838D-70CF34235BD0}" presName="centerShape" presStyleLbl="node0" presStyleIdx="0" presStyleCnt="1"/>
      <dgm:spPr/>
      <dgm:t>
        <a:bodyPr/>
        <a:lstStyle/>
        <a:p>
          <a:endParaRPr lang="en-US"/>
        </a:p>
      </dgm:t>
    </dgm:pt>
    <dgm:pt modelId="{55ECFBB7-4F83-4B90-A946-4B5967BFA008}" type="pres">
      <dgm:prSet presAssocID="{F238C97B-4138-4459-8699-CFD6332BC443}" presName="parTrans" presStyleLbl="sibTrans2D1" presStyleIdx="0" presStyleCnt="2"/>
      <dgm:spPr/>
      <dgm:t>
        <a:bodyPr/>
        <a:lstStyle/>
        <a:p>
          <a:endParaRPr lang="en-US"/>
        </a:p>
      </dgm:t>
    </dgm:pt>
    <dgm:pt modelId="{A15B05DE-95DC-4683-AB9E-3406C75D8D16}" type="pres">
      <dgm:prSet presAssocID="{F238C97B-4138-4459-8699-CFD6332BC44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3CFC08A-2756-4FBE-BA2F-2B927421A66B}" type="pres">
      <dgm:prSet presAssocID="{F6F42687-2B3D-4E92-9D1C-8AE43BEC00BD}" presName="node" presStyleLbl="node1" presStyleIdx="0" presStyleCnt="2" custRadScaleRad="104269" custRadScaleInc="6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297EE-8A73-4738-89B9-E763E372A7BA}" type="pres">
      <dgm:prSet presAssocID="{7B222A60-72D3-4680-B0CC-41600ED88D73}" presName="parTrans" presStyleLbl="sibTrans2D1" presStyleIdx="1" presStyleCnt="2"/>
      <dgm:spPr/>
      <dgm:t>
        <a:bodyPr/>
        <a:lstStyle/>
        <a:p>
          <a:endParaRPr lang="en-US"/>
        </a:p>
      </dgm:t>
    </dgm:pt>
    <dgm:pt modelId="{CFD92E77-930D-4633-AB27-30C563F0DB01}" type="pres">
      <dgm:prSet presAssocID="{7B222A60-72D3-4680-B0CC-41600ED88D7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1051341-3912-49DB-8EDE-68D9EE85DBC8}" type="pres">
      <dgm:prSet presAssocID="{91A275B4-5299-44C7-BE3F-3D4909670220}" presName="node" presStyleLbl="node1" presStyleIdx="1" presStyleCnt="2" custRadScaleRad="116436" custRadScaleInc="62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22E62-C78A-47F0-920A-9E861EF0BB38}" type="presOf" srcId="{C4C7E597-1C53-43D7-838D-70CF34235BD0}" destId="{4162B092-F71D-4886-AA48-D05898A559F7}" srcOrd="0" destOrd="0" presId="urn:microsoft.com/office/officeart/2005/8/layout/radial5"/>
    <dgm:cxn modelId="{15E82E48-D622-4C9F-8354-9F4A8059F9E4}" type="presOf" srcId="{91A275B4-5299-44C7-BE3F-3D4909670220}" destId="{E1051341-3912-49DB-8EDE-68D9EE85DBC8}" srcOrd="0" destOrd="0" presId="urn:microsoft.com/office/officeart/2005/8/layout/radial5"/>
    <dgm:cxn modelId="{9DB05AC0-64A2-4D9F-A5D2-6D5965736A50}" type="presOf" srcId="{F238C97B-4138-4459-8699-CFD6332BC443}" destId="{A15B05DE-95DC-4683-AB9E-3406C75D8D16}" srcOrd="1" destOrd="0" presId="urn:microsoft.com/office/officeart/2005/8/layout/radial5"/>
    <dgm:cxn modelId="{F45B573E-3414-4025-B76E-B08767D8B55E}" srcId="{4920ADA0-6621-4B4E-85EF-0A2FFDB97D35}" destId="{C4C7E597-1C53-43D7-838D-70CF34235BD0}" srcOrd="0" destOrd="0" parTransId="{C66F38FE-BB12-4E08-B068-FF21B4694C44}" sibTransId="{D3D4D257-E77B-4D50-B3E7-20FB7C5F65FF}"/>
    <dgm:cxn modelId="{E4675107-0B01-4062-8CFD-CBEA9789CDDF}" type="presOf" srcId="{F238C97B-4138-4459-8699-CFD6332BC443}" destId="{55ECFBB7-4F83-4B90-A946-4B5967BFA008}" srcOrd="0" destOrd="0" presId="urn:microsoft.com/office/officeart/2005/8/layout/radial5"/>
    <dgm:cxn modelId="{A0232A82-48DE-4C50-857B-9DD5BE5BBD3B}" type="presOf" srcId="{7B222A60-72D3-4680-B0CC-41600ED88D73}" destId="{D1F297EE-8A73-4738-89B9-E763E372A7BA}" srcOrd="0" destOrd="0" presId="urn:microsoft.com/office/officeart/2005/8/layout/radial5"/>
    <dgm:cxn modelId="{E7452148-1EDA-40FD-840C-9A288C87B1A4}" type="presOf" srcId="{4920ADA0-6621-4B4E-85EF-0A2FFDB97D35}" destId="{0DB2ACFD-E044-4EDD-8C18-2A3DBF9CF1D6}" srcOrd="0" destOrd="0" presId="urn:microsoft.com/office/officeart/2005/8/layout/radial5"/>
    <dgm:cxn modelId="{0DCB4614-117B-4092-9C09-2FE1EA8A6F92}" srcId="{C4C7E597-1C53-43D7-838D-70CF34235BD0}" destId="{91A275B4-5299-44C7-BE3F-3D4909670220}" srcOrd="1" destOrd="0" parTransId="{7B222A60-72D3-4680-B0CC-41600ED88D73}" sibTransId="{781BBAF7-0991-4498-8288-743B262B5F7B}"/>
    <dgm:cxn modelId="{7AE0F2A5-F12E-42C6-90C0-60DEF5199D6F}" type="presOf" srcId="{F6F42687-2B3D-4E92-9D1C-8AE43BEC00BD}" destId="{13CFC08A-2756-4FBE-BA2F-2B927421A66B}" srcOrd="0" destOrd="0" presId="urn:microsoft.com/office/officeart/2005/8/layout/radial5"/>
    <dgm:cxn modelId="{C46452A8-BE36-4B79-968C-6374149DEAA8}" type="presOf" srcId="{7B222A60-72D3-4680-B0CC-41600ED88D73}" destId="{CFD92E77-930D-4633-AB27-30C563F0DB01}" srcOrd="1" destOrd="0" presId="urn:microsoft.com/office/officeart/2005/8/layout/radial5"/>
    <dgm:cxn modelId="{387531F9-E440-4D8B-9C81-CDF49926A809}" srcId="{C4C7E597-1C53-43D7-838D-70CF34235BD0}" destId="{F6F42687-2B3D-4E92-9D1C-8AE43BEC00BD}" srcOrd="0" destOrd="0" parTransId="{F238C97B-4138-4459-8699-CFD6332BC443}" sibTransId="{5D7300A2-4968-4155-8CEA-05E3CD2572A9}"/>
    <dgm:cxn modelId="{87181457-CAE4-4396-9A8C-F7FC2A03FF89}" type="presParOf" srcId="{0DB2ACFD-E044-4EDD-8C18-2A3DBF9CF1D6}" destId="{4162B092-F71D-4886-AA48-D05898A559F7}" srcOrd="0" destOrd="0" presId="urn:microsoft.com/office/officeart/2005/8/layout/radial5"/>
    <dgm:cxn modelId="{53E280E8-BFD3-4B45-9136-960F8A7EFD4C}" type="presParOf" srcId="{0DB2ACFD-E044-4EDD-8C18-2A3DBF9CF1D6}" destId="{55ECFBB7-4F83-4B90-A946-4B5967BFA008}" srcOrd="1" destOrd="0" presId="urn:microsoft.com/office/officeart/2005/8/layout/radial5"/>
    <dgm:cxn modelId="{187F67AD-0C22-49F3-A0C1-1CE4ABA3D8BF}" type="presParOf" srcId="{55ECFBB7-4F83-4B90-A946-4B5967BFA008}" destId="{A15B05DE-95DC-4683-AB9E-3406C75D8D16}" srcOrd="0" destOrd="0" presId="urn:microsoft.com/office/officeart/2005/8/layout/radial5"/>
    <dgm:cxn modelId="{50E52AD6-3F38-4DAF-85DF-45B458C4E046}" type="presParOf" srcId="{0DB2ACFD-E044-4EDD-8C18-2A3DBF9CF1D6}" destId="{13CFC08A-2756-4FBE-BA2F-2B927421A66B}" srcOrd="2" destOrd="0" presId="urn:microsoft.com/office/officeart/2005/8/layout/radial5"/>
    <dgm:cxn modelId="{90A842BF-D454-4905-B3CA-B3353E1933B5}" type="presParOf" srcId="{0DB2ACFD-E044-4EDD-8C18-2A3DBF9CF1D6}" destId="{D1F297EE-8A73-4738-89B9-E763E372A7BA}" srcOrd="3" destOrd="0" presId="urn:microsoft.com/office/officeart/2005/8/layout/radial5"/>
    <dgm:cxn modelId="{9DE3A1D8-E77E-4AC5-A1D3-53383888D9AF}" type="presParOf" srcId="{D1F297EE-8A73-4738-89B9-E763E372A7BA}" destId="{CFD92E77-930D-4633-AB27-30C563F0DB01}" srcOrd="0" destOrd="0" presId="urn:microsoft.com/office/officeart/2005/8/layout/radial5"/>
    <dgm:cxn modelId="{FA2F8646-AE4F-4B51-8F42-C293AB57230E}" type="presParOf" srcId="{0DB2ACFD-E044-4EDD-8C18-2A3DBF9CF1D6}" destId="{E1051341-3912-49DB-8EDE-68D9EE85DBC8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54F0BE-393C-43B5-93A2-AFE369B01A43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1BFAACD4-0A25-402D-83D7-036B1E6315E2}">
      <dgm:prSet phldrT="[نص]" custT="1"/>
      <dgm:spPr/>
      <dgm:t>
        <a:bodyPr/>
        <a:lstStyle/>
        <a:p>
          <a:pPr rtl="1"/>
          <a:r>
            <a:rPr lang="en-US" sz="2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</a:t>
          </a:r>
          <a:r>
            <a:rPr lang="en-US" sz="4400" b="1" kern="1200" dirty="0"/>
            <a:t> </a:t>
          </a:r>
          <a:r>
            <a:rPr lang="en-US" sz="2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cause</a:t>
          </a:r>
          <a:endParaRPr lang="ar-SA" sz="2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C632C8-3A88-42FE-8D42-2618ACA45184}" type="parTrans" cxnId="{09F5F8E1-D79D-493F-ADB9-8AB7C6AC095F}">
      <dgm:prSet/>
      <dgm:spPr/>
      <dgm:t>
        <a:bodyPr/>
        <a:lstStyle/>
        <a:p>
          <a:pPr rtl="1"/>
          <a:endParaRPr lang="ar-SA"/>
        </a:p>
      </dgm:t>
    </dgm:pt>
    <dgm:pt modelId="{4A8099C0-0472-4525-8499-2AD4A660AF54}" type="sibTrans" cxnId="{09F5F8E1-D79D-493F-ADB9-8AB7C6AC095F}">
      <dgm:prSet/>
      <dgm:spPr/>
      <dgm:t>
        <a:bodyPr/>
        <a:lstStyle/>
        <a:p>
          <a:pPr rtl="1"/>
          <a:endParaRPr lang="ar-SA"/>
        </a:p>
      </dgm:t>
    </dgm:pt>
    <dgm:pt modelId="{78033B3B-E281-42E7-81A8-A9856D1130AA}">
      <dgm:prSet phldrT="[نص]"/>
      <dgm:spPr/>
      <dgm:t>
        <a:bodyPr/>
        <a:lstStyle/>
        <a:p>
          <a:pPr rtl="1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diarrhea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5F9F4-2BFB-4848-9F28-CB48863C8C49}" type="parTrans" cxnId="{1D40A366-31C5-4166-ABAF-002A971D9974}">
      <dgm:prSet/>
      <dgm:spPr/>
      <dgm:t>
        <a:bodyPr/>
        <a:lstStyle/>
        <a:p>
          <a:pPr rtl="1"/>
          <a:endParaRPr lang="ar-SA"/>
        </a:p>
      </dgm:t>
    </dgm:pt>
    <dgm:pt modelId="{4DE82FF9-1DDE-4061-ADA9-B3A49D2D79BA}" type="sibTrans" cxnId="{1D40A366-31C5-4166-ABAF-002A971D9974}">
      <dgm:prSet/>
      <dgm:spPr/>
      <dgm:t>
        <a:bodyPr/>
        <a:lstStyle/>
        <a:p>
          <a:pPr rtl="1"/>
          <a:endParaRPr lang="ar-SA"/>
        </a:p>
      </dgm:t>
    </dgm:pt>
    <dgm:pt modelId="{669ED2CF-FC44-41E7-9E07-244C75F9D12C}">
      <dgm:prSet phldrT="[نص]" custT="1"/>
      <dgm:spPr/>
      <dgm:t>
        <a:bodyPr/>
        <a:lstStyle/>
        <a:p>
          <a:pPr rtl="1"/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vomiting</a:t>
          </a:r>
          <a:endParaRPr lang="ar-SA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F56C52-FE65-4B00-84F0-ECC7F25EEA86}" type="parTrans" cxnId="{18606BD5-0305-4437-8802-56C3BD04AE13}">
      <dgm:prSet/>
      <dgm:spPr/>
      <dgm:t>
        <a:bodyPr/>
        <a:lstStyle/>
        <a:p>
          <a:pPr rtl="1"/>
          <a:endParaRPr lang="ar-SA"/>
        </a:p>
      </dgm:t>
    </dgm:pt>
    <dgm:pt modelId="{034A7E6F-A256-4D4B-9502-56C65F8E3314}" type="sibTrans" cxnId="{18606BD5-0305-4437-8802-56C3BD04AE13}">
      <dgm:prSet/>
      <dgm:spPr/>
      <dgm:t>
        <a:bodyPr/>
        <a:lstStyle/>
        <a:p>
          <a:pPr rtl="1"/>
          <a:endParaRPr lang="ar-SA"/>
        </a:p>
      </dgm:t>
    </dgm:pt>
    <dgm:pt modelId="{94F85912-BE40-43B3-AB24-872AEA8D4FCB}">
      <dgm:prSet custT="1"/>
      <dgm:spPr/>
      <dgm:t>
        <a:bodyPr/>
        <a:lstStyle/>
        <a:p>
          <a:pPr rtl="1"/>
          <a:r>
            <a:rPr lang="ar-SA" sz="17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loss</a:t>
          </a:r>
          <a:r>
            <a:rPr lang="en-US" sz="17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</a:t>
          </a:r>
          <a:r>
            <a:rPr lang="en-US" sz="17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appetite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C07ADB-8A70-46C9-8F6E-A4941C0C1AC9}" type="parTrans" cxnId="{663A1B0C-D67F-4F3D-BFCB-B6572C981EF2}">
      <dgm:prSet/>
      <dgm:spPr/>
      <dgm:t>
        <a:bodyPr/>
        <a:lstStyle/>
        <a:p>
          <a:pPr rtl="1"/>
          <a:endParaRPr lang="ar-SA"/>
        </a:p>
      </dgm:t>
    </dgm:pt>
    <dgm:pt modelId="{ED3DAE9E-EE33-4F12-9CDF-AA00B11A50C0}" type="sibTrans" cxnId="{663A1B0C-D67F-4F3D-BFCB-B6572C981EF2}">
      <dgm:prSet/>
      <dgm:spPr/>
      <dgm:t>
        <a:bodyPr/>
        <a:lstStyle/>
        <a:p>
          <a:pPr rtl="1"/>
          <a:endParaRPr lang="ar-SA"/>
        </a:p>
      </dgm:t>
    </dgm:pt>
    <dgm:pt modelId="{404665E8-09D0-4636-975C-9A9441C2D5C7}">
      <dgm:prSet phldrT="[نص]" custT="1"/>
      <dgm:spPr/>
      <dgm:t>
        <a:bodyPr/>
        <a:lstStyle/>
        <a:p>
          <a:pPr rtl="1"/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Stomach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cramp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A895076-B508-47C1-B274-827705D163B5}" type="sibTrans" cxnId="{72ADCCA9-02AA-4DF7-B16F-50E846574FAD}">
      <dgm:prSet/>
      <dgm:spPr/>
      <dgm:t>
        <a:bodyPr/>
        <a:lstStyle/>
        <a:p>
          <a:pPr rtl="1"/>
          <a:endParaRPr lang="ar-SA"/>
        </a:p>
      </dgm:t>
    </dgm:pt>
    <dgm:pt modelId="{19B056F2-E34B-4D5B-AC00-F638DA7A464B}" type="parTrans" cxnId="{72ADCCA9-02AA-4DF7-B16F-50E846574FAD}">
      <dgm:prSet/>
      <dgm:spPr/>
      <dgm:t>
        <a:bodyPr/>
        <a:lstStyle/>
        <a:p>
          <a:pPr rtl="1"/>
          <a:endParaRPr lang="ar-SA"/>
        </a:p>
      </dgm:t>
    </dgm:pt>
    <dgm:pt modelId="{F9FE0E48-8C92-46E5-A939-7C9EADCCA02C}">
      <dgm:prSet custT="1"/>
      <dgm:spPr/>
      <dgm:t>
        <a:bodyPr/>
        <a:lstStyle/>
        <a:p>
          <a:pPr rtl="1"/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poor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absorption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nutrient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9556F3-2255-404A-8E3A-0771631F156B}" type="sibTrans" cxnId="{E21A6634-A61A-404D-B26E-93D922C28F16}">
      <dgm:prSet/>
      <dgm:spPr/>
      <dgm:t>
        <a:bodyPr/>
        <a:lstStyle/>
        <a:p>
          <a:pPr rtl="1"/>
          <a:endParaRPr lang="ar-SA"/>
        </a:p>
      </dgm:t>
    </dgm:pt>
    <dgm:pt modelId="{C59C0BED-3BAB-4811-97A9-CD0E1E77CB1C}" type="parTrans" cxnId="{E21A6634-A61A-404D-B26E-93D922C28F16}">
      <dgm:prSet/>
      <dgm:spPr/>
      <dgm:t>
        <a:bodyPr/>
        <a:lstStyle/>
        <a:p>
          <a:pPr rtl="1"/>
          <a:endParaRPr lang="ar-SA"/>
        </a:p>
      </dgm:t>
    </dgm:pt>
    <dgm:pt modelId="{888BB245-4FD8-420D-9F88-AE160812DC38}" type="pres">
      <dgm:prSet presAssocID="{6554F0BE-393C-43B5-93A2-AFE369B01A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FC518-4B40-42DB-9B85-7DDEC98B8919}" type="pres">
      <dgm:prSet presAssocID="{1BFAACD4-0A25-402D-83D7-036B1E6315E2}" presName="centerShape" presStyleLbl="node0" presStyleIdx="0" presStyleCnt="1" custScaleX="114110" custScaleY="106147" custLinFactNeighborX="-2434"/>
      <dgm:spPr/>
      <dgm:t>
        <a:bodyPr/>
        <a:lstStyle/>
        <a:p>
          <a:endParaRPr lang="en-US"/>
        </a:p>
      </dgm:t>
    </dgm:pt>
    <dgm:pt modelId="{01B433FD-4DC7-488C-A35E-0725BC8201BD}" type="pres">
      <dgm:prSet presAssocID="{28D5F9F4-2BFB-4848-9F28-CB48863C8C49}" presName="Name9" presStyleLbl="parChTrans1D2" presStyleIdx="0" presStyleCnt="5"/>
      <dgm:spPr/>
      <dgm:t>
        <a:bodyPr/>
        <a:lstStyle/>
        <a:p>
          <a:endParaRPr lang="en-US"/>
        </a:p>
      </dgm:t>
    </dgm:pt>
    <dgm:pt modelId="{46746124-51E6-4EC9-9F2D-551D8779103C}" type="pres">
      <dgm:prSet presAssocID="{28D5F9F4-2BFB-4848-9F28-CB48863C8C4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CBEB0E8-7BF8-48E9-BE6F-F6B50230AA3D}" type="pres">
      <dgm:prSet presAssocID="{78033B3B-E281-42E7-81A8-A9856D1130AA}" presName="node" presStyleLbl="node1" presStyleIdx="0" presStyleCnt="5" custRadScaleRad="92487" custRadScaleInc="24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BE78C-E9CE-40D5-9C9A-C018322C18FD}" type="pres">
      <dgm:prSet presAssocID="{0BC07ADB-8A70-46C9-8F6E-A4941C0C1AC9}" presName="Name9" presStyleLbl="parChTrans1D2" presStyleIdx="1" presStyleCnt="5"/>
      <dgm:spPr/>
      <dgm:t>
        <a:bodyPr/>
        <a:lstStyle/>
        <a:p>
          <a:endParaRPr lang="en-US"/>
        </a:p>
      </dgm:t>
    </dgm:pt>
    <dgm:pt modelId="{D5F64DF7-C618-4AB1-A460-8B44F7CA0C74}" type="pres">
      <dgm:prSet presAssocID="{0BC07ADB-8A70-46C9-8F6E-A4941C0C1AC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B4A1B19-6A7E-43CD-946C-C4BA13883CB2}" type="pres">
      <dgm:prSet presAssocID="{94F85912-BE40-43B3-AB24-872AEA8D4FCB}" presName="node" presStyleLbl="node1" presStyleIdx="1" presStyleCnt="5" custRadScaleRad="101672" custRadScaleInc="-36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CC70A-8A67-415B-8484-25DC8F75ACA5}" type="pres">
      <dgm:prSet presAssocID="{C59C0BED-3BAB-4811-97A9-CD0E1E77CB1C}" presName="Name9" presStyleLbl="parChTrans1D2" presStyleIdx="2" presStyleCnt="5"/>
      <dgm:spPr/>
      <dgm:t>
        <a:bodyPr/>
        <a:lstStyle/>
        <a:p>
          <a:endParaRPr lang="en-US"/>
        </a:p>
      </dgm:t>
    </dgm:pt>
    <dgm:pt modelId="{CC33EA2C-C0C2-4354-ABE5-02F7291988F5}" type="pres">
      <dgm:prSet presAssocID="{C59C0BED-3BAB-4811-97A9-CD0E1E77CB1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408D6C2-4F3F-4019-BF1E-27D5970EC7E2}" type="pres">
      <dgm:prSet presAssocID="{F9FE0E48-8C92-46E5-A939-7C9EADCCA02C}" presName="node" presStyleLbl="node1" presStyleIdx="2" presStyleCnt="5" custRadScaleRad="104137" custRadScaleInc="-108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6D518-15D0-4A6C-B7C9-653ED9A77335}" type="pres">
      <dgm:prSet presAssocID="{19B056F2-E34B-4D5B-AC00-F638DA7A464B}" presName="Name9" presStyleLbl="parChTrans1D2" presStyleIdx="3" presStyleCnt="5"/>
      <dgm:spPr/>
      <dgm:t>
        <a:bodyPr/>
        <a:lstStyle/>
        <a:p>
          <a:endParaRPr lang="en-US"/>
        </a:p>
      </dgm:t>
    </dgm:pt>
    <dgm:pt modelId="{70E591B5-AA9A-41CC-9DF8-178C52E00821}" type="pres">
      <dgm:prSet presAssocID="{19B056F2-E34B-4D5B-AC00-F638DA7A464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6B71CBF-9889-42A0-9EF0-71F88856FCCA}" type="pres">
      <dgm:prSet presAssocID="{404665E8-09D0-4636-975C-9A9441C2D5C7}" presName="node" presStyleLbl="node1" presStyleIdx="3" presStyleCnt="5" custRadScaleRad="104146" custRadScaleInc="-153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D62D7-2F53-404C-A728-6534DF62040E}" type="pres">
      <dgm:prSet presAssocID="{29F56C52-FE65-4B00-84F0-ECC7F25EEA86}" presName="Name9" presStyleLbl="parChTrans1D2" presStyleIdx="4" presStyleCnt="5"/>
      <dgm:spPr/>
      <dgm:t>
        <a:bodyPr/>
        <a:lstStyle/>
        <a:p>
          <a:endParaRPr lang="en-US"/>
        </a:p>
      </dgm:t>
    </dgm:pt>
    <dgm:pt modelId="{4D87929A-6075-4384-AE47-EB1F5F39E093}" type="pres">
      <dgm:prSet presAssocID="{29F56C52-FE65-4B00-84F0-ECC7F25EEA8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4B32A61-200E-4CA2-909C-29F3BBB4060D}" type="pres">
      <dgm:prSet presAssocID="{669ED2CF-FC44-41E7-9E07-244C75F9D12C}" presName="node" presStyleLbl="node1" presStyleIdx="4" presStyleCnt="5" custScaleX="114985" custScaleY="122128" custRadScaleRad="102323" custRadScaleInc="5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920F4-ACF1-40A0-B7DB-4A40A2A44857}" type="presOf" srcId="{94F85912-BE40-43B3-AB24-872AEA8D4FCB}" destId="{3B4A1B19-6A7E-43CD-946C-C4BA13883CB2}" srcOrd="0" destOrd="0" presId="urn:microsoft.com/office/officeart/2005/8/layout/radial1"/>
    <dgm:cxn modelId="{D152AC37-272B-40D4-8C9D-10DA3C7616DA}" type="presOf" srcId="{0BC07ADB-8A70-46C9-8F6E-A4941C0C1AC9}" destId="{D5F64DF7-C618-4AB1-A460-8B44F7CA0C74}" srcOrd="1" destOrd="0" presId="urn:microsoft.com/office/officeart/2005/8/layout/radial1"/>
    <dgm:cxn modelId="{1E91FE5B-E926-417D-ABFD-0534A550A146}" type="presOf" srcId="{0BC07ADB-8A70-46C9-8F6E-A4941C0C1AC9}" destId="{C9DBE78C-E9CE-40D5-9C9A-C018322C18FD}" srcOrd="0" destOrd="0" presId="urn:microsoft.com/office/officeart/2005/8/layout/radial1"/>
    <dgm:cxn modelId="{3B029222-B97F-4B79-BDF2-7A5EC358BA27}" type="presOf" srcId="{1BFAACD4-0A25-402D-83D7-036B1E6315E2}" destId="{738FC518-4B40-42DB-9B85-7DDEC98B8919}" srcOrd="0" destOrd="0" presId="urn:microsoft.com/office/officeart/2005/8/layout/radial1"/>
    <dgm:cxn modelId="{D33C94FA-712C-48C6-A04C-81E8A235CCB2}" type="presOf" srcId="{404665E8-09D0-4636-975C-9A9441C2D5C7}" destId="{E6B71CBF-9889-42A0-9EF0-71F88856FCCA}" srcOrd="0" destOrd="0" presId="urn:microsoft.com/office/officeart/2005/8/layout/radial1"/>
    <dgm:cxn modelId="{7E3AD2DC-944D-4E81-906E-8FB58CC5C242}" type="presOf" srcId="{19B056F2-E34B-4D5B-AC00-F638DA7A464B}" destId="{5036D518-15D0-4A6C-B7C9-653ED9A77335}" srcOrd="0" destOrd="0" presId="urn:microsoft.com/office/officeart/2005/8/layout/radial1"/>
    <dgm:cxn modelId="{72ADCCA9-02AA-4DF7-B16F-50E846574FAD}" srcId="{1BFAACD4-0A25-402D-83D7-036B1E6315E2}" destId="{404665E8-09D0-4636-975C-9A9441C2D5C7}" srcOrd="3" destOrd="0" parTransId="{19B056F2-E34B-4D5B-AC00-F638DA7A464B}" sibTransId="{4A895076-B508-47C1-B274-827705D163B5}"/>
    <dgm:cxn modelId="{1D40A366-31C5-4166-ABAF-002A971D9974}" srcId="{1BFAACD4-0A25-402D-83D7-036B1E6315E2}" destId="{78033B3B-E281-42E7-81A8-A9856D1130AA}" srcOrd="0" destOrd="0" parTransId="{28D5F9F4-2BFB-4848-9F28-CB48863C8C49}" sibTransId="{4DE82FF9-1DDE-4061-ADA9-B3A49D2D79BA}"/>
    <dgm:cxn modelId="{663A1B0C-D67F-4F3D-BFCB-B6572C981EF2}" srcId="{1BFAACD4-0A25-402D-83D7-036B1E6315E2}" destId="{94F85912-BE40-43B3-AB24-872AEA8D4FCB}" srcOrd="1" destOrd="0" parTransId="{0BC07ADB-8A70-46C9-8F6E-A4941C0C1AC9}" sibTransId="{ED3DAE9E-EE33-4F12-9CDF-AA00B11A50C0}"/>
    <dgm:cxn modelId="{18606BD5-0305-4437-8802-56C3BD04AE13}" srcId="{1BFAACD4-0A25-402D-83D7-036B1E6315E2}" destId="{669ED2CF-FC44-41E7-9E07-244C75F9D12C}" srcOrd="4" destOrd="0" parTransId="{29F56C52-FE65-4B00-84F0-ECC7F25EEA86}" sibTransId="{034A7E6F-A256-4D4B-9502-56C65F8E3314}"/>
    <dgm:cxn modelId="{67553BEC-498B-44F2-B3A2-FBC2AE471F91}" type="presOf" srcId="{28D5F9F4-2BFB-4848-9F28-CB48863C8C49}" destId="{01B433FD-4DC7-488C-A35E-0725BC8201BD}" srcOrd="0" destOrd="0" presId="urn:microsoft.com/office/officeart/2005/8/layout/radial1"/>
    <dgm:cxn modelId="{DE898E1E-4AF1-485F-9096-C6469D839CB9}" type="presOf" srcId="{29F56C52-FE65-4B00-84F0-ECC7F25EEA86}" destId="{4D87929A-6075-4384-AE47-EB1F5F39E093}" srcOrd="1" destOrd="0" presId="urn:microsoft.com/office/officeart/2005/8/layout/radial1"/>
    <dgm:cxn modelId="{1AD2CC90-307C-4D84-8223-37141EE21DC1}" type="presOf" srcId="{29F56C52-FE65-4B00-84F0-ECC7F25EEA86}" destId="{044D62D7-2F53-404C-A728-6534DF62040E}" srcOrd="0" destOrd="0" presId="urn:microsoft.com/office/officeart/2005/8/layout/radial1"/>
    <dgm:cxn modelId="{7FCBCE2A-A917-4C5E-8B7E-2E307892FEA1}" type="presOf" srcId="{6554F0BE-393C-43B5-93A2-AFE369B01A43}" destId="{888BB245-4FD8-420D-9F88-AE160812DC38}" srcOrd="0" destOrd="0" presId="urn:microsoft.com/office/officeart/2005/8/layout/radial1"/>
    <dgm:cxn modelId="{4C5A1741-AC32-4C54-A05E-5A90DDF062D2}" type="presOf" srcId="{C59C0BED-3BAB-4811-97A9-CD0E1E77CB1C}" destId="{CC33EA2C-C0C2-4354-ABE5-02F7291988F5}" srcOrd="1" destOrd="0" presId="urn:microsoft.com/office/officeart/2005/8/layout/radial1"/>
    <dgm:cxn modelId="{93BA2266-B485-4874-A0A9-7B390C06AF60}" type="presOf" srcId="{28D5F9F4-2BFB-4848-9F28-CB48863C8C49}" destId="{46746124-51E6-4EC9-9F2D-551D8779103C}" srcOrd="1" destOrd="0" presId="urn:microsoft.com/office/officeart/2005/8/layout/radial1"/>
    <dgm:cxn modelId="{781AB404-A42E-47CA-8FA4-267D433DBE58}" type="presOf" srcId="{C59C0BED-3BAB-4811-97A9-CD0E1E77CB1C}" destId="{25CCC70A-8A67-415B-8484-25DC8F75ACA5}" srcOrd="0" destOrd="0" presId="urn:microsoft.com/office/officeart/2005/8/layout/radial1"/>
    <dgm:cxn modelId="{09F5F8E1-D79D-493F-ADB9-8AB7C6AC095F}" srcId="{6554F0BE-393C-43B5-93A2-AFE369B01A43}" destId="{1BFAACD4-0A25-402D-83D7-036B1E6315E2}" srcOrd="0" destOrd="0" parTransId="{A2C632C8-3A88-42FE-8D42-2618ACA45184}" sibTransId="{4A8099C0-0472-4525-8499-2AD4A660AF54}"/>
    <dgm:cxn modelId="{29DD740D-B439-473A-965B-64F9F67B8249}" type="presOf" srcId="{78033B3B-E281-42E7-81A8-A9856D1130AA}" destId="{4CBEB0E8-7BF8-48E9-BE6F-F6B50230AA3D}" srcOrd="0" destOrd="0" presId="urn:microsoft.com/office/officeart/2005/8/layout/radial1"/>
    <dgm:cxn modelId="{E21A6634-A61A-404D-B26E-93D922C28F16}" srcId="{1BFAACD4-0A25-402D-83D7-036B1E6315E2}" destId="{F9FE0E48-8C92-46E5-A939-7C9EADCCA02C}" srcOrd="2" destOrd="0" parTransId="{C59C0BED-3BAB-4811-97A9-CD0E1E77CB1C}" sibTransId="{949556F3-2255-404A-8E3A-0771631F156B}"/>
    <dgm:cxn modelId="{DD15C80D-1003-4156-ABBE-4679453C6098}" type="presOf" srcId="{669ED2CF-FC44-41E7-9E07-244C75F9D12C}" destId="{E4B32A61-200E-4CA2-909C-29F3BBB4060D}" srcOrd="0" destOrd="0" presId="urn:microsoft.com/office/officeart/2005/8/layout/radial1"/>
    <dgm:cxn modelId="{AC397632-2713-42F6-AA1E-F169FD491933}" type="presOf" srcId="{19B056F2-E34B-4D5B-AC00-F638DA7A464B}" destId="{70E591B5-AA9A-41CC-9DF8-178C52E00821}" srcOrd="1" destOrd="0" presId="urn:microsoft.com/office/officeart/2005/8/layout/radial1"/>
    <dgm:cxn modelId="{E6777404-932B-41D5-834B-7A0E128AE48E}" type="presOf" srcId="{F9FE0E48-8C92-46E5-A939-7C9EADCCA02C}" destId="{9408D6C2-4F3F-4019-BF1E-27D5970EC7E2}" srcOrd="0" destOrd="0" presId="urn:microsoft.com/office/officeart/2005/8/layout/radial1"/>
    <dgm:cxn modelId="{6F576A37-DCED-4797-8475-870C9A974B40}" type="presParOf" srcId="{888BB245-4FD8-420D-9F88-AE160812DC38}" destId="{738FC518-4B40-42DB-9B85-7DDEC98B8919}" srcOrd="0" destOrd="0" presId="urn:microsoft.com/office/officeart/2005/8/layout/radial1"/>
    <dgm:cxn modelId="{932D6A27-F382-423A-84B8-D35BD1B85915}" type="presParOf" srcId="{888BB245-4FD8-420D-9F88-AE160812DC38}" destId="{01B433FD-4DC7-488C-A35E-0725BC8201BD}" srcOrd="1" destOrd="0" presId="urn:microsoft.com/office/officeart/2005/8/layout/radial1"/>
    <dgm:cxn modelId="{26804514-FFE0-4225-B26E-E940C429A3B6}" type="presParOf" srcId="{01B433FD-4DC7-488C-A35E-0725BC8201BD}" destId="{46746124-51E6-4EC9-9F2D-551D8779103C}" srcOrd="0" destOrd="0" presId="urn:microsoft.com/office/officeart/2005/8/layout/radial1"/>
    <dgm:cxn modelId="{8000976C-7EEC-46FF-926C-179594ABF75B}" type="presParOf" srcId="{888BB245-4FD8-420D-9F88-AE160812DC38}" destId="{4CBEB0E8-7BF8-48E9-BE6F-F6B50230AA3D}" srcOrd="2" destOrd="0" presId="urn:microsoft.com/office/officeart/2005/8/layout/radial1"/>
    <dgm:cxn modelId="{29F59845-3763-43EB-8C6D-034C847F621A}" type="presParOf" srcId="{888BB245-4FD8-420D-9F88-AE160812DC38}" destId="{C9DBE78C-E9CE-40D5-9C9A-C018322C18FD}" srcOrd="3" destOrd="0" presId="urn:microsoft.com/office/officeart/2005/8/layout/radial1"/>
    <dgm:cxn modelId="{83992C18-EF49-4B3F-BC19-2E72EBE629D9}" type="presParOf" srcId="{C9DBE78C-E9CE-40D5-9C9A-C018322C18FD}" destId="{D5F64DF7-C618-4AB1-A460-8B44F7CA0C74}" srcOrd="0" destOrd="0" presId="urn:microsoft.com/office/officeart/2005/8/layout/radial1"/>
    <dgm:cxn modelId="{3BCB1BAB-DE61-4676-B89E-7221A17AF3C4}" type="presParOf" srcId="{888BB245-4FD8-420D-9F88-AE160812DC38}" destId="{3B4A1B19-6A7E-43CD-946C-C4BA13883CB2}" srcOrd="4" destOrd="0" presId="urn:microsoft.com/office/officeart/2005/8/layout/radial1"/>
    <dgm:cxn modelId="{C385CB50-9617-45E5-81C8-C86BC4E0A664}" type="presParOf" srcId="{888BB245-4FD8-420D-9F88-AE160812DC38}" destId="{25CCC70A-8A67-415B-8484-25DC8F75ACA5}" srcOrd="5" destOrd="0" presId="urn:microsoft.com/office/officeart/2005/8/layout/radial1"/>
    <dgm:cxn modelId="{A786D059-2113-4281-8190-37FBF0857E14}" type="presParOf" srcId="{25CCC70A-8A67-415B-8484-25DC8F75ACA5}" destId="{CC33EA2C-C0C2-4354-ABE5-02F7291988F5}" srcOrd="0" destOrd="0" presId="urn:microsoft.com/office/officeart/2005/8/layout/radial1"/>
    <dgm:cxn modelId="{E99D831C-3707-4CFE-B89E-E12C04FFB005}" type="presParOf" srcId="{888BB245-4FD8-420D-9F88-AE160812DC38}" destId="{9408D6C2-4F3F-4019-BF1E-27D5970EC7E2}" srcOrd="6" destOrd="0" presId="urn:microsoft.com/office/officeart/2005/8/layout/radial1"/>
    <dgm:cxn modelId="{FC3B8464-8876-4F68-9A9A-6DAAE22F31E0}" type="presParOf" srcId="{888BB245-4FD8-420D-9F88-AE160812DC38}" destId="{5036D518-15D0-4A6C-B7C9-653ED9A77335}" srcOrd="7" destOrd="0" presId="urn:microsoft.com/office/officeart/2005/8/layout/radial1"/>
    <dgm:cxn modelId="{67989315-64A7-4DDC-A6DE-9E86506B8648}" type="presParOf" srcId="{5036D518-15D0-4A6C-B7C9-653ED9A77335}" destId="{70E591B5-AA9A-41CC-9DF8-178C52E00821}" srcOrd="0" destOrd="0" presId="urn:microsoft.com/office/officeart/2005/8/layout/radial1"/>
    <dgm:cxn modelId="{C6702A2D-7C72-473E-915D-47ACCDE04896}" type="presParOf" srcId="{888BB245-4FD8-420D-9F88-AE160812DC38}" destId="{E6B71CBF-9889-42A0-9EF0-71F88856FCCA}" srcOrd="8" destOrd="0" presId="urn:microsoft.com/office/officeart/2005/8/layout/radial1"/>
    <dgm:cxn modelId="{3E343034-9E9D-43C1-8E21-335962A725E7}" type="presParOf" srcId="{888BB245-4FD8-420D-9F88-AE160812DC38}" destId="{044D62D7-2F53-404C-A728-6534DF62040E}" srcOrd="9" destOrd="0" presId="urn:microsoft.com/office/officeart/2005/8/layout/radial1"/>
    <dgm:cxn modelId="{C636F828-A879-401F-A3D7-6A1ADABD896D}" type="presParOf" srcId="{044D62D7-2F53-404C-A728-6534DF62040E}" destId="{4D87929A-6075-4384-AE47-EB1F5F39E093}" srcOrd="0" destOrd="0" presId="urn:microsoft.com/office/officeart/2005/8/layout/radial1"/>
    <dgm:cxn modelId="{52A9377D-67CA-4300-AF4B-E0D9D6ED1F24}" type="presParOf" srcId="{888BB245-4FD8-420D-9F88-AE160812DC38}" destId="{E4B32A61-200E-4CA2-909C-29F3BBB4060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277BCE-700A-405A-821A-391D0D0D8297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F88C3877-B765-4A49-B8DC-0FD0FC8FC192}">
      <dgm:prSet custT="1"/>
      <dgm:spPr/>
      <dgm:t>
        <a:bodyPr/>
        <a:lstStyle/>
        <a:p>
          <a:pPr rtl="1"/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infect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cells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E9FF33-52BC-417F-8B77-9C9707E291DE}" type="parTrans" cxnId="{C27A76EB-169C-4C19-9F93-9857F4532A10}">
      <dgm:prSet/>
      <dgm:spPr/>
      <dgm:t>
        <a:bodyPr/>
        <a:lstStyle/>
        <a:p>
          <a:pPr rtl="1"/>
          <a:endParaRPr lang="ar-SA"/>
        </a:p>
      </dgm:t>
    </dgm:pt>
    <dgm:pt modelId="{6BB28C53-346F-45A2-A598-E1612678EED8}" type="sibTrans" cxnId="{C27A76EB-169C-4C19-9F93-9857F4532A10}">
      <dgm:prSet/>
      <dgm:spPr/>
      <dgm:t>
        <a:bodyPr/>
        <a:lstStyle/>
        <a:p>
          <a:pPr rtl="1"/>
          <a:endParaRPr lang="ar-SA"/>
        </a:p>
      </dgm:t>
    </dgm:pt>
    <dgm:pt modelId="{9930C582-09B0-4342-A9F5-3D5AD66FAEB7}">
      <dgm:prSet custT="1"/>
      <dgm:spPr/>
      <dgm:t>
        <a:bodyPr/>
        <a:lstStyle/>
        <a:p>
          <a:pPr rtl="1"/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duodenum</a:t>
          </a:r>
          <a:endParaRPr lang="ar-SA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E43A0EB-8B63-4F67-873F-BF9BD6113C7E}" type="parTrans" cxnId="{9FBD15A4-3DB0-440A-A588-E9B126FBACFC}">
      <dgm:prSet/>
      <dgm:spPr/>
      <dgm:t>
        <a:bodyPr/>
        <a:lstStyle/>
        <a:p>
          <a:pPr rtl="1"/>
          <a:endParaRPr lang="ar-SA"/>
        </a:p>
      </dgm:t>
    </dgm:pt>
    <dgm:pt modelId="{76D308C8-889C-43E4-BA39-E1E5FA01D2EC}" type="sibTrans" cxnId="{9FBD15A4-3DB0-440A-A588-E9B126FBACFC}">
      <dgm:prSet/>
      <dgm:spPr/>
      <dgm:t>
        <a:bodyPr/>
        <a:lstStyle/>
        <a:p>
          <a:pPr rtl="1"/>
          <a:endParaRPr lang="ar-SA"/>
        </a:p>
      </dgm:t>
    </dgm:pt>
    <dgm:pt modelId="{643BF57E-8762-484C-80F3-1A4EB615F1E8}">
      <dgm:prSet custT="1"/>
      <dgm:spPr/>
      <dgm:t>
        <a:bodyPr/>
        <a:lstStyle/>
        <a:p>
          <a:pPr rtl="1"/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jejunum</a:t>
          </a:r>
          <a:r>
            <a:rPr lang="en-US" sz="1400" b="1" kern="1200" dirty="0"/>
            <a:t>.</a:t>
          </a:r>
        </a:p>
      </dgm:t>
    </dgm:pt>
    <dgm:pt modelId="{AEE01AF0-20A9-46D0-902A-8709B49B7783}" type="parTrans" cxnId="{416BEEEB-431F-4789-9CFC-F0C5CEF19B52}">
      <dgm:prSet/>
      <dgm:spPr/>
      <dgm:t>
        <a:bodyPr/>
        <a:lstStyle/>
        <a:p>
          <a:pPr rtl="1"/>
          <a:endParaRPr lang="ar-SA"/>
        </a:p>
      </dgm:t>
    </dgm:pt>
    <dgm:pt modelId="{0B01E05A-F726-4861-8D1C-57590BAD1594}" type="sibTrans" cxnId="{416BEEEB-431F-4789-9CFC-F0C5CEF19B52}">
      <dgm:prSet/>
      <dgm:spPr/>
      <dgm:t>
        <a:bodyPr/>
        <a:lstStyle/>
        <a:p>
          <a:pPr rtl="1"/>
          <a:endParaRPr lang="ar-SA"/>
        </a:p>
      </dgm:t>
    </dgm:pt>
    <dgm:pt modelId="{457E38EA-FF0D-41BD-A9AB-CC413BAF62CD}" type="pres">
      <dgm:prSet presAssocID="{F4277BCE-700A-405A-821A-391D0D0D82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85A55-7F96-4853-BEE4-B965039120A6}" type="pres">
      <dgm:prSet presAssocID="{F88C3877-B765-4A49-B8DC-0FD0FC8FC192}" presName="centerShape" presStyleLbl="node0" presStyleIdx="0" presStyleCnt="1" custScaleX="122540" custScaleY="122386" custLinFactNeighborX="0" custLinFactNeighborY="-1276"/>
      <dgm:spPr/>
      <dgm:t>
        <a:bodyPr/>
        <a:lstStyle/>
        <a:p>
          <a:endParaRPr lang="en-US"/>
        </a:p>
      </dgm:t>
    </dgm:pt>
    <dgm:pt modelId="{1AEF600B-1823-4A63-BBD7-6C72F454202F}" type="pres">
      <dgm:prSet presAssocID="{AE43A0EB-8B63-4F67-873F-BF9BD6113C7E}" presName="Name9" presStyleLbl="parChTrans1D2" presStyleIdx="0" presStyleCnt="2"/>
      <dgm:spPr/>
      <dgm:t>
        <a:bodyPr/>
        <a:lstStyle/>
        <a:p>
          <a:endParaRPr lang="en-US"/>
        </a:p>
      </dgm:t>
    </dgm:pt>
    <dgm:pt modelId="{E433325A-0086-45A1-8DF2-605964279D18}" type="pres">
      <dgm:prSet presAssocID="{AE43A0EB-8B63-4F67-873F-BF9BD6113C7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8C14713-6584-4160-A229-A04DE152CE8E}" type="pres">
      <dgm:prSet presAssocID="{9930C582-09B0-4342-A9F5-3D5AD66FAEB7}" presName="node" presStyleLbl="node1" presStyleIdx="0" presStyleCnt="2" custScaleX="127339" custRadScaleRad="101156" custRadScaleInc="-8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1F01D-C9F6-4021-948F-0C376AA4E5E3}" type="pres">
      <dgm:prSet presAssocID="{AEE01AF0-20A9-46D0-902A-8709B49B7783}" presName="Name9" presStyleLbl="parChTrans1D2" presStyleIdx="1" presStyleCnt="2"/>
      <dgm:spPr/>
      <dgm:t>
        <a:bodyPr/>
        <a:lstStyle/>
        <a:p>
          <a:endParaRPr lang="en-US"/>
        </a:p>
      </dgm:t>
    </dgm:pt>
    <dgm:pt modelId="{D18AD14B-998F-47C4-AE5D-84F497976702}" type="pres">
      <dgm:prSet presAssocID="{AEE01AF0-20A9-46D0-902A-8709B49B778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8260C5A-9FA1-4C53-951D-0253AC4E1E8A}" type="pres">
      <dgm:prSet presAssocID="{643BF57E-8762-484C-80F3-1A4EB615F1E8}" presName="node" presStyleLbl="node1" presStyleIdx="1" presStyleCnt="2" custRadScaleRad="88372" custRadScaleInc="7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C713AE-0BA4-4A07-95D2-72FF9CC381F1}" type="presOf" srcId="{F88C3877-B765-4A49-B8DC-0FD0FC8FC192}" destId="{5C485A55-7F96-4853-BEE4-B965039120A6}" srcOrd="0" destOrd="0" presId="urn:microsoft.com/office/officeart/2005/8/layout/radial1"/>
    <dgm:cxn modelId="{E855E958-6689-4312-87A3-44FDDA2F6A0F}" type="presOf" srcId="{AEE01AF0-20A9-46D0-902A-8709B49B7783}" destId="{E421F01D-C9F6-4021-948F-0C376AA4E5E3}" srcOrd="0" destOrd="0" presId="urn:microsoft.com/office/officeart/2005/8/layout/radial1"/>
    <dgm:cxn modelId="{416BEEEB-431F-4789-9CFC-F0C5CEF19B52}" srcId="{F88C3877-B765-4A49-B8DC-0FD0FC8FC192}" destId="{643BF57E-8762-484C-80F3-1A4EB615F1E8}" srcOrd="1" destOrd="0" parTransId="{AEE01AF0-20A9-46D0-902A-8709B49B7783}" sibTransId="{0B01E05A-F726-4861-8D1C-57590BAD1594}"/>
    <dgm:cxn modelId="{99FDDC81-6E77-4A30-B56D-A96BF42401F5}" type="presOf" srcId="{AEE01AF0-20A9-46D0-902A-8709B49B7783}" destId="{D18AD14B-998F-47C4-AE5D-84F497976702}" srcOrd="1" destOrd="0" presId="urn:microsoft.com/office/officeart/2005/8/layout/radial1"/>
    <dgm:cxn modelId="{ABEC5480-8E3D-457F-8607-AD6862B396CE}" type="presOf" srcId="{F4277BCE-700A-405A-821A-391D0D0D8297}" destId="{457E38EA-FF0D-41BD-A9AB-CC413BAF62CD}" srcOrd="0" destOrd="0" presId="urn:microsoft.com/office/officeart/2005/8/layout/radial1"/>
    <dgm:cxn modelId="{9DD3AFDC-C0C1-4B39-B9C4-45B6B9DA18A4}" type="presOf" srcId="{643BF57E-8762-484C-80F3-1A4EB615F1E8}" destId="{98260C5A-9FA1-4C53-951D-0253AC4E1E8A}" srcOrd="0" destOrd="0" presId="urn:microsoft.com/office/officeart/2005/8/layout/radial1"/>
    <dgm:cxn modelId="{7D859A99-69BD-41E8-AC34-8F2AE2F5F6D7}" type="presOf" srcId="{AE43A0EB-8B63-4F67-873F-BF9BD6113C7E}" destId="{1AEF600B-1823-4A63-BBD7-6C72F454202F}" srcOrd="0" destOrd="0" presId="urn:microsoft.com/office/officeart/2005/8/layout/radial1"/>
    <dgm:cxn modelId="{9FBD15A4-3DB0-440A-A588-E9B126FBACFC}" srcId="{F88C3877-B765-4A49-B8DC-0FD0FC8FC192}" destId="{9930C582-09B0-4342-A9F5-3D5AD66FAEB7}" srcOrd="0" destOrd="0" parTransId="{AE43A0EB-8B63-4F67-873F-BF9BD6113C7E}" sibTransId="{76D308C8-889C-43E4-BA39-E1E5FA01D2EC}"/>
    <dgm:cxn modelId="{C441E077-9B0E-46BD-B13A-E1E80D9A2BE4}" type="presOf" srcId="{9930C582-09B0-4342-A9F5-3D5AD66FAEB7}" destId="{F8C14713-6584-4160-A229-A04DE152CE8E}" srcOrd="0" destOrd="0" presId="urn:microsoft.com/office/officeart/2005/8/layout/radial1"/>
    <dgm:cxn modelId="{C27A76EB-169C-4C19-9F93-9857F4532A10}" srcId="{F4277BCE-700A-405A-821A-391D0D0D8297}" destId="{F88C3877-B765-4A49-B8DC-0FD0FC8FC192}" srcOrd="0" destOrd="0" parTransId="{1DE9FF33-52BC-417F-8B77-9C9707E291DE}" sibTransId="{6BB28C53-346F-45A2-A598-E1612678EED8}"/>
    <dgm:cxn modelId="{E7BA309C-268E-4313-BE78-46F4654F791E}" type="presOf" srcId="{AE43A0EB-8B63-4F67-873F-BF9BD6113C7E}" destId="{E433325A-0086-45A1-8DF2-605964279D18}" srcOrd="1" destOrd="0" presId="urn:microsoft.com/office/officeart/2005/8/layout/radial1"/>
    <dgm:cxn modelId="{69BF6F19-06D6-43B1-8A36-CED9E578AA49}" type="presParOf" srcId="{457E38EA-FF0D-41BD-A9AB-CC413BAF62CD}" destId="{5C485A55-7F96-4853-BEE4-B965039120A6}" srcOrd="0" destOrd="0" presId="urn:microsoft.com/office/officeart/2005/8/layout/radial1"/>
    <dgm:cxn modelId="{221A4922-0126-433C-B930-AA517A26D0AA}" type="presParOf" srcId="{457E38EA-FF0D-41BD-A9AB-CC413BAF62CD}" destId="{1AEF600B-1823-4A63-BBD7-6C72F454202F}" srcOrd="1" destOrd="0" presId="urn:microsoft.com/office/officeart/2005/8/layout/radial1"/>
    <dgm:cxn modelId="{73BA8F67-A411-4402-BADD-9F86DDC27AAC}" type="presParOf" srcId="{1AEF600B-1823-4A63-BBD7-6C72F454202F}" destId="{E433325A-0086-45A1-8DF2-605964279D18}" srcOrd="0" destOrd="0" presId="urn:microsoft.com/office/officeart/2005/8/layout/radial1"/>
    <dgm:cxn modelId="{DE6D394C-0394-4E8E-96BE-61F790A2FEB9}" type="presParOf" srcId="{457E38EA-FF0D-41BD-A9AB-CC413BAF62CD}" destId="{F8C14713-6584-4160-A229-A04DE152CE8E}" srcOrd="2" destOrd="0" presId="urn:microsoft.com/office/officeart/2005/8/layout/radial1"/>
    <dgm:cxn modelId="{6D803CD0-A71B-4D08-8666-1391F032BB69}" type="presParOf" srcId="{457E38EA-FF0D-41BD-A9AB-CC413BAF62CD}" destId="{E421F01D-C9F6-4021-948F-0C376AA4E5E3}" srcOrd="3" destOrd="0" presId="urn:microsoft.com/office/officeart/2005/8/layout/radial1"/>
    <dgm:cxn modelId="{C37D3AA6-EB1F-41E6-8711-230612EE1343}" type="presParOf" srcId="{E421F01D-C9F6-4021-948F-0C376AA4E5E3}" destId="{D18AD14B-998F-47C4-AE5D-84F497976702}" srcOrd="0" destOrd="0" presId="urn:microsoft.com/office/officeart/2005/8/layout/radial1"/>
    <dgm:cxn modelId="{8701BA18-391A-4401-99B5-1D492416219D}" type="presParOf" srcId="{457E38EA-FF0D-41BD-A9AB-CC413BAF62CD}" destId="{98260C5A-9FA1-4C53-951D-0253AC4E1E8A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625766-3338-4B50-A4B0-411497B0F5F2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49DC2688-3588-48AD-B0A0-72D66026B53F}">
      <dgm:prSet custT="1"/>
      <dgm:spPr/>
      <dgm:t>
        <a:bodyPr/>
        <a:lstStyle/>
        <a:p>
          <a:pPr rtl="1"/>
          <a:r>
            <a:rPr lang="en-US" sz="2000" dirty="0"/>
            <a:t>1- cysts are ingested by consuming </a:t>
          </a:r>
          <a:r>
            <a:rPr lang="en-US" sz="2000" dirty="0">
              <a:solidFill>
                <a:srgbClr val="FF0000"/>
              </a:solidFill>
            </a:rPr>
            <a:t>contaminated</a:t>
          </a:r>
          <a:r>
            <a:rPr lang="en-US" sz="2000" dirty="0"/>
            <a:t> </a:t>
          </a:r>
          <a:r>
            <a:rPr lang="en-US" sz="2000" dirty="0">
              <a:solidFill>
                <a:srgbClr val="FF0000"/>
              </a:solidFill>
            </a:rPr>
            <a:t>food</a:t>
          </a:r>
          <a:r>
            <a:rPr lang="en-US" sz="2000" dirty="0"/>
            <a:t> or </a:t>
          </a:r>
          <a:r>
            <a:rPr lang="en-US" sz="2000" dirty="0">
              <a:solidFill>
                <a:srgbClr val="FF0000"/>
              </a:solidFill>
            </a:rPr>
            <a:t>water</a:t>
          </a:r>
          <a:r>
            <a:rPr lang="en-US" sz="2000" dirty="0"/>
            <a:t>, or fecal-orally.</a:t>
          </a:r>
          <a:endParaRPr lang="ar-SA" sz="2000" dirty="0"/>
        </a:p>
      </dgm:t>
    </dgm:pt>
    <dgm:pt modelId="{F74EBCEF-5301-4726-A649-1039577F7B5E}" type="parTrans" cxnId="{4F44C7F7-9297-40F1-9920-FBDC619B6534}">
      <dgm:prSet/>
      <dgm:spPr/>
      <dgm:t>
        <a:bodyPr/>
        <a:lstStyle/>
        <a:p>
          <a:pPr rtl="1"/>
          <a:endParaRPr lang="ar-SA"/>
        </a:p>
      </dgm:t>
    </dgm:pt>
    <dgm:pt modelId="{951B8AAF-FC04-4CDF-AD92-356A08C0E0D3}" type="sibTrans" cxnId="{4F44C7F7-9297-40F1-9920-FBDC619B6534}">
      <dgm:prSet/>
      <dgm:spPr/>
      <dgm:t>
        <a:bodyPr/>
        <a:lstStyle/>
        <a:p>
          <a:pPr rtl="1"/>
          <a:endParaRPr lang="ar-SA"/>
        </a:p>
      </dgm:t>
    </dgm:pt>
    <dgm:pt modelId="{96721AE0-FC24-4FBF-A6FD-75B5ABF59871}">
      <dgm:prSet custT="1"/>
      <dgm:spPr/>
      <dgm:t>
        <a:bodyPr/>
        <a:lstStyle/>
        <a:p>
          <a:pPr rtl="1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2- the low pH of the stomach ,the </a:t>
          </a:r>
          <a:r>
            <a: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acidity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produces </a:t>
          </a:r>
          <a:r>
            <a:rPr lang="en-US" sz="18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excystation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Excystation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means the releases of trophozoites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ar-S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E5012-B558-426F-9428-854559E9F05B}" type="parTrans" cxnId="{3D63BB18-CBF4-4105-862E-FD400979E38A}">
      <dgm:prSet/>
      <dgm:spPr/>
      <dgm:t>
        <a:bodyPr/>
        <a:lstStyle/>
        <a:p>
          <a:pPr rtl="1"/>
          <a:endParaRPr lang="ar-SA"/>
        </a:p>
      </dgm:t>
    </dgm:pt>
    <dgm:pt modelId="{32A54AA9-5143-4CF5-AA50-0CEB800281C8}" type="sibTrans" cxnId="{3D63BB18-CBF4-4105-862E-FD400979E38A}">
      <dgm:prSet/>
      <dgm:spPr/>
      <dgm:t>
        <a:bodyPr/>
        <a:lstStyle/>
        <a:p>
          <a:pPr rtl="1"/>
          <a:endParaRPr lang="ar-SA"/>
        </a:p>
      </dgm:t>
    </dgm:pt>
    <dgm:pt modelId="{82ACD9BA-3EFF-4205-B5EA-1C38CCC5C003}">
      <dgm:prSet custT="1"/>
      <dgm:spPr/>
      <dgm:t>
        <a:bodyPr/>
        <a:lstStyle/>
        <a:p>
          <a:pPr algn="ctr" rtl="1"/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3- Within the small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intestine</a:t>
          </a:r>
          <a:r>
            <a:rPr lang="ar-SA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(duodenum,jejunum</a:t>
          </a:r>
          <a:r>
            <a:rPr lang="en-US" sz="1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the trophozoites reproduce asexually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(binary fission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and either float free or are attached to the mucosa of the lumen</a:t>
          </a:r>
          <a:r>
            <a:rPr lang="en-US" sz="1600" kern="1200" dirty="0"/>
            <a:t>.</a:t>
          </a:r>
          <a:endParaRPr lang="ar-SA" sz="1600" kern="1200" dirty="0"/>
        </a:p>
      </dgm:t>
    </dgm:pt>
    <dgm:pt modelId="{C4514DD0-F217-4ECC-9F40-0D4EBF1F27A3}" type="parTrans" cxnId="{CD255F39-D14C-46CC-9F51-B945D630ED79}">
      <dgm:prSet/>
      <dgm:spPr/>
      <dgm:t>
        <a:bodyPr/>
        <a:lstStyle/>
        <a:p>
          <a:pPr rtl="1"/>
          <a:endParaRPr lang="ar-SA"/>
        </a:p>
      </dgm:t>
    </dgm:pt>
    <dgm:pt modelId="{97315527-D1B6-4E38-ABCB-E465D81B3147}" type="sibTrans" cxnId="{CD255F39-D14C-46CC-9F51-B945D630ED79}">
      <dgm:prSet/>
      <dgm:spPr/>
      <dgm:t>
        <a:bodyPr/>
        <a:lstStyle/>
        <a:p>
          <a:pPr rtl="1"/>
          <a:endParaRPr lang="ar-SA"/>
        </a:p>
      </dgm:t>
    </dgm:pt>
    <dgm:pt modelId="{11EF90E7-A29C-4437-9191-51FB3AB66A29}">
      <dgm:prSet custT="1"/>
      <dgm:spPr/>
      <dgm:t>
        <a:bodyPr/>
        <a:lstStyle/>
        <a:p>
          <a:pPr rtl="1"/>
          <a:r>
            <a:rPr lang="en-US" sz="1800" dirty="0"/>
            <a:t>4- Some trophozoites then encyst in the small intestine </a:t>
          </a:r>
          <a:r>
            <a:rPr lang="en-US" sz="1600" dirty="0"/>
            <a:t>(encyst = become cyst).</a:t>
          </a:r>
          <a:endParaRPr lang="ar-SA" sz="1800" dirty="0"/>
        </a:p>
      </dgm:t>
    </dgm:pt>
    <dgm:pt modelId="{2702D65B-1FD0-494B-B76A-3E8FAF7AC489}" type="parTrans" cxnId="{5B6EA4B5-64BC-4F3A-BC7D-FDE1B9328D14}">
      <dgm:prSet/>
      <dgm:spPr/>
      <dgm:t>
        <a:bodyPr/>
        <a:lstStyle/>
        <a:p>
          <a:pPr rtl="1"/>
          <a:endParaRPr lang="ar-SA"/>
        </a:p>
      </dgm:t>
    </dgm:pt>
    <dgm:pt modelId="{62C3599F-8C8B-43D7-8F3B-22E165B5AD2B}" type="sibTrans" cxnId="{5B6EA4B5-64BC-4F3A-BC7D-FDE1B9328D14}">
      <dgm:prSet/>
      <dgm:spPr/>
      <dgm:t>
        <a:bodyPr/>
        <a:lstStyle/>
        <a:p>
          <a:pPr rtl="1"/>
          <a:endParaRPr lang="ar-SA"/>
        </a:p>
      </dgm:t>
    </dgm:pt>
    <dgm:pt modelId="{7D5D1E86-DCFC-4B9B-89BE-D1004F37EBA0}">
      <dgm:prSet custT="1"/>
      <dgm:spPr/>
      <dgm:t>
        <a:bodyPr/>
        <a:lstStyle/>
        <a:p>
          <a:pPr rtl="1"/>
          <a:r>
            <a:rPr lang="en-US" sz="1800" dirty="0"/>
            <a:t>5- Both cysts and trophozoites are then passed in the feces </a:t>
          </a:r>
          <a:r>
            <a:rPr lang="en-US" sz="1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(but only the cyst is infectious)</a:t>
          </a:r>
          <a:endParaRPr lang="ar-SA" sz="1600" b="1" u="sng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A03B0-6582-46D5-A2C4-4323623C6E3A}" type="parTrans" cxnId="{1B64D510-4449-492D-9353-147E9075CD11}">
      <dgm:prSet/>
      <dgm:spPr/>
      <dgm:t>
        <a:bodyPr/>
        <a:lstStyle/>
        <a:p>
          <a:pPr rtl="1"/>
          <a:endParaRPr lang="ar-SA"/>
        </a:p>
      </dgm:t>
    </dgm:pt>
    <dgm:pt modelId="{1A2F052D-8932-4CD2-B1D7-A90DC296220D}" type="sibTrans" cxnId="{1B64D510-4449-492D-9353-147E9075CD11}">
      <dgm:prSet/>
      <dgm:spPr/>
      <dgm:t>
        <a:bodyPr/>
        <a:lstStyle/>
        <a:p>
          <a:pPr rtl="1"/>
          <a:endParaRPr lang="ar-SA"/>
        </a:p>
      </dgm:t>
    </dgm:pt>
    <dgm:pt modelId="{25ABF8CA-8EE9-4028-9696-A12DF6082374}" type="pres">
      <dgm:prSet presAssocID="{C5625766-3338-4B50-A4B0-411497B0F5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8D2E0-67B3-4A9C-B220-FC6691D7D2E8}" type="pres">
      <dgm:prSet presAssocID="{7D5D1E86-DCFC-4B9B-89BE-D1004F37EBA0}" presName="boxAndChildren" presStyleCnt="0"/>
      <dgm:spPr/>
    </dgm:pt>
    <dgm:pt modelId="{1D19FAAD-E47B-41EC-BCF2-F3EF02EB0CE4}" type="pres">
      <dgm:prSet presAssocID="{7D5D1E86-DCFC-4B9B-89BE-D1004F37EBA0}" presName="parentTextBox" presStyleLbl="node1" presStyleIdx="0" presStyleCnt="5"/>
      <dgm:spPr/>
      <dgm:t>
        <a:bodyPr/>
        <a:lstStyle/>
        <a:p>
          <a:endParaRPr lang="en-US"/>
        </a:p>
      </dgm:t>
    </dgm:pt>
    <dgm:pt modelId="{C4BDA149-548B-4770-BCB8-EEEC325E8934}" type="pres">
      <dgm:prSet presAssocID="{62C3599F-8C8B-43D7-8F3B-22E165B5AD2B}" presName="sp" presStyleCnt="0"/>
      <dgm:spPr/>
    </dgm:pt>
    <dgm:pt modelId="{3D3D3AAB-1BDB-477B-8B71-64CE14EFF037}" type="pres">
      <dgm:prSet presAssocID="{11EF90E7-A29C-4437-9191-51FB3AB66A29}" presName="arrowAndChildren" presStyleCnt="0"/>
      <dgm:spPr/>
    </dgm:pt>
    <dgm:pt modelId="{70722E49-90A6-420A-94ED-0817F004DA40}" type="pres">
      <dgm:prSet presAssocID="{11EF90E7-A29C-4437-9191-51FB3AB66A29}" presName="parentTextArrow" presStyleLbl="node1" presStyleIdx="1" presStyleCnt="5" custScaleY="85644"/>
      <dgm:spPr/>
      <dgm:t>
        <a:bodyPr/>
        <a:lstStyle/>
        <a:p>
          <a:endParaRPr lang="en-US"/>
        </a:p>
      </dgm:t>
    </dgm:pt>
    <dgm:pt modelId="{782242A6-8BBD-486E-A689-90343255105E}" type="pres">
      <dgm:prSet presAssocID="{97315527-D1B6-4E38-ABCB-E465D81B3147}" presName="sp" presStyleCnt="0"/>
      <dgm:spPr/>
    </dgm:pt>
    <dgm:pt modelId="{F82B29F5-1FE7-42D5-AD04-835B1ADB3FAB}" type="pres">
      <dgm:prSet presAssocID="{82ACD9BA-3EFF-4205-B5EA-1C38CCC5C003}" presName="arrowAndChildren" presStyleCnt="0"/>
      <dgm:spPr/>
    </dgm:pt>
    <dgm:pt modelId="{EB2E45C1-AB40-4E5B-97D2-5C1BF93EF1FA}" type="pres">
      <dgm:prSet presAssocID="{82ACD9BA-3EFF-4205-B5EA-1C38CCC5C003}" presName="parentTextArrow" presStyleLbl="node1" presStyleIdx="2" presStyleCnt="5" custScaleY="135760" custLinFactNeighborX="-115" custLinFactNeighborY="-27"/>
      <dgm:spPr/>
      <dgm:t>
        <a:bodyPr/>
        <a:lstStyle/>
        <a:p>
          <a:endParaRPr lang="en-US"/>
        </a:p>
      </dgm:t>
    </dgm:pt>
    <dgm:pt modelId="{9C037B6D-D01B-4280-9065-42C2D2B20D1E}" type="pres">
      <dgm:prSet presAssocID="{32A54AA9-5143-4CF5-AA50-0CEB800281C8}" presName="sp" presStyleCnt="0"/>
      <dgm:spPr/>
    </dgm:pt>
    <dgm:pt modelId="{08B33C49-38C1-4012-A526-F1F47416D6EA}" type="pres">
      <dgm:prSet presAssocID="{96721AE0-FC24-4FBF-A6FD-75B5ABF59871}" presName="arrowAndChildren" presStyleCnt="0"/>
      <dgm:spPr/>
    </dgm:pt>
    <dgm:pt modelId="{1D233E7F-19A6-4E2E-BDEE-31A9078C9B60}" type="pres">
      <dgm:prSet presAssocID="{96721AE0-FC24-4FBF-A6FD-75B5ABF59871}" presName="parentTextArrow" presStyleLbl="node1" presStyleIdx="3" presStyleCnt="5" custScaleY="111466"/>
      <dgm:spPr/>
      <dgm:t>
        <a:bodyPr/>
        <a:lstStyle/>
        <a:p>
          <a:endParaRPr lang="en-US"/>
        </a:p>
      </dgm:t>
    </dgm:pt>
    <dgm:pt modelId="{0F1D0B90-F845-4D26-99C5-49E60C7199D4}" type="pres">
      <dgm:prSet presAssocID="{951B8AAF-FC04-4CDF-AD92-356A08C0E0D3}" presName="sp" presStyleCnt="0"/>
      <dgm:spPr/>
    </dgm:pt>
    <dgm:pt modelId="{051613FF-4D5F-4402-B11A-C0DF6E4F05DA}" type="pres">
      <dgm:prSet presAssocID="{49DC2688-3588-48AD-B0A0-72D66026B53F}" presName="arrowAndChildren" presStyleCnt="0"/>
      <dgm:spPr/>
    </dgm:pt>
    <dgm:pt modelId="{FB26CEF5-D65D-4697-87C8-A694EB1CFB2D}" type="pres">
      <dgm:prSet presAssocID="{49DC2688-3588-48AD-B0A0-72D66026B53F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BEAA784-A66F-4E89-95DC-420C7E24F54A}" type="presOf" srcId="{82ACD9BA-3EFF-4205-B5EA-1C38CCC5C003}" destId="{EB2E45C1-AB40-4E5B-97D2-5C1BF93EF1FA}" srcOrd="0" destOrd="0" presId="urn:microsoft.com/office/officeart/2005/8/layout/process4"/>
    <dgm:cxn modelId="{4F44C7F7-9297-40F1-9920-FBDC619B6534}" srcId="{C5625766-3338-4B50-A4B0-411497B0F5F2}" destId="{49DC2688-3588-48AD-B0A0-72D66026B53F}" srcOrd="0" destOrd="0" parTransId="{F74EBCEF-5301-4726-A649-1039577F7B5E}" sibTransId="{951B8AAF-FC04-4CDF-AD92-356A08C0E0D3}"/>
    <dgm:cxn modelId="{CD255F39-D14C-46CC-9F51-B945D630ED79}" srcId="{C5625766-3338-4B50-A4B0-411497B0F5F2}" destId="{82ACD9BA-3EFF-4205-B5EA-1C38CCC5C003}" srcOrd="2" destOrd="0" parTransId="{C4514DD0-F217-4ECC-9F40-0D4EBF1F27A3}" sibTransId="{97315527-D1B6-4E38-ABCB-E465D81B3147}"/>
    <dgm:cxn modelId="{78593E60-3D56-4156-97C5-3C792D168F25}" type="presOf" srcId="{49DC2688-3588-48AD-B0A0-72D66026B53F}" destId="{FB26CEF5-D65D-4697-87C8-A694EB1CFB2D}" srcOrd="0" destOrd="0" presId="urn:microsoft.com/office/officeart/2005/8/layout/process4"/>
    <dgm:cxn modelId="{698AEF64-C5CF-4DA4-A2B5-19FF71AE6023}" type="presOf" srcId="{11EF90E7-A29C-4437-9191-51FB3AB66A29}" destId="{70722E49-90A6-420A-94ED-0817F004DA40}" srcOrd="0" destOrd="0" presId="urn:microsoft.com/office/officeart/2005/8/layout/process4"/>
    <dgm:cxn modelId="{AF898213-1A5F-4360-8E8E-FE0F9A15BEA1}" type="presOf" srcId="{C5625766-3338-4B50-A4B0-411497B0F5F2}" destId="{25ABF8CA-8EE9-4028-9696-A12DF6082374}" srcOrd="0" destOrd="0" presId="urn:microsoft.com/office/officeart/2005/8/layout/process4"/>
    <dgm:cxn modelId="{3D63BB18-CBF4-4105-862E-FD400979E38A}" srcId="{C5625766-3338-4B50-A4B0-411497B0F5F2}" destId="{96721AE0-FC24-4FBF-A6FD-75B5ABF59871}" srcOrd="1" destOrd="0" parTransId="{F29E5012-B558-426F-9428-854559E9F05B}" sibTransId="{32A54AA9-5143-4CF5-AA50-0CEB800281C8}"/>
    <dgm:cxn modelId="{1B64D510-4449-492D-9353-147E9075CD11}" srcId="{C5625766-3338-4B50-A4B0-411497B0F5F2}" destId="{7D5D1E86-DCFC-4B9B-89BE-D1004F37EBA0}" srcOrd="4" destOrd="0" parTransId="{266A03B0-6582-46D5-A2C4-4323623C6E3A}" sibTransId="{1A2F052D-8932-4CD2-B1D7-A90DC296220D}"/>
    <dgm:cxn modelId="{BA6C7800-E537-4B70-BD8D-470317971724}" type="presOf" srcId="{96721AE0-FC24-4FBF-A6FD-75B5ABF59871}" destId="{1D233E7F-19A6-4E2E-BDEE-31A9078C9B60}" srcOrd="0" destOrd="0" presId="urn:microsoft.com/office/officeart/2005/8/layout/process4"/>
    <dgm:cxn modelId="{5B6EA4B5-64BC-4F3A-BC7D-FDE1B9328D14}" srcId="{C5625766-3338-4B50-A4B0-411497B0F5F2}" destId="{11EF90E7-A29C-4437-9191-51FB3AB66A29}" srcOrd="3" destOrd="0" parTransId="{2702D65B-1FD0-494B-B76A-3E8FAF7AC489}" sibTransId="{62C3599F-8C8B-43D7-8F3B-22E165B5AD2B}"/>
    <dgm:cxn modelId="{B850ABF2-8FC1-4405-AE57-CAD8D810A500}" type="presOf" srcId="{7D5D1E86-DCFC-4B9B-89BE-D1004F37EBA0}" destId="{1D19FAAD-E47B-41EC-BCF2-F3EF02EB0CE4}" srcOrd="0" destOrd="0" presId="urn:microsoft.com/office/officeart/2005/8/layout/process4"/>
    <dgm:cxn modelId="{1D851AD8-5B6F-4BF4-B9A6-24130E3CB1AC}" type="presParOf" srcId="{25ABF8CA-8EE9-4028-9696-A12DF6082374}" destId="{1FE8D2E0-67B3-4A9C-B220-FC6691D7D2E8}" srcOrd="0" destOrd="0" presId="urn:microsoft.com/office/officeart/2005/8/layout/process4"/>
    <dgm:cxn modelId="{C39A8680-8C77-4FF9-B4A5-A5834821D7AA}" type="presParOf" srcId="{1FE8D2E0-67B3-4A9C-B220-FC6691D7D2E8}" destId="{1D19FAAD-E47B-41EC-BCF2-F3EF02EB0CE4}" srcOrd="0" destOrd="0" presId="urn:microsoft.com/office/officeart/2005/8/layout/process4"/>
    <dgm:cxn modelId="{8FA4A676-5BA8-4EDF-83F0-A634B5C38058}" type="presParOf" srcId="{25ABF8CA-8EE9-4028-9696-A12DF6082374}" destId="{C4BDA149-548B-4770-BCB8-EEEC325E8934}" srcOrd="1" destOrd="0" presId="urn:microsoft.com/office/officeart/2005/8/layout/process4"/>
    <dgm:cxn modelId="{0D567C71-8C56-4D9D-AD46-4A85D88D8930}" type="presParOf" srcId="{25ABF8CA-8EE9-4028-9696-A12DF6082374}" destId="{3D3D3AAB-1BDB-477B-8B71-64CE14EFF037}" srcOrd="2" destOrd="0" presId="urn:microsoft.com/office/officeart/2005/8/layout/process4"/>
    <dgm:cxn modelId="{9087057C-568A-4C92-A06E-A5F62175ADC6}" type="presParOf" srcId="{3D3D3AAB-1BDB-477B-8B71-64CE14EFF037}" destId="{70722E49-90A6-420A-94ED-0817F004DA40}" srcOrd="0" destOrd="0" presId="urn:microsoft.com/office/officeart/2005/8/layout/process4"/>
    <dgm:cxn modelId="{7A3AEF60-2306-4E7E-B13B-6C4D371B77FE}" type="presParOf" srcId="{25ABF8CA-8EE9-4028-9696-A12DF6082374}" destId="{782242A6-8BBD-486E-A689-90343255105E}" srcOrd="3" destOrd="0" presId="urn:microsoft.com/office/officeart/2005/8/layout/process4"/>
    <dgm:cxn modelId="{4365C1BB-3051-48A1-ABEF-53C285F452FE}" type="presParOf" srcId="{25ABF8CA-8EE9-4028-9696-A12DF6082374}" destId="{F82B29F5-1FE7-42D5-AD04-835B1ADB3FAB}" srcOrd="4" destOrd="0" presId="urn:microsoft.com/office/officeart/2005/8/layout/process4"/>
    <dgm:cxn modelId="{1CB866E9-C058-48C1-A95C-1002F2CB1E4E}" type="presParOf" srcId="{F82B29F5-1FE7-42D5-AD04-835B1ADB3FAB}" destId="{EB2E45C1-AB40-4E5B-97D2-5C1BF93EF1FA}" srcOrd="0" destOrd="0" presId="urn:microsoft.com/office/officeart/2005/8/layout/process4"/>
    <dgm:cxn modelId="{12CF7672-01D0-4DDC-9082-2D40243B9346}" type="presParOf" srcId="{25ABF8CA-8EE9-4028-9696-A12DF6082374}" destId="{9C037B6D-D01B-4280-9065-42C2D2B20D1E}" srcOrd="5" destOrd="0" presId="urn:microsoft.com/office/officeart/2005/8/layout/process4"/>
    <dgm:cxn modelId="{C3C30D26-EC35-4C89-A299-F9EF7BCA4A63}" type="presParOf" srcId="{25ABF8CA-8EE9-4028-9696-A12DF6082374}" destId="{08B33C49-38C1-4012-A526-F1F47416D6EA}" srcOrd="6" destOrd="0" presId="urn:microsoft.com/office/officeart/2005/8/layout/process4"/>
    <dgm:cxn modelId="{9E2F5E81-E018-4632-B6D5-080D26F63DA3}" type="presParOf" srcId="{08B33C49-38C1-4012-A526-F1F47416D6EA}" destId="{1D233E7F-19A6-4E2E-BDEE-31A9078C9B60}" srcOrd="0" destOrd="0" presId="urn:microsoft.com/office/officeart/2005/8/layout/process4"/>
    <dgm:cxn modelId="{714ED722-B274-4C48-A957-701BD3DE4832}" type="presParOf" srcId="{25ABF8CA-8EE9-4028-9696-A12DF6082374}" destId="{0F1D0B90-F845-4D26-99C5-49E60C7199D4}" srcOrd="7" destOrd="0" presId="urn:microsoft.com/office/officeart/2005/8/layout/process4"/>
    <dgm:cxn modelId="{27599EA8-6522-4CA9-BECF-02888B71FAA7}" type="presParOf" srcId="{25ABF8CA-8EE9-4028-9696-A12DF6082374}" destId="{051613FF-4D5F-4402-B11A-C0DF6E4F05DA}" srcOrd="8" destOrd="0" presId="urn:microsoft.com/office/officeart/2005/8/layout/process4"/>
    <dgm:cxn modelId="{A7BFFCDC-4449-4085-BC98-310100D435DF}" type="presParOf" srcId="{051613FF-4D5F-4402-B11A-C0DF6E4F05DA}" destId="{FB26CEF5-D65D-4697-87C8-A694EB1CFB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D480B5-83C4-4F1B-90B8-3F49C150CE2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8926F-8DEC-4889-8E8E-1F974B42EAE6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28223-520B-4592-8719-164534491C0E}" type="parTrans" cxnId="{C0A601B9-ED80-4C86-8B5B-B187D09C8398}">
      <dgm:prSet/>
      <dgm:spPr/>
      <dgm:t>
        <a:bodyPr/>
        <a:lstStyle/>
        <a:p>
          <a:endParaRPr lang="en-US"/>
        </a:p>
      </dgm:t>
    </dgm:pt>
    <dgm:pt modelId="{CC23C239-58E8-4706-8BDD-5AB75BE4F8F0}" type="sibTrans" cxnId="{C0A601B9-ED80-4C86-8B5B-B187D09C8398}">
      <dgm:prSet/>
      <dgm:spPr/>
      <dgm:t>
        <a:bodyPr/>
        <a:lstStyle/>
        <a:p>
          <a:endParaRPr lang="en-US"/>
        </a:p>
      </dgm:t>
    </dgm:pt>
    <dgm:pt modelId="{D258217C-E2D1-44AD-9ED9-594A5F94B04A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Plasmodium </a:t>
          </a:r>
          <a:r>
            <a:rPr lang="en-US" sz="24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spp</a:t>
          </a:r>
          <a:endParaRPr lang="en-US" sz="2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EE8F2-F830-45C4-991C-3053C1F434D9}" type="parTrans" cxnId="{B6A956CE-8F5C-4018-8011-46052B6A9E3B}">
      <dgm:prSet/>
      <dgm:spPr/>
      <dgm:t>
        <a:bodyPr/>
        <a:lstStyle/>
        <a:p>
          <a:endParaRPr lang="en-US"/>
        </a:p>
      </dgm:t>
    </dgm:pt>
    <dgm:pt modelId="{D3117C1A-B2FA-4A12-8D3D-D501E4D13B75}" type="sibTrans" cxnId="{B6A956CE-8F5C-4018-8011-46052B6A9E3B}">
      <dgm:prSet/>
      <dgm:spPr/>
      <dgm:t>
        <a:bodyPr/>
        <a:lstStyle/>
        <a:p>
          <a:endParaRPr lang="en-US"/>
        </a:p>
      </dgm:t>
    </dgm:pt>
    <dgm:pt modelId="{225B5C39-19E5-4A58-BCDD-011CD15B1CA6}" type="pres">
      <dgm:prSet presAssocID="{61D480B5-83C4-4F1B-90B8-3F49C150CE2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141C972-1600-47CA-8D60-BE936F3DCC93}" type="pres">
      <dgm:prSet presAssocID="{D258217C-E2D1-44AD-9ED9-594A5F94B04A}" presName="Accent2" presStyleCnt="0"/>
      <dgm:spPr/>
    </dgm:pt>
    <dgm:pt modelId="{828F96AD-82DD-43E2-BDB4-677B38F7A586}" type="pres">
      <dgm:prSet presAssocID="{D258217C-E2D1-44AD-9ED9-594A5F94B04A}" presName="Accent" presStyleLbl="node1" presStyleIdx="0" presStyleCnt="2" custScaleX="213923" custScaleY="136380" custLinFactNeighborX="17143" custLinFactNeighborY="-4034"/>
      <dgm:spPr/>
    </dgm:pt>
    <dgm:pt modelId="{308B9A68-A720-4984-A083-2341733A4FC3}" type="pres">
      <dgm:prSet presAssocID="{D258217C-E2D1-44AD-9ED9-594A5F94B04A}" presName="ParentBackground2" presStyleCnt="0"/>
      <dgm:spPr/>
    </dgm:pt>
    <dgm:pt modelId="{C20E46D1-33DC-4BD2-9095-CD93FAD26248}" type="pres">
      <dgm:prSet presAssocID="{D258217C-E2D1-44AD-9ED9-594A5F94B04A}" presName="ParentBackground" presStyleLbl="fgAcc1" presStyleIdx="0" presStyleCnt="2" custScaleX="200141" custScaleY="128094" custLinFactNeighborX="22694" custLinFactNeighborY="1369"/>
      <dgm:spPr/>
      <dgm:t>
        <a:bodyPr/>
        <a:lstStyle/>
        <a:p>
          <a:endParaRPr lang="en-US"/>
        </a:p>
      </dgm:t>
    </dgm:pt>
    <dgm:pt modelId="{8A19919C-ED2B-4095-85CA-39132EF8B6BD}" type="pres">
      <dgm:prSet presAssocID="{D258217C-E2D1-44AD-9ED9-594A5F94B04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F708-BA55-454A-A432-70352E7FA403}" type="pres">
      <dgm:prSet presAssocID="{5EB8926F-8DEC-4889-8E8E-1F974B42EAE6}" presName="Accent1" presStyleCnt="0"/>
      <dgm:spPr/>
    </dgm:pt>
    <dgm:pt modelId="{63D07D7A-8D2F-4883-A3CF-E8FF04A7C3E1}" type="pres">
      <dgm:prSet presAssocID="{5EB8926F-8DEC-4889-8E8E-1F974B42EAE6}" presName="Accent" presStyleLbl="node1" presStyleIdx="1" presStyleCnt="2" custScaleX="144094" custScaleY="124069" custLinFactNeighborX="-19890" custLinFactNeighborY="719"/>
      <dgm:spPr/>
    </dgm:pt>
    <dgm:pt modelId="{BB6E94C8-3777-44DF-9707-63BDFC4F7C4D}" type="pres">
      <dgm:prSet presAssocID="{5EB8926F-8DEC-4889-8E8E-1F974B42EAE6}" presName="ParentBackground1" presStyleCnt="0"/>
      <dgm:spPr/>
    </dgm:pt>
    <dgm:pt modelId="{CED0E2CC-47DE-42A9-A028-7526050BFC83}" type="pres">
      <dgm:prSet presAssocID="{5EB8926F-8DEC-4889-8E8E-1F974B42EAE6}" presName="ParentBackground" presStyleLbl="fgAcc1" presStyleIdx="1" presStyleCnt="2" custScaleX="111313" custScaleY="112390" custLinFactNeighborX="-31609" custLinFactNeighborY="4135"/>
      <dgm:spPr/>
      <dgm:t>
        <a:bodyPr/>
        <a:lstStyle/>
        <a:p>
          <a:endParaRPr lang="en-US"/>
        </a:p>
      </dgm:t>
    </dgm:pt>
    <dgm:pt modelId="{CCCFE116-3882-4588-969E-BA9439748302}" type="pres">
      <dgm:prSet presAssocID="{5EB8926F-8DEC-4889-8E8E-1F974B42EA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601B9-ED80-4C86-8B5B-B187D09C8398}" srcId="{61D480B5-83C4-4F1B-90B8-3F49C150CE2E}" destId="{5EB8926F-8DEC-4889-8E8E-1F974B42EAE6}" srcOrd="0" destOrd="0" parTransId="{6EE28223-520B-4592-8719-164534491C0E}" sibTransId="{CC23C239-58E8-4706-8BDD-5AB75BE4F8F0}"/>
    <dgm:cxn modelId="{B6A956CE-8F5C-4018-8011-46052B6A9E3B}" srcId="{61D480B5-83C4-4F1B-90B8-3F49C150CE2E}" destId="{D258217C-E2D1-44AD-9ED9-594A5F94B04A}" srcOrd="1" destOrd="0" parTransId="{FD9EE8F2-F830-45C4-991C-3053C1F434D9}" sibTransId="{D3117C1A-B2FA-4A12-8D3D-D501E4D13B75}"/>
    <dgm:cxn modelId="{5559994C-6002-438D-A2EB-EC53F1231786}" type="presOf" srcId="{D258217C-E2D1-44AD-9ED9-594A5F94B04A}" destId="{8A19919C-ED2B-4095-85CA-39132EF8B6BD}" srcOrd="1" destOrd="0" presId="urn:microsoft.com/office/officeart/2011/layout/CircleProcess"/>
    <dgm:cxn modelId="{7374DD87-2FF7-407C-A416-8A5923A5E362}" type="presOf" srcId="{5EB8926F-8DEC-4889-8E8E-1F974B42EAE6}" destId="{CCCFE116-3882-4588-969E-BA9439748302}" srcOrd="1" destOrd="0" presId="urn:microsoft.com/office/officeart/2011/layout/CircleProcess"/>
    <dgm:cxn modelId="{438E7781-FBE7-4A95-8F03-050974BE3951}" type="presOf" srcId="{5EB8926F-8DEC-4889-8E8E-1F974B42EAE6}" destId="{CED0E2CC-47DE-42A9-A028-7526050BFC83}" srcOrd="0" destOrd="0" presId="urn:microsoft.com/office/officeart/2011/layout/CircleProcess"/>
    <dgm:cxn modelId="{D0EBFFFF-0A40-4E69-A4FA-B1700B2C2B8D}" type="presOf" srcId="{D258217C-E2D1-44AD-9ED9-594A5F94B04A}" destId="{C20E46D1-33DC-4BD2-9095-CD93FAD26248}" srcOrd="0" destOrd="0" presId="urn:microsoft.com/office/officeart/2011/layout/CircleProcess"/>
    <dgm:cxn modelId="{8ACA9D60-F55C-4BA4-BDEF-D3B0025297EF}" type="presOf" srcId="{61D480B5-83C4-4F1B-90B8-3F49C150CE2E}" destId="{225B5C39-19E5-4A58-BCDD-011CD15B1CA6}" srcOrd="0" destOrd="0" presId="urn:microsoft.com/office/officeart/2011/layout/CircleProcess"/>
    <dgm:cxn modelId="{5E3E4DDB-60B0-46D4-8CF8-BA5C1B3AC2E4}" type="presParOf" srcId="{225B5C39-19E5-4A58-BCDD-011CD15B1CA6}" destId="{4141C972-1600-47CA-8D60-BE936F3DCC93}" srcOrd="0" destOrd="0" presId="urn:microsoft.com/office/officeart/2011/layout/CircleProcess"/>
    <dgm:cxn modelId="{17692A80-ABBC-4B5F-942D-99133A22AB6E}" type="presParOf" srcId="{4141C972-1600-47CA-8D60-BE936F3DCC93}" destId="{828F96AD-82DD-43E2-BDB4-677B38F7A586}" srcOrd="0" destOrd="0" presId="urn:microsoft.com/office/officeart/2011/layout/CircleProcess"/>
    <dgm:cxn modelId="{32755AEF-4B7D-4CF7-81BD-AA9F4B2FB3F5}" type="presParOf" srcId="{225B5C39-19E5-4A58-BCDD-011CD15B1CA6}" destId="{308B9A68-A720-4984-A083-2341733A4FC3}" srcOrd="1" destOrd="0" presId="urn:microsoft.com/office/officeart/2011/layout/CircleProcess"/>
    <dgm:cxn modelId="{879A1A37-1AE9-40E6-8347-459672AC1AE2}" type="presParOf" srcId="{308B9A68-A720-4984-A083-2341733A4FC3}" destId="{C20E46D1-33DC-4BD2-9095-CD93FAD26248}" srcOrd="0" destOrd="0" presId="urn:microsoft.com/office/officeart/2011/layout/CircleProcess"/>
    <dgm:cxn modelId="{47199932-C789-4CB7-A6CA-7BF5FA5BB191}" type="presParOf" srcId="{225B5C39-19E5-4A58-BCDD-011CD15B1CA6}" destId="{8A19919C-ED2B-4095-85CA-39132EF8B6BD}" srcOrd="2" destOrd="0" presId="urn:microsoft.com/office/officeart/2011/layout/CircleProcess"/>
    <dgm:cxn modelId="{6AF5E1B8-9AF4-4634-A014-213D8D477737}" type="presParOf" srcId="{225B5C39-19E5-4A58-BCDD-011CD15B1CA6}" destId="{5F78F708-BA55-454A-A432-70352E7FA403}" srcOrd="3" destOrd="0" presId="urn:microsoft.com/office/officeart/2011/layout/CircleProcess"/>
    <dgm:cxn modelId="{35C545B8-DB06-47B9-9048-B90179B982D9}" type="presParOf" srcId="{5F78F708-BA55-454A-A432-70352E7FA403}" destId="{63D07D7A-8D2F-4883-A3CF-E8FF04A7C3E1}" srcOrd="0" destOrd="0" presId="urn:microsoft.com/office/officeart/2011/layout/CircleProcess"/>
    <dgm:cxn modelId="{2318338C-67F6-4CB5-9070-028B0DEEDDF9}" type="presParOf" srcId="{225B5C39-19E5-4A58-BCDD-011CD15B1CA6}" destId="{BB6E94C8-3777-44DF-9707-63BDFC4F7C4D}" srcOrd="4" destOrd="0" presId="urn:microsoft.com/office/officeart/2011/layout/CircleProcess"/>
    <dgm:cxn modelId="{21603D53-9C39-4C0E-8AC6-E61B6272321A}" type="presParOf" srcId="{BB6E94C8-3777-44DF-9707-63BDFC4F7C4D}" destId="{CED0E2CC-47DE-42A9-A028-7526050BFC83}" srcOrd="0" destOrd="0" presId="urn:microsoft.com/office/officeart/2011/layout/CircleProcess"/>
    <dgm:cxn modelId="{0F9BA061-656B-4E9F-82CD-A8570F02C181}" type="presParOf" srcId="{225B5C39-19E5-4A58-BCDD-011CD15B1CA6}" destId="{CCCFE116-3882-4588-969E-BA943974830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406E-5045-4138-8E9B-4BC79FB95332}">
      <dsp:nvSpPr>
        <dsp:cNvPr id="0" name=""/>
        <dsp:cNvSpPr/>
      </dsp:nvSpPr>
      <dsp:spPr>
        <a:xfrm>
          <a:off x="0" y="5298238"/>
          <a:ext cx="8153400" cy="0"/>
        </a:xfrm>
        <a:prstGeom prst="line">
          <a:avLst/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08628-0E1E-4980-B5F0-44B70F7A80E0}">
      <dsp:nvSpPr>
        <dsp:cNvPr id="0" name=""/>
        <dsp:cNvSpPr/>
      </dsp:nvSpPr>
      <dsp:spPr>
        <a:xfrm>
          <a:off x="0" y="3032434"/>
          <a:ext cx="8153400" cy="0"/>
        </a:xfrm>
        <a:prstGeom prst="line">
          <a:avLst/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4E1E3-44BD-4762-81C8-92C5F2AEA0F5}">
      <dsp:nvSpPr>
        <dsp:cNvPr id="0" name=""/>
        <dsp:cNvSpPr/>
      </dsp:nvSpPr>
      <dsp:spPr>
        <a:xfrm>
          <a:off x="0" y="792808"/>
          <a:ext cx="8153400" cy="0"/>
        </a:xfrm>
        <a:prstGeom prst="line">
          <a:avLst/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AC6A5-C6F5-4B2C-B431-7FC0C6C87839}">
      <dsp:nvSpPr>
        <dsp:cNvPr id="0" name=""/>
        <dsp:cNvSpPr/>
      </dsp:nvSpPr>
      <dsp:spPr>
        <a:xfrm>
          <a:off x="2119883" y="2793"/>
          <a:ext cx="6033516" cy="873005"/>
        </a:xfrm>
        <a:prstGeom prst="rect">
          <a:avLst/>
        </a:prstGeom>
        <a:solidFill>
          <a:schemeClr val="lt1"/>
        </a:solidFill>
        <a:ln w="12700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The entry , development and multiplication of an </a:t>
          </a:r>
          <a:r>
            <a:rPr 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infectious agent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 the body of humans or animals. The result may be: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883" y="2793"/>
        <a:ext cx="6033516" cy="873005"/>
      </dsp:txXfrm>
    </dsp:sp>
    <dsp:sp modelId="{D2A3BDF7-489E-4987-9221-3E8694A7C341}">
      <dsp:nvSpPr>
        <dsp:cNvPr id="0" name=""/>
        <dsp:cNvSpPr/>
      </dsp:nvSpPr>
      <dsp:spPr>
        <a:xfrm>
          <a:off x="0" y="85784"/>
          <a:ext cx="2119884" cy="70702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Infection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20" y="120304"/>
        <a:ext cx="2050844" cy="672504"/>
      </dsp:txXfrm>
    </dsp:sp>
    <dsp:sp modelId="{B60561F5-EC94-40B7-838D-F71E450DC83D}">
      <dsp:nvSpPr>
        <dsp:cNvPr id="0" name=""/>
        <dsp:cNvSpPr/>
      </dsp:nvSpPr>
      <dsp:spPr>
        <a:xfrm>
          <a:off x="0" y="867922"/>
          <a:ext cx="3454758" cy="14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0" y="867922"/>
        <a:ext cx="3454758" cy="1414260"/>
      </dsp:txXfrm>
    </dsp:sp>
    <dsp:sp modelId="{9A5F382A-7E76-43B7-9AF0-3D0CAE368DEA}">
      <dsp:nvSpPr>
        <dsp:cNvPr id="0" name=""/>
        <dsp:cNvSpPr/>
      </dsp:nvSpPr>
      <dsp:spPr>
        <a:xfrm>
          <a:off x="2119883" y="2193691"/>
          <a:ext cx="6033516" cy="707024"/>
        </a:xfrm>
        <a:prstGeom prst="rect">
          <a:avLst/>
        </a:prstGeom>
        <a:solidFill>
          <a:schemeClr val="lt1"/>
        </a:solidFill>
        <a:ln w="12700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 human or animal which harbors</a:t>
          </a: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(تستضيف)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an infectious agent under natural conditions 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883" y="2193691"/>
        <a:ext cx="6033516" cy="707024"/>
      </dsp:txXfrm>
    </dsp:sp>
    <dsp:sp modelId="{F24EFCC5-FDA4-4622-A9CF-8F27961A23F5}">
      <dsp:nvSpPr>
        <dsp:cNvPr id="0" name=""/>
        <dsp:cNvSpPr/>
      </dsp:nvSpPr>
      <dsp:spPr>
        <a:xfrm>
          <a:off x="23445" y="2165552"/>
          <a:ext cx="2119884" cy="70702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3799047"/>
                <a:satOff val="8413"/>
                <a:lumOff val="1156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3799047"/>
                <a:satOff val="8413"/>
                <a:lumOff val="1156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3799047"/>
                <a:satOff val="8413"/>
                <a:lumOff val="1156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3799047"/>
              <a:satOff val="8413"/>
              <a:lumOff val="1156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en-US" sz="3000" b="1" kern="1200" dirty="0"/>
            <a:t>: </a:t>
          </a:r>
          <a:endParaRPr lang="en-US" sz="3000" kern="1200" dirty="0"/>
        </a:p>
      </dsp:txBody>
      <dsp:txXfrm>
        <a:off x="57965" y="2200072"/>
        <a:ext cx="2050844" cy="672504"/>
      </dsp:txXfrm>
    </dsp:sp>
    <dsp:sp modelId="{54DA0788-09AA-482F-BB58-7BE5D8664959}">
      <dsp:nvSpPr>
        <dsp:cNvPr id="0" name=""/>
        <dsp:cNvSpPr/>
      </dsp:nvSpPr>
      <dsp:spPr>
        <a:xfrm>
          <a:off x="116756" y="3047082"/>
          <a:ext cx="3757412" cy="14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16756" y="3047082"/>
        <a:ext cx="3757412" cy="1414260"/>
      </dsp:txXfrm>
    </dsp:sp>
    <dsp:sp modelId="{B3FA41FD-AAA3-444E-9D6E-BF1C719F068B}">
      <dsp:nvSpPr>
        <dsp:cNvPr id="0" name=""/>
        <dsp:cNvSpPr/>
      </dsp:nvSpPr>
      <dsp:spPr>
        <a:xfrm>
          <a:off x="2119883" y="4345060"/>
          <a:ext cx="6033516" cy="908886"/>
        </a:xfrm>
        <a:prstGeom prst="rect">
          <a:avLst/>
        </a:prstGeom>
        <a:solidFill>
          <a:schemeClr val="lt1"/>
        </a:solidFill>
        <a:ln w="12700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 person or animal that harbors a specific infectious agent in the absence of symptoms and signs of a disease and serves as a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potential source of infection</a:t>
          </a:r>
          <a:endParaRPr lang="en-US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883" y="4345060"/>
        <a:ext cx="6033516" cy="908886"/>
      </dsp:txXfrm>
    </dsp:sp>
    <dsp:sp modelId="{4043D002-5A6F-4225-BE1A-E78394B4023B}">
      <dsp:nvSpPr>
        <dsp:cNvPr id="0" name=""/>
        <dsp:cNvSpPr/>
      </dsp:nvSpPr>
      <dsp:spPr>
        <a:xfrm>
          <a:off x="0" y="4331435"/>
          <a:ext cx="2119884" cy="92536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7598094"/>
                <a:satOff val="16827"/>
                <a:lumOff val="2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7598094"/>
                <a:satOff val="16827"/>
                <a:lumOff val="2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7598094"/>
                <a:satOff val="16827"/>
                <a:lumOff val="23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7598094"/>
              <a:satOff val="16827"/>
              <a:lumOff val="2313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carrier</a:t>
          </a:r>
          <a:r>
            <a:rPr lang="en-US" sz="3000" b="1" kern="1200" dirty="0"/>
            <a:t>: </a:t>
          </a:r>
          <a:endParaRPr lang="en-US" sz="3000" kern="1200" dirty="0"/>
        </a:p>
      </dsp:txBody>
      <dsp:txXfrm>
        <a:off x="45180" y="4376615"/>
        <a:ext cx="2029524" cy="8801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F96AD-82DD-43E2-BDB4-677B38F7A586}">
      <dsp:nvSpPr>
        <dsp:cNvPr id="0" name=""/>
        <dsp:cNvSpPr/>
      </dsp:nvSpPr>
      <dsp:spPr>
        <a:xfrm>
          <a:off x="2053980" y="212036"/>
          <a:ext cx="2787274" cy="177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46D1-33DC-4BD2-9095-CD93FAD26248}">
      <dsp:nvSpPr>
        <dsp:cNvPr id="0" name=""/>
        <dsp:cNvSpPr/>
      </dsp:nvSpPr>
      <dsp:spPr>
        <a:xfrm>
          <a:off x="2283352" y="390864"/>
          <a:ext cx="2433355" cy="155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malaria</a:t>
          </a:r>
        </a:p>
      </dsp:txBody>
      <dsp:txXfrm>
        <a:off x="2631470" y="613431"/>
        <a:ext cx="1738276" cy="1112539"/>
      </dsp:txXfrm>
    </dsp:sp>
    <dsp:sp modelId="{63D07D7A-8D2F-4883-A3CF-E8FF04A7C3E1}">
      <dsp:nvSpPr>
        <dsp:cNvPr id="0" name=""/>
        <dsp:cNvSpPr/>
      </dsp:nvSpPr>
      <dsp:spPr>
        <a:xfrm rot="2700000">
          <a:off x="703248" y="354477"/>
          <a:ext cx="1616592" cy="161659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E2CC-47DE-42A9-A028-7526050BFC83}">
      <dsp:nvSpPr>
        <dsp:cNvPr id="0" name=""/>
        <dsp:cNvSpPr/>
      </dsp:nvSpPr>
      <dsp:spPr>
        <a:xfrm>
          <a:off x="817063" y="519983"/>
          <a:ext cx="1353366" cy="13667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Disease</a:t>
          </a: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010355" y="715264"/>
        <a:ext cx="966782" cy="976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F96AD-82DD-43E2-BDB4-677B38F7A586}">
      <dsp:nvSpPr>
        <dsp:cNvPr id="0" name=""/>
        <dsp:cNvSpPr/>
      </dsp:nvSpPr>
      <dsp:spPr>
        <a:xfrm>
          <a:off x="2053980" y="212036"/>
          <a:ext cx="2787274" cy="177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46D1-33DC-4BD2-9095-CD93FAD26248}">
      <dsp:nvSpPr>
        <dsp:cNvPr id="0" name=""/>
        <dsp:cNvSpPr/>
      </dsp:nvSpPr>
      <dsp:spPr>
        <a:xfrm>
          <a:off x="2283352" y="390864"/>
          <a:ext cx="2433355" cy="155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Leishmania</a:t>
          </a: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major</a:t>
          </a:r>
        </a:p>
      </dsp:txBody>
      <dsp:txXfrm>
        <a:off x="2631470" y="613431"/>
        <a:ext cx="1738276" cy="1112539"/>
      </dsp:txXfrm>
    </dsp:sp>
    <dsp:sp modelId="{63D07D7A-8D2F-4883-A3CF-E8FF04A7C3E1}">
      <dsp:nvSpPr>
        <dsp:cNvPr id="0" name=""/>
        <dsp:cNvSpPr/>
      </dsp:nvSpPr>
      <dsp:spPr>
        <a:xfrm rot="2700000">
          <a:off x="703248" y="354477"/>
          <a:ext cx="1616592" cy="161659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E2CC-47DE-42A9-A028-7526050BFC83}">
      <dsp:nvSpPr>
        <dsp:cNvPr id="0" name=""/>
        <dsp:cNvSpPr/>
      </dsp:nvSpPr>
      <dsp:spPr>
        <a:xfrm>
          <a:off x="817063" y="519983"/>
          <a:ext cx="1353366" cy="13667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0355" y="715264"/>
        <a:ext cx="966782" cy="976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F96AD-82DD-43E2-BDB4-677B38F7A586}">
      <dsp:nvSpPr>
        <dsp:cNvPr id="0" name=""/>
        <dsp:cNvSpPr/>
      </dsp:nvSpPr>
      <dsp:spPr>
        <a:xfrm>
          <a:off x="2051680" y="212036"/>
          <a:ext cx="2787274" cy="177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46D1-33DC-4BD2-9095-CD93FAD26248}">
      <dsp:nvSpPr>
        <dsp:cNvPr id="0" name=""/>
        <dsp:cNvSpPr/>
      </dsp:nvSpPr>
      <dsp:spPr>
        <a:xfrm>
          <a:off x="2101925" y="326171"/>
          <a:ext cx="2796763" cy="155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Cutaneous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leishmaniasis</a:t>
          </a:r>
          <a:endParaRPr lang="en-US" sz="2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2033" y="548737"/>
        <a:ext cx="1997878" cy="1112539"/>
      </dsp:txXfrm>
    </dsp:sp>
    <dsp:sp modelId="{63D07D7A-8D2F-4883-A3CF-E8FF04A7C3E1}">
      <dsp:nvSpPr>
        <dsp:cNvPr id="0" name=""/>
        <dsp:cNvSpPr/>
      </dsp:nvSpPr>
      <dsp:spPr>
        <a:xfrm rot="2700000">
          <a:off x="700948" y="354477"/>
          <a:ext cx="1616592" cy="161659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E2CC-47DE-42A9-A028-7526050BFC83}">
      <dsp:nvSpPr>
        <dsp:cNvPr id="0" name=""/>
        <dsp:cNvSpPr/>
      </dsp:nvSpPr>
      <dsp:spPr>
        <a:xfrm>
          <a:off x="814763" y="519983"/>
          <a:ext cx="1353366" cy="13667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Disease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008055" y="715264"/>
        <a:ext cx="966782" cy="976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E1DA1-28A0-4D56-9AD7-DE6C6CE25AC4}">
      <dsp:nvSpPr>
        <dsp:cNvPr id="0" name=""/>
        <dsp:cNvSpPr/>
      </dsp:nvSpPr>
      <dsp:spPr>
        <a:xfrm>
          <a:off x="0" y="152402"/>
          <a:ext cx="10668000" cy="17228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Definition</a:t>
          </a:r>
        </a:p>
      </dsp:txBody>
      <dsp:txXfrm>
        <a:off x="0" y="152402"/>
        <a:ext cx="10668000" cy="1722866"/>
      </dsp:txXfrm>
    </dsp:sp>
    <dsp:sp modelId="{C71A562E-56B1-49B8-81E4-1A9611B1BB6B}">
      <dsp:nvSpPr>
        <dsp:cNvPr id="0" name=""/>
        <dsp:cNvSpPr/>
      </dsp:nvSpPr>
      <dsp:spPr>
        <a:xfrm>
          <a:off x="0" y="2021818"/>
          <a:ext cx="2667000" cy="4320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Pathogenesis</a:t>
          </a:r>
        </a:p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Production and development of disease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</a:t>
          </a:r>
        </a:p>
      </dsp:txBody>
      <dsp:txXfrm>
        <a:off x="0" y="2021818"/>
        <a:ext cx="2667000" cy="4320540"/>
      </dsp:txXfrm>
    </dsp:sp>
    <dsp:sp modelId="{554EF3A4-AD35-4465-9001-A2AE39337C3E}">
      <dsp:nvSpPr>
        <dsp:cNvPr id="0" name=""/>
        <dsp:cNvSpPr/>
      </dsp:nvSpPr>
      <dsp:spPr>
        <a:xfrm>
          <a:off x="2667000" y="2021818"/>
          <a:ext cx="2667000" cy="4320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Pathogenicity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Capability of an infectious agent to cause disease in a </a:t>
          </a:r>
          <a:r>
            <a:rPr lang="en-US" sz="20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susceptible</a:t>
          </a:r>
          <a:r>
            <a:rPr lang="en-US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host.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667000" y="2021818"/>
        <a:ext cx="2667000" cy="4320540"/>
      </dsp:txXfrm>
    </dsp:sp>
    <dsp:sp modelId="{5B35C9D2-966A-4907-8324-E1E71ED41496}">
      <dsp:nvSpPr>
        <dsp:cNvPr id="0" name=""/>
        <dsp:cNvSpPr/>
      </dsp:nvSpPr>
      <dsp:spPr>
        <a:xfrm>
          <a:off x="5334000" y="2021818"/>
          <a:ext cx="2667000" cy="4320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Commensalism</a:t>
          </a:r>
          <a:r>
            <a:rPr lang="ar-SA" sz="2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تكافل</a:t>
          </a:r>
          <a:endParaRPr lang="en-US" sz="2400" b="1" kern="12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Kind of relationship in which one </a:t>
          </a:r>
          <a:r>
            <a:rPr lang="en-US" sz="20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organism</a:t>
          </a:r>
          <a:r>
            <a:rPr lang="ar-SA" sz="20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ar-SA" sz="14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(مثال النورمال فلورا)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, the commensal , is </a:t>
          </a:r>
          <a:r>
            <a:rPr lang="en-US" sz="20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benefited</a:t>
          </a:r>
          <a:r>
            <a:rPr lang="en-US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whereas t , </a:t>
          </a:r>
          <a:r>
            <a:rPr lang="en-US" sz="20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the host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is </a:t>
          </a:r>
          <a:r>
            <a:rPr lang="en-US" sz="20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en-US" sz="20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harmed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but </a:t>
          </a:r>
          <a:r>
            <a:rPr 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or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even </a:t>
          </a:r>
          <a:r>
            <a:rPr 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helped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by this association. </a:t>
          </a:r>
          <a:endParaRPr lang="ar-S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334000" y="2021818"/>
        <a:ext cx="2667000" cy="4320540"/>
      </dsp:txXfrm>
    </dsp:sp>
    <dsp:sp modelId="{6E0D63D2-642F-49EE-9478-4AAE620DE0B4}">
      <dsp:nvSpPr>
        <dsp:cNvPr id="0" name=""/>
        <dsp:cNvSpPr/>
      </dsp:nvSpPr>
      <dsp:spPr>
        <a:xfrm>
          <a:off x="8001000" y="2021818"/>
          <a:ext cx="2667000" cy="4320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Parasitism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(تطفل)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 relationship in which an organism (the </a:t>
          </a:r>
          <a:r>
            <a:rPr lang="en-US" sz="18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infectious agent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, the parasite) </a:t>
          </a:r>
          <a:r>
            <a:rPr lang="en-US" sz="1800" b="1" i="0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benefits</a:t>
          </a:r>
          <a:r>
            <a:rPr lang="en-US" sz="1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from the association with another organism (</a:t>
          </a:r>
          <a:r>
            <a:rPr lang="en-US" sz="18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the host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whereas the host is </a:t>
          </a:r>
          <a:r>
            <a:rPr lang="en-US" sz="1800" b="1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harmed</a:t>
          </a:r>
          <a:r>
            <a:rPr lang="en-US" sz="1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 some way</a:t>
          </a:r>
          <a:r>
            <a:rPr lang="en-US" sz="1800" b="1" kern="1200" dirty="0"/>
            <a:t>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001000" y="2021818"/>
        <a:ext cx="2667000" cy="4320540"/>
      </dsp:txXfrm>
    </dsp:sp>
    <dsp:sp modelId="{4DF22F92-1DE6-45C6-BAA8-64C2EF042BB1}">
      <dsp:nvSpPr>
        <dsp:cNvPr id="0" name=""/>
        <dsp:cNvSpPr/>
      </dsp:nvSpPr>
      <dsp:spPr>
        <a:xfrm>
          <a:off x="0" y="6438461"/>
          <a:ext cx="10668000" cy="28785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21C2D-63D3-498C-9158-686CE5526F89}">
      <dsp:nvSpPr>
        <dsp:cNvPr id="0" name=""/>
        <dsp:cNvSpPr/>
      </dsp:nvSpPr>
      <dsp:spPr>
        <a:xfrm>
          <a:off x="0" y="4427015"/>
          <a:ext cx="5487087" cy="0"/>
        </a:xfrm>
        <a:prstGeom prst="line">
          <a:avLst/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45F6C-2D07-4A8D-90CC-A13CD62D22F1}">
      <dsp:nvSpPr>
        <dsp:cNvPr id="0" name=""/>
        <dsp:cNvSpPr/>
      </dsp:nvSpPr>
      <dsp:spPr>
        <a:xfrm>
          <a:off x="48145" y="2536816"/>
          <a:ext cx="5487087" cy="0"/>
        </a:xfrm>
        <a:prstGeom prst="line">
          <a:avLst/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42F46-AA65-4053-8D50-D60E8A58BA96}">
      <dsp:nvSpPr>
        <dsp:cNvPr id="0" name=""/>
        <dsp:cNvSpPr/>
      </dsp:nvSpPr>
      <dsp:spPr>
        <a:xfrm>
          <a:off x="131746" y="681652"/>
          <a:ext cx="5487087" cy="0"/>
        </a:xfrm>
        <a:prstGeom prst="line">
          <a:avLst/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3A88C-04C5-486D-A94C-D58736003F35}">
      <dsp:nvSpPr>
        <dsp:cNvPr id="0" name=""/>
        <dsp:cNvSpPr/>
      </dsp:nvSpPr>
      <dsp:spPr>
        <a:xfrm>
          <a:off x="1860405" y="14240"/>
          <a:ext cx="3573678" cy="756406"/>
        </a:xfrm>
        <a:prstGeom prst="rect">
          <a:avLst/>
        </a:prstGeom>
        <a:solidFill>
          <a:schemeClr val="lt1"/>
        </a:solidFill>
        <a:ln w="12700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parasite that lives on the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outer surface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of its host.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0405" y="14240"/>
        <a:ext cx="3573678" cy="756406"/>
      </dsp:txXfrm>
    </dsp:sp>
    <dsp:sp modelId="{D7BCF79C-17B0-408D-A415-26AF2C68E743}">
      <dsp:nvSpPr>
        <dsp:cNvPr id="0" name=""/>
        <dsp:cNvSpPr/>
      </dsp:nvSpPr>
      <dsp:spPr>
        <a:xfrm>
          <a:off x="-77249" y="57776"/>
          <a:ext cx="1953630" cy="61293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Ecto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  <a:r>
            <a:rPr lang="en-US" sz="2800" b="1" kern="1200" dirty="0"/>
            <a:t>: </a:t>
          </a:r>
        </a:p>
      </dsp:txBody>
      <dsp:txXfrm>
        <a:off x="-47323" y="87702"/>
        <a:ext cx="1893778" cy="583008"/>
      </dsp:txXfrm>
    </dsp:sp>
    <dsp:sp modelId="{FCD198A8-14BB-4E96-AD36-B6FE36746A90}">
      <dsp:nvSpPr>
        <dsp:cNvPr id="0" name=""/>
        <dsp:cNvSpPr/>
      </dsp:nvSpPr>
      <dsp:spPr>
        <a:xfrm>
          <a:off x="0" y="757019"/>
          <a:ext cx="5487087" cy="120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0" y="757019"/>
        <a:ext cx="5487087" cy="1201447"/>
      </dsp:txXfrm>
    </dsp:sp>
    <dsp:sp modelId="{23189F06-6DA2-4DD5-BDF6-C5046D8EFD47}">
      <dsp:nvSpPr>
        <dsp:cNvPr id="0" name=""/>
        <dsp:cNvSpPr/>
      </dsp:nvSpPr>
      <dsp:spPr>
        <a:xfrm>
          <a:off x="1634993" y="1395360"/>
          <a:ext cx="3800941" cy="415249"/>
        </a:xfrm>
        <a:prstGeom prst="rect">
          <a:avLst/>
        </a:prstGeom>
        <a:solidFill>
          <a:schemeClr val="lt1"/>
        </a:solidFill>
        <a:ln w="12700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Parasite that lives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inside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its host. </a:t>
          </a:r>
        </a:p>
      </dsp:txBody>
      <dsp:txXfrm>
        <a:off x="1634993" y="1395360"/>
        <a:ext cx="3800941" cy="415249"/>
      </dsp:txXfrm>
    </dsp:sp>
    <dsp:sp modelId="{92FA03BD-0AF7-4849-A51A-0ECAD523F352}">
      <dsp:nvSpPr>
        <dsp:cNvPr id="0" name=""/>
        <dsp:cNvSpPr/>
      </dsp:nvSpPr>
      <dsp:spPr>
        <a:xfrm>
          <a:off x="-29984" y="1362217"/>
          <a:ext cx="1619225" cy="49046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3799047"/>
                <a:satOff val="8413"/>
                <a:lumOff val="1156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3799047"/>
                <a:satOff val="8413"/>
                <a:lumOff val="1156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3799047"/>
                <a:satOff val="8413"/>
                <a:lumOff val="1156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3799047"/>
              <a:satOff val="8413"/>
              <a:lumOff val="1156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Endo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</a:p>
      </dsp:txBody>
      <dsp:txXfrm>
        <a:off x="-6037" y="1386164"/>
        <a:ext cx="1571331" cy="466514"/>
      </dsp:txXfrm>
    </dsp:sp>
    <dsp:sp modelId="{468B225A-1428-4226-827E-4B7183C1DAE0}">
      <dsp:nvSpPr>
        <dsp:cNvPr id="0" name=""/>
        <dsp:cNvSpPr/>
      </dsp:nvSpPr>
      <dsp:spPr>
        <a:xfrm>
          <a:off x="0" y="2536816"/>
          <a:ext cx="5487087" cy="121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0" y="2536816"/>
        <a:ext cx="5487087" cy="1211526"/>
      </dsp:txXfrm>
    </dsp:sp>
    <dsp:sp modelId="{FBAC4F02-59A3-4E7D-A54F-F785D6BA6BCF}">
      <dsp:nvSpPr>
        <dsp:cNvPr id="0" name=""/>
        <dsp:cNvSpPr/>
      </dsp:nvSpPr>
      <dsp:spPr>
        <a:xfrm>
          <a:off x="1384413" y="2586357"/>
          <a:ext cx="4060444" cy="656924"/>
        </a:xfrm>
        <a:prstGeom prst="rect">
          <a:avLst/>
        </a:prstGeom>
        <a:solidFill>
          <a:schemeClr val="lt1"/>
        </a:solidFill>
        <a:ln w="12700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Disease of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animals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that is transmissible to humans .</a:t>
          </a:r>
        </a:p>
      </dsp:txBody>
      <dsp:txXfrm>
        <a:off x="1384413" y="2586357"/>
        <a:ext cx="4060444" cy="656924"/>
      </dsp:txXfrm>
    </dsp:sp>
    <dsp:sp modelId="{69345919-1AA7-4885-870A-DA18C094E772}">
      <dsp:nvSpPr>
        <dsp:cNvPr id="0" name=""/>
        <dsp:cNvSpPr/>
      </dsp:nvSpPr>
      <dsp:spPr>
        <a:xfrm>
          <a:off x="0" y="2569268"/>
          <a:ext cx="1426642" cy="69110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7598094"/>
                <a:satOff val="16827"/>
                <a:lumOff val="2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7598094"/>
                <a:satOff val="16827"/>
                <a:lumOff val="2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7598094"/>
                <a:satOff val="16827"/>
                <a:lumOff val="23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7598094"/>
              <a:satOff val="16827"/>
              <a:lumOff val="2313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zoo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nosis</a:t>
          </a:r>
          <a:r>
            <a:rPr lang="en-US" sz="1600" b="1" kern="1200" dirty="0"/>
            <a:t>:</a:t>
          </a:r>
        </a:p>
      </dsp:txBody>
      <dsp:txXfrm>
        <a:off x="33743" y="2603011"/>
        <a:ext cx="1359156" cy="657359"/>
      </dsp:txXfrm>
    </dsp:sp>
    <dsp:sp modelId="{07FFF416-C2A3-4D59-9CB6-1029691FCCAB}">
      <dsp:nvSpPr>
        <dsp:cNvPr id="0" name=""/>
        <dsp:cNvSpPr/>
      </dsp:nvSpPr>
      <dsp:spPr>
        <a:xfrm>
          <a:off x="0" y="4469730"/>
          <a:ext cx="5487087" cy="121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0" y="4469730"/>
        <a:ext cx="5487087" cy="1211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4A22-E499-45BF-9D65-296E0E9D6003}">
      <dsp:nvSpPr>
        <dsp:cNvPr id="0" name=""/>
        <dsp:cNvSpPr/>
      </dsp:nvSpPr>
      <dsp:spPr>
        <a:xfrm>
          <a:off x="228925" y="3307171"/>
          <a:ext cx="8229560" cy="5460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Parasite cause it</a:t>
          </a:r>
          <a:endParaRPr lang="ar-SA" sz="2000" kern="1200" dirty="0"/>
        </a:p>
      </dsp:txBody>
      <dsp:txXfrm>
        <a:off x="228925" y="3307171"/>
        <a:ext cx="2468868" cy="546003"/>
      </dsp:txXfrm>
    </dsp:sp>
    <dsp:sp modelId="{75F43F4F-3470-4DA2-82F1-729A7AD48133}">
      <dsp:nvSpPr>
        <dsp:cNvPr id="0" name=""/>
        <dsp:cNvSpPr/>
      </dsp:nvSpPr>
      <dsp:spPr>
        <a:xfrm>
          <a:off x="204926" y="2548295"/>
          <a:ext cx="8382036" cy="64488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e.g. Diseases</a:t>
          </a:r>
          <a:endParaRPr lang="ar-SA" sz="2000" kern="1200" dirty="0"/>
        </a:p>
      </dsp:txBody>
      <dsp:txXfrm>
        <a:off x="204926" y="2548295"/>
        <a:ext cx="2514610" cy="644881"/>
      </dsp:txXfrm>
    </dsp:sp>
    <dsp:sp modelId="{CA90444B-0C32-4BA0-B2A1-7B69E770F823}">
      <dsp:nvSpPr>
        <dsp:cNvPr id="0" name=""/>
        <dsp:cNvSpPr/>
      </dsp:nvSpPr>
      <dsp:spPr>
        <a:xfrm>
          <a:off x="209788" y="1895713"/>
          <a:ext cx="8372313" cy="5593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location</a:t>
          </a:r>
          <a:endParaRPr lang="ar-SA" sz="2000" kern="1200" dirty="0"/>
        </a:p>
      </dsp:txBody>
      <dsp:txXfrm>
        <a:off x="209788" y="1895713"/>
        <a:ext cx="2511694" cy="559355"/>
      </dsp:txXfrm>
    </dsp:sp>
    <dsp:sp modelId="{19460DE4-D5EE-433F-A532-9EE6CDB4F485}">
      <dsp:nvSpPr>
        <dsp:cNvPr id="0" name=""/>
        <dsp:cNvSpPr/>
      </dsp:nvSpPr>
      <dsp:spPr>
        <a:xfrm>
          <a:off x="5004869" y="1302669"/>
          <a:ext cx="1451933" cy="5514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Parasitic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Protozoa</a:t>
          </a:r>
          <a:r>
            <a:rPr lang="ar-SA" sz="1600" kern="1200" dirty="0"/>
            <a:t> </a:t>
          </a:r>
        </a:p>
      </dsp:txBody>
      <dsp:txXfrm>
        <a:off x="5021022" y="1318822"/>
        <a:ext cx="1419627" cy="519181"/>
      </dsp:txXfrm>
    </dsp:sp>
    <dsp:sp modelId="{8F40D2A5-8D43-47F0-A722-6D6AF713395A}">
      <dsp:nvSpPr>
        <dsp:cNvPr id="0" name=""/>
        <dsp:cNvSpPr/>
      </dsp:nvSpPr>
      <dsp:spPr>
        <a:xfrm>
          <a:off x="3765435" y="1854157"/>
          <a:ext cx="1965400" cy="177301"/>
        </a:xfrm>
        <a:custGeom>
          <a:avLst/>
          <a:gdLst/>
          <a:ahLst/>
          <a:cxnLst/>
          <a:rect l="0" t="0" r="0" b="0"/>
          <a:pathLst>
            <a:path>
              <a:moveTo>
                <a:pt x="1965400" y="0"/>
              </a:moveTo>
              <a:lnTo>
                <a:pt x="1965400" y="88650"/>
              </a:lnTo>
              <a:lnTo>
                <a:pt x="0" y="88650"/>
              </a:lnTo>
              <a:lnTo>
                <a:pt x="0" y="177301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EE92C-35A2-4938-BBAF-EC6DD307245F}">
      <dsp:nvSpPr>
        <dsp:cNvPr id="0" name=""/>
        <dsp:cNvSpPr/>
      </dsp:nvSpPr>
      <dsp:spPr>
        <a:xfrm>
          <a:off x="3267755" y="2031459"/>
          <a:ext cx="995359" cy="4661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Intestinal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81407" y="2045111"/>
        <a:ext cx="968055" cy="438825"/>
      </dsp:txXfrm>
    </dsp:sp>
    <dsp:sp modelId="{E287D064-BFF2-4AE4-ADCF-86B0C755D1F0}">
      <dsp:nvSpPr>
        <dsp:cNvPr id="0" name=""/>
        <dsp:cNvSpPr/>
      </dsp:nvSpPr>
      <dsp:spPr>
        <a:xfrm>
          <a:off x="3074977" y="2497588"/>
          <a:ext cx="690458" cy="209250"/>
        </a:xfrm>
        <a:custGeom>
          <a:avLst/>
          <a:gdLst/>
          <a:ahLst/>
          <a:cxnLst/>
          <a:rect l="0" t="0" r="0" b="0"/>
          <a:pathLst>
            <a:path>
              <a:moveTo>
                <a:pt x="690458" y="0"/>
              </a:moveTo>
              <a:lnTo>
                <a:pt x="690458" y="104625"/>
              </a:lnTo>
              <a:lnTo>
                <a:pt x="0" y="104625"/>
              </a:lnTo>
              <a:lnTo>
                <a:pt x="0" y="209250"/>
              </a:lnTo>
            </a:path>
          </a:pathLst>
        </a:cu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0517A-F496-4C46-B9A7-9B4C285DF145}">
      <dsp:nvSpPr>
        <dsp:cNvPr id="0" name=""/>
        <dsp:cNvSpPr/>
      </dsp:nvSpPr>
      <dsp:spPr>
        <a:xfrm>
          <a:off x="2442293" y="2706839"/>
          <a:ext cx="1265367" cy="4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giardiasis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55945" y="2720491"/>
        <a:ext cx="1238063" cy="438825"/>
      </dsp:txXfrm>
    </dsp:sp>
    <dsp:sp modelId="{5EDB2717-116D-4BB1-870A-4D1FE7C84A8F}">
      <dsp:nvSpPr>
        <dsp:cNvPr id="0" name=""/>
        <dsp:cNvSpPr/>
      </dsp:nvSpPr>
      <dsp:spPr>
        <a:xfrm>
          <a:off x="3029257" y="3172968"/>
          <a:ext cx="91440" cy="209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622"/>
              </a:lnTo>
              <a:lnTo>
                <a:pt x="83385" y="104622"/>
              </a:lnTo>
              <a:lnTo>
                <a:pt x="83385" y="20924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4ADBF-A0A4-4566-AB39-A872ADC0ECF9}">
      <dsp:nvSpPr>
        <dsp:cNvPr id="0" name=""/>
        <dsp:cNvSpPr/>
      </dsp:nvSpPr>
      <dsp:spPr>
        <a:xfrm>
          <a:off x="2442293" y="3382214"/>
          <a:ext cx="1340698" cy="777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Giardia lamblia 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5060" y="3404981"/>
        <a:ext cx="1295164" cy="731774"/>
      </dsp:txXfrm>
    </dsp:sp>
    <dsp:sp modelId="{24A346AC-C571-4ACB-BB80-7DA0B7D9CA75}">
      <dsp:nvSpPr>
        <dsp:cNvPr id="0" name=""/>
        <dsp:cNvSpPr/>
      </dsp:nvSpPr>
      <dsp:spPr>
        <a:xfrm>
          <a:off x="3765435" y="2497588"/>
          <a:ext cx="871846" cy="20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25"/>
              </a:lnTo>
              <a:lnTo>
                <a:pt x="871846" y="104625"/>
              </a:lnTo>
              <a:lnTo>
                <a:pt x="871846" y="209250"/>
              </a:lnTo>
            </a:path>
          </a:pathLst>
        </a:cu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F9358-08BB-4F27-BB28-0F8F65C42837}">
      <dsp:nvSpPr>
        <dsp:cNvPr id="0" name=""/>
        <dsp:cNvSpPr/>
      </dsp:nvSpPr>
      <dsp:spPr>
        <a:xfrm>
          <a:off x="3943128" y="2706839"/>
          <a:ext cx="1388306" cy="4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amoebiasis</a:t>
          </a:r>
          <a:endParaRPr lang="en-US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56780" y="2720491"/>
        <a:ext cx="1361002" cy="438825"/>
      </dsp:txXfrm>
    </dsp:sp>
    <dsp:sp modelId="{4B32E35B-943D-4A8E-B337-64E03539530B}">
      <dsp:nvSpPr>
        <dsp:cNvPr id="0" name=""/>
        <dsp:cNvSpPr/>
      </dsp:nvSpPr>
      <dsp:spPr>
        <a:xfrm>
          <a:off x="4582989" y="3172968"/>
          <a:ext cx="91440" cy="209245"/>
        </a:xfrm>
        <a:custGeom>
          <a:avLst/>
          <a:gdLst/>
          <a:ahLst/>
          <a:cxnLst/>
          <a:rect l="0" t="0" r="0" b="0"/>
          <a:pathLst>
            <a:path>
              <a:moveTo>
                <a:pt x="54292" y="0"/>
              </a:moveTo>
              <a:lnTo>
                <a:pt x="54292" y="104622"/>
              </a:lnTo>
              <a:lnTo>
                <a:pt x="45720" y="104622"/>
              </a:lnTo>
              <a:lnTo>
                <a:pt x="45720" y="20924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E0CB6-AB0A-4298-B500-4B8B0CC16228}">
      <dsp:nvSpPr>
        <dsp:cNvPr id="0" name=""/>
        <dsp:cNvSpPr/>
      </dsp:nvSpPr>
      <dsp:spPr>
        <a:xfrm>
          <a:off x="3943128" y="3382214"/>
          <a:ext cx="1371162" cy="941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Entamoeba </a:t>
          </a:r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histolytica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70702" y="3409788"/>
        <a:ext cx="1316014" cy="886312"/>
      </dsp:txXfrm>
    </dsp:sp>
    <dsp:sp modelId="{5FA9E88F-4A08-42B0-86EB-524B75773F1E}">
      <dsp:nvSpPr>
        <dsp:cNvPr id="0" name=""/>
        <dsp:cNvSpPr/>
      </dsp:nvSpPr>
      <dsp:spPr>
        <a:xfrm>
          <a:off x="5730836" y="1854157"/>
          <a:ext cx="1577117" cy="186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25"/>
              </a:lnTo>
              <a:lnTo>
                <a:pt x="1577117" y="93225"/>
              </a:lnTo>
              <a:lnTo>
                <a:pt x="1577117" y="186451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42951-5225-4043-850D-A46E377A6015}">
      <dsp:nvSpPr>
        <dsp:cNvPr id="0" name=""/>
        <dsp:cNvSpPr/>
      </dsp:nvSpPr>
      <dsp:spPr>
        <a:xfrm>
          <a:off x="6773076" y="2040609"/>
          <a:ext cx="1069753" cy="4661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Blood</a:t>
          </a:r>
          <a:r>
            <a:rPr lang="en-US" sz="1600" kern="1200" dirty="0"/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&amp;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tissues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86728" y="2054261"/>
        <a:ext cx="1042449" cy="438825"/>
      </dsp:txXfrm>
    </dsp:sp>
    <dsp:sp modelId="{4F6D0624-3B5F-4273-8E04-3337B934E9F4}">
      <dsp:nvSpPr>
        <dsp:cNvPr id="0" name=""/>
        <dsp:cNvSpPr/>
      </dsp:nvSpPr>
      <dsp:spPr>
        <a:xfrm>
          <a:off x="6170010" y="2506738"/>
          <a:ext cx="1137942" cy="200100"/>
        </a:xfrm>
        <a:custGeom>
          <a:avLst/>
          <a:gdLst/>
          <a:ahLst/>
          <a:cxnLst/>
          <a:rect l="0" t="0" r="0" b="0"/>
          <a:pathLst>
            <a:path>
              <a:moveTo>
                <a:pt x="1137942" y="0"/>
              </a:moveTo>
              <a:lnTo>
                <a:pt x="1137942" y="100050"/>
              </a:lnTo>
              <a:lnTo>
                <a:pt x="0" y="100050"/>
              </a:lnTo>
              <a:lnTo>
                <a:pt x="0" y="200100"/>
              </a:lnTo>
            </a:path>
          </a:pathLst>
        </a:cu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AB597-BB13-4C73-B08A-1FE49A00C765}">
      <dsp:nvSpPr>
        <dsp:cNvPr id="0" name=""/>
        <dsp:cNvSpPr/>
      </dsp:nvSpPr>
      <dsp:spPr>
        <a:xfrm>
          <a:off x="5669093" y="2706839"/>
          <a:ext cx="1001833" cy="4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malaria</a:t>
          </a:r>
        </a:p>
      </dsp:txBody>
      <dsp:txXfrm>
        <a:off x="5682745" y="2720491"/>
        <a:ext cx="974529" cy="438825"/>
      </dsp:txXfrm>
    </dsp:sp>
    <dsp:sp modelId="{CA87DC68-EAAF-41BF-A093-91C03FBC681B}">
      <dsp:nvSpPr>
        <dsp:cNvPr id="0" name=""/>
        <dsp:cNvSpPr/>
      </dsp:nvSpPr>
      <dsp:spPr>
        <a:xfrm>
          <a:off x="6170010" y="3172968"/>
          <a:ext cx="134049" cy="209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22"/>
              </a:lnTo>
              <a:lnTo>
                <a:pt x="134049" y="104622"/>
              </a:lnTo>
              <a:lnTo>
                <a:pt x="134049" y="20924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18906-A01F-445C-BE41-D0A4A78A97ED}">
      <dsp:nvSpPr>
        <dsp:cNvPr id="0" name=""/>
        <dsp:cNvSpPr/>
      </dsp:nvSpPr>
      <dsp:spPr>
        <a:xfrm>
          <a:off x="5594052" y="3382214"/>
          <a:ext cx="1420015" cy="811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Plasmodium </a:t>
          </a:r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spp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617822" y="3405984"/>
        <a:ext cx="1372475" cy="764019"/>
      </dsp:txXfrm>
    </dsp:sp>
    <dsp:sp modelId="{C5EFF7E2-B434-4A51-A4FC-7B0B30107999}">
      <dsp:nvSpPr>
        <dsp:cNvPr id="0" name=""/>
        <dsp:cNvSpPr/>
      </dsp:nvSpPr>
      <dsp:spPr>
        <a:xfrm>
          <a:off x="7307953" y="2506738"/>
          <a:ext cx="706270" cy="186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25"/>
              </a:lnTo>
              <a:lnTo>
                <a:pt x="706270" y="93225"/>
              </a:lnTo>
              <a:lnTo>
                <a:pt x="706270" y="186451"/>
              </a:lnTo>
            </a:path>
          </a:pathLst>
        </a:cu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41CF5-B39A-43DC-89ED-742C47C5DFB8}">
      <dsp:nvSpPr>
        <dsp:cNvPr id="0" name=""/>
        <dsp:cNvSpPr/>
      </dsp:nvSpPr>
      <dsp:spPr>
        <a:xfrm>
          <a:off x="7394174" y="2693190"/>
          <a:ext cx="1240098" cy="58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Cutaneous</a:t>
          </a:r>
          <a:r>
            <a:rPr lang="en-US" sz="1400" b="1" kern="1200" dirty="0"/>
            <a:t> </a:t>
          </a:r>
          <a:r>
            <a:rPr lang="en-US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leishmaniasis</a:t>
          </a:r>
          <a:endParaRPr lang="ar-SA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411308" y="2710324"/>
        <a:ext cx="1205830" cy="550743"/>
      </dsp:txXfrm>
    </dsp:sp>
    <dsp:sp modelId="{19867A91-961C-4FF3-8C5C-FC8FE141C938}">
      <dsp:nvSpPr>
        <dsp:cNvPr id="0" name=""/>
        <dsp:cNvSpPr/>
      </dsp:nvSpPr>
      <dsp:spPr>
        <a:xfrm>
          <a:off x="7881384" y="3278202"/>
          <a:ext cx="91440" cy="188899"/>
        </a:xfrm>
        <a:custGeom>
          <a:avLst/>
          <a:gdLst/>
          <a:ahLst/>
          <a:cxnLst/>
          <a:rect l="0" t="0" r="0" b="0"/>
          <a:pathLst>
            <a:path>
              <a:moveTo>
                <a:pt x="132839" y="0"/>
              </a:moveTo>
              <a:lnTo>
                <a:pt x="132839" y="94449"/>
              </a:lnTo>
              <a:lnTo>
                <a:pt x="45720" y="94449"/>
              </a:lnTo>
              <a:lnTo>
                <a:pt x="45720" y="188899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B5490-8C98-43F7-BF50-44164A573FC9}">
      <dsp:nvSpPr>
        <dsp:cNvPr id="0" name=""/>
        <dsp:cNvSpPr/>
      </dsp:nvSpPr>
      <dsp:spPr>
        <a:xfrm>
          <a:off x="7315197" y="3467101"/>
          <a:ext cx="1223814" cy="918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Leishmania</a:t>
          </a:r>
          <a:r>
            <a:rPr lang="en-US" sz="1600" kern="1200" dirty="0"/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major</a:t>
          </a:r>
          <a:endParaRPr lang="ar-SA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42087" y="3493991"/>
        <a:ext cx="1170034" cy="864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2B092-F71D-4886-AA48-D05898A559F7}">
      <dsp:nvSpPr>
        <dsp:cNvPr id="0" name=""/>
        <dsp:cNvSpPr/>
      </dsp:nvSpPr>
      <dsp:spPr>
        <a:xfrm>
          <a:off x="3344660" y="1324566"/>
          <a:ext cx="944966" cy="944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giardiasis</a:t>
          </a:r>
          <a:endParaRPr lang="ar-SA" sz="1300" kern="1200" dirty="0"/>
        </a:p>
      </dsp:txBody>
      <dsp:txXfrm>
        <a:off x="3483047" y="1462953"/>
        <a:ext cx="668192" cy="668192"/>
      </dsp:txXfrm>
    </dsp:sp>
    <dsp:sp modelId="{55ECFBB7-4F83-4B90-A946-4B5967BFA008}">
      <dsp:nvSpPr>
        <dsp:cNvPr id="0" name=""/>
        <dsp:cNvSpPr/>
      </dsp:nvSpPr>
      <dsp:spPr>
        <a:xfrm rot="19533852">
          <a:off x="4265392" y="1250258"/>
          <a:ext cx="229899" cy="321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100" kern="1200"/>
        </a:p>
      </dsp:txBody>
      <dsp:txXfrm>
        <a:off x="4271435" y="1334017"/>
        <a:ext cx="160929" cy="192772"/>
      </dsp:txXfrm>
    </dsp:sp>
    <dsp:sp modelId="{13CFC08A-2756-4FBE-BA2F-2B927421A66B}">
      <dsp:nvSpPr>
        <dsp:cNvPr id="0" name=""/>
        <dsp:cNvSpPr/>
      </dsp:nvSpPr>
      <dsp:spPr>
        <a:xfrm>
          <a:off x="4481789" y="544913"/>
          <a:ext cx="944966" cy="944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>
        <a:off x="4620176" y="683300"/>
        <a:ext cx="668192" cy="668192"/>
      </dsp:txXfrm>
    </dsp:sp>
    <dsp:sp modelId="{D1F297EE-8A73-4738-89B9-E763E372A7BA}">
      <dsp:nvSpPr>
        <dsp:cNvPr id="0" name=""/>
        <dsp:cNvSpPr/>
      </dsp:nvSpPr>
      <dsp:spPr>
        <a:xfrm rot="8781210">
          <a:off x="3026139" y="2057990"/>
          <a:ext cx="315167" cy="321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100" kern="1200"/>
        </a:p>
      </dsp:txBody>
      <dsp:txXfrm rot="10800000">
        <a:off x="3112769" y="2096054"/>
        <a:ext cx="220617" cy="192772"/>
      </dsp:txXfrm>
    </dsp:sp>
    <dsp:sp modelId="{E1051341-3912-49DB-8EDE-68D9EE85DBC8}">
      <dsp:nvSpPr>
        <dsp:cNvPr id="0" name=""/>
        <dsp:cNvSpPr/>
      </dsp:nvSpPr>
      <dsp:spPr>
        <a:xfrm>
          <a:off x="2062967" y="2177621"/>
          <a:ext cx="944966" cy="944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>
        <a:off x="2201354" y="2316008"/>
        <a:ext cx="668192" cy="668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C518-4B40-42DB-9B85-7DDEC98B8919}">
      <dsp:nvSpPr>
        <dsp:cNvPr id="0" name=""/>
        <dsp:cNvSpPr/>
      </dsp:nvSpPr>
      <dsp:spPr>
        <a:xfrm>
          <a:off x="2331038" y="1543517"/>
          <a:ext cx="1371598" cy="1275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</a:t>
          </a:r>
          <a:r>
            <a:rPr lang="en-US" sz="4400" b="1" kern="1200" dirty="0"/>
            <a:t> </a:t>
          </a:r>
          <a:r>
            <a:rPr lang="en-US" sz="2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cause</a:t>
          </a:r>
          <a:endParaRPr lang="ar-SA" sz="2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31904" y="1730366"/>
        <a:ext cx="969866" cy="902185"/>
      </dsp:txXfrm>
    </dsp:sp>
    <dsp:sp modelId="{01B433FD-4DC7-488C-A35E-0725BC8201BD}">
      <dsp:nvSpPr>
        <dsp:cNvPr id="0" name=""/>
        <dsp:cNvSpPr/>
      </dsp:nvSpPr>
      <dsp:spPr>
        <a:xfrm rot="16901757">
          <a:off x="3058667" y="1429380"/>
          <a:ext cx="22037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20377" y="177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163347" y="1441616"/>
        <a:ext cx="11018" cy="11018"/>
      </dsp:txXfrm>
    </dsp:sp>
    <dsp:sp modelId="{4CBEB0E8-7BF8-48E9-BE6F-F6B50230AA3D}">
      <dsp:nvSpPr>
        <dsp:cNvPr id="0" name=""/>
        <dsp:cNvSpPr/>
      </dsp:nvSpPr>
      <dsp:spPr>
        <a:xfrm>
          <a:off x="2712028" y="149706"/>
          <a:ext cx="1201996" cy="1201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diarrhea</a:t>
          </a:r>
          <a:endParaRPr lang="ar-S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8056" y="325734"/>
        <a:ext cx="849940" cy="849940"/>
      </dsp:txXfrm>
    </dsp:sp>
    <dsp:sp modelId="{C9DBE78C-E9CE-40D5-9C9A-C018322C18FD}">
      <dsp:nvSpPr>
        <dsp:cNvPr id="0" name=""/>
        <dsp:cNvSpPr/>
      </dsp:nvSpPr>
      <dsp:spPr>
        <a:xfrm rot="19817230">
          <a:off x="3576216" y="1735194"/>
          <a:ext cx="38300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83006" y="177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758145" y="1743365"/>
        <a:ext cx="19150" cy="19150"/>
      </dsp:txXfrm>
    </dsp:sp>
    <dsp:sp modelId="{3B4A1B19-6A7E-43CD-946C-C4BA13883CB2}">
      <dsp:nvSpPr>
        <dsp:cNvPr id="0" name=""/>
        <dsp:cNvSpPr/>
      </dsp:nvSpPr>
      <dsp:spPr>
        <a:xfrm>
          <a:off x="3855026" y="759136"/>
          <a:ext cx="1201996" cy="1201996"/>
        </a:xfrm>
        <a:prstGeom prst="ellipse">
          <a:avLst/>
        </a:prstGeom>
        <a:solidFill>
          <a:schemeClr val="accent2">
            <a:hueOff val="-1899524"/>
            <a:satOff val="4207"/>
            <a:lumOff val="57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loss</a:t>
          </a:r>
          <a:r>
            <a:rPr lang="en-US" sz="17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</a:t>
          </a:r>
          <a:r>
            <a:rPr lang="en-US" sz="17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appetite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31054" y="935164"/>
        <a:ext cx="849940" cy="849940"/>
      </dsp:txXfrm>
    </dsp:sp>
    <dsp:sp modelId="{25CCC70A-8A67-415B-8484-25DC8F75ACA5}">
      <dsp:nvSpPr>
        <dsp:cNvPr id="0" name=""/>
        <dsp:cNvSpPr/>
      </dsp:nvSpPr>
      <dsp:spPr>
        <a:xfrm rot="861845">
          <a:off x="3671472" y="2385145"/>
          <a:ext cx="42007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20075" y="177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871008" y="2392390"/>
        <a:ext cx="21003" cy="21003"/>
      </dsp:txXfrm>
    </dsp:sp>
    <dsp:sp modelId="{9408D6C2-4F3F-4019-BF1E-27D5970EC7E2}">
      <dsp:nvSpPr>
        <dsp:cNvPr id="0" name=""/>
        <dsp:cNvSpPr/>
      </dsp:nvSpPr>
      <dsp:spPr>
        <a:xfrm>
          <a:off x="4066193" y="2003097"/>
          <a:ext cx="1201996" cy="1201996"/>
        </a:xfrm>
        <a:prstGeom prst="ellipse">
          <a:avLst/>
        </a:prstGeom>
        <a:solidFill>
          <a:schemeClr val="accent2">
            <a:hueOff val="-3799047"/>
            <a:satOff val="8413"/>
            <a:lumOff val="1156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poor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absorption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nutrient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42221" y="2179125"/>
        <a:ext cx="849940" cy="849940"/>
      </dsp:txXfrm>
    </dsp:sp>
    <dsp:sp modelId="{5036D518-15D0-4A6C-B7C9-653ED9A77335}">
      <dsp:nvSpPr>
        <dsp:cNvPr id="0" name=""/>
        <dsp:cNvSpPr/>
      </dsp:nvSpPr>
      <dsp:spPr>
        <a:xfrm rot="3873644">
          <a:off x="3245245" y="2824812"/>
          <a:ext cx="17212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72122" y="177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327003" y="2838255"/>
        <a:ext cx="8606" cy="8606"/>
      </dsp:txXfrm>
    </dsp:sp>
    <dsp:sp modelId="{E6B71CBF-9889-42A0-9EF0-71F88856FCCA}">
      <dsp:nvSpPr>
        <dsp:cNvPr id="0" name=""/>
        <dsp:cNvSpPr/>
      </dsp:nvSpPr>
      <dsp:spPr>
        <a:xfrm>
          <a:off x="3025437" y="2862003"/>
          <a:ext cx="1201996" cy="1201996"/>
        </a:xfrm>
        <a:prstGeom prst="ellipse">
          <a:avLst/>
        </a:prstGeom>
        <a:solidFill>
          <a:schemeClr val="accent2">
            <a:hueOff val="-5698571"/>
            <a:satOff val="12620"/>
            <a:lumOff val="1735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Stomach</a:t>
          </a:r>
          <a:r>
            <a:rPr lang="en-US" sz="14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cramp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01465" y="3038031"/>
        <a:ext cx="849940" cy="849940"/>
      </dsp:txXfrm>
    </dsp:sp>
    <dsp:sp modelId="{044D62D7-2F53-404C-A728-6534DF62040E}">
      <dsp:nvSpPr>
        <dsp:cNvPr id="0" name=""/>
        <dsp:cNvSpPr/>
      </dsp:nvSpPr>
      <dsp:spPr>
        <a:xfrm rot="13080780">
          <a:off x="2341652" y="1701594"/>
          <a:ext cx="16795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67954" y="177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2421430" y="1715142"/>
        <a:ext cx="8397" cy="8397"/>
      </dsp:txXfrm>
    </dsp:sp>
    <dsp:sp modelId="{E4B32A61-200E-4CA2-909C-29F3BBB4060D}">
      <dsp:nvSpPr>
        <dsp:cNvPr id="0" name=""/>
        <dsp:cNvSpPr/>
      </dsp:nvSpPr>
      <dsp:spPr>
        <a:xfrm>
          <a:off x="1111827" y="498584"/>
          <a:ext cx="1382115" cy="1467974"/>
        </a:xfrm>
        <a:prstGeom prst="ellipse">
          <a:avLst/>
        </a:prstGeom>
        <a:solidFill>
          <a:schemeClr val="accent2">
            <a:hueOff val="-7598094"/>
            <a:satOff val="16827"/>
            <a:lumOff val="2313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vomiting</a:t>
          </a:r>
          <a:endParaRPr lang="ar-SA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14233" y="713564"/>
        <a:ext cx="977303" cy="1038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85A55-7F96-4853-BEE4-B965039120A6}">
      <dsp:nvSpPr>
        <dsp:cNvPr id="0" name=""/>
        <dsp:cNvSpPr/>
      </dsp:nvSpPr>
      <dsp:spPr>
        <a:xfrm>
          <a:off x="2362202" y="1309873"/>
          <a:ext cx="1371594" cy="13698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infect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cells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</a:t>
          </a:r>
          <a:r>
            <a:rPr lang="en-US" sz="2100" kern="1200" dirty="0"/>
            <a:t>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endParaRPr lang="ar-SA" sz="14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63067" y="1510486"/>
        <a:ext cx="969864" cy="968645"/>
      </dsp:txXfrm>
    </dsp:sp>
    <dsp:sp modelId="{1AEF600B-1823-4A63-BBD7-6C72F454202F}">
      <dsp:nvSpPr>
        <dsp:cNvPr id="0" name=""/>
        <dsp:cNvSpPr/>
      </dsp:nvSpPr>
      <dsp:spPr>
        <a:xfrm rot="11320838">
          <a:off x="2295865" y="1869149"/>
          <a:ext cx="7463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639" y="16525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2331319" y="1883808"/>
        <a:ext cx="3731" cy="3731"/>
      </dsp:txXfrm>
    </dsp:sp>
    <dsp:sp modelId="{F8C14713-6584-4160-A229-A04DE152CE8E}">
      <dsp:nvSpPr>
        <dsp:cNvPr id="0" name=""/>
        <dsp:cNvSpPr/>
      </dsp:nvSpPr>
      <dsp:spPr>
        <a:xfrm>
          <a:off x="884080" y="1213585"/>
          <a:ext cx="1425310" cy="11193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duodenum</a:t>
          </a:r>
          <a:endParaRPr lang="ar-SA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92812" y="1377503"/>
        <a:ext cx="1007846" cy="791467"/>
      </dsp:txXfrm>
    </dsp:sp>
    <dsp:sp modelId="{E421F01D-C9F6-4021-948F-0C376AA4E5E3}">
      <dsp:nvSpPr>
        <dsp:cNvPr id="0" name=""/>
        <dsp:cNvSpPr/>
      </dsp:nvSpPr>
      <dsp:spPr>
        <a:xfrm rot="5779641">
          <a:off x="2927988" y="2698918"/>
          <a:ext cx="8020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80209" y="16525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2966087" y="2713438"/>
        <a:ext cx="4010" cy="4010"/>
      </dsp:txXfrm>
    </dsp:sp>
    <dsp:sp modelId="{98260C5A-9FA1-4C53-951D-0253AC4E1E8A}">
      <dsp:nvSpPr>
        <dsp:cNvPr id="0" name=""/>
        <dsp:cNvSpPr/>
      </dsp:nvSpPr>
      <dsp:spPr>
        <a:xfrm>
          <a:off x="2342342" y="2751895"/>
          <a:ext cx="1119303" cy="1119303"/>
        </a:xfrm>
        <a:prstGeom prst="ellipse">
          <a:avLst/>
        </a:prstGeom>
        <a:solidFill>
          <a:schemeClr val="accent3">
            <a:hueOff val="-2619147"/>
            <a:satOff val="-2870"/>
            <a:lumOff val="-19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jejunum</a:t>
          </a:r>
          <a:r>
            <a:rPr lang="en-US" sz="1400" b="1" kern="1200" dirty="0"/>
            <a:t>.</a:t>
          </a:r>
        </a:p>
      </dsp:txBody>
      <dsp:txXfrm>
        <a:off x="2506260" y="2915813"/>
        <a:ext cx="791467" cy="791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9FAAD-E47B-41EC-BCF2-F3EF02EB0CE4}">
      <dsp:nvSpPr>
        <dsp:cNvPr id="0" name=""/>
        <dsp:cNvSpPr/>
      </dsp:nvSpPr>
      <dsp:spPr>
        <a:xfrm>
          <a:off x="0" y="5359291"/>
          <a:ext cx="4572520" cy="812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5- Both cysts and trophozoites are then passed in the feces </a:t>
          </a:r>
          <a:r>
            <a:rPr lang="en-US" sz="1200" b="1" u="sng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(but only the cyst is infectious)</a:t>
          </a:r>
          <a:endParaRPr lang="ar-SA" sz="1600" b="1" u="sng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359291"/>
        <a:ext cx="4572520" cy="812210"/>
      </dsp:txXfrm>
    </dsp:sp>
    <dsp:sp modelId="{70722E49-90A6-420A-94ED-0817F004DA40}">
      <dsp:nvSpPr>
        <dsp:cNvPr id="0" name=""/>
        <dsp:cNvSpPr/>
      </dsp:nvSpPr>
      <dsp:spPr>
        <a:xfrm rot="10800000">
          <a:off x="0" y="4301626"/>
          <a:ext cx="4572520" cy="1069848"/>
        </a:xfrm>
        <a:prstGeom prst="upArrowCallout">
          <a:avLst/>
        </a:prstGeom>
        <a:solidFill>
          <a:schemeClr val="accent2">
            <a:hueOff val="-1899524"/>
            <a:satOff val="4207"/>
            <a:lumOff val="57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4- Some trophozoites then encyst in the small intestine </a:t>
          </a:r>
          <a:r>
            <a:rPr lang="en-US" sz="1600" kern="1200" dirty="0"/>
            <a:t>(encyst = become cyst).</a:t>
          </a:r>
          <a:endParaRPr lang="ar-SA" sz="1800" kern="1200" dirty="0"/>
        </a:p>
      </dsp:txBody>
      <dsp:txXfrm rot="10800000">
        <a:off x="0" y="4301626"/>
        <a:ext cx="4572520" cy="695155"/>
      </dsp:txXfrm>
    </dsp:sp>
    <dsp:sp modelId="{EB2E45C1-AB40-4E5B-97D2-5C1BF93EF1FA}">
      <dsp:nvSpPr>
        <dsp:cNvPr id="0" name=""/>
        <dsp:cNvSpPr/>
      </dsp:nvSpPr>
      <dsp:spPr>
        <a:xfrm rot="10800000">
          <a:off x="0" y="2617585"/>
          <a:ext cx="4572520" cy="1695887"/>
        </a:xfrm>
        <a:prstGeom prst="upArrowCallout">
          <a:avLst/>
        </a:prstGeom>
        <a:solidFill>
          <a:schemeClr val="accent2">
            <a:hueOff val="-3799047"/>
            <a:satOff val="8413"/>
            <a:lumOff val="1156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3- Within the small </a:t>
          </a:r>
          <a:r>
            <a:rPr lang="en-US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intestine</a:t>
          </a:r>
          <a:r>
            <a:rPr lang="ar-SA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(duodenum,jejunum</a:t>
          </a:r>
          <a:r>
            <a:rPr lang="en-US" sz="1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the trophozoites reproduce asexually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(binary fission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and either float free or are attached to the mucosa of the lumen</a:t>
          </a:r>
          <a:r>
            <a:rPr lang="en-US" sz="1600" kern="1200" dirty="0"/>
            <a:t>.</a:t>
          </a:r>
          <a:endParaRPr lang="ar-SA" sz="1600" kern="1200" dirty="0"/>
        </a:p>
      </dsp:txBody>
      <dsp:txXfrm rot="10800000">
        <a:off x="0" y="2617585"/>
        <a:ext cx="4572520" cy="1101936"/>
      </dsp:txXfrm>
    </dsp:sp>
    <dsp:sp modelId="{1D233E7F-19A6-4E2E-BDEE-31A9078C9B60}">
      <dsp:nvSpPr>
        <dsp:cNvPr id="0" name=""/>
        <dsp:cNvSpPr/>
      </dsp:nvSpPr>
      <dsp:spPr>
        <a:xfrm rot="10800000">
          <a:off x="0" y="1237694"/>
          <a:ext cx="4572520" cy="1392411"/>
        </a:xfrm>
        <a:prstGeom prst="upArrowCallout">
          <a:avLst/>
        </a:prstGeom>
        <a:solidFill>
          <a:schemeClr val="accent2">
            <a:hueOff val="-5698571"/>
            <a:satOff val="12620"/>
            <a:lumOff val="1735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2- the low pH of the stomach ,the </a:t>
          </a:r>
          <a:r>
            <a:rPr 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acidity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produces </a:t>
          </a:r>
          <a:r>
            <a:rPr lang="en-US" sz="180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excystation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Excystation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means the releases of trophozoites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ar-S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237694"/>
        <a:ext cx="4572520" cy="904747"/>
      </dsp:txXfrm>
    </dsp:sp>
    <dsp:sp modelId="{FB26CEF5-D65D-4697-87C8-A694EB1CFB2D}">
      <dsp:nvSpPr>
        <dsp:cNvPr id="0" name=""/>
        <dsp:cNvSpPr/>
      </dsp:nvSpPr>
      <dsp:spPr>
        <a:xfrm rot="10800000">
          <a:off x="0" y="697"/>
          <a:ext cx="4572520" cy="1249180"/>
        </a:xfrm>
        <a:prstGeom prst="upArrowCallout">
          <a:avLst/>
        </a:prstGeom>
        <a:solidFill>
          <a:schemeClr val="accent2">
            <a:hueOff val="-7598094"/>
            <a:satOff val="16827"/>
            <a:lumOff val="2313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1- cysts are ingested by consuming </a:t>
          </a:r>
          <a:r>
            <a:rPr lang="en-US" sz="2000" kern="1200" dirty="0">
              <a:solidFill>
                <a:srgbClr val="FF0000"/>
              </a:solidFill>
            </a:rPr>
            <a:t>contaminated</a:t>
          </a:r>
          <a:r>
            <a:rPr lang="en-US" sz="2000" kern="1200" dirty="0"/>
            <a:t> </a:t>
          </a:r>
          <a:r>
            <a:rPr lang="en-US" sz="2000" kern="1200" dirty="0">
              <a:solidFill>
                <a:srgbClr val="FF0000"/>
              </a:solidFill>
            </a:rPr>
            <a:t>food</a:t>
          </a:r>
          <a:r>
            <a:rPr lang="en-US" sz="2000" kern="1200" dirty="0"/>
            <a:t> or </a:t>
          </a:r>
          <a:r>
            <a:rPr lang="en-US" sz="2000" kern="1200" dirty="0">
              <a:solidFill>
                <a:srgbClr val="FF0000"/>
              </a:solidFill>
            </a:rPr>
            <a:t>water</a:t>
          </a:r>
          <a:r>
            <a:rPr lang="en-US" sz="2000" kern="1200" dirty="0"/>
            <a:t>, or fecal-orally.</a:t>
          </a:r>
          <a:endParaRPr lang="ar-SA" sz="2000" kern="1200" dirty="0"/>
        </a:p>
      </dsp:txBody>
      <dsp:txXfrm rot="10800000">
        <a:off x="0" y="697"/>
        <a:ext cx="4572520" cy="811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F96AD-82DD-43E2-BDB4-677B38F7A586}">
      <dsp:nvSpPr>
        <dsp:cNvPr id="0" name=""/>
        <dsp:cNvSpPr/>
      </dsp:nvSpPr>
      <dsp:spPr>
        <a:xfrm>
          <a:off x="2053980" y="212036"/>
          <a:ext cx="2787274" cy="177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46D1-33DC-4BD2-9095-CD93FAD26248}">
      <dsp:nvSpPr>
        <dsp:cNvPr id="0" name=""/>
        <dsp:cNvSpPr/>
      </dsp:nvSpPr>
      <dsp:spPr>
        <a:xfrm>
          <a:off x="2283352" y="390864"/>
          <a:ext cx="2433355" cy="155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Plasmodium </a:t>
          </a:r>
          <a:r>
            <a:rPr lang="en-US" sz="240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spp</a:t>
          </a:r>
          <a:endParaRPr lang="en-US" sz="2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470" y="613431"/>
        <a:ext cx="1738276" cy="1112539"/>
      </dsp:txXfrm>
    </dsp:sp>
    <dsp:sp modelId="{63D07D7A-8D2F-4883-A3CF-E8FF04A7C3E1}">
      <dsp:nvSpPr>
        <dsp:cNvPr id="0" name=""/>
        <dsp:cNvSpPr/>
      </dsp:nvSpPr>
      <dsp:spPr>
        <a:xfrm rot="2700000">
          <a:off x="703248" y="354477"/>
          <a:ext cx="1616592" cy="161659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E2CC-47DE-42A9-A028-7526050BFC83}">
      <dsp:nvSpPr>
        <dsp:cNvPr id="0" name=""/>
        <dsp:cNvSpPr/>
      </dsp:nvSpPr>
      <dsp:spPr>
        <a:xfrm>
          <a:off x="817063" y="519983"/>
          <a:ext cx="1353366" cy="13667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parasite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0355" y="715264"/>
        <a:ext cx="966782" cy="97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7:57:20.44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385 1,'0'0,"0"0,0 0,0 0,0 0,0 0,-3 5,-3 9,-4 13,-4 13,-8 15,-5 16,-5 14,-4 14,-1 10,3 4,2 0,4-2,3-6,5-10,4-11,4-13,3-16,3-14,2-14,0-12,3-7,1-7,0-8,1-12,0-15,2-16,2-14,4-10,4-11,3-6,3-4,3 0,-1 4,-1 4,0 7,-1 9,-1 8,-3 11,-1 10,-5 8,-1 11,-3 7,-4 7,0 5,-4 8,-6 14,-6 18,-4 17,-5 14,-4 14,1 9,0 5,2 0,5 2,3-5,4-5,4-7,3-9,4-12,0-11,2-13,1-12,0-10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7:58:17.1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485 5211,'1'-14,"2"-4,-1 1,1-3,0-1,1-2,0-3,1 0,1 0,0 0,2 0,0 0,1 0,2-1,0 0,0 0,1 0,1 1,-1 1,0 1,-2 1,0 0,-2 3,0 0,-2 3,-1-1,-1 1,0 2,0 1,-1 1,-1 2,0 3,0 1,-2 0,0 3,0 0,0 1,0-1,0 1,0 1,0-1,0 1,0 1,0 0,0 1,0 0,0 0,0 0,0 0,0 0,0 1,0-1,0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2,0 0,0 1,0-1,0 1,0 1,0 0,0 0,0 3,2 4,-2 3,1 6,-1 4,-1 4,-1 2,-2 2,1 0,-2 2,-1-1,-1 0,0-2,-1 1,0-2,-1-2,1-2,-1-3,1-3,1-2,-1-2,1-2,1-4,1-2,1-2,1-2,0-2,0-1,3-1,-1-2,1-1,0-3,1-7,4-7,2-9,4-7,4-2,0-2,-1 1,1 0,-3 5,-2 4,-2 4,-2 7,-3 4,-1 5,-2 2,0 4,0 2,-1 2,0 2,-2 8,-3 7,-3 10,-2 5,-2 3,1 2,1-3,0-2,1-5,3-3,1-5,2-4,0-5,3-2,0-3,1-2,1-2,-1 0,0-1,1-1,1 1,0-1,1 1,0 0,0 0,1-1,-2 1,0 0,-2 0,1 1,-1-1,0 0,1 0,0 0,-1 0,2 2,-2 1,1 1,0 4,-2 2,-1 2,-2 1,-3 0,1 0,-2-1,0 0,0-2,0-1,0-1,0-3,1 0,-1-1,0-1,-2-1,0-1,0 0,-2-1,1 0,-1-1,2 1,0-2,1 0,1 0,1 1,2 1,0-1,1 0,0 0,2 1,1 0,0-1,2 1,0-2,3 1,3 0,2 0,2 0,2 0,1 1,1 0,-1 0,-1 0,-1 0,0 0,-2 0,-4 1,1-1,-4 0,-1 0,0 0,-2 1,-1 0,0 0,-2-1,-1 0,-1 1,-3 0,-4 1,-5 0,-4-1,-4 1,-3-2,-3 1,-3-1,-1 0,-1 1,0 0,0 0,0 0,2 1,2-2,5 1,3 0,7-1,2 0,5-1,3 0,3 0,0 0,3 0,0-1,2 0,0 0,5 1,4-1,5 0,3 1,5 0,2 1,2-1,3 0,2 0,1-1,-1 0,0-1,-1-2,1 0,-2-2,-2 1,-5 0,-4 0,-4 1,-4 1,-4-1,-2 3,-2 0,-2 1,-1 0,-2 1,0 0,-3 0,-3 1,-3-1,-5 0,-1 0,-3 0,-3 0,-1 0,-1-1,0-1,1 0,1-1,1 1,2-1,2-1,2 1,1 0,2 1,3-1,0 2,2 0,1 0,3 1,0 0,2 0,1 0,1-2,2 0,2 2,2-3,4 0,5-1,5 0,4-1,3-2,1 1,0-1,0 0,0 0,0 1,-2 0,-4 2,-2-1,-5 2,-3 1,-4 1,-2 1,-2 0,-3 0,0 0,-2 0,-1 0,-4 0,-2 0,-4 0,-4 0,-3 2,-4-1,-3 1,-2-1,0 0,2-1,0 0,2 0,2 0,2 0,2 0,2-1,2 0,2 0,3 1,3-1,1 1,0-1,2 1,2-1,1 0,1 1,2 0,3 0,3 0,4 0,4 0,5 0,5 2,0-1,2 2,-2-1,1 1,-1-1,0 1,-3 1,-2-1,-4 0,-3-2,-4 1,-3-1,-3 0,-1-1,-3 0,0 0,-1 0,-1-1,0 1,-4-2,-3 1,-3-2,-4-2,-3-1,-5 0,-3-2,-3-1,1-1,0 0,2 0,1 0,3 1,1 1,2 1,3 1,2 1,3 1,4 1,0 2,3 0,2 0,0 1,1 0,1 1,1-1,2 0,2 1,5 2,3 1,4 2,4 1,5 2,0 0,2 0,-2 0,0 0,0-2,-1 1,0 1,-1-2,-3 1,-2-2,-4 1,-2-2,-1 0,-4-1,-1-1,-2-1,-1-1,-1 0,-1-1,-1 0,-1-1,0 1,0 0,-1 0,-1-1,0 0,-1-1,-3-1,-2-3,-5 1,-2-5,-3 0,-2-2,-1-1,-2 0,0 1,0 0,1 1,3 0,0 2,3 2,3 1,4 1,0 3,4 0,0 2,2 0,1 0,1 0,0 1,2-1,0 1,1 0,4 4,4 1,2 2,4 0,0 3,3-1,0 2,1-1,2 0,1 0,-2-1,0-1,-3-2,-3-1,-1 0,-2-4,-1 1,-1-2,-1-1,-1-2,-1 0,0-3,3-5,2-9,2-7,2-7,-1-7,0-3,-1-6,-1 0,-2-2,-1-1,-1 1,-2 3,0 1,-2 3,0 3,-1 3,0 5,-1 3,-1 5,-1 4,-1 5,1 3,-1 5,-1 2,0 2,1 1,-1 1,-3 3,-1 7,-5 6,-4 9,-5 7,-3 9,-4 5,-2 6,-2 3,-3 3,-1 0,0 0,3-2,1-3,4-5,4-5,4-8,5-7,2-7,4-6,3-5,1-3,2-4,1-1,1-1,2-3,2-3,5-5,3-7,4-5,3-7,3-4,0-4,2-2,-1 0,0-3,-2 0,0 3,0 0,0 3,-2 3,-2 2,-2 6,-2 4,-3 5,-3 4,-2 3,-3 4,-1 2,-1 2,-1 2,1 6,-1 11,-3 10,-1 12,-6 7,-2 5,-3 2,1-1,-1-1,3-5,1-2,1-7,3-5,0-7,2-5,2-7,1-4,1-3,0-2,1-3,0 1,1-2,-1-2,0-6,1-6,0-11,1-5,-1-7,0-6,0-3,0-6,-1 1,1-3,-1 0,1-2,0 3,1 0,-1 3,1 1,0 3,-2 5,0 3,0 7,0 4,0 7,-2 2,0 6,1 3,-1 3,0 3,2 0,-2 2,2 1,-1 4,0 7,-3 6,1 7,-1 6,1 5,0 4,1 2,0 1,1 3,0 1,-1-1,1 3,-2-2,1-2,-2-1,0-5,1-2,-2-6,1-5,1-6,0-3,1-4,0-3,1-4,-1-1,1-1,0-2,0 0,0 0,1-1,-2 1,2-1,-2 1,0-1,1 0,-2 0,2 1,-2-1,1 1,1 0,0 0,0 0,1 0,0 0,0 0,0 0,0 0,0 0,0 0,0 0,0 0,0 0,0 1,0 0,0 2,0 2,0-1,1 3,0 0,0 1,-1-1,0 1,0-1,0 1,0-2,0 1,0-2,0 1,0-1,0 1,0-1,0 2,0-1,0 1,0 0,0 0,0 0,0 1,0-1,0 1,1-1,0 1,0-1,0 0,-1 1,1-2,-1 1,0-1,0-1,0 0,0-1,0 0,0 0,0-1,0 0,0-1,0-1,0 0,0-1,0 0,0 0,0 0,0 0,0 0,0 0,0-1,0 1,0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23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537 905,'-1'7,"-12"52,-1 5,-1 7,0 6,1 7,1 3,1 3,4-3,-1-3,4-7,1-10,2-12,1-15,1-10,0-10,1-10,0-6,3-13,3-16,5-20,4-18,3-16,3-11,3-10,-1-9,1-4,1 1,0 5,-2 12,-8 29</inkml:trace>
  <inkml:trace contextRef="#ctx0" brushRef="#br0">591 905,'-3'9,"-31"82,1 11,3 9,4 1,5 0,7-7,4-9,4-10,4-11,2-13,0-15,2-14,-2-9,1-10,0-9,1-4,2-9,4-16,3-17,6-19,2-12,3-14,1-9,-1-7,0-1,-1 3,-2 7,-1 9,-3 12,-4 12,-2 15,-3 11,-5 28</inkml:trace>
  <inkml:trace contextRef="#ctx0" brushRef="#br0">654 905,'-17'51,"-4"19,-2 20,-1 13,0 4,4 2,4-4,4-6,4-9,3-11,3-13,1-13,1-13,0-14,1-9,0-9,0-6,2-10,4-17,4-19,5-22,2-19,1-11,0-9,1-2,2-1,0 4,0 6,0 9,-4 12,-2 13,-7 25</inkml:trace>
  <inkml:trace contextRef="#ctx0" brushRef="#br0">709 905,'-20'60,"-6"21,0 10,4 7,2 6,4-1,4-6,3-4,5-10,2-10,1-12,1-14,2-11,-2-11,1-10,-1-8,1-4,2-6,1-9,4-17,3-15,2-19,2-14,0-12,2-8,0-3,1 0,-2 6,-1 7,-2 8,-1 11,-4 13,-1 10,-4 12,-3 31</inkml:trace>
  <inkml:trace contextRef="#ctx0" brushRef="#br0">738 905,'-9'28,"-5"32,-3 12,0 13,0 6,3 5,3-1,4-3,2-3,3-7,1-7,2-10,0-9,1-11,-2-9,1-10,-1-9,0-7,0-4,0-5,1-7,2-10,0-19,2-20,1-20,3-17,1-12,2-7,1-1,0 0,1 8,-2 8,0 9,-4 13,-3 26</inkml:trace>
  <inkml:trace contextRef="#ctx0" brushRef="#br0">726 905,'-14'66,"-3"28,0 9,4 4,1 3,5-2,2-5,2-9,2-11,0-13,0-14,0-14,0-12,1-12,-1-8,0-7,0-11,0-21,0-25,-2-22,0-22,0-14,1-13,1-8,2-3,1 5,2 10,-3 47</inkml:trace>
  <inkml:trace contextRef="#ctx0" brushRef="#br0">492 905,'-16'66,"-5"48,6 5,4-3,5-4,3-8,2-13,1-11,1-14,1-14,-2-12,1-14,-1-11,1-8,-1-8,-1-13,0-24,-1-24,-1-26,0-17,1-16,0-9,2-2,0 5,-1 10,-1 44</inkml:trace>
  <inkml:trace contextRef="#ctx0" brushRef="#br0">322 905,'-13'82,"-2"43,3 4,4 0,2-9,5-9,2-16,2-16,0-18,0-18,-1-15,0-14,-2-8,1-6,-2-12,-1-20,0-26,-1-23,-2-20,1-16,2-10,0-8,3 0,0 4,2 38</inkml:trace>
  <inkml:trace contextRef="#ctx0" brushRef="#br0">245 905,'-7'114,"3"13,1-2,2-4,3-11,1-9,3-11,-2-15,1-13,0-14,-2-14,-1-13,-1-8,-1-8,0-6,0-8,0-18,-2-23,-1-23,-1-18,0-16,-1-11,2-7,0-5,1 2,2 7,0 48</inkml:trace>
  <inkml:trace contextRef="#ctx0" brushRef="#br0">151 898,'-4'35,"-6"90,3 0,4-4,3-3,2-9,3-10,1-11,1-15,0-13,-1-17,-1-11,-1-12,-2-10,-1-6,-1-6,0-14,-1-19,-1-24,-3-19,-2-15,1-14,-2-8,3-5,0-2,2 1,2 7,1 34</inkml:trace>
  <inkml:trace contextRef="#ctx0" brushRef="#br0">102 898,'-1'56,"1"54,2 3,3-1,1-1,1-7,0-7,-1-10,-1-13,-1-15,-1-13,-2-14,-1-11,0-9,0-6,0-5,0-3,0-6,0-11,-1-16,1-18,0-17,0-13,0-9,0-2,0-2,0 6,0 10,0 10,0 14,0 15,0 12,0 11,0 8,-2 5,0 7,-2 9,-2 17,-1 21,-1 22,2 14,2 11,0 9,4 0,0-2,3-7,0-7,0-10,1-14,-2-13,1-13,-3-12,0-12,0-5,0-7,0-3,2-6,1-11,3-13,3-18,0-13,1-17,-2-9,-1-8,-1-2,-1 0,0 3,-2 9,1 10,-2 15,0 15,-1 11,0 13,-1 9,0 6,-1 4,-1 8,-4 12,-2 24,0 20,-2 20,0 12,0 7,3 0,1-7,2-13,1-14,0-16,2-15,0-13,0-11,1-8,1-6,0-12,5-22,2-29,2-24,1-20,1-12,1-6,1 2,0 8,-1 10,-1 15,-7 59</inkml:trace>
  <inkml:trace contextRef="#ctx0" brushRef="#br0">284 905,'-1'11,"-8"110,0 14,1 5,2-1,1-12,2-16,0-22,1-23,2-21,0-19,0-13,0-10,1-14,5-25,4-29,5-32,4-22,3-18,1-5,0 0,-1 8,-3 15,-16 95</inkml:trace>
  <inkml:trace contextRef="#ctx0" brushRef="#br0">416 905,'-12'107,"-3"41,3 4,2-6,3-13,4-18,0-24,2-22,2-22,-1-19,1-14,-1-10,2-11,3-22,4-28,2-30,3-23,4-20,2-9,2-7,3 5,-1 7,-9 60</inkml:trace>
  <inkml:trace contextRef="#ctx0" brushRef="#br0">523 905,'-1'11,"-21"128,1 8,2-6,4-12,5-18,2-21,2-23,3-20,0-19,2-13,1-10,1-10,3-18,5-29,6-29,5-24,4-16,1-9,-1 0,0 5,-3 11,-13 70</inkml:trace>
  <inkml:trace contextRef="#ctx0" brushRef="#br0">577 905,'-2'11,"-21"112,0 6,2-5,2-10,3-14,4-21,2-21,3-19,2-16,3-13,1-8,1-11,3-19,3-26,7-25,3-20,2-6,0 0,-1 10,-3 11,-2 14,-4 14,-5 28</inkml:trace>
  <inkml:trace contextRef="#ctx0" brushRef="#br0">536 905,'-9'26,"-13"48,-3 11,0 5,2-7,1-6,1-12,3-14,4-15,3-12,3-11,2-6,2-6,3-9,2-11,7-21,6-20,6-13,3-11,4-1,1-2,3 5,-1 5,-24 60</inkml:trace>
  <inkml:trace contextRef="#ctx0" brushRef="#br0">511 905,'-29'70,"-14"38,1-7,6-14,6-17,8-17,7-16,5-14,5-11,3-8,3-7,6-16,11-21,9-22,6-19,5-11,4-5,-1-1,-11 25</inkml:trace>
  <inkml:trace contextRef="#ctx0" brushRef="#br0">396 905,'-24'34,"5"-5,4-11,5-6,5-7,2-6,5-5,6-12,10-15,3-7</inkml:trace>
  <inkml:trace contextRef="#ctx0" brushRef="#br0">371 905,'-21'40,"7"-12,5-9,4-8,3-7,6-6,4-5,8-9,5-8,6-3,-4 1</inkml:trace>
  <inkml:trace contextRef="#ctx0" brushRef="#br0">476 905,'-1'1,"-19"31,4-5,3-7,5-7,2-4,4-5,2-5,8-9,9-8,9-11,10-9,-27 28</inkml:trace>
  <inkml:trace contextRef="#ctx0" brushRef="#br0" timeOffset="39972.9978">503 428,'-9'-2,"-4"-2,3 1,3 0,2 0,2 0,0 0,4 0,4 1,7-1,7 0,9-1,8 1,6 0,3 1,1-1,1 2,-6 0</inkml:trace>
  <inkml:trace contextRef="#ctx0" brushRef="#br0" timeOffset="39971.9978">775 385,'-35'-4,"-9"1,0-1,0-1,2 0,4 0,5 0,4 0,6 0,4-1,5 2,1 0,5-1,2 2,2-1,1 0,2 2,2 0,2 0,4 2,8 0,8 0,6 0,8 0,3 0,3 1,0 0,-41-1</inkml:trace>
  <inkml:trace contextRef="#ctx0" brushRef="#br0" timeOffset="39970.9978">775 368,'-26'1,"-16"1,-2 1,1-1,0 0,2-1,3 1,3-1,4 0,2-2,4 0,4 0,4-1,4 0,4 1,2 0,3 0,-1 0,3 1,1 0,0 0,2 0,4 0,3 0,4 1,5 0,5 2,5-1,6 1,0 1,2-1,1 1,-1 0,-1 1,-2-2,-1 2,-5 0,-4-1,-3 2,-4-2,-5-1,-5 0</inkml:trace>
  <inkml:trace contextRef="#ctx0" brushRef="#br0" timeOffset="39498.5929">771 435,'-5'-24,"0"-4,1 0,3 25</inkml:trace>
  <inkml:trace contextRef="#ctx0" brushRef="#br0" timeOffset="39499.5929">618 54,'-8'1,"-9"3,-4 2,-3 3,-2 1,-2 2,0 2,1 0,2 0,1 0,5-3,2-2,5-1,2-4,4 1,2-2,1-2,2 0,2-1,2 0,3 0,3-1,3 0,2-3,3-1,4-1,1-3,1 1,1-1,-1-2,-1 0,-3 2,-4-2,-1 2,-4-1,-3 2,-3 1,-3 0,0 1,-1 2,-2 0,1 0,-2 2,-3-2,-2 1,-4 0,-6 1,-5 1,-5 2,-4 3,-2 1,-2 0,2 2,1 0,4 1,4-2,5 1,3-2,5-2,3 0,5-2,-1-1,3 0,0 0,2-1,0 2,3 0,1 2,3 3,5 1,6 1,5 1,5 0,2-3,3-1,2-3,0-4,-1-2,-2-3,-3-1,-5-1,-3 0,-4 0,-4 1,-3-1,-3 2,-2 1,-3-1,-1 0,-1 2,-1-1,-1 0,0 1,-2 1,0 0,-2-1,-5-1,-3 1,-5 0,-3 3,-2 0,-1 2,-2 2,-3 2,-1 4,2-1,2 2,4 0,4-1,4-1,4-2,3 0,2-1,1-2,3 2,0-1,1 1,2-2,2 2,6 1,8-1,5 1,4-3,4-1,1-2,2-3,-1-1,1-3,-3 1,-1-2,-2 0,-2 0,-3-1,-18 9</inkml:trace>
  <inkml:trace contextRef="#ctx0" brushRef="#br0" timeOffset="39497.591">618 2,'-7'1,"-5"1,1 1,-2 0,0 2,-1 1,-1 0,1 1,2-1,2 1,0 0,2-1,2 1,1 0,2-1,0 0,3 1,0 0,2 2,2-1,3 1,4 1,2-1,3-1,2-2,3-2,2-4,2-4,-9 0</inkml:trace>
  <inkml:trace contextRef="#ctx0" brushRef="#br0" timeOffset="39495.591">618 91,'-7'9,"-14"21,0 6,0 2,0 4,1 2,2 4,3 1,5-8</inkml:trace>
  <inkml:trace contextRef="#ctx0" brushRef="#br0">445 905,'3'56,"2"9,-1-1,3 1,0-1,1-1,1 3,0-1,-1 1,-2 1,2 0,-4-1,0-1,-1-1,-1-2,0 0,0 0,-2-2,1 3,-2-4,1-1,-3-5,1-3,-2-12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8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1344,'0'0,"0"0,0 0,0 0,0 0,0 0,0 0,0 0,0 0,0 0,0 0,0 0,0 0,0 0,0 0,0 0,0 0,0 0,-1-7,0-3,1-4,-1-2,1 0,-1 0,1 0,0 1,0 1,1 1,0 0,1 1,0-1,0 2,0-1,0 0,-1 1,1-1,-1 0,0 1,0-1,-1 1,1-1,0 0,0 0,0-1,0 0,1-1,-2 1,2 0,1 0,0 1,-1-2,2 1,0 2,-1-3,0 2,0 0,-2 0,0 1,0 1,0 0,0-2,1 1,0 0,0-1,-1 1,1-1,-1 1,-1-1,0 2,1-1,0 0,0 0,0 0,-1 0,0 0,0 0,0 0,0-1,0 0,0 0,1-2,0 1,1 0,-1-1,2 1,-1 0,1-1,-1 0,-1 1,0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8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288-2865,'-17'24,"-4"9,1-1,0 1,1-1,1-1,0-1,3-1,-2-3,3 0,0-1,1-2,1 0,2-5,1 1,1-3,1-1,1-2,0-2,1-2,2-1,-1-3,0 1,1-3,1 0,1-2,0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7:58:35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-7442-5675,'0'0,"0"0,0 0,0 0,0 0,0 0,0 0,0 0,0 0,0 0,-8-2,-6 0,-6-2,-6 0,-3 2,-3 0,1 1,3 1,1 1,5 1,2 1,5 0,2-1,4 0,2-2,2 0,1 0,2 0,0 0,2 1,3 0,6 1,9-1,7 0,7-3,3-1,3-1,0-2,-1 0,-4-1,-3 0,-5 0,-6 2,-3 0,-5 0,-3 2,-4-1,-1 1,-2-1,-2 2,-2-2,-7 1,-10 1,-8 1,-10 1,-7 1,-5 1,2 2,0 0,2 1,6 2,5-2,7 2,7-4,5 1,4-2,5-2,2 1,3-1,0-1,5 2,6 0,8 0,9 0,9-1,6-2,3-3,4-1,1-2,0-1,-5-1,-5 0,-6 1,-7 0,-6 1,-5 3,-4 0,-5 1,-2 1,-4-1,0 1,-2 0,-5 0,-8 0,-10 1,-5 1,-5 2,-4 1,-4 2,1-1,2 3,3-1,4 0,6 1,4-2,6 0,4-2,5 0,2-2,3 1,1-1,3 0,4 1,8 1,7 0,10 0,7-1,4-2,4-1,0-1,-1-2,-2-1,-4 1,-3-2,-2 1,-4 0,-5 2,-5-1,-4 1,-5 1,-3-1,-5 1,-1-1,-3 2,-7-2,-7-1,-6 0,-9-1,-4 0,-3 0,1 2,-3 1,1 2,2 0,2 2,5 1,4 1,6 0,3 1,3-1,4 1,2 0,2 0,2-2,2 3,2-1,1 0,5 3,6-1,8 3,6-2,4-1,5-1,4-2,3-1,-1-3,-3-1,-1-1,-2 0,-5 0,-4-1,-4 0,-6 1,-4-1,-3 0,-3 1,-3 0,-1-1,-2 1,0 0,-3-1,-5-2,-5 0,-7-1,-7 1,-7 1,-4 1,0 2,2 2,1 2,3 1,4 2,3 0,3 2,4-2,5-1,3 1,2-1,2 1,2 2,3-2,3 2,3-1,8 1,5-1,5 1,7-2,3-2,3 0,1-2,-2-2,1-1,0-2,-2 1,-4-2,-1-1,-5 1,-2-1,-4 2,-5-2,-2 2,-4 1,-3-1,-2 1,-2-1,-2 2,-1-2,-3 0,-6-1,-6 0,-6-1,-5 2,-4 0,-4 1,0 3,0 1,3 3,2 1,4 1,5 0,4 0,3-1,6-1,0 1,3-1,1 1,2 0,1 1,2 1,3-1,1 1,3-1,6 2,5-1,6 1,4-3,4 0,0-2,1-2,-1-3,-1-3,-1 1,-3-3,-3 1,-4-2,-2 1,-1 0,-2 1,-2 0,-3 1,-3 1,-1 0,-3 0,-2 2,-1-2,-3 1,-3-1,-6 1,-1-1,-5 1,0 2,-3 1,3 2,-1 1,3 1,2 2,0 1,2-1,1 1,3-1,1 1,0-1,2 1,2-1,2 1,1-1,2-1,1-1,2 1,3 1,4-2,3 1,4-1,2-3,0 1,1-3,-2 0,-2-2,-1 0,-3-1,-3 1,-3-1,-1 0,-2 0,-1 2,-1-2,-2 1,0 1,0 0,0 1,-2 1,-1 0,-3 1,-3 1,-6 2,-3 1,-2 0,0 2,2-2,1 2,4-3,1 1,2-1,3-1,1 1,1 0,2 0,1 0,1 0,2 0,4-1,3 2,6 1,3-3,2 0,1-1,-2-2,-2-2,-2-2,-1 1,-2-3,-2 0,-2 1,-2-1,0 1,-3 0,0 1,-1 0,-1 0,0 1,0 0,0 0,-2-1,-1 1,-3 1,-3 2,-4 0,-4 0,-3 2,0 1,-1 1,1 0,1 2,2 1,2-2,3 1,1-1,4-1,0 1,3-1,1 1,3 1,1-2,2 2,3-1,2 2,7-2,5 0,5 0,1-3,3-2,1-3,-1-2,-3 0,-2-2,-4 0,-3 0,-4 0,-4 0,-2 1,-3 1,-2 0,-2 1,-1-2,-1 1,-2-2,0 1,-3-1,-2 1,-2 0,-3 1,-5 2,-7 0,-4 3,-1 0,-1 3,-2 0,0 3,2-1,4 1,3 1,5-1,3 1,4-2,1 0,5-2,0 1,3 0,1 0,1-2,2 2,2 0,8 1,9 1,9 0,10-3,5-1,1-3,-3-2,-4-2,-6-1,-4-1,-5 0,-7 0,-2-1,-6 2,-2-1,-3 0,-2 0,0-1,-5 1,1-1,-2 2,-2-3,-5 1,-6 0,-6-2,-7 3,-6 2,-6 2,-3 1,-1 4,-2 1,1 3,4 1,3 2,6 0,5 1,6 0,4-2,6-2,3 2,3-3,2 2,3-1,0 1,2 0,2 1,1-1,2 0,2 0,2 0,2-3,2 1,1-3,3-2,1-3,0-2,1-1,-4-2,-2-1,-2-1,-3 0,-1-1,-4-1,-2 0,-2 0,-2 1,-2 0,-2 1,-2-1,-2 3,-1 0,1 1,-1 3,0 0,0 3,0 1,2 2,0 2,-1 0,3 5,-1 0,2 3,2 2,0 2,3 0,2 1,1 1,4-1,1-1,3 0,4-3,2 0,5-3,4-1,4-3,1-3,1-2,-2-5,-2-2,-3-4,-3 0,-3-1,-4-1,-1-1,-3-1,-1 0,-2 1,-2-1,-2 0,-1 1,-4 0,-2 1,-2 1,-4 0,-2 1,-4 3,-2 3,-4 4,-2 4,-4 3,1 4,1 1,4 1,1 1,5 1,1-2,5 2,4 0,2-1,4 0,3-1,3-1,4 0,5-1,7 1,7-2,2-1,2-1,5-3,2-1,1-2,-2-2,-2-1,-3 0,-4-2,-5 0,-5 0,-3 0,-6 0,-1 0,-5 1,0 0,-3 1,0-1,-3 0,-4 0,-2 0,-3 0,-5 0,-3 1,-1 1,0 0,0-1,4 1,0 0,4 1,2 0,2 1,1 1,2 0,1-1,2 1,0-1,1 2,1-1,1 1,2-2,1 3,5 0,7 0,7 1,4-1,0-1,-1-1,-2-1,-2-1,-3-2,-3 0,-3-1,-3 0,-2-1,-2 0,-3 0,0 0,-1-1,-1 1,0 0,-2-1,0 0,0 2,-1-2,0 0,0 1,1 1,1-1,1 2,-1 0</inkml:trace>
  <inkml:trace contextRef="#ctx0" brushRef="#br0" timeOffset="15204">-9734-4925,'0'0,"0"0,0 0,0 0,0 0,0 0,0 0,-8-4,-13-2,-9-2,-9-1,-8 3,-5 0,-4 1,0 4,-1 0,3 1,3 0,5 1,4 0,7-1,7 1,6 0,6-1,5 1,4-1,3 0,1 0,4 0,8 3,8 2,12 1,13 1,7-1,5-2,5 0,-1-2,-1-1,-4-1,-4 0,-8 0,-9 0,-8 0,-8-1,-6 1,-6 0,-3 0,-5 0,-8 1,-10-1,-15 2,-10-1,-6 1,-5 1,0 0,3 1,3 2,3 1,5 2,8-2,5 1,9 0,5-3,6 1,3-2,4 0,3 1,5 1,9 2,11-1,11 0,11-2,5-3,4-2,3-2,-2-2,-2-2,-5-1,-8 0,-7 2,-10 0,-7 2,-6 1,-6 1,-4 1,-4 0,-3-2,-7 1,-7 0,-9-1,-6 0,-4 0,-2 0,-2 0,4-3,2 0,6-1,6 0,3-1,5 0,4 0,3-1,1 2,2-3,0-2,1-1,1 0,1-2,0 1,0 1,-1-2,-1 1,-1-1,-1 1,-2 0,-2 0,-3 0,-4 0,-5 0,-4 0,-3 2,-1 1,2 1,3 3,2 0,2 4,2-1,2 3,2 0,2 3,3-1,2 2,3 0,1 0,3 1,3 2,5 0,6 2,5 0,8-1,6-2,5-2,2-3,-1-3,-1-1,-4-3,0 1,-5-3,-4 2,-4 0,-5 0,-4 2,-5 0,-2 0,-3 1,-1-1,-4-1,-6 1,-8-2,-7 1,-7 2,-3 1,-2 2,-2 1,-1 2,4 2,4 1,3 1,5 1,4 2,4-2,2 2,4 2,3 0,3 1,3 1,4-1,4 0,6 0,8 1,8-2,5-2,4-1,3-1,0-3,-3-1,-5-2,-5-2,-4 0,-6 0,-5 0,-2-1,-5 1,-2 0,-1 0,-3-1,-3 2,-8 2,-8 1,-8 4,-8 1,-4 3,-2 0,2 1,4-1,3 0,4 0,5 0,5 1,4-2,3 1,4 1,3 0,5 0,3 0,6 0,6 0,8-1,8-1,7-4,2-3,4-4,0-4,-1-3,-3-1,-6-1,-7 0,-6 1,-6 0,-4 3,-4-1,-4 2,-1 1,-2-1,-1 1,-6-1,-5 3,-9-1,-5 2,-3 2,-6-1,-2 3,1 2,3-2,3 2,5 0,5-2,5 1,3-1,4-2,3 0,2 0,1 0,3 1,4 0,5 0,9 0,7-1,4-2,5-2,2-2,1-3,-2-1,-3 0,-6 1,-4-2,-7 3,-3-1,-6 3,-2-1,-3 1,-1 0,-1 2,-3-1,-2-1,-6 0,-6 2,-5-1,-6 1,-3 2,-3 2,2 0,3 1,2 3,5-1,2-1,6 2,2-2,4-1,3 0,1 0,3 0,0-1,1 0,4 0,4 1,7-1,7 0,7-2,3-3,1 0,3-2,-3-3,-1 2,-5-2,-4 0,-5 1,-5 1,-5 1,-4 1,-1 0,-3 1,-2 1,-5 1,-9 1,-6 1,-7 2,-6 2,-3 0,0 1,-1 1,0 2,2-1,5 0,6 1,5-2,6-1,3-3,6-1,1-1,3-1,4 0,8-1,10-2,9-2,9-4,7-4,1-2,3-4,-1 0,-2-2,-4 2,-6 0,-6 2,-5 2,-7 2,-3 1,-5 3,-3 0,-2 0,-2 2,-2 0,-1 1,-1-1,-1 0,-4 0,-7-4,-7 1,-5 0,-5 0,0-1,0 4,0 1,1 0,3 2,4 1,3 1,4 0,4 0,2 2,3-1,2 1,1 1,1-1,2 0,1 0,4 0,6 1,9 0,7 0,7-1,6 0,3-1,1-1,-4-1,-3 0,-4 0,-3-1,-5 0,-4 1,-4 0,-4-1,-3 0,-3 1,-4 0,0-1,-3 0,-1 1,-4 0,-3-1,-5-1,-9 2,-8 0,-5 0,-4 1,-4 3,-3 0,2 2,4 0,4 0,6 2,6-2,5 1,5-3,4 1,4-2,2 1,1-1,2 0,2 0,1-1,5 1,5 1,7 0,7 0,4-1,3-2,1 1,1-1,-1-2,0 1,-4 0,-3 0,-2 1,-3 0,-2 0,-1 1,-2 0,-1 1,-2-1,-3 1,-2 1,-1-1,-2 0,-3 0,-1 0,-1 0,0 0,-2 0,-1 0,-1-1,-1 0,-3-1,-3-1,-6 0,-5-1,-5 1,-4 1,-1-1,-3 1,0 0,1 1,3 0,4 1,5 0,4 0,3 0,3 0,2 0,3 0,1 0,2 0,1 0,0 0,2 0,0 0,1 0,2 0,5 0,6 0,6 0,3 0,3 0,2 0,0 0,3 0,0 0,1 0,-2 0,-2 0,-3 0,-2 0,-2 0,-2 0,-2 0,-2 0,-2 0,-1 0,-2 0,-2 0,-2 0,-1 0,-1 0,-2 0,-1 0,0 0,-1 0,-1-1,-1 0,-3 0,-4 0,-5-1,-8 0,-6 0,-5 0,-1 1,1 1,0-1,1 1,2 0,4 0,3 0,4 1,5-1,3 0,3 0,2 0,3 0,0 0,2 0,0 0,1 0,2 0,1 0,4 0,5 0,2 0,5 0,4 0,2 0,3 1,2 0,1-1,-1 1,0-1,-2 0,0 1,0 1,1-1,-3 1,-1-1,-2-1,-1 0,-2 0,0 1,0 0,-1 0,-2 1,-2-1,-1 0,-4-1,-1 0,-3 0,-3 0,0 0,-2 0,0 0,0 0,-1 1,0 0,0 1,-2 0,0-1,-3 2,-1 1,-2-1,-3 0,-2 1,-1-1,-2 1,0-1,-1 1,0 1,0-2,0 2,2-1,1-1,2 0,1 1,1 0,1-1,1 0,0 0,3-1,0 0,1-1,1 0,0 0,1-1,-1 0,0 0,2 0,0 0,0 0,2 0,0 0,0 0,0 0,0 0,0 0,2 0,1 0,0 0,3 0,1 0,3-1,3-1,1-2,3 1,0 0,-1 0,-1-1,-1 0,-3 1,0 2,-2-1,-3 1,0 1,-1 0,-1 0,0 0,1 0,-2 1,2-1,0 2,0-1,0 2,3 1,-1 1,3 0,0 2,1-1,1 1,1 0,1 0,2 0,-1 0,2 1,3-1,3 3,2-2,1 1,0 0,0-3,0 1,0-2,0 2,-2-3,-2 1,-1-1,-4 0,0-1,-2 0,-2 1,-2-1,-1-1,-4 0,0 0,-1-2,-3 1,1-1,-3 0,0 0,0-1,0 1,0 0,0 0,0 0,-2 0,-1 0,-1 0,-4 0,-4 1,-8 0,-6 1,-9 2,-4 0,-2 1,-1-1,4 1,1 0,5-1,4 1,4-1,4 0,3-1,4 1,4-2,3 0,1-1,2 1,1 1,2 1,5 0,3 0,8 1,6-1,6 0,6-1,3-1,0-1,0-1,2-1,-1-2,-3 1,-4-1,-4 2,-4-2,-3 0,-1 1,-4 0,-2 0,-1 1,-2 0,-4 1,-1 0,-2 0,-2 0,0 0,-1 0,-1 0,0 0,-1 0,-2 0,0 1,-5-1,-3 3,-3 1,-5 2,-3 1,-2 0,1-2,2 2,1-2,3 0,4-1,3 0,2-1,3-1,1 0,1-2,0 0,2 0,0 0,1 0,1 0,3 0,3 1,5 0,4-1,3 0,0-1,0-1,-1-1,-3 0,-1 1,-1 0,-4-1,-2 1,-1 1,-1 0,0 1,-3 0,0 0,-1 0,0 0,0 0,0 0,0 0,-1 0,1 0,0 0,-1 0,0 1,-2 0</inkml:trace>
  <inkml:trace contextRef="#ctx0" brushRef="#br0" timeOffset="157204.8339">-7399-7872,'0'0,"0"0,0 0,0 0,0 0,-9-1,-8-1,-7-1,-4 0,-5 1,-4 0,-2 2,0 1,-1 1,1 1,2 0,4 0,5 1,6-1,4 0,5-2,4-1,3 0,2 0,4 2,7 0,10 3,11-1,12 0,7-1,6-1,5-1,-1-3,-4-1,-6 0,-9 0,-8-1,-7 0,-8 0,-7 2,-3-1,-5 0,-2 0,-8 1,-8 0,-10 1,-8 1,-8-1,-5 1,-3 1,0 0,0 1,4 0,6 2,7-1,7 1,7-3,6 0,5 0,3 0,3-1,1 0,4 0,4 0,11 1,9 1,9-1,9 0,3-1,1-1,-1-1,-1 0,-4-2,-6 2,-4-2,-8 0,-6 1,-5 0,-5-1,-3 1,-2 1,-2 0,-4 0,0-1,-8 0,-5 1,-7 0,-7 2,-7-1,-2 1,-1 0,2 1,0 1,3 2,4 1,5-2,6 1,5 0,6 0,2-1,3 0,2 1,2-1,5 2,6 1,8 1,7-1,5-1,9-2,2-3,0-2,0-2,-2 0,-3-3,-6 0,-6-1,-4 0,-6 1,-5-1,-3 2,-4-1,-1 1,-4 0,-2-1,-5-1,-4 0,-6 0,-9 1,-6 2,-3 3,-2 1,1 1,0 2,4 3,5 0,5 1,5-1,6 0,2 0,5-1,2 0,3 1,2 1,4 0,6 2,7 0,8 1,7-1,6-2,4-1,2-3,2-1,-2-2,-3-2,-6-2,-7 0,-5-1,-5-1,-6 0,-2 1,-4 0,-2 2,-2-1,-2 0,0 1,0-2,-3 0,0 0,-4-1,-3-1,-7-1,-3 0,-3 0,-1 2,-2-1,-1 3,-1 2,0 1,2 2,3 2,2 1,4 0,3 2,4 1,1-1,1 1,1 1,3 2,1-1,2 2,2-1,2 2,4 0,7 0,7 1,5-1,6 0,6-2,2-2,3-3,-1-2,-1-3,-3-2,-3-2,-7 0,-4 0,-7 0,-5 0,-3 0,-5 2,-1-1,-3 0,0 0,-3 2,0-1,-4-2,-2 1,-5-1,-4-2,-6 1,-3 0,-4 2,-1 2,-2 0,-2 3,-2 2,0 0,3 2,3 1,4 0,3 1,4 1,1-1,3 2,2-1,1 1,1 2,4 0,0 0,2 0,3 1,2 0,4-1,2 0,4-1,2-1,6 0,4 1,5-4,3-1,0-3,-3-2,-2-2,-5-3,-3 0,-3-2,-4 0,-3 0,0 0,-2-1,-1 1,-1-1,0-1,-1 0,-1-1,0-1,-2 2,-2 0,-2-1,-5 0,-2 1,-3 1,-1-1,0 3,1 0,-2 2,-2 1,0 2,0 2,1 1,0 0,4 2,2 0,3 0,2-1,1 0,2 2,1-2,1 3,0 1,0 0,0 1,2 1,0 1,1-1,0 1,1-1,0-1,0 1,0-1,1-1,-1 0,0-1,0 0,2-1,1-1,-1 0,1-1,0 0,2 1,-2-1,-1 1,0-2,0 1,1 1,-1 0,1-2,2 2,-2-1,1 0,1 0,0-2,2 1,0-1,0-1,0 1,1 0,-1 0,0-1,1 1,-2-1,1 0,-2 0,2 0,0-1,1 1,1-2,2 0,-1-1,0 1,1-1,-2 0,0 0,-2 1,0-1,-2 0,-1-1,0 1,-1 0,0 0,-1-1,-1 1,-1-1,0 1,0-1,0 1,0 0,0 0,0 0,0 1,0 1,0 0,0 1,2-1,1 1,0-1,1 0,2-1,3 2,-1-1,1 0,-1 1,1 0,-2 0,1 0,0 0,2 0,1 0,-1 0,3 0,-3 0,0 0,-2 0,-1 0,-2 0,0 0,-1 0,-2 0,0 0,0 0,-2 0,0-1,0 0,0 1,0-2,0 1,-1 0,1-2,0 1,0-1,0 0,0 1,0 0,0 0,0 1,0 1,0 0,0 0,0 0,0 0,0 1,1 1,1 1,1 4,3 6,2 5,1 9,1 6,0 9,0 6,0 7,-1 6,-1 5,-1 6,-1 3,-1 2,-2 3,-1-1,-2 1,0-3,0-2,-2-4,0-8,-1-9,0-9,0-11,2-9,-1-9,1-6,1-5,0-3,-1-3,0-3,0-8,0-14,0-14,1-14,-1-14,0-8,0-7,0-3,1-1,0 0,-1 4,-1 5,1 4,-1 7,-1 8,0 6,0 6,0 8,-1 8,0 6,0 6,1 6,-1 3,1 3,1 4,0 2,-1 3,-1 13,-3 16,-4 15,0 19,-4 15,1 14,1 8,2 3,2-1,1-7,3-7,2-12,2-12,1-13,1-13,1-13,-1-10,-1-8,0-6,2-7,3-12,4-21,3-17,3-16,0-10,-2-7,2-4,-3-2,0 1,-3 3,-2 8,0 7,-3 11,0 10,-2 10,-1 11,0 7,-1 8,-1 6,1 3,0 4,0 2,-1 2,1 3,0 8,-1 13,1 16,-3 15,0 12,0 12,1 6,0 4,0 0,1-3,0-5,1-10,0-7,0-12,0-13,0-10,0-9,0-7,1-7,-1-4,0-4,0-10,2-12,2-19,1-14,1-14,2-6,2-3,0-2,1 0,1 0,1 1,-1 3,0 5,0 6,0 4,-2 9,-1 10,-3 9,-2 9,-1 9,-2 7,-1 3,0 5,-1 8,1 11,-3 17,-1 15,-1 12,1 12,0 8,1 6,1 6,1 1,2 2,2-2,-1-2,2-3,-1-8,1-11,-1-11,-1-14,0-13,-1-11,0-9,-1-6,0-4,0-4,0-2,0-6,1-14,1-17,-1-15,2-10,0-8,0-2,0 0,0 6,0 3,0 6,-1 9,1 8,-2 8,-1 8,0 6,1 9,-2 4,1 3,0 5,0 0,0 5,1 9,0 14,1 13,3 14,-1 11,2 9,1 5,1 4,0-3,1-6,-1-7,-1-10,-2-12,-1-12,-3-10,0-8,-2-6,0-6,-2-2,0-3,-2-7,-2-15,-2-19,-2-17,0-16,2-7,2-3,1 3,2 7,1 10,0 11,0 10,0 11,0 9,0 6,-1 7,1 4,0 2,-2 3,0 3,-3 8,-7 18,-3 23,-3 18,2 15,2 9,4 6,4 4,4-1,1-3,3-8,-1-12,-1-13,0-30</inkml:trace>
  <inkml:trace contextRef="#ctx0" brushRef="#br0" timeOffset="157205.8339">-7432-6411,'-8'-37,"-6"-57,5-17,2-14,7-5,5 0,3 5,2 12,-2 14,-1 19,-3 16,-1 18,-3 14,-2 12,-1 9,0 5,-5 7,-3 9,-9 18,-2 20,-2 18,0 17,3 17,5 9,4 7,4-1,4-5,3-10,2-12,1-15,0-16,-1-16,1-13,-2-12,-2-9,-1-11,-4-23,-2-25,-2-24,1-19,4-14,4-8,4-1,4 3,3 9,2 11,-1 13,-1 16,-2 14,-2 14,-3 13,-1 9,-2 8,-1 4,-2 4,0 9,-5 19,-2 19,-1 22,0 16,1 11,4 10,4 4,4 0,3-2,3-6,2-9,0-14,-1-15,-2-15,-2-15,-1-13</inkml:trace>
  <inkml:trace contextRef="#ctx0" brushRef="#br0" timeOffset="157203.8339">-7614-6433,'-3'-13,"-6"-39,-2-28,0-21,5-12,3-7,3 3,5 7,3 12,1 12,-1 15,-3 12,0 15,-3 11,-2 11,-2 8,0 6,-1 4,-2 6,-3 13,-3 19,-3 23,0 18,1 14,3 12,3 3,3 2,4-3,2-8,1-10,-1-13,0-16,-2-15,-1-12,-1-11,-1-8,-2-6,-2-12,-5-20,-5-26,-1-23,2-20,4-14,7-6,7 2,4 6,3 9,2 11,0 10,-2 12,-1 12,-3 13,-1 12,-2 11,-1 7,-1 6,-1 6,-2 14,-3 18,-2 20,0 16,0 14,1 12,3 8,3 6,4 0,1-4,2-7,1-10,-2-13,-1-12,-1-15,-1-12,-2-11,0-8,-2-9,-1-8,-4-19,-5-22,-3-21,0-18,0-11,4-10,3-5,4 0,3 3,2 7,1 10,1 10,1 12,-2 12,-1 12,-1 12,-1 10,-1 8,-1 4,0 6,-2 11,-3 18,-2 23,-1 18,1 16,2 11,4 6,4 2,1 1,4-4,2-5,2-10,0-11,-2-14,-1-13,1-13,-3-12,-2-8,0-8,-1-5,-1-6,-1-17,-1-23,-2-21,-1-20,1-13,1-8,2-3,3 3,2 8,3 12,-2 11,2 15,-1 11,-2 12,-1 9,-1 8,-1 7,-1 6,0 3,0 3,-1 7,-2 12,-2 21,-1 20,1 14,1 12,0 8,4 3,1 0,3-2,2-4,1-6,0-8,-1-7,0-9,0-10,-2-10,-1-11,-1-12</inkml:trace>
  <inkml:trace contextRef="#ctx0" brushRef="#br0" timeOffset="157201.8339">-7788-6433,'-5'-14,"-9"-36,-3-20,1-15,2-8,4-8,6-4,3-2,4 6,4 6,3 10,0 10,0 14,-1 12,-2 12,-3 12,-1 9,-2 7,0 7,-1 7,-2 16,-2 17,1 19,-2 18,1 12,2 12,0 8,2 3,2 2,2-2,1-8,-1-9,0-13,-3-13,-1-50</inkml:trace>
  <inkml:trace contextRef="#ctx0" brushRef="#br0" timeOffset="157197.8403">-7812-6433,'1'-27,"5"-45,1-5,2-1,1 1,0 5,0 9,-2 7,-1 12,-2 8,-2 10,-1 7,-1 7,-1 5,0 3,0 4,-1 4,0 9,0 13,1 12,-3 7,1 4,-2 0,0-4,2-4,-1-3,1-2,0-4,2-2,-1-4,0-6,1-3,0-5,-1-3,0-3,0-2,0-2,0-1,0-1,0 0,0-1,0 0,-1 0,1 0,0-2,-2-2,1-3,-1-4,0-6,1-4,1-5,0-4,0-2,2-2,0-3,2 0,1-1,2 1,0 2,-1 3,0 4,0 3,-1 5,0 4,0 2,-1 4,1 2,0 1,1 1,1 1,-1 0,4 0,-1 0,1 1,1 1,1 0,-1 2,-1 0,0 1,-1 1,0 0,-2 0,0 1,-1-1,-1 2,-1 0,1 1,0 1,0-1,0 1,1 1,0 0,-1 0,1 0,-1 1,0-1,0 0,-1 0,1 0,-1-1,1 0,-1 0,1-2,-2 2,1-1,-2 0,0-1,-1-1,0-1,0 1</inkml:trace>
  <inkml:trace contextRef="#ctx0" brushRef="#br0" timeOffset="28470">-7842-7165,'0'0,"0"0,0 0,0 0,0 0,0 0,0 0,0 0,0 0,-1-5,-2-6,-3-4,-1-2,1-1,-2 3,0-2,-1 2,-1 1,0 0,-2 1,0 2,0 0,0 1,0-1,0 2,2 1,1-1,1 2,0 0,2-1,2 2,-1-1,1 2,1 1,1-1,0 1,0 0,2-1,-1 1,2-1,1-1,3 0,2-1,4-1,2 0,3 1,1 0,0-1,-1 2,-1-1,0 0,-1 0,0 0,-2 0,-1 0,0 1,-3 1,-1 0,-3 0,-1 3,-1 0,-2 0,0 1,-2 1,-1 1,-3 1,-2 2,-3 3,-3 3,-4 3,-2 2,-2 1,0 0,1-2,1-1,2-1,2-3,3-3,3-2,3-2,1-2,3 0,1-2,2-2,0 0,4-4,1-2,4-3,3-2,1-1,1-2,0 1,0 0,0 1,-2 0,-1 1,-2 1,-2 0,-2 2,-1 1,-1 1,-3 0,0 2,0 1,0 0,0 1,0 0,0 1,0 1,0 1,-1 0,-1 1,0 0,-1 2,-1 2,-1 3,-1 1,-2 4,-1 2,-1 0,1 0,0 0,1-1,1-1,2-2,1-1,-1-2,2-1,2-2,0-2,0 0,1-1,1-2,0-2,3-3,2-3,1-3,2-4,-1-1,1-2,0-1,-1-1,-1-1,1 0,-2 2,-2 0,-1 2,-1 3,-1 3,-1 3,0 2,0 3,-1 1,1 1,0 1,0 0,-1 1,1 1,0 0,-1 1,-1 2,0 1,0 4,-1 2,-1 3,1 3,-1 2,0 1,1 3,-1 0,0 0,0-2,1 2,-1-1,0 1,0-2,0 2,0-2,-1 0,1-3,0-1,0-2,1-1,1-2,-1-2,2-1,0-2,0 0,1-2,0 1,1 1,0-1,2 0,-1 0,2 1,2 1,1 0,2 0,2 1,0 0,-1 1,2 2,-1-1,0 2,0 0,0 0,2 2,-1 0,-1 0,0 2,0-1,1 1,-3-1,1-1,-1-1,-1-1,-3 0,0 0,0-2,-2-1,-1 1,-1-3,0 1,-1-3,0 0,-1 0,-1-1,0-2,-1 0,-1 0,-2-1,0 0,-2 0,-1-1,-2 1,-1-1,-1-1,-2-1,1-1,1 1,1 0,2-1,1 0,1 1,2-1,1 1,1-1,0 1,0 0,2 1,-1 1,3 0,0 1,0 1,4 3,0 0,2 3,2 2,1 3,2 3,0 2,0 1,0-1,1 2,-2-2,2-1,-2 0,0-3,-2-1,1-1,-2-1,-2-3</inkml:trace>
  <inkml:trace contextRef="#ctx0" brushRef="#br0" timeOffset="8486">-7908-4561,'0'0,"0"0,0 0,0 0,0 0,0 0,0 0,0 0,-7-2,-6-3,-7-2,-6-2,-7 0,-6-1,-4 1,-5 2,-1 1,-1 4,-2 0,-6 1,-1 3,5-1,3 2,8 1,7 0,7-1,8-1,5 0,5-1,3 0,2 0,4 2,3-1,6 2,8 2,11-1,12 1,8-2,7-1,4-2,-1-1,-2-2,-3 1,-3-1,-8 0,-8-1,-8 1,-9 0,-5 0,-7-1,-8-3,-15 0,-16-5,-12 0,-7 1,-4 2,2 1,3 3,6 1,3 3,4 1,6 1,4 1,7 1,4-1,7 0,2-2,4 1,3 2,3-1,3 1,10 5,8 1,13 1,11 1,9-1,3-1,3-3,-1-1,-3-3,-4 0,-7-1,-7-1,-9-1,-9-1,-7-1,-5-1,-7 1,-7-3,-11-2,-11-1,-11-3,-7 0,-9 1,-4 0,-3 3,-3 1,4 3,5 2,8 1,8 1,8 0,8 1,7-1,6 0,4-1,4 1,3-1,3 0,7-1,10-1,11-1,10-3,8-3,8-2,1-2,3-1,-1-2,-4 0,-8 1,-11 1,-9 2,-9 2,-7 2,-7-1,-3 3,-7-2,-9 0,-9-1,-11 1,-9 2,-5 2,-4 2,-4 4,2 1,1 3,2 3,3 1,5 0,6 0,7 0,7-1,7-3,4 0,4-1,4-2,4 0,4 1,11 0,11 0,14-1,13-3,8-3,7-3,4-4,2-3,-1-1,-8 0,-8 1,-10 0,-12 3,-10 1,-8 1,-7 3,-5 0,-4 2,-2-1,-2 1,-5 1,-9 2,-9 1,-8 3,-9 3,-7 3,0 2,-2 2,1 1,4 1,6 0,8-1,7-2,7-3,5-1,5-2,4-2,2-1,4 0,7 1,11-1,10 0,12-2,9-3,4-3,3-2,0-3,-5 1,-6-1,-10 0,-10 3,-7 0,-6 1,-7 2,-2 1,-3 1,-2 0,-4 2,-7 1,-9 2,-8 2,-6 2,-6 4,-1-1,0 1,0 0,4 1,2 0,6-2,4-1,6-1,7-3,2 0,4-3,2 0,2 0,2-1,1 1,3-1,3 1,7 2,7 0,6 1,8-1,8-3,4-1,1-4,0-2,0-1,-5-4,-2 0,-3-2,0-2,0-2,-1-3,-1-2,1-1,1-2,2-2,0-2,1-1,2 0,-1 1,-1 1,-4 3,-3 3,-4 1,-3 5,-4 1,-4 2,-6 2,-3 3,-3 0,-5 2,0 1,-4-1,-3 2,-7-2,-7 3,-7 1,-4 3,-5 4,-2 3,-3 2,2 2,4 1,5 1,5-1,5-2,6 0,3-3,3-1,4-3,3-2,6-2,12-3,15-3,16-6,11-4,12-5,4-1,0-2,-4 0,-7 1,-10 1,-11 5,-12 1,-10 4,-9 2,-6 3,-5 1,-4 1,-9 1,-14 1,-14 2,-12 2,-12 4,-7 5,-3 4,-1 4,4 1,4 3,6-3,10-1,11-4,10-3,10-3,8-4,5-4,5-1,6-2,13-5,11-6,13-6,9-5,6-3,5-1,-1-2,-5 4,-8 1,-7 4,-8 3,-9 4,-8 4,-6 1,-3 4,-5 2,-4 0,-9 3,-12 3,-9 2,-9 6,-5 2,-1 2,4 2,4-1,6 0,6-3,8-3,5-2,5-2,5-1,3-2,5-2,8 0,13-3,11-1,12-6,10-2,2-2,-1-1,0-2,-4 1,-9 1,-6 0,-9 2,-8 2,-7 4,-4 0,-5 2,-3 2,-2 1,-4 1,-5 2,-10 3,-11 4,-13 6,-6 2,-1 3,-1-1,2 1,5-2,9-1,6-2,8-3,6-3,5-1,5-5,5 1,9-3,9-2,17-5,9-3,9-2,3-2,1-1,-3 0,-7 1,-6 2,-8 1,-7 1,-7 3,-6 1,-5 1,-3 2,-3 1,-2 1,-2 3,-2 1,-4 5,-5 5,-8 8,-6 4,-5 3,-1 2,-3 2,2-4,2-1,5-4,4-6,6-5,5-4,3-5,4-3,2-3,6-4,6-6,5-8,9-7,7-4,5-5,1 0,-1 1,-1 3,-5 3,-4 5,-4 5,-7 4,-2 4,-6 3,-2 4,-4 2,-1 2,-3 4,-4 6,-3 4,-5 4,-4 4,-3 4,-2 0,1-1,1-1,2-4,3 0,3-4,-1-1,2-3</inkml:trace>
  <inkml:trace contextRef="#ctx0" brushRef="#br0" timeOffset="18695">-8887-4789,'0'0,"0"0,0 0,0 0,0 0,0 0,0 0,0 0,0 0,0 0,0 0,0 0,0 0,0 0,-7 6,-3 7,-5 3,-1 2,3-1,-1-1,4-2,3-2,0-2,3-2,1-2,2-1,1-1,0-2,1-1,-1-1,0-2,3-1,-1-2,3-1,0-4,3-2,0-2,1-2,0-1,0 0,-2 1,-1 1,-1 2,-1 2,-1 2,-2 4,-1-1,1 3,-2 0,1 2,0 1,0 1,0 0,0 3,1 3,2 2,-1 2,1 2,-2 2,1 0,-1 1,0-2,0 1,-1-1,0-2,0 0,-1-1,1-3,0-2,0 0,0-2,0-1,0-2,0-1,1 0,1-1,2-1,4-3,3-2,3-2,4-3,3-2,1-2,5-2,4-2,2 1,1 0,0 2,1 1,0 1,-3 2,-1 2,-6 1,-3 1,-4 3,-5 0,-4 2,-4 2,-1-1,-4 3,0-1,0 1,-1 0,-2-1,1 0,-2 0,-4 0,-6 0,-5 0,-3 1,-1 0,-1 0,0 0,0 2,0 0,2 1,2-2,3 1,4-1,3-1,2 0,1 0,3 0,1 1,1 2,1-1,4 2,4 1,5 2,5-1,5 2,4-2,2 1,2-3,0 1,0-2,-3-1,-3 0,-2-2,-4 0,-4 0,-3 0,-4 0,-3 0,-2 0,-1 0,-1 0,-1 0,-1 0,0 0,-3-1,1 0,-1 0,-3-1,-3 0,-3 0,-3 0,-3 2,0-1,0 2,-3 0,-2 2,-1 2,-1-1,1 3,2 0,-1 2,3 1,-4 3,0 1,-1 1,0 0,3 2,0-1,1 2,0-2,2 2,1-2,2-1,3-2,2-3,2-2,4-2,1-1,3-4,4 1,4-4,6 0,6-5,8-3,7-3,2-3,2-1,2-1,0-2,-1 2,-1-1,-2 1,-5 4,-3-1,-3 3,-3 1,-3 2,-3 2,-5 1,-2 1,-4 3,-1 0,-2 1,0 1,-2 0,0 0,-2 2,-1 1,-3 1,-5 3,-4 1,-3 1,-3 2,0-1,1 0,1-1,1 0,3-2,1 1,3-2,2 0,2-2,1 0,2 0,2-2,0 0,1-1,1 0,2-1,0 0,4-2,4-1,6-3,6-1,5-3,3-1,2-2,1-2,1-1,1-2,-1 1,-2 0,-4 2,-1 0,-1-1,-1 1,0 0,-1 0,-1 1,-1 0,-3 1,-2 1,-2 0,-1 1,-2 1,0 0,-1-1,1 1,1 0,-2-1,2 1,0-1,-3-2,1 2,0 0,-1 1,-1 1,0-1,-2 2,1 0,0-2,-1 3,0-2,0 1,-1 0,1 0,-1 1,0 0,0 0,-1 0,1 0,-1 1,1-1,1 1,-1-2,3 2,-2-1,0 0,2 0,-1 1,0-2,0 2,0-1,0 0,0-2,0 0,2 0,-1-1,-1-1,2 1,-1 0,0 0,1-1,-2-1,0 2,0 0,-2 1,0-1,-1 1,1 2,-1-1,1 1,-1 0,1 1,-1-1,1 0,0 0,-1 2,0-2,1 2,0-1,0 0,-1 2,1-2,-1 1,0-2,0 1,-1-1,2 1,-3-2,2 2,-2-2,0 2,-1-1,1 0,-1-2,-1 1,1 0,0-2,0 1,0-1,0 0,0-1,-1 2,0 0,0 1,0 0,-1 1,2 0,-1 1,1-1,0 2,0 0,0 1,0 0,0 1,0 0,0 1,0 1,0 0,0 1,0 0,0 0,0 1,0 1,0 0,0 1,0-1,0 2,0-1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8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63 725,'-2'9,"2"1,-1 0,0 0,0 0,-1 1,1 0,0-1,0 2,0 0,0 0,0 0,1 0,-2 0,1 1,1-2,-1-1,1 1,0-1,-1 1,1-2,1 1,-1 0,-1 0,0 0,0-2,1 0,-1 2,0-2,0 0,-1-1,-2 0,3 0,-2 0,0 0,0-1,0 2,-1-1,0 1,1 2,0 3,-1 7,2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23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-916 446,'2'2,"6"4,6-2,4 0,4-1,2-1,3-1,0 0,3-1,-3-1,-2-1,-4 0,-5 0,-4 0,-3 1,-4 0,-2 0,-1 0,-2-1,-1 2</inkml:trace>
  <inkml:trace contextRef="#ctx0" brushRef="#br0">-966 446,'-8'2,"3"-2</inkml:trace>
  <inkml:trace contextRef="#ctx0" brushRef="#br0">-626 470,'0'0,"0"0,0 0,0 0,0 0,-5-1,-7-3,-4 0,-3 0,-2 2,-2 1</inkml:trace>
  <inkml:trace contextRef="#ctx0" brushRef="#br0">-722 454,'-23'0,"-2"2,2 0,3 1,2-1,3-2,5 1,2-1,3 1,2-1,1-1,3 1,5-1,4-1,4-1,5 0,-4 2</inkml:trace>
  <inkml:trace contextRef="#ctx0" brushRef="#br0">-886 451,'-2'0,"-25"2,4-1,2 0,4 0,3 0,4 0,2-1,3 0,1 0,2 0,0 0,5 0,5 0,6 2,8 0,9-1,4 2,3 0,1-2,0 2,0-1,-2 0,-4-2,-3 1,-7-1,-4 0,-4 0,-5-1,-2 1,-4 0,-2 0,-1 0,-2 0,0 0,-4 0,-3 0,-8 0,-8 0,-6 0,-6 0,-3 0,-1 0,3-2,4 1,4-1,4 0,4 0,4-2,5 2,2-1,4 1,1 0,2 1,1-2,3 0,2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0:22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459 756,'0'0,"0"0,0 0,0 0,0 0,0 0,-8 0,-10 0,-7-1,-4 2,-6 2,-4 4,-1 2,-1 4,2 0,2 2,2 0,6-1,4-2,6-2,4-2,5-3,2 0,3-1,3-2,3 2,4 0,5 0,7-2,5 1,5-3,4-3,1-1,0-4,-4-1,-2 0,-3-3,1-1,-3 0,-1 0,-3-1,-3 2,-1 0,-4 2,-2 2,-3-1,-1 2,-3-1,-3 3,-2-3,-5 2,-2-2,-4 2,-5 0,-4 4,-5 1,0 2,0 3,1 2,2 1,1 2,3 1,2-1,3 1,3 0,1 0,3-1,2 1,3 2,3-2,3 0,3 1,5-1,3 1,3-3,3 1,4-1,3-2,4-2,1-3,1-3,-2-3,0-3,-2-2,-1-2,-3-2,-4-2,0 1,-3-2,-1 0,-2-2,-2 0,-4-1,0 0,-2 0,-2 0,-2-1,0 2,0 0,0-1,-1 2,-1-1,1 3,-1 1,0 2,1 2,0 3,-1 1,1 3,1 0,-1 1,1 2,0 3,2 4,1 5,2 7,2 7,1 4,1 7,2 4,1 2,3 2,-1 0,3 1,2-3,-2-3,0-3,-1-3,-2-5,-4-5,0-5,-3-3,-2-4,-1-3,-3-3,0-1,-1-2,-1-2,0-2,0-1,-2-1,0-3,-1-2,-1-4,-1-3,-2-4,-1-4,-1-2,0-4,-2 1,0-3,0 0,-1 0,-1-3,1 0,0-1,2 0,1 0,-1 1,1-2,2 3,1 0,-1-2,1 2,2 0,2 1,1 0,2 2,-1 1,2 1,-1 2,0 1,0 1,0 2,0 1,0 4,0 1,0 2,0 3,0 3,0 1,0 4,0 0,0 2,0 1,0 2,0 1,0 2,0 7,0 4,0 4,1 5,0 6,0 4,-1 2,1 3,1 1,0 2,0 0,1 0,1-1,0 0,0-2,0-1,0-4,1 0,-1-5,0 0,-1-4,1-1,0-1,-1-3,1 0,-1-2,1-2,-1-1,0-2,1-1,-1-1,1 0,-1-1,0-1,2 0,-1-1,0 0,0 0,2 0,0-1,0 1,1-1,-2 1,0-1,-1 1,0-2,0 1,-1 0,0-1,1-1,0 0,-1 1,-1-4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2T08:45:04.157"/>
    </inkml:context>
    <inkml:brush xml:id="br0">
      <inkml:brushProperty name="width" value="0.05" units="cm"/>
      <inkml:brushProperty name="height" value="0.05" units="cm"/>
      <inkml:brushProperty name="color" value="#177D36"/>
    </inkml:brush>
    <inkml:brush xml:id="br1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1349,'0'0,"0"0,0 0,0 0,0 0,0 0,0 0,0 0,0 0,0 0,0 0,0 0,0 0,0 0,0 0,0 0,0 0,0 0,0 0,28 5,27 6,19 0,15-1,15 0,12-2,5-1,-2-6,-4-5,-2-8,-3-8,-2-9,-6-8,-8-7,-11-6,-12-8,-11-4,-9-5,-8 0,-7-3,-5-1,-2-5,-5-4,-5-1,-10-2,-7 1,-8 4,-4 9,-5 10,-8 10,-9 6,-8 6,-10 7,-11 4,-6 8,-1 9,0 9,4 10,2 9,3 12,-1 10,-2 12,1 12,2 10,6 7,5 3,8 7,7 6,7 0,9 1,6-1,8-5,7-4,7-8,4-8,5-8,1-6,1-5,3-3,0-2,2 0,3 4,4 2,3 6,2 0,2-3,3 2,9 2,9-1,6-3,1-4,-2-8,-5-3,-6-9,-5-5,-5-5,-2-4,-5-3,-4-1,-3 0,-4-4,-5-3,-4-3,-3-3,-4-1,-5-2,-2-2,-3 2,-2-1,0 1,-1-1,0 1,0 0,1 0,0 0,-1 0,1 0,0 0,0 0,0 0,0 0,0 0,0 0,0 0,0 0,0 0,0 0,0 0,0 0,0 0,0 0,0 0,0 0,0 0,0 0,0 0,0 0,0 0,0 0,0 0,0 0,0 0,0 0,0 0,0 0,0 0,0 0,0 0,0 0,0 0,0 0,0 0,0 0,0 0,0 0,0 0,0 0,0 0,0 0,0 0,0 0,0 0,0 0,3 0,0 0,0 0,0 0,-2 0,0 0,0 0,-1 0,3 0,0 0,0 0,1 0,1 0,-1 0,-1 0,-1 0,-1 0,0 0,1 0,1 0,0 0,2 0,2 0,0 0,1 0,2 0,1 0,1 0,2 0,0 0,-3 0,1 0,-1 0,-1 0,-1 0,1 0,1 0,1 0,0-3,2 0,0-5,0 2,-2 0,-4 1,1 3,-3 1,-2-1,-1 2,-2 0,0 0,-1 2,0-2,-1 0,-2 0,-2 0,-4 0,-2 0,-2 0,-4 2,-3 5,-3 4,-2 3,-2 2,-1-3,2-2,3-3,3-1,2 2,3 2,0 1,1 4,1 0,2 0,3 1,4 0,1 1,4 2,4 5,4 1,3 5,3 1,5 1,3 1,3-2,1-4,2-3,-3-4,-3-3,-3-1,-2 1,-3-5,-1-4,-2-3,-2-4,-2-1,-2-1,-1 0,0-1,1-3,0-2,0-5,3-5,1-7,2-4,-2-4,-2-2,-2-1,-3 0,-1-2,-1 4,-2 4,1 5,-1 2,1 5</inkml:trace>
  <inkml:trace contextRef="#ctx0" brushRef="#br1" timeOffset="32347">83 8705,'0'0,"0"0,0 0,0 0,0 0,0 0,0 0,0 0,0 0,0 0,0 0,0 0,0 0,0 0,0 0,0 0,0 0,0 0,0 0,0 0,0 0,0 0,0 0,22-13,18-10,15-12,16-11,19-9,14-6,9-3,2 3,0 4,6 7,7 6,3 7,-5 9,-7 7,-9 11,-7 13,-9 12,-8 10,-8 12,-7 7,-9 8,-7 6,-9 5,-7 4,-8 1,-10 4,-10 2,-12 0,-10 2,-11-5,-8-4,-7-7,-4-8,-4-5,-4-5,-4-6,-2-5,-3-4,-4-5,-3-6,-3-5,2-7,4-12,6-9,5-6,6-10,4-10,5-10,3-6,4-6,6-4,7-11,5-6,5-11,6-4,5-4,7 0,5 0,8-1,6 3,6 0,0 4,0 5,-3 4,-2 9,-4 5,-4 8,-4 6,-4 5,-1 4,-1 2,-1 1,0 0,-2 1,-3-1,-3 3,-2 3,-2 5,-1 1,0 2,-1 6,0 3,1 4,0 3,-1 3,1 0,-2 3,-4 4,-2 4,-3 3,-2 3,-1 2,-2 5,-4 8,-4 6,-3 8,-6 8,-1 4,0 0,1-2,5-2,3-7,5-5,2-4,3-5,1-5,3-6,3-2,3-2,3-2,1-3,4-3,3-5,3-2,5-5,7-4,7-5,7-3,3-2,0 1,2 4,-2 4,-3 5,-2 7,-2 6,-4 2,-5 3,-3 5,0 3,-1 4,-1 4,1 4,0 2,1 2,1 3,-2-3,-1-2,-1 0,0-2,-2-1,0-3,0-6,-3-2,-3-4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7:57:20.90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299 1,'0'0,"0"0,0 0,0 0,0 0,0 0,0 0,-6 11,-10 15,-7 16,-3 14,-3 12,1 7,0 8,0 7,1 1,5-3,4-3,3-6,4-6,4-12,1-8,2-9,2-11,1-7,0-8,1-5,0-6,1-2,-1-4,0 0,0-2,0 0,1 0,-1 0,0-2,0 2,2-4,2-4,2-3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7:57:22.740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263 0,'0'0,"0"0,0 0,0 0,0 0,-7 7,-7 10,-6 10,-3 9,0 6,0 7,-1 2,4 2,2 2,1 1,4 4,-1 2,3 4,0 0,2 0,3-3,1-5,2-7,2-4,0-7,1-5,0-4,1-3,-1-4,1-2,-1-2,0-3,0-4,0-3,0-5,0-1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7:57:23.29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85 0,'0'0,"0"0,0 0,0 0,0 0,0 0,0 0,2 8,1 9,0 9,2 8,-4 6,0 7,-3 1,0 4,-2 0,-1-1,-2 1,2-2,-2-1,1-3,-1-3,2-3,0-4,1-4,-2-3,2-2,0-4,1-2,1-5,0-1,2-4,-1 0,0-3,1-2,-1 0,0-1,0-3,1 1,-2-1,1-1,0 0,-1-1,0-1,-3-1,3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9.07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1594 212,'5'-2,"76"-17,-3 1,-2 1,-5 0,-2 0,-6 3,-4 1,-4 0,-3 1,-4 2,-4 1,-4 1,-5 1,-5 1,-3 1,-4 0,-1 3,-4-1,-1 0,-3 0,3 0,-2-2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9.07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1 697,'0'0,"0"0,0 0,0 0,6-3,9-6,14-7,13-6,11-5,12-4,8 0,7-4,3 3,3 0,0 3,2 0,-3 3,3 1,-81 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9.05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96 717,'-96'40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19.05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1392 0,'0'0,"0"0,0 0,0 0,-17 7,-16 9,-19 9,-15 10,-13 8,-13 9,-6 5,-4 4,-5 3,1-1,-4 0,0-2,74-41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1T18:01:23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1442,'0'0,"0"0,0 0,-1-12,0-10,0-9,3-8,3-6,5-2,2-3,4-1,0-1,0 1,1 0,-1 1,-2 0,1-3,-1 0,-1 1,-2 1,0 2,-1 4,-2 5,0 5,-2 4,0 5,-1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7B567-C34A-4E20-90D5-76D9668B694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0E01-4875-4F70-B073-8F26E2D0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2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0E01-4875-4F70-B073-8F26E2D0F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6" Type="http://schemas.openxmlformats.org/officeDocument/2006/relationships/customXml" Target="../ink/ink13.xml"/><Relationship Id="rId47" Type="http://schemas.openxmlformats.org/officeDocument/2006/relationships/image" Target="../media/image16.png"/><Relationship Id="rId48" Type="http://schemas.openxmlformats.org/officeDocument/2006/relationships/customXml" Target="../ink/ink14.xml"/><Relationship Id="rId49" Type="http://schemas.openxmlformats.org/officeDocument/2006/relationships/image" Target="../media/image17.png"/><Relationship Id="rId23" Type="http://schemas.openxmlformats.org/officeDocument/2006/relationships/image" Target="../media/image40.png"/><Relationship Id="rId24" Type="http://schemas.openxmlformats.org/officeDocument/2006/relationships/customXml" Target="../ink/ink2.xml"/><Relationship Id="rId25" Type="http://schemas.openxmlformats.org/officeDocument/2006/relationships/image" Target="../media/image50.png"/><Relationship Id="rId26" Type="http://schemas.openxmlformats.org/officeDocument/2006/relationships/customXml" Target="../ink/ink3.xml"/><Relationship Id="rId27" Type="http://schemas.openxmlformats.org/officeDocument/2006/relationships/image" Target="../media/image60.png"/><Relationship Id="rId28" Type="http://schemas.openxmlformats.org/officeDocument/2006/relationships/customXml" Target="../ink/ink4.xml"/><Relationship Id="rId29" Type="http://schemas.openxmlformats.org/officeDocument/2006/relationships/image" Target="../media/image70.png"/><Relationship Id="rId50" Type="http://schemas.openxmlformats.org/officeDocument/2006/relationships/customXml" Target="../ink/ink15.xml"/><Relationship Id="rId51" Type="http://schemas.openxmlformats.org/officeDocument/2006/relationships/image" Target="../media/image18.png"/><Relationship Id="rId52" Type="http://schemas.openxmlformats.org/officeDocument/2006/relationships/customXml" Target="../ink/ink16.xml"/><Relationship Id="rId53" Type="http://schemas.openxmlformats.org/officeDocument/2006/relationships/image" Target="../media/image19.png"/><Relationship Id="rId54" Type="http://schemas.openxmlformats.org/officeDocument/2006/relationships/customXml" Target="../ink/ink17.xml"/><Relationship Id="rId5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30" Type="http://schemas.openxmlformats.org/officeDocument/2006/relationships/customXml" Target="../ink/ink5.xml"/><Relationship Id="rId31" Type="http://schemas.openxmlformats.org/officeDocument/2006/relationships/image" Target="../media/image80.png"/><Relationship Id="rId32" Type="http://schemas.openxmlformats.org/officeDocument/2006/relationships/customXml" Target="../ink/ink6.xml"/><Relationship Id="rId33" Type="http://schemas.openxmlformats.org/officeDocument/2006/relationships/image" Target="../media/image90.png"/><Relationship Id="rId34" Type="http://schemas.openxmlformats.org/officeDocument/2006/relationships/customXml" Target="../ink/ink7.xml"/><Relationship Id="rId35" Type="http://schemas.openxmlformats.org/officeDocument/2006/relationships/image" Target="../media/image10.png"/><Relationship Id="rId36" Type="http://schemas.openxmlformats.org/officeDocument/2006/relationships/customXml" Target="../ink/ink8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7" Type="http://schemas.openxmlformats.org/officeDocument/2006/relationships/image" Target="../media/image11.jpeg"/><Relationship Id="rId18" Type="http://schemas.openxmlformats.org/officeDocument/2006/relationships/customXml" Target="../ink/ink1.xml"/><Relationship Id="rId37" Type="http://schemas.openxmlformats.org/officeDocument/2006/relationships/image" Target="../media/image11.png"/><Relationship Id="rId38" Type="http://schemas.openxmlformats.org/officeDocument/2006/relationships/customXml" Target="../ink/ink9.xml"/><Relationship Id="rId39" Type="http://schemas.openxmlformats.org/officeDocument/2006/relationships/image" Target="../media/image12.png"/><Relationship Id="rId40" Type="http://schemas.openxmlformats.org/officeDocument/2006/relationships/customXml" Target="../ink/ink10.xml"/><Relationship Id="rId41" Type="http://schemas.openxmlformats.org/officeDocument/2006/relationships/image" Target="../media/image13.png"/><Relationship Id="rId42" Type="http://schemas.openxmlformats.org/officeDocument/2006/relationships/customXml" Target="../ink/ink11.xml"/><Relationship Id="rId43" Type="http://schemas.openxmlformats.org/officeDocument/2006/relationships/image" Target="../media/image14.png"/><Relationship Id="rId44" Type="http://schemas.openxmlformats.org/officeDocument/2006/relationships/customXml" Target="../ink/ink12.xml"/><Relationship Id="rId45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12.gif"/><Relationship Id="rId9" Type="http://schemas.openxmlformats.org/officeDocument/2006/relationships/customXml" Target="../ink/ink18.xml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diagramData" Target="../diagrams/data10.xml"/><Relationship Id="rId8" Type="http://schemas.openxmlformats.org/officeDocument/2006/relationships/diagramLayout" Target="../diagrams/layout10.xml"/><Relationship Id="rId9" Type="http://schemas.openxmlformats.org/officeDocument/2006/relationships/diagramQuickStyle" Target="../diagrams/quickStyle10.xml"/><Relationship Id="rId10" Type="http://schemas.openxmlformats.org/officeDocument/2006/relationships/diagramColors" Target="../diagrams/colors10.xml"/><Relationship Id="rId11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2.wdp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2.xml"/><Relationship Id="rId12" Type="http://schemas.openxmlformats.org/officeDocument/2006/relationships/diagramQuickStyle" Target="../diagrams/quickStyle12.xml"/><Relationship Id="rId13" Type="http://schemas.openxmlformats.org/officeDocument/2006/relationships/diagramColors" Target="../diagrams/colors12.xml"/><Relationship Id="rId14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diagramData" Target="../diagrams/data11.xml"/><Relationship Id="rId6" Type="http://schemas.openxmlformats.org/officeDocument/2006/relationships/diagramLayout" Target="../diagrams/layout11.xml"/><Relationship Id="rId7" Type="http://schemas.openxmlformats.org/officeDocument/2006/relationships/diagramQuickStyle" Target="../diagrams/quickStyle11.xml"/><Relationship Id="rId8" Type="http://schemas.openxmlformats.org/officeDocument/2006/relationships/diagramColors" Target="../diagrams/colors11.xml"/><Relationship Id="rId9" Type="http://schemas.microsoft.com/office/2007/relationships/diagramDrawing" Target="../diagrams/drawing11.xml"/><Relationship Id="rId10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yprqPM1rHI" TargetMode="External"/><Relationship Id="rId4" Type="http://schemas.openxmlformats.org/officeDocument/2006/relationships/hyperlink" Target="https://youtu.be/-EGTyu8nD34" TargetMode="External"/><Relationship Id="rId5" Type="http://schemas.openxmlformats.org/officeDocument/2006/relationships/hyperlink" Target="https://youtu.be/O7A9AuUT3dE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onlineexambuilder.com/microbioology-l4/exam-10258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436microbiologyteam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852" y="292372"/>
            <a:ext cx="10318418" cy="4394988"/>
          </a:xfrm>
        </p:spPr>
        <p:txBody>
          <a:bodyPr/>
          <a:lstStyle/>
          <a:p>
            <a:r>
              <a:rPr lang="en-US" sz="48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endParaRPr lang="en-US" sz="7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321" y="3624669"/>
            <a:ext cx="4439480" cy="140739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2999" y="3101449"/>
            <a:ext cx="4114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Lecture :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Classifications of parasites and protozoa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266976" y="-94308"/>
            <a:ext cx="2902227" cy="2252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7" name="Rectangle: Top Corners One Rounded and One Snipped 6"/>
          <p:cNvSpPr/>
          <p:nvPr/>
        </p:nvSpPr>
        <p:spPr>
          <a:xfrm>
            <a:off x="266976" y="4569833"/>
            <a:ext cx="3691345" cy="2288167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0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0049" y="41384"/>
            <a:ext cx="8466871" cy="1293472"/>
          </a:xfrm>
        </p:spPr>
        <p:txBody>
          <a:bodyPr>
            <a:normAutofit/>
          </a:bodyPr>
          <a:lstStyle/>
          <a:p>
            <a:pPr algn="l"/>
            <a:r>
              <a:rPr lang="en-US" sz="4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Giardia lamblia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parasite)</a:t>
            </a:r>
            <a:b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giardiasis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(the disease)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/>
          </p:nvPr>
        </p:nvGraphicFramePr>
        <p:xfrm>
          <a:off x="2462214" y="2286000"/>
          <a:ext cx="7634287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/>
          </p:nvPr>
        </p:nvGraphicFramePr>
        <p:xfrm>
          <a:off x="4495800" y="68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613712256"/>
              </p:ext>
            </p:extLst>
          </p:nvPr>
        </p:nvGraphicFramePr>
        <p:xfrm>
          <a:off x="1447800" y="29765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056" name="مجموعة 1055"/>
          <p:cNvGrpSpPr/>
          <p:nvPr/>
        </p:nvGrpSpPr>
        <p:grpSpPr>
          <a:xfrm>
            <a:off x="2151246" y="5471586"/>
            <a:ext cx="1490389" cy="1314088"/>
            <a:chOff x="2494840" y="872198"/>
            <a:chExt cx="4744161" cy="4331188"/>
          </a:xfrm>
        </p:grpSpPr>
        <p:grpSp>
          <p:nvGrpSpPr>
            <p:cNvPr id="1038" name="مجموعة 1037"/>
            <p:cNvGrpSpPr/>
            <p:nvPr/>
          </p:nvGrpSpPr>
          <p:grpSpPr>
            <a:xfrm>
              <a:off x="2494840" y="872198"/>
              <a:ext cx="4744161" cy="4331188"/>
              <a:chOff x="1911640" y="872197"/>
              <a:chExt cx="5327361" cy="4919003"/>
            </a:xfrm>
          </p:grpSpPr>
          <p:pic>
            <p:nvPicPr>
              <p:cNvPr id="1026" name="Picture 2" descr="نتيجة بحث الصور عن intestent شىشفخةغ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5" t="1547" r="355" b="5235"/>
              <a:stretch/>
            </p:blipFill>
            <p:spPr bwMode="auto">
              <a:xfrm>
                <a:off x="1969477" y="872197"/>
                <a:ext cx="5269524" cy="491900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" name="حبر 7"/>
                  <p14:cNvContentPartPr/>
                  <p14:nvPr/>
                </p14:nvContentPartPr>
                <p14:xfrm>
                  <a:off x="2308000" y="2501738"/>
                  <a:ext cx="495720" cy="1812240"/>
                </p14:xfrm>
              </p:contentPart>
            </mc:Choice>
            <mc:Fallback xmlns="">
              <p:pic>
                <p:nvPicPr>
                  <p:cNvPr id="8" name="حبر 7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203197" y="2251429"/>
                    <a:ext cx="705327" cy="23128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9" name="حبر 8"/>
                  <p14:cNvContentPartPr/>
                  <p14:nvPr/>
                </p14:nvContentPartPr>
                <p14:xfrm>
                  <a:off x="2288200" y="2688938"/>
                  <a:ext cx="385200" cy="1523160"/>
                </p14:xfrm>
              </p:contentPart>
            </mc:Choice>
            <mc:Fallback xmlns="">
              <p:pic>
                <p:nvPicPr>
                  <p:cNvPr id="9" name="حبر 8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83241" y="2438624"/>
                    <a:ext cx="595118" cy="2023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" name="حبر 9"/>
                  <p14:cNvContentPartPr/>
                  <p14:nvPr/>
                </p14:nvContentPartPr>
                <p14:xfrm>
                  <a:off x="2111800" y="2533058"/>
                  <a:ext cx="340200" cy="1591920"/>
                </p14:xfrm>
              </p:contentPart>
            </mc:Choice>
            <mc:Fallback xmlns="">
              <p:pic>
                <p:nvPicPr>
                  <p:cNvPr id="10" name="حبر 9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007123" y="2282756"/>
                    <a:ext cx="549554" cy="20925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1" name="حبر 10"/>
                  <p14:cNvContentPartPr/>
                  <p14:nvPr/>
                </p14:nvContentPartPr>
                <p14:xfrm>
                  <a:off x="2421400" y="2595338"/>
                  <a:ext cx="130680" cy="1228680"/>
                </p14:xfrm>
              </p:contentPart>
            </mc:Choice>
            <mc:Fallback xmlns="">
              <p:pic>
                <p:nvPicPr>
                  <p:cNvPr id="11" name="حبر 10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16856" y="2345098"/>
                    <a:ext cx="339768" cy="17291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66" name="حبر 1065"/>
                  <p14:cNvContentPartPr/>
                  <p14:nvPr/>
                </p14:nvContentPartPr>
                <p14:xfrm>
                  <a:off x="3582207" y="2773178"/>
                  <a:ext cx="1236074" cy="286835"/>
                </p14:xfrm>
              </p:contentPart>
            </mc:Choice>
            <mc:Fallback xmlns="">
              <p:pic>
                <p:nvPicPr>
                  <p:cNvPr id="1066" name="حبر 1065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477366" y="2522667"/>
                    <a:ext cx="1445756" cy="7878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065" name="حبر 1064"/>
                  <p14:cNvContentPartPr/>
                  <p14:nvPr/>
                </p14:nvContentPartPr>
                <p14:xfrm>
                  <a:off x="1911640" y="3207809"/>
                  <a:ext cx="1140642" cy="472210"/>
                </p14:xfrm>
              </p:contentPart>
            </mc:Choice>
            <mc:Fallback xmlns="">
              <p:pic>
                <p:nvPicPr>
                  <p:cNvPr id="1065" name="حبر 1064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806802" y="2957300"/>
                    <a:ext cx="1350319" cy="973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064" name="حبر 1063"/>
                  <p14:cNvContentPartPr/>
                  <p14:nvPr/>
                </p14:nvContentPartPr>
                <p14:xfrm>
                  <a:off x="3189999" y="3417449"/>
                  <a:ext cx="125237" cy="55209"/>
                </p14:xfrm>
              </p:contentPart>
            </mc:Choice>
            <mc:Fallback xmlns="">
              <p:pic>
                <p:nvPicPr>
                  <p:cNvPr id="1064" name="حبر 1063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085635" y="3172076"/>
                    <a:ext cx="333965" cy="54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063" name="حبر 1062"/>
                  <p14:cNvContentPartPr/>
                  <p14:nvPr/>
                </p14:nvContentPartPr>
                <p14:xfrm>
                  <a:off x="3582210" y="2519379"/>
                  <a:ext cx="1311308" cy="765398"/>
                </p14:xfrm>
              </p:contentPart>
            </mc:Choice>
            <mc:Fallback xmlns="">
              <p:pic>
                <p:nvPicPr>
                  <p:cNvPr id="1063" name="حبر 106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477389" y="2269249"/>
                    <a:ext cx="1520950" cy="1265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070" name="حبر 1069"/>
                  <p14:cNvContentPartPr/>
                  <p14:nvPr/>
                </p14:nvContentPartPr>
                <p14:xfrm>
                  <a:off x="2342947" y="2346908"/>
                  <a:ext cx="298318" cy="1359446"/>
                </p14:xfrm>
              </p:contentPart>
            </mc:Choice>
            <mc:Fallback xmlns="">
              <p:pic>
                <p:nvPicPr>
                  <p:cNvPr id="1070" name="حبر 1069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160410" y="2128046"/>
                    <a:ext cx="663392" cy="17971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3" name="حبر 22"/>
                  <p14:cNvContentPartPr/>
                  <p14:nvPr/>
                </p14:nvContentPartPr>
                <p14:xfrm>
                  <a:off x="2037669" y="2519794"/>
                  <a:ext cx="916920" cy="1808640"/>
                </p14:xfrm>
              </p:contentPart>
            </mc:Choice>
            <mc:Fallback xmlns="">
              <p:pic>
                <p:nvPicPr>
                  <p:cNvPr id="23" name="حبر 22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854285" y="2300755"/>
                    <a:ext cx="1283688" cy="2246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083" name="حبر 1082"/>
                  <p14:cNvContentPartPr/>
                  <p14:nvPr/>
                </p14:nvContentPartPr>
                <p14:xfrm>
                  <a:off x="2074030" y="1129458"/>
                  <a:ext cx="869354" cy="3198976"/>
                </p14:xfrm>
              </p:contentPart>
            </mc:Choice>
            <mc:Fallback xmlns="">
              <p:pic>
                <p:nvPicPr>
                  <p:cNvPr id="1083" name="حبر 1082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90732" y="910350"/>
                    <a:ext cx="1235949" cy="3637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061" name="حبر 1060"/>
                  <p14:cNvContentPartPr/>
                  <p14:nvPr/>
                </p14:nvContentPartPr>
                <p14:xfrm>
                  <a:off x="2909713" y="2881383"/>
                  <a:ext cx="115027" cy="1184278"/>
                </p14:xfrm>
              </p:contentPart>
            </mc:Choice>
            <mc:Fallback xmlns="">
              <p:pic>
                <p:nvPicPr>
                  <p:cNvPr id="1061" name="حبر 1060"/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726715" y="2662304"/>
                    <a:ext cx="481022" cy="1622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73" name="حبر 1072"/>
                  <p14:cNvContentPartPr/>
                  <p14:nvPr/>
                </p14:nvContentPartPr>
                <p14:xfrm>
                  <a:off x="2644755" y="2772357"/>
                  <a:ext cx="370430" cy="669423"/>
                </p14:xfrm>
              </p:contentPart>
            </mc:Choice>
            <mc:Fallback xmlns="">
              <p:pic>
                <p:nvPicPr>
                  <p:cNvPr id="1073" name="حبر 1072"/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461633" y="2553387"/>
                    <a:ext cx="736674" cy="11073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057" name="حبر 1056"/>
                  <p14:cNvContentPartPr/>
                  <p14:nvPr/>
                </p14:nvContentPartPr>
                <p14:xfrm>
                  <a:off x="2278994" y="1078354"/>
                  <a:ext cx="4917474" cy="4659505"/>
                </p14:xfrm>
              </p:contentPart>
            </mc:Choice>
            <mc:Fallback xmlns="">
              <p:pic>
                <p:nvPicPr>
                  <p:cNvPr id="1057" name="حبر 1056"/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095506" y="859275"/>
                    <a:ext cx="5284450" cy="5097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059" name="حبر 1058"/>
                  <p14:cNvContentPartPr/>
                  <p14:nvPr/>
                </p14:nvContentPartPr>
                <p14:xfrm>
                  <a:off x="2970840" y="3055980"/>
                  <a:ext cx="81297" cy="590043"/>
                </p14:xfrm>
              </p:contentPart>
            </mc:Choice>
            <mc:Fallback xmlns="">
              <p:pic>
                <p:nvPicPr>
                  <p:cNvPr id="1059" name="حبر 1058"/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788443" y="2837214"/>
                    <a:ext cx="446091" cy="10275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67" name="حبر 1066"/>
                <p14:cNvContentPartPr/>
                <p14:nvPr/>
              </p14:nvContentPartPr>
              <p14:xfrm>
                <a:off x="2638283" y="2161225"/>
                <a:ext cx="516669" cy="38426"/>
              </p14:xfrm>
            </p:contentPart>
          </mc:Choice>
          <mc:Fallback xmlns="">
            <p:pic>
              <p:nvPicPr>
                <p:cNvPr id="1067" name="حبر 1066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75369" y="1974432"/>
                  <a:ext cx="842496" cy="412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55" name="حبر 1054"/>
                <p14:cNvContentPartPr/>
                <p14:nvPr/>
              </p14:nvContentPartPr>
              <p14:xfrm>
                <a:off x="2947870" y="3218709"/>
                <a:ext cx="724320" cy="1270440"/>
              </p14:xfrm>
            </p:contentPart>
          </mc:Choice>
          <mc:Fallback xmlns="">
            <p:pic>
              <p:nvPicPr>
                <p:cNvPr id="1055" name="حبر 105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84525" y="3025717"/>
                  <a:ext cx="1051011" cy="165642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مستطيل 2"/>
          <p:cNvSpPr/>
          <p:nvPr/>
        </p:nvSpPr>
        <p:spPr>
          <a:xfrm>
            <a:off x="5638800" y="5906911"/>
            <a:ext cx="4572000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+Person-to-person transmission is possible, Animals can also be infected with Giardia 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19400" y="-1"/>
            <a:ext cx="6019800" cy="1116037"/>
          </a:xfrm>
        </p:spPr>
        <p:txBody>
          <a:bodyPr>
            <a:normAutofit fontScale="90000"/>
          </a:bodyPr>
          <a:lstStyle/>
          <a:p>
            <a:r>
              <a:rPr lang="en-US" dirty="0"/>
              <a:t>life-cycle of Giardia lamblia </a:t>
            </a:r>
            <a:endParaRPr lang="ar-SA" dirty="0"/>
          </a:p>
        </p:txBody>
      </p:sp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425663102"/>
              </p:ext>
            </p:extLst>
          </p:nvPr>
        </p:nvGraphicFramePr>
        <p:xfrm>
          <a:off x="5715000" y="685800"/>
          <a:ext cx="457252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نتيجة بحث الصور عن ‪Excystation‬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42" y="2981739"/>
            <a:ext cx="1552906" cy="11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حبر 4"/>
              <p14:cNvContentPartPr/>
              <p14:nvPr/>
            </p14:nvContentPartPr>
            <p14:xfrm>
              <a:off x="10502561" y="1868557"/>
              <a:ext cx="819000" cy="335280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93565" y="1859558"/>
                <a:ext cx="836992" cy="3367919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سداسي 10"/>
          <p:cNvSpPr/>
          <p:nvPr/>
        </p:nvSpPr>
        <p:spPr>
          <a:xfrm rot="795396">
            <a:off x="4140181" y="3585898"/>
            <a:ext cx="1654866" cy="1587698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As few as 10 cysts can cause infection </a:t>
            </a:r>
            <a:endParaRPr lang="ar-SA" sz="1600" dirty="0"/>
          </a:p>
        </p:txBody>
      </p:sp>
      <p:sp>
        <p:nvSpPr>
          <p:cNvPr id="12" name="مضلع سباعي 11"/>
          <p:cNvSpPr/>
          <p:nvPr/>
        </p:nvSpPr>
        <p:spPr>
          <a:xfrm>
            <a:off x="1777524" y="3348604"/>
            <a:ext cx="2577548" cy="2637473"/>
          </a:xfrm>
          <a:prstGeom prst="hept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They can survive outside the body for several months, and are also relatively resistant to chlorination, UV exposure and freezing.</a:t>
            </a:r>
            <a:endParaRPr lang="ar-SA" sz="1400" b="1" dirty="0"/>
          </a:p>
        </p:txBody>
      </p:sp>
      <p:sp>
        <p:nvSpPr>
          <p:cNvPr id="13" name="مستطيل 2"/>
          <p:cNvSpPr/>
          <p:nvPr/>
        </p:nvSpPr>
        <p:spPr>
          <a:xfrm>
            <a:off x="1150650" y="1269399"/>
            <a:ext cx="4177748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rtl="1"/>
            <a:r>
              <a:rPr lang="en-US" sz="2000" dirty="0">
                <a:solidFill>
                  <a:schemeClr val="tx1"/>
                </a:solidFill>
                <a:cs typeface="+mj-cs"/>
              </a:rPr>
              <a:t>*only the cyst is </a:t>
            </a:r>
            <a:r>
              <a:rPr lang="en-US" sz="2000" dirty="0">
                <a:solidFill>
                  <a:srgbClr val="FF0000"/>
                </a:solidFill>
                <a:cs typeface="+mj-cs"/>
              </a:rPr>
              <a:t>infectious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</a:p>
          <a:p>
            <a:pPr rtl="1"/>
            <a:r>
              <a:rPr lang="en-US" sz="2000" dirty="0">
                <a:solidFill>
                  <a:schemeClr val="tx1"/>
                </a:solidFill>
                <a:cs typeface="+mj-cs"/>
              </a:rPr>
              <a:t>*</a:t>
            </a:r>
            <a:r>
              <a:rPr lang="en-US" sz="2000" dirty="0">
                <a:solidFill>
                  <a:srgbClr val="FF0000"/>
                </a:solidFill>
                <a:cs typeface="+mj-cs"/>
              </a:rPr>
              <a:t>Both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cysts and trophozoites are exit the body</a:t>
            </a:r>
          </a:p>
          <a:p>
            <a:pPr rtl="1"/>
            <a:r>
              <a:rPr lang="en-US" sz="2000" dirty="0" err="1">
                <a:solidFill>
                  <a:srgbClr val="FF0000"/>
                </a:solidFill>
                <a:cs typeface="+mj-cs"/>
              </a:rPr>
              <a:t>Excystation</a:t>
            </a:r>
            <a:r>
              <a:rPr lang="en-US" sz="2000" dirty="0">
                <a:solidFill>
                  <a:srgbClr val="FF0000"/>
                </a:solidFill>
                <a:cs typeface="+mj-cs"/>
              </a:rPr>
              <a:t>-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---&gt; stomach</a:t>
            </a:r>
            <a:r>
              <a:rPr lang="ar-SA" sz="2000" dirty="0">
                <a:solidFill>
                  <a:schemeClr val="tx1"/>
                </a:solidFill>
                <a:cs typeface="+mj-cs"/>
              </a:rPr>
              <a:t>*</a:t>
            </a:r>
          </a:p>
          <a:p>
            <a:pPr rtl="1"/>
            <a:r>
              <a:rPr lang="en-US" sz="2000" dirty="0">
                <a:solidFill>
                  <a:schemeClr val="tx1"/>
                </a:solidFill>
                <a:cs typeface="+mj-cs"/>
              </a:rPr>
              <a:t>*</a:t>
            </a:r>
            <a:r>
              <a:rPr lang="en-US" sz="2000" dirty="0">
                <a:solidFill>
                  <a:srgbClr val="FF0000"/>
                </a:solidFill>
                <a:cs typeface="+mj-cs"/>
              </a:rPr>
              <a:t>encystation-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--&gt; small intestine </a:t>
            </a:r>
          </a:p>
          <a:p>
            <a:pPr rtl="1"/>
            <a:r>
              <a:rPr lang="en-US" sz="2000" dirty="0">
                <a:solidFill>
                  <a:schemeClr val="tx1"/>
                </a:solidFill>
                <a:cs typeface="+mj-cs"/>
              </a:rPr>
              <a:t>*As</a:t>
            </a:r>
            <a:r>
              <a:rPr lang="en-US" sz="2000" u="sng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u="sng" dirty="0">
                <a:solidFill>
                  <a:srgbClr val="FF0000"/>
                </a:solidFill>
                <a:cs typeface="+mj-cs"/>
              </a:rPr>
              <a:t>few</a:t>
            </a:r>
            <a:r>
              <a:rPr lang="en-US" sz="2000" u="sng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as 10 cysts can </a:t>
            </a:r>
            <a:r>
              <a:rPr lang="en-US" sz="2000" dirty="0">
                <a:solidFill>
                  <a:srgbClr val="FF0000"/>
                </a:solidFill>
                <a:cs typeface="+mj-cs"/>
              </a:rPr>
              <a:t>cause infection </a:t>
            </a:r>
            <a:r>
              <a:rPr lang="en-US" sz="2000" dirty="0">
                <a:solidFill>
                  <a:schemeClr val="tx1"/>
                </a:solidFill>
                <a:cs typeface="+mj-cs"/>
                <a:sym typeface="Wingdings" panose="05000000000000000000" pitchFamily="2" charset="2"/>
              </a:rPr>
              <a:t> means: </a:t>
            </a:r>
            <a:r>
              <a:rPr lang="en-US" sz="2000" u="sng" dirty="0">
                <a:solidFill>
                  <a:srgbClr val="FF0000"/>
                </a:solidFill>
                <a:cs typeface="+mj-cs"/>
                <a:sym typeface="Wingdings" panose="05000000000000000000" pitchFamily="2" charset="2"/>
              </a:rPr>
              <a:t>high</a:t>
            </a:r>
            <a:r>
              <a:rPr lang="en-US" sz="2000" dirty="0">
                <a:solidFill>
                  <a:schemeClr val="tx1"/>
                </a:solidFill>
                <a:cs typeface="+mj-cs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pathogenicity. </a:t>
            </a:r>
            <a:endParaRPr lang="ar-SA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سداسي 10"/>
          <p:cNvSpPr/>
          <p:nvPr/>
        </p:nvSpPr>
        <p:spPr>
          <a:xfrm rot="795396">
            <a:off x="3899386" y="5202511"/>
            <a:ext cx="1896419" cy="1120319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Each cyst produce two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trophozoites</a:t>
            </a:r>
            <a:endParaRPr lang="ar-S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سداسي 10"/>
          <p:cNvSpPr/>
          <p:nvPr/>
        </p:nvSpPr>
        <p:spPr>
          <a:xfrm>
            <a:off x="1234731" y="5889934"/>
            <a:ext cx="241916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b="1" dirty="0"/>
              <a:t>Giardia cysts are the infective stage of Gastro intestinalis. </a:t>
            </a:r>
          </a:p>
        </p:txBody>
      </p:sp>
    </p:spTree>
    <p:extLst>
      <p:ext uri="{BB962C8B-B14F-4D97-AF65-F5344CB8AC3E}">
        <p14:creationId xmlns:p14="http://schemas.microsoft.com/office/powerpoint/2010/main" val="241162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عنصر نائب للمحتوى 3"/>
          <p:cNvPicPr>
            <a:picLocks noChangeAspect="1"/>
          </p:cNvPicPr>
          <p:nvPr/>
        </p:nvPicPr>
        <p:blipFill rotWithShape="1">
          <a:blip r:embed="rId3"/>
          <a:srcRect l="17817" t="13470" r="42428" b="7400"/>
          <a:stretch/>
        </p:blipFill>
        <p:spPr>
          <a:xfrm>
            <a:off x="278296" y="372109"/>
            <a:ext cx="8059587" cy="64768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Oval 6"/>
          <p:cNvSpPr/>
          <p:nvPr/>
        </p:nvSpPr>
        <p:spPr>
          <a:xfrm>
            <a:off x="816891" y="4678019"/>
            <a:ext cx="143597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3811" y="4887568"/>
            <a:ext cx="1502676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03634" y="4682159"/>
            <a:ext cx="309687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2771" y="4678018"/>
            <a:ext cx="48284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صورة 3"/>
          <p:cNvPicPr>
            <a:picLocks noChangeAspect="1"/>
          </p:cNvPicPr>
          <p:nvPr/>
        </p:nvPicPr>
        <p:blipFill rotWithShape="1">
          <a:blip r:embed="rId4"/>
          <a:srcRect l="16667" t="20356" r="19167" b="23321"/>
          <a:stretch/>
        </p:blipFill>
        <p:spPr>
          <a:xfrm>
            <a:off x="8391303" y="3654288"/>
            <a:ext cx="3800697" cy="3197086"/>
          </a:xfrm>
          <a:prstGeom prst="rect">
            <a:avLst/>
          </a:prstGeom>
        </p:spPr>
      </p:pic>
      <p:pic>
        <p:nvPicPr>
          <p:cNvPr id="12" name="صورة 5"/>
          <p:cNvPicPr>
            <a:picLocks noChangeAspect="1"/>
          </p:cNvPicPr>
          <p:nvPr/>
        </p:nvPicPr>
        <p:blipFill rotWithShape="1">
          <a:blip r:embed="rId5"/>
          <a:srcRect l="48334" t="18875" r="18333" b="29248"/>
          <a:stretch/>
        </p:blipFill>
        <p:spPr>
          <a:xfrm>
            <a:off x="8391303" y="0"/>
            <a:ext cx="3800698" cy="1653870"/>
          </a:xfrm>
          <a:prstGeom prst="rect">
            <a:avLst/>
          </a:prstGeom>
        </p:spPr>
      </p:pic>
      <p:pic>
        <p:nvPicPr>
          <p:cNvPr id="13" name="Picture 2" descr="نتيجة بحث الصور عن ‪Excystation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03" y="1775573"/>
            <a:ext cx="3800697" cy="18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8297" y="0"/>
            <a:ext cx="8059586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THE LIFE CYCLE OF GIADIA LAMBLIA</a:t>
            </a:r>
          </a:p>
        </p:txBody>
      </p:sp>
      <p:sp>
        <p:nvSpPr>
          <p:cNvPr id="6" name="Rectangle: Folded Corner 5"/>
          <p:cNvSpPr/>
          <p:nvPr/>
        </p:nvSpPr>
        <p:spPr>
          <a:xfrm>
            <a:off x="7446197" y="4485034"/>
            <a:ext cx="928401" cy="69077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cs typeface="+mj-cs"/>
              </a:rPr>
              <a:t>أربعة أنوية </a:t>
            </a:r>
            <a:endParaRPr lang="en-US" b="1" dirty="0">
              <a:cs typeface="+mj-cs"/>
            </a:endParaRPr>
          </a:p>
        </p:txBody>
      </p:sp>
      <p:sp>
        <p:nvSpPr>
          <p:cNvPr id="15" name="Arc 14"/>
          <p:cNvSpPr/>
          <p:nvPr/>
        </p:nvSpPr>
        <p:spPr>
          <a:xfrm rot="12372554">
            <a:off x="7836249" y="4165401"/>
            <a:ext cx="996727" cy="469026"/>
          </a:xfrm>
          <a:prstGeom prst="arc">
            <a:avLst>
              <a:gd name="adj1" fmla="val 17227822"/>
              <a:gd name="adj2" fmla="val 10418775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Folded Corner 15"/>
          <p:cNvSpPr/>
          <p:nvPr/>
        </p:nvSpPr>
        <p:spPr>
          <a:xfrm>
            <a:off x="9582371" y="5681818"/>
            <a:ext cx="928401" cy="69077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cs typeface="+mj-cs"/>
              </a:rPr>
              <a:t>نواتين</a:t>
            </a:r>
            <a:endParaRPr lang="en-US" b="1" dirty="0">
              <a:cs typeface="+mj-cs"/>
            </a:endParaRPr>
          </a:p>
        </p:txBody>
      </p:sp>
      <p:sp>
        <p:nvSpPr>
          <p:cNvPr id="17" name="Arc 16"/>
          <p:cNvSpPr/>
          <p:nvPr/>
        </p:nvSpPr>
        <p:spPr>
          <a:xfrm rot="12372554">
            <a:off x="9634705" y="5262348"/>
            <a:ext cx="996727" cy="469026"/>
          </a:xfrm>
          <a:prstGeom prst="arc">
            <a:avLst>
              <a:gd name="adj1" fmla="val 17227822"/>
              <a:gd name="adj2" fmla="val 513723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/>
          <p:cNvSpPr/>
          <p:nvPr/>
        </p:nvSpPr>
        <p:spPr>
          <a:xfrm>
            <a:off x="278295" y="77371"/>
            <a:ext cx="2078192" cy="751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45272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687" y="342979"/>
            <a:ext cx="10707757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  <a:tabLst>
                <a:tab pos="1828800" algn="l"/>
              </a:tabLst>
            </a:pP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Examples of Diseases caused by 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Blood and Tissue Protozoa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565" y="3363570"/>
            <a:ext cx="534062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ts val="1000"/>
              </a:lnSpc>
            </a:pPr>
            <a:endParaRPr lang="en-US" altLang="zh-CN" b="1" dirty="0">
              <a:ln/>
              <a:solidFill>
                <a:schemeClr val="accent3"/>
              </a:solidFill>
            </a:endParaRPr>
          </a:p>
          <a:p>
            <a:pPr>
              <a:lnSpc>
                <a:spcPts val="1000"/>
              </a:lnSpc>
            </a:pPr>
            <a:endParaRPr lang="en-US" altLang="zh-CN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tabLst>
                <a:tab pos="457200" algn="l"/>
                <a:tab pos="2273300" algn="l"/>
              </a:tabLst>
            </a:pPr>
            <a:r>
              <a:rPr lang="en-US" altLang="zh-CN" sz="28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main species of malaria :</a:t>
            </a:r>
          </a:p>
          <a:p>
            <a:pPr>
              <a:lnSpc>
                <a:spcPts val="1000"/>
              </a:lnSpc>
            </a:pPr>
            <a:endParaRPr lang="en-US" altLang="zh-CN" b="1" dirty="0">
              <a:ln/>
              <a:solidFill>
                <a:schemeClr val="accent3"/>
              </a:solidFill>
            </a:endParaRPr>
          </a:p>
          <a:p>
            <a:pPr>
              <a:lnSpc>
                <a:spcPts val="1000"/>
              </a:lnSpc>
            </a:pPr>
            <a:endParaRPr lang="en-US" altLang="zh-CN" b="1" dirty="0">
              <a:ln/>
              <a:solidFill>
                <a:schemeClr val="accent3"/>
              </a:solidFill>
            </a:endParaRPr>
          </a:p>
          <a:p>
            <a:pPr>
              <a:lnSpc>
                <a:spcPts val="1000"/>
              </a:lnSpc>
            </a:pPr>
            <a:endParaRPr lang="en-US" altLang="zh-C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falciparum</a:t>
            </a: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vivax</a:t>
            </a: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endParaRPr lang="en-US" altLang="zh-CN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tabLst>
                <a:tab pos="457200" algn="l"/>
                <a:tab pos="2273300" algn="l"/>
              </a:tabLst>
            </a:pP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malariae</a:t>
            </a:r>
            <a:endParaRPr lang="en-US" altLang="zh-CN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22852" y="832857"/>
          <a:ext cx="5168348" cy="230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66521" y="844079"/>
          <a:ext cx="5168348" cy="230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144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86201" y="2133601"/>
            <a:ext cx="575479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Zygote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1" y="571501"/>
            <a:ext cx="6157135" cy="1456809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ts val="4700"/>
              </a:lnSpc>
              <a:tabLst>
                <a:tab pos="2235200" algn="l"/>
                <a:tab pos="4419600" algn="l"/>
              </a:tabLst>
            </a:pPr>
            <a:r>
              <a:rPr lang="en-US" altLang="zh-CN" sz="3914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LIFE</a:t>
            </a:r>
            <a:r>
              <a:rPr lang="en-US" altLang="zh-CN" sz="3914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14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CYCLE</a:t>
            </a:r>
            <a:r>
              <a:rPr lang="en-US" altLang="zh-CN" sz="3914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14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3914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14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MALARIA</a:t>
            </a:r>
          </a:p>
          <a:p>
            <a:pPr>
              <a:lnSpc>
                <a:spcPts val="1000"/>
              </a:lnSpc>
            </a:pPr>
            <a:endParaRPr lang="en-US" altLang="zh-CN" b="1" dirty="0">
              <a:ln/>
              <a:solidFill>
                <a:schemeClr val="accent4"/>
              </a:solidFill>
            </a:endParaRPr>
          </a:p>
          <a:p>
            <a:pPr>
              <a:lnSpc>
                <a:spcPts val="2000"/>
              </a:lnSpc>
              <a:tabLst>
                <a:tab pos="2235200" algn="l"/>
                <a:tab pos="4419600" algn="l"/>
              </a:tabLst>
            </a:pPr>
            <a:r>
              <a:rPr lang="en-US" altLang="zh-CN" b="1" dirty="0">
                <a:ln/>
                <a:solidFill>
                  <a:schemeClr val="accent4"/>
                </a:solidFill>
              </a:rPr>
              <a:t>	</a:t>
            </a:r>
            <a:r>
              <a:rPr lang="en-US" altLang="zh-CN" sz="1296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Oocyst</a:t>
            </a:r>
          </a:p>
          <a:p>
            <a:pPr>
              <a:lnSpc>
                <a:spcPts val="1000"/>
              </a:lnSpc>
            </a:pPr>
            <a:endParaRPr lang="en-US" altLang="zh-CN" b="1" dirty="0">
              <a:ln/>
              <a:solidFill>
                <a:schemeClr val="accent4"/>
              </a:solidFill>
            </a:endParaRPr>
          </a:p>
          <a:p>
            <a:pPr>
              <a:lnSpc>
                <a:spcPts val="2300"/>
              </a:lnSpc>
              <a:tabLst>
                <a:tab pos="2235200" algn="l"/>
                <a:tab pos="4419600" algn="l"/>
              </a:tabLst>
            </a:pPr>
            <a:r>
              <a:rPr lang="en-US" altLang="zh-CN" b="1" dirty="0">
                <a:ln/>
                <a:solidFill>
                  <a:schemeClr val="accent4"/>
                </a:solidFill>
              </a:rPr>
              <a:t>		</a:t>
            </a:r>
            <a:r>
              <a:rPr lang="en-US" altLang="zh-CN" sz="1296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Sporozoites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168900" y="2070101"/>
            <a:ext cx="1227900" cy="2513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39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Stomach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Wall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229600" y="4114800"/>
            <a:ext cx="2286000" cy="246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/>
              <a:t>	</a:t>
            </a:r>
            <a:r>
              <a:rPr lang="en-US" altLang="zh-CN" sz="139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Pre-erythrocytic</a:t>
            </a:r>
          </a:p>
          <a:p>
            <a:pPr>
              <a:lnSpc>
                <a:spcPts val="16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/>
              <a:t>	</a:t>
            </a:r>
            <a:r>
              <a:rPr lang="en-US" altLang="zh-CN" sz="1394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(hepatic)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cycle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sz="139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Exo-erythrocytic</a:t>
            </a:r>
          </a:p>
          <a:p>
            <a:pPr>
              <a:lnSpc>
                <a:spcPts val="16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sz="1394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(hepatic)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cycle</a:t>
            </a:r>
          </a:p>
          <a:p>
            <a:pPr>
              <a:lnSpc>
                <a:spcPts val="17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/>
              <a:t>		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Hypnozoites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533400" algn="l"/>
                <a:tab pos="1346200" algn="l"/>
                <a:tab pos="1460500" algn="l"/>
              </a:tabLst>
            </a:pPr>
            <a:r>
              <a:rPr lang="en-US" altLang="zh-CN" dirty="0"/>
              <a:t>			</a:t>
            </a: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911601" y="3009901"/>
            <a:ext cx="4001095" cy="36625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/>
              <a:t>			</a:t>
            </a:r>
            <a:r>
              <a:rPr lang="en-US" altLang="zh-CN" sz="1514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Salivary</a:t>
            </a:r>
            <a:r>
              <a:rPr lang="en-US" altLang="zh-CN" sz="151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14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Gland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/>
              <a:t>				</a:t>
            </a:r>
            <a:r>
              <a:rPr lang="en-US" altLang="zh-CN" sz="180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sz="12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Gametocytes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/>
              <a:t>	</a:t>
            </a:r>
            <a:r>
              <a:rPr lang="en-US" altLang="zh-CN" sz="139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Erythrocytic</a:t>
            </a:r>
          </a:p>
          <a:p>
            <a:pPr>
              <a:lnSpc>
                <a:spcPts val="16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139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Cycle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041400" algn="l"/>
                <a:tab pos="1244600" algn="l"/>
                <a:tab pos="2527300" algn="l"/>
                <a:tab pos="2578100" algn="l"/>
              </a:tabLst>
            </a:pPr>
            <a:r>
              <a:rPr lang="en-US" altLang="zh-CN" dirty="0"/>
              <a:t>		</a:t>
            </a: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73641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89" b="92500" l="10000" r="24167">
                        <a14:backgroundMark x1="13229" y1="65278" x2="13229" y2="65278"/>
                        <a14:backgroundMark x1="12500" y1="70000" x2="12500" y2="70000"/>
                        <a14:backgroundMark x1="18438" y1="64722" x2="18438" y2="64722"/>
                        <a14:backgroundMark x1="18438" y1="64722" x2="18438" y2="64722"/>
                        <a14:backgroundMark x1="18958" y1="69722" x2="18958" y2="69722"/>
                        <a14:backgroundMark x1="18958" y1="69722" x2="18958" y2="69722"/>
                        <a14:backgroundMark x1="18958" y1="69722" x2="18958" y2="69722"/>
                        <a14:backgroundMark x1="18958" y1="70278" x2="18958" y2="70278"/>
                        <a14:backgroundMark x1="18958" y1="70278" x2="18958" y2="70278"/>
                        <a14:backgroundMark x1="18958" y1="71250" x2="18958" y2="71250"/>
                        <a14:backgroundMark x1="18542" y1="65694" x2="18542" y2="65694"/>
                        <a14:backgroundMark x1="18542" y1="65694" x2="18542" y2="65694"/>
                        <a14:backgroundMark x1="13021" y1="64028" x2="13021" y2="64028"/>
                        <a14:backgroundMark x1="13021" y1="64028" x2="13021" y2="64028"/>
                      </a14:backgroundRemoval>
                    </a14:imgEffect>
                  </a14:imgLayer>
                </a14:imgProps>
              </a:ext>
            </a:extLst>
          </a:blip>
          <a:srcRect l="9877" t="49498" r="78040" b="7074"/>
          <a:stretch/>
        </p:blipFill>
        <p:spPr bwMode="auto">
          <a:xfrm>
            <a:off x="809131" y="1064666"/>
            <a:ext cx="941696" cy="20059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0" b="48889" l="67500" r="80625">
                        <a14:foregroundMark x1="69792" y1="43333" x2="69792" y2="43333"/>
                        <a14:foregroundMark x1="69375" y1="43194" x2="69375" y2="43194"/>
                        <a14:foregroundMark x1="68958" y1="42917" x2="68958" y2="42917"/>
                        <a14:foregroundMark x1="68750" y1="42639" x2="68750" y2="42639"/>
                        <a14:foregroundMark x1="72396" y1="42500" x2="72396" y2="42500"/>
                        <a14:foregroundMark x1="71563" y1="42222" x2="71563" y2="42222"/>
                      </a14:backgroundRemoval>
                    </a14:imgEffect>
                  </a14:imgLayer>
                </a14:imgProps>
              </a:ext>
            </a:extLst>
          </a:blip>
          <a:srcRect l="67246" t="39807" r="17862" b="50000"/>
          <a:stretch/>
        </p:blipFill>
        <p:spPr bwMode="auto">
          <a:xfrm>
            <a:off x="1675758" y="601282"/>
            <a:ext cx="980662" cy="503434"/>
          </a:xfrm>
          <a:prstGeom prst="rect">
            <a:avLst/>
          </a:prstGeom>
          <a:noFill/>
        </p:spPr>
      </p:pic>
      <p:sp>
        <p:nvSpPr>
          <p:cNvPr id="5" name="Arc 4"/>
          <p:cNvSpPr/>
          <p:nvPr/>
        </p:nvSpPr>
        <p:spPr>
          <a:xfrm rot="14025213">
            <a:off x="1291747" y="651625"/>
            <a:ext cx="755374" cy="679469"/>
          </a:xfrm>
          <a:prstGeom prst="arc">
            <a:avLst>
              <a:gd name="adj1" fmla="val 17915798"/>
              <a:gd name="adj2" fmla="val 4840707"/>
            </a:avLst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4313" y="46344"/>
            <a:ext cx="234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mosquito (anopheles)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313" y="3111968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Healthy human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82404" y="964032"/>
            <a:ext cx="2743943" cy="2380357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mosquito sucks human’s blood and give him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sporozoits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her saliva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56" b="58333" l="78854" r="81875">
                        <a14:foregroundMark x1="80208" y1="57639" x2="80208" y2="57639"/>
                        <a14:foregroundMark x1="81667" y1="54861" x2="81667" y2="54861"/>
                      </a14:backgroundRemoval>
                    </a14:imgEffect>
                  </a14:imgLayer>
                </a14:imgProps>
              </a:ext>
            </a:extLst>
          </a:blip>
          <a:srcRect l="79061" t="49839" r="17796" b="41955"/>
          <a:stretch/>
        </p:blipFill>
        <p:spPr bwMode="auto">
          <a:xfrm rot="6538532">
            <a:off x="1478830" y="864667"/>
            <a:ext cx="404140" cy="71356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750338" y="1138775"/>
            <a:ext cx="707277" cy="1405642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75722" y="1086934"/>
            <a:ext cx="2392388" cy="16878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  <a:p>
            <a:r>
              <a:rPr lang="en-US" dirty="0"/>
              <a:t>The </a:t>
            </a:r>
            <a:r>
              <a:rPr lang="en-US" dirty="0" err="1"/>
              <a:t>sporozoits</a:t>
            </a:r>
            <a:r>
              <a:rPr lang="en-US" dirty="0"/>
              <a:t> enter the body        blood         liver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20443" y="2301569"/>
            <a:ext cx="463826" cy="13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7891" y="763651"/>
            <a:ext cx="2981739" cy="12983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Multiplication in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4" name="Straight Connector 23"/>
          <p:cNvCxnSpPr>
            <a:stCxn id="19" idx="4"/>
          </p:cNvCxnSpPr>
          <p:nvPr/>
        </p:nvCxnSpPr>
        <p:spPr>
          <a:xfrm flipH="1">
            <a:off x="8709182" y="2062028"/>
            <a:ext cx="859579" cy="98585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4"/>
          </p:cNvCxnSpPr>
          <p:nvPr/>
        </p:nvCxnSpPr>
        <p:spPr>
          <a:xfrm>
            <a:off x="9568761" y="2062028"/>
            <a:ext cx="742047" cy="95717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6316955" y="3048000"/>
            <a:ext cx="2617675" cy="1603513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merozoites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RBC’S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(red blood cells)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replication in the cells. then it will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1" name="Straight Connector 30"/>
          <p:cNvCxnSpPr>
            <a:endCxn id="34" idx="0"/>
          </p:cNvCxnSpPr>
          <p:nvPr/>
        </p:nvCxnSpPr>
        <p:spPr>
          <a:xfrm>
            <a:off x="7625791" y="4606302"/>
            <a:ext cx="1" cy="791642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: Rounded Corners 33"/>
          <p:cNvSpPr/>
          <p:nvPr/>
        </p:nvSpPr>
        <p:spPr>
          <a:xfrm>
            <a:off x="6779890" y="5397944"/>
            <a:ext cx="1691803" cy="10049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will lead to severe anemia 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74375" y="3641813"/>
            <a:ext cx="2072866" cy="121521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gametocytes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male and female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0310808" y="4857024"/>
            <a:ext cx="0" cy="59392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: Rounded Corners 39"/>
          <p:cNvSpPr/>
          <p:nvPr/>
        </p:nvSpPr>
        <p:spPr>
          <a:xfrm>
            <a:off x="8991484" y="5503026"/>
            <a:ext cx="2610678" cy="11452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mosquito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(when it’s sucks blood from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human)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9568761" y="3022889"/>
            <a:ext cx="1386883" cy="41240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merozoites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>
            <a:endCxn id="36" idx="0"/>
          </p:cNvCxnSpPr>
          <p:nvPr/>
        </p:nvCxnSpPr>
        <p:spPr>
          <a:xfrm>
            <a:off x="10213598" y="3438974"/>
            <a:ext cx="97210" cy="20283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5960663">
            <a:off x="4471453" y="-177042"/>
            <a:ext cx="2081375" cy="3167325"/>
          </a:xfrm>
          <a:prstGeom prst="arc">
            <a:avLst>
              <a:gd name="adj1" fmla="val 16687327"/>
              <a:gd name="adj2" fmla="val 5627446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5960663">
            <a:off x="7617900" y="-109537"/>
            <a:ext cx="2081375" cy="3167325"/>
          </a:xfrm>
          <a:prstGeom prst="arc">
            <a:avLst>
              <a:gd name="adj1" fmla="val 16687327"/>
              <a:gd name="adj2" fmla="val 3778317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2422" y="5503026"/>
            <a:ext cx="4589718" cy="626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700"/>
              </a:lnSpc>
              <a:tabLst>
                <a:tab pos="2235200" algn="l"/>
                <a:tab pos="4419600" algn="l"/>
              </a:tabLst>
            </a:pPr>
            <a:r>
              <a:rPr lang="en-US" altLang="zh-CN" sz="2800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LIFE</a:t>
            </a:r>
            <a:r>
              <a:rPr lang="en-US" altLang="zh-CN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CYCLE</a:t>
            </a:r>
            <a:r>
              <a:rPr lang="en-US" altLang="zh-CN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ln/>
                <a:solidFill>
                  <a:schemeClr val="accent4"/>
                </a:solidFill>
                <a:latin typeface="Tahoma" pitchFamily="18" charset="0"/>
                <a:cs typeface="Tahoma" pitchFamily="18" charset="0"/>
              </a:rPr>
              <a:t>MALARIA</a:t>
            </a:r>
          </a:p>
        </p:txBody>
      </p:sp>
    </p:spTree>
    <p:extLst>
      <p:ext uri="{BB962C8B-B14F-4D97-AF65-F5344CB8AC3E}">
        <p14:creationId xmlns:p14="http://schemas.microsoft.com/office/powerpoint/2010/main" val="163317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6012" y="0"/>
            <a:ext cx="4902193" cy="51550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35687" y="5351682"/>
            <a:ext cx="476621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tabLst>
                <a:tab pos="18669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18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RBCs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148" y="702365"/>
            <a:ext cx="5770064" cy="54598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notes: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sporozoits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pathogenic is in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replication in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Mosquito is primary (definitive) host :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(sexual)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secondery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(intermediate) host: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(asexual)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Only female anopheles can causes infection because males can not reach the blood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fertilization</a:t>
            </a:r>
            <a:r>
              <a:rPr lang="en-US" sz="2000" dirty="0"/>
              <a:t> happens </a:t>
            </a:r>
            <a:r>
              <a:rPr lang="en-US" sz="2000" dirty="0">
                <a:solidFill>
                  <a:srgbClr val="FF0000"/>
                </a:solidFill>
              </a:rPr>
              <a:t>inside</a:t>
            </a:r>
            <a:r>
              <a:rPr lang="en-US" sz="2000" dirty="0"/>
              <a:t> the mosquito between male and female </a:t>
            </a:r>
            <a:r>
              <a:rPr lang="en-US" sz="2000" dirty="0">
                <a:solidFill>
                  <a:srgbClr val="FF0000"/>
                </a:solidFill>
              </a:rPr>
              <a:t>gametocytes</a:t>
            </a:r>
            <a:r>
              <a:rPr lang="en-US" sz="2000" dirty="0"/>
              <a:t> = </a:t>
            </a:r>
            <a:r>
              <a:rPr lang="en-US" sz="2000" dirty="0" err="1">
                <a:solidFill>
                  <a:srgbClr val="FF0000"/>
                </a:solidFill>
              </a:rPr>
              <a:t>sporozoites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3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149" y="2915478"/>
            <a:ext cx="4431120" cy="388880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/>
          <a:srcRect l="13043" t="18872" r="13768" b="12378"/>
          <a:stretch/>
        </p:blipFill>
        <p:spPr bwMode="auto">
          <a:xfrm>
            <a:off x="5332268" y="2915478"/>
            <a:ext cx="6541680" cy="378951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4087" y="144196"/>
            <a:ext cx="8587409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  <a:tabLst>
                <a:tab pos="1828800" algn="l"/>
              </a:tabLst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Examples of Diseases caused by Blood and Tissue Protozoa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22852" y="832857"/>
          <a:ext cx="5168348" cy="230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2267" y="832857"/>
          <a:ext cx="5168348" cy="230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6734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00452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36104" y="6264964"/>
            <a:ext cx="1696278" cy="41081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42121" y="6586330"/>
            <a:ext cx="1590261" cy="31805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860157" y="2743200"/>
            <a:ext cx="536714" cy="91108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6712" y="1736035"/>
            <a:ext cx="477079" cy="84151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86729" y="5241235"/>
            <a:ext cx="477079" cy="84151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2332382" y="-46382"/>
            <a:ext cx="1172816" cy="48370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0100" y="1778000"/>
            <a:ext cx="107402" cy="39446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•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0" y="1790700"/>
            <a:ext cx="76835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natural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ecology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malaria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involves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malaria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infecting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successively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two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types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hosts: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female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Anopheles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mosquitoes.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humans,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grow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multiply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first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liver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successive</a:t>
            </a:r>
          </a:p>
          <a:p>
            <a:pPr>
              <a:lnSpc>
                <a:spcPts val="1600"/>
              </a:lnSpc>
            </a:pP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broods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grow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inside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red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destroy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them,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releasing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daughter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("merozoites")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continue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cycle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invading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other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red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stage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those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that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cause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symptoms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malaria.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certain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forms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stage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("gametocytes")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picked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up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female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Anopheles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during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meal,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start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different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cycle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growth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multiplication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After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10-18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days,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found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(as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"sporozoites")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mosquito's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salivary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glands.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Anopheles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takes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meal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sporozoites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inJected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with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mosquito's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saliva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start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infection</a:t>
            </a:r>
          </a:p>
          <a:p>
            <a:pPr>
              <a:lnSpc>
                <a:spcPts val="1600"/>
              </a:lnSpc>
            </a:pP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when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they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parasitize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liver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Thus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carries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disease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one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another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(acting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"vector").</a:t>
            </a:r>
          </a:p>
          <a:p>
            <a:pPr>
              <a:lnSpc>
                <a:spcPts val="1600"/>
              </a:lnSpc>
            </a:pP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Differently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human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host,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mosquito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vector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does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not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suffer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from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presence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of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FF"/>
                </a:solidFill>
                <a:latin typeface="Century Gothic" pitchFamily="18" charset="0"/>
                <a:cs typeface="Century Gothic" pitchFamily="18" charset="0"/>
              </a:rPr>
              <a:t>parasites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156201" y="6311901"/>
            <a:ext cx="1736053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020300" y="6311901"/>
            <a:ext cx="89768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233530" y="444501"/>
            <a:ext cx="5751444" cy="456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 information </a:t>
            </a:r>
          </a:p>
        </p:txBody>
      </p:sp>
    </p:spTree>
    <p:extLst>
      <p:ext uri="{BB962C8B-B14F-4D97-AF65-F5344CB8AC3E}">
        <p14:creationId xmlns:p14="http://schemas.microsoft.com/office/powerpoint/2010/main" val="80201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1558289"/>
            <a:ext cx="110390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common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describing host-parasite relationship.(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Outline the broad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parasites.(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protozoan parasites.(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Describe the life-cycle of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Giadia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lamblia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an example of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protozoa.(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 Describe the main stages of the life-cycle of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tissue protozoa. (1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6992" y="470796"/>
            <a:ext cx="3698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9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56201" y="6235701"/>
            <a:ext cx="1736053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Block,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918700" y="6311901"/>
            <a:ext cx="179536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3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89101" y="444501"/>
            <a:ext cx="384721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89100" y="1701800"/>
            <a:ext cx="7968528" cy="31367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Plasmodium,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definitive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host)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transmits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(called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sporozoite)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host),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acting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vector.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travels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vessels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(hepatocytes),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>
              <a:lnSpc>
                <a:spcPts val="1600"/>
              </a:lnSpc>
            </a:pP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reproduces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asexually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(tissue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schizogony),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thousands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merozoites.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initiate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asexual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schizogony)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merozoites,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burst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begins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anew.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merozoites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immature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gametocytes,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precursors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gametes.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fertilised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person,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gametocytes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600"/>
              </a:lnSpc>
            </a:pP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gut.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gametocytes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fuse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fertilized,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zygote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39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migrate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insect's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salivary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glands,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injected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saliva,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subsequent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meal.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blood;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females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600"/>
              </a:lnSpc>
            </a:pP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prefer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3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night.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233530" y="444501"/>
            <a:ext cx="5751444" cy="456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 information </a:t>
            </a:r>
          </a:p>
        </p:txBody>
      </p:sp>
    </p:spTree>
    <p:extLst>
      <p:ext uri="{BB962C8B-B14F-4D97-AF65-F5344CB8AC3E}">
        <p14:creationId xmlns:p14="http://schemas.microsoft.com/office/powerpoint/2010/main" val="40617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/>
          <p:cNvSpPr>
            <a:spLocks noChangeArrowheads="1"/>
          </p:cNvSpPr>
          <p:nvPr/>
        </p:nvSpPr>
        <p:spPr bwMode="auto">
          <a:xfrm>
            <a:off x="3279913" y="5319113"/>
            <a:ext cx="5817704" cy="1285577"/>
          </a:xfrm>
          <a:prstGeom prst="foldedCorne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https://www.onlineexambuilder.com/microbioology-l4/exam-102584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1096" y="1080845"/>
            <a:ext cx="51153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SFUIText"/>
              </a:rPr>
              <a:t>Malaria</a:t>
            </a:r>
            <a:r>
              <a:rPr lang="en-US" sz="2800" dirty="0">
                <a:solidFill>
                  <a:srgbClr val="454545"/>
                </a:solidFill>
                <a:latin typeface=".SFUIText"/>
              </a:rPr>
              <a:t> </a:t>
            </a:r>
            <a:endParaRPr lang="en-US" sz="2800" dirty="0">
              <a:solidFill>
                <a:srgbClr val="454545"/>
              </a:solidFill>
              <a:latin typeface=".SF UI Text"/>
            </a:endParaRPr>
          </a:p>
          <a:p>
            <a:r>
              <a:rPr lang="en-US" sz="2800" dirty="0">
                <a:solidFill>
                  <a:srgbClr val="1155CC"/>
                </a:solidFill>
                <a:latin typeface=".SFUIText"/>
                <a:hlinkClick r:id="rId3"/>
              </a:rPr>
              <a:t>https://youtu.be/dyprqPM1rHI</a:t>
            </a:r>
            <a:endParaRPr lang="en-US" sz="2800" dirty="0">
              <a:solidFill>
                <a:srgbClr val="454545"/>
              </a:solidFill>
              <a:latin typeface=".SF UI Text"/>
            </a:endParaRPr>
          </a:p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SFUIText"/>
              </a:rPr>
              <a:t>Giardia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SFUIText"/>
              </a:rPr>
              <a:t>lambila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SF UI Text"/>
            </a:endParaRPr>
          </a:p>
          <a:p>
            <a:r>
              <a:rPr lang="en-US" sz="2800" dirty="0">
                <a:solidFill>
                  <a:srgbClr val="1155CC"/>
                </a:solidFill>
                <a:latin typeface=".SFUIText"/>
                <a:hlinkClick r:id="rId4"/>
              </a:rPr>
              <a:t>https://youtu.be/-EGTyu8nD34</a:t>
            </a:r>
            <a:endParaRPr lang="en-US" sz="2800" dirty="0">
              <a:solidFill>
                <a:srgbClr val="454545"/>
              </a:solidFill>
              <a:latin typeface=".SF UI Text"/>
            </a:endParaRPr>
          </a:p>
          <a:p>
            <a:endParaRPr lang="en-US" sz="2800" dirty="0">
              <a:solidFill>
                <a:srgbClr val="1155CC"/>
              </a:solidFill>
              <a:latin typeface=".SFUIText"/>
              <a:hlinkClick r:id="rId5"/>
            </a:endParaRPr>
          </a:p>
          <a:p>
            <a:r>
              <a:rPr lang="en-US" sz="2800" dirty="0">
                <a:solidFill>
                  <a:srgbClr val="1155CC"/>
                </a:solidFill>
                <a:latin typeface=".SFUIText"/>
                <a:hlinkClick r:id="rId5"/>
              </a:rPr>
              <a:t>https://youtu.be/O7A9AuUT3dE</a:t>
            </a:r>
            <a:endParaRPr lang="en-US" sz="2800" b="0" i="0" dirty="0">
              <a:solidFill>
                <a:srgbClr val="454545"/>
              </a:solidFill>
              <a:effectLst/>
              <a:latin typeface=".SF UI Tex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392557" y="463826"/>
            <a:ext cx="5565913" cy="38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These videos are very useful check it out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279913" y="4746760"/>
            <a:ext cx="5565913" cy="38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Online quiz </a:t>
            </a:r>
          </a:p>
        </p:txBody>
      </p:sp>
    </p:spTree>
    <p:extLst>
      <p:ext uri="{BB962C8B-B14F-4D97-AF65-F5344CB8AC3E}">
        <p14:creationId xmlns:p14="http://schemas.microsoft.com/office/powerpoint/2010/main" val="266334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147" y="1510749"/>
            <a:ext cx="257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6529" y="2262209"/>
            <a:ext cx="36973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436microbiologyteam@gmail.com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61" y="983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6069" y="983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6068" y="1738989"/>
            <a:ext cx="3061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Jawaher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musallm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61" y="1772359"/>
            <a:ext cx="3273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Fetyani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Eiaidi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Khalid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8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07" y="314537"/>
            <a:ext cx="76200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Definitions: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937582"/>
              </p:ext>
            </p:extLst>
          </p:nvPr>
        </p:nvGraphicFramePr>
        <p:xfrm>
          <a:off x="2229507" y="12192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34807" y="2209800"/>
            <a:ext cx="3429000" cy="92333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</a:t>
            </a:r>
          </a:p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(symptomatic)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</a:p>
          <a:p>
            <a:pPr lvl="0"/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90224" y="2209800"/>
            <a:ext cx="3429000" cy="92333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Inapparent</a:t>
            </a:r>
          </a:p>
          <a:p>
            <a:pPr lvl="0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 asymptomatic) infection</a:t>
            </a:r>
          </a:p>
          <a:p>
            <a:pPr lvl="0" algn="ct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(ماتظهر الأعراض)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496" y="4343401"/>
            <a:ext cx="365760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host (secondary host):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host in which the parasite passes its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larval</a:t>
            </a:r>
            <a:r>
              <a:rPr lang="en-US" b="1" dirty="0">
                <a:solidFill>
                  <a:srgbClr val="200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0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asexual stages</a:t>
            </a:r>
            <a:r>
              <a:rPr lang="en-US" b="1" dirty="0">
                <a:solidFill>
                  <a:srgbClr val="200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953" y="4343401"/>
            <a:ext cx="388620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Definitive host (primary host): </a:t>
            </a:r>
          </a:p>
          <a:p>
            <a:pPr lvl="0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host in which the parasite passes its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stage. </a:t>
            </a:r>
          </a:p>
          <a:p>
            <a:pPr lvl="0" algn="ctr"/>
            <a:endParaRPr lang="en-US" dirty="0"/>
          </a:p>
        </p:txBody>
      </p:sp>
      <p:sp>
        <p:nvSpPr>
          <p:cNvPr id="8" name="Rectangle: Folded Corner 7"/>
          <p:cNvSpPr/>
          <p:nvPr/>
        </p:nvSpPr>
        <p:spPr>
          <a:xfrm>
            <a:off x="9928395" y="2098164"/>
            <a:ext cx="2263605" cy="2026373"/>
          </a:xfrm>
          <a:prstGeom prst="foldedCorner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>
                <a:solidFill>
                  <a:schemeClr val="accent6"/>
                </a:solidFill>
              </a:rPr>
              <a:t>العوامل اللي تحدد هل بيصير فيه انفكشن أو لا هي إذا كان فيه     عند المريض </a:t>
            </a:r>
            <a:r>
              <a:rPr lang="en-US" sz="1600" b="1" dirty="0">
                <a:solidFill>
                  <a:schemeClr val="accent6"/>
                </a:solidFill>
              </a:rPr>
              <a:t>receptors  </a:t>
            </a:r>
            <a:endParaRPr lang="ar-SA" sz="1600" b="1" dirty="0">
              <a:solidFill>
                <a:schemeClr val="accent6"/>
              </a:solidFill>
            </a:endParaRPr>
          </a:p>
          <a:p>
            <a:pPr algn="ctr"/>
            <a:r>
              <a:rPr lang="ar-SA" sz="1600" b="1" dirty="0">
                <a:solidFill>
                  <a:schemeClr val="accent6"/>
                </a:solidFill>
              </a:rPr>
              <a:t> أو على حسب كمية الباراسايت اللي دخلت ممكن تصير قليلة ولا تسبب انفكشن.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9799522" y="1291986"/>
            <a:ext cx="1159736" cy="1616765"/>
          </a:xfrm>
          <a:prstGeom prst="arc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22312"/>
              </p:ext>
            </p:extLst>
          </p:nvPr>
        </p:nvGraphicFramePr>
        <p:xfrm>
          <a:off x="993913" y="0"/>
          <a:ext cx="10668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2156" y="4800601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Note..</a:t>
            </a:r>
          </a:p>
          <a:p>
            <a:r>
              <a:rPr lang="en-US" b="1" dirty="0"/>
              <a:t>Pathogenicity </a:t>
            </a:r>
          </a:p>
          <a:p>
            <a:r>
              <a:rPr lang="en-US" b="1" dirty="0"/>
              <a:t> </a:t>
            </a:r>
            <a:r>
              <a:rPr lang="ar-SA" b="1" dirty="0"/>
              <a:t>قدرة العامل المعدي على إنتاج المرض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440648"/>
              </p:ext>
            </p:extLst>
          </p:nvPr>
        </p:nvGraphicFramePr>
        <p:xfrm>
          <a:off x="873956" y="1341782"/>
          <a:ext cx="5487087" cy="568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749288" y="119270"/>
            <a:ext cx="4914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12399" y="0"/>
            <a:ext cx="13252" cy="68580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7" y="119270"/>
            <a:ext cx="54101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Scientific names of parasites follow Zoological Classification: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77" y="1239827"/>
            <a:ext cx="1660535" cy="425927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7301132" y="4461712"/>
            <a:ext cx="833270" cy="419778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7301132" y="4941252"/>
            <a:ext cx="833270" cy="480022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134402" y="4607970"/>
            <a:ext cx="632292" cy="1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26746" y="3970462"/>
            <a:ext cx="65" cy="79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29"/>
          <p:cNvSpPr/>
          <p:nvPr/>
        </p:nvSpPr>
        <p:spPr>
          <a:xfrm>
            <a:off x="8614005" y="2712772"/>
            <a:ext cx="1284319" cy="5181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Protozoa</a:t>
            </a:r>
          </a:p>
        </p:txBody>
      </p:sp>
      <p:sp>
        <p:nvSpPr>
          <p:cNvPr id="13" name="Right Arrow 30"/>
          <p:cNvSpPr/>
          <p:nvPr/>
        </p:nvSpPr>
        <p:spPr>
          <a:xfrm>
            <a:off x="8614005" y="4318694"/>
            <a:ext cx="1287837" cy="5181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Helminths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1843" y="2211043"/>
            <a:ext cx="1985358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Amoebae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Flagellates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Ciliates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dirty="0"/>
              <a:t>Apicomplexa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1843" y="3604217"/>
            <a:ext cx="1985358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Round worms (Nematodes)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Flat worms</a:t>
            </a:r>
            <a:r>
              <a:rPr lang="ar-SA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1/Trematode  2/</a:t>
            </a:r>
            <a:r>
              <a:rPr lang="en-US" sz="1600" dirty="0" err="1"/>
              <a:t>Cestodes</a:t>
            </a:r>
            <a:endParaRPr lang="en-US" sz="1600" dirty="0"/>
          </a:p>
        </p:txBody>
      </p:sp>
      <p:cxnSp>
        <p:nvCxnSpPr>
          <p:cNvPr id="16" name="Elbow Connector 39"/>
          <p:cNvCxnSpPr>
            <a:stCxn id="9" idx="3"/>
            <a:endCxn id="15" idx="2"/>
          </p:cNvCxnSpPr>
          <p:nvPr/>
        </p:nvCxnSpPr>
        <p:spPr>
          <a:xfrm flipV="1">
            <a:off x="8134402" y="4927656"/>
            <a:ext cx="2760120" cy="253607"/>
          </a:xfrm>
          <a:prstGeom prst="bentConnector2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182103" y="3120822"/>
            <a:ext cx="3518" cy="13285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853111" y="3254113"/>
            <a:ext cx="41411" cy="38066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8923932" y="5761358"/>
            <a:ext cx="2963268" cy="62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اخر تصنيفين هم المطلوبين فقط (اللي بالأحمر)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7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77018"/>
              </p:ext>
            </p:extLst>
          </p:nvPr>
        </p:nvGraphicFramePr>
        <p:xfrm>
          <a:off x="1524000" y="568960"/>
          <a:ext cx="9144000" cy="5720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68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 of Parasites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PROTOZOA</a:t>
                      </a: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Unicellular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cell for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functions).</a:t>
                      </a: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HELMINTHS</a:t>
                      </a: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Multicellular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Specialized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cells).</a:t>
                      </a: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Amoebae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 by pseudopodia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أقدام كاذبة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lvl="0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Flagellates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by flagella).</a:t>
                      </a:r>
                    </a:p>
                    <a:p>
                      <a:pPr lvl="0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Ciliates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by cilia).</a:t>
                      </a:r>
                    </a:p>
                    <a:p>
                      <a:pPr lvl="0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Apicomplexa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(Sporozoa)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tissue parasites.</a:t>
                      </a:r>
                    </a:p>
                    <a:p>
                      <a:pPr lvl="0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worms(Nematodes):</a:t>
                      </a: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elongated</a:t>
                      </a: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cylindrical,</a:t>
                      </a: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unsegmented</a:t>
                      </a:r>
                      <a:r>
                        <a:rPr lang="ar-S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(قطعة واحدة) 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 worms :</a:t>
                      </a: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Trematodes:</a:t>
                      </a:r>
                    </a:p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leaf-like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unsegmented.</a:t>
                      </a:r>
                      <a:r>
                        <a:rPr lang="ar-S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(جسم</a:t>
                      </a:r>
                      <a:r>
                        <a:rPr lang="ar-SA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واحد كالورقة غير مفصلة)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Cestodes:</a:t>
                      </a:r>
                    </a:p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tape-like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segmented</a:t>
                      </a:r>
                      <a:r>
                        <a:rPr lang="ar-S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(شريطي مفصل)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>
            <a:endCxn id="4" idx="2"/>
          </p:cNvCxnSpPr>
          <p:nvPr/>
        </p:nvCxnSpPr>
        <p:spPr>
          <a:xfrm>
            <a:off x="6096000" y="1669774"/>
            <a:ext cx="0" cy="4619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9" y="1"/>
            <a:ext cx="4648200" cy="341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17" y="-16042"/>
            <a:ext cx="4527884" cy="341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6" y="3402932"/>
            <a:ext cx="4648200" cy="3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16" y="3398920"/>
            <a:ext cx="4527885" cy="34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8058" y="3411135"/>
            <a:ext cx="249254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Apicomplexa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(Sporozoa)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1916" y="3411135"/>
            <a:ext cx="228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Ciliates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811" y="-16042"/>
            <a:ext cx="228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Amoebae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59" y="0"/>
            <a:ext cx="228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Flagellates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13185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pseudopodia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6017" y="497851"/>
            <a:ext cx="44115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58353" y="2679925"/>
            <a:ext cx="134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flagella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91453" y="2864591"/>
            <a:ext cx="44115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57813" y="4451866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cilia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38401" y="4636532"/>
            <a:ext cx="44115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9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834" r="4730" b="8934"/>
          <a:stretch/>
        </p:blipFill>
        <p:spPr bwMode="auto">
          <a:xfrm>
            <a:off x="1508760" y="2133600"/>
            <a:ext cx="9159240" cy="24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4617308"/>
            <a:ext cx="9159240" cy="254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760" y="2133600"/>
            <a:ext cx="148168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Trematodes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"/>
            <a:ext cx="9159240" cy="2148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8761" y="4615522"/>
            <a:ext cx="11769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7614" y="0"/>
            <a:ext cx="143981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Nematodes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41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735954151"/>
              </p:ext>
            </p:extLst>
          </p:nvPr>
        </p:nvGraphicFramePr>
        <p:xfrm>
          <a:off x="1828800" y="8001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عنوان 1"/>
          <p:cNvSpPr txBox="1">
            <a:spLocks/>
          </p:cNvSpPr>
          <p:nvPr/>
        </p:nvSpPr>
        <p:spPr>
          <a:xfrm>
            <a:off x="3810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1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Parasitic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Protozoa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6470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713</TotalTime>
  <Words>1532</Words>
  <Application>Microsoft Macintosh PowerPoint</Application>
  <PresentationFormat>Widescreen</PresentationFormat>
  <Paragraphs>364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.SF UI Text</vt:lpstr>
      <vt:lpstr>.SFUIText</vt:lpstr>
      <vt:lpstr>Calibri</vt:lpstr>
      <vt:lpstr>Century Gothic</vt:lpstr>
      <vt:lpstr>Gill Sans MT</vt:lpstr>
      <vt:lpstr>Impact</vt:lpstr>
      <vt:lpstr>Majalla UI</vt:lpstr>
      <vt:lpstr>Tahoma</vt:lpstr>
      <vt:lpstr>Times New Roman</vt:lpstr>
      <vt:lpstr>Wingdings</vt:lpstr>
      <vt:lpstr>华文中宋</vt:lpstr>
      <vt:lpstr>Arial</vt:lpstr>
      <vt:lpstr>Badge</vt:lpstr>
      <vt:lpstr>MICROBIOLOGY</vt:lpstr>
      <vt:lpstr>PowerPoint Presentation</vt:lpstr>
      <vt:lpstr>Definitions: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Giardia lamblia (the parasite) giardiasis (the disease)</vt:lpstr>
      <vt:lpstr>life-cycle of Giardia lamblia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kobe</dc:creator>
  <cp:lastModifiedBy>شوق</cp:lastModifiedBy>
  <cp:revision>30</cp:revision>
  <dcterms:created xsi:type="dcterms:W3CDTF">2016-10-12T21:48:44Z</dcterms:created>
  <dcterms:modified xsi:type="dcterms:W3CDTF">2016-10-17T16:29:53Z</dcterms:modified>
</cp:coreProperties>
</file>