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7" r:id="rId22"/>
    <p:sldId id="25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89" d="100"/>
          <a:sy n="89" d="100"/>
        </p:scale>
        <p:origin x="7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06B38-214E-43D1-852F-1EB43551C68A}" type="doc">
      <dgm:prSet loTypeId="urn:microsoft.com/office/officeart/2008/layout/NameandTitleOrganizationalChart" loCatId="hierarchy" qsTypeId="urn:microsoft.com/office/officeart/2005/8/quickstyle/simple5" qsCatId="simple" csTypeId="urn:microsoft.com/office/officeart/2005/8/colors/accent1_1" csCatId="accent1" phldr="1"/>
      <dgm:spPr/>
      <dgm:t>
        <a:bodyPr/>
        <a:lstStyle/>
        <a:p>
          <a:endParaRPr lang="en-US"/>
        </a:p>
      </dgm:t>
    </dgm:pt>
    <dgm:pt modelId="{DBB2657E-7D31-46D6-8198-D1AE71381C1D}">
      <dgm:prSet phldrT="[Text]" custT="1"/>
      <dgm:spPr/>
      <dgm:t>
        <a:bodyPr/>
        <a:lstStyle/>
        <a:p>
          <a:r>
            <a:rPr lang="en-US" sz="1400" b="1" dirty="0"/>
            <a:t>Mechanism of the disease Pathogenesis of viral infection</a:t>
          </a:r>
        </a:p>
      </dgm:t>
    </dgm:pt>
    <dgm:pt modelId="{36EF3FE6-3BB8-4EBE-994E-568E355DCA54}" type="parTrans" cxnId="{C6DB8725-7AB4-4B0C-BC2A-39ED77B6711A}">
      <dgm:prSet/>
      <dgm:spPr/>
      <dgm:t>
        <a:bodyPr/>
        <a:lstStyle/>
        <a:p>
          <a:endParaRPr lang="en-US"/>
        </a:p>
      </dgm:t>
    </dgm:pt>
    <dgm:pt modelId="{8DB251CC-F521-4E10-B118-35C5801F5DDC}" type="sibTrans" cxnId="{C6DB8725-7AB4-4B0C-BC2A-39ED77B6711A}">
      <dgm:prSet/>
      <dgm:spPr/>
      <dgm:t>
        <a:bodyPr/>
        <a:lstStyle/>
        <a:p>
          <a:endParaRPr lang="en-US"/>
        </a:p>
      </dgm:t>
    </dgm:pt>
    <dgm:pt modelId="{AD66FF15-B815-426C-89F8-97D09F66826C}" type="asst">
      <dgm:prSet phldrT="[Text]" custT="1"/>
      <dgm:spPr/>
      <dgm:t>
        <a:bodyPr/>
        <a:lstStyle/>
        <a:p>
          <a:r>
            <a:rPr lang="en-US" sz="1600" b="1" dirty="0"/>
            <a:t>Viral disease at the cellular level</a:t>
          </a:r>
        </a:p>
      </dgm:t>
    </dgm:pt>
    <dgm:pt modelId="{A216E592-D0E9-406B-84CC-31C1BAE37BAC}" type="parTrans" cxnId="{5043D55E-746D-4D57-9E7C-105FC978E9AE}">
      <dgm:prSet/>
      <dgm:spPr/>
      <dgm:t>
        <a:bodyPr/>
        <a:lstStyle/>
        <a:p>
          <a:endParaRPr lang="en-US"/>
        </a:p>
      </dgm:t>
    </dgm:pt>
    <dgm:pt modelId="{9654804C-79D9-444C-8E76-44BE8103FC14}" type="sibTrans" cxnId="{5043D55E-746D-4D57-9E7C-105FC978E9AE}">
      <dgm:prSet custT="1"/>
      <dgm:spPr/>
      <dgm:t>
        <a:bodyPr/>
        <a:lstStyle/>
        <a:p>
          <a:pPr algn="ctr"/>
          <a:r>
            <a:rPr lang="en-US" sz="1400" b="1" dirty="0"/>
            <a:t>Cytopathogenesis</a:t>
          </a:r>
          <a:endParaRPr lang="en-US" sz="1100" b="1" dirty="0"/>
        </a:p>
      </dgm:t>
    </dgm:pt>
    <dgm:pt modelId="{94464691-71AB-4863-A63D-BF0B71F7D51C}" type="asst">
      <dgm:prSet custT="1"/>
      <dgm:spPr/>
      <dgm:t>
        <a:bodyPr/>
        <a:lstStyle/>
        <a:p>
          <a:r>
            <a:rPr lang="en-US" sz="1400" b="1" dirty="0"/>
            <a:t>Viral disease at the host level</a:t>
          </a:r>
        </a:p>
      </dgm:t>
    </dgm:pt>
    <dgm:pt modelId="{60D04318-F4E6-4759-872B-C1274F4FD846}" type="parTrans" cxnId="{D9060521-3420-43F1-9656-90D85CFF9AE5}">
      <dgm:prSet/>
      <dgm:spPr/>
      <dgm:t>
        <a:bodyPr/>
        <a:lstStyle/>
        <a:p>
          <a:endParaRPr lang="en-US"/>
        </a:p>
      </dgm:t>
    </dgm:pt>
    <dgm:pt modelId="{86A1BA73-8116-4E99-BF27-7507ED9E66FF}" type="sibTrans" cxnId="{D9060521-3420-43F1-9656-90D85CFF9AE5}">
      <dgm:prSet custT="1"/>
      <dgm:spPr/>
      <dgm:t>
        <a:bodyPr/>
        <a:lstStyle/>
        <a:p>
          <a:pPr algn="ctr"/>
          <a:r>
            <a:rPr lang="en-US" sz="1400" b="1" dirty="0"/>
            <a:t>Mechanism of the disease</a:t>
          </a:r>
        </a:p>
      </dgm:t>
    </dgm:pt>
    <dgm:pt modelId="{C51FEF90-6DCD-4A51-97B6-C22EFD1D214F}">
      <dgm:prSet custT="1"/>
      <dgm:spPr/>
      <dgm:t>
        <a:bodyPr/>
        <a:lstStyle/>
        <a:p>
          <a:r>
            <a:rPr lang="en-US" sz="1600" b="1"/>
            <a:t>Abortive</a:t>
          </a:r>
          <a:endParaRPr lang="en-US" sz="2000" b="1" dirty="0"/>
        </a:p>
      </dgm:t>
    </dgm:pt>
    <dgm:pt modelId="{F1B9AB1B-1234-48A8-9345-915B0ABCCCBA}" type="parTrans" cxnId="{175E885A-62C4-4575-94EC-278BEDCE5438}">
      <dgm:prSet/>
      <dgm:spPr/>
      <dgm:t>
        <a:bodyPr/>
        <a:lstStyle/>
        <a:p>
          <a:endParaRPr lang="en-US"/>
        </a:p>
      </dgm:t>
    </dgm:pt>
    <dgm:pt modelId="{A71B726C-4692-45FE-BE60-CC190E08E5D3}" type="sibTrans" cxnId="{175E885A-62C4-4575-94EC-278BEDCE5438}">
      <dgm:prSet custT="1"/>
      <dgm:spPr/>
      <dgm:t>
        <a:bodyPr/>
        <a:lstStyle/>
        <a:p>
          <a:r>
            <a:rPr lang="en-US" sz="1000" b="1" dirty="0"/>
            <a:t>Vs not produced</a:t>
          </a:r>
        </a:p>
      </dgm:t>
    </dgm:pt>
    <dgm:pt modelId="{4F9FA8F2-08ED-43BB-ACEA-40F7A03B8CB7}">
      <dgm:prSet custT="1"/>
      <dgm:spPr/>
      <dgm:t>
        <a:bodyPr/>
        <a:lstStyle/>
        <a:p>
          <a:r>
            <a:rPr lang="en-US" sz="1800" b="1" dirty="0"/>
            <a:t>Non-productive</a:t>
          </a:r>
        </a:p>
      </dgm:t>
    </dgm:pt>
    <dgm:pt modelId="{BBEC03C1-B976-42F1-88B1-BBDAAC5F1C29}" type="parTrans" cxnId="{FDFF1224-8D59-4384-8B54-2C3419042C36}">
      <dgm:prSet/>
      <dgm:spPr/>
      <dgm:t>
        <a:bodyPr/>
        <a:lstStyle/>
        <a:p>
          <a:endParaRPr lang="en-US"/>
        </a:p>
      </dgm:t>
    </dgm:pt>
    <dgm:pt modelId="{EB8252B5-D067-469C-98C0-61929786E06B}" type="sibTrans" cxnId="{FDFF1224-8D59-4384-8B54-2C3419042C36}">
      <dgm:prSet custT="1"/>
      <dgm:spPr/>
      <dgm:t>
        <a:bodyPr/>
        <a:lstStyle/>
        <a:p>
          <a:r>
            <a:rPr lang="en-US" sz="1000" b="1" dirty="0"/>
            <a:t>Vs not Produced</a:t>
          </a:r>
        </a:p>
      </dgm:t>
    </dgm:pt>
    <dgm:pt modelId="{91F1F8EA-DBF1-4CAA-B3C7-36D760DBA19E}">
      <dgm:prSet custT="1"/>
      <dgm:spPr/>
      <dgm:t>
        <a:bodyPr/>
        <a:lstStyle/>
        <a:p>
          <a:r>
            <a:rPr lang="en-US" sz="1600" b="1" dirty="0"/>
            <a:t>Productive</a:t>
          </a:r>
          <a:endParaRPr lang="en-US" sz="1700" b="1" dirty="0"/>
        </a:p>
      </dgm:t>
    </dgm:pt>
    <dgm:pt modelId="{D497BE83-9BBE-496F-8909-92E375BC1494}" type="parTrans" cxnId="{0DA4AD10-F533-4ED5-8921-1D5B376EF28B}">
      <dgm:prSet/>
      <dgm:spPr/>
      <dgm:t>
        <a:bodyPr/>
        <a:lstStyle/>
        <a:p>
          <a:endParaRPr lang="en-US"/>
        </a:p>
      </dgm:t>
    </dgm:pt>
    <dgm:pt modelId="{6438552C-CB14-4FA7-9AAD-BFCB7CACD062}" type="sibTrans" cxnId="{0DA4AD10-F533-4ED5-8921-1D5B376EF28B}">
      <dgm:prSet custT="1"/>
      <dgm:spPr/>
      <dgm:t>
        <a:bodyPr/>
        <a:lstStyle/>
        <a:p>
          <a:pPr algn="ctr"/>
          <a:r>
            <a:rPr lang="en-US" sz="1000" b="1" dirty="0"/>
            <a:t>Vs Produced</a:t>
          </a:r>
        </a:p>
      </dgm:t>
    </dgm:pt>
    <dgm:pt modelId="{871BAAD4-A314-4292-BBB1-7D7423E59357}">
      <dgm:prSet custT="1"/>
      <dgm:spPr/>
      <dgm:t>
        <a:bodyPr/>
        <a:lstStyle/>
        <a:p>
          <a:r>
            <a:rPr lang="en-US" sz="1600" b="1" dirty="0"/>
            <a:t>Persistant infection</a:t>
          </a:r>
        </a:p>
      </dgm:t>
    </dgm:pt>
    <dgm:pt modelId="{8DBFA35B-2F0C-4385-8B9B-E1E8145AC4F1}" type="parTrans" cxnId="{CCAC3A24-FD53-46AE-B19F-4190721B2FB1}">
      <dgm:prSet/>
      <dgm:spPr/>
      <dgm:t>
        <a:bodyPr/>
        <a:lstStyle/>
        <a:p>
          <a:endParaRPr lang="en-US"/>
        </a:p>
      </dgm:t>
    </dgm:pt>
    <dgm:pt modelId="{37CD2105-E28C-412F-8C32-325FAF33ECB2}" type="sibTrans" cxnId="{CCAC3A24-FD53-46AE-B19F-4190721B2FB1}">
      <dgm:prSet/>
      <dgm:spPr/>
      <dgm:t>
        <a:bodyPr/>
        <a:lstStyle/>
        <a:p>
          <a:endParaRPr lang="en-US"/>
        </a:p>
      </dgm:t>
    </dgm:pt>
    <dgm:pt modelId="{0B0659E2-21AB-449A-851B-978F4364F716}">
      <dgm:prSet custT="1"/>
      <dgm:spPr/>
      <dgm:t>
        <a:bodyPr/>
        <a:lstStyle/>
        <a:p>
          <a:r>
            <a:rPr lang="en-US" sz="1600" b="1" dirty="0"/>
            <a:t>Asymptomatic infection</a:t>
          </a:r>
        </a:p>
      </dgm:t>
    </dgm:pt>
    <dgm:pt modelId="{AD82C5D4-CCAF-44FC-B3B2-24A72D94D772}" type="parTrans" cxnId="{02BFAC64-DAB8-434F-9AC4-E815CBF85744}">
      <dgm:prSet/>
      <dgm:spPr/>
      <dgm:t>
        <a:bodyPr/>
        <a:lstStyle/>
        <a:p>
          <a:endParaRPr lang="en-US"/>
        </a:p>
      </dgm:t>
    </dgm:pt>
    <dgm:pt modelId="{C0238692-E978-4A9E-98ED-281E813F8020}" type="sibTrans" cxnId="{02BFAC64-DAB8-434F-9AC4-E815CBF85744}">
      <dgm:prSet/>
      <dgm:spPr/>
      <dgm:t>
        <a:bodyPr/>
        <a:lstStyle/>
        <a:p>
          <a:endParaRPr lang="en-US"/>
        </a:p>
      </dgm:t>
    </dgm:pt>
    <dgm:pt modelId="{FC9DE8D1-D24B-4BD2-B9C7-077184D531BB}">
      <dgm:prSet custT="1"/>
      <dgm:spPr/>
      <dgm:t>
        <a:bodyPr/>
        <a:lstStyle/>
        <a:p>
          <a:r>
            <a:rPr lang="en-US" sz="1600" b="1" dirty="0"/>
            <a:t>Acute infection</a:t>
          </a:r>
        </a:p>
      </dgm:t>
    </dgm:pt>
    <dgm:pt modelId="{C637FA58-7AA5-4E44-9C6A-C3D5DC21339E}" type="parTrans" cxnId="{92375861-C2AB-4AA8-867A-F98462C93341}">
      <dgm:prSet/>
      <dgm:spPr/>
      <dgm:t>
        <a:bodyPr/>
        <a:lstStyle/>
        <a:p>
          <a:endParaRPr lang="en-US"/>
        </a:p>
      </dgm:t>
    </dgm:pt>
    <dgm:pt modelId="{115CE9C3-896D-490A-9F92-8B3D750D5850}" type="sibTrans" cxnId="{92375861-C2AB-4AA8-867A-F98462C93341}">
      <dgm:prSet/>
      <dgm:spPr/>
      <dgm:t>
        <a:bodyPr/>
        <a:lstStyle/>
        <a:p>
          <a:endParaRPr lang="en-US"/>
        </a:p>
      </dgm:t>
    </dgm:pt>
    <dgm:pt modelId="{7A270E7F-9F62-4640-8BE8-873C7369AF7E}">
      <dgm:prSet custT="1"/>
      <dgm:spPr/>
      <dgm:t>
        <a:bodyPr/>
        <a:lstStyle/>
        <a:p>
          <a:r>
            <a:rPr lang="en-US" sz="1600" b="1" dirty="0"/>
            <a:t>Non-</a:t>
          </a:r>
          <a:r>
            <a:rPr lang="en-US" sz="1600" b="1" dirty="0" err="1"/>
            <a:t>cytolytic</a:t>
          </a:r>
          <a:endParaRPr lang="en-US" sz="1200" b="1" dirty="0"/>
        </a:p>
      </dgm:t>
    </dgm:pt>
    <dgm:pt modelId="{2CFF4768-AF30-466D-ADB4-BE5894A3F877}" type="parTrans" cxnId="{E113430B-1F96-46EF-8292-80296110EB09}">
      <dgm:prSet/>
      <dgm:spPr/>
      <dgm:t>
        <a:bodyPr/>
        <a:lstStyle/>
        <a:p>
          <a:endParaRPr lang="en-US"/>
        </a:p>
      </dgm:t>
    </dgm:pt>
    <dgm:pt modelId="{306EA650-7A6D-4838-BE4E-FE062DDCB79D}" type="sibTrans" cxnId="{E113430B-1F96-46EF-8292-80296110EB09}">
      <dgm:prSet custT="1"/>
      <dgm:spPr/>
      <dgm:t>
        <a:bodyPr/>
        <a:lstStyle/>
        <a:p>
          <a:r>
            <a:rPr lang="en-US" sz="1000" b="1" dirty="0"/>
            <a:t>Vs Produced</a:t>
          </a:r>
        </a:p>
      </dgm:t>
    </dgm:pt>
    <dgm:pt modelId="{F6E52F55-8F9E-4420-A906-B7D20225EAF3}">
      <dgm:prSet/>
      <dgm:spPr/>
      <dgm:t>
        <a:bodyPr/>
        <a:lstStyle/>
        <a:p>
          <a:r>
            <a:rPr lang="en-US" b="1" dirty="0"/>
            <a:t>Cytolytic</a:t>
          </a:r>
        </a:p>
      </dgm:t>
    </dgm:pt>
    <dgm:pt modelId="{DCD6565A-C344-4545-9AE2-3A3A28BCFDCC}" type="parTrans" cxnId="{1F45FCEC-315B-48C8-AC24-307F7D1C7855}">
      <dgm:prSet/>
      <dgm:spPr/>
      <dgm:t>
        <a:bodyPr/>
        <a:lstStyle/>
        <a:p>
          <a:endParaRPr lang="en-US"/>
        </a:p>
      </dgm:t>
    </dgm:pt>
    <dgm:pt modelId="{31250684-AD82-4990-9748-78ABDE091FA8}" type="sibTrans" cxnId="{1F45FCEC-315B-48C8-AC24-307F7D1C7855}">
      <dgm:prSet custT="1"/>
      <dgm:spPr/>
      <dgm:t>
        <a:bodyPr/>
        <a:lstStyle/>
        <a:p>
          <a:r>
            <a:rPr lang="en-US" sz="1000" b="1" dirty="0"/>
            <a:t>Vs Produced</a:t>
          </a:r>
        </a:p>
      </dgm:t>
    </dgm:pt>
    <dgm:pt modelId="{60C58B02-10B0-4178-B25D-9F634823F082}">
      <dgm:prSet custT="1"/>
      <dgm:spPr/>
      <dgm:t>
        <a:bodyPr/>
        <a:lstStyle/>
        <a:p>
          <a:r>
            <a:rPr lang="en-US" sz="1600" b="1" i="0" dirty="0"/>
            <a:t>Transformation</a:t>
          </a:r>
        </a:p>
      </dgm:t>
    </dgm:pt>
    <dgm:pt modelId="{F0D73A44-CFF1-483F-A629-1C36FECD6231}" type="parTrans" cxnId="{CCB20262-3E07-4C75-B52D-2267750F033F}">
      <dgm:prSet/>
      <dgm:spPr/>
      <dgm:t>
        <a:bodyPr/>
        <a:lstStyle/>
        <a:p>
          <a:endParaRPr lang="en-US"/>
        </a:p>
      </dgm:t>
    </dgm:pt>
    <dgm:pt modelId="{5219D323-3553-4E89-BED2-C4C836490097}" type="sibTrans" cxnId="{CCB20262-3E07-4C75-B52D-2267750F033F}">
      <dgm:prSet custT="1"/>
      <dgm:spPr/>
      <dgm:t>
        <a:bodyPr/>
        <a:lstStyle/>
        <a:p>
          <a:r>
            <a:rPr lang="en-US" sz="1000" b="1" dirty="0"/>
            <a:t>Viral NA present</a:t>
          </a:r>
        </a:p>
      </dgm:t>
    </dgm:pt>
    <dgm:pt modelId="{DEA5E1B3-60D9-48D2-8EBA-222B956F324C}">
      <dgm:prSet custT="1"/>
      <dgm:spPr/>
      <dgm:t>
        <a:bodyPr/>
        <a:lstStyle/>
        <a:p>
          <a:r>
            <a:rPr lang="en-US" sz="1800" b="1" dirty="0"/>
            <a:t>Latent</a:t>
          </a:r>
          <a:endParaRPr lang="en-US" sz="1300" b="1" dirty="0"/>
        </a:p>
      </dgm:t>
    </dgm:pt>
    <dgm:pt modelId="{635EE385-DF16-435F-8C41-518954E17590}" type="parTrans" cxnId="{A376A1D4-3B57-4335-A08F-3094419F0D22}">
      <dgm:prSet/>
      <dgm:spPr/>
      <dgm:t>
        <a:bodyPr/>
        <a:lstStyle/>
        <a:p>
          <a:endParaRPr lang="en-US"/>
        </a:p>
      </dgm:t>
    </dgm:pt>
    <dgm:pt modelId="{1C59D791-F1F1-481E-A086-645993FDD1A7}" type="sibTrans" cxnId="{A376A1D4-3B57-4335-A08F-3094419F0D22}">
      <dgm:prSet custT="1"/>
      <dgm:spPr/>
      <dgm:t>
        <a:bodyPr/>
        <a:lstStyle/>
        <a:p>
          <a:r>
            <a:rPr lang="en-US" sz="1000" b="1" dirty="0"/>
            <a:t>Viral NA present</a:t>
          </a:r>
        </a:p>
      </dgm:t>
    </dgm:pt>
    <dgm:pt modelId="{25E90D29-4B0E-4DB9-8C3D-25335BAD6B8F}" type="pres">
      <dgm:prSet presAssocID="{21506B38-214E-43D1-852F-1EB43551C68A}" presName="hierChild1" presStyleCnt="0">
        <dgm:presLayoutVars>
          <dgm:orgChart val="1"/>
          <dgm:chPref val="1"/>
          <dgm:dir/>
          <dgm:animOne val="branch"/>
          <dgm:animLvl val="lvl"/>
          <dgm:resizeHandles/>
        </dgm:presLayoutVars>
      </dgm:prSet>
      <dgm:spPr/>
    </dgm:pt>
    <dgm:pt modelId="{5549769A-7E52-4A88-882C-4F10548A711A}" type="pres">
      <dgm:prSet presAssocID="{DBB2657E-7D31-46D6-8198-D1AE71381C1D}" presName="hierRoot1" presStyleCnt="0">
        <dgm:presLayoutVars>
          <dgm:hierBranch val="init"/>
        </dgm:presLayoutVars>
      </dgm:prSet>
      <dgm:spPr/>
    </dgm:pt>
    <dgm:pt modelId="{91A4C8C9-CD0B-4FF3-A9E1-67A71A5E1015}" type="pres">
      <dgm:prSet presAssocID="{DBB2657E-7D31-46D6-8198-D1AE71381C1D}" presName="rootComposite1" presStyleCnt="0"/>
      <dgm:spPr/>
    </dgm:pt>
    <dgm:pt modelId="{968BE555-7942-4AB1-BF9A-D3407D084928}" type="pres">
      <dgm:prSet presAssocID="{DBB2657E-7D31-46D6-8198-D1AE71381C1D}" presName="rootText1" presStyleLbl="node0" presStyleIdx="0" presStyleCnt="1" custScaleX="286626" custScaleY="222110" custLinFactX="-389" custLinFactY="-200000" custLinFactNeighborX="-100000" custLinFactNeighborY="-242269">
        <dgm:presLayoutVars>
          <dgm:chMax/>
          <dgm:chPref val="3"/>
        </dgm:presLayoutVars>
      </dgm:prSet>
      <dgm:spPr/>
    </dgm:pt>
    <dgm:pt modelId="{1ECF863A-0223-4BA7-812E-FBCFFC835532}" type="pres">
      <dgm:prSet presAssocID="{DBB2657E-7D31-46D6-8198-D1AE71381C1D}" presName="titleText1" presStyleLbl="fgAcc0" presStyleIdx="0" presStyleCnt="1" custScaleX="126438" custScaleY="162409" custLinFactY="-322450" custLinFactNeighborX="-28661" custLinFactNeighborY="-400000">
        <dgm:presLayoutVars>
          <dgm:chMax val="0"/>
          <dgm:chPref val="0"/>
        </dgm:presLayoutVars>
      </dgm:prSet>
      <dgm:spPr/>
    </dgm:pt>
    <dgm:pt modelId="{E313B32F-ADDE-45CF-A3E6-2ED60AEBD7EB}" type="pres">
      <dgm:prSet presAssocID="{DBB2657E-7D31-46D6-8198-D1AE71381C1D}" presName="rootConnector1" presStyleLbl="node1" presStyleIdx="0" presStyleCnt="10"/>
      <dgm:spPr/>
    </dgm:pt>
    <dgm:pt modelId="{5D777D3B-2ACD-4DEC-B592-6A9C3A284CA0}" type="pres">
      <dgm:prSet presAssocID="{DBB2657E-7D31-46D6-8198-D1AE71381C1D}" presName="hierChild2" presStyleCnt="0"/>
      <dgm:spPr/>
    </dgm:pt>
    <dgm:pt modelId="{676F34DC-74E8-4808-9264-FC6796BC838D}" type="pres">
      <dgm:prSet presAssocID="{DBB2657E-7D31-46D6-8198-D1AE71381C1D}" presName="hierChild3" presStyleCnt="0"/>
      <dgm:spPr/>
    </dgm:pt>
    <dgm:pt modelId="{873B9F89-1709-4C7C-B758-8FB3C987BD7E}" type="pres">
      <dgm:prSet presAssocID="{A216E592-D0E9-406B-84CC-31C1BAE37BAC}" presName="Name96" presStyleLbl="parChTrans1D2" presStyleIdx="0" presStyleCnt="2"/>
      <dgm:spPr/>
    </dgm:pt>
    <dgm:pt modelId="{FC5990FE-AE06-40AD-9D27-DC40478AB960}" type="pres">
      <dgm:prSet presAssocID="{AD66FF15-B815-426C-89F8-97D09F66826C}" presName="hierRoot3" presStyleCnt="0">
        <dgm:presLayoutVars>
          <dgm:hierBranch val="init"/>
        </dgm:presLayoutVars>
      </dgm:prSet>
      <dgm:spPr/>
    </dgm:pt>
    <dgm:pt modelId="{3936B307-E727-41D0-98A3-91A6FFF8FBDD}" type="pres">
      <dgm:prSet presAssocID="{AD66FF15-B815-426C-89F8-97D09F66826C}" presName="rootComposite3" presStyleCnt="0"/>
      <dgm:spPr/>
    </dgm:pt>
    <dgm:pt modelId="{55503C9E-EB65-4367-8D11-55AB003C3B92}" type="pres">
      <dgm:prSet presAssocID="{AD66FF15-B815-426C-89F8-97D09F66826C}" presName="rootText3" presStyleLbl="asst1" presStyleIdx="0" presStyleCnt="2" custScaleX="241933" custScaleY="156162" custLinFactY="-100000" custLinFactNeighborX="20474" custLinFactNeighborY="-184604">
        <dgm:presLayoutVars>
          <dgm:chPref val="3"/>
        </dgm:presLayoutVars>
      </dgm:prSet>
      <dgm:spPr/>
    </dgm:pt>
    <dgm:pt modelId="{14B0A2F5-AD2B-4A1B-8D2A-9EF076293391}" type="pres">
      <dgm:prSet presAssocID="{AD66FF15-B815-426C-89F8-97D09F66826C}" presName="titleText3" presStyleLbl="fgAcc2" presStyleIdx="0" presStyleCnt="2" custScaleX="250015" custScaleY="176200" custLinFactY="-300000" custLinFactNeighborX="58583" custLinFactNeighborY="-390524">
        <dgm:presLayoutVars>
          <dgm:chMax val="0"/>
          <dgm:chPref val="0"/>
        </dgm:presLayoutVars>
      </dgm:prSet>
      <dgm:spPr/>
    </dgm:pt>
    <dgm:pt modelId="{7D4EDB97-E66E-46C7-B161-5ABEDB155983}" type="pres">
      <dgm:prSet presAssocID="{AD66FF15-B815-426C-89F8-97D09F66826C}" presName="rootConnector3" presStyleLbl="asst1" presStyleIdx="0" presStyleCnt="2"/>
      <dgm:spPr/>
    </dgm:pt>
    <dgm:pt modelId="{84A6AD33-E2B3-4277-8856-CD5855EF4D63}" type="pres">
      <dgm:prSet presAssocID="{AD66FF15-B815-426C-89F8-97D09F66826C}" presName="hierChild6" presStyleCnt="0"/>
      <dgm:spPr/>
    </dgm:pt>
    <dgm:pt modelId="{5DACB5CA-4BA5-493D-A411-AE117681BA5F}" type="pres">
      <dgm:prSet presAssocID="{F1B9AB1B-1234-48A8-9345-915B0ABCCCBA}" presName="Name37" presStyleLbl="parChTrans1D3" presStyleIdx="0" presStyleCnt="6"/>
      <dgm:spPr/>
    </dgm:pt>
    <dgm:pt modelId="{A2BA4B68-473A-4989-9653-9BD9728A70B1}" type="pres">
      <dgm:prSet presAssocID="{C51FEF90-6DCD-4A51-97B6-C22EFD1D214F}" presName="hierRoot2" presStyleCnt="0">
        <dgm:presLayoutVars>
          <dgm:hierBranch val="init"/>
        </dgm:presLayoutVars>
      </dgm:prSet>
      <dgm:spPr/>
    </dgm:pt>
    <dgm:pt modelId="{3388768B-8D72-47B6-8E28-C14E4924781F}" type="pres">
      <dgm:prSet presAssocID="{C51FEF90-6DCD-4A51-97B6-C22EFD1D214F}" presName="rootComposite" presStyleCnt="0"/>
      <dgm:spPr/>
    </dgm:pt>
    <dgm:pt modelId="{4374C9CF-71C5-403F-A7A1-B07229AAA56D}" type="pres">
      <dgm:prSet presAssocID="{C51FEF90-6DCD-4A51-97B6-C22EFD1D214F}" presName="rootText" presStyleLbl="node1" presStyleIdx="0" presStyleCnt="10" custScaleX="127989" custScaleY="111111" custLinFactY="-100000" custLinFactNeighborX="-6050" custLinFactNeighborY="-120212">
        <dgm:presLayoutVars>
          <dgm:chMax/>
          <dgm:chPref val="3"/>
        </dgm:presLayoutVars>
      </dgm:prSet>
      <dgm:spPr/>
    </dgm:pt>
    <dgm:pt modelId="{F9466B02-B8AE-447B-A340-8595F3B25F82}" type="pres">
      <dgm:prSet presAssocID="{C51FEF90-6DCD-4A51-97B6-C22EFD1D214F}" presName="titleText2" presStyleLbl="fgAcc1" presStyleIdx="0" presStyleCnt="10" custScaleX="173348" custScaleY="90234" custLinFactY="-300000" custLinFactNeighborX="16851" custLinFactNeighborY="-358212">
        <dgm:presLayoutVars>
          <dgm:chMax val="0"/>
          <dgm:chPref val="0"/>
        </dgm:presLayoutVars>
      </dgm:prSet>
      <dgm:spPr/>
    </dgm:pt>
    <dgm:pt modelId="{A52D95ED-9665-4229-8E9A-A0BAB648F661}" type="pres">
      <dgm:prSet presAssocID="{C51FEF90-6DCD-4A51-97B6-C22EFD1D214F}" presName="rootConnector" presStyleLbl="node3" presStyleIdx="0" presStyleCnt="0"/>
      <dgm:spPr/>
    </dgm:pt>
    <dgm:pt modelId="{7888254A-0E81-4BBC-AFDC-2BD6012F052C}" type="pres">
      <dgm:prSet presAssocID="{C51FEF90-6DCD-4A51-97B6-C22EFD1D214F}" presName="hierChild4" presStyleCnt="0"/>
      <dgm:spPr/>
    </dgm:pt>
    <dgm:pt modelId="{7AF04BA0-49F5-4179-9292-88B296334163}" type="pres">
      <dgm:prSet presAssocID="{C51FEF90-6DCD-4A51-97B6-C22EFD1D214F}" presName="hierChild5" presStyleCnt="0"/>
      <dgm:spPr/>
    </dgm:pt>
    <dgm:pt modelId="{8CC2BD3F-7A40-4F35-BF18-B039AF233C03}" type="pres">
      <dgm:prSet presAssocID="{D497BE83-9BBE-496F-8909-92E375BC1494}" presName="Name37" presStyleLbl="parChTrans1D3" presStyleIdx="1" presStyleCnt="6"/>
      <dgm:spPr/>
    </dgm:pt>
    <dgm:pt modelId="{B83FDB5E-D0E4-408C-A8DF-14ECCD08348C}" type="pres">
      <dgm:prSet presAssocID="{91F1F8EA-DBF1-4CAA-B3C7-36D760DBA19E}" presName="hierRoot2" presStyleCnt="0">
        <dgm:presLayoutVars>
          <dgm:hierBranch val="init"/>
        </dgm:presLayoutVars>
      </dgm:prSet>
      <dgm:spPr/>
    </dgm:pt>
    <dgm:pt modelId="{E9DC4FD3-3F6A-4676-8B8E-3D95C9A95DC2}" type="pres">
      <dgm:prSet presAssocID="{91F1F8EA-DBF1-4CAA-B3C7-36D760DBA19E}" presName="rootComposite" presStyleCnt="0"/>
      <dgm:spPr/>
    </dgm:pt>
    <dgm:pt modelId="{F4F1E4FC-0105-4C91-98A0-F1394DC0D7A8}" type="pres">
      <dgm:prSet presAssocID="{91F1F8EA-DBF1-4CAA-B3C7-36D760DBA19E}" presName="rootText" presStyleLbl="node1" presStyleIdx="1" presStyleCnt="10" custScaleX="152380" custScaleY="111111" custLinFactY="-100000" custLinFactNeighborX="68129" custLinFactNeighborY="-120212">
        <dgm:presLayoutVars>
          <dgm:chMax/>
          <dgm:chPref val="3"/>
        </dgm:presLayoutVars>
      </dgm:prSet>
      <dgm:spPr/>
    </dgm:pt>
    <dgm:pt modelId="{6F12B638-84BA-4AEC-9720-7C5F8234076E}" type="pres">
      <dgm:prSet presAssocID="{91F1F8EA-DBF1-4CAA-B3C7-36D760DBA19E}" presName="titleText2" presStyleLbl="fgAcc1" presStyleIdx="1" presStyleCnt="10" custScaleX="125393" custScaleY="123183" custLinFactY="-300000" custLinFactNeighborX="98750" custLinFactNeighborY="-341737">
        <dgm:presLayoutVars>
          <dgm:chMax val="0"/>
          <dgm:chPref val="0"/>
        </dgm:presLayoutVars>
      </dgm:prSet>
      <dgm:spPr/>
    </dgm:pt>
    <dgm:pt modelId="{6AB0A211-F3D2-46C9-9002-19E968837EC6}" type="pres">
      <dgm:prSet presAssocID="{91F1F8EA-DBF1-4CAA-B3C7-36D760DBA19E}" presName="rootConnector" presStyleLbl="node3" presStyleIdx="0" presStyleCnt="0"/>
      <dgm:spPr/>
    </dgm:pt>
    <dgm:pt modelId="{98C4D75C-DC45-4B4A-8782-0B1538481512}" type="pres">
      <dgm:prSet presAssocID="{91F1F8EA-DBF1-4CAA-B3C7-36D760DBA19E}" presName="hierChild4" presStyleCnt="0"/>
      <dgm:spPr/>
    </dgm:pt>
    <dgm:pt modelId="{487DE040-BC87-47C1-88D7-EE81DABC488A}" type="pres">
      <dgm:prSet presAssocID="{DCD6565A-C344-4545-9AE2-3A3A28BCFDCC}" presName="Name37" presStyleLbl="parChTrans1D4" presStyleIdx="0" presStyleCnt="4"/>
      <dgm:spPr/>
    </dgm:pt>
    <dgm:pt modelId="{AD4DF004-6233-43D8-8436-E8FCF517B80C}" type="pres">
      <dgm:prSet presAssocID="{F6E52F55-8F9E-4420-A906-B7D20225EAF3}" presName="hierRoot2" presStyleCnt="0">
        <dgm:presLayoutVars>
          <dgm:hierBranch val="init"/>
        </dgm:presLayoutVars>
      </dgm:prSet>
      <dgm:spPr/>
    </dgm:pt>
    <dgm:pt modelId="{D73E1665-4E95-46CE-896D-8C974A1B99EA}" type="pres">
      <dgm:prSet presAssocID="{F6E52F55-8F9E-4420-A906-B7D20225EAF3}" presName="rootComposite" presStyleCnt="0"/>
      <dgm:spPr/>
    </dgm:pt>
    <dgm:pt modelId="{E6C7153D-C280-4C82-A309-A6BF4A09C6BB}" type="pres">
      <dgm:prSet presAssocID="{F6E52F55-8F9E-4420-A906-B7D20225EAF3}" presName="rootText" presStyleLbl="node1" presStyleIdx="2" presStyleCnt="10" custLinFactY="-5276" custLinFactNeighborX="10165" custLinFactNeighborY="-100000">
        <dgm:presLayoutVars>
          <dgm:chMax/>
          <dgm:chPref val="3"/>
        </dgm:presLayoutVars>
      </dgm:prSet>
      <dgm:spPr/>
    </dgm:pt>
    <dgm:pt modelId="{A3513EEF-1DEB-4B88-B132-E3A6E02A9722}" type="pres">
      <dgm:prSet presAssocID="{F6E52F55-8F9E-4420-A906-B7D20225EAF3}" presName="titleText2" presStyleLbl="fgAcc1" presStyleIdx="2" presStyleCnt="10" custScaleX="126562" custScaleY="118005" custLinFactY="-100000" custLinFactNeighborX="8200" custLinFactNeighborY="-199785">
        <dgm:presLayoutVars>
          <dgm:chMax val="0"/>
          <dgm:chPref val="0"/>
        </dgm:presLayoutVars>
      </dgm:prSet>
      <dgm:spPr/>
    </dgm:pt>
    <dgm:pt modelId="{97874A6C-2ADC-4339-BFD0-F50EEB9056BC}" type="pres">
      <dgm:prSet presAssocID="{F6E52F55-8F9E-4420-A906-B7D20225EAF3}" presName="rootConnector" presStyleLbl="node4" presStyleIdx="0" presStyleCnt="0"/>
      <dgm:spPr/>
    </dgm:pt>
    <dgm:pt modelId="{287885FA-EC4E-473D-97ED-8AD27684DA9B}" type="pres">
      <dgm:prSet presAssocID="{F6E52F55-8F9E-4420-A906-B7D20225EAF3}" presName="hierChild4" presStyleCnt="0"/>
      <dgm:spPr/>
    </dgm:pt>
    <dgm:pt modelId="{45C1D053-EFDD-416C-8B94-F73002ECD7D9}" type="pres">
      <dgm:prSet presAssocID="{F6E52F55-8F9E-4420-A906-B7D20225EAF3}" presName="hierChild5" presStyleCnt="0"/>
      <dgm:spPr/>
    </dgm:pt>
    <dgm:pt modelId="{ED0B272C-AE64-4157-AB8B-45F4731F8D78}" type="pres">
      <dgm:prSet presAssocID="{2CFF4768-AF30-466D-ADB4-BE5894A3F877}" presName="Name37" presStyleLbl="parChTrans1D4" presStyleIdx="1" presStyleCnt="4"/>
      <dgm:spPr/>
    </dgm:pt>
    <dgm:pt modelId="{3DB3DBBA-4B84-4884-B07F-6E70F5C5B1E6}" type="pres">
      <dgm:prSet presAssocID="{7A270E7F-9F62-4640-8BE8-873C7369AF7E}" presName="hierRoot2" presStyleCnt="0">
        <dgm:presLayoutVars>
          <dgm:hierBranch val="init"/>
        </dgm:presLayoutVars>
      </dgm:prSet>
      <dgm:spPr/>
    </dgm:pt>
    <dgm:pt modelId="{FF2CBCD5-1D32-4EF0-9594-0C899775E758}" type="pres">
      <dgm:prSet presAssocID="{7A270E7F-9F62-4640-8BE8-873C7369AF7E}" presName="rootComposite" presStyleCnt="0"/>
      <dgm:spPr/>
    </dgm:pt>
    <dgm:pt modelId="{36B36341-0A50-41DD-B5A4-AB039715F548}" type="pres">
      <dgm:prSet presAssocID="{7A270E7F-9F62-4640-8BE8-873C7369AF7E}" presName="rootText" presStyleLbl="node1" presStyleIdx="3" presStyleCnt="10" custScaleX="115960" custScaleY="177140" custLinFactY="-5276" custLinFactNeighborX="73981" custLinFactNeighborY="-100000">
        <dgm:presLayoutVars>
          <dgm:chMax/>
          <dgm:chPref val="3"/>
        </dgm:presLayoutVars>
      </dgm:prSet>
      <dgm:spPr/>
    </dgm:pt>
    <dgm:pt modelId="{3C80A08C-A0F2-41B4-A353-6146310278BD}" type="pres">
      <dgm:prSet presAssocID="{7A270E7F-9F62-4640-8BE8-873C7369AF7E}" presName="titleText2" presStyleLbl="fgAcc1" presStyleIdx="3" presStyleCnt="10" custScaleX="133989" custScaleY="149009" custLinFactX="1131" custLinFactY="-55002" custLinFactNeighborX="100000" custLinFactNeighborY="-100000">
        <dgm:presLayoutVars>
          <dgm:chMax val="0"/>
          <dgm:chPref val="0"/>
        </dgm:presLayoutVars>
      </dgm:prSet>
      <dgm:spPr/>
    </dgm:pt>
    <dgm:pt modelId="{858E1935-437D-4A72-B192-BE09F04F03DB}" type="pres">
      <dgm:prSet presAssocID="{7A270E7F-9F62-4640-8BE8-873C7369AF7E}" presName="rootConnector" presStyleLbl="node4" presStyleIdx="0" presStyleCnt="0"/>
      <dgm:spPr/>
    </dgm:pt>
    <dgm:pt modelId="{A9FA7DBC-1605-45B4-B155-00C951A57EE3}" type="pres">
      <dgm:prSet presAssocID="{7A270E7F-9F62-4640-8BE8-873C7369AF7E}" presName="hierChild4" presStyleCnt="0"/>
      <dgm:spPr/>
    </dgm:pt>
    <dgm:pt modelId="{78561F78-6A34-4376-BEB2-150DDA707680}" type="pres">
      <dgm:prSet presAssocID="{7A270E7F-9F62-4640-8BE8-873C7369AF7E}" presName="hierChild5" presStyleCnt="0"/>
      <dgm:spPr/>
    </dgm:pt>
    <dgm:pt modelId="{6A535A81-7306-423B-BDC3-D6B341290102}" type="pres">
      <dgm:prSet presAssocID="{91F1F8EA-DBF1-4CAA-B3C7-36D760DBA19E}" presName="hierChild5" presStyleCnt="0"/>
      <dgm:spPr/>
    </dgm:pt>
    <dgm:pt modelId="{A753DC28-136D-45FB-B637-37DCF43B5DFB}" type="pres">
      <dgm:prSet presAssocID="{BBEC03C1-B976-42F1-88B1-BBDAAC5F1C29}" presName="Name37" presStyleLbl="parChTrans1D3" presStyleIdx="2" presStyleCnt="6"/>
      <dgm:spPr/>
    </dgm:pt>
    <dgm:pt modelId="{D7017915-ED24-40B2-93D9-92AF92C68291}" type="pres">
      <dgm:prSet presAssocID="{4F9FA8F2-08ED-43BB-ACEA-40F7A03B8CB7}" presName="hierRoot2" presStyleCnt="0">
        <dgm:presLayoutVars>
          <dgm:hierBranch val="init"/>
        </dgm:presLayoutVars>
      </dgm:prSet>
      <dgm:spPr/>
    </dgm:pt>
    <dgm:pt modelId="{436F66A5-BAD8-4403-9F7D-086352578B01}" type="pres">
      <dgm:prSet presAssocID="{4F9FA8F2-08ED-43BB-ACEA-40F7A03B8CB7}" presName="rootComposite" presStyleCnt="0"/>
      <dgm:spPr/>
    </dgm:pt>
    <dgm:pt modelId="{A45F5687-F72B-40BF-9528-DE3AE3EDA0A1}" type="pres">
      <dgm:prSet presAssocID="{4F9FA8F2-08ED-43BB-ACEA-40F7A03B8CB7}" presName="rootText" presStyleLbl="node1" presStyleIdx="4" presStyleCnt="10" custScaleX="157590" custScaleY="199928" custLinFactY="-100000" custLinFactNeighborX="-1748" custLinFactNeighborY="-120212">
        <dgm:presLayoutVars>
          <dgm:chMax/>
          <dgm:chPref val="3"/>
        </dgm:presLayoutVars>
      </dgm:prSet>
      <dgm:spPr/>
    </dgm:pt>
    <dgm:pt modelId="{3FDDBC7F-73A9-4A9E-8DBA-C7743C178C34}" type="pres">
      <dgm:prSet presAssocID="{4F9FA8F2-08ED-43BB-ACEA-40F7A03B8CB7}" presName="titleText2" presStyleLbl="fgAcc1" presStyleIdx="4" presStyleCnt="10" custScaleX="179228" custScaleY="105122" custLinFactY="-226687" custLinFactNeighborX="20462" custLinFactNeighborY="-300000">
        <dgm:presLayoutVars>
          <dgm:chMax val="0"/>
          <dgm:chPref val="0"/>
        </dgm:presLayoutVars>
      </dgm:prSet>
      <dgm:spPr/>
    </dgm:pt>
    <dgm:pt modelId="{7D601D75-62D8-477F-A378-68A826BB0BBC}" type="pres">
      <dgm:prSet presAssocID="{4F9FA8F2-08ED-43BB-ACEA-40F7A03B8CB7}" presName="rootConnector" presStyleLbl="node3" presStyleIdx="0" presStyleCnt="0"/>
      <dgm:spPr/>
    </dgm:pt>
    <dgm:pt modelId="{F9D75C3F-9B06-4BCC-B87E-2ABFE4305FDA}" type="pres">
      <dgm:prSet presAssocID="{4F9FA8F2-08ED-43BB-ACEA-40F7A03B8CB7}" presName="hierChild4" presStyleCnt="0"/>
      <dgm:spPr/>
    </dgm:pt>
    <dgm:pt modelId="{9299E5DE-9CC3-47D3-B7ED-41B2F57712B9}" type="pres">
      <dgm:prSet presAssocID="{635EE385-DF16-435F-8C41-518954E17590}" presName="Name37" presStyleLbl="parChTrans1D4" presStyleIdx="2" presStyleCnt="4"/>
      <dgm:spPr/>
    </dgm:pt>
    <dgm:pt modelId="{6489D5F6-F90C-455A-A49B-8E28D7A2896D}" type="pres">
      <dgm:prSet presAssocID="{DEA5E1B3-60D9-48D2-8EBA-222B956F324C}" presName="hierRoot2" presStyleCnt="0">
        <dgm:presLayoutVars>
          <dgm:hierBranch val="init"/>
        </dgm:presLayoutVars>
      </dgm:prSet>
      <dgm:spPr/>
    </dgm:pt>
    <dgm:pt modelId="{90B88160-14A6-4DD6-8B7D-9CDA7E9E66E8}" type="pres">
      <dgm:prSet presAssocID="{DEA5E1B3-60D9-48D2-8EBA-222B956F324C}" presName="rootComposite" presStyleCnt="0"/>
      <dgm:spPr/>
    </dgm:pt>
    <dgm:pt modelId="{1D178C40-2D4B-4B3C-A7B4-B9E362F5E1E9}" type="pres">
      <dgm:prSet presAssocID="{DEA5E1B3-60D9-48D2-8EBA-222B956F324C}" presName="rootText" presStyleLbl="node1" presStyleIdx="5" presStyleCnt="10" custLinFactNeighborX="5450" custLinFactNeighborY="86762">
        <dgm:presLayoutVars>
          <dgm:chMax/>
          <dgm:chPref val="3"/>
        </dgm:presLayoutVars>
      </dgm:prSet>
      <dgm:spPr/>
    </dgm:pt>
    <dgm:pt modelId="{2032B803-49CE-42EB-93BB-0A01EDEB23EA}" type="pres">
      <dgm:prSet presAssocID="{DEA5E1B3-60D9-48D2-8EBA-222B956F324C}" presName="titleText2" presStyleLbl="fgAcc1" presStyleIdx="5" presStyleCnt="10" custAng="0" custScaleX="159593" custScaleY="154144" custLinFactY="171728" custLinFactNeighborX="25814" custLinFactNeighborY="200000">
        <dgm:presLayoutVars>
          <dgm:chMax val="0"/>
          <dgm:chPref val="0"/>
        </dgm:presLayoutVars>
      </dgm:prSet>
      <dgm:spPr/>
    </dgm:pt>
    <dgm:pt modelId="{10897B4D-3413-4B4F-829D-0FE644F308B6}" type="pres">
      <dgm:prSet presAssocID="{DEA5E1B3-60D9-48D2-8EBA-222B956F324C}" presName="rootConnector" presStyleLbl="node4" presStyleIdx="0" presStyleCnt="0"/>
      <dgm:spPr/>
    </dgm:pt>
    <dgm:pt modelId="{7969460D-5492-4D90-B249-C4EBF9BFD213}" type="pres">
      <dgm:prSet presAssocID="{DEA5E1B3-60D9-48D2-8EBA-222B956F324C}" presName="hierChild4" presStyleCnt="0"/>
      <dgm:spPr/>
    </dgm:pt>
    <dgm:pt modelId="{3039A16E-FD65-46DB-8FC0-B2B3BBD89019}" type="pres">
      <dgm:prSet presAssocID="{DEA5E1B3-60D9-48D2-8EBA-222B956F324C}" presName="hierChild5" presStyleCnt="0"/>
      <dgm:spPr/>
    </dgm:pt>
    <dgm:pt modelId="{B4DBB4E7-70A7-4044-9360-08C5896292A9}" type="pres">
      <dgm:prSet presAssocID="{F0D73A44-CFF1-483F-A629-1C36FECD6231}" presName="Name37" presStyleLbl="parChTrans1D4" presStyleIdx="3" presStyleCnt="4"/>
      <dgm:spPr/>
    </dgm:pt>
    <dgm:pt modelId="{F65859BD-9A63-4F0D-B2FD-0D425EA229C4}" type="pres">
      <dgm:prSet presAssocID="{60C58B02-10B0-4178-B25D-9F634823F082}" presName="hierRoot2" presStyleCnt="0">
        <dgm:presLayoutVars>
          <dgm:hierBranch val="init"/>
        </dgm:presLayoutVars>
      </dgm:prSet>
      <dgm:spPr/>
    </dgm:pt>
    <dgm:pt modelId="{EE16F4A9-A614-4548-BDAF-6B50380FC966}" type="pres">
      <dgm:prSet presAssocID="{60C58B02-10B0-4178-B25D-9F634823F082}" presName="rootComposite" presStyleCnt="0"/>
      <dgm:spPr/>
    </dgm:pt>
    <dgm:pt modelId="{054940C6-CCF0-4654-AF89-5461A8D77559}" type="pres">
      <dgm:prSet presAssocID="{60C58B02-10B0-4178-B25D-9F634823F082}" presName="rootText" presStyleLbl="node1" presStyleIdx="6" presStyleCnt="10" custScaleX="199199" custScaleY="151615" custLinFactNeighborX="19930" custLinFactNeighborY="86762">
        <dgm:presLayoutVars>
          <dgm:chMax/>
          <dgm:chPref val="3"/>
        </dgm:presLayoutVars>
      </dgm:prSet>
      <dgm:spPr/>
    </dgm:pt>
    <dgm:pt modelId="{16CB1D82-5E94-4794-B9C9-F83A0EB0C973}" type="pres">
      <dgm:prSet presAssocID="{60C58B02-10B0-4178-B25D-9F634823F082}" presName="titleText2" presStyleLbl="fgAcc1" presStyleIdx="6" presStyleCnt="10" custScaleX="184559" custScaleY="119682" custLinFactY="140615" custLinFactNeighborX="74392" custLinFactNeighborY="200000">
        <dgm:presLayoutVars>
          <dgm:chMax val="0"/>
          <dgm:chPref val="0"/>
        </dgm:presLayoutVars>
      </dgm:prSet>
      <dgm:spPr/>
    </dgm:pt>
    <dgm:pt modelId="{11CEAEFF-CB31-4A21-A57E-AB2F8D910709}" type="pres">
      <dgm:prSet presAssocID="{60C58B02-10B0-4178-B25D-9F634823F082}" presName="rootConnector" presStyleLbl="node4" presStyleIdx="0" presStyleCnt="0"/>
      <dgm:spPr/>
    </dgm:pt>
    <dgm:pt modelId="{61CF1E90-6455-48FC-B0B4-C75489B02376}" type="pres">
      <dgm:prSet presAssocID="{60C58B02-10B0-4178-B25D-9F634823F082}" presName="hierChild4" presStyleCnt="0"/>
      <dgm:spPr/>
    </dgm:pt>
    <dgm:pt modelId="{233BA3C1-A8D4-4BD1-A6E7-D6EF29E082D1}" type="pres">
      <dgm:prSet presAssocID="{60C58B02-10B0-4178-B25D-9F634823F082}" presName="hierChild5" presStyleCnt="0"/>
      <dgm:spPr/>
    </dgm:pt>
    <dgm:pt modelId="{40A05367-EB98-43F5-A032-A98A2C606418}" type="pres">
      <dgm:prSet presAssocID="{4F9FA8F2-08ED-43BB-ACEA-40F7A03B8CB7}" presName="hierChild5" presStyleCnt="0"/>
      <dgm:spPr/>
    </dgm:pt>
    <dgm:pt modelId="{B353FC23-E2EA-4DB8-B376-EC5F2FC1162C}" type="pres">
      <dgm:prSet presAssocID="{AD66FF15-B815-426C-89F8-97D09F66826C}" presName="hierChild7" presStyleCnt="0"/>
      <dgm:spPr/>
    </dgm:pt>
    <dgm:pt modelId="{1D924022-DABD-4A89-B4C5-F62CB7ADAAEC}" type="pres">
      <dgm:prSet presAssocID="{60D04318-F4E6-4759-872B-C1274F4FD846}" presName="Name96" presStyleLbl="parChTrans1D2" presStyleIdx="1" presStyleCnt="2"/>
      <dgm:spPr/>
    </dgm:pt>
    <dgm:pt modelId="{F3FA049B-E084-406A-98D2-8AF3578D71B2}" type="pres">
      <dgm:prSet presAssocID="{94464691-71AB-4863-A63D-BF0B71F7D51C}" presName="hierRoot3" presStyleCnt="0">
        <dgm:presLayoutVars>
          <dgm:hierBranch val="init"/>
        </dgm:presLayoutVars>
      </dgm:prSet>
      <dgm:spPr/>
    </dgm:pt>
    <dgm:pt modelId="{866A32B6-6843-4C83-BEBE-EE627EA6BDF6}" type="pres">
      <dgm:prSet presAssocID="{94464691-71AB-4863-A63D-BF0B71F7D51C}" presName="rootComposite3" presStyleCnt="0"/>
      <dgm:spPr/>
    </dgm:pt>
    <dgm:pt modelId="{485AE176-BB8A-4E37-B79F-3181CAF18C5C}" type="pres">
      <dgm:prSet presAssocID="{94464691-71AB-4863-A63D-BF0B71F7D51C}" presName="rootText3" presStyleLbl="asst1" presStyleIdx="1" presStyleCnt="2" custScaleX="196281" custScaleY="213755" custLinFactY="-100000" custLinFactNeighborX="7639" custLinFactNeighborY="-177093">
        <dgm:presLayoutVars>
          <dgm:chPref val="3"/>
        </dgm:presLayoutVars>
      </dgm:prSet>
      <dgm:spPr/>
    </dgm:pt>
    <dgm:pt modelId="{CC284030-FB80-4810-9893-AAAE8496113E}" type="pres">
      <dgm:prSet presAssocID="{94464691-71AB-4863-A63D-BF0B71F7D51C}" presName="titleText3" presStyleLbl="fgAcc2" presStyleIdx="1" presStyleCnt="2" custScaleX="184762" custScaleY="381770" custLinFactY="-200000" custLinFactNeighborX="61265" custLinFactNeighborY="-293772">
        <dgm:presLayoutVars>
          <dgm:chMax val="0"/>
          <dgm:chPref val="0"/>
        </dgm:presLayoutVars>
      </dgm:prSet>
      <dgm:spPr/>
    </dgm:pt>
    <dgm:pt modelId="{0E4ED690-F5DF-432E-AAC4-49CD1DD04F99}" type="pres">
      <dgm:prSet presAssocID="{94464691-71AB-4863-A63D-BF0B71F7D51C}" presName="rootConnector3" presStyleLbl="asst1" presStyleIdx="1" presStyleCnt="2"/>
      <dgm:spPr/>
    </dgm:pt>
    <dgm:pt modelId="{F9D12B95-21C2-4D1C-B9E7-4290F48BEB30}" type="pres">
      <dgm:prSet presAssocID="{94464691-71AB-4863-A63D-BF0B71F7D51C}" presName="hierChild6" presStyleCnt="0"/>
      <dgm:spPr/>
    </dgm:pt>
    <dgm:pt modelId="{1E727BA4-00F2-438D-A321-BA1C83237335}" type="pres">
      <dgm:prSet presAssocID="{AD82C5D4-CCAF-44FC-B3B2-24A72D94D772}" presName="Name37" presStyleLbl="parChTrans1D3" presStyleIdx="3" presStyleCnt="6"/>
      <dgm:spPr/>
    </dgm:pt>
    <dgm:pt modelId="{D462BFA9-0169-4A24-B879-2A291C35A125}" type="pres">
      <dgm:prSet presAssocID="{0B0659E2-21AB-449A-851B-978F4364F716}" presName="hierRoot2" presStyleCnt="0">
        <dgm:presLayoutVars>
          <dgm:hierBranch val="init"/>
        </dgm:presLayoutVars>
      </dgm:prSet>
      <dgm:spPr/>
    </dgm:pt>
    <dgm:pt modelId="{E8293B82-822B-44ED-BC07-A5F5EA231BE9}" type="pres">
      <dgm:prSet presAssocID="{0B0659E2-21AB-449A-851B-978F4364F716}" presName="rootComposite" presStyleCnt="0"/>
      <dgm:spPr/>
    </dgm:pt>
    <dgm:pt modelId="{E108EDE1-9806-4E08-9F13-6F403D230357}" type="pres">
      <dgm:prSet presAssocID="{0B0659E2-21AB-449A-851B-978F4364F716}" presName="rootText" presStyleLbl="node1" presStyleIdx="7" presStyleCnt="10" custScaleX="184300" custScaleY="137891" custLinFactNeighborX="-74594" custLinFactNeighborY="36709">
        <dgm:presLayoutVars>
          <dgm:chMax/>
          <dgm:chPref val="3"/>
        </dgm:presLayoutVars>
      </dgm:prSet>
      <dgm:spPr/>
    </dgm:pt>
    <dgm:pt modelId="{1E8AC947-0398-47D6-BB84-93507F55BC1F}" type="pres">
      <dgm:prSet presAssocID="{0B0659E2-21AB-449A-851B-978F4364F716}" presName="titleText2" presStyleLbl="fgAcc1" presStyleIdx="7" presStyleCnt="10" custLinFactY="100000" custLinFactNeighborX="-40919" custLinFactNeighborY="105917">
        <dgm:presLayoutVars>
          <dgm:chMax val="0"/>
          <dgm:chPref val="0"/>
        </dgm:presLayoutVars>
      </dgm:prSet>
      <dgm:spPr/>
    </dgm:pt>
    <dgm:pt modelId="{C58D456C-A05A-4A08-B933-B94948D313EE}" type="pres">
      <dgm:prSet presAssocID="{0B0659E2-21AB-449A-851B-978F4364F716}" presName="rootConnector" presStyleLbl="node3" presStyleIdx="0" presStyleCnt="0"/>
      <dgm:spPr/>
    </dgm:pt>
    <dgm:pt modelId="{00CE724F-EC50-43D4-A5B3-66D85BC31B5A}" type="pres">
      <dgm:prSet presAssocID="{0B0659E2-21AB-449A-851B-978F4364F716}" presName="hierChild4" presStyleCnt="0"/>
      <dgm:spPr/>
    </dgm:pt>
    <dgm:pt modelId="{7F7678FF-2153-4C20-82CB-DEA815FAF2B1}" type="pres">
      <dgm:prSet presAssocID="{0B0659E2-21AB-449A-851B-978F4364F716}" presName="hierChild5" presStyleCnt="0"/>
      <dgm:spPr/>
    </dgm:pt>
    <dgm:pt modelId="{D1940A58-B15A-4D39-931F-68164216E544}" type="pres">
      <dgm:prSet presAssocID="{C637FA58-7AA5-4E44-9C6A-C3D5DC21339E}" presName="Name37" presStyleLbl="parChTrans1D3" presStyleIdx="4" presStyleCnt="6"/>
      <dgm:spPr/>
    </dgm:pt>
    <dgm:pt modelId="{D0BE7F2C-759C-4D7A-9FA6-0BD2E6F2EDBE}" type="pres">
      <dgm:prSet presAssocID="{FC9DE8D1-D24B-4BD2-B9C7-077184D531BB}" presName="hierRoot2" presStyleCnt="0">
        <dgm:presLayoutVars>
          <dgm:hierBranch val="init"/>
        </dgm:presLayoutVars>
      </dgm:prSet>
      <dgm:spPr/>
    </dgm:pt>
    <dgm:pt modelId="{0A49F602-83E2-4661-99CD-E9D3C0E2E1DD}" type="pres">
      <dgm:prSet presAssocID="{FC9DE8D1-D24B-4BD2-B9C7-077184D531BB}" presName="rootComposite" presStyleCnt="0"/>
      <dgm:spPr/>
    </dgm:pt>
    <dgm:pt modelId="{B812B3FC-2676-4A96-A8BC-ACDF4C6F772F}" type="pres">
      <dgm:prSet presAssocID="{FC9DE8D1-D24B-4BD2-B9C7-077184D531BB}" presName="rootText" presStyleLbl="node1" presStyleIdx="8" presStyleCnt="10" custScaleX="138915" custScaleY="141277" custLinFactNeighborX="-72121" custLinFactNeighborY="36709">
        <dgm:presLayoutVars>
          <dgm:chMax/>
          <dgm:chPref val="3"/>
        </dgm:presLayoutVars>
      </dgm:prSet>
      <dgm:spPr/>
    </dgm:pt>
    <dgm:pt modelId="{1365D868-ED93-49A8-A766-4DB2084238F6}" type="pres">
      <dgm:prSet presAssocID="{FC9DE8D1-D24B-4BD2-B9C7-077184D531BB}" presName="titleText2" presStyleLbl="fgAcc1" presStyleIdx="8" presStyleCnt="10" custLinFactY="100000" custLinFactNeighborX="-37628" custLinFactNeighborY="100838">
        <dgm:presLayoutVars>
          <dgm:chMax val="0"/>
          <dgm:chPref val="0"/>
        </dgm:presLayoutVars>
      </dgm:prSet>
      <dgm:spPr/>
    </dgm:pt>
    <dgm:pt modelId="{E3537335-94A1-4F38-A705-6C9CC075AE89}" type="pres">
      <dgm:prSet presAssocID="{FC9DE8D1-D24B-4BD2-B9C7-077184D531BB}" presName="rootConnector" presStyleLbl="node3" presStyleIdx="0" presStyleCnt="0"/>
      <dgm:spPr/>
    </dgm:pt>
    <dgm:pt modelId="{FEC0988E-0D69-4E67-8A0F-CEDCB39966ED}" type="pres">
      <dgm:prSet presAssocID="{FC9DE8D1-D24B-4BD2-B9C7-077184D531BB}" presName="hierChild4" presStyleCnt="0"/>
      <dgm:spPr/>
    </dgm:pt>
    <dgm:pt modelId="{5FB59A46-AD74-4630-AF5F-B94A0D59137C}" type="pres">
      <dgm:prSet presAssocID="{FC9DE8D1-D24B-4BD2-B9C7-077184D531BB}" presName="hierChild5" presStyleCnt="0"/>
      <dgm:spPr/>
    </dgm:pt>
    <dgm:pt modelId="{42936D74-ACA1-43D8-B8F0-D481D9A24703}" type="pres">
      <dgm:prSet presAssocID="{8DBFA35B-2F0C-4385-8B9B-E1E8145AC4F1}" presName="Name37" presStyleLbl="parChTrans1D3" presStyleIdx="5" presStyleCnt="6"/>
      <dgm:spPr/>
    </dgm:pt>
    <dgm:pt modelId="{EF53021C-3E4A-4546-910E-433AAB418D80}" type="pres">
      <dgm:prSet presAssocID="{871BAAD4-A314-4292-BBB1-7D7423E59357}" presName="hierRoot2" presStyleCnt="0">
        <dgm:presLayoutVars>
          <dgm:hierBranch val="init"/>
        </dgm:presLayoutVars>
      </dgm:prSet>
      <dgm:spPr/>
    </dgm:pt>
    <dgm:pt modelId="{812781B7-47CD-4BA9-97C2-E1EE3854120B}" type="pres">
      <dgm:prSet presAssocID="{871BAAD4-A314-4292-BBB1-7D7423E59357}" presName="rootComposite" presStyleCnt="0"/>
      <dgm:spPr/>
    </dgm:pt>
    <dgm:pt modelId="{459A3CB3-D1F7-4DC8-9BFC-E10B8DFB31E0}" type="pres">
      <dgm:prSet presAssocID="{871BAAD4-A314-4292-BBB1-7D7423E59357}" presName="rootText" presStyleLbl="node1" presStyleIdx="9" presStyleCnt="10" custScaleX="146389" custScaleY="154297" custLinFactNeighborX="-46328" custLinFactNeighborY="37134">
        <dgm:presLayoutVars>
          <dgm:chMax/>
          <dgm:chPref val="3"/>
        </dgm:presLayoutVars>
      </dgm:prSet>
      <dgm:spPr/>
    </dgm:pt>
    <dgm:pt modelId="{757BE7AE-0A63-4911-9C07-38C10D4A2441}" type="pres">
      <dgm:prSet presAssocID="{871BAAD4-A314-4292-BBB1-7D7423E59357}" presName="titleText2" presStyleLbl="fgAcc1" presStyleIdx="9" presStyleCnt="10" custLinFactY="90232" custLinFactNeighborX="-36570" custLinFactNeighborY="100000">
        <dgm:presLayoutVars>
          <dgm:chMax val="0"/>
          <dgm:chPref val="0"/>
        </dgm:presLayoutVars>
      </dgm:prSet>
      <dgm:spPr/>
    </dgm:pt>
    <dgm:pt modelId="{A31D4D2B-6831-42E6-8C20-E1AA8D4CA9CD}" type="pres">
      <dgm:prSet presAssocID="{871BAAD4-A314-4292-BBB1-7D7423E59357}" presName="rootConnector" presStyleLbl="node3" presStyleIdx="0" presStyleCnt="0"/>
      <dgm:spPr/>
    </dgm:pt>
    <dgm:pt modelId="{184FBBFC-586B-4831-AAEA-DE727184F44E}" type="pres">
      <dgm:prSet presAssocID="{871BAAD4-A314-4292-BBB1-7D7423E59357}" presName="hierChild4" presStyleCnt="0"/>
      <dgm:spPr/>
    </dgm:pt>
    <dgm:pt modelId="{B2F0030C-8FE5-48AB-A713-8C69BE629807}" type="pres">
      <dgm:prSet presAssocID="{871BAAD4-A314-4292-BBB1-7D7423E59357}" presName="hierChild5" presStyleCnt="0"/>
      <dgm:spPr/>
    </dgm:pt>
    <dgm:pt modelId="{991CDC31-BC2E-4F58-BBD2-7B68EDE5B6BB}" type="pres">
      <dgm:prSet presAssocID="{94464691-71AB-4863-A63D-BF0B71F7D51C}" presName="hierChild7" presStyleCnt="0"/>
      <dgm:spPr/>
    </dgm:pt>
  </dgm:ptLst>
  <dgm:cxnLst>
    <dgm:cxn modelId="{3932FCBD-775E-46A9-98A0-EA7AD57E216C}" type="presOf" srcId="{F0D73A44-CFF1-483F-A629-1C36FECD6231}" destId="{B4DBB4E7-70A7-4044-9360-08C5896292A9}" srcOrd="0" destOrd="0" presId="urn:microsoft.com/office/officeart/2008/layout/NameandTitleOrganizationalChart"/>
    <dgm:cxn modelId="{AC68DFCA-5106-4D44-B65B-CFABFEFEE609}" type="presOf" srcId="{C51FEF90-6DCD-4A51-97B6-C22EFD1D214F}" destId="{A52D95ED-9665-4229-8E9A-A0BAB648F661}" srcOrd="1" destOrd="0" presId="urn:microsoft.com/office/officeart/2008/layout/NameandTitleOrganizationalChart"/>
    <dgm:cxn modelId="{0F1048D2-CE71-4BA2-B37C-EE99A0FCECB8}" type="presOf" srcId="{306EA650-7A6D-4838-BE4E-FE062DDCB79D}" destId="{3C80A08C-A0F2-41B4-A353-6146310278BD}" srcOrd="0" destOrd="0" presId="urn:microsoft.com/office/officeart/2008/layout/NameandTitleOrganizationalChart"/>
    <dgm:cxn modelId="{3CFAFCA5-0D4C-4445-93D4-C02476D465FC}" type="presOf" srcId="{86A1BA73-8116-4E99-BF27-7507ED9E66FF}" destId="{CC284030-FB80-4810-9893-AAAE8496113E}" srcOrd="0" destOrd="0" presId="urn:microsoft.com/office/officeart/2008/layout/NameandTitleOrganizationalChart"/>
    <dgm:cxn modelId="{1F45FCEC-315B-48C8-AC24-307F7D1C7855}" srcId="{91F1F8EA-DBF1-4CAA-B3C7-36D760DBA19E}" destId="{F6E52F55-8F9E-4420-A906-B7D20225EAF3}" srcOrd="0" destOrd="0" parTransId="{DCD6565A-C344-4545-9AE2-3A3A28BCFDCC}" sibTransId="{31250684-AD82-4990-9748-78ABDE091FA8}"/>
    <dgm:cxn modelId="{9439CE8C-2F90-475C-8C5A-43C05DB7883D}" type="presOf" srcId="{0B0659E2-21AB-449A-851B-978F4364F716}" destId="{E108EDE1-9806-4E08-9F13-6F403D230357}" srcOrd="0" destOrd="0" presId="urn:microsoft.com/office/officeart/2008/layout/NameandTitleOrganizationalChart"/>
    <dgm:cxn modelId="{1B97FB57-B33B-4118-A875-6AF5176EA4FD}" type="presOf" srcId="{DEA5E1B3-60D9-48D2-8EBA-222B956F324C}" destId="{10897B4D-3413-4B4F-829D-0FE644F308B6}" srcOrd="1" destOrd="0" presId="urn:microsoft.com/office/officeart/2008/layout/NameandTitleOrganizationalChart"/>
    <dgm:cxn modelId="{DA8EA179-5417-4F5D-9EB1-DFB47EAFA77F}" type="presOf" srcId="{4F9FA8F2-08ED-43BB-ACEA-40F7A03B8CB7}" destId="{A45F5687-F72B-40BF-9528-DE3AE3EDA0A1}" srcOrd="0" destOrd="0" presId="urn:microsoft.com/office/officeart/2008/layout/NameandTitleOrganizationalChart"/>
    <dgm:cxn modelId="{57705ED1-1E69-45DE-AEC5-87EBF54478BD}" type="presOf" srcId="{31250684-AD82-4990-9748-78ABDE091FA8}" destId="{A3513EEF-1DEB-4B88-B132-E3A6E02A9722}" srcOrd="0" destOrd="0" presId="urn:microsoft.com/office/officeart/2008/layout/NameandTitleOrganizationalChart"/>
    <dgm:cxn modelId="{E113430B-1F96-46EF-8292-80296110EB09}" srcId="{91F1F8EA-DBF1-4CAA-B3C7-36D760DBA19E}" destId="{7A270E7F-9F62-4640-8BE8-873C7369AF7E}" srcOrd="1" destOrd="0" parTransId="{2CFF4768-AF30-466D-ADB4-BE5894A3F877}" sibTransId="{306EA650-7A6D-4838-BE4E-FE062DDCB79D}"/>
    <dgm:cxn modelId="{9F4D7C64-DA2D-4825-8121-9809A1316210}" type="presOf" srcId="{F1B9AB1B-1234-48A8-9345-915B0ABCCCBA}" destId="{5DACB5CA-4BA5-493D-A411-AE117681BA5F}" srcOrd="0" destOrd="0" presId="urn:microsoft.com/office/officeart/2008/layout/NameandTitleOrganizationalChart"/>
    <dgm:cxn modelId="{175E885A-62C4-4575-94EC-278BEDCE5438}" srcId="{AD66FF15-B815-426C-89F8-97D09F66826C}" destId="{C51FEF90-6DCD-4A51-97B6-C22EFD1D214F}" srcOrd="0" destOrd="0" parTransId="{F1B9AB1B-1234-48A8-9345-915B0ABCCCBA}" sibTransId="{A71B726C-4692-45FE-BE60-CC190E08E5D3}"/>
    <dgm:cxn modelId="{CCB20262-3E07-4C75-B52D-2267750F033F}" srcId="{4F9FA8F2-08ED-43BB-ACEA-40F7A03B8CB7}" destId="{60C58B02-10B0-4178-B25D-9F634823F082}" srcOrd="1" destOrd="0" parTransId="{F0D73A44-CFF1-483F-A629-1C36FECD6231}" sibTransId="{5219D323-3553-4E89-BED2-C4C836490097}"/>
    <dgm:cxn modelId="{E00D0BB8-5BBF-4FCC-81E6-378BAEC7DD7A}" type="presOf" srcId="{AD66FF15-B815-426C-89F8-97D09F66826C}" destId="{55503C9E-EB65-4367-8D11-55AB003C3B92}" srcOrd="0" destOrd="0" presId="urn:microsoft.com/office/officeart/2008/layout/NameandTitleOrganizationalChart"/>
    <dgm:cxn modelId="{CC09281A-0CC3-4362-8B39-76B437E70180}" type="presOf" srcId="{DBB2657E-7D31-46D6-8198-D1AE71381C1D}" destId="{E313B32F-ADDE-45CF-A3E6-2ED60AEBD7EB}" srcOrd="1" destOrd="0" presId="urn:microsoft.com/office/officeart/2008/layout/NameandTitleOrganizationalChart"/>
    <dgm:cxn modelId="{360EE20D-494A-4E4D-BE64-A53DA0DE5E42}" type="presOf" srcId="{871BAAD4-A314-4292-BBB1-7D7423E59357}" destId="{459A3CB3-D1F7-4DC8-9BFC-E10B8DFB31E0}" srcOrd="0" destOrd="0" presId="urn:microsoft.com/office/officeart/2008/layout/NameandTitleOrganizationalChart"/>
    <dgm:cxn modelId="{7B29D20C-E4B5-4AF9-8E3E-60C2D1D91855}" type="presOf" srcId="{D497BE83-9BBE-496F-8909-92E375BC1494}" destId="{8CC2BD3F-7A40-4F35-BF18-B039AF233C03}" srcOrd="0" destOrd="0" presId="urn:microsoft.com/office/officeart/2008/layout/NameandTitleOrganizationalChart"/>
    <dgm:cxn modelId="{EAB771F1-C86F-4999-A732-2B66DEFD8910}" type="presOf" srcId="{7A270E7F-9F62-4640-8BE8-873C7369AF7E}" destId="{858E1935-437D-4A72-B192-BE09F04F03DB}" srcOrd="1" destOrd="0" presId="urn:microsoft.com/office/officeart/2008/layout/NameandTitleOrganizationalChart"/>
    <dgm:cxn modelId="{00D1869A-F89D-4A8B-A805-F00F25DCC5E6}" type="presOf" srcId="{5219D323-3553-4E89-BED2-C4C836490097}" destId="{16CB1D82-5E94-4794-B9C9-F83A0EB0C973}" srcOrd="0" destOrd="0" presId="urn:microsoft.com/office/officeart/2008/layout/NameandTitleOrganizationalChart"/>
    <dgm:cxn modelId="{00B409B5-F053-437D-83DD-F3AA49E31AA9}" type="presOf" srcId="{DBB2657E-7D31-46D6-8198-D1AE71381C1D}" destId="{968BE555-7942-4AB1-BF9A-D3407D084928}" srcOrd="0" destOrd="0" presId="urn:microsoft.com/office/officeart/2008/layout/NameandTitleOrganizationalChart"/>
    <dgm:cxn modelId="{C2721314-2827-4126-9149-8965F21BD69B}" type="presOf" srcId="{60C58B02-10B0-4178-B25D-9F634823F082}" destId="{054940C6-CCF0-4654-AF89-5461A8D77559}" srcOrd="0" destOrd="0" presId="urn:microsoft.com/office/officeart/2008/layout/NameandTitleOrganizationalChart"/>
    <dgm:cxn modelId="{8102E32C-CEC4-49FE-8E6F-94DFC03F07F1}" type="presOf" srcId="{AD82C5D4-CCAF-44FC-B3B2-24A72D94D772}" destId="{1E727BA4-00F2-438D-A321-BA1C83237335}" srcOrd="0" destOrd="0" presId="urn:microsoft.com/office/officeart/2008/layout/NameandTitleOrganizationalChart"/>
    <dgm:cxn modelId="{768FC926-95CC-4A66-B9AF-9E1BC5307281}" type="presOf" srcId="{4F9FA8F2-08ED-43BB-ACEA-40F7A03B8CB7}" destId="{7D601D75-62D8-477F-A378-68A826BB0BBC}" srcOrd="1" destOrd="0" presId="urn:microsoft.com/office/officeart/2008/layout/NameandTitleOrganizationalChart"/>
    <dgm:cxn modelId="{C3AD448D-DD71-4708-AD56-3B34D15148EA}" type="presOf" srcId="{2CFF4768-AF30-466D-ADB4-BE5894A3F877}" destId="{ED0B272C-AE64-4157-AB8B-45F4731F8D78}" srcOrd="0" destOrd="0" presId="urn:microsoft.com/office/officeart/2008/layout/NameandTitleOrganizationalChart"/>
    <dgm:cxn modelId="{D9060521-3420-43F1-9656-90D85CFF9AE5}" srcId="{DBB2657E-7D31-46D6-8198-D1AE71381C1D}" destId="{94464691-71AB-4863-A63D-BF0B71F7D51C}" srcOrd="1" destOrd="0" parTransId="{60D04318-F4E6-4759-872B-C1274F4FD846}" sibTransId="{86A1BA73-8116-4E99-BF27-7507ED9E66FF}"/>
    <dgm:cxn modelId="{8BEDA1C7-A77B-4AF7-A6E6-57C3F6B583C4}" type="presOf" srcId="{C0238692-E978-4A9E-98ED-281E813F8020}" destId="{1E8AC947-0398-47D6-BB84-93507F55BC1F}" srcOrd="0" destOrd="0" presId="urn:microsoft.com/office/officeart/2008/layout/NameandTitleOrganizationalChart"/>
    <dgm:cxn modelId="{BFC72DA0-C368-493C-9CBF-630EC185A57F}" type="presOf" srcId="{37CD2105-E28C-412F-8C32-325FAF33ECB2}" destId="{757BE7AE-0A63-4911-9C07-38C10D4A2441}" srcOrd="0" destOrd="0" presId="urn:microsoft.com/office/officeart/2008/layout/NameandTitleOrganizationalChart"/>
    <dgm:cxn modelId="{92375861-C2AB-4AA8-867A-F98462C93341}" srcId="{94464691-71AB-4863-A63D-BF0B71F7D51C}" destId="{FC9DE8D1-D24B-4BD2-B9C7-077184D531BB}" srcOrd="1" destOrd="0" parTransId="{C637FA58-7AA5-4E44-9C6A-C3D5DC21339E}" sibTransId="{115CE9C3-896D-490A-9F92-8B3D750D5850}"/>
    <dgm:cxn modelId="{B7887796-72C6-4987-A940-035FAE8573E4}" type="presOf" srcId="{115CE9C3-896D-490A-9F92-8B3D750D5850}" destId="{1365D868-ED93-49A8-A766-4DB2084238F6}" srcOrd="0" destOrd="0" presId="urn:microsoft.com/office/officeart/2008/layout/NameandTitleOrganizationalChart"/>
    <dgm:cxn modelId="{5043D55E-746D-4D57-9E7C-105FC978E9AE}" srcId="{DBB2657E-7D31-46D6-8198-D1AE71381C1D}" destId="{AD66FF15-B815-426C-89F8-97D09F66826C}" srcOrd="0" destOrd="0" parTransId="{A216E592-D0E9-406B-84CC-31C1BAE37BAC}" sibTransId="{9654804C-79D9-444C-8E76-44BE8103FC14}"/>
    <dgm:cxn modelId="{8AD09C6B-6188-48F9-B6A9-97BF09DAEBD6}" type="presOf" srcId="{BBEC03C1-B976-42F1-88B1-BBDAAC5F1C29}" destId="{A753DC28-136D-45FB-B637-37DCF43B5DFB}" srcOrd="0" destOrd="0" presId="urn:microsoft.com/office/officeart/2008/layout/NameandTitleOrganizationalChart"/>
    <dgm:cxn modelId="{EE48B837-20B5-40CD-93DA-0448D4C9D770}" type="presOf" srcId="{94464691-71AB-4863-A63D-BF0B71F7D51C}" destId="{485AE176-BB8A-4E37-B79F-3181CAF18C5C}" srcOrd="0" destOrd="0" presId="urn:microsoft.com/office/officeart/2008/layout/NameandTitleOrganizationalChart"/>
    <dgm:cxn modelId="{A06AA5D1-1DDF-4422-AC0D-5A27A0CF980E}" type="presOf" srcId="{60D04318-F4E6-4759-872B-C1274F4FD846}" destId="{1D924022-DABD-4A89-B4C5-F62CB7ADAAEC}" srcOrd="0" destOrd="0" presId="urn:microsoft.com/office/officeart/2008/layout/NameandTitleOrganizationalChart"/>
    <dgm:cxn modelId="{A66DA0F8-34F3-451C-8E75-DB889095A793}" type="presOf" srcId="{DCD6565A-C344-4545-9AE2-3A3A28BCFDCC}" destId="{487DE040-BC87-47C1-88D7-EE81DABC488A}" srcOrd="0" destOrd="0" presId="urn:microsoft.com/office/officeart/2008/layout/NameandTitleOrganizationalChart"/>
    <dgm:cxn modelId="{BE25F72B-1308-4392-8E29-081F4FC89DD1}" type="presOf" srcId="{F6E52F55-8F9E-4420-A906-B7D20225EAF3}" destId="{E6C7153D-C280-4C82-A309-A6BF4A09C6BB}" srcOrd="0" destOrd="0" presId="urn:microsoft.com/office/officeart/2008/layout/NameandTitleOrganizationalChart"/>
    <dgm:cxn modelId="{5747C005-B006-4D70-B9F5-007E0CE9317F}" type="presOf" srcId="{8DB251CC-F521-4E10-B118-35C5801F5DDC}" destId="{1ECF863A-0223-4BA7-812E-FBCFFC835532}" srcOrd="0" destOrd="0" presId="urn:microsoft.com/office/officeart/2008/layout/NameandTitleOrganizationalChart"/>
    <dgm:cxn modelId="{F106FB35-72ED-405F-B4EB-8162D79B00B3}" type="presOf" srcId="{871BAAD4-A314-4292-BBB1-7D7423E59357}" destId="{A31D4D2B-6831-42E6-8C20-E1AA8D4CA9CD}" srcOrd="1" destOrd="0" presId="urn:microsoft.com/office/officeart/2008/layout/NameandTitleOrganizationalChart"/>
    <dgm:cxn modelId="{8E495681-3A44-4D6D-A7C4-B26DF6286315}" type="presOf" srcId="{21506B38-214E-43D1-852F-1EB43551C68A}" destId="{25E90D29-4B0E-4DB9-8C3D-25335BAD6B8F}" srcOrd="0" destOrd="0" presId="urn:microsoft.com/office/officeart/2008/layout/NameandTitleOrganizationalChart"/>
    <dgm:cxn modelId="{0DA4AD10-F533-4ED5-8921-1D5B376EF28B}" srcId="{AD66FF15-B815-426C-89F8-97D09F66826C}" destId="{91F1F8EA-DBF1-4CAA-B3C7-36D760DBA19E}" srcOrd="1" destOrd="0" parTransId="{D497BE83-9BBE-496F-8909-92E375BC1494}" sibTransId="{6438552C-CB14-4FA7-9AAD-BFCB7CACD062}"/>
    <dgm:cxn modelId="{113B27ED-6F4F-4D36-B425-69177E0F5977}" type="presOf" srcId="{635EE385-DF16-435F-8C41-518954E17590}" destId="{9299E5DE-9CC3-47D3-B7ED-41B2F57712B9}" srcOrd="0" destOrd="0" presId="urn:microsoft.com/office/officeart/2008/layout/NameandTitleOrganizationalChart"/>
    <dgm:cxn modelId="{680395DD-8DC1-46FE-ADA7-892A8026D4E0}" type="presOf" srcId="{7A270E7F-9F62-4640-8BE8-873C7369AF7E}" destId="{36B36341-0A50-41DD-B5A4-AB039715F548}" srcOrd="0" destOrd="0" presId="urn:microsoft.com/office/officeart/2008/layout/NameandTitleOrganizationalChart"/>
    <dgm:cxn modelId="{4B47C0E8-C551-478A-88EB-E78168284ADB}" type="presOf" srcId="{EB8252B5-D067-469C-98C0-61929786E06B}" destId="{3FDDBC7F-73A9-4A9E-8DBA-C7743C178C34}" srcOrd="0" destOrd="0" presId="urn:microsoft.com/office/officeart/2008/layout/NameandTitleOrganizationalChart"/>
    <dgm:cxn modelId="{455EF92E-E770-4761-BCFD-285A1FE2F09E}" type="presOf" srcId="{FC9DE8D1-D24B-4BD2-B9C7-077184D531BB}" destId="{B812B3FC-2676-4A96-A8BC-ACDF4C6F772F}" srcOrd="0" destOrd="0" presId="urn:microsoft.com/office/officeart/2008/layout/NameandTitleOrganizationalChart"/>
    <dgm:cxn modelId="{183FE8D9-0000-4CB7-8C47-7EB0EE6DE28E}" type="presOf" srcId="{0B0659E2-21AB-449A-851B-978F4364F716}" destId="{C58D456C-A05A-4A08-B933-B94948D313EE}" srcOrd="1" destOrd="0" presId="urn:microsoft.com/office/officeart/2008/layout/NameandTitleOrganizationalChart"/>
    <dgm:cxn modelId="{65F96387-4FEC-4D61-9E4C-28A96DCA8C23}" type="presOf" srcId="{FC9DE8D1-D24B-4BD2-B9C7-077184D531BB}" destId="{E3537335-94A1-4F38-A705-6C9CC075AE89}" srcOrd="1" destOrd="0" presId="urn:microsoft.com/office/officeart/2008/layout/NameandTitleOrganizationalChart"/>
    <dgm:cxn modelId="{C2816C1A-9C60-49D4-AB3B-271ED0D93F11}" type="presOf" srcId="{9654804C-79D9-444C-8E76-44BE8103FC14}" destId="{14B0A2F5-AD2B-4A1B-8D2A-9EF076293391}" srcOrd="0" destOrd="0" presId="urn:microsoft.com/office/officeart/2008/layout/NameandTitleOrganizationalChart"/>
    <dgm:cxn modelId="{98291443-BD8F-4FDD-B15F-C2D9DF93D8FA}" type="presOf" srcId="{AD66FF15-B815-426C-89F8-97D09F66826C}" destId="{7D4EDB97-E66E-46C7-B161-5ABEDB155983}" srcOrd="1" destOrd="0" presId="urn:microsoft.com/office/officeart/2008/layout/NameandTitleOrganizationalChart"/>
    <dgm:cxn modelId="{FDFF1224-8D59-4384-8B54-2C3419042C36}" srcId="{AD66FF15-B815-426C-89F8-97D09F66826C}" destId="{4F9FA8F2-08ED-43BB-ACEA-40F7A03B8CB7}" srcOrd="2" destOrd="0" parTransId="{BBEC03C1-B976-42F1-88B1-BBDAAC5F1C29}" sibTransId="{EB8252B5-D067-469C-98C0-61929786E06B}"/>
    <dgm:cxn modelId="{16B5E57D-FA0C-4E1D-99CB-801B5B1A532A}" type="presOf" srcId="{C51FEF90-6DCD-4A51-97B6-C22EFD1D214F}" destId="{4374C9CF-71C5-403F-A7A1-B07229AAA56D}" srcOrd="0" destOrd="0" presId="urn:microsoft.com/office/officeart/2008/layout/NameandTitleOrganizationalChart"/>
    <dgm:cxn modelId="{DF6A5FE7-3385-4836-8FD7-09B32E5AB17D}" type="presOf" srcId="{8DBFA35B-2F0C-4385-8B9B-E1E8145AC4F1}" destId="{42936D74-ACA1-43D8-B8F0-D481D9A24703}" srcOrd="0" destOrd="0" presId="urn:microsoft.com/office/officeart/2008/layout/NameandTitleOrganizationalChart"/>
    <dgm:cxn modelId="{9BBD97B4-18C3-4714-814B-D1C1F038E562}" type="presOf" srcId="{91F1F8EA-DBF1-4CAA-B3C7-36D760DBA19E}" destId="{F4F1E4FC-0105-4C91-98A0-F1394DC0D7A8}" srcOrd="0" destOrd="0" presId="urn:microsoft.com/office/officeart/2008/layout/NameandTitleOrganizationalChart"/>
    <dgm:cxn modelId="{CCAC3A24-FD53-46AE-B19F-4190721B2FB1}" srcId="{94464691-71AB-4863-A63D-BF0B71F7D51C}" destId="{871BAAD4-A314-4292-BBB1-7D7423E59357}" srcOrd="2" destOrd="0" parTransId="{8DBFA35B-2F0C-4385-8B9B-E1E8145AC4F1}" sibTransId="{37CD2105-E28C-412F-8C32-325FAF33ECB2}"/>
    <dgm:cxn modelId="{C6DB8725-7AB4-4B0C-BC2A-39ED77B6711A}" srcId="{21506B38-214E-43D1-852F-1EB43551C68A}" destId="{DBB2657E-7D31-46D6-8198-D1AE71381C1D}" srcOrd="0" destOrd="0" parTransId="{36EF3FE6-3BB8-4EBE-994E-568E355DCA54}" sibTransId="{8DB251CC-F521-4E10-B118-35C5801F5DDC}"/>
    <dgm:cxn modelId="{CECFACF4-87E0-4284-BD73-F243E951A94E}" type="presOf" srcId="{60C58B02-10B0-4178-B25D-9F634823F082}" destId="{11CEAEFF-CB31-4A21-A57E-AB2F8D910709}" srcOrd="1" destOrd="0" presId="urn:microsoft.com/office/officeart/2008/layout/NameandTitleOrganizationalChart"/>
    <dgm:cxn modelId="{85360279-7780-45FB-BD5F-463189838AE9}" type="presOf" srcId="{94464691-71AB-4863-A63D-BF0B71F7D51C}" destId="{0E4ED690-F5DF-432E-AAC4-49CD1DD04F99}" srcOrd="1" destOrd="0" presId="urn:microsoft.com/office/officeart/2008/layout/NameandTitleOrganizationalChart"/>
    <dgm:cxn modelId="{D07378B3-38B8-449F-B807-67D377363A29}" type="presOf" srcId="{6438552C-CB14-4FA7-9AAD-BFCB7CACD062}" destId="{6F12B638-84BA-4AEC-9720-7C5F8234076E}" srcOrd="0" destOrd="0" presId="urn:microsoft.com/office/officeart/2008/layout/NameandTitleOrganizationalChart"/>
    <dgm:cxn modelId="{A376A1D4-3B57-4335-A08F-3094419F0D22}" srcId="{4F9FA8F2-08ED-43BB-ACEA-40F7A03B8CB7}" destId="{DEA5E1B3-60D9-48D2-8EBA-222B956F324C}" srcOrd="0" destOrd="0" parTransId="{635EE385-DF16-435F-8C41-518954E17590}" sibTransId="{1C59D791-F1F1-481E-A086-645993FDD1A7}"/>
    <dgm:cxn modelId="{823424B0-FA01-41F1-8187-0F3C17280956}" type="presOf" srcId="{A71B726C-4692-45FE-BE60-CC190E08E5D3}" destId="{F9466B02-B8AE-447B-A340-8595F3B25F82}" srcOrd="0" destOrd="0" presId="urn:microsoft.com/office/officeart/2008/layout/NameandTitleOrganizationalChart"/>
    <dgm:cxn modelId="{B1216933-0088-4879-9513-B62CA962EC56}" type="presOf" srcId="{1C59D791-F1F1-481E-A086-645993FDD1A7}" destId="{2032B803-49CE-42EB-93BB-0A01EDEB23EA}" srcOrd="0" destOrd="0" presId="urn:microsoft.com/office/officeart/2008/layout/NameandTitleOrganizationalChart"/>
    <dgm:cxn modelId="{05BCA674-F9B0-41B2-97D5-E14A8CD44500}" type="presOf" srcId="{DEA5E1B3-60D9-48D2-8EBA-222B956F324C}" destId="{1D178C40-2D4B-4B3C-A7B4-B9E362F5E1E9}" srcOrd="0" destOrd="0" presId="urn:microsoft.com/office/officeart/2008/layout/NameandTitleOrganizationalChart"/>
    <dgm:cxn modelId="{8FFD289F-1FFB-447E-A76B-EDC432347656}" type="presOf" srcId="{A216E592-D0E9-406B-84CC-31C1BAE37BAC}" destId="{873B9F89-1709-4C7C-B758-8FB3C987BD7E}" srcOrd="0" destOrd="0" presId="urn:microsoft.com/office/officeart/2008/layout/NameandTitleOrganizationalChart"/>
    <dgm:cxn modelId="{02BFAC64-DAB8-434F-9AC4-E815CBF85744}" srcId="{94464691-71AB-4863-A63D-BF0B71F7D51C}" destId="{0B0659E2-21AB-449A-851B-978F4364F716}" srcOrd="0" destOrd="0" parTransId="{AD82C5D4-CCAF-44FC-B3B2-24A72D94D772}" sibTransId="{C0238692-E978-4A9E-98ED-281E813F8020}"/>
    <dgm:cxn modelId="{98753AB9-EDB8-4221-B503-A20EF10404D7}" type="presOf" srcId="{C637FA58-7AA5-4E44-9C6A-C3D5DC21339E}" destId="{D1940A58-B15A-4D39-931F-68164216E544}" srcOrd="0" destOrd="0" presId="urn:microsoft.com/office/officeart/2008/layout/NameandTitleOrganizationalChart"/>
    <dgm:cxn modelId="{59961E61-E983-4751-9FD2-3CDA25B64EF9}" type="presOf" srcId="{91F1F8EA-DBF1-4CAA-B3C7-36D760DBA19E}" destId="{6AB0A211-F3D2-46C9-9002-19E968837EC6}" srcOrd="1" destOrd="0" presId="urn:microsoft.com/office/officeart/2008/layout/NameandTitleOrganizationalChart"/>
    <dgm:cxn modelId="{672CBAC7-769A-44EA-83C8-DAD2CBC7081C}" type="presOf" srcId="{F6E52F55-8F9E-4420-A906-B7D20225EAF3}" destId="{97874A6C-2ADC-4339-BFD0-F50EEB9056BC}" srcOrd="1" destOrd="0" presId="urn:microsoft.com/office/officeart/2008/layout/NameandTitleOrganizationalChart"/>
    <dgm:cxn modelId="{7C68181E-1AA6-4934-B8B9-A6844D1F0640}" type="presParOf" srcId="{25E90D29-4B0E-4DB9-8C3D-25335BAD6B8F}" destId="{5549769A-7E52-4A88-882C-4F10548A711A}" srcOrd="0" destOrd="0" presId="urn:microsoft.com/office/officeart/2008/layout/NameandTitleOrganizationalChart"/>
    <dgm:cxn modelId="{8AE3A1C9-EA06-4037-837B-639EA23BD112}" type="presParOf" srcId="{5549769A-7E52-4A88-882C-4F10548A711A}" destId="{91A4C8C9-CD0B-4FF3-A9E1-67A71A5E1015}" srcOrd="0" destOrd="0" presId="urn:microsoft.com/office/officeart/2008/layout/NameandTitleOrganizationalChart"/>
    <dgm:cxn modelId="{0644E25E-979D-4979-8AAC-BE3F456F1011}" type="presParOf" srcId="{91A4C8C9-CD0B-4FF3-A9E1-67A71A5E1015}" destId="{968BE555-7942-4AB1-BF9A-D3407D084928}" srcOrd="0" destOrd="0" presId="urn:microsoft.com/office/officeart/2008/layout/NameandTitleOrganizationalChart"/>
    <dgm:cxn modelId="{590CFDD7-3628-4FEF-836F-DE46798D8CDB}" type="presParOf" srcId="{91A4C8C9-CD0B-4FF3-A9E1-67A71A5E1015}" destId="{1ECF863A-0223-4BA7-812E-FBCFFC835532}" srcOrd="1" destOrd="0" presId="urn:microsoft.com/office/officeart/2008/layout/NameandTitleOrganizationalChart"/>
    <dgm:cxn modelId="{C9A63D39-ED19-4CC4-B911-65498A009AD9}" type="presParOf" srcId="{91A4C8C9-CD0B-4FF3-A9E1-67A71A5E1015}" destId="{E313B32F-ADDE-45CF-A3E6-2ED60AEBD7EB}" srcOrd="2" destOrd="0" presId="urn:microsoft.com/office/officeart/2008/layout/NameandTitleOrganizationalChart"/>
    <dgm:cxn modelId="{3BA8C15F-880C-4CB3-A1E6-1BD190B1472E}" type="presParOf" srcId="{5549769A-7E52-4A88-882C-4F10548A711A}" destId="{5D777D3B-2ACD-4DEC-B592-6A9C3A284CA0}" srcOrd="1" destOrd="0" presId="urn:microsoft.com/office/officeart/2008/layout/NameandTitleOrganizationalChart"/>
    <dgm:cxn modelId="{3B306994-44AA-4166-8A11-6706EAF60AFC}" type="presParOf" srcId="{5549769A-7E52-4A88-882C-4F10548A711A}" destId="{676F34DC-74E8-4808-9264-FC6796BC838D}" srcOrd="2" destOrd="0" presId="urn:microsoft.com/office/officeart/2008/layout/NameandTitleOrganizationalChart"/>
    <dgm:cxn modelId="{BF5C0F69-F732-4100-BB57-BFDB02527B07}" type="presParOf" srcId="{676F34DC-74E8-4808-9264-FC6796BC838D}" destId="{873B9F89-1709-4C7C-B758-8FB3C987BD7E}" srcOrd="0" destOrd="0" presId="urn:microsoft.com/office/officeart/2008/layout/NameandTitleOrganizationalChart"/>
    <dgm:cxn modelId="{1A85CF88-6480-4B6D-8C7A-C450B4B16AF2}" type="presParOf" srcId="{676F34DC-74E8-4808-9264-FC6796BC838D}" destId="{FC5990FE-AE06-40AD-9D27-DC40478AB960}" srcOrd="1" destOrd="0" presId="urn:microsoft.com/office/officeart/2008/layout/NameandTitleOrganizationalChart"/>
    <dgm:cxn modelId="{8724B5C4-0FBD-450C-B5FE-6CF35A04AAFC}" type="presParOf" srcId="{FC5990FE-AE06-40AD-9D27-DC40478AB960}" destId="{3936B307-E727-41D0-98A3-91A6FFF8FBDD}" srcOrd="0" destOrd="0" presId="urn:microsoft.com/office/officeart/2008/layout/NameandTitleOrganizationalChart"/>
    <dgm:cxn modelId="{9B1B454C-E2BD-47CA-B64B-42FCA96F9B06}" type="presParOf" srcId="{3936B307-E727-41D0-98A3-91A6FFF8FBDD}" destId="{55503C9E-EB65-4367-8D11-55AB003C3B92}" srcOrd="0" destOrd="0" presId="urn:microsoft.com/office/officeart/2008/layout/NameandTitleOrganizationalChart"/>
    <dgm:cxn modelId="{E5974EFF-0893-442A-B79B-C4C51C0AC540}" type="presParOf" srcId="{3936B307-E727-41D0-98A3-91A6FFF8FBDD}" destId="{14B0A2F5-AD2B-4A1B-8D2A-9EF076293391}" srcOrd="1" destOrd="0" presId="urn:microsoft.com/office/officeart/2008/layout/NameandTitleOrganizationalChart"/>
    <dgm:cxn modelId="{D8BCA3AD-FAE0-4FBB-935D-3F9513CF8619}" type="presParOf" srcId="{3936B307-E727-41D0-98A3-91A6FFF8FBDD}" destId="{7D4EDB97-E66E-46C7-B161-5ABEDB155983}" srcOrd="2" destOrd="0" presId="urn:microsoft.com/office/officeart/2008/layout/NameandTitleOrganizationalChart"/>
    <dgm:cxn modelId="{3E8FAB34-7B15-4364-A70F-9DD06076253C}" type="presParOf" srcId="{FC5990FE-AE06-40AD-9D27-DC40478AB960}" destId="{84A6AD33-E2B3-4277-8856-CD5855EF4D63}" srcOrd="1" destOrd="0" presId="urn:microsoft.com/office/officeart/2008/layout/NameandTitleOrganizationalChart"/>
    <dgm:cxn modelId="{266EF402-7631-40B8-9431-EDBEE9E935A7}" type="presParOf" srcId="{84A6AD33-E2B3-4277-8856-CD5855EF4D63}" destId="{5DACB5CA-4BA5-493D-A411-AE117681BA5F}" srcOrd="0" destOrd="0" presId="urn:microsoft.com/office/officeart/2008/layout/NameandTitleOrganizationalChart"/>
    <dgm:cxn modelId="{2AE29802-CA93-42D9-86C6-FBDABD4E67B4}" type="presParOf" srcId="{84A6AD33-E2B3-4277-8856-CD5855EF4D63}" destId="{A2BA4B68-473A-4989-9653-9BD9728A70B1}" srcOrd="1" destOrd="0" presId="urn:microsoft.com/office/officeart/2008/layout/NameandTitleOrganizationalChart"/>
    <dgm:cxn modelId="{64BBEC87-2230-48E0-8070-E3F2B2E0F76E}" type="presParOf" srcId="{A2BA4B68-473A-4989-9653-9BD9728A70B1}" destId="{3388768B-8D72-47B6-8E28-C14E4924781F}" srcOrd="0" destOrd="0" presId="urn:microsoft.com/office/officeart/2008/layout/NameandTitleOrganizationalChart"/>
    <dgm:cxn modelId="{5CEE75D2-AA5F-48EE-B6DE-1DE77175D09A}" type="presParOf" srcId="{3388768B-8D72-47B6-8E28-C14E4924781F}" destId="{4374C9CF-71C5-403F-A7A1-B07229AAA56D}" srcOrd="0" destOrd="0" presId="urn:microsoft.com/office/officeart/2008/layout/NameandTitleOrganizationalChart"/>
    <dgm:cxn modelId="{96239EFD-2D4C-4A08-98FC-A8E0CFC26C4F}" type="presParOf" srcId="{3388768B-8D72-47B6-8E28-C14E4924781F}" destId="{F9466B02-B8AE-447B-A340-8595F3B25F82}" srcOrd="1" destOrd="0" presId="urn:microsoft.com/office/officeart/2008/layout/NameandTitleOrganizationalChart"/>
    <dgm:cxn modelId="{8549BA5F-5FD0-4EC3-9A41-EFFE10DDD7E5}" type="presParOf" srcId="{3388768B-8D72-47B6-8E28-C14E4924781F}" destId="{A52D95ED-9665-4229-8E9A-A0BAB648F661}" srcOrd="2" destOrd="0" presId="urn:microsoft.com/office/officeart/2008/layout/NameandTitleOrganizationalChart"/>
    <dgm:cxn modelId="{95E249F5-2EC2-442E-911A-2F2E6C24475D}" type="presParOf" srcId="{A2BA4B68-473A-4989-9653-9BD9728A70B1}" destId="{7888254A-0E81-4BBC-AFDC-2BD6012F052C}" srcOrd="1" destOrd="0" presId="urn:microsoft.com/office/officeart/2008/layout/NameandTitleOrganizationalChart"/>
    <dgm:cxn modelId="{0EF6BA6C-1A24-4624-BFC0-799CB06F2680}" type="presParOf" srcId="{A2BA4B68-473A-4989-9653-9BD9728A70B1}" destId="{7AF04BA0-49F5-4179-9292-88B296334163}" srcOrd="2" destOrd="0" presId="urn:microsoft.com/office/officeart/2008/layout/NameandTitleOrganizationalChart"/>
    <dgm:cxn modelId="{3B090ED4-61D8-47AE-A76D-60CDA6B33B2B}" type="presParOf" srcId="{84A6AD33-E2B3-4277-8856-CD5855EF4D63}" destId="{8CC2BD3F-7A40-4F35-BF18-B039AF233C03}" srcOrd="2" destOrd="0" presId="urn:microsoft.com/office/officeart/2008/layout/NameandTitleOrganizationalChart"/>
    <dgm:cxn modelId="{E6574856-A761-4B83-A72F-05F5C1D4EDE1}" type="presParOf" srcId="{84A6AD33-E2B3-4277-8856-CD5855EF4D63}" destId="{B83FDB5E-D0E4-408C-A8DF-14ECCD08348C}" srcOrd="3" destOrd="0" presId="urn:microsoft.com/office/officeart/2008/layout/NameandTitleOrganizationalChart"/>
    <dgm:cxn modelId="{4F042521-3A9A-4CEE-8E6A-6DF839C70E44}" type="presParOf" srcId="{B83FDB5E-D0E4-408C-A8DF-14ECCD08348C}" destId="{E9DC4FD3-3F6A-4676-8B8E-3D95C9A95DC2}" srcOrd="0" destOrd="0" presId="urn:microsoft.com/office/officeart/2008/layout/NameandTitleOrganizationalChart"/>
    <dgm:cxn modelId="{1423BEB7-889B-42B5-9739-99F8E7FAE431}" type="presParOf" srcId="{E9DC4FD3-3F6A-4676-8B8E-3D95C9A95DC2}" destId="{F4F1E4FC-0105-4C91-98A0-F1394DC0D7A8}" srcOrd="0" destOrd="0" presId="urn:microsoft.com/office/officeart/2008/layout/NameandTitleOrganizationalChart"/>
    <dgm:cxn modelId="{342F907F-1E0D-4501-8410-B6117EB06E38}" type="presParOf" srcId="{E9DC4FD3-3F6A-4676-8B8E-3D95C9A95DC2}" destId="{6F12B638-84BA-4AEC-9720-7C5F8234076E}" srcOrd="1" destOrd="0" presId="urn:microsoft.com/office/officeart/2008/layout/NameandTitleOrganizationalChart"/>
    <dgm:cxn modelId="{65FCD8CA-8CAF-4FB3-B5CB-10F9C9F086D1}" type="presParOf" srcId="{E9DC4FD3-3F6A-4676-8B8E-3D95C9A95DC2}" destId="{6AB0A211-F3D2-46C9-9002-19E968837EC6}" srcOrd="2" destOrd="0" presId="urn:microsoft.com/office/officeart/2008/layout/NameandTitleOrganizationalChart"/>
    <dgm:cxn modelId="{80898438-7325-454B-A2A0-06CAB0624046}" type="presParOf" srcId="{B83FDB5E-D0E4-408C-A8DF-14ECCD08348C}" destId="{98C4D75C-DC45-4B4A-8782-0B1538481512}" srcOrd="1" destOrd="0" presId="urn:microsoft.com/office/officeart/2008/layout/NameandTitleOrganizationalChart"/>
    <dgm:cxn modelId="{54ACF8B0-E501-4512-A732-7F802ECFE94C}" type="presParOf" srcId="{98C4D75C-DC45-4B4A-8782-0B1538481512}" destId="{487DE040-BC87-47C1-88D7-EE81DABC488A}" srcOrd="0" destOrd="0" presId="urn:microsoft.com/office/officeart/2008/layout/NameandTitleOrganizationalChart"/>
    <dgm:cxn modelId="{DD28EB82-9A64-485F-B447-A392193AB7AC}" type="presParOf" srcId="{98C4D75C-DC45-4B4A-8782-0B1538481512}" destId="{AD4DF004-6233-43D8-8436-E8FCF517B80C}" srcOrd="1" destOrd="0" presId="urn:microsoft.com/office/officeart/2008/layout/NameandTitleOrganizationalChart"/>
    <dgm:cxn modelId="{24C8B1C8-DFF5-42D0-B557-F02240D6DCF1}" type="presParOf" srcId="{AD4DF004-6233-43D8-8436-E8FCF517B80C}" destId="{D73E1665-4E95-46CE-896D-8C974A1B99EA}" srcOrd="0" destOrd="0" presId="urn:microsoft.com/office/officeart/2008/layout/NameandTitleOrganizationalChart"/>
    <dgm:cxn modelId="{5E834141-1BF6-45AB-B651-6CB74579A343}" type="presParOf" srcId="{D73E1665-4E95-46CE-896D-8C974A1B99EA}" destId="{E6C7153D-C280-4C82-A309-A6BF4A09C6BB}" srcOrd="0" destOrd="0" presId="urn:microsoft.com/office/officeart/2008/layout/NameandTitleOrganizationalChart"/>
    <dgm:cxn modelId="{70626F97-9606-42E9-BC27-AEA7113752A7}" type="presParOf" srcId="{D73E1665-4E95-46CE-896D-8C974A1B99EA}" destId="{A3513EEF-1DEB-4B88-B132-E3A6E02A9722}" srcOrd="1" destOrd="0" presId="urn:microsoft.com/office/officeart/2008/layout/NameandTitleOrganizationalChart"/>
    <dgm:cxn modelId="{D7794CF3-A46C-4494-A170-F49F3F2C0FEA}" type="presParOf" srcId="{D73E1665-4E95-46CE-896D-8C974A1B99EA}" destId="{97874A6C-2ADC-4339-BFD0-F50EEB9056BC}" srcOrd="2" destOrd="0" presId="urn:microsoft.com/office/officeart/2008/layout/NameandTitleOrganizationalChart"/>
    <dgm:cxn modelId="{7AB3ABE3-2793-42D8-80A6-61582F35E227}" type="presParOf" srcId="{AD4DF004-6233-43D8-8436-E8FCF517B80C}" destId="{287885FA-EC4E-473D-97ED-8AD27684DA9B}" srcOrd="1" destOrd="0" presId="urn:microsoft.com/office/officeart/2008/layout/NameandTitleOrganizationalChart"/>
    <dgm:cxn modelId="{B860815F-8671-41EC-94B8-CB6811CBFCD5}" type="presParOf" srcId="{AD4DF004-6233-43D8-8436-E8FCF517B80C}" destId="{45C1D053-EFDD-416C-8B94-F73002ECD7D9}" srcOrd="2" destOrd="0" presId="urn:microsoft.com/office/officeart/2008/layout/NameandTitleOrganizationalChart"/>
    <dgm:cxn modelId="{C60E1DCF-EA52-4E51-8D17-DA091AACCC4A}" type="presParOf" srcId="{98C4D75C-DC45-4B4A-8782-0B1538481512}" destId="{ED0B272C-AE64-4157-AB8B-45F4731F8D78}" srcOrd="2" destOrd="0" presId="urn:microsoft.com/office/officeart/2008/layout/NameandTitleOrganizationalChart"/>
    <dgm:cxn modelId="{1D52C63F-4005-4529-B057-4D2A1610F2A6}" type="presParOf" srcId="{98C4D75C-DC45-4B4A-8782-0B1538481512}" destId="{3DB3DBBA-4B84-4884-B07F-6E70F5C5B1E6}" srcOrd="3" destOrd="0" presId="urn:microsoft.com/office/officeart/2008/layout/NameandTitleOrganizationalChart"/>
    <dgm:cxn modelId="{94BC3D9A-0DAC-490E-8F8E-529C3EA05BB8}" type="presParOf" srcId="{3DB3DBBA-4B84-4884-B07F-6E70F5C5B1E6}" destId="{FF2CBCD5-1D32-4EF0-9594-0C899775E758}" srcOrd="0" destOrd="0" presId="urn:microsoft.com/office/officeart/2008/layout/NameandTitleOrganizationalChart"/>
    <dgm:cxn modelId="{53123EE9-F4C0-4F1F-B031-73A341F92C42}" type="presParOf" srcId="{FF2CBCD5-1D32-4EF0-9594-0C899775E758}" destId="{36B36341-0A50-41DD-B5A4-AB039715F548}" srcOrd="0" destOrd="0" presId="urn:microsoft.com/office/officeart/2008/layout/NameandTitleOrganizationalChart"/>
    <dgm:cxn modelId="{3966A515-CF9F-4EF6-93A4-F932BA3A0429}" type="presParOf" srcId="{FF2CBCD5-1D32-4EF0-9594-0C899775E758}" destId="{3C80A08C-A0F2-41B4-A353-6146310278BD}" srcOrd="1" destOrd="0" presId="urn:microsoft.com/office/officeart/2008/layout/NameandTitleOrganizationalChart"/>
    <dgm:cxn modelId="{8D5929D2-5B45-4D78-A457-FDB92DBA6148}" type="presParOf" srcId="{FF2CBCD5-1D32-4EF0-9594-0C899775E758}" destId="{858E1935-437D-4A72-B192-BE09F04F03DB}" srcOrd="2" destOrd="0" presId="urn:microsoft.com/office/officeart/2008/layout/NameandTitleOrganizationalChart"/>
    <dgm:cxn modelId="{621518CF-C469-42AD-9D37-28DCDEB7299E}" type="presParOf" srcId="{3DB3DBBA-4B84-4884-B07F-6E70F5C5B1E6}" destId="{A9FA7DBC-1605-45B4-B155-00C951A57EE3}" srcOrd="1" destOrd="0" presId="urn:microsoft.com/office/officeart/2008/layout/NameandTitleOrganizationalChart"/>
    <dgm:cxn modelId="{D6EF1EA6-98A5-43E6-96D9-C6A75EE12D42}" type="presParOf" srcId="{3DB3DBBA-4B84-4884-B07F-6E70F5C5B1E6}" destId="{78561F78-6A34-4376-BEB2-150DDA707680}" srcOrd="2" destOrd="0" presId="urn:microsoft.com/office/officeart/2008/layout/NameandTitleOrganizationalChart"/>
    <dgm:cxn modelId="{FABA38E6-4224-4CED-885B-E5080339B04D}" type="presParOf" srcId="{B83FDB5E-D0E4-408C-A8DF-14ECCD08348C}" destId="{6A535A81-7306-423B-BDC3-D6B341290102}" srcOrd="2" destOrd="0" presId="urn:microsoft.com/office/officeart/2008/layout/NameandTitleOrganizationalChart"/>
    <dgm:cxn modelId="{C3815467-3DA6-41E3-B4B1-30B5719B971A}" type="presParOf" srcId="{84A6AD33-E2B3-4277-8856-CD5855EF4D63}" destId="{A753DC28-136D-45FB-B637-37DCF43B5DFB}" srcOrd="4" destOrd="0" presId="urn:microsoft.com/office/officeart/2008/layout/NameandTitleOrganizationalChart"/>
    <dgm:cxn modelId="{FB409C19-18B5-4739-B0E1-A041B550D0FE}" type="presParOf" srcId="{84A6AD33-E2B3-4277-8856-CD5855EF4D63}" destId="{D7017915-ED24-40B2-93D9-92AF92C68291}" srcOrd="5" destOrd="0" presId="urn:microsoft.com/office/officeart/2008/layout/NameandTitleOrganizationalChart"/>
    <dgm:cxn modelId="{170E157D-7498-45F1-A757-F0D6BFF284D7}" type="presParOf" srcId="{D7017915-ED24-40B2-93D9-92AF92C68291}" destId="{436F66A5-BAD8-4403-9F7D-086352578B01}" srcOrd="0" destOrd="0" presId="urn:microsoft.com/office/officeart/2008/layout/NameandTitleOrganizationalChart"/>
    <dgm:cxn modelId="{9AE5BE71-90E5-4769-B7E3-64F8648ACE17}" type="presParOf" srcId="{436F66A5-BAD8-4403-9F7D-086352578B01}" destId="{A45F5687-F72B-40BF-9528-DE3AE3EDA0A1}" srcOrd="0" destOrd="0" presId="urn:microsoft.com/office/officeart/2008/layout/NameandTitleOrganizationalChart"/>
    <dgm:cxn modelId="{D5987B03-329B-4C5D-A06D-08737FDB2133}" type="presParOf" srcId="{436F66A5-BAD8-4403-9F7D-086352578B01}" destId="{3FDDBC7F-73A9-4A9E-8DBA-C7743C178C34}" srcOrd="1" destOrd="0" presId="urn:microsoft.com/office/officeart/2008/layout/NameandTitleOrganizationalChart"/>
    <dgm:cxn modelId="{CC5E9730-2A11-4889-8044-32CD50DB8EBB}" type="presParOf" srcId="{436F66A5-BAD8-4403-9F7D-086352578B01}" destId="{7D601D75-62D8-477F-A378-68A826BB0BBC}" srcOrd="2" destOrd="0" presId="urn:microsoft.com/office/officeart/2008/layout/NameandTitleOrganizationalChart"/>
    <dgm:cxn modelId="{A29FDFC3-E5FD-42C6-8D80-7B4271DE0A28}" type="presParOf" srcId="{D7017915-ED24-40B2-93D9-92AF92C68291}" destId="{F9D75C3F-9B06-4BCC-B87E-2ABFE4305FDA}" srcOrd="1" destOrd="0" presId="urn:microsoft.com/office/officeart/2008/layout/NameandTitleOrganizationalChart"/>
    <dgm:cxn modelId="{6EA5AEB2-C13B-49E2-BDEF-E4BC67EE6FE6}" type="presParOf" srcId="{F9D75C3F-9B06-4BCC-B87E-2ABFE4305FDA}" destId="{9299E5DE-9CC3-47D3-B7ED-41B2F57712B9}" srcOrd="0" destOrd="0" presId="urn:microsoft.com/office/officeart/2008/layout/NameandTitleOrganizationalChart"/>
    <dgm:cxn modelId="{9F40C5D1-ED3A-463F-8CB2-FBC4D8AA12FF}" type="presParOf" srcId="{F9D75C3F-9B06-4BCC-B87E-2ABFE4305FDA}" destId="{6489D5F6-F90C-455A-A49B-8E28D7A2896D}" srcOrd="1" destOrd="0" presId="urn:microsoft.com/office/officeart/2008/layout/NameandTitleOrganizationalChart"/>
    <dgm:cxn modelId="{E2450C68-2AEB-424A-8A3B-38374A6389C9}" type="presParOf" srcId="{6489D5F6-F90C-455A-A49B-8E28D7A2896D}" destId="{90B88160-14A6-4DD6-8B7D-9CDA7E9E66E8}" srcOrd="0" destOrd="0" presId="urn:microsoft.com/office/officeart/2008/layout/NameandTitleOrganizationalChart"/>
    <dgm:cxn modelId="{7B3CEEC4-2FAC-41FE-8447-2F644F1E2700}" type="presParOf" srcId="{90B88160-14A6-4DD6-8B7D-9CDA7E9E66E8}" destId="{1D178C40-2D4B-4B3C-A7B4-B9E362F5E1E9}" srcOrd="0" destOrd="0" presId="urn:microsoft.com/office/officeart/2008/layout/NameandTitleOrganizationalChart"/>
    <dgm:cxn modelId="{C46C1066-2DC6-40C0-9A13-DAF597C9C4CC}" type="presParOf" srcId="{90B88160-14A6-4DD6-8B7D-9CDA7E9E66E8}" destId="{2032B803-49CE-42EB-93BB-0A01EDEB23EA}" srcOrd="1" destOrd="0" presId="urn:microsoft.com/office/officeart/2008/layout/NameandTitleOrganizationalChart"/>
    <dgm:cxn modelId="{DF417530-9A59-4DDF-9187-5253FE00AAAD}" type="presParOf" srcId="{90B88160-14A6-4DD6-8B7D-9CDA7E9E66E8}" destId="{10897B4D-3413-4B4F-829D-0FE644F308B6}" srcOrd="2" destOrd="0" presId="urn:microsoft.com/office/officeart/2008/layout/NameandTitleOrganizationalChart"/>
    <dgm:cxn modelId="{93092EAD-7CDF-46B8-B06D-55F7C27B8D01}" type="presParOf" srcId="{6489D5F6-F90C-455A-A49B-8E28D7A2896D}" destId="{7969460D-5492-4D90-B249-C4EBF9BFD213}" srcOrd="1" destOrd="0" presId="urn:microsoft.com/office/officeart/2008/layout/NameandTitleOrganizationalChart"/>
    <dgm:cxn modelId="{D8B07836-6EAC-4E64-97A7-BDA0DC1409CF}" type="presParOf" srcId="{6489D5F6-F90C-455A-A49B-8E28D7A2896D}" destId="{3039A16E-FD65-46DB-8FC0-B2B3BBD89019}" srcOrd="2" destOrd="0" presId="urn:microsoft.com/office/officeart/2008/layout/NameandTitleOrganizationalChart"/>
    <dgm:cxn modelId="{C22D46EE-A1ED-48F5-B180-C83298CF23F8}" type="presParOf" srcId="{F9D75C3F-9B06-4BCC-B87E-2ABFE4305FDA}" destId="{B4DBB4E7-70A7-4044-9360-08C5896292A9}" srcOrd="2" destOrd="0" presId="urn:microsoft.com/office/officeart/2008/layout/NameandTitleOrganizationalChart"/>
    <dgm:cxn modelId="{8EABAAF0-07AC-4714-B904-98ED09C0526D}" type="presParOf" srcId="{F9D75C3F-9B06-4BCC-B87E-2ABFE4305FDA}" destId="{F65859BD-9A63-4F0D-B2FD-0D425EA229C4}" srcOrd="3" destOrd="0" presId="urn:microsoft.com/office/officeart/2008/layout/NameandTitleOrganizationalChart"/>
    <dgm:cxn modelId="{A30899A6-9F0E-49B2-AFA4-38272ED0749E}" type="presParOf" srcId="{F65859BD-9A63-4F0D-B2FD-0D425EA229C4}" destId="{EE16F4A9-A614-4548-BDAF-6B50380FC966}" srcOrd="0" destOrd="0" presId="urn:microsoft.com/office/officeart/2008/layout/NameandTitleOrganizationalChart"/>
    <dgm:cxn modelId="{37FAC0A1-DE61-46B9-B84F-1E26221298B4}" type="presParOf" srcId="{EE16F4A9-A614-4548-BDAF-6B50380FC966}" destId="{054940C6-CCF0-4654-AF89-5461A8D77559}" srcOrd="0" destOrd="0" presId="urn:microsoft.com/office/officeart/2008/layout/NameandTitleOrganizationalChart"/>
    <dgm:cxn modelId="{86D7F0AD-BD03-43E8-BFE2-685E86709E7B}" type="presParOf" srcId="{EE16F4A9-A614-4548-BDAF-6B50380FC966}" destId="{16CB1D82-5E94-4794-B9C9-F83A0EB0C973}" srcOrd="1" destOrd="0" presId="urn:microsoft.com/office/officeart/2008/layout/NameandTitleOrganizationalChart"/>
    <dgm:cxn modelId="{EB333561-1666-415B-B418-7F9F70A6EE4A}" type="presParOf" srcId="{EE16F4A9-A614-4548-BDAF-6B50380FC966}" destId="{11CEAEFF-CB31-4A21-A57E-AB2F8D910709}" srcOrd="2" destOrd="0" presId="urn:microsoft.com/office/officeart/2008/layout/NameandTitleOrganizationalChart"/>
    <dgm:cxn modelId="{B08828D9-FB27-49C7-8B75-792CEE67EE8F}" type="presParOf" srcId="{F65859BD-9A63-4F0D-B2FD-0D425EA229C4}" destId="{61CF1E90-6455-48FC-B0B4-C75489B02376}" srcOrd="1" destOrd="0" presId="urn:microsoft.com/office/officeart/2008/layout/NameandTitleOrganizationalChart"/>
    <dgm:cxn modelId="{E0B07880-E0E4-4D3F-A461-849009969C1E}" type="presParOf" srcId="{F65859BD-9A63-4F0D-B2FD-0D425EA229C4}" destId="{233BA3C1-A8D4-4BD1-A6E7-D6EF29E082D1}" srcOrd="2" destOrd="0" presId="urn:microsoft.com/office/officeart/2008/layout/NameandTitleOrganizationalChart"/>
    <dgm:cxn modelId="{B7A074DF-A90C-42E4-B92A-3A2C8039CF18}" type="presParOf" srcId="{D7017915-ED24-40B2-93D9-92AF92C68291}" destId="{40A05367-EB98-43F5-A032-A98A2C606418}" srcOrd="2" destOrd="0" presId="urn:microsoft.com/office/officeart/2008/layout/NameandTitleOrganizationalChart"/>
    <dgm:cxn modelId="{DF5A7F8B-F2F1-4B23-9B6C-EC308A1CF0E2}" type="presParOf" srcId="{FC5990FE-AE06-40AD-9D27-DC40478AB960}" destId="{B353FC23-E2EA-4DB8-B376-EC5F2FC1162C}" srcOrd="2" destOrd="0" presId="urn:microsoft.com/office/officeart/2008/layout/NameandTitleOrganizationalChart"/>
    <dgm:cxn modelId="{84E36D1D-523C-4DEA-96F2-2254EDA26932}" type="presParOf" srcId="{676F34DC-74E8-4808-9264-FC6796BC838D}" destId="{1D924022-DABD-4A89-B4C5-F62CB7ADAAEC}" srcOrd="2" destOrd="0" presId="urn:microsoft.com/office/officeart/2008/layout/NameandTitleOrganizationalChart"/>
    <dgm:cxn modelId="{10D2EE74-37DA-405F-97A3-BD4EF7CD17CC}" type="presParOf" srcId="{676F34DC-74E8-4808-9264-FC6796BC838D}" destId="{F3FA049B-E084-406A-98D2-8AF3578D71B2}" srcOrd="3" destOrd="0" presId="urn:microsoft.com/office/officeart/2008/layout/NameandTitleOrganizationalChart"/>
    <dgm:cxn modelId="{F469A84D-5BE8-4BC8-9DAF-08BFF6059BB5}" type="presParOf" srcId="{F3FA049B-E084-406A-98D2-8AF3578D71B2}" destId="{866A32B6-6843-4C83-BEBE-EE627EA6BDF6}" srcOrd="0" destOrd="0" presId="urn:microsoft.com/office/officeart/2008/layout/NameandTitleOrganizationalChart"/>
    <dgm:cxn modelId="{A0D46BA7-4518-4E53-9955-5E2817E6FD5B}" type="presParOf" srcId="{866A32B6-6843-4C83-BEBE-EE627EA6BDF6}" destId="{485AE176-BB8A-4E37-B79F-3181CAF18C5C}" srcOrd="0" destOrd="0" presId="urn:microsoft.com/office/officeart/2008/layout/NameandTitleOrganizationalChart"/>
    <dgm:cxn modelId="{3D9698F1-4282-40C3-B414-9CD1A1072B20}" type="presParOf" srcId="{866A32B6-6843-4C83-BEBE-EE627EA6BDF6}" destId="{CC284030-FB80-4810-9893-AAAE8496113E}" srcOrd="1" destOrd="0" presId="urn:microsoft.com/office/officeart/2008/layout/NameandTitleOrganizationalChart"/>
    <dgm:cxn modelId="{43D4EE13-61CF-40C0-8D0B-0E29211671BA}" type="presParOf" srcId="{866A32B6-6843-4C83-BEBE-EE627EA6BDF6}" destId="{0E4ED690-F5DF-432E-AAC4-49CD1DD04F99}" srcOrd="2" destOrd="0" presId="urn:microsoft.com/office/officeart/2008/layout/NameandTitleOrganizationalChart"/>
    <dgm:cxn modelId="{F5135758-FD55-4BF8-8407-F9A840ECE6D3}" type="presParOf" srcId="{F3FA049B-E084-406A-98D2-8AF3578D71B2}" destId="{F9D12B95-21C2-4D1C-B9E7-4290F48BEB30}" srcOrd="1" destOrd="0" presId="urn:microsoft.com/office/officeart/2008/layout/NameandTitleOrganizationalChart"/>
    <dgm:cxn modelId="{A66384BA-8A9B-45E5-98AA-343A0576E9A2}" type="presParOf" srcId="{F9D12B95-21C2-4D1C-B9E7-4290F48BEB30}" destId="{1E727BA4-00F2-438D-A321-BA1C83237335}" srcOrd="0" destOrd="0" presId="urn:microsoft.com/office/officeart/2008/layout/NameandTitleOrganizationalChart"/>
    <dgm:cxn modelId="{72975235-19D2-40A0-A806-1AFD20280FDE}" type="presParOf" srcId="{F9D12B95-21C2-4D1C-B9E7-4290F48BEB30}" destId="{D462BFA9-0169-4A24-B879-2A291C35A125}" srcOrd="1" destOrd="0" presId="urn:microsoft.com/office/officeart/2008/layout/NameandTitleOrganizationalChart"/>
    <dgm:cxn modelId="{B9CD563D-8045-412A-AC43-F029C31B3E53}" type="presParOf" srcId="{D462BFA9-0169-4A24-B879-2A291C35A125}" destId="{E8293B82-822B-44ED-BC07-A5F5EA231BE9}" srcOrd="0" destOrd="0" presId="urn:microsoft.com/office/officeart/2008/layout/NameandTitleOrganizationalChart"/>
    <dgm:cxn modelId="{F4DA01B7-ED89-4183-8EC5-ACF4403A2DFC}" type="presParOf" srcId="{E8293B82-822B-44ED-BC07-A5F5EA231BE9}" destId="{E108EDE1-9806-4E08-9F13-6F403D230357}" srcOrd="0" destOrd="0" presId="urn:microsoft.com/office/officeart/2008/layout/NameandTitleOrganizationalChart"/>
    <dgm:cxn modelId="{5D4A2A14-3FF9-4CC2-8AB2-DF6613F672A9}" type="presParOf" srcId="{E8293B82-822B-44ED-BC07-A5F5EA231BE9}" destId="{1E8AC947-0398-47D6-BB84-93507F55BC1F}" srcOrd="1" destOrd="0" presId="urn:microsoft.com/office/officeart/2008/layout/NameandTitleOrganizationalChart"/>
    <dgm:cxn modelId="{C51DFF7D-1B06-45DA-A1C2-4EBAA1D55245}" type="presParOf" srcId="{E8293B82-822B-44ED-BC07-A5F5EA231BE9}" destId="{C58D456C-A05A-4A08-B933-B94948D313EE}" srcOrd="2" destOrd="0" presId="urn:microsoft.com/office/officeart/2008/layout/NameandTitleOrganizationalChart"/>
    <dgm:cxn modelId="{98F86176-A4CB-4F09-913E-939EA80D7838}" type="presParOf" srcId="{D462BFA9-0169-4A24-B879-2A291C35A125}" destId="{00CE724F-EC50-43D4-A5B3-66D85BC31B5A}" srcOrd="1" destOrd="0" presId="urn:microsoft.com/office/officeart/2008/layout/NameandTitleOrganizationalChart"/>
    <dgm:cxn modelId="{97A6FDA7-8ABC-437A-BF3A-13CD190277B1}" type="presParOf" srcId="{D462BFA9-0169-4A24-B879-2A291C35A125}" destId="{7F7678FF-2153-4C20-82CB-DEA815FAF2B1}" srcOrd="2" destOrd="0" presId="urn:microsoft.com/office/officeart/2008/layout/NameandTitleOrganizationalChart"/>
    <dgm:cxn modelId="{D19C3069-F77D-4B77-9A88-DE5531C2E16B}" type="presParOf" srcId="{F9D12B95-21C2-4D1C-B9E7-4290F48BEB30}" destId="{D1940A58-B15A-4D39-931F-68164216E544}" srcOrd="2" destOrd="0" presId="urn:microsoft.com/office/officeart/2008/layout/NameandTitleOrganizationalChart"/>
    <dgm:cxn modelId="{4D35B609-5D43-455E-9177-873D0CA53CD0}" type="presParOf" srcId="{F9D12B95-21C2-4D1C-B9E7-4290F48BEB30}" destId="{D0BE7F2C-759C-4D7A-9FA6-0BD2E6F2EDBE}" srcOrd="3" destOrd="0" presId="urn:microsoft.com/office/officeart/2008/layout/NameandTitleOrganizationalChart"/>
    <dgm:cxn modelId="{9E160031-815C-48CA-95FA-9A7CBCDDD53F}" type="presParOf" srcId="{D0BE7F2C-759C-4D7A-9FA6-0BD2E6F2EDBE}" destId="{0A49F602-83E2-4661-99CD-E9D3C0E2E1DD}" srcOrd="0" destOrd="0" presId="urn:microsoft.com/office/officeart/2008/layout/NameandTitleOrganizationalChart"/>
    <dgm:cxn modelId="{C84A50FA-2A37-46D2-A409-7BF2C3FE1CBF}" type="presParOf" srcId="{0A49F602-83E2-4661-99CD-E9D3C0E2E1DD}" destId="{B812B3FC-2676-4A96-A8BC-ACDF4C6F772F}" srcOrd="0" destOrd="0" presId="urn:microsoft.com/office/officeart/2008/layout/NameandTitleOrganizationalChart"/>
    <dgm:cxn modelId="{68625749-E1F8-4D65-AD3A-ADED087EAE6D}" type="presParOf" srcId="{0A49F602-83E2-4661-99CD-E9D3C0E2E1DD}" destId="{1365D868-ED93-49A8-A766-4DB2084238F6}" srcOrd="1" destOrd="0" presId="urn:microsoft.com/office/officeart/2008/layout/NameandTitleOrganizationalChart"/>
    <dgm:cxn modelId="{BAB568DD-F08C-4C5A-8899-98B0B73C518A}" type="presParOf" srcId="{0A49F602-83E2-4661-99CD-E9D3C0E2E1DD}" destId="{E3537335-94A1-4F38-A705-6C9CC075AE89}" srcOrd="2" destOrd="0" presId="urn:microsoft.com/office/officeart/2008/layout/NameandTitleOrganizationalChart"/>
    <dgm:cxn modelId="{AE3610B6-D489-42DD-A2C8-3011E18B6590}" type="presParOf" srcId="{D0BE7F2C-759C-4D7A-9FA6-0BD2E6F2EDBE}" destId="{FEC0988E-0D69-4E67-8A0F-CEDCB39966ED}" srcOrd="1" destOrd="0" presId="urn:microsoft.com/office/officeart/2008/layout/NameandTitleOrganizationalChart"/>
    <dgm:cxn modelId="{B6A86AAE-41FF-40D6-89B4-6D5B256A61FA}" type="presParOf" srcId="{D0BE7F2C-759C-4D7A-9FA6-0BD2E6F2EDBE}" destId="{5FB59A46-AD74-4630-AF5F-B94A0D59137C}" srcOrd="2" destOrd="0" presId="urn:microsoft.com/office/officeart/2008/layout/NameandTitleOrganizationalChart"/>
    <dgm:cxn modelId="{C756D6A0-1AAA-43A0-B185-6FE6FC8F2FE1}" type="presParOf" srcId="{F9D12B95-21C2-4D1C-B9E7-4290F48BEB30}" destId="{42936D74-ACA1-43D8-B8F0-D481D9A24703}" srcOrd="4" destOrd="0" presId="urn:microsoft.com/office/officeart/2008/layout/NameandTitleOrganizationalChart"/>
    <dgm:cxn modelId="{7B1DA8D7-9E9A-4E0A-ADD7-B65931AE307E}" type="presParOf" srcId="{F9D12B95-21C2-4D1C-B9E7-4290F48BEB30}" destId="{EF53021C-3E4A-4546-910E-433AAB418D80}" srcOrd="5" destOrd="0" presId="urn:microsoft.com/office/officeart/2008/layout/NameandTitleOrganizationalChart"/>
    <dgm:cxn modelId="{225FBAA5-79EB-48C4-8E6A-28C140655212}" type="presParOf" srcId="{EF53021C-3E4A-4546-910E-433AAB418D80}" destId="{812781B7-47CD-4BA9-97C2-E1EE3854120B}" srcOrd="0" destOrd="0" presId="urn:microsoft.com/office/officeart/2008/layout/NameandTitleOrganizationalChart"/>
    <dgm:cxn modelId="{091BC900-237E-497D-AD46-9EF3542C4BEB}" type="presParOf" srcId="{812781B7-47CD-4BA9-97C2-E1EE3854120B}" destId="{459A3CB3-D1F7-4DC8-9BFC-E10B8DFB31E0}" srcOrd="0" destOrd="0" presId="urn:microsoft.com/office/officeart/2008/layout/NameandTitleOrganizationalChart"/>
    <dgm:cxn modelId="{3502FE21-63FB-48A5-8CD9-DBE8713953AD}" type="presParOf" srcId="{812781B7-47CD-4BA9-97C2-E1EE3854120B}" destId="{757BE7AE-0A63-4911-9C07-38C10D4A2441}" srcOrd="1" destOrd="0" presId="urn:microsoft.com/office/officeart/2008/layout/NameandTitleOrganizationalChart"/>
    <dgm:cxn modelId="{AD697172-C4E2-462B-A4AF-2F5AC303BB35}" type="presParOf" srcId="{812781B7-47CD-4BA9-97C2-E1EE3854120B}" destId="{A31D4D2B-6831-42E6-8C20-E1AA8D4CA9CD}" srcOrd="2" destOrd="0" presId="urn:microsoft.com/office/officeart/2008/layout/NameandTitleOrganizationalChart"/>
    <dgm:cxn modelId="{4F0CADF1-5832-41A8-9E57-284C3EA6C7D3}" type="presParOf" srcId="{EF53021C-3E4A-4546-910E-433AAB418D80}" destId="{184FBBFC-586B-4831-AAEA-DE727184F44E}" srcOrd="1" destOrd="0" presId="urn:microsoft.com/office/officeart/2008/layout/NameandTitleOrganizationalChart"/>
    <dgm:cxn modelId="{5BAFC9F0-D8F1-46C0-B25E-D00858F8CE28}" type="presParOf" srcId="{EF53021C-3E4A-4546-910E-433AAB418D80}" destId="{B2F0030C-8FE5-48AB-A713-8C69BE629807}" srcOrd="2" destOrd="0" presId="urn:microsoft.com/office/officeart/2008/layout/NameandTitleOrganizationalChart"/>
    <dgm:cxn modelId="{9E790B6C-4939-4B8C-9467-9A3A896F1E7A}" type="presParOf" srcId="{F3FA049B-E084-406A-98D2-8AF3578D71B2}" destId="{991CDC31-BC2E-4F58-BBD2-7B68EDE5B6BB}" srcOrd="2" destOrd="0" presId="urn:microsoft.com/office/officeart/2008/layout/NameandTitleOrganizationalChart"/>
  </dgm:cxnLst>
  <dgm:bg>
    <a:noFill/>
  </dgm:bg>
  <dgm:whole>
    <a:ln>
      <a:solidFill>
        <a:srgbClr val="58C65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E59051-4254-4D6F-B125-84D93F5DE359}"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en-US"/>
        </a:p>
      </dgm:t>
    </dgm:pt>
    <dgm:pt modelId="{7C4B16BA-2112-4692-B372-BBDE914C7942}">
      <dgm:prSet phldrT="[Text]" custT="1"/>
      <dgm:spPr>
        <a:solidFill>
          <a:schemeClr val="bg1">
            <a:lumMod val="95000"/>
          </a:schemeClr>
        </a:solidFill>
      </dgm:spPr>
      <dgm:t>
        <a:bodyPr/>
        <a:lstStyle/>
        <a:p>
          <a:r>
            <a:rPr lang="en-US" sz="1600" dirty="0"/>
            <a:t>Non- productive infection have </a:t>
          </a:r>
          <a:r>
            <a:rPr lang="en-US" sz="1600" dirty="0">
              <a:solidFill>
                <a:srgbClr val="FF0000"/>
              </a:solidFill>
            </a:rPr>
            <a:t>two</a:t>
          </a:r>
          <a:r>
            <a:rPr lang="en-US" sz="1600" dirty="0"/>
            <a:t> types </a:t>
          </a:r>
        </a:p>
      </dgm:t>
    </dgm:pt>
    <dgm:pt modelId="{2C273424-3699-41B4-AA50-1D71A0BC432C}" type="parTrans" cxnId="{27C01849-BA82-4AE8-BA6E-81085E49B56A}">
      <dgm:prSet/>
      <dgm:spPr/>
      <dgm:t>
        <a:bodyPr/>
        <a:lstStyle/>
        <a:p>
          <a:endParaRPr lang="en-US"/>
        </a:p>
      </dgm:t>
    </dgm:pt>
    <dgm:pt modelId="{447F0214-6D37-477C-A435-9DAB26F7FEF5}" type="sibTrans" cxnId="{27C01849-BA82-4AE8-BA6E-81085E49B56A}">
      <dgm:prSet/>
      <dgm:spPr/>
      <dgm:t>
        <a:bodyPr/>
        <a:lstStyle/>
        <a:p>
          <a:endParaRPr lang="en-US"/>
        </a:p>
      </dgm:t>
    </dgm:pt>
    <dgm:pt modelId="{F2DA55FC-04D1-475A-A41D-787F2AEEFF4C}">
      <dgm:prSet phldrT="[Text]" custT="1"/>
      <dgm:spPr/>
      <dgm:t>
        <a:bodyPr/>
        <a:lstStyle/>
        <a:p>
          <a:pPr marL="0" lvl="0" algn="l" defTabSz="711200">
            <a:lnSpc>
              <a:spcPct val="90000"/>
            </a:lnSpc>
            <a:spcBef>
              <a:spcPct val="0"/>
            </a:spcBef>
            <a:spcAft>
              <a:spcPct val="35000"/>
            </a:spcAft>
            <a:buNone/>
          </a:pPr>
          <a:r>
            <a:rPr lang="en-US" sz="1600" dirty="0">
              <a:solidFill>
                <a:srgbClr val="FF0000"/>
              </a:solidFill>
            </a:rPr>
            <a:t>Transformation</a:t>
          </a:r>
          <a:r>
            <a:rPr lang="en-US" sz="1600" dirty="0"/>
            <a:t> :Cause tumor in animals &amp; Human and can transform cell </a:t>
          </a:r>
          <a:r>
            <a:rPr lang="en-US" sz="1600" dirty="0" err="1"/>
            <a:t>culture</a:t>
          </a:r>
          <a:r>
            <a:rPr lang="en-US" sz="1600" dirty="0" err="1">
              <a:solidFill>
                <a:srgbClr val="FF0000"/>
              </a:solidFill>
            </a:rPr>
            <a:t>Ex</a:t>
          </a:r>
          <a:r>
            <a:rPr lang="en-US" sz="1600" dirty="0">
              <a:solidFill>
                <a:srgbClr val="FF0000"/>
              </a:solidFill>
            </a:rPr>
            <a:t> ; EBV, HPV and HTLV</a:t>
          </a:r>
        </a:p>
        <a:p>
          <a:pPr marL="0" lvl="0" algn="l" defTabSz="711200">
            <a:lnSpc>
              <a:spcPct val="90000"/>
            </a:lnSpc>
            <a:spcBef>
              <a:spcPct val="0"/>
            </a:spcBef>
            <a:spcAft>
              <a:spcPct val="35000"/>
            </a:spcAft>
            <a:buNone/>
          </a:pPr>
          <a:endParaRPr lang="en-US" sz="1600" dirty="0"/>
        </a:p>
      </dgm:t>
    </dgm:pt>
    <dgm:pt modelId="{436735D8-7DF3-4ADE-A2E9-202DFA5D5065}" type="parTrans" cxnId="{B0399802-A4A9-4E03-9C08-C6B07517B13B}">
      <dgm:prSet/>
      <dgm:spPr/>
      <dgm:t>
        <a:bodyPr/>
        <a:lstStyle/>
        <a:p>
          <a:endParaRPr lang="en-US"/>
        </a:p>
      </dgm:t>
    </dgm:pt>
    <dgm:pt modelId="{536E8EEA-5EB9-43DA-BBB7-70DCB8B80660}" type="sibTrans" cxnId="{B0399802-A4A9-4E03-9C08-C6B07517B13B}">
      <dgm:prSet/>
      <dgm:spPr/>
      <dgm:t>
        <a:bodyPr/>
        <a:lstStyle/>
        <a:p>
          <a:endParaRPr lang="en-US"/>
        </a:p>
      </dgm:t>
    </dgm:pt>
    <dgm:pt modelId="{BB359D8D-32EF-437A-975D-29BE75B38038}">
      <dgm:prSet custT="1"/>
      <dgm:spPr/>
      <dgm:t>
        <a:bodyPr/>
        <a:lstStyle/>
        <a:p>
          <a:pPr algn="l"/>
          <a:r>
            <a:rPr lang="en-US" sz="1600" dirty="0">
              <a:solidFill>
                <a:srgbClr val="FF0000"/>
              </a:solidFill>
            </a:rPr>
            <a:t>Latent infection </a:t>
          </a:r>
          <a:r>
            <a:rPr lang="en-US" sz="1600" dirty="0"/>
            <a:t>: Persistent infection because (there is limited expression of viral genes) </a:t>
          </a:r>
          <a:r>
            <a:rPr lang="en-US" sz="1600" dirty="0">
              <a:solidFill>
                <a:srgbClr val="FF0000"/>
              </a:solidFill>
            </a:rPr>
            <a:t>Ex: HSV </a:t>
          </a:r>
        </a:p>
      </dgm:t>
    </dgm:pt>
    <dgm:pt modelId="{12B75DC2-6776-4D56-AB78-4307C8F83A0C}" type="sibTrans" cxnId="{E0157BAD-C59C-4104-9336-2BE6D2CE29CA}">
      <dgm:prSet/>
      <dgm:spPr/>
      <dgm:t>
        <a:bodyPr/>
        <a:lstStyle/>
        <a:p>
          <a:endParaRPr lang="en-US"/>
        </a:p>
      </dgm:t>
    </dgm:pt>
    <dgm:pt modelId="{31544642-0359-4B56-B2C3-6F7E50D47E24}" type="parTrans" cxnId="{E0157BAD-C59C-4104-9336-2BE6D2CE29CA}">
      <dgm:prSet/>
      <dgm:spPr/>
      <dgm:t>
        <a:bodyPr/>
        <a:lstStyle/>
        <a:p>
          <a:endParaRPr lang="en-US"/>
        </a:p>
      </dgm:t>
    </dgm:pt>
    <dgm:pt modelId="{151E0C96-AF11-440C-800C-229249A8E24C}" type="pres">
      <dgm:prSet presAssocID="{E7E59051-4254-4D6F-B125-84D93F5DE359}" presName="diagram" presStyleCnt="0">
        <dgm:presLayoutVars>
          <dgm:chPref val="1"/>
          <dgm:dir/>
          <dgm:animOne val="branch"/>
          <dgm:animLvl val="lvl"/>
          <dgm:resizeHandles val="exact"/>
        </dgm:presLayoutVars>
      </dgm:prSet>
      <dgm:spPr/>
    </dgm:pt>
    <dgm:pt modelId="{5519486B-A30B-4035-8F58-F4C65AAA6319}" type="pres">
      <dgm:prSet presAssocID="{7C4B16BA-2112-4692-B372-BBDE914C7942}" presName="root1" presStyleCnt="0"/>
      <dgm:spPr/>
    </dgm:pt>
    <dgm:pt modelId="{D2A3C7A1-BBC8-45C8-9210-AB4981E5BEFC}" type="pres">
      <dgm:prSet presAssocID="{7C4B16BA-2112-4692-B372-BBDE914C7942}" presName="LevelOneTextNode" presStyleLbl="node0" presStyleIdx="0" presStyleCnt="1" custLinFactX="-18900" custLinFactNeighborX="-100000" custLinFactNeighborY="-1840">
        <dgm:presLayoutVars>
          <dgm:chPref val="3"/>
        </dgm:presLayoutVars>
      </dgm:prSet>
      <dgm:spPr/>
    </dgm:pt>
    <dgm:pt modelId="{E30BA622-96EF-4B7A-A454-BEF950D6CAE2}" type="pres">
      <dgm:prSet presAssocID="{7C4B16BA-2112-4692-B372-BBDE914C7942}" presName="level2hierChild" presStyleCnt="0"/>
      <dgm:spPr/>
    </dgm:pt>
    <dgm:pt modelId="{8A11EB3D-FED5-492B-B7FD-3E8A1F8B8918}" type="pres">
      <dgm:prSet presAssocID="{31544642-0359-4B56-B2C3-6F7E50D47E24}" presName="conn2-1" presStyleLbl="parChTrans1D2" presStyleIdx="0" presStyleCnt="2"/>
      <dgm:spPr/>
    </dgm:pt>
    <dgm:pt modelId="{8CA5AF65-75BF-4617-A3EF-681D91C34011}" type="pres">
      <dgm:prSet presAssocID="{31544642-0359-4B56-B2C3-6F7E50D47E24}" presName="connTx" presStyleLbl="parChTrans1D2" presStyleIdx="0" presStyleCnt="2"/>
      <dgm:spPr/>
    </dgm:pt>
    <dgm:pt modelId="{0CF0EFB7-B9EE-45B7-9BBC-6724F4623B92}" type="pres">
      <dgm:prSet presAssocID="{BB359D8D-32EF-437A-975D-29BE75B38038}" presName="root2" presStyleCnt="0"/>
      <dgm:spPr/>
    </dgm:pt>
    <dgm:pt modelId="{C811289F-E864-45D6-BD9C-26DD260D5673}" type="pres">
      <dgm:prSet presAssocID="{BB359D8D-32EF-437A-975D-29BE75B38038}" presName="LevelTwoTextNode" presStyleLbl="node2" presStyleIdx="0" presStyleCnt="2" custScaleX="299508" custScaleY="74578">
        <dgm:presLayoutVars>
          <dgm:chPref val="3"/>
        </dgm:presLayoutVars>
      </dgm:prSet>
      <dgm:spPr/>
    </dgm:pt>
    <dgm:pt modelId="{308897F6-EF5C-4491-BF4E-D1DCB0A947AE}" type="pres">
      <dgm:prSet presAssocID="{BB359D8D-32EF-437A-975D-29BE75B38038}" presName="level3hierChild" presStyleCnt="0"/>
      <dgm:spPr/>
    </dgm:pt>
    <dgm:pt modelId="{3D22FACD-36CE-4AC2-9747-3C164B1DD80D}" type="pres">
      <dgm:prSet presAssocID="{436735D8-7DF3-4ADE-A2E9-202DFA5D5065}" presName="conn2-1" presStyleLbl="parChTrans1D2" presStyleIdx="1" presStyleCnt="2"/>
      <dgm:spPr/>
    </dgm:pt>
    <dgm:pt modelId="{269074BE-ED6C-4EDB-B9A0-6CCB32AFB237}" type="pres">
      <dgm:prSet presAssocID="{436735D8-7DF3-4ADE-A2E9-202DFA5D5065}" presName="connTx" presStyleLbl="parChTrans1D2" presStyleIdx="1" presStyleCnt="2"/>
      <dgm:spPr/>
    </dgm:pt>
    <dgm:pt modelId="{E7408FD6-FAEB-4CC7-B544-CC69C43BCD54}" type="pres">
      <dgm:prSet presAssocID="{F2DA55FC-04D1-475A-A41D-787F2AEEFF4C}" presName="root2" presStyleCnt="0"/>
      <dgm:spPr/>
    </dgm:pt>
    <dgm:pt modelId="{9E9F56E4-87CF-4A6D-AAF4-B2A70E978CF4}" type="pres">
      <dgm:prSet presAssocID="{F2DA55FC-04D1-475A-A41D-787F2AEEFF4C}" presName="LevelTwoTextNode" presStyleLbl="node2" presStyleIdx="1" presStyleCnt="2" custScaleX="290673" custScaleY="79650">
        <dgm:presLayoutVars>
          <dgm:chPref val="3"/>
        </dgm:presLayoutVars>
      </dgm:prSet>
      <dgm:spPr/>
    </dgm:pt>
    <dgm:pt modelId="{56625DA6-6B0E-46C4-AD3D-FBE290407B84}" type="pres">
      <dgm:prSet presAssocID="{F2DA55FC-04D1-475A-A41D-787F2AEEFF4C}" presName="level3hierChild" presStyleCnt="0"/>
      <dgm:spPr/>
    </dgm:pt>
  </dgm:ptLst>
  <dgm:cxnLst>
    <dgm:cxn modelId="{611F4C74-9D85-4B96-99D6-0A924DB6A0AF}" type="presOf" srcId="{7C4B16BA-2112-4692-B372-BBDE914C7942}" destId="{D2A3C7A1-BBC8-45C8-9210-AB4981E5BEFC}" srcOrd="0" destOrd="0" presId="urn:microsoft.com/office/officeart/2005/8/layout/hierarchy2"/>
    <dgm:cxn modelId="{160F0CBA-0CCD-4C84-8515-74C15A3C6644}" type="presOf" srcId="{BB359D8D-32EF-437A-975D-29BE75B38038}" destId="{C811289F-E864-45D6-BD9C-26DD260D5673}" srcOrd="0" destOrd="0" presId="urn:microsoft.com/office/officeart/2005/8/layout/hierarchy2"/>
    <dgm:cxn modelId="{6AD6F3B4-7BA3-4D09-97ED-32B2F60646DE}" type="presOf" srcId="{31544642-0359-4B56-B2C3-6F7E50D47E24}" destId="{8A11EB3D-FED5-492B-B7FD-3E8A1F8B8918}" srcOrd="0" destOrd="0" presId="urn:microsoft.com/office/officeart/2005/8/layout/hierarchy2"/>
    <dgm:cxn modelId="{27C01849-BA82-4AE8-BA6E-81085E49B56A}" srcId="{E7E59051-4254-4D6F-B125-84D93F5DE359}" destId="{7C4B16BA-2112-4692-B372-BBDE914C7942}" srcOrd="0" destOrd="0" parTransId="{2C273424-3699-41B4-AA50-1D71A0BC432C}" sibTransId="{447F0214-6D37-477C-A435-9DAB26F7FEF5}"/>
    <dgm:cxn modelId="{A3CE021A-CC90-49FB-B71A-44D1DEBCD136}" type="presOf" srcId="{436735D8-7DF3-4ADE-A2E9-202DFA5D5065}" destId="{3D22FACD-36CE-4AC2-9747-3C164B1DD80D}" srcOrd="0" destOrd="0" presId="urn:microsoft.com/office/officeart/2005/8/layout/hierarchy2"/>
    <dgm:cxn modelId="{91434CC9-EF0E-4C13-AC50-3CAB83A1D526}" type="presOf" srcId="{31544642-0359-4B56-B2C3-6F7E50D47E24}" destId="{8CA5AF65-75BF-4617-A3EF-681D91C34011}" srcOrd="1" destOrd="0" presId="urn:microsoft.com/office/officeart/2005/8/layout/hierarchy2"/>
    <dgm:cxn modelId="{B0399802-A4A9-4E03-9C08-C6B07517B13B}" srcId="{7C4B16BA-2112-4692-B372-BBDE914C7942}" destId="{F2DA55FC-04D1-475A-A41D-787F2AEEFF4C}" srcOrd="1" destOrd="0" parTransId="{436735D8-7DF3-4ADE-A2E9-202DFA5D5065}" sibTransId="{536E8EEA-5EB9-43DA-BBB7-70DCB8B80660}"/>
    <dgm:cxn modelId="{E0157BAD-C59C-4104-9336-2BE6D2CE29CA}" srcId="{7C4B16BA-2112-4692-B372-BBDE914C7942}" destId="{BB359D8D-32EF-437A-975D-29BE75B38038}" srcOrd="0" destOrd="0" parTransId="{31544642-0359-4B56-B2C3-6F7E50D47E24}" sibTransId="{12B75DC2-6776-4D56-AB78-4307C8F83A0C}"/>
    <dgm:cxn modelId="{133341E9-2E0E-4E21-9192-C6559ABB7D94}" type="presOf" srcId="{E7E59051-4254-4D6F-B125-84D93F5DE359}" destId="{151E0C96-AF11-440C-800C-229249A8E24C}" srcOrd="0" destOrd="0" presId="urn:microsoft.com/office/officeart/2005/8/layout/hierarchy2"/>
    <dgm:cxn modelId="{B9A3BEA4-D1F4-4E3B-A2CB-BAD1BAAD1158}" type="presOf" srcId="{F2DA55FC-04D1-475A-A41D-787F2AEEFF4C}" destId="{9E9F56E4-87CF-4A6D-AAF4-B2A70E978CF4}" srcOrd="0" destOrd="0" presId="urn:microsoft.com/office/officeart/2005/8/layout/hierarchy2"/>
    <dgm:cxn modelId="{FD45C0B9-382E-40DD-A760-E01AA4451FD0}" type="presOf" srcId="{436735D8-7DF3-4ADE-A2E9-202DFA5D5065}" destId="{269074BE-ED6C-4EDB-B9A0-6CCB32AFB237}" srcOrd="1" destOrd="0" presId="urn:microsoft.com/office/officeart/2005/8/layout/hierarchy2"/>
    <dgm:cxn modelId="{86CD9A47-807E-41B5-9582-41999EB4DC3B}" type="presParOf" srcId="{151E0C96-AF11-440C-800C-229249A8E24C}" destId="{5519486B-A30B-4035-8F58-F4C65AAA6319}" srcOrd="0" destOrd="0" presId="urn:microsoft.com/office/officeart/2005/8/layout/hierarchy2"/>
    <dgm:cxn modelId="{F3FC0AF4-229D-4B64-99B0-5854AF65369E}" type="presParOf" srcId="{5519486B-A30B-4035-8F58-F4C65AAA6319}" destId="{D2A3C7A1-BBC8-45C8-9210-AB4981E5BEFC}" srcOrd="0" destOrd="0" presId="urn:microsoft.com/office/officeart/2005/8/layout/hierarchy2"/>
    <dgm:cxn modelId="{961000CA-E66A-4209-8E0C-19C5C4FDBA5D}" type="presParOf" srcId="{5519486B-A30B-4035-8F58-F4C65AAA6319}" destId="{E30BA622-96EF-4B7A-A454-BEF950D6CAE2}" srcOrd="1" destOrd="0" presId="urn:microsoft.com/office/officeart/2005/8/layout/hierarchy2"/>
    <dgm:cxn modelId="{8D18A66D-58EE-43DC-9A3A-B8CF612C7A08}" type="presParOf" srcId="{E30BA622-96EF-4B7A-A454-BEF950D6CAE2}" destId="{8A11EB3D-FED5-492B-B7FD-3E8A1F8B8918}" srcOrd="0" destOrd="0" presId="urn:microsoft.com/office/officeart/2005/8/layout/hierarchy2"/>
    <dgm:cxn modelId="{42B44E59-AD6A-4038-BD70-A658A3349774}" type="presParOf" srcId="{8A11EB3D-FED5-492B-B7FD-3E8A1F8B8918}" destId="{8CA5AF65-75BF-4617-A3EF-681D91C34011}" srcOrd="0" destOrd="0" presId="urn:microsoft.com/office/officeart/2005/8/layout/hierarchy2"/>
    <dgm:cxn modelId="{4C8F6B8A-840F-4E0E-A067-B22D3C0DE65B}" type="presParOf" srcId="{E30BA622-96EF-4B7A-A454-BEF950D6CAE2}" destId="{0CF0EFB7-B9EE-45B7-9BBC-6724F4623B92}" srcOrd="1" destOrd="0" presId="urn:microsoft.com/office/officeart/2005/8/layout/hierarchy2"/>
    <dgm:cxn modelId="{0135EF98-96F7-4884-B0D2-2E7949DAE5BA}" type="presParOf" srcId="{0CF0EFB7-B9EE-45B7-9BBC-6724F4623B92}" destId="{C811289F-E864-45D6-BD9C-26DD260D5673}" srcOrd="0" destOrd="0" presId="urn:microsoft.com/office/officeart/2005/8/layout/hierarchy2"/>
    <dgm:cxn modelId="{9909BA2B-8D32-4F60-8745-0EDE88867E80}" type="presParOf" srcId="{0CF0EFB7-B9EE-45B7-9BBC-6724F4623B92}" destId="{308897F6-EF5C-4491-BF4E-D1DCB0A947AE}" srcOrd="1" destOrd="0" presId="urn:microsoft.com/office/officeart/2005/8/layout/hierarchy2"/>
    <dgm:cxn modelId="{B878ABFE-C939-4DFA-B8D8-6283FFEB4C2D}" type="presParOf" srcId="{E30BA622-96EF-4B7A-A454-BEF950D6CAE2}" destId="{3D22FACD-36CE-4AC2-9747-3C164B1DD80D}" srcOrd="2" destOrd="0" presId="urn:microsoft.com/office/officeart/2005/8/layout/hierarchy2"/>
    <dgm:cxn modelId="{4474B2DD-E09A-4899-A36E-8B25AC5E284C}" type="presParOf" srcId="{3D22FACD-36CE-4AC2-9747-3C164B1DD80D}" destId="{269074BE-ED6C-4EDB-B9A0-6CCB32AFB237}" srcOrd="0" destOrd="0" presId="urn:microsoft.com/office/officeart/2005/8/layout/hierarchy2"/>
    <dgm:cxn modelId="{675D2E12-67D6-4B7A-B129-021FFC7A67F9}" type="presParOf" srcId="{E30BA622-96EF-4B7A-A454-BEF950D6CAE2}" destId="{E7408FD6-FAEB-4CC7-B544-CC69C43BCD54}" srcOrd="3" destOrd="0" presId="urn:microsoft.com/office/officeart/2005/8/layout/hierarchy2"/>
    <dgm:cxn modelId="{94385CB9-05D8-4B04-81F8-4C997995B62B}" type="presParOf" srcId="{E7408FD6-FAEB-4CC7-B544-CC69C43BCD54}" destId="{9E9F56E4-87CF-4A6D-AAF4-B2A70E978CF4}" srcOrd="0" destOrd="0" presId="urn:microsoft.com/office/officeart/2005/8/layout/hierarchy2"/>
    <dgm:cxn modelId="{E5183B74-A33A-4B4E-AE21-631DD1734EFF}" type="presParOf" srcId="{E7408FD6-FAEB-4CC7-B544-CC69C43BCD54}" destId="{56625DA6-6B0E-46C4-AD3D-FBE290407B84}"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93060D-E353-464D-98CE-BCB2DB658BD7}" type="doc">
      <dgm:prSet loTypeId="urn:microsoft.com/office/officeart/2005/8/layout/hChevron3" loCatId="process" qsTypeId="urn:microsoft.com/office/officeart/2005/8/quickstyle/simple2" qsCatId="simple" csTypeId="urn:microsoft.com/office/officeart/2005/8/colors/accent3_1" csCatId="accent3" phldr="1"/>
      <dgm:spPr/>
    </dgm:pt>
    <dgm:pt modelId="{D0FD91BE-B63F-4A4A-9E56-E490D58286AE}">
      <dgm:prSet phldrT="[Text]" custT="1"/>
      <dgm:spPr>
        <a:solidFill>
          <a:schemeClr val="accent1">
            <a:lumMod val="20000"/>
            <a:lumOff val="80000"/>
          </a:schemeClr>
        </a:solidFill>
      </dgm:spPr>
      <dgm:t>
        <a:bodyPr/>
        <a:lstStyle/>
        <a:p>
          <a:pPr algn="l"/>
          <a:r>
            <a:rPr lang="en-US" sz="1800" b="1" dirty="0">
              <a:solidFill>
                <a:schemeClr val="bg1">
                  <a:lumMod val="50000"/>
                </a:schemeClr>
              </a:solidFill>
            </a:rPr>
            <a:t> The virus infects the cell but </a:t>
          </a:r>
        </a:p>
      </dgm:t>
    </dgm:pt>
    <dgm:pt modelId="{FED90631-F1DC-49B0-BB77-EA0100802C6A}" type="parTrans" cxnId="{C5C87397-77BF-45FF-917A-10A9229E1229}">
      <dgm:prSet/>
      <dgm:spPr/>
      <dgm:t>
        <a:bodyPr/>
        <a:lstStyle/>
        <a:p>
          <a:endParaRPr lang="en-US"/>
        </a:p>
      </dgm:t>
    </dgm:pt>
    <dgm:pt modelId="{F2B2F88E-9109-4CBE-AC7C-836F5804F4CA}" type="sibTrans" cxnId="{C5C87397-77BF-45FF-917A-10A9229E1229}">
      <dgm:prSet/>
      <dgm:spPr/>
      <dgm:t>
        <a:bodyPr/>
        <a:lstStyle/>
        <a:p>
          <a:endParaRPr lang="en-US"/>
        </a:p>
      </dgm:t>
    </dgm:pt>
    <dgm:pt modelId="{B3211AC6-DCA3-422C-B9DE-D70C90208CD5}">
      <dgm:prSet phldrT="[Text]" custT="1"/>
      <dgm:spPr>
        <a:solidFill>
          <a:schemeClr val="accent1">
            <a:lumMod val="20000"/>
            <a:lumOff val="80000"/>
          </a:schemeClr>
        </a:solidFill>
      </dgm:spPr>
      <dgm:t>
        <a:bodyPr/>
        <a:lstStyle/>
        <a:p>
          <a:pPr marL="0" lvl="0" indent="0" algn="l" defTabSz="800100">
            <a:lnSpc>
              <a:spcPct val="90000"/>
            </a:lnSpc>
            <a:spcBef>
              <a:spcPct val="0"/>
            </a:spcBef>
            <a:spcAft>
              <a:spcPct val="35000"/>
            </a:spcAft>
            <a:buNone/>
          </a:pPr>
          <a:r>
            <a:rPr lang="en-US" sz="1800" b="1" kern="1200" dirty="0">
              <a:solidFill>
                <a:prstClr val="white">
                  <a:lumMod val="50000"/>
                </a:prstClr>
              </a:solidFill>
              <a:latin typeface="Calibri" panose="020F0502020204030204"/>
              <a:ea typeface="+mn-ea"/>
              <a:cs typeface="+mn-cs"/>
            </a:rPr>
            <a:t>the virus can’t continue its replication cycle</a:t>
          </a:r>
        </a:p>
      </dgm:t>
    </dgm:pt>
    <dgm:pt modelId="{8A109230-6DF1-45A0-B728-D6E0DD019A50}" type="parTrans" cxnId="{8535FB2B-4575-4C4B-9841-7B07640D2E97}">
      <dgm:prSet/>
      <dgm:spPr/>
      <dgm:t>
        <a:bodyPr/>
        <a:lstStyle/>
        <a:p>
          <a:endParaRPr lang="en-US"/>
        </a:p>
      </dgm:t>
    </dgm:pt>
    <dgm:pt modelId="{B354D9B5-AE78-43F9-A021-F0EE27A73342}" type="sibTrans" cxnId="{8535FB2B-4575-4C4B-9841-7B07640D2E97}">
      <dgm:prSet/>
      <dgm:spPr/>
      <dgm:t>
        <a:bodyPr/>
        <a:lstStyle/>
        <a:p>
          <a:endParaRPr lang="en-US"/>
        </a:p>
      </dgm:t>
    </dgm:pt>
    <dgm:pt modelId="{C684083C-9158-4EC8-87F0-79EE5123A711}">
      <dgm:prSet phldrT="[Text]" custT="1"/>
      <dgm:spPr>
        <a:solidFill>
          <a:schemeClr val="accent1">
            <a:lumMod val="20000"/>
            <a:lumOff val="80000"/>
          </a:schemeClr>
        </a:solidFill>
      </dgm:spPr>
      <dgm:t>
        <a:bodyPr/>
        <a:lstStyle/>
        <a:p>
          <a:pPr marL="0" lvl="0" indent="0" algn="l" defTabSz="800100">
            <a:lnSpc>
              <a:spcPct val="90000"/>
            </a:lnSpc>
            <a:spcBef>
              <a:spcPct val="0"/>
            </a:spcBef>
            <a:spcAft>
              <a:spcPct val="35000"/>
            </a:spcAft>
            <a:buNone/>
          </a:pPr>
          <a:r>
            <a:rPr lang="en-US" sz="1800" b="1" kern="1200" dirty="0">
              <a:solidFill>
                <a:prstClr val="white">
                  <a:lumMod val="50000"/>
                </a:prstClr>
              </a:solidFill>
              <a:latin typeface="Calibri" panose="020F0502020204030204"/>
              <a:ea typeface="+mn-ea"/>
              <a:cs typeface="+mn-cs"/>
            </a:rPr>
            <a:t>Thus, no virus progeny is produced. </a:t>
          </a:r>
        </a:p>
      </dgm:t>
    </dgm:pt>
    <dgm:pt modelId="{CCCAA3BE-98F0-4605-A2F4-0E5B4095CEE9}" type="parTrans" cxnId="{6BD2B8F1-C6AA-46B9-BA4E-C76E84DA3173}">
      <dgm:prSet/>
      <dgm:spPr/>
      <dgm:t>
        <a:bodyPr/>
        <a:lstStyle/>
        <a:p>
          <a:endParaRPr lang="en-US"/>
        </a:p>
      </dgm:t>
    </dgm:pt>
    <dgm:pt modelId="{38A0C60B-CA3A-4445-855C-61D3CCAB9A61}" type="sibTrans" cxnId="{6BD2B8F1-C6AA-46B9-BA4E-C76E84DA3173}">
      <dgm:prSet/>
      <dgm:spPr/>
      <dgm:t>
        <a:bodyPr/>
        <a:lstStyle/>
        <a:p>
          <a:endParaRPr lang="en-US"/>
        </a:p>
      </dgm:t>
    </dgm:pt>
    <dgm:pt modelId="{E1147A37-CBAE-4D46-924F-C7FD0A1408D0}" type="pres">
      <dgm:prSet presAssocID="{6393060D-E353-464D-98CE-BCB2DB658BD7}" presName="Name0" presStyleCnt="0">
        <dgm:presLayoutVars>
          <dgm:dir/>
          <dgm:resizeHandles val="exact"/>
        </dgm:presLayoutVars>
      </dgm:prSet>
      <dgm:spPr/>
    </dgm:pt>
    <dgm:pt modelId="{2379C4DC-5987-4CC9-B9F0-037094AFA5E7}" type="pres">
      <dgm:prSet presAssocID="{D0FD91BE-B63F-4A4A-9E56-E490D58286AE}" presName="parTxOnly" presStyleLbl="node1" presStyleIdx="0" presStyleCnt="3" custLinFactNeighborX="1199" custLinFactNeighborY="14927">
        <dgm:presLayoutVars>
          <dgm:bulletEnabled val="1"/>
        </dgm:presLayoutVars>
      </dgm:prSet>
      <dgm:spPr/>
    </dgm:pt>
    <dgm:pt modelId="{3EF35964-078E-4332-BC83-EF2297F609F5}" type="pres">
      <dgm:prSet presAssocID="{F2B2F88E-9109-4CBE-AC7C-836F5804F4CA}" presName="parSpace" presStyleCnt="0"/>
      <dgm:spPr/>
    </dgm:pt>
    <dgm:pt modelId="{47427C90-8175-4630-A0B8-A908EBF4AD60}" type="pres">
      <dgm:prSet presAssocID="{B3211AC6-DCA3-422C-B9DE-D70C90208CD5}" presName="parTxOnly" presStyleLbl="node1" presStyleIdx="1" presStyleCnt="3" custLinFactNeighborX="1771" custLinFactNeighborY="93">
        <dgm:presLayoutVars>
          <dgm:bulletEnabled val="1"/>
        </dgm:presLayoutVars>
      </dgm:prSet>
      <dgm:spPr/>
    </dgm:pt>
    <dgm:pt modelId="{EA4378CE-5201-4456-B960-9B8CD38623CF}" type="pres">
      <dgm:prSet presAssocID="{B354D9B5-AE78-43F9-A021-F0EE27A73342}" presName="parSpace" presStyleCnt="0"/>
      <dgm:spPr/>
    </dgm:pt>
    <dgm:pt modelId="{D8E82526-2974-498C-80AD-6F0D6F4D5831}" type="pres">
      <dgm:prSet presAssocID="{C684083C-9158-4EC8-87F0-79EE5123A711}" presName="parTxOnly" presStyleLbl="node1" presStyleIdx="2" presStyleCnt="3">
        <dgm:presLayoutVars>
          <dgm:bulletEnabled val="1"/>
        </dgm:presLayoutVars>
      </dgm:prSet>
      <dgm:spPr/>
    </dgm:pt>
  </dgm:ptLst>
  <dgm:cxnLst>
    <dgm:cxn modelId="{67232491-1590-4DA9-A2A9-2033B98B694F}" type="presOf" srcId="{6393060D-E353-464D-98CE-BCB2DB658BD7}" destId="{E1147A37-CBAE-4D46-924F-C7FD0A1408D0}" srcOrd="0" destOrd="0" presId="urn:microsoft.com/office/officeart/2005/8/layout/hChevron3"/>
    <dgm:cxn modelId="{B1DA96E5-A05D-4870-B9FB-8B01EE4EB394}" type="presOf" srcId="{B3211AC6-DCA3-422C-B9DE-D70C90208CD5}" destId="{47427C90-8175-4630-A0B8-A908EBF4AD60}" srcOrd="0" destOrd="0" presId="urn:microsoft.com/office/officeart/2005/8/layout/hChevron3"/>
    <dgm:cxn modelId="{6BD2B8F1-C6AA-46B9-BA4E-C76E84DA3173}" srcId="{6393060D-E353-464D-98CE-BCB2DB658BD7}" destId="{C684083C-9158-4EC8-87F0-79EE5123A711}" srcOrd="2" destOrd="0" parTransId="{CCCAA3BE-98F0-4605-A2F4-0E5B4095CEE9}" sibTransId="{38A0C60B-CA3A-4445-855C-61D3CCAB9A61}"/>
    <dgm:cxn modelId="{8535FB2B-4575-4C4B-9841-7B07640D2E97}" srcId="{6393060D-E353-464D-98CE-BCB2DB658BD7}" destId="{B3211AC6-DCA3-422C-B9DE-D70C90208CD5}" srcOrd="1" destOrd="0" parTransId="{8A109230-6DF1-45A0-B728-D6E0DD019A50}" sibTransId="{B354D9B5-AE78-43F9-A021-F0EE27A73342}"/>
    <dgm:cxn modelId="{C5C87397-77BF-45FF-917A-10A9229E1229}" srcId="{6393060D-E353-464D-98CE-BCB2DB658BD7}" destId="{D0FD91BE-B63F-4A4A-9E56-E490D58286AE}" srcOrd="0" destOrd="0" parTransId="{FED90631-F1DC-49B0-BB77-EA0100802C6A}" sibTransId="{F2B2F88E-9109-4CBE-AC7C-836F5804F4CA}"/>
    <dgm:cxn modelId="{A95CD16F-C520-4A76-89E0-5650879779D4}" type="presOf" srcId="{C684083C-9158-4EC8-87F0-79EE5123A711}" destId="{D8E82526-2974-498C-80AD-6F0D6F4D5831}" srcOrd="0" destOrd="0" presId="urn:microsoft.com/office/officeart/2005/8/layout/hChevron3"/>
    <dgm:cxn modelId="{6EB9C340-B0EF-40B3-8C66-9CE764BA7910}" type="presOf" srcId="{D0FD91BE-B63F-4A4A-9E56-E490D58286AE}" destId="{2379C4DC-5987-4CC9-B9F0-037094AFA5E7}" srcOrd="0" destOrd="0" presId="urn:microsoft.com/office/officeart/2005/8/layout/hChevron3"/>
    <dgm:cxn modelId="{C8A270A7-FE4E-4413-9F18-BCE8401F5CA1}" type="presParOf" srcId="{E1147A37-CBAE-4D46-924F-C7FD0A1408D0}" destId="{2379C4DC-5987-4CC9-B9F0-037094AFA5E7}" srcOrd="0" destOrd="0" presId="urn:microsoft.com/office/officeart/2005/8/layout/hChevron3"/>
    <dgm:cxn modelId="{D39463ED-134D-4875-9428-DCA532CD390B}" type="presParOf" srcId="{E1147A37-CBAE-4D46-924F-C7FD0A1408D0}" destId="{3EF35964-078E-4332-BC83-EF2297F609F5}" srcOrd="1" destOrd="0" presId="urn:microsoft.com/office/officeart/2005/8/layout/hChevron3"/>
    <dgm:cxn modelId="{D74D28CF-809D-4A52-ACE0-5D3188B2F750}" type="presParOf" srcId="{E1147A37-CBAE-4D46-924F-C7FD0A1408D0}" destId="{47427C90-8175-4630-A0B8-A908EBF4AD60}" srcOrd="2" destOrd="0" presId="urn:microsoft.com/office/officeart/2005/8/layout/hChevron3"/>
    <dgm:cxn modelId="{3F8CD13A-F46E-4D81-A652-B2D82CE56573}" type="presParOf" srcId="{E1147A37-CBAE-4D46-924F-C7FD0A1408D0}" destId="{EA4378CE-5201-4456-B960-9B8CD38623CF}" srcOrd="3" destOrd="0" presId="urn:microsoft.com/office/officeart/2005/8/layout/hChevron3"/>
    <dgm:cxn modelId="{FCA08B38-61DA-4B39-BFF2-7FC3CB86AEAF}" type="presParOf" srcId="{E1147A37-CBAE-4D46-924F-C7FD0A1408D0}" destId="{D8E82526-2974-498C-80AD-6F0D6F4D583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45DF20-EE28-496A-BD97-69CBE60B42DB}" type="doc">
      <dgm:prSet loTypeId="urn:microsoft.com/office/officeart/2005/8/layout/hChevron3" loCatId="process" qsTypeId="urn:microsoft.com/office/officeart/2005/8/quickstyle/simple2" qsCatId="simple" csTypeId="urn:microsoft.com/office/officeart/2005/8/colors/accent1_1" csCatId="accent1" phldr="1"/>
      <dgm:spPr/>
    </dgm:pt>
    <dgm:pt modelId="{FE0E011F-2FE4-4AF7-86DA-68C993201B1B}">
      <dgm:prSet phldrT="[Text]" custT="1"/>
      <dgm:spPr/>
      <dgm:t>
        <a:bodyPr/>
        <a:lstStyle/>
        <a:p>
          <a:pPr algn="l"/>
          <a:r>
            <a:rPr lang="en-US" sz="2000" b="1" dirty="0"/>
            <a:t>1- Mutation</a:t>
          </a:r>
          <a:r>
            <a:rPr lang="en-US" sz="2000" dirty="0"/>
            <a:t>: viral genome mutation which lead to </a:t>
          </a:r>
          <a:r>
            <a:rPr lang="en-US" sz="2000" b="1" dirty="0"/>
            <a:t>the lost of important function of the virus</a:t>
          </a:r>
          <a:r>
            <a:rPr lang="en-US" sz="2000" dirty="0"/>
            <a:t>, therefore the virus can’t complete its replication cycle. </a:t>
          </a:r>
        </a:p>
      </dgm:t>
    </dgm:pt>
    <dgm:pt modelId="{60FF3BE8-62BB-4427-86F5-1F5D654C6E82}" type="parTrans" cxnId="{6ADB5DEA-0434-4E28-A632-BEBE47A1CCBD}">
      <dgm:prSet/>
      <dgm:spPr/>
      <dgm:t>
        <a:bodyPr/>
        <a:lstStyle/>
        <a:p>
          <a:endParaRPr lang="en-US"/>
        </a:p>
      </dgm:t>
    </dgm:pt>
    <dgm:pt modelId="{62E8C2A4-B339-4AAF-A408-2DCF840335DF}" type="sibTrans" cxnId="{6ADB5DEA-0434-4E28-A632-BEBE47A1CCBD}">
      <dgm:prSet/>
      <dgm:spPr/>
      <dgm:t>
        <a:bodyPr/>
        <a:lstStyle/>
        <a:p>
          <a:endParaRPr lang="en-US"/>
        </a:p>
      </dgm:t>
    </dgm:pt>
    <dgm:pt modelId="{8A2447E0-538A-4B42-BB6F-5F177396109F}" type="pres">
      <dgm:prSet presAssocID="{E645DF20-EE28-496A-BD97-69CBE60B42DB}" presName="Name0" presStyleCnt="0">
        <dgm:presLayoutVars>
          <dgm:dir/>
          <dgm:resizeHandles val="exact"/>
        </dgm:presLayoutVars>
      </dgm:prSet>
      <dgm:spPr/>
    </dgm:pt>
    <dgm:pt modelId="{FF1316C4-7C12-45FC-BEFF-A0979F5829F5}" type="pres">
      <dgm:prSet presAssocID="{FE0E011F-2FE4-4AF7-86DA-68C993201B1B}" presName="parTxOnly" presStyleLbl="node1" presStyleIdx="0" presStyleCnt="1" custScaleX="99964" custScaleY="37237" custLinFactNeighborX="-67" custLinFactNeighborY="-541">
        <dgm:presLayoutVars>
          <dgm:bulletEnabled val="1"/>
        </dgm:presLayoutVars>
      </dgm:prSet>
      <dgm:spPr/>
    </dgm:pt>
  </dgm:ptLst>
  <dgm:cxnLst>
    <dgm:cxn modelId="{6ADB5DEA-0434-4E28-A632-BEBE47A1CCBD}" srcId="{E645DF20-EE28-496A-BD97-69CBE60B42DB}" destId="{FE0E011F-2FE4-4AF7-86DA-68C993201B1B}" srcOrd="0" destOrd="0" parTransId="{60FF3BE8-62BB-4427-86F5-1F5D654C6E82}" sibTransId="{62E8C2A4-B339-4AAF-A408-2DCF840335DF}"/>
    <dgm:cxn modelId="{5593D7F2-ADA6-448E-AEAC-DCFC53955A38}" type="presOf" srcId="{E645DF20-EE28-496A-BD97-69CBE60B42DB}" destId="{8A2447E0-538A-4B42-BB6F-5F177396109F}" srcOrd="0" destOrd="0" presId="urn:microsoft.com/office/officeart/2005/8/layout/hChevron3"/>
    <dgm:cxn modelId="{0B3D185B-0883-4911-AB97-76EB36B57BB3}" type="presOf" srcId="{FE0E011F-2FE4-4AF7-86DA-68C993201B1B}" destId="{FF1316C4-7C12-45FC-BEFF-A0979F5829F5}" srcOrd="0" destOrd="0" presId="urn:microsoft.com/office/officeart/2005/8/layout/hChevron3"/>
    <dgm:cxn modelId="{E0BC0167-1D46-4EE4-96BF-FACA44A4E32F}" type="presParOf" srcId="{8A2447E0-538A-4B42-BB6F-5F177396109F}" destId="{FF1316C4-7C12-45FC-BEFF-A0979F5829F5}" srcOrd="0" destOrd="0" presId="urn:microsoft.com/office/officeart/2005/8/layout/hChevron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45DF20-EE28-496A-BD97-69CBE60B42DB}" type="doc">
      <dgm:prSet loTypeId="urn:microsoft.com/office/officeart/2005/8/layout/hChevron3" loCatId="process" qsTypeId="urn:microsoft.com/office/officeart/2005/8/quickstyle/simple2" qsCatId="simple" csTypeId="urn:microsoft.com/office/officeart/2005/8/colors/accent1_1" csCatId="accent1" phldr="1"/>
      <dgm:spPr/>
    </dgm:pt>
    <dgm:pt modelId="{FE0E011F-2FE4-4AF7-86DA-68C993201B1B}">
      <dgm:prSet phldrT="[Text]" custT="1"/>
      <dgm:spPr/>
      <dgm:t>
        <a:bodyPr/>
        <a:lstStyle/>
        <a:p>
          <a:pPr algn="l"/>
          <a:r>
            <a:rPr lang="en-US" sz="1800" dirty="0"/>
            <a:t>2- </a:t>
          </a:r>
          <a:r>
            <a:rPr lang="en-US" sz="1800" b="1" dirty="0"/>
            <a:t>Production defective interfering particles </a:t>
          </a:r>
          <a:r>
            <a:rPr lang="en-US" sz="1800" dirty="0"/>
            <a:t>: These particles </a:t>
          </a:r>
          <a:r>
            <a:rPr lang="en-US" sz="1800" b="1" dirty="0"/>
            <a:t>are produced during replication </a:t>
          </a:r>
        </a:p>
        <a:p>
          <a:pPr algn="l"/>
          <a:r>
            <a:rPr lang="en-US" sz="1800" dirty="0"/>
            <a:t>of the virus and may have:</a:t>
          </a:r>
        </a:p>
        <a:p>
          <a:pPr algn="l"/>
          <a:r>
            <a:rPr lang="en-US" sz="1800" dirty="0"/>
            <a:t>–mutation in the viral genome. – deletion in the viral genome. –incorrect enzymes.</a:t>
          </a:r>
        </a:p>
        <a:p>
          <a:pPr algn="l"/>
          <a:r>
            <a:rPr lang="en-US" sz="1800" dirty="0"/>
            <a:t>(Therefore the virus can’t continue its replication cycle).</a:t>
          </a:r>
        </a:p>
      </dgm:t>
    </dgm:pt>
    <dgm:pt modelId="{62E8C2A4-B339-4AAF-A408-2DCF840335DF}" type="sibTrans" cxnId="{6ADB5DEA-0434-4E28-A632-BEBE47A1CCBD}">
      <dgm:prSet/>
      <dgm:spPr/>
      <dgm:t>
        <a:bodyPr/>
        <a:lstStyle/>
        <a:p>
          <a:endParaRPr lang="en-US"/>
        </a:p>
      </dgm:t>
    </dgm:pt>
    <dgm:pt modelId="{60FF3BE8-62BB-4427-86F5-1F5D654C6E82}" type="parTrans" cxnId="{6ADB5DEA-0434-4E28-A632-BEBE47A1CCBD}">
      <dgm:prSet/>
      <dgm:spPr/>
      <dgm:t>
        <a:bodyPr/>
        <a:lstStyle/>
        <a:p>
          <a:endParaRPr lang="en-US"/>
        </a:p>
      </dgm:t>
    </dgm:pt>
    <dgm:pt modelId="{8A2447E0-538A-4B42-BB6F-5F177396109F}" type="pres">
      <dgm:prSet presAssocID="{E645DF20-EE28-496A-BD97-69CBE60B42DB}" presName="Name0" presStyleCnt="0">
        <dgm:presLayoutVars>
          <dgm:dir/>
          <dgm:resizeHandles val="exact"/>
        </dgm:presLayoutVars>
      </dgm:prSet>
      <dgm:spPr/>
    </dgm:pt>
    <dgm:pt modelId="{FF1316C4-7C12-45FC-BEFF-A0979F5829F5}" type="pres">
      <dgm:prSet presAssocID="{FE0E011F-2FE4-4AF7-86DA-68C993201B1B}" presName="parTxOnly" presStyleLbl="node1" presStyleIdx="0" presStyleCnt="1" custScaleX="99964" custScaleY="43899" custLinFactNeighborX="-19445" custLinFactNeighborY="606">
        <dgm:presLayoutVars>
          <dgm:bulletEnabled val="1"/>
        </dgm:presLayoutVars>
      </dgm:prSet>
      <dgm:spPr/>
    </dgm:pt>
  </dgm:ptLst>
  <dgm:cxnLst>
    <dgm:cxn modelId="{6ADB5DEA-0434-4E28-A632-BEBE47A1CCBD}" srcId="{E645DF20-EE28-496A-BD97-69CBE60B42DB}" destId="{FE0E011F-2FE4-4AF7-86DA-68C993201B1B}" srcOrd="0" destOrd="0" parTransId="{60FF3BE8-62BB-4427-86F5-1F5D654C6E82}" sibTransId="{62E8C2A4-B339-4AAF-A408-2DCF840335DF}"/>
    <dgm:cxn modelId="{AA548968-09A9-410A-8D84-3541C40FD6DC}" type="presOf" srcId="{E645DF20-EE28-496A-BD97-69CBE60B42DB}" destId="{8A2447E0-538A-4B42-BB6F-5F177396109F}" srcOrd="0" destOrd="0" presId="urn:microsoft.com/office/officeart/2005/8/layout/hChevron3"/>
    <dgm:cxn modelId="{22BB813C-745E-4D45-87DC-92A0500A341A}" type="presOf" srcId="{FE0E011F-2FE4-4AF7-86DA-68C993201B1B}" destId="{FF1316C4-7C12-45FC-BEFF-A0979F5829F5}" srcOrd="0" destOrd="0" presId="urn:microsoft.com/office/officeart/2005/8/layout/hChevron3"/>
    <dgm:cxn modelId="{55BBF235-7179-4727-9A21-17FB99FEA98C}" type="presParOf" srcId="{8A2447E0-538A-4B42-BB6F-5F177396109F}" destId="{FF1316C4-7C12-45FC-BEFF-A0979F5829F5}"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45DF20-EE28-496A-BD97-69CBE60B42DB}" type="doc">
      <dgm:prSet loTypeId="urn:microsoft.com/office/officeart/2005/8/layout/hChevron3" loCatId="process" qsTypeId="urn:microsoft.com/office/officeart/2005/8/quickstyle/simple2" qsCatId="simple" csTypeId="urn:microsoft.com/office/officeart/2005/8/colors/accent1_1" csCatId="accent1" phldr="1"/>
      <dgm:spPr/>
    </dgm:pt>
    <dgm:pt modelId="{FE0E011F-2FE4-4AF7-86DA-68C993201B1B}">
      <dgm:prSet phldrT="[Text]" custT="1"/>
      <dgm:spPr/>
      <dgm:t>
        <a:bodyPr/>
        <a:lstStyle/>
        <a:p>
          <a:pPr algn="l"/>
          <a:r>
            <a:rPr lang="en-US" sz="1800" b="1" dirty="0"/>
            <a:t>3-interaction of Interferons</a:t>
          </a:r>
          <a:r>
            <a:rPr lang="en-US" sz="1800" dirty="0"/>
            <a:t>: Interferons are </a:t>
          </a:r>
          <a:r>
            <a:rPr lang="en-US" sz="1800" b="1" dirty="0"/>
            <a:t>cytokines</a:t>
          </a:r>
          <a:r>
            <a:rPr lang="en-US" sz="1800" dirty="0"/>
            <a:t> produced by some cells (infected cells)that </a:t>
          </a:r>
          <a:r>
            <a:rPr lang="en-US" sz="1800" b="1" dirty="0"/>
            <a:t>Protect other cells from infection </a:t>
          </a:r>
          <a:r>
            <a:rPr lang="en-US" sz="1800" dirty="0"/>
            <a:t>(or attack) of the same virus.( the virus infect cells but it can’t continue replication so no virus produced and no disease.  </a:t>
          </a:r>
        </a:p>
      </dgm:t>
    </dgm:pt>
    <dgm:pt modelId="{60FF3BE8-62BB-4427-86F5-1F5D654C6E82}" type="parTrans" cxnId="{6ADB5DEA-0434-4E28-A632-BEBE47A1CCBD}">
      <dgm:prSet/>
      <dgm:spPr/>
      <dgm:t>
        <a:bodyPr/>
        <a:lstStyle/>
        <a:p>
          <a:endParaRPr lang="en-US"/>
        </a:p>
      </dgm:t>
    </dgm:pt>
    <dgm:pt modelId="{62E8C2A4-B339-4AAF-A408-2DCF840335DF}" type="sibTrans" cxnId="{6ADB5DEA-0434-4E28-A632-BEBE47A1CCBD}">
      <dgm:prSet/>
      <dgm:spPr/>
      <dgm:t>
        <a:bodyPr/>
        <a:lstStyle/>
        <a:p>
          <a:endParaRPr lang="en-US"/>
        </a:p>
      </dgm:t>
    </dgm:pt>
    <dgm:pt modelId="{8A2447E0-538A-4B42-BB6F-5F177396109F}" type="pres">
      <dgm:prSet presAssocID="{E645DF20-EE28-496A-BD97-69CBE60B42DB}" presName="Name0" presStyleCnt="0">
        <dgm:presLayoutVars>
          <dgm:dir/>
          <dgm:resizeHandles val="exact"/>
        </dgm:presLayoutVars>
      </dgm:prSet>
      <dgm:spPr/>
    </dgm:pt>
    <dgm:pt modelId="{FF1316C4-7C12-45FC-BEFF-A0979F5829F5}" type="pres">
      <dgm:prSet presAssocID="{FE0E011F-2FE4-4AF7-86DA-68C993201B1B}" presName="parTxOnly" presStyleLbl="node1" presStyleIdx="0" presStyleCnt="1" custScaleX="99964" custScaleY="37237" custLinFactNeighborX="-239">
        <dgm:presLayoutVars>
          <dgm:bulletEnabled val="1"/>
        </dgm:presLayoutVars>
      </dgm:prSet>
      <dgm:spPr/>
    </dgm:pt>
  </dgm:ptLst>
  <dgm:cxnLst>
    <dgm:cxn modelId="{94654527-47DC-4743-940A-1563930F9818}" type="presOf" srcId="{E645DF20-EE28-496A-BD97-69CBE60B42DB}" destId="{8A2447E0-538A-4B42-BB6F-5F177396109F}" srcOrd="0" destOrd="0" presId="urn:microsoft.com/office/officeart/2005/8/layout/hChevron3"/>
    <dgm:cxn modelId="{6ADB5DEA-0434-4E28-A632-BEBE47A1CCBD}" srcId="{E645DF20-EE28-496A-BD97-69CBE60B42DB}" destId="{FE0E011F-2FE4-4AF7-86DA-68C993201B1B}" srcOrd="0" destOrd="0" parTransId="{60FF3BE8-62BB-4427-86F5-1F5D654C6E82}" sibTransId="{62E8C2A4-B339-4AAF-A408-2DCF840335DF}"/>
    <dgm:cxn modelId="{5B3F4546-E39E-495A-A3E4-EB2EE3E8D58A}" type="presOf" srcId="{FE0E011F-2FE4-4AF7-86DA-68C993201B1B}" destId="{FF1316C4-7C12-45FC-BEFF-A0979F5829F5}" srcOrd="0" destOrd="0" presId="urn:microsoft.com/office/officeart/2005/8/layout/hChevron3"/>
    <dgm:cxn modelId="{01EF5B88-0A8D-449E-9FD6-B1E0ED5DB086}" type="presParOf" srcId="{8A2447E0-538A-4B42-BB6F-5F177396109F}" destId="{FF1316C4-7C12-45FC-BEFF-A0979F5829F5}" srcOrd="0"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492E07-FDBC-41CD-8C26-FB80E7B6F37A}" type="doc">
      <dgm:prSet loTypeId="urn:microsoft.com/office/officeart/2005/8/layout/hChevron3" loCatId="process" qsTypeId="urn:microsoft.com/office/officeart/2005/8/quickstyle/simple1" qsCatId="simple" csTypeId="urn:microsoft.com/office/officeart/2005/8/colors/accent1_2" csCatId="accent1" phldr="1"/>
      <dgm:spPr/>
    </dgm:pt>
    <dgm:pt modelId="{1639B7EB-4B11-4736-910A-9E9D8FE4705F}">
      <dgm:prSet phldrT="[Text]" custT="1">
        <dgm:style>
          <a:lnRef idx="0">
            <a:scrgbClr r="0" g="0" b="0"/>
          </a:lnRef>
          <a:fillRef idx="0">
            <a:scrgbClr r="0" g="0" b="0"/>
          </a:fillRef>
          <a:effectRef idx="0">
            <a:scrgbClr r="0" g="0" b="0"/>
          </a:effectRef>
          <a:fontRef idx="minor">
            <a:schemeClr val="accent2"/>
          </a:fontRef>
        </dgm:style>
      </dgm:prSet>
      <dgm:spPr>
        <a:noFill/>
        <a:ln w="9525" cap="flat" cmpd="sng" algn="ctr">
          <a:solidFill>
            <a:schemeClr val="accent2"/>
          </a:solidFill>
          <a:prstDash val="solid"/>
          <a:round/>
          <a:headEnd type="none" w="med" len="med"/>
          <a:tailEnd type="none" w="med" len="med"/>
        </a:ln>
      </dgm:spPr>
      <dgm:t>
        <a:bodyPr/>
        <a:lstStyle/>
        <a:p>
          <a:pPr algn="l"/>
          <a:r>
            <a:rPr lang="en-US" sz="1800" dirty="0">
              <a:solidFill>
                <a:schemeClr val="tx1"/>
              </a:solidFill>
            </a:rPr>
            <a:t>2- So the replication of the virus will produce </a:t>
          </a:r>
          <a:r>
            <a:rPr lang="en-US" sz="1800" b="1" dirty="0">
              <a:solidFill>
                <a:schemeClr val="tx1"/>
              </a:solidFill>
            </a:rPr>
            <a:t>change in the infected cell leading to cell death </a:t>
          </a:r>
          <a:r>
            <a:rPr lang="en-US" sz="1800" dirty="0">
              <a:solidFill>
                <a:schemeClr val="tx1"/>
              </a:solidFill>
            </a:rPr>
            <a:t>or </a:t>
          </a:r>
          <a:r>
            <a:rPr lang="en-US" sz="1800" b="1" dirty="0">
              <a:solidFill>
                <a:schemeClr val="tx1"/>
              </a:solidFill>
            </a:rPr>
            <a:t>lysis</a:t>
          </a:r>
          <a:r>
            <a:rPr lang="en-US" sz="1800" dirty="0">
              <a:solidFill>
                <a:schemeClr val="tx1"/>
              </a:solidFill>
            </a:rPr>
            <a:t>, by changing of </a:t>
          </a:r>
          <a:r>
            <a:rPr lang="en-US" sz="1800" b="1" dirty="0">
              <a:solidFill>
                <a:schemeClr val="tx1"/>
              </a:solidFill>
            </a:rPr>
            <a:t>structure</a:t>
          </a:r>
          <a:r>
            <a:rPr lang="en-US" sz="1800" dirty="0">
              <a:solidFill>
                <a:schemeClr val="tx1"/>
              </a:solidFill>
            </a:rPr>
            <a:t> and </a:t>
          </a:r>
          <a:r>
            <a:rPr lang="en-US" sz="1800" b="1" dirty="0">
              <a:solidFill>
                <a:schemeClr val="tx1"/>
              </a:solidFill>
            </a:rPr>
            <a:t>function</a:t>
          </a:r>
          <a:r>
            <a:rPr lang="en-US" sz="1800" dirty="0">
              <a:solidFill>
                <a:schemeClr val="tx1"/>
              </a:solidFill>
            </a:rPr>
            <a:t> of infected cell this is called </a:t>
          </a:r>
          <a:r>
            <a:rPr lang="en-US" sz="1800" b="1" dirty="0">
              <a:solidFill>
                <a:schemeClr val="tx1"/>
              </a:solidFill>
            </a:rPr>
            <a:t>cytopathic effect.</a:t>
          </a:r>
          <a:endParaRPr lang="en-US" sz="1800" dirty="0">
            <a:solidFill>
              <a:schemeClr val="tx1"/>
            </a:solidFill>
          </a:endParaRPr>
        </a:p>
      </dgm:t>
    </dgm:pt>
    <dgm:pt modelId="{B9E25EF8-EDB9-4BB7-80D4-DA03F1851D3F}" type="parTrans" cxnId="{13633C64-001C-4164-9C63-8D8AA8814437}">
      <dgm:prSet/>
      <dgm:spPr/>
      <dgm:t>
        <a:bodyPr/>
        <a:lstStyle/>
        <a:p>
          <a:endParaRPr lang="en-US"/>
        </a:p>
      </dgm:t>
    </dgm:pt>
    <dgm:pt modelId="{AADE3B39-28C3-4ADB-9741-EC656CDE523E}" type="sibTrans" cxnId="{13633C64-001C-4164-9C63-8D8AA8814437}">
      <dgm:prSet/>
      <dgm:spPr/>
      <dgm:t>
        <a:bodyPr/>
        <a:lstStyle/>
        <a:p>
          <a:endParaRPr lang="en-US"/>
        </a:p>
      </dgm:t>
    </dgm:pt>
    <dgm:pt modelId="{EAA5D83A-6813-4BB7-826E-6F6E0216E739}" type="pres">
      <dgm:prSet presAssocID="{04492E07-FDBC-41CD-8C26-FB80E7B6F37A}" presName="Name0" presStyleCnt="0">
        <dgm:presLayoutVars>
          <dgm:dir/>
          <dgm:resizeHandles val="exact"/>
        </dgm:presLayoutVars>
      </dgm:prSet>
      <dgm:spPr/>
    </dgm:pt>
    <dgm:pt modelId="{F3D27AF0-C892-4D6F-9D49-CB08D5346192}" type="pres">
      <dgm:prSet presAssocID="{1639B7EB-4B11-4736-910A-9E9D8FE4705F}" presName="parTxOnly" presStyleLbl="node1" presStyleIdx="0" presStyleCnt="1" custLinFactNeighborX="-49" custLinFactNeighborY="-26058">
        <dgm:presLayoutVars>
          <dgm:bulletEnabled val="1"/>
        </dgm:presLayoutVars>
      </dgm:prSet>
      <dgm:spPr/>
    </dgm:pt>
  </dgm:ptLst>
  <dgm:cxnLst>
    <dgm:cxn modelId="{13633C64-001C-4164-9C63-8D8AA8814437}" srcId="{04492E07-FDBC-41CD-8C26-FB80E7B6F37A}" destId="{1639B7EB-4B11-4736-910A-9E9D8FE4705F}" srcOrd="0" destOrd="0" parTransId="{B9E25EF8-EDB9-4BB7-80D4-DA03F1851D3F}" sibTransId="{AADE3B39-28C3-4ADB-9741-EC656CDE523E}"/>
    <dgm:cxn modelId="{5DDDA2C1-BD91-42B2-90AE-69792B7E2694}" type="presOf" srcId="{1639B7EB-4B11-4736-910A-9E9D8FE4705F}" destId="{F3D27AF0-C892-4D6F-9D49-CB08D5346192}" srcOrd="0" destOrd="0" presId="urn:microsoft.com/office/officeart/2005/8/layout/hChevron3"/>
    <dgm:cxn modelId="{2705A19F-7C4A-4115-8DE2-F4BD8C2A3B18}" type="presOf" srcId="{04492E07-FDBC-41CD-8C26-FB80E7B6F37A}" destId="{EAA5D83A-6813-4BB7-826E-6F6E0216E739}" srcOrd="0" destOrd="0" presId="urn:microsoft.com/office/officeart/2005/8/layout/hChevron3"/>
    <dgm:cxn modelId="{316B2006-612D-4E65-A555-88AC8A7EF7D9}" type="presParOf" srcId="{EAA5D83A-6813-4BB7-826E-6F6E0216E739}" destId="{F3D27AF0-C892-4D6F-9D49-CB08D5346192}"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492E07-FDBC-41CD-8C26-FB80E7B6F37A}" type="doc">
      <dgm:prSet loTypeId="urn:microsoft.com/office/officeart/2005/8/layout/hChevron3" loCatId="process" qsTypeId="urn:microsoft.com/office/officeart/2005/8/quickstyle/simple2" qsCatId="simple" csTypeId="urn:microsoft.com/office/officeart/2005/8/colors/accent1_1" csCatId="accent1" phldr="1"/>
      <dgm:spPr/>
    </dgm:pt>
    <dgm:pt modelId="{1639B7EB-4B11-4736-910A-9E9D8FE4705F}">
      <dgm:prSet phldrT="[Text]" custT="1"/>
      <dgm:spPr/>
      <dgm:t>
        <a:bodyPr/>
        <a:lstStyle/>
        <a:p>
          <a:pPr algn="l"/>
          <a:r>
            <a:rPr lang="en-US" sz="2000" b="1" dirty="0"/>
            <a:t>1- The cell is killed by replication  and releasing  of the virus from the infected cell.</a:t>
          </a:r>
        </a:p>
      </dgm:t>
    </dgm:pt>
    <dgm:pt modelId="{B9E25EF8-EDB9-4BB7-80D4-DA03F1851D3F}" type="parTrans" cxnId="{13633C64-001C-4164-9C63-8D8AA8814437}">
      <dgm:prSet/>
      <dgm:spPr/>
      <dgm:t>
        <a:bodyPr/>
        <a:lstStyle/>
        <a:p>
          <a:endParaRPr lang="en-US"/>
        </a:p>
      </dgm:t>
    </dgm:pt>
    <dgm:pt modelId="{AADE3B39-28C3-4ADB-9741-EC656CDE523E}" type="sibTrans" cxnId="{13633C64-001C-4164-9C63-8D8AA8814437}">
      <dgm:prSet/>
      <dgm:spPr/>
      <dgm:t>
        <a:bodyPr/>
        <a:lstStyle/>
        <a:p>
          <a:endParaRPr lang="en-US"/>
        </a:p>
      </dgm:t>
    </dgm:pt>
    <dgm:pt modelId="{EAA5D83A-6813-4BB7-826E-6F6E0216E739}" type="pres">
      <dgm:prSet presAssocID="{04492E07-FDBC-41CD-8C26-FB80E7B6F37A}" presName="Name0" presStyleCnt="0">
        <dgm:presLayoutVars>
          <dgm:dir/>
          <dgm:resizeHandles val="exact"/>
        </dgm:presLayoutVars>
      </dgm:prSet>
      <dgm:spPr/>
    </dgm:pt>
    <dgm:pt modelId="{F3D27AF0-C892-4D6F-9D49-CB08D5346192}" type="pres">
      <dgm:prSet presAssocID="{1639B7EB-4B11-4736-910A-9E9D8FE4705F}" presName="parTxOnly" presStyleLbl="node1" presStyleIdx="0" presStyleCnt="1" custLinFactNeighborX="1016" custLinFactNeighborY="-47845">
        <dgm:presLayoutVars>
          <dgm:bulletEnabled val="1"/>
        </dgm:presLayoutVars>
      </dgm:prSet>
      <dgm:spPr/>
    </dgm:pt>
  </dgm:ptLst>
  <dgm:cxnLst>
    <dgm:cxn modelId="{19B302F7-1480-4F94-A5E6-20F133E810F0}" type="presOf" srcId="{04492E07-FDBC-41CD-8C26-FB80E7B6F37A}" destId="{EAA5D83A-6813-4BB7-826E-6F6E0216E739}" srcOrd="0" destOrd="0" presId="urn:microsoft.com/office/officeart/2005/8/layout/hChevron3"/>
    <dgm:cxn modelId="{FE37D623-0368-4F51-B798-A4B4CDE88B64}" type="presOf" srcId="{1639B7EB-4B11-4736-910A-9E9D8FE4705F}" destId="{F3D27AF0-C892-4D6F-9D49-CB08D5346192}" srcOrd="0" destOrd="0" presId="urn:microsoft.com/office/officeart/2005/8/layout/hChevron3"/>
    <dgm:cxn modelId="{13633C64-001C-4164-9C63-8D8AA8814437}" srcId="{04492E07-FDBC-41CD-8C26-FB80E7B6F37A}" destId="{1639B7EB-4B11-4736-910A-9E9D8FE4705F}" srcOrd="0" destOrd="0" parTransId="{B9E25EF8-EDB9-4BB7-80D4-DA03F1851D3F}" sibTransId="{AADE3B39-28C3-4ADB-9741-EC656CDE523E}"/>
    <dgm:cxn modelId="{63000E5B-196C-422D-89D5-9BE31F49A7AD}" type="presParOf" srcId="{EAA5D83A-6813-4BB7-826E-6F6E0216E739}" destId="{F3D27AF0-C892-4D6F-9D49-CB08D5346192}" srcOrd="0" destOrd="0" presId="urn:microsoft.com/office/officeart/2005/8/layout/hChevron3"/>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492E07-FDBC-41CD-8C26-FB80E7B6F37A}" type="doc">
      <dgm:prSet loTypeId="urn:microsoft.com/office/officeart/2005/8/layout/hChevron3" loCatId="process" qsTypeId="urn:microsoft.com/office/officeart/2005/8/quickstyle/simple1" qsCatId="simple" csTypeId="urn:microsoft.com/office/officeart/2005/8/colors/accent1_2" csCatId="accent1" phldr="1"/>
      <dgm:spPr/>
    </dgm:pt>
    <dgm:pt modelId="{1639B7EB-4B11-4736-910A-9E9D8FE4705F}">
      <dgm:prSet phldrT="[Text]" custT="1">
        <dgm:style>
          <a:lnRef idx="0">
            <a:scrgbClr r="0" g="0" b="0"/>
          </a:lnRef>
          <a:fillRef idx="0">
            <a:scrgbClr r="0" g="0" b="0"/>
          </a:fillRef>
          <a:effectRef idx="0">
            <a:scrgbClr r="0" g="0" b="0"/>
          </a:effectRef>
          <a:fontRef idx="minor">
            <a:schemeClr val="accent3"/>
          </a:fontRef>
        </dgm:style>
      </dgm:prSet>
      <dgm:spPr>
        <a:noFill/>
        <a:ln w="9525" cap="flat" cmpd="sng" algn="ctr">
          <a:solidFill>
            <a:schemeClr val="accent3"/>
          </a:solidFill>
          <a:prstDash val="solid"/>
          <a:round/>
          <a:headEnd type="none" w="med" len="med"/>
          <a:tailEnd type="none" w="med" len="med"/>
        </a:ln>
      </dgm:spPr>
      <dgm:t>
        <a:bodyPr/>
        <a:lstStyle/>
        <a:p>
          <a:pPr algn="l"/>
          <a:r>
            <a:rPr lang="en-US" sz="1800" dirty="0">
              <a:solidFill>
                <a:schemeClr val="tx1"/>
              </a:solidFill>
            </a:rPr>
            <a:t>3-This is mainly due to </a:t>
          </a:r>
          <a:r>
            <a:rPr lang="en-US" sz="1800" b="1" dirty="0">
              <a:solidFill>
                <a:schemeClr val="tx1"/>
              </a:solidFill>
            </a:rPr>
            <a:t>inhibition</a:t>
          </a:r>
          <a:r>
            <a:rPr lang="en-US" sz="1800" dirty="0">
              <a:solidFill>
                <a:schemeClr val="tx1"/>
              </a:solidFill>
            </a:rPr>
            <a:t> </a:t>
          </a:r>
          <a:r>
            <a:rPr lang="en-US" sz="1800" b="1" dirty="0">
              <a:solidFill>
                <a:schemeClr val="tx1"/>
              </a:solidFill>
            </a:rPr>
            <a:t>of cellular protein </a:t>
          </a:r>
          <a:r>
            <a:rPr lang="en-US" sz="1800" dirty="0">
              <a:solidFill>
                <a:schemeClr val="tx1"/>
              </a:solidFill>
            </a:rPr>
            <a:t>and </a:t>
          </a:r>
          <a:r>
            <a:rPr lang="en-US" sz="1800" b="1" dirty="0">
              <a:solidFill>
                <a:schemeClr val="tx1"/>
              </a:solidFill>
            </a:rPr>
            <a:t>nucleic acid synthesis </a:t>
          </a:r>
          <a:r>
            <a:rPr lang="en-US" sz="1800" dirty="0">
              <a:solidFill>
                <a:schemeClr val="tx1"/>
              </a:solidFill>
            </a:rPr>
            <a:t>Which leads to cell death.</a:t>
          </a:r>
        </a:p>
      </dgm:t>
    </dgm:pt>
    <dgm:pt modelId="{B9E25EF8-EDB9-4BB7-80D4-DA03F1851D3F}" type="parTrans" cxnId="{13633C64-001C-4164-9C63-8D8AA8814437}">
      <dgm:prSet/>
      <dgm:spPr/>
      <dgm:t>
        <a:bodyPr/>
        <a:lstStyle/>
        <a:p>
          <a:endParaRPr lang="en-US"/>
        </a:p>
      </dgm:t>
    </dgm:pt>
    <dgm:pt modelId="{AADE3B39-28C3-4ADB-9741-EC656CDE523E}" type="sibTrans" cxnId="{13633C64-001C-4164-9C63-8D8AA8814437}">
      <dgm:prSet/>
      <dgm:spPr/>
      <dgm:t>
        <a:bodyPr/>
        <a:lstStyle/>
        <a:p>
          <a:endParaRPr lang="en-US"/>
        </a:p>
      </dgm:t>
    </dgm:pt>
    <dgm:pt modelId="{EAA5D83A-6813-4BB7-826E-6F6E0216E739}" type="pres">
      <dgm:prSet presAssocID="{04492E07-FDBC-41CD-8C26-FB80E7B6F37A}" presName="Name0" presStyleCnt="0">
        <dgm:presLayoutVars>
          <dgm:dir/>
          <dgm:resizeHandles val="exact"/>
        </dgm:presLayoutVars>
      </dgm:prSet>
      <dgm:spPr/>
    </dgm:pt>
    <dgm:pt modelId="{F3D27AF0-C892-4D6F-9D49-CB08D5346192}" type="pres">
      <dgm:prSet presAssocID="{1639B7EB-4B11-4736-910A-9E9D8FE4705F}" presName="parTxOnly" presStyleLbl="node1" presStyleIdx="0" presStyleCnt="1" custLinFactNeighborX="49" custLinFactNeighborY="-4189">
        <dgm:presLayoutVars>
          <dgm:bulletEnabled val="1"/>
        </dgm:presLayoutVars>
      </dgm:prSet>
      <dgm:spPr/>
    </dgm:pt>
  </dgm:ptLst>
  <dgm:cxnLst>
    <dgm:cxn modelId="{5454A150-7715-4E41-A50A-3126D88EB2A5}" type="presOf" srcId="{04492E07-FDBC-41CD-8C26-FB80E7B6F37A}" destId="{EAA5D83A-6813-4BB7-826E-6F6E0216E739}" srcOrd="0" destOrd="0" presId="urn:microsoft.com/office/officeart/2005/8/layout/hChevron3"/>
    <dgm:cxn modelId="{13633C64-001C-4164-9C63-8D8AA8814437}" srcId="{04492E07-FDBC-41CD-8C26-FB80E7B6F37A}" destId="{1639B7EB-4B11-4736-910A-9E9D8FE4705F}" srcOrd="0" destOrd="0" parTransId="{B9E25EF8-EDB9-4BB7-80D4-DA03F1851D3F}" sibTransId="{AADE3B39-28C3-4ADB-9741-EC656CDE523E}"/>
    <dgm:cxn modelId="{0A3FB6CE-364F-4D51-A69C-AFC06B924AEF}" type="presOf" srcId="{1639B7EB-4B11-4736-910A-9E9D8FE4705F}" destId="{F3D27AF0-C892-4D6F-9D49-CB08D5346192}" srcOrd="0" destOrd="0" presId="urn:microsoft.com/office/officeart/2005/8/layout/hChevron3"/>
    <dgm:cxn modelId="{87770B55-5D30-48D0-9A6E-BCAC204C9ED1}" type="presParOf" srcId="{EAA5D83A-6813-4BB7-826E-6F6E0216E739}" destId="{F3D27AF0-C892-4D6F-9D49-CB08D5346192}"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492E07-FDBC-41CD-8C26-FB80E7B6F37A}" type="doc">
      <dgm:prSet loTypeId="urn:microsoft.com/office/officeart/2005/8/layout/hChevron3" loCatId="process" qsTypeId="urn:microsoft.com/office/officeart/2005/8/quickstyle/simple1" qsCatId="simple" csTypeId="urn:microsoft.com/office/officeart/2005/8/colors/accent1_2" csCatId="accent1" phldr="1"/>
      <dgm:spPr/>
    </dgm:pt>
    <dgm:pt modelId="{1639B7EB-4B11-4736-910A-9E9D8FE4705F}">
      <dgm:prSet phldrT="[Text]" custT="1">
        <dgm:style>
          <a:lnRef idx="0">
            <a:scrgbClr r="0" g="0" b="0"/>
          </a:lnRef>
          <a:fillRef idx="0">
            <a:scrgbClr r="0" g="0" b="0"/>
          </a:fillRef>
          <a:effectRef idx="0">
            <a:scrgbClr r="0" g="0" b="0"/>
          </a:effectRef>
          <a:fontRef idx="minor">
            <a:schemeClr val="accent4"/>
          </a:fontRef>
        </dgm:style>
      </dgm:prSet>
      <dgm:spPr>
        <a:noFill/>
        <a:ln w="9525" cap="flat" cmpd="sng" algn="ctr">
          <a:solidFill>
            <a:schemeClr val="accent4"/>
          </a:solidFill>
          <a:prstDash val="solid"/>
          <a:round/>
          <a:headEnd type="none" w="med" len="med"/>
          <a:tailEnd type="none" w="med" len="med"/>
        </a:ln>
      </dgm:spPr>
      <dgm:t>
        <a:bodyPr/>
        <a:lstStyle/>
        <a:p>
          <a:r>
            <a:rPr lang="en-US" sz="1800" dirty="0">
              <a:solidFill>
                <a:schemeClr val="tx1"/>
              </a:solidFill>
            </a:rPr>
            <a:t>4- (Cell death is due to replication of virus and  accumulation of virus protein inside the cell this will cause disturbing of the structure and function of the cell leading to disturb of </a:t>
          </a:r>
          <a:r>
            <a:rPr lang="en-US" sz="1800" b="1" dirty="0">
              <a:solidFill>
                <a:schemeClr val="tx1"/>
              </a:solidFill>
            </a:rPr>
            <a:t>lysosomes</a:t>
          </a:r>
          <a:r>
            <a:rPr lang="en-US" sz="1800" dirty="0">
              <a:solidFill>
                <a:schemeClr val="tx1"/>
              </a:solidFill>
            </a:rPr>
            <a:t> resulting to </a:t>
          </a:r>
          <a:r>
            <a:rPr lang="en-US" sz="1800" b="1" dirty="0">
              <a:solidFill>
                <a:schemeClr val="tx1"/>
              </a:solidFill>
            </a:rPr>
            <a:t>Autolysis or Apoptosis </a:t>
          </a:r>
          <a:r>
            <a:rPr lang="en-US" sz="1800" dirty="0">
              <a:solidFill>
                <a:schemeClr val="tx1"/>
              </a:solidFill>
            </a:rPr>
            <a:t>which is programed cell death)</a:t>
          </a:r>
        </a:p>
      </dgm:t>
    </dgm:pt>
    <dgm:pt modelId="{B9E25EF8-EDB9-4BB7-80D4-DA03F1851D3F}" type="parTrans" cxnId="{13633C64-001C-4164-9C63-8D8AA8814437}">
      <dgm:prSet/>
      <dgm:spPr/>
      <dgm:t>
        <a:bodyPr/>
        <a:lstStyle/>
        <a:p>
          <a:endParaRPr lang="en-US"/>
        </a:p>
      </dgm:t>
    </dgm:pt>
    <dgm:pt modelId="{AADE3B39-28C3-4ADB-9741-EC656CDE523E}" type="sibTrans" cxnId="{13633C64-001C-4164-9C63-8D8AA8814437}">
      <dgm:prSet/>
      <dgm:spPr/>
      <dgm:t>
        <a:bodyPr/>
        <a:lstStyle/>
        <a:p>
          <a:endParaRPr lang="en-US"/>
        </a:p>
      </dgm:t>
    </dgm:pt>
    <dgm:pt modelId="{EAA5D83A-6813-4BB7-826E-6F6E0216E739}" type="pres">
      <dgm:prSet presAssocID="{04492E07-FDBC-41CD-8C26-FB80E7B6F37A}" presName="Name0" presStyleCnt="0">
        <dgm:presLayoutVars>
          <dgm:dir/>
          <dgm:resizeHandles val="exact"/>
        </dgm:presLayoutVars>
      </dgm:prSet>
      <dgm:spPr/>
    </dgm:pt>
    <dgm:pt modelId="{F3D27AF0-C892-4D6F-9D49-CB08D5346192}" type="pres">
      <dgm:prSet presAssocID="{1639B7EB-4B11-4736-910A-9E9D8FE4705F}" presName="parTxOnly" presStyleLbl="node1" presStyleIdx="0" presStyleCnt="1" custLinFactNeighborX="49" custLinFactNeighborY="-27273">
        <dgm:presLayoutVars>
          <dgm:bulletEnabled val="1"/>
        </dgm:presLayoutVars>
      </dgm:prSet>
      <dgm:spPr/>
    </dgm:pt>
  </dgm:ptLst>
  <dgm:cxnLst>
    <dgm:cxn modelId="{F745C359-20BA-4882-AA5C-0C1C5F199FCE}" type="presOf" srcId="{04492E07-FDBC-41CD-8C26-FB80E7B6F37A}" destId="{EAA5D83A-6813-4BB7-826E-6F6E0216E739}" srcOrd="0" destOrd="0" presId="urn:microsoft.com/office/officeart/2005/8/layout/hChevron3"/>
    <dgm:cxn modelId="{13633C64-001C-4164-9C63-8D8AA8814437}" srcId="{04492E07-FDBC-41CD-8C26-FB80E7B6F37A}" destId="{1639B7EB-4B11-4736-910A-9E9D8FE4705F}" srcOrd="0" destOrd="0" parTransId="{B9E25EF8-EDB9-4BB7-80D4-DA03F1851D3F}" sibTransId="{AADE3B39-28C3-4ADB-9741-EC656CDE523E}"/>
    <dgm:cxn modelId="{1A28B7A8-A807-4D6F-8EFA-5E1F95830063}" type="presOf" srcId="{1639B7EB-4B11-4736-910A-9E9D8FE4705F}" destId="{F3D27AF0-C892-4D6F-9D49-CB08D5346192}" srcOrd="0" destOrd="0" presId="urn:microsoft.com/office/officeart/2005/8/layout/hChevron3"/>
    <dgm:cxn modelId="{6339CADC-9D0C-46C1-A5B2-F0CCC611A9F9}" type="presParOf" srcId="{EAA5D83A-6813-4BB7-826E-6F6E0216E739}" destId="{F3D27AF0-C892-4D6F-9D49-CB08D5346192}" srcOrd="0"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ED095A-5103-4125-B038-4B16059922FA}" type="doc">
      <dgm:prSet loTypeId="urn:microsoft.com/office/officeart/2005/8/layout/vList6" loCatId="list" qsTypeId="urn:microsoft.com/office/officeart/2005/8/quickstyle/simple1" qsCatId="simple" csTypeId="urn:microsoft.com/office/officeart/2005/8/colors/accent4_1" csCatId="accent4" phldr="1"/>
      <dgm:spPr/>
      <dgm:t>
        <a:bodyPr/>
        <a:lstStyle/>
        <a:p>
          <a:endParaRPr lang="en-US"/>
        </a:p>
      </dgm:t>
    </dgm:pt>
    <dgm:pt modelId="{E1F7030F-8E4C-4CC8-84D8-656C86C6FB42}">
      <dgm:prSet phldrT="[Text]" custT="1"/>
      <dgm:spPr/>
      <dgm:t>
        <a:bodyPr/>
        <a:lstStyle/>
        <a:p>
          <a:r>
            <a:rPr lang="en-US" sz="2000" b="1" dirty="0">
              <a:solidFill>
                <a:srgbClr val="FF0000"/>
              </a:solidFill>
            </a:rPr>
            <a:t>Abortive Infections</a:t>
          </a:r>
        </a:p>
        <a:p>
          <a:r>
            <a:rPr lang="en-US" sz="2000" dirty="0"/>
            <a:t>:Viruses don’t complete the replication cycle Due to </a:t>
          </a:r>
        </a:p>
      </dgm:t>
    </dgm:pt>
    <dgm:pt modelId="{81951B8A-3E63-4F25-B99D-DD4A935E2F9A}" type="parTrans" cxnId="{C5727708-57A3-44AC-9C06-3ECFE4D24639}">
      <dgm:prSet/>
      <dgm:spPr/>
      <dgm:t>
        <a:bodyPr/>
        <a:lstStyle/>
        <a:p>
          <a:endParaRPr lang="en-US"/>
        </a:p>
      </dgm:t>
    </dgm:pt>
    <dgm:pt modelId="{61A220AE-3AA8-4456-859A-38375D67216A}" type="sibTrans" cxnId="{C5727708-57A3-44AC-9C06-3ECFE4D24639}">
      <dgm:prSet/>
      <dgm:spPr/>
      <dgm:t>
        <a:bodyPr/>
        <a:lstStyle/>
        <a:p>
          <a:endParaRPr lang="en-US"/>
        </a:p>
      </dgm:t>
    </dgm:pt>
    <dgm:pt modelId="{D2FAAC3E-C675-4F66-8531-C877F38688F3}">
      <dgm:prSet phldrT="[Text]" custT="1"/>
      <dgm:spPr/>
      <dgm:t>
        <a:bodyPr/>
        <a:lstStyle/>
        <a:p>
          <a:pPr>
            <a:lnSpc>
              <a:spcPct val="150000"/>
            </a:lnSpc>
          </a:pPr>
          <a:r>
            <a:rPr lang="en-US" sz="1600" dirty="0"/>
            <a:t>Mutation</a:t>
          </a:r>
        </a:p>
      </dgm:t>
    </dgm:pt>
    <dgm:pt modelId="{029488B5-A2E0-43B4-86E3-DD2C1572B921}" type="parTrans" cxnId="{4BDAECC4-5E1D-431C-A9CF-D325DFD3C499}">
      <dgm:prSet/>
      <dgm:spPr/>
      <dgm:t>
        <a:bodyPr/>
        <a:lstStyle/>
        <a:p>
          <a:endParaRPr lang="en-US"/>
        </a:p>
      </dgm:t>
    </dgm:pt>
    <dgm:pt modelId="{E401550F-5046-48BE-A38A-892C4ACFA038}" type="sibTrans" cxnId="{4BDAECC4-5E1D-431C-A9CF-D325DFD3C499}">
      <dgm:prSet/>
      <dgm:spPr/>
      <dgm:t>
        <a:bodyPr/>
        <a:lstStyle/>
        <a:p>
          <a:endParaRPr lang="en-US"/>
        </a:p>
      </dgm:t>
    </dgm:pt>
    <dgm:pt modelId="{1521C551-3F25-46B0-B5DD-CD75939D94F7}">
      <dgm:prSet phldrT="[Text]" custT="1"/>
      <dgm:spPr/>
      <dgm:t>
        <a:bodyPr/>
        <a:lstStyle/>
        <a:p>
          <a:pPr>
            <a:lnSpc>
              <a:spcPct val="90000"/>
            </a:lnSpc>
          </a:pPr>
          <a:r>
            <a:rPr lang="en-US" sz="1600" dirty="0"/>
            <a:t>Defective interfering particles</a:t>
          </a:r>
        </a:p>
      </dgm:t>
    </dgm:pt>
    <dgm:pt modelId="{24F50B8F-32C7-4950-984E-E69590BCE0E8}" type="parTrans" cxnId="{DA06ABF7-441D-4CD2-AE0E-B75F3B29B3CB}">
      <dgm:prSet/>
      <dgm:spPr/>
      <dgm:t>
        <a:bodyPr/>
        <a:lstStyle/>
        <a:p>
          <a:endParaRPr lang="en-US"/>
        </a:p>
      </dgm:t>
    </dgm:pt>
    <dgm:pt modelId="{1F6DA1A7-8337-436B-BEC0-FFE009715967}" type="sibTrans" cxnId="{DA06ABF7-441D-4CD2-AE0E-B75F3B29B3CB}">
      <dgm:prSet/>
      <dgm:spPr/>
      <dgm:t>
        <a:bodyPr/>
        <a:lstStyle/>
        <a:p>
          <a:endParaRPr lang="en-US"/>
        </a:p>
      </dgm:t>
    </dgm:pt>
    <dgm:pt modelId="{E05B96F9-B868-4885-92D6-E6CBF4F2B7BA}">
      <dgm:prSet phldrT="[Text]" custT="1"/>
      <dgm:spPr/>
      <dgm:t>
        <a:bodyPr/>
        <a:lstStyle/>
        <a:p>
          <a:pPr>
            <a:lnSpc>
              <a:spcPct val="90000"/>
            </a:lnSpc>
          </a:pPr>
          <a:r>
            <a:rPr lang="en-US" sz="1600" dirty="0"/>
            <a:t>The action of IFNs (Interferons) </a:t>
          </a:r>
        </a:p>
      </dgm:t>
    </dgm:pt>
    <dgm:pt modelId="{13D11B55-1FA6-4397-997E-BC02F225E24E}" type="parTrans" cxnId="{A97499B2-1026-4819-83DC-2B7537053047}">
      <dgm:prSet/>
      <dgm:spPr/>
      <dgm:t>
        <a:bodyPr/>
        <a:lstStyle/>
        <a:p>
          <a:endParaRPr lang="en-US"/>
        </a:p>
      </dgm:t>
    </dgm:pt>
    <dgm:pt modelId="{FD2D89EA-1091-4937-A362-72CC22295E22}" type="sibTrans" cxnId="{A97499B2-1026-4819-83DC-2B7537053047}">
      <dgm:prSet/>
      <dgm:spPr/>
      <dgm:t>
        <a:bodyPr/>
        <a:lstStyle/>
        <a:p>
          <a:endParaRPr lang="en-US"/>
        </a:p>
      </dgm:t>
    </dgm:pt>
    <dgm:pt modelId="{35C7000E-2732-4554-8109-4B0A70FA30E3}" type="pres">
      <dgm:prSet presAssocID="{BDED095A-5103-4125-B038-4B16059922FA}" presName="Name0" presStyleCnt="0">
        <dgm:presLayoutVars>
          <dgm:dir/>
          <dgm:animLvl val="lvl"/>
          <dgm:resizeHandles/>
        </dgm:presLayoutVars>
      </dgm:prSet>
      <dgm:spPr/>
    </dgm:pt>
    <dgm:pt modelId="{56143C07-2ED2-4018-BEBE-589F2EC6B006}" type="pres">
      <dgm:prSet presAssocID="{E1F7030F-8E4C-4CC8-84D8-656C86C6FB42}" presName="linNode" presStyleCnt="0"/>
      <dgm:spPr/>
    </dgm:pt>
    <dgm:pt modelId="{1B352C34-03A4-4C4B-9E09-F2BC15ADA330}" type="pres">
      <dgm:prSet presAssocID="{E1F7030F-8E4C-4CC8-84D8-656C86C6FB42}" presName="parentShp" presStyleLbl="node1" presStyleIdx="0" presStyleCnt="1" custLinFactNeighborX="-530" custLinFactNeighborY="-1692">
        <dgm:presLayoutVars>
          <dgm:bulletEnabled val="1"/>
        </dgm:presLayoutVars>
      </dgm:prSet>
      <dgm:spPr/>
    </dgm:pt>
    <dgm:pt modelId="{AF680080-87B5-4C6B-AE4E-0E9718C1BFBB}" type="pres">
      <dgm:prSet presAssocID="{E1F7030F-8E4C-4CC8-84D8-656C86C6FB42}" presName="childShp" presStyleLbl="bgAccFollowNode1" presStyleIdx="0" presStyleCnt="1" custLinFactNeighborX="1207" custLinFactNeighborY="5000">
        <dgm:presLayoutVars>
          <dgm:bulletEnabled val="1"/>
        </dgm:presLayoutVars>
      </dgm:prSet>
      <dgm:spPr/>
    </dgm:pt>
  </dgm:ptLst>
  <dgm:cxnLst>
    <dgm:cxn modelId="{6C9E462E-EFDA-43BC-A265-90A2326FFC72}" type="presOf" srcId="{E1F7030F-8E4C-4CC8-84D8-656C86C6FB42}" destId="{1B352C34-03A4-4C4B-9E09-F2BC15ADA330}" srcOrd="0" destOrd="0" presId="urn:microsoft.com/office/officeart/2005/8/layout/vList6"/>
    <dgm:cxn modelId="{A97499B2-1026-4819-83DC-2B7537053047}" srcId="{E1F7030F-8E4C-4CC8-84D8-656C86C6FB42}" destId="{E05B96F9-B868-4885-92D6-E6CBF4F2B7BA}" srcOrd="2" destOrd="0" parTransId="{13D11B55-1FA6-4397-997E-BC02F225E24E}" sibTransId="{FD2D89EA-1091-4937-A362-72CC22295E22}"/>
    <dgm:cxn modelId="{3475B2D4-F882-4292-8184-F5355A334DD0}" type="presOf" srcId="{BDED095A-5103-4125-B038-4B16059922FA}" destId="{35C7000E-2732-4554-8109-4B0A70FA30E3}" srcOrd="0" destOrd="0" presId="urn:microsoft.com/office/officeart/2005/8/layout/vList6"/>
    <dgm:cxn modelId="{0CDA92B8-69A2-4C44-99B9-9A7A90902DEA}" type="presOf" srcId="{D2FAAC3E-C675-4F66-8531-C877F38688F3}" destId="{AF680080-87B5-4C6B-AE4E-0E9718C1BFBB}" srcOrd="0" destOrd="0" presId="urn:microsoft.com/office/officeart/2005/8/layout/vList6"/>
    <dgm:cxn modelId="{DA06ABF7-441D-4CD2-AE0E-B75F3B29B3CB}" srcId="{E1F7030F-8E4C-4CC8-84D8-656C86C6FB42}" destId="{1521C551-3F25-46B0-B5DD-CD75939D94F7}" srcOrd="1" destOrd="0" parTransId="{24F50B8F-32C7-4950-984E-E69590BCE0E8}" sibTransId="{1F6DA1A7-8337-436B-BEC0-FFE009715967}"/>
    <dgm:cxn modelId="{4BDAECC4-5E1D-431C-A9CF-D325DFD3C499}" srcId="{E1F7030F-8E4C-4CC8-84D8-656C86C6FB42}" destId="{D2FAAC3E-C675-4F66-8531-C877F38688F3}" srcOrd="0" destOrd="0" parTransId="{029488B5-A2E0-43B4-86E3-DD2C1572B921}" sibTransId="{E401550F-5046-48BE-A38A-892C4ACFA038}"/>
    <dgm:cxn modelId="{F891D40C-CD65-4196-AF46-4BE4BAF7EF31}" type="presOf" srcId="{E05B96F9-B868-4885-92D6-E6CBF4F2B7BA}" destId="{AF680080-87B5-4C6B-AE4E-0E9718C1BFBB}" srcOrd="0" destOrd="2" presId="urn:microsoft.com/office/officeart/2005/8/layout/vList6"/>
    <dgm:cxn modelId="{C5727708-57A3-44AC-9C06-3ECFE4D24639}" srcId="{BDED095A-5103-4125-B038-4B16059922FA}" destId="{E1F7030F-8E4C-4CC8-84D8-656C86C6FB42}" srcOrd="0" destOrd="0" parTransId="{81951B8A-3E63-4F25-B99D-DD4A935E2F9A}" sibTransId="{61A220AE-3AA8-4456-859A-38375D67216A}"/>
    <dgm:cxn modelId="{0C919A41-EB49-4877-AB99-CC2C587111C2}" type="presOf" srcId="{1521C551-3F25-46B0-B5DD-CD75939D94F7}" destId="{AF680080-87B5-4C6B-AE4E-0E9718C1BFBB}" srcOrd="0" destOrd="1" presId="urn:microsoft.com/office/officeart/2005/8/layout/vList6"/>
    <dgm:cxn modelId="{33C29DF9-380A-4B59-BE68-DD076471B4DF}" type="presParOf" srcId="{35C7000E-2732-4554-8109-4B0A70FA30E3}" destId="{56143C07-2ED2-4018-BEBE-589F2EC6B006}" srcOrd="0" destOrd="0" presId="urn:microsoft.com/office/officeart/2005/8/layout/vList6"/>
    <dgm:cxn modelId="{DF167622-ABE0-4E92-99A6-8B163A855AA0}" type="presParOf" srcId="{56143C07-2ED2-4018-BEBE-589F2EC6B006}" destId="{1B352C34-03A4-4C4B-9E09-F2BC15ADA330}" srcOrd="0" destOrd="0" presId="urn:microsoft.com/office/officeart/2005/8/layout/vList6"/>
    <dgm:cxn modelId="{C7E6FDB1-B419-49A9-BD77-D46D21055F7A}" type="presParOf" srcId="{56143C07-2ED2-4018-BEBE-589F2EC6B006}" destId="{AF680080-87B5-4C6B-AE4E-0E9718C1BFB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BFD46C-8E2E-4B6D-A4D1-E9346CF84DCC}"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B47D0315-E1EF-4E8F-AC4A-DE453076BD70}">
      <dgm:prSet phldrT="[Text]" custT="1"/>
      <dgm:spPr>
        <a:solidFill>
          <a:schemeClr val="accent2">
            <a:lumMod val="20000"/>
            <a:lumOff val="80000"/>
          </a:schemeClr>
        </a:solidFill>
      </dgm:spPr>
      <dgm:t>
        <a:bodyPr/>
        <a:lstStyle/>
        <a:p>
          <a:r>
            <a:rPr lang="en-US" sz="1800" b="1" dirty="0"/>
            <a:t>Cytolytic Infections: </a:t>
          </a:r>
          <a:endParaRPr lang="en-US" sz="1800" dirty="0"/>
        </a:p>
      </dgm:t>
    </dgm:pt>
    <dgm:pt modelId="{D33DD709-51C6-479D-9E14-61913B9FEC96}" type="parTrans" cxnId="{CE1E2973-EF53-4FDE-B3EA-1A4B54B9AF6A}">
      <dgm:prSet/>
      <dgm:spPr/>
      <dgm:t>
        <a:bodyPr/>
        <a:lstStyle/>
        <a:p>
          <a:endParaRPr lang="en-US"/>
        </a:p>
      </dgm:t>
    </dgm:pt>
    <dgm:pt modelId="{E5219260-4C40-4731-AB26-E3610946ADB4}" type="sibTrans" cxnId="{CE1E2973-EF53-4FDE-B3EA-1A4B54B9AF6A}">
      <dgm:prSet/>
      <dgm:spPr/>
      <dgm:t>
        <a:bodyPr/>
        <a:lstStyle/>
        <a:p>
          <a:endParaRPr lang="en-US"/>
        </a:p>
      </dgm:t>
    </dgm:pt>
    <dgm:pt modelId="{4511BF32-5477-4063-A3B7-B934DE723E31}">
      <dgm:prSet phldrT="[Text]" custT="1"/>
      <dgm:spPr/>
      <dgm:t>
        <a:bodyPr/>
        <a:lstStyle/>
        <a:p>
          <a:r>
            <a:rPr lang="en-US" sz="1600" b="1" dirty="0"/>
            <a:t>Viruses </a:t>
          </a:r>
          <a:r>
            <a:rPr lang="en-US" sz="1600" b="1" dirty="0">
              <a:solidFill>
                <a:srgbClr val="FF0000"/>
              </a:solidFill>
            </a:rPr>
            <a:t>replicate</a:t>
          </a:r>
          <a:r>
            <a:rPr lang="en-US" sz="1600" b="1" dirty="0"/>
            <a:t> </a:t>
          </a:r>
          <a:r>
            <a:rPr lang="en-US" sz="1600" dirty="0"/>
            <a:t>&amp; </a:t>
          </a:r>
          <a:r>
            <a:rPr lang="en-US" sz="1600" b="1" dirty="0"/>
            <a:t>produce </a:t>
          </a:r>
          <a:r>
            <a:rPr lang="en-US" sz="1600" b="1" dirty="0">
              <a:solidFill>
                <a:srgbClr val="FF0000"/>
              </a:solidFill>
            </a:rPr>
            <a:t>progeny</a:t>
          </a:r>
          <a:r>
            <a:rPr lang="en-US" sz="1600" b="1" dirty="0"/>
            <a:t>.</a:t>
          </a:r>
          <a:endParaRPr lang="en-US" sz="1600" dirty="0"/>
        </a:p>
      </dgm:t>
    </dgm:pt>
    <dgm:pt modelId="{33427275-91A4-4798-B1FE-2DF8DC32EA8D}" type="parTrans" cxnId="{B7F28D55-950F-491E-9A34-0A135111788D}">
      <dgm:prSet/>
      <dgm:spPr/>
      <dgm:t>
        <a:bodyPr/>
        <a:lstStyle/>
        <a:p>
          <a:endParaRPr lang="en-US"/>
        </a:p>
      </dgm:t>
    </dgm:pt>
    <dgm:pt modelId="{71E32341-5E98-4DDB-8865-90779685A565}" type="sibTrans" cxnId="{B7F28D55-950F-491E-9A34-0A135111788D}">
      <dgm:prSet/>
      <dgm:spPr/>
      <dgm:t>
        <a:bodyPr/>
        <a:lstStyle/>
        <a:p>
          <a:endParaRPr lang="en-US"/>
        </a:p>
      </dgm:t>
    </dgm:pt>
    <dgm:pt modelId="{8E44B8CE-A301-4897-A23F-82F723E3D23B}">
      <dgm:prSet custT="1"/>
      <dgm:spPr/>
      <dgm:t>
        <a:bodyPr/>
        <a:lstStyle/>
        <a:p>
          <a:r>
            <a:rPr lang="en-US" sz="1600" b="1" dirty="0">
              <a:solidFill>
                <a:srgbClr val="FF0000"/>
              </a:solidFill>
            </a:rPr>
            <a:t>Cell death </a:t>
          </a:r>
          <a:r>
            <a:rPr lang="en-US" sz="1600" dirty="0">
              <a:solidFill>
                <a:srgbClr val="FF0000"/>
              </a:solidFill>
            </a:rPr>
            <a:t>&amp; </a:t>
          </a:r>
          <a:r>
            <a:rPr lang="en-US" sz="1600" b="1" dirty="0">
              <a:solidFill>
                <a:srgbClr val="FF0000"/>
              </a:solidFill>
            </a:rPr>
            <a:t>Cytopathic effects [CPE]</a:t>
          </a:r>
        </a:p>
      </dgm:t>
    </dgm:pt>
    <dgm:pt modelId="{104850F8-EDA0-442E-98FE-4D276904CE8A}" type="parTrans" cxnId="{4DDBF757-E73B-4577-BBEF-A5C8052041A8}">
      <dgm:prSet/>
      <dgm:spPr/>
      <dgm:t>
        <a:bodyPr/>
        <a:lstStyle/>
        <a:p>
          <a:endParaRPr lang="en-US"/>
        </a:p>
      </dgm:t>
    </dgm:pt>
    <dgm:pt modelId="{FBA17F38-8477-4CF4-B4E1-A66A700AA8D1}" type="sibTrans" cxnId="{4DDBF757-E73B-4577-BBEF-A5C8052041A8}">
      <dgm:prSet/>
      <dgm:spPr/>
      <dgm:t>
        <a:bodyPr/>
        <a:lstStyle/>
        <a:p>
          <a:endParaRPr lang="en-US"/>
        </a:p>
      </dgm:t>
    </dgm:pt>
    <dgm:pt modelId="{079725A1-D51C-4394-8AD0-F33B8FD68D9A}">
      <dgm:prSet custT="1"/>
      <dgm:spPr/>
      <dgm:t>
        <a:bodyPr/>
        <a:lstStyle/>
        <a:p>
          <a:r>
            <a:rPr lang="en-US" sz="1600" dirty="0"/>
            <a:t>Inhibition of </a:t>
          </a:r>
          <a:r>
            <a:rPr lang="en-US" sz="1600" b="1" dirty="0"/>
            <a:t>cellular protein </a:t>
          </a:r>
          <a:r>
            <a:rPr lang="en-US" sz="1600" dirty="0"/>
            <a:t>&amp; </a:t>
          </a:r>
          <a:r>
            <a:rPr lang="en-US" sz="1600" b="1" dirty="0"/>
            <a:t>NA synthesis </a:t>
          </a:r>
        </a:p>
      </dgm:t>
    </dgm:pt>
    <dgm:pt modelId="{A1A8E052-6864-4BE2-A03D-18A1DDD6B5E9}" type="parTrans" cxnId="{249DC4C0-953F-46FC-B850-BF9981A726E0}">
      <dgm:prSet/>
      <dgm:spPr/>
      <dgm:t>
        <a:bodyPr/>
        <a:lstStyle/>
        <a:p>
          <a:endParaRPr lang="en-US"/>
        </a:p>
      </dgm:t>
    </dgm:pt>
    <dgm:pt modelId="{4FBAB86F-C9C7-4E5A-825C-306CA7262B64}" type="sibTrans" cxnId="{249DC4C0-953F-46FC-B850-BF9981A726E0}">
      <dgm:prSet/>
      <dgm:spPr/>
      <dgm:t>
        <a:bodyPr/>
        <a:lstStyle/>
        <a:p>
          <a:endParaRPr lang="en-US"/>
        </a:p>
      </dgm:t>
    </dgm:pt>
    <dgm:pt modelId="{9762CA8C-725C-425B-BF39-E632810F69B6}" type="pres">
      <dgm:prSet presAssocID="{7EBFD46C-8E2E-4B6D-A4D1-E9346CF84DCC}" presName="Name0" presStyleCnt="0">
        <dgm:presLayoutVars>
          <dgm:dir/>
          <dgm:animLvl val="lvl"/>
          <dgm:resizeHandles/>
        </dgm:presLayoutVars>
      </dgm:prSet>
      <dgm:spPr/>
    </dgm:pt>
    <dgm:pt modelId="{9BD19B76-B279-45F9-908C-669655B321A1}" type="pres">
      <dgm:prSet presAssocID="{B47D0315-E1EF-4E8F-AC4A-DE453076BD70}" presName="linNode" presStyleCnt="0"/>
      <dgm:spPr/>
    </dgm:pt>
    <dgm:pt modelId="{049D9093-679D-4193-9084-884AC27300D9}" type="pres">
      <dgm:prSet presAssocID="{B47D0315-E1EF-4E8F-AC4A-DE453076BD70}" presName="parentShp" presStyleLbl="node1" presStyleIdx="0" presStyleCnt="1" custScaleX="67838" custLinFactY="18310" custLinFactNeighborX="-12500" custLinFactNeighborY="100000">
        <dgm:presLayoutVars>
          <dgm:bulletEnabled val="1"/>
        </dgm:presLayoutVars>
      </dgm:prSet>
      <dgm:spPr/>
    </dgm:pt>
    <dgm:pt modelId="{AE360E84-D5EA-4D5D-9AED-01AB7A479E05}" type="pres">
      <dgm:prSet presAssocID="{B47D0315-E1EF-4E8F-AC4A-DE453076BD70}" presName="childShp" presStyleLbl="bgAccFollowNode1" presStyleIdx="0" presStyleCnt="1" custScaleX="120760">
        <dgm:presLayoutVars>
          <dgm:bulletEnabled val="1"/>
        </dgm:presLayoutVars>
      </dgm:prSet>
      <dgm:spPr/>
    </dgm:pt>
  </dgm:ptLst>
  <dgm:cxnLst>
    <dgm:cxn modelId="{249DC4C0-953F-46FC-B850-BF9981A726E0}" srcId="{B47D0315-E1EF-4E8F-AC4A-DE453076BD70}" destId="{079725A1-D51C-4394-8AD0-F33B8FD68D9A}" srcOrd="2" destOrd="0" parTransId="{A1A8E052-6864-4BE2-A03D-18A1DDD6B5E9}" sibTransId="{4FBAB86F-C9C7-4E5A-825C-306CA7262B64}"/>
    <dgm:cxn modelId="{DF2B240B-6F4B-42CF-81F3-988E0459E238}" type="presOf" srcId="{4511BF32-5477-4063-A3B7-B934DE723E31}" destId="{AE360E84-D5EA-4D5D-9AED-01AB7A479E05}" srcOrd="0" destOrd="0" presId="urn:microsoft.com/office/officeart/2005/8/layout/vList6"/>
    <dgm:cxn modelId="{4DDBF757-E73B-4577-BBEF-A5C8052041A8}" srcId="{B47D0315-E1EF-4E8F-AC4A-DE453076BD70}" destId="{8E44B8CE-A301-4897-A23F-82F723E3D23B}" srcOrd="1" destOrd="0" parTransId="{104850F8-EDA0-442E-98FE-4D276904CE8A}" sibTransId="{FBA17F38-8477-4CF4-B4E1-A66A700AA8D1}"/>
    <dgm:cxn modelId="{E6270745-098C-48A4-8C01-DAB4FAB2C5C3}" type="presOf" srcId="{B47D0315-E1EF-4E8F-AC4A-DE453076BD70}" destId="{049D9093-679D-4193-9084-884AC27300D9}" srcOrd="0" destOrd="0" presId="urn:microsoft.com/office/officeart/2005/8/layout/vList6"/>
    <dgm:cxn modelId="{B7F28D55-950F-491E-9A34-0A135111788D}" srcId="{B47D0315-E1EF-4E8F-AC4A-DE453076BD70}" destId="{4511BF32-5477-4063-A3B7-B934DE723E31}" srcOrd="0" destOrd="0" parTransId="{33427275-91A4-4798-B1FE-2DF8DC32EA8D}" sibTransId="{71E32341-5E98-4DDB-8865-90779685A565}"/>
    <dgm:cxn modelId="{6560B95C-DAA4-4894-ACF5-C0D7E9F9B3AB}" type="presOf" srcId="{079725A1-D51C-4394-8AD0-F33B8FD68D9A}" destId="{AE360E84-D5EA-4D5D-9AED-01AB7A479E05}" srcOrd="0" destOrd="2" presId="urn:microsoft.com/office/officeart/2005/8/layout/vList6"/>
    <dgm:cxn modelId="{C81B4E76-629D-4015-B911-A0568D3C52BA}" type="presOf" srcId="{8E44B8CE-A301-4897-A23F-82F723E3D23B}" destId="{AE360E84-D5EA-4D5D-9AED-01AB7A479E05}" srcOrd="0" destOrd="1" presId="urn:microsoft.com/office/officeart/2005/8/layout/vList6"/>
    <dgm:cxn modelId="{F9667CDB-3E8E-4755-A9F0-3FB6ED745A80}" type="presOf" srcId="{7EBFD46C-8E2E-4B6D-A4D1-E9346CF84DCC}" destId="{9762CA8C-725C-425B-BF39-E632810F69B6}" srcOrd="0" destOrd="0" presId="urn:microsoft.com/office/officeart/2005/8/layout/vList6"/>
    <dgm:cxn modelId="{CE1E2973-EF53-4FDE-B3EA-1A4B54B9AF6A}" srcId="{7EBFD46C-8E2E-4B6D-A4D1-E9346CF84DCC}" destId="{B47D0315-E1EF-4E8F-AC4A-DE453076BD70}" srcOrd="0" destOrd="0" parTransId="{D33DD709-51C6-479D-9E14-61913B9FEC96}" sibTransId="{E5219260-4C40-4731-AB26-E3610946ADB4}"/>
    <dgm:cxn modelId="{1D32F0ED-409F-4CAB-A5BE-A4761D703E34}" type="presParOf" srcId="{9762CA8C-725C-425B-BF39-E632810F69B6}" destId="{9BD19B76-B279-45F9-908C-669655B321A1}" srcOrd="0" destOrd="0" presId="urn:microsoft.com/office/officeart/2005/8/layout/vList6"/>
    <dgm:cxn modelId="{41048656-9F06-4B42-8B83-3A42758BF2BA}" type="presParOf" srcId="{9BD19B76-B279-45F9-908C-669655B321A1}" destId="{049D9093-679D-4193-9084-884AC27300D9}" srcOrd="0" destOrd="0" presId="urn:microsoft.com/office/officeart/2005/8/layout/vList6"/>
    <dgm:cxn modelId="{CCDCAADD-46B2-4635-AC43-8E4A851E2C0D}" type="presParOf" srcId="{9BD19B76-B279-45F9-908C-669655B321A1}" destId="{AE360E84-D5EA-4D5D-9AED-01AB7A479E0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BFD46C-8E2E-4B6D-A4D1-E9346CF84DCC}" type="doc">
      <dgm:prSet loTypeId="urn:microsoft.com/office/officeart/2005/8/layout/vList6" loCatId="list" qsTypeId="urn:microsoft.com/office/officeart/2005/8/quickstyle/simple1" qsCatId="simple" csTypeId="urn:microsoft.com/office/officeart/2005/8/colors/accent3_1" csCatId="accent3" phldr="1"/>
      <dgm:spPr/>
      <dgm:t>
        <a:bodyPr/>
        <a:lstStyle/>
        <a:p>
          <a:endParaRPr lang="en-US"/>
        </a:p>
      </dgm:t>
    </dgm:pt>
    <dgm:pt modelId="{B47D0315-E1EF-4E8F-AC4A-DE453076BD70}">
      <dgm:prSet phldrT="[Text]" custT="1"/>
      <dgm:spPr>
        <a:solidFill>
          <a:schemeClr val="accent2">
            <a:lumMod val="20000"/>
            <a:lumOff val="80000"/>
          </a:schemeClr>
        </a:solidFill>
      </dgm:spPr>
      <dgm:t>
        <a:bodyPr/>
        <a:lstStyle/>
        <a:p>
          <a:r>
            <a:rPr lang="en-US" sz="1800" b="1" dirty="0"/>
            <a:t>Non- Cytolytic infection:</a:t>
          </a:r>
        </a:p>
      </dgm:t>
    </dgm:pt>
    <dgm:pt modelId="{D33DD709-51C6-479D-9E14-61913B9FEC96}" type="parTrans" cxnId="{CE1E2973-EF53-4FDE-B3EA-1A4B54B9AF6A}">
      <dgm:prSet/>
      <dgm:spPr/>
      <dgm:t>
        <a:bodyPr/>
        <a:lstStyle/>
        <a:p>
          <a:endParaRPr lang="en-US"/>
        </a:p>
      </dgm:t>
    </dgm:pt>
    <dgm:pt modelId="{E5219260-4C40-4731-AB26-E3610946ADB4}" type="sibTrans" cxnId="{CE1E2973-EF53-4FDE-B3EA-1A4B54B9AF6A}">
      <dgm:prSet/>
      <dgm:spPr/>
      <dgm:t>
        <a:bodyPr/>
        <a:lstStyle/>
        <a:p>
          <a:endParaRPr lang="en-US"/>
        </a:p>
      </dgm:t>
    </dgm:pt>
    <dgm:pt modelId="{4511BF32-5477-4063-A3B7-B934DE723E31}">
      <dgm:prSet phldrT="[Text]" custT="1"/>
      <dgm:spPr/>
      <dgm:t>
        <a:bodyPr/>
        <a:lstStyle/>
        <a:p>
          <a:pPr>
            <a:lnSpc>
              <a:spcPct val="100000"/>
            </a:lnSpc>
          </a:pPr>
          <a:r>
            <a:rPr lang="en-US" sz="1800" b="0" kern="1200" dirty="0"/>
            <a:t>Viruses </a:t>
          </a:r>
          <a:r>
            <a:rPr lang="en-US" sz="1800" b="0" kern="1200" dirty="0">
              <a:solidFill>
                <a:srgbClr val="FF0000"/>
              </a:solidFill>
            </a:rPr>
            <a:t>replicate</a:t>
          </a:r>
          <a:r>
            <a:rPr lang="en-US" sz="1800" b="0" kern="1200" dirty="0"/>
            <a:t> &amp; produce </a:t>
          </a:r>
          <a:r>
            <a:rPr lang="en-US" sz="1800" b="0" kern="1200" dirty="0">
              <a:solidFill>
                <a:srgbClr val="FF0000"/>
              </a:solidFill>
            </a:rPr>
            <a:t>progeny</a:t>
          </a:r>
          <a:r>
            <a:rPr lang="en-US" sz="1800" b="0" kern="1200" dirty="0"/>
            <a:t>. </a:t>
          </a:r>
        </a:p>
      </dgm:t>
    </dgm:pt>
    <dgm:pt modelId="{33427275-91A4-4798-B1FE-2DF8DC32EA8D}" type="parTrans" cxnId="{B7F28D55-950F-491E-9A34-0A135111788D}">
      <dgm:prSet/>
      <dgm:spPr/>
      <dgm:t>
        <a:bodyPr/>
        <a:lstStyle/>
        <a:p>
          <a:endParaRPr lang="en-US"/>
        </a:p>
      </dgm:t>
    </dgm:pt>
    <dgm:pt modelId="{71E32341-5E98-4DDB-8865-90779685A565}" type="sibTrans" cxnId="{B7F28D55-950F-491E-9A34-0A135111788D}">
      <dgm:prSet/>
      <dgm:spPr/>
      <dgm:t>
        <a:bodyPr/>
        <a:lstStyle/>
        <a:p>
          <a:endParaRPr lang="en-US"/>
        </a:p>
      </dgm:t>
    </dgm:pt>
    <dgm:pt modelId="{01284AEF-14A9-43DF-84E9-EEDA0CA320D1}">
      <dgm:prSet custT="1"/>
      <dgm:spPr/>
      <dgm:t>
        <a:bodyPr/>
        <a:lstStyle/>
        <a:p>
          <a:pPr>
            <a:lnSpc>
              <a:spcPct val="90000"/>
            </a:lnSpc>
          </a:pPr>
          <a:endParaRPr lang="en-US" sz="1600" kern="1200" dirty="0"/>
        </a:p>
      </dgm:t>
    </dgm:pt>
    <dgm:pt modelId="{F6590368-BF0F-42C3-868B-0FA180780A74}" type="parTrans" cxnId="{AC6FCD63-CFAB-455B-8246-A3A0091784F2}">
      <dgm:prSet/>
      <dgm:spPr/>
      <dgm:t>
        <a:bodyPr/>
        <a:lstStyle/>
        <a:p>
          <a:endParaRPr lang="en-US"/>
        </a:p>
      </dgm:t>
    </dgm:pt>
    <dgm:pt modelId="{BB7F4EB6-B94B-47A2-871A-65D9A0326EBE}" type="sibTrans" cxnId="{AC6FCD63-CFAB-455B-8246-A3A0091784F2}">
      <dgm:prSet/>
      <dgm:spPr/>
      <dgm:t>
        <a:bodyPr/>
        <a:lstStyle/>
        <a:p>
          <a:endParaRPr lang="en-US"/>
        </a:p>
      </dgm:t>
    </dgm:pt>
    <dgm:pt modelId="{08C367A8-712C-4434-9E45-60B56B265706}">
      <dgm:prSet custT="1"/>
      <dgm:spPr/>
      <dgm:t>
        <a:bodyPr/>
        <a:lstStyle/>
        <a:p>
          <a:pPr>
            <a:lnSpc>
              <a:spcPct val="90000"/>
            </a:lnSpc>
          </a:pPr>
          <a:endParaRPr lang="en-US" sz="1600" kern="1200" dirty="0"/>
        </a:p>
      </dgm:t>
    </dgm:pt>
    <dgm:pt modelId="{B6C90E86-BCD6-4105-B1BE-4F7057C7CC38}" type="parTrans" cxnId="{E8C3417B-CC82-41C3-AA76-A3C96FB33580}">
      <dgm:prSet/>
      <dgm:spPr/>
      <dgm:t>
        <a:bodyPr/>
        <a:lstStyle/>
        <a:p>
          <a:endParaRPr lang="en-US"/>
        </a:p>
      </dgm:t>
    </dgm:pt>
    <dgm:pt modelId="{A804AD13-0B3E-4DC4-9569-8C6F1003735D}" type="sibTrans" cxnId="{E8C3417B-CC82-41C3-AA76-A3C96FB33580}">
      <dgm:prSet/>
      <dgm:spPr/>
      <dgm:t>
        <a:bodyPr/>
        <a:lstStyle/>
        <a:p>
          <a:endParaRPr lang="en-US"/>
        </a:p>
      </dgm:t>
    </dgm:pt>
    <dgm:pt modelId="{22383A75-6BEE-4627-9588-9A1EABC61A5F}">
      <dgm:prSet custT="1"/>
      <dgm:spPr/>
      <dgm:t>
        <a:bodyPr/>
        <a:lstStyle/>
        <a:p>
          <a:pPr>
            <a:lnSpc>
              <a:spcPct val="90000"/>
            </a:lnSpc>
          </a:pPr>
          <a:endParaRPr lang="en-US" sz="1600" kern="1200" dirty="0"/>
        </a:p>
      </dgm:t>
    </dgm:pt>
    <dgm:pt modelId="{82A7FAF7-8A6E-4C74-A1C2-6746657783DF}" type="parTrans" cxnId="{76DBBD15-2AA6-4338-AF2B-C7EF4EECD691}">
      <dgm:prSet/>
      <dgm:spPr/>
      <dgm:t>
        <a:bodyPr/>
        <a:lstStyle/>
        <a:p>
          <a:endParaRPr lang="en-US"/>
        </a:p>
      </dgm:t>
    </dgm:pt>
    <dgm:pt modelId="{75B855B1-DCA4-4449-A5F1-53AF94C8A9DD}" type="sibTrans" cxnId="{76DBBD15-2AA6-4338-AF2B-C7EF4EECD691}">
      <dgm:prSet/>
      <dgm:spPr/>
      <dgm:t>
        <a:bodyPr/>
        <a:lstStyle/>
        <a:p>
          <a:endParaRPr lang="en-US"/>
        </a:p>
      </dgm:t>
    </dgm:pt>
    <dgm:pt modelId="{D5BC2706-875A-40CA-8FCC-1CBF0719C769}">
      <dgm:prSet custT="1"/>
      <dgm:spPr/>
      <dgm:t>
        <a:bodyPr/>
        <a:lstStyle/>
        <a:p>
          <a:pPr>
            <a:lnSpc>
              <a:spcPct val="100000"/>
            </a:lnSpc>
          </a:pPr>
          <a:r>
            <a:rPr lang="en-US" sz="1800" b="0" kern="1200" dirty="0"/>
            <a:t>Vs </a:t>
          </a:r>
          <a:r>
            <a:rPr lang="en-US" sz="1800" b="0" kern="1200" dirty="0">
              <a:solidFill>
                <a:srgbClr val="FF0000"/>
              </a:solidFill>
            </a:rPr>
            <a:t>released</a:t>
          </a:r>
          <a:r>
            <a:rPr lang="en-US" sz="1800" b="0" kern="1200" dirty="0"/>
            <a:t> by cell budding &amp; little or no CPE.</a:t>
          </a:r>
        </a:p>
      </dgm:t>
    </dgm:pt>
    <dgm:pt modelId="{E43863C4-0724-4AA3-851C-47AF3AA8BE16}" type="parTrans" cxnId="{DE1530A6-5798-44A3-AC6A-836DA2F72FBA}">
      <dgm:prSet/>
      <dgm:spPr/>
      <dgm:t>
        <a:bodyPr/>
        <a:lstStyle/>
        <a:p>
          <a:endParaRPr lang="en-US"/>
        </a:p>
      </dgm:t>
    </dgm:pt>
    <dgm:pt modelId="{73D68C1A-954F-499C-9A73-9943052B0929}" type="sibTrans" cxnId="{DE1530A6-5798-44A3-AC6A-836DA2F72FBA}">
      <dgm:prSet/>
      <dgm:spPr/>
      <dgm:t>
        <a:bodyPr/>
        <a:lstStyle/>
        <a:p>
          <a:endParaRPr lang="en-US"/>
        </a:p>
      </dgm:t>
    </dgm:pt>
    <dgm:pt modelId="{CCF0FF9C-C5AA-4D3D-8742-D561311457BE}">
      <dgm:prSet custT="1"/>
      <dgm:spPr/>
      <dgm:t>
        <a:bodyPr/>
        <a:lstStyle/>
        <a:p>
          <a:pPr>
            <a:lnSpc>
              <a:spcPct val="100000"/>
            </a:lnSpc>
          </a:pPr>
          <a:r>
            <a:rPr lang="en-US" sz="1800" b="0" kern="1200">
              <a:latin typeface="Calibri"/>
              <a:ea typeface="+mn-ea"/>
              <a:cs typeface="+mn-cs"/>
            </a:rPr>
            <a:t>Identified by hemadsorption &amp; direct IF </a:t>
          </a:r>
          <a:endParaRPr lang="en-US" sz="1800" b="0" kern="1200" dirty="0"/>
        </a:p>
      </dgm:t>
    </dgm:pt>
    <dgm:pt modelId="{A345AABC-882C-48BA-8819-09DCCE9BCAF2}" type="parTrans" cxnId="{67C80418-DCB8-4EB0-8AF8-0A333B0B7B55}">
      <dgm:prSet/>
      <dgm:spPr/>
      <dgm:t>
        <a:bodyPr/>
        <a:lstStyle/>
        <a:p>
          <a:endParaRPr lang="en-US"/>
        </a:p>
      </dgm:t>
    </dgm:pt>
    <dgm:pt modelId="{DF4FEAAA-6256-4171-BDCD-044815356744}" type="sibTrans" cxnId="{67C80418-DCB8-4EB0-8AF8-0A333B0B7B55}">
      <dgm:prSet/>
      <dgm:spPr/>
      <dgm:t>
        <a:bodyPr/>
        <a:lstStyle/>
        <a:p>
          <a:endParaRPr lang="en-US"/>
        </a:p>
      </dgm:t>
    </dgm:pt>
    <dgm:pt modelId="{9762CA8C-725C-425B-BF39-E632810F69B6}" type="pres">
      <dgm:prSet presAssocID="{7EBFD46C-8E2E-4B6D-A4D1-E9346CF84DCC}" presName="Name0" presStyleCnt="0">
        <dgm:presLayoutVars>
          <dgm:dir/>
          <dgm:animLvl val="lvl"/>
          <dgm:resizeHandles/>
        </dgm:presLayoutVars>
      </dgm:prSet>
      <dgm:spPr/>
    </dgm:pt>
    <dgm:pt modelId="{9BD19B76-B279-45F9-908C-669655B321A1}" type="pres">
      <dgm:prSet presAssocID="{B47D0315-E1EF-4E8F-AC4A-DE453076BD70}" presName="linNode" presStyleCnt="0"/>
      <dgm:spPr/>
    </dgm:pt>
    <dgm:pt modelId="{049D9093-679D-4193-9084-884AC27300D9}" type="pres">
      <dgm:prSet presAssocID="{B47D0315-E1EF-4E8F-AC4A-DE453076BD70}" presName="parentShp" presStyleLbl="node1" presStyleIdx="0" presStyleCnt="1" custScaleX="83094" custScaleY="61104" custLinFactNeighborX="-724" custLinFactNeighborY="-1683">
        <dgm:presLayoutVars>
          <dgm:bulletEnabled val="1"/>
        </dgm:presLayoutVars>
      </dgm:prSet>
      <dgm:spPr/>
    </dgm:pt>
    <dgm:pt modelId="{AE360E84-D5EA-4D5D-9AED-01AB7A479E05}" type="pres">
      <dgm:prSet presAssocID="{B47D0315-E1EF-4E8F-AC4A-DE453076BD70}" presName="childShp" presStyleLbl="bgAccFollowNode1" presStyleIdx="0" presStyleCnt="1" custScaleX="144969" custScaleY="65213" custLinFactNeighborX="3291">
        <dgm:presLayoutVars>
          <dgm:bulletEnabled val="1"/>
        </dgm:presLayoutVars>
      </dgm:prSet>
      <dgm:spPr/>
    </dgm:pt>
  </dgm:ptLst>
  <dgm:cxnLst>
    <dgm:cxn modelId="{B21CDFA2-5C3C-4C39-A152-700EC55776B7}" type="presOf" srcId="{7EBFD46C-8E2E-4B6D-A4D1-E9346CF84DCC}" destId="{9762CA8C-725C-425B-BF39-E632810F69B6}" srcOrd="0" destOrd="0" presId="urn:microsoft.com/office/officeart/2005/8/layout/vList6"/>
    <dgm:cxn modelId="{D0341B64-23AD-4C88-BA8A-08DD721F323A}" type="presOf" srcId="{D5BC2706-875A-40CA-8FCC-1CBF0719C769}" destId="{AE360E84-D5EA-4D5D-9AED-01AB7A479E05}" srcOrd="0" destOrd="1" presId="urn:microsoft.com/office/officeart/2005/8/layout/vList6"/>
    <dgm:cxn modelId="{E8C3417B-CC82-41C3-AA76-A3C96FB33580}" srcId="{01284AEF-14A9-43DF-84E9-EEDA0CA320D1}" destId="{08C367A8-712C-4434-9E45-60B56B265706}" srcOrd="0" destOrd="0" parTransId="{B6C90E86-BCD6-4105-B1BE-4F7057C7CC38}" sibTransId="{A804AD13-0B3E-4DC4-9569-8C6F1003735D}"/>
    <dgm:cxn modelId="{6E8209C6-39C2-4E59-9F14-D58679ADF7E4}" type="presOf" srcId="{08C367A8-712C-4434-9E45-60B56B265706}" destId="{AE360E84-D5EA-4D5D-9AED-01AB7A479E05}" srcOrd="0" destOrd="5" presId="urn:microsoft.com/office/officeart/2005/8/layout/vList6"/>
    <dgm:cxn modelId="{76DBBD15-2AA6-4338-AF2B-C7EF4EECD691}" srcId="{CCF0FF9C-C5AA-4D3D-8742-D561311457BE}" destId="{22383A75-6BEE-4627-9588-9A1EABC61A5F}" srcOrd="0" destOrd="0" parTransId="{82A7FAF7-8A6E-4C74-A1C2-6746657783DF}" sibTransId="{75B855B1-DCA4-4449-A5F1-53AF94C8A9DD}"/>
    <dgm:cxn modelId="{AC6FCD63-CFAB-455B-8246-A3A0091784F2}" srcId="{B47D0315-E1EF-4E8F-AC4A-DE453076BD70}" destId="{01284AEF-14A9-43DF-84E9-EEDA0CA320D1}" srcOrd="3" destOrd="0" parTransId="{F6590368-BF0F-42C3-868B-0FA180780A74}" sibTransId="{BB7F4EB6-B94B-47A2-871A-65D9A0326EBE}"/>
    <dgm:cxn modelId="{B7F28D55-950F-491E-9A34-0A135111788D}" srcId="{B47D0315-E1EF-4E8F-AC4A-DE453076BD70}" destId="{4511BF32-5477-4063-A3B7-B934DE723E31}" srcOrd="0" destOrd="0" parTransId="{33427275-91A4-4798-B1FE-2DF8DC32EA8D}" sibTransId="{71E32341-5E98-4DDB-8865-90779685A565}"/>
    <dgm:cxn modelId="{5F338FC1-EDCE-4BFE-872D-C7DF6EEDC11A}" type="presOf" srcId="{CCF0FF9C-C5AA-4D3D-8742-D561311457BE}" destId="{AE360E84-D5EA-4D5D-9AED-01AB7A479E05}" srcOrd="0" destOrd="2" presId="urn:microsoft.com/office/officeart/2005/8/layout/vList6"/>
    <dgm:cxn modelId="{839A1B20-54A5-4B98-BE61-3A981C2B5168}" type="presOf" srcId="{4511BF32-5477-4063-A3B7-B934DE723E31}" destId="{AE360E84-D5EA-4D5D-9AED-01AB7A479E05}" srcOrd="0" destOrd="0" presId="urn:microsoft.com/office/officeart/2005/8/layout/vList6"/>
    <dgm:cxn modelId="{67C80418-DCB8-4EB0-8AF8-0A333B0B7B55}" srcId="{B47D0315-E1EF-4E8F-AC4A-DE453076BD70}" destId="{CCF0FF9C-C5AA-4D3D-8742-D561311457BE}" srcOrd="2" destOrd="0" parTransId="{A345AABC-882C-48BA-8819-09DCCE9BCAF2}" sibTransId="{DF4FEAAA-6256-4171-BDCD-044815356744}"/>
    <dgm:cxn modelId="{DE1530A6-5798-44A3-AC6A-836DA2F72FBA}" srcId="{B47D0315-E1EF-4E8F-AC4A-DE453076BD70}" destId="{D5BC2706-875A-40CA-8FCC-1CBF0719C769}" srcOrd="1" destOrd="0" parTransId="{E43863C4-0724-4AA3-851C-47AF3AA8BE16}" sibTransId="{73D68C1A-954F-499C-9A73-9943052B0929}"/>
    <dgm:cxn modelId="{507BA884-E371-43D8-924B-0B16070BF440}" type="presOf" srcId="{B47D0315-E1EF-4E8F-AC4A-DE453076BD70}" destId="{049D9093-679D-4193-9084-884AC27300D9}" srcOrd="0" destOrd="0" presId="urn:microsoft.com/office/officeart/2005/8/layout/vList6"/>
    <dgm:cxn modelId="{67B4F779-7923-43FF-9EC3-D523E0A47067}" type="presOf" srcId="{01284AEF-14A9-43DF-84E9-EEDA0CA320D1}" destId="{AE360E84-D5EA-4D5D-9AED-01AB7A479E05}" srcOrd="0" destOrd="4" presId="urn:microsoft.com/office/officeart/2005/8/layout/vList6"/>
    <dgm:cxn modelId="{CE1E2973-EF53-4FDE-B3EA-1A4B54B9AF6A}" srcId="{7EBFD46C-8E2E-4B6D-A4D1-E9346CF84DCC}" destId="{B47D0315-E1EF-4E8F-AC4A-DE453076BD70}" srcOrd="0" destOrd="0" parTransId="{D33DD709-51C6-479D-9E14-61913B9FEC96}" sibTransId="{E5219260-4C40-4731-AB26-E3610946ADB4}"/>
    <dgm:cxn modelId="{6826A967-0714-455E-8065-0F5C070595C4}" type="presOf" srcId="{22383A75-6BEE-4627-9588-9A1EABC61A5F}" destId="{AE360E84-D5EA-4D5D-9AED-01AB7A479E05}" srcOrd="0" destOrd="3" presId="urn:microsoft.com/office/officeart/2005/8/layout/vList6"/>
    <dgm:cxn modelId="{64BB451D-AC13-4D80-9766-6E155B31ED72}" type="presParOf" srcId="{9762CA8C-725C-425B-BF39-E632810F69B6}" destId="{9BD19B76-B279-45F9-908C-669655B321A1}" srcOrd="0" destOrd="0" presId="urn:microsoft.com/office/officeart/2005/8/layout/vList6"/>
    <dgm:cxn modelId="{2778D575-EB5D-4E50-89AF-A2FE71941CC3}" type="presParOf" srcId="{9BD19B76-B279-45F9-908C-669655B321A1}" destId="{049D9093-679D-4193-9084-884AC27300D9}" srcOrd="0" destOrd="0" presId="urn:microsoft.com/office/officeart/2005/8/layout/vList6"/>
    <dgm:cxn modelId="{C7D13AA9-C994-4216-8BB9-DDDE348C6B51}" type="presParOf" srcId="{9BD19B76-B279-45F9-908C-669655B321A1}" destId="{AE360E84-D5EA-4D5D-9AED-01AB7A479E05}"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BFD46C-8E2E-4B6D-A4D1-E9346CF84DCC}" type="doc">
      <dgm:prSet loTypeId="urn:microsoft.com/office/officeart/2005/8/layout/vList6" loCatId="list" qsTypeId="urn:microsoft.com/office/officeart/2005/8/quickstyle/simple2" qsCatId="simple" csTypeId="urn:microsoft.com/office/officeart/2005/8/colors/accent2_1" csCatId="accent2" phldr="1"/>
      <dgm:spPr/>
      <dgm:t>
        <a:bodyPr/>
        <a:lstStyle/>
        <a:p>
          <a:endParaRPr lang="en-US"/>
        </a:p>
      </dgm:t>
    </dgm:pt>
    <dgm:pt modelId="{B47D0315-E1EF-4E8F-AC4A-DE453076BD70}">
      <dgm:prSet phldrT="[Text]" custT="1"/>
      <dgm:spPr/>
      <dgm:t>
        <a:bodyPr/>
        <a:lstStyle/>
        <a:p>
          <a:r>
            <a:rPr lang="en-US" sz="1800" b="1" dirty="0">
              <a:solidFill>
                <a:srgbClr val="FF0000"/>
              </a:solidFill>
            </a:rPr>
            <a:t>Cytopathic effect (</a:t>
          </a:r>
          <a:r>
            <a:rPr lang="en-US" sz="1800" dirty="0">
              <a:solidFill>
                <a:srgbClr val="FF0000"/>
              </a:solidFill>
            </a:rPr>
            <a:t>CPE): </a:t>
          </a:r>
          <a:r>
            <a:rPr lang="en-US" sz="1800" dirty="0"/>
            <a:t>Any possible change in the appearance of the infected cell (CPE can take several forms) :</a:t>
          </a:r>
        </a:p>
      </dgm:t>
    </dgm:pt>
    <dgm:pt modelId="{D33DD709-51C6-479D-9E14-61913B9FEC96}" type="parTrans" cxnId="{CE1E2973-EF53-4FDE-B3EA-1A4B54B9AF6A}">
      <dgm:prSet/>
      <dgm:spPr/>
      <dgm:t>
        <a:bodyPr/>
        <a:lstStyle/>
        <a:p>
          <a:endParaRPr lang="en-US"/>
        </a:p>
      </dgm:t>
    </dgm:pt>
    <dgm:pt modelId="{E5219260-4C40-4731-AB26-E3610946ADB4}" type="sibTrans" cxnId="{CE1E2973-EF53-4FDE-B3EA-1A4B54B9AF6A}">
      <dgm:prSet/>
      <dgm:spPr/>
      <dgm:t>
        <a:bodyPr/>
        <a:lstStyle/>
        <a:p>
          <a:endParaRPr lang="en-US"/>
        </a:p>
      </dgm:t>
    </dgm:pt>
    <dgm:pt modelId="{4511BF32-5477-4063-A3B7-B934DE723E31}">
      <dgm:prSet phldrT="[Text]" custT="1"/>
      <dgm:spPr/>
      <dgm:t>
        <a:bodyPr/>
        <a:lstStyle/>
        <a:p>
          <a:pPr algn="ctr"/>
          <a:r>
            <a:rPr lang="en-US" sz="1600" b="1" dirty="0">
              <a:solidFill>
                <a:schemeClr val="tx2"/>
              </a:solidFill>
            </a:rPr>
            <a:t>Cell lysis.</a:t>
          </a:r>
        </a:p>
      </dgm:t>
    </dgm:pt>
    <dgm:pt modelId="{33427275-91A4-4798-B1FE-2DF8DC32EA8D}" type="parTrans" cxnId="{B7F28D55-950F-491E-9A34-0A135111788D}">
      <dgm:prSet/>
      <dgm:spPr/>
      <dgm:t>
        <a:bodyPr/>
        <a:lstStyle/>
        <a:p>
          <a:endParaRPr lang="en-US"/>
        </a:p>
      </dgm:t>
    </dgm:pt>
    <dgm:pt modelId="{71E32341-5E98-4DDB-8865-90779685A565}" type="sibTrans" cxnId="{B7F28D55-950F-491E-9A34-0A135111788D}">
      <dgm:prSet/>
      <dgm:spPr/>
      <dgm:t>
        <a:bodyPr/>
        <a:lstStyle/>
        <a:p>
          <a:endParaRPr lang="en-US"/>
        </a:p>
      </dgm:t>
    </dgm:pt>
    <dgm:pt modelId="{12A71297-5647-4EA9-8E14-7A1127CD5C0D}">
      <dgm:prSet custT="1"/>
      <dgm:spPr/>
      <dgm:t>
        <a:bodyPr/>
        <a:lstStyle/>
        <a:p>
          <a:pPr algn="ctr"/>
          <a:r>
            <a:rPr lang="en-US" sz="1600" b="1" dirty="0">
              <a:solidFill>
                <a:schemeClr val="tx2"/>
              </a:solidFill>
            </a:rPr>
            <a:t>Cell rounding.</a:t>
          </a:r>
        </a:p>
      </dgm:t>
    </dgm:pt>
    <dgm:pt modelId="{80D8E686-2F54-4E37-990F-B660B91EDC65}" type="parTrans" cxnId="{CFA4025E-AD31-4B56-87A7-DB4A462BEA13}">
      <dgm:prSet/>
      <dgm:spPr/>
      <dgm:t>
        <a:bodyPr/>
        <a:lstStyle/>
        <a:p>
          <a:endParaRPr lang="en-US"/>
        </a:p>
      </dgm:t>
    </dgm:pt>
    <dgm:pt modelId="{2A1664BB-BA74-462B-922E-CA43A0AF6AE1}" type="sibTrans" cxnId="{CFA4025E-AD31-4B56-87A7-DB4A462BEA13}">
      <dgm:prSet/>
      <dgm:spPr/>
      <dgm:t>
        <a:bodyPr/>
        <a:lstStyle/>
        <a:p>
          <a:endParaRPr lang="en-US"/>
        </a:p>
      </dgm:t>
    </dgm:pt>
    <dgm:pt modelId="{F5367954-2ED0-4F09-8FDE-79244DC69C98}">
      <dgm:prSet custT="1"/>
      <dgm:spPr/>
      <dgm:t>
        <a:bodyPr/>
        <a:lstStyle/>
        <a:p>
          <a:pPr algn="ctr"/>
          <a:r>
            <a:rPr lang="en-US" sz="1600" b="1" dirty="0">
              <a:solidFill>
                <a:schemeClr val="tx2"/>
              </a:solidFill>
            </a:rPr>
            <a:t>Syncytium formation.</a:t>
          </a:r>
        </a:p>
      </dgm:t>
    </dgm:pt>
    <dgm:pt modelId="{88957033-202C-4B88-92DC-AB7C6FD006C6}" type="parTrans" cxnId="{B8A94553-5AC7-4FEB-96A2-F52869D8E9B9}">
      <dgm:prSet/>
      <dgm:spPr/>
      <dgm:t>
        <a:bodyPr/>
        <a:lstStyle/>
        <a:p>
          <a:endParaRPr lang="en-US"/>
        </a:p>
      </dgm:t>
    </dgm:pt>
    <dgm:pt modelId="{85DDED76-B921-4E5D-A9F8-1A8F767EB0E1}" type="sibTrans" cxnId="{B8A94553-5AC7-4FEB-96A2-F52869D8E9B9}">
      <dgm:prSet/>
      <dgm:spPr/>
      <dgm:t>
        <a:bodyPr/>
        <a:lstStyle/>
        <a:p>
          <a:endParaRPr lang="en-US"/>
        </a:p>
      </dgm:t>
    </dgm:pt>
    <dgm:pt modelId="{48BDAA95-AF95-41FE-9064-814CF715AF68}">
      <dgm:prSet custT="1"/>
      <dgm:spPr/>
      <dgm:t>
        <a:bodyPr/>
        <a:lstStyle/>
        <a:p>
          <a:pPr algn="ctr"/>
          <a:r>
            <a:rPr lang="en-US" sz="1600" b="1" dirty="0">
              <a:solidFill>
                <a:schemeClr val="tx2"/>
              </a:solidFill>
            </a:rPr>
            <a:t>Inclusion body formation </a:t>
          </a:r>
        </a:p>
      </dgm:t>
    </dgm:pt>
    <dgm:pt modelId="{7AD1F8D0-CE8B-49F2-9289-D20966DD58CF}" type="parTrans" cxnId="{EF880537-01C2-478E-809F-7FF10E9B1DB0}">
      <dgm:prSet/>
      <dgm:spPr/>
      <dgm:t>
        <a:bodyPr/>
        <a:lstStyle/>
        <a:p>
          <a:endParaRPr lang="en-US"/>
        </a:p>
      </dgm:t>
    </dgm:pt>
    <dgm:pt modelId="{2F88CE4F-E946-4118-A2AE-62B405B38C19}" type="sibTrans" cxnId="{EF880537-01C2-478E-809F-7FF10E9B1DB0}">
      <dgm:prSet/>
      <dgm:spPr/>
      <dgm:t>
        <a:bodyPr/>
        <a:lstStyle/>
        <a:p>
          <a:endParaRPr lang="en-US"/>
        </a:p>
      </dgm:t>
    </dgm:pt>
    <dgm:pt modelId="{9762CA8C-725C-425B-BF39-E632810F69B6}" type="pres">
      <dgm:prSet presAssocID="{7EBFD46C-8E2E-4B6D-A4D1-E9346CF84DCC}" presName="Name0" presStyleCnt="0">
        <dgm:presLayoutVars>
          <dgm:dir/>
          <dgm:animLvl val="lvl"/>
          <dgm:resizeHandles/>
        </dgm:presLayoutVars>
      </dgm:prSet>
      <dgm:spPr/>
    </dgm:pt>
    <dgm:pt modelId="{9BD19B76-B279-45F9-908C-669655B321A1}" type="pres">
      <dgm:prSet presAssocID="{B47D0315-E1EF-4E8F-AC4A-DE453076BD70}" presName="linNode" presStyleCnt="0"/>
      <dgm:spPr/>
    </dgm:pt>
    <dgm:pt modelId="{049D9093-679D-4193-9084-884AC27300D9}" type="pres">
      <dgm:prSet presAssocID="{B47D0315-E1EF-4E8F-AC4A-DE453076BD70}" presName="parentShp" presStyleLbl="node1" presStyleIdx="0" presStyleCnt="1" custLinFactNeighborX="331" custLinFactNeighborY="758">
        <dgm:presLayoutVars>
          <dgm:bulletEnabled val="1"/>
        </dgm:presLayoutVars>
      </dgm:prSet>
      <dgm:spPr/>
    </dgm:pt>
    <dgm:pt modelId="{AE360E84-D5EA-4D5D-9AED-01AB7A479E05}" type="pres">
      <dgm:prSet presAssocID="{B47D0315-E1EF-4E8F-AC4A-DE453076BD70}" presName="childShp" presStyleLbl="bgAccFollowNode1" presStyleIdx="0" presStyleCnt="1" custLinFactNeighborX="372" custLinFactNeighborY="49">
        <dgm:presLayoutVars>
          <dgm:bulletEnabled val="1"/>
        </dgm:presLayoutVars>
      </dgm:prSet>
      <dgm:spPr/>
    </dgm:pt>
  </dgm:ptLst>
  <dgm:cxnLst>
    <dgm:cxn modelId="{CFA4025E-AD31-4B56-87A7-DB4A462BEA13}" srcId="{B47D0315-E1EF-4E8F-AC4A-DE453076BD70}" destId="{12A71297-5647-4EA9-8E14-7A1127CD5C0D}" srcOrd="1" destOrd="0" parTransId="{80D8E686-2F54-4E37-990F-B660B91EDC65}" sibTransId="{2A1664BB-BA74-462B-922E-CA43A0AF6AE1}"/>
    <dgm:cxn modelId="{EF880537-01C2-478E-809F-7FF10E9B1DB0}" srcId="{B47D0315-E1EF-4E8F-AC4A-DE453076BD70}" destId="{48BDAA95-AF95-41FE-9064-814CF715AF68}" srcOrd="3" destOrd="0" parTransId="{7AD1F8D0-CE8B-49F2-9289-D20966DD58CF}" sibTransId="{2F88CE4F-E946-4118-A2AE-62B405B38C19}"/>
    <dgm:cxn modelId="{9577245E-BCA7-4E36-93F1-0C4AFE3F6580}" type="presOf" srcId="{7EBFD46C-8E2E-4B6D-A4D1-E9346CF84DCC}" destId="{9762CA8C-725C-425B-BF39-E632810F69B6}" srcOrd="0" destOrd="0" presId="urn:microsoft.com/office/officeart/2005/8/layout/vList6"/>
    <dgm:cxn modelId="{E15C7E30-1131-4B18-8CAE-40122B266026}" type="presOf" srcId="{B47D0315-E1EF-4E8F-AC4A-DE453076BD70}" destId="{049D9093-679D-4193-9084-884AC27300D9}" srcOrd="0" destOrd="0" presId="urn:microsoft.com/office/officeart/2005/8/layout/vList6"/>
    <dgm:cxn modelId="{B7F28D55-950F-491E-9A34-0A135111788D}" srcId="{B47D0315-E1EF-4E8F-AC4A-DE453076BD70}" destId="{4511BF32-5477-4063-A3B7-B934DE723E31}" srcOrd="0" destOrd="0" parTransId="{33427275-91A4-4798-B1FE-2DF8DC32EA8D}" sibTransId="{71E32341-5E98-4DDB-8865-90779685A565}"/>
    <dgm:cxn modelId="{65CEDB58-FDB7-4AAD-A43E-A327BA7E8E72}" type="presOf" srcId="{F5367954-2ED0-4F09-8FDE-79244DC69C98}" destId="{AE360E84-D5EA-4D5D-9AED-01AB7A479E05}" srcOrd="0" destOrd="2" presId="urn:microsoft.com/office/officeart/2005/8/layout/vList6"/>
    <dgm:cxn modelId="{B8A94553-5AC7-4FEB-96A2-F52869D8E9B9}" srcId="{B47D0315-E1EF-4E8F-AC4A-DE453076BD70}" destId="{F5367954-2ED0-4F09-8FDE-79244DC69C98}" srcOrd="2" destOrd="0" parTransId="{88957033-202C-4B88-92DC-AB7C6FD006C6}" sibTransId="{85DDED76-B921-4E5D-A9F8-1A8F767EB0E1}"/>
    <dgm:cxn modelId="{E90A15C8-3578-4D70-BA3A-C02C046B0BF0}" type="presOf" srcId="{12A71297-5647-4EA9-8E14-7A1127CD5C0D}" destId="{AE360E84-D5EA-4D5D-9AED-01AB7A479E05}" srcOrd="0" destOrd="1" presId="urn:microsoft.com/office/officeart/2005/8/layout/vList6"/>
    <dgm:cxn modelId="{1577C756-7DE0-46D5-A88A-93D534D314C7}" type="presOf" srcId="{4511BF32-5477-4063-A3B7-B934DE723E31}" destId="{AE360E84-D5EA-4D5D-9AED-01AB7A479E05}" srcOrd="0" destOrd="0" presId="urn:microsoft.com/office/officeart/2005/8/layout/vList6"/>
    <dgm:cxn modelId="{CE1E2973-EF53-4FDE-B3EA-1A4B54B9AF6A}" srcId="{7EBFD46C-8E2E-4B6D-A4D1-E9346CF84DCC}" destId="{B47D0315-E1EF-4E8F-AC4A-DE453076BD70}" srcOrd="0" destOrd="0" parTransId="{D33DD709-51C6-479D-9E14-61913B9FEC96}" sibTransId="{E5219260-4C40-4731-AB26-E3610946ADB4}"/>
    <dgm:cxn modelId="{477146FB-B779-4AEA-95FD-E20FF1A8DC52}" type="presOf" srcId="{48BDAA95-AF95-41FE-9064-814CF715AF68}" destId="{AE360E84-D5EA-4D5D-9AED-01AB7A479E05}" srcOrd="0" destOrd="3" presId="urn:microsoft.com/office/officeart/2005/8/layout/vList6"/>
    <dgm:cxn modelId="{37811D65-EFE7-45B9-B46B-E5C01E9ACA95}" type="presParOf" srcId="{9762CA8C-725C-425B-BF39-E632810F69B6}" destId="{9BD19B76-B279-45F9-908C-669655B321A1}" srcOrd="0" destOrd="0" presId="urn:microsoft.com/office/officeart/2005/8/layout/vList6"/>
    <dgm:cxn modelId="{6CD16E8E-4A8F-43C6-8BB3-9F626A63CCDA}" type="presParOf" srcId="{9BD19B76-B279-45F9-908C-669655B321A1}" destId="{049D9093-679D-4193-9084-884AC27300D9}" srcOrd="0" destOrd="0" presId="urn:microsoft.com/office/officeart/2005/8/layout/vList6"/>
    <dgm:cxn modelId="{E5250DD6-ED26-4E7C-A711-D67095CD925F}" type="presParOf" srcId="{9BD19B76-B279-45F9-908C-669655B321A1}" destId="{AE360E84-D5EA-4D5D-9AED-01AB7A479E0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BFD46C-8E2E-4B6D-A4D1-E9346CF84DCC}" type="doc">
      <dgm:prSet loTypeId="urn:microsoft.com/office/officeart/2005/8/layout/vList2" loCatId="list" qsTypeId="urn:microsoft.com/office/officeart/2005/8/quickstyle/simple2" qsCatId="simple" csTypeId="urn:microsoft.com/office/officeart/2005/8/colors/accent4_2" csCatId="accent4" phldr="1"/>
      <dgm:spPr/>
      <dgm:t>
        <a:bodyPr/>
        <a:lstStyle/>
        <a:p>
          <a:endParaRPr lang="en-US"/>
        </a:p>
      </dgm:t>
    </dgm:pt>
    <dgm:pt modelId="{B47D0315-E1EF-4E8F-AC4A-DE453076BD70}">
      <dgm:prSet phldrT="[Text]" custT="1"/>
      <dgm:spPr/>
      <dgm:t>
        <a:bodyPr/>
        <a:lstStyle/>
        <a:p>
          <a:r>
            <a:rPr lang="en-US" sz="1800" dirty="0"/>
            <a:t>Syncytium formation </a:t>
          </a:r>
        </a:p>
      </dgm:t>
    </dgm:pt>
    <dgm:pt modelId="{D33DD709-51C6-479D-9E14-61913B9FEC96}" type="parTrans" cxnId="{CE1E2973-EF53-4FDE-B3EA-1A4B54B9AF6A}">
      <dgm:prSet/>
      <dgm:spPr/>
      <dgm:t>
        <a:bodyPr/>
        <a:lstStyle/>
        <a:p>
          <a:endParaRPr lang="en-US"/>
        </a:p>
      </dgm:t>
    </dgm:pt>
    <dgm:pt modelId="{E5219260-4C40-4731-AB26-E3610946ADB4}" type="sibTrans" cxnId="{CE1E2973-EF53-4FDE-B3EA-1A4B54B9AF6A}">
      <dgm:prSet/>
      <dgm:spPr/>
      <dgm:t>
        <a:bodyPr/>
        <a:lstStyle/>
        <a:p>
          <a:endParaRPr lang="en-US"/>
        </a:p>
      </dgm:t>
    </dgm:pt>
    <dgm:pt modelId="{4511BF32-5477-4063-A3B7-B934DE723E31}">
      <dgm:prSet phldrT="[Text]" custT="1"/>
      <dgm:spPr/>
      <dgm:t>
        <a:bodyPr/>
        <a:lstStyle/>
        <a:p>
          <a:r>
            <a:rPr lang="en-US" sz="2000" b="0" dirty="0"/>
            <a:t>This is due to insertion of viral protein in the surface membrane.</a:t>
          </a:r>
        </a:p>
      </dgm:t>
    </dgm:pt>
    <dgm:pt modelId="{33427275-91A4-4798-B1FE-2DF8DC32EA8D}" type="parTrans" cxnId="{B7F28D55-950F-491E-9A34-0A135111788D}">
      <dgm:prSet/>
      <dgm:spPr/>
      <dgm:t>
        <a:bodyPr/>
        <a:lstStyle/>
        <a:p>
          <a:endParaRPr lang="en-US"/>
        </a:p>
      </dgm:t>
    </dgm:pt>
    <dgm:pt modelId="{71E32341-5E98-4DDB-8865-90779685A565}" type="sibTrans" cxnId="{B7F28D55-950F-491E-9A34-0A135111788D}">
      <dgm:prSet/>
      <dgm:spPr/>
      <dgm:t>
        <a:bodyPr/>
        <a:lstStyle/>
        <a:p>
          <a:endParaRPr lang="en-US"/>
        </a:p>
      </dgm:t>
    </dgm:pt>
    <dgm:pt modelId="{01284AEF-14A9-43DF-84E9-EEDA0CA320D1}">
      <dgm:prSet custT="1"/>
      <dgm:spPr/>
      <dgm:t>
        <a:bodyPr/>
        <a:lstStyle/>
        <a:p>
          <a:endParaRPr lang="en-US" sz="1600" dirty="0"/>
        </a:p>
      </dgm:t>
    </dgm:pt>
    <dgm:pt modelId="{F6590368-BF0F-42C3-868B-0FA180780A74}" type="parTrans" cxnId="{AC6FCD63-CFAB-455B-8246-A3A0091784F2}">
      <dgm:prSet/>
      <dgm:spPr/>
      <dgm:t>
        <a:bodyPr/>
        <a:lstStyle/>
        <a:p>
          <a:endParaRPr lang="en-US"/>
        </a:p>
      </dgm:t>
    </dgm:pt>
    <dgm:pt modelId="{BB7F4EB6-B94B-47A2-871A-65D9A0326EBE}" type="sibTrans" cxnId="{AC6FCD63-CFAB-455B-8246-A3A0091784F2}">
      <dgm:prSet/>
      <dgm:spPr/>
      <dgm:t>
        <a:bodyPr/>
        <a:lstStyle/>
        <a:p>
          <a:endParaRPr lang="en-US"/>
        </a:p>
      </dgm:t>
    </dgm:pt>
    <dgm:pt modelId="{08C367A8-712C-4434-9E45-60B56B265706}">
      <dgm:prSet custT="1"/>
      <dgm:spPr/>
      <dgm:t>
        <a:bodyPr/>
        <a:lstStyle/>
        <a:p>
          <a:endParaRPr lang="en-US" sz="1600" dirty="0"/>
        </a:p>
      </dgm:t>
    </dgm:pt>
    <dgm:pt modelId="{B6C90E86-BCD6-4105-B1BE-4F7057C7CC38}" type="parTrans" cxnId="{E8C3417B-CC82-41C3-AA76-A3C96FB33580}">
      <dgm:prSet/>
      <dgm:spPr/>
      <dgm:t>
        <a:bodyPr/>
        <a:lstStyle/>
        <a:p>
          <a:endParaRPr lang="en-US"/>
        </a:p>
      </dgm:t>
    </dgm:pt>
    <dgm:pt modelId="{A804AD13-0B3E-4DC4-9569-8C6F1003735D}" type="sibTrans" cxnId="{E8C3417B-CC82-41C3-AA76-A3C96FB33580}">
      <dgm:prSet/>
      <dgm:spPr/>
      <dgm:t>
        <a:bodyPr/>
        <a:lstStyle/>
        <a:p>
          <a:endParaRPr lang="en-US"/>
        </a:p>
      </dgm:t>
    </dgm:pt>
    <dgm:pt modelId="{22383A75-6BEE-4627-9588-9A1EABC61A5F}">
      <dgm:prSet custT="1"/>
      <dgm:spPr/>
      <dgm:t>
        <a:bodyPr/>
        <a:lstStyle/>
        <a:p>
          <a:endParaRPr lang="en-US" sz="1600" dirty="0"/>
        </a:p>
      </dgm:t>
    </dgm:pt>
    <dgm:pt modelId="{82A7FAF7-8A6E-4C74-A1C2-6746657783DF}" type="parTrans" cxnId="{76DBBD15-2AA6-4338-AF2B-C7EF4EECD691}">
      <dgm:prSet/>
      <dgm:spPr/>
      <dgm:t>
        <a:bodyPr/>
        <a:lstStyle/>
        <a:p>
          <a:endParaRPr lang="en-US"/>
        </a:p>
      </dgm:t>
    </dgm:pt>
    <dgm:pt modelId="{75B855B1-DCA4-4449-A5F1-53AF94C8A9DD}" type="sibTrans" cxnId="{76DBBD15-2AA6-4338-AF2B-C7EF4EECD691}">
      <dgm:prSet/>
      <dgm:spPr/>
      <dgm:t>
        <a:bodyPr/>
        <a:lstStyle/>
        <a:p>
          <a:endParaRPr lang="en-US"/>
        </a:p>
      </dgm:t>
    </dgm:pt>
    <dgm:pt modelId="{490C53E9-4744-4A9A-B128-9635B582EE1C}">
      <dgm:prSet custT="1"/>
      <dgm:spPr/>
      <dgm:t>
        <a:bodyPr/>
        <a:lstStyle/>
        <a:p>
          <a:r>
            <a:rPr lang="en-US" sz="2000" b="0" dirty="0"/>
            <a:t>This occurs in membrane of adjacent infected cells that will fuse together to form large cell (giant cell) with multi nuclei . </a:t>
          </a:r>
        </a:p>
      </dgm:t>
    </dgm:pt>
    <dgm:pt modelId="{57597208-8808-4F1D-82E9-F4E7860C9D55}" type="parTrans" cxnId="{3C7D063D-055A-477B-A554-4119692CCBC4}">
      <dgm:prSet/>
      <dgm:spPr/>
      <dgm:t>
        <a:bodyPr/>
        <a:lstStyle/>
        <a:p>
          <a:endParaRPr lang="en-US"/>
        </a:p>
      </dgm:t>
    </dgm:pt>
    <dgm:pt modelId="{50198849-2C90-4C02-9767-15FD3769C9BD}" type="sibTrans" cxnId="{3C7D063D-055A-477B-A554-4119692CCBC4}">
      <dgm:prSet/>
      <dgm:spPr/>
      <dgm:t>
        <a:bodyPr/>
        <a:lstStyle/>
        <a:p>
          <a:endParaRPr lang="en-US"/>
        </a:p>
      </dgm:t>
    </dgm:pt>
    <dgm:pt modelId="{08BE2BF1-CFA6-4CFB-9A1E-4172663C9AA5}" type="pres">
      <dgm:prSet presAssocID="{7EBFD46C-8E2E-4B6D-A4D1-E9346CF84DCC}" presName="linear" presStyleCnt="0">
        <dgm:presLayoutVars>
          <dgm:animLvl val="lvl"/>
          <dgm:resizeHandles val="exact"/>
        </dgm:presLayoutVars>
      </dgm:prSet>
      <dgm:spPr/>
    </dgm:pt>
    <dgm:pt modelId="{A358D9D2-69B7-4C04-881D-EA5340F609AB}" type="pres">
      <dgm:prSet presAssocID="{B47D0315-E1EF-4E8F-AC4A-DE453076BD70}" presName="parentText" presStyleLbl="node1" presStyleIdx="0" presStyleCnt="1" custScaleY="118640">
        <dgm:presLayoutVars>
          <dgm:chMax val="0"/>
          <dgm:bulletEnabled val="1"/>
        </dgm:presLayoutVars>
      </dgm:prSet>
      <dgm:spPr/>
    </dgm:pt>
    <dgm:pt modelId="{349F14D9-EB12-44B5-904C-512A10E50937}" type="pres">
      <dgm:prSet presAssocID="{B47D0315-E1EF-4E8F-AC4A-DE453076BD70}" presName="childText" presStyleLbl="revTx" presStyleIdx="0" presStyleCnt="1">
        <dgm:presLayoutVars>
          <dgm:bulletEnabled val="1"/>
        </dgm:presLayoutVars>
      </dgm:prSet>
      <dgm:spPr/>
    </dgm:pt>
  </dgm:ptLst>
  <dgm:cxnLst>
    <dgm:cxn modelId="{EA126F7F-C382-4313-987F-D1FD7B729DA9}" type="presOf" srcId="{22383A75-6BEE-4627-9588-9A1EABC61A5F}" destId="{349F14D9-EB12-44B5-904C-512A10E50937}" srcOrd="0" destOrd="2" presId="urn:microsoft.com/office/officeart/2005/8/layout/vList2"/>
    <dgm:cxn modelId="{E8C3417B-CC82-41C3-AA76-A3C96FB33580}" srcId="{01284AEF-14A9-43DF-84E9-EEDA0CA320D1}" destId="{08C367A8-712C-4434-9E45-60B56B265706}" srcOrd="0" destOrd="0" parTransId="{B6C90E86-BCD6-4105-B1BE-4F7057C7CC38}" sibTransId="{A804AD13-0B3E-4DC4-9569-8C6F1003735D}"/>
    <dgm:cxn modelId="{3C7D063D-055A-477B-A554-4119692CCBC4}" srcId="{B47D0315-E1EF-4E8F-AC4A-DE453076BD70}" destId="{490C53E9-4744-4A9A-B128-9635B582EE1C}" srcOrd="1" destOrd="0" parTransId="{57597208-8808-4F1D-82E9-F4E7860C9D55}" sibTransId="{50198849-2C90-4C02-9767-15FD3769C9BD}"/>
    <dgm:cxn modelId="{76DBBD15-2AA6-4338-AF2B-C7EF4EECD691}" srcId="{490C53E9-4744-4A9A-B128-9635B582EE1C}" destId="{22383A75-6BEE-4627-9588-9A1EABC61A5F}" srcOrd="0" destOrd="0" parTransId="{82A7FAF7-8A6E-4C74-A1C2-6746657783DF}" sibTransId="{75B855B1-DCA4-4449-A5F1-53AF94C8A9DD}"/>
    <dgm:cxn modelId="{A4B25D53-F7D6-43E0-870F-851DED0E489D}" type="presOf" srcId="{B47D0315-E1EF-4E8F-AC4A-DE453076BD70}" destId="{A358D9D2-69B7-4C04-881D-EA5340F609AB}" srcOrd="0" destOrd="0" presId="urn:microsoft.com/office/officeart/2005/8/layout/vList2"/>
    <dgm:cxn modelId="{AC6FCD63-CFAB-455B-8246-A3A0091784F2}" srcId="{B47D0315-E1EF-4E8F-AC4A-DE453076BD70}" destId="{01284AEF-14A9-43DF-84E9-EEDA0CA320D1}" srcOrd="2" destOrd="0" parTransId="{F6590368-BF0F-42C3-868B-0FA180780A74}" sibTransId="{BB7F4EB6-B94B-47A2-871A-65D9A0326EBE}"/>
    <dgm:cxn modelId="{B7F28D55-950F-491E-9A34-0A135111788D}" srcId="{B47D0315-E1EF-4E8F-AC4A-DE453076BD70}" destId="{4511BF32-5477-4063-A3B7-B934DE723E31}" srcOrd="0" destOrd="0" parTransId="{33427275-91A4-4798-B1FE-2DF8DC32EA8D}" sibTransId="{71E32341-5E98-4DDB-8865-90779685A565}"/>
    <dgm:cxn modelId="{6785C963-3E17-42B3-80B9-5C62C80A1AE1}" type="presOf" srcId="{490C53E9-4744-4A9A-B128-9635B582EE1C}" destId="{349F14D9-EB12-44B5-904C-512A10E50937}" srcOrd="0" destOrd="1" presId="urn:microsoft.com/office/officeart/2005/8/layout/vList2"/>
    <dgm:cxn modelId="{E05FE293-97D5-4928-9125-473C54CAA350}" type="presOf" srcId="{4511BF32-5477-4063-A3B7-B934DE723E31}" destId="{349F14D9-EB12-44B5-904C-512A10E50937}" srcOrd="0" destOrd="0" presId="urn:microsoft.com/office/officeart/2005/8/layout/vList2"/>
    <dgm:cxn modelId="{AD15519A-439C-4256-A249-8BA983D7F444}" type="presOf" srcId="{01284AEF-14A9-43DF-84E9-EEDA0CA320D1}" destId="{349F14D9-EB12-44B5-904C-512A10E50937}" srcOrd="0" destOrd="3" presId="urn:microsoft.com/office/officeart/2005/8/layout/vList2"/>
    <dgm:cxn modelId="{2E14A354-B708-4B12-8282-E749A2F8E3F1}" type="presOf" srcId="{7EBFD46C-8E2E-4B6D-A4D1-E9346CF84DCC}" destId="{08BE2BF1-CFA6-4CFB-9A1E-4172663C9AA5}" srcOrd="0" destOrd="0" presId="urn:microsoft.com/office/officeart/2005/8/layout/vList2"/>
    <dgm:cxn modelId="{4E86FBFE-540B-455D-9B94-F9E9F8C9D9A3}" type="presOf" srcId="{08C367A8-712C-4434-9E45-60B56B265706}" destId="{349F14D9-EB12-44B5-904C-512A10E50937}" srcOrd="0" destOrd="4" presId="urn:microsoft.com/office/officeart/2005/8/layout/vList2"/>
    <dgm:cxn modelId="{CE1E2973-EF53-4FDE-B3EA-1A4B54B9AF6A}" srcId="{7EBFD46C-8E2E-4B6D-A4D1-E9346CF84DCC}" destId="{B47D0315-E1EF-4E8F-AC4A-DE453076BD70}" srcOrd="0" destOrd="0" parTransId="{D33DD709-51C6-479D-9E14-61913B9FEC96}" sibTransId="{E5219260-4C40-4731-AB26-E3610946ADB4}"/>
    <dgm:cxn modelId="{2A0CE7CA-AF4E-4A31-B54E-75B1FCA96006}" type="presParOf" srcId="{08BE2BF1-CFA6-4CFB-9A1E-4172663C9AA5}" destId="{A358D9D2-69B7-4C04-881D-EA5340F609AB}" srcOrd="0" destOrd="0" presId="urn:microsoft.com/office/officeart/2005/8/layout/vList2"/>
    <dgm:cxn modelId="{2E490074-555C-4FAE-A44B-05D28007977D}" type="presParOf" srcId="{08BE2BF1-CFA6-4CFB-9A1E-4172663C9AA5}" destId="{349F14D9-EB12-44B5-904C-512A10E5093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48F884-9F4D-4776-86B0-98D7BB353580}"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DC7CF89F-B130-4463-9DB3-EE7D8451EB83}">
      <dgm:prSet phldrT="[Text]" custT="1">
        <dgm:style>
          <a:lnRef idx="1">
            <a:schemeClr val="accent3"/>
          </a:lnRef>
          <a:fillRef idx="2">
            <a:schemeClr val="accent3"/>
          </a:fillRef>
          <a:effectRef idx="1">
            <a:schemeClr val="accent3"/>
          </a:effectRef>
          <a:fontRef idx="minor">
            <a:schemeClr val="dk1"/>
          </a:fontRef>
        </dgm:style>
      </dgm:prSet>
      <dgm:spPr>
        <a:solidFill>
          <a:schemeClr val="accent1">
            <a:lumMod val="40000"/>
            <a:lumOff val="60000"/>
          </a:schemeClr>
        </a:solidFill>
      </dgm:spPr>
      <dgm:t>
        <a:bodyPr/>
        <a:lstStyle/>
        <a:p>
          <a:r>
            <a:rPr lang="en-US" sz="1600" dirty="0"/>
            <a:t>Owl’s eye bodies  </a:t>
          </a:r>
        </a:p>
      </dgm:t>
    </dgm:pt>
    <dgm:pt modelId="{80EB9C13-3537-47AF-B271-F0AAF95AE197}" type="parTrans" cxnId="{B641068A-7A39-48DA-AF10-7C0C6E1A8D1C}">
      <dgm:prSet/>
      <dgm:spPr/>
      <dgm:t>
        <a:bodyPr/>
        <a:lstStyle/>
        <a:p>
          <a:endParaRPr lang="en-US"/>
        </a:p>
      </dgm:t>
    </dgm:pt>
    <dgm:pt modelId="{DC4BF997-7E85-423E-B177-799B75225506}" type="sibTrans" cxnId="{B641068A-7A39-48DA-AF10-7C0C6E1A8D1C}">
      <dgm:prSet/>
      <dgm:spPr/>
      <dgm:t>
        <a:bodyPr/>
        <a:lstStyle/>
        <a:p>
          <a:endParaRPr lang="en-US"/>
        </a:p>
      </dgm:t>
    </dgm:pt>
    <dgm:pt modelId="{137E9959-8797-4FD9-ADED-20B517130C0E}">
      <dgm:prSet phldrT="[Text]" custT="1">
        <dgm:style>
          <a:lnRef idx="1">
            <a:schemeClr val="accent3"/>
          </a:lnRef>
          <a:fillRef idx="2">
            <a:schemeClr val="accent3"/>
          </a:fillRef>
          <a:effectRef idx="1">
            <a:schemeClr val="accent3"/>
          </a:effectRef>
          <a:fontRef idx="minor">
            <a:schemeClr val="dk1"/>
          </a:fontRef>
        </dgm:style>
      </dgm:prSet>
      <dgm:spPr>
        <a:solidFill>
          <a:schemeClr val="accent1">
            <a:lumMod val="40000"/>
            <a:lumOff val="60000"/>
          </a:schemeClr>
        </a:solidFill>
      </dgm:spPr>
      <dgm:t>
        <a:bodyPr/>
        <a:lstStyle/>
        <a:p>
          <a:r>
            <a:rPr lang="en-US" sz="1600" dirty="0"/>
            <a:t>Example </a:t>
          </a:r>
          <a:r>
            <a:rPr lang="en-US" sz="1600" b="1" dirty="0"/>
            <a:t>of Intranuclear body </a:t>
          </a:r>
          <a:r>
            <a:rPr lang="en-US" sz="1600" dirty="0"/>
            <a:t>is </a:t>
          </a:r>
          <a:r>
            <a:rPr lang="en-US" sz="1600" b="1" dirty="0"/>
            <a:t>owl’s eye inclusion </a:t>
          </a:r>
          <a:r>
            <a:rPr lang="en-US" sz="1600" dirty="0"/>
            <a:t>bodies caused by </a:t>
          </a:r>
          <a:r>
            <a:rPr lang="en-US" sz="1600" b="1" dirty="0"/>
            <a:t>CMV (cytomegalovirus</a:t>
          </a:r>
          <a:r>
            <a:rPr lang="en-US" sz="1600" dirty="0"/>
            <a:t>).</a:t>
          </a:r>
        </a:p>
      </dgm:t>
    </dgm:pt>
    <dgm:pt modelId="{C80328B8-C041-43C0-8736-A92BCDF97D9C}" type="parTrans" cxnId="{E42C0136-7A6C-470B-942B-92DD88BEDA8D}">
      <dgm:prSet/>
      <dgm:spPr/>
      <dgm:t>
        <a:bodyPr/>
        <a:lstStyle/>
        <a:p>
          <a:endParaRPr lang="en-US"/>
        </a:p>
      </dgm:t>
    </dgm:pt>
    <dgm:pt modelId="{3A1DF40E-7507-4F80-9218-7DB7B4BE86A3}" type="sibTrans" cxnId="{E42C0136-7A6C-470B-942B-92DD88BEDA8D}">
      <dgm:prSet/>
      <dgm:spPr/>
      <dgm:t>
        <a:bodyPr/>
        <a:lstStyle/>
        <a:p>
          <a:endParaRPr lang="en-US"/>
        </a:p>
      </dgm:t>
    </dgm:pt>
    <dgm:pt modelId="{DA43A850-4931-4897-8C4B-8DEA6F14BBA8}" type="pres">
      <dgm:prSet presAssocID="{1F48F884-9F4D-4776-86B0-98D7BB353580}" presName="linear" presStyleCnt="0">
        <dgm:presLayoutVars>
          <dgm:dir/>
          <dgm:resizeHandles val="exact"/>
        </dgm:presLayoutVars>
      </dgm:prSet>
      <dgm:spPr/>
    </dgm:pt>
    <dgm:pt modelId="{7B5EA0A5-D9EF-4B49-B440-DD12EAE68BC1}" type="pres">
      <dgm:prSet presAssocID="{DC7CF89F-B130-4463-9DB3-EE7D8451EB83}" presName="comp" presStyleCnt="0"/>
      <dgm:spPr/>
    </dgm:pt>
    <dgm:pt modelId="{E6C36FB5-8112-4043-BB0C-435302080020}" type="pres">
      <dgm:prSet presAssocID="{DC7CF89F-B130-4463-9DB3-EE7D8451EB83}" presName="box" presStyleLbl="node1" presStyleIdx="0" presStyleCnt="1" custLinFactNeighborX="1852" custLinFactNeighborY="9091"/>
      <dgm:spPr/>
    </dgm:pt>
    <dgm:pt modelId="{DFED65FE-DB9A-4D02-965A-1BDFD4CADC00}" type="pres">
      <dgm:prSet presAssocID="{DC7CF89F-B130-4463-9DB3-EE7D8451EB83}" presName="img" presStyleLbl="fgImgPlace1" presStyleIdx="0" presStyleCnt="1" custScaleY="108829" custLinFactNeighborX="-5556" custLinFactNeighborY="-2404"/>
      <dgm:spPr>
        <a:blipFill rotWithShape="1">
          <a:blip xmlns:r="http://schemas.openxmlformats.org/officeDocument/2006/relationships" r:embed="rId1"/>
          <a:stretch>
            <a:fillRect/>
          </a:stretch>
        </a:blipFill>
      </dgm:spPr>
    </dgm:pt>
    <dgm:pt modelId="{54253B2A-1B4B-4D1D-A9B9-DE472BC1BA1E}" type="pres">
      <dgm:prSet presAssocID="{DC7CF89F-B130-4463-9DB3-EE7D8451EB83}" presName="text" presStyleLbl="node1" presStyleIdx="0" presStyleCnt="1">
        <dgm:presLayoutVars>
          <dgm:bulletEnabled val="1"/>
        </dgm:presLayoutVars>
      </dgm:prSet>
      <dgm:spPr/>
    </dgm:pt>
  </dgm:ptLst>
  <dgm:cxnLst>
    <dgm:cxn modelId="{8F292221-2607-4E6E-9B51-2DF1D984CAD0}" type="presOf" srcId="{137E9959-8797-4FD9-ADED-20B517130C0E}" destId="{54253B2A-1B4B-4D1D-A9B9-DE472BC1BA1E}" srcOrd="1" destOrd="1" presId="urn:microsoft.com/office/officeart/2005/8/layout/vList4"/>
    <dgm:cxn modelId="{AE2C1B90-2BA6-4B57-8230-844DFFC198D2}" type="presOf" srcId="{1F48F884-9F4D-4776-86B0-98D7BB353580}" destId="{DA43A850-4931-4897-8C4B-8DEA6F14BBA8}" srcOrd="0" destOrd="0" presId="urn:microsoft.com/office/officeart/2005/8/layout/vList4"/>
    <dgm:cxn modelId="{B641068A-7A39-48DA-AF10-7C0C6E1A8D1C}" srcId="{1F48F884-9F4D-4776-86B0-98D7BB353580}" destId="{DC7CF89F-B130-4463-9DB3-EE7D8451EB83}" srcOrd="0" destOrd="0" parTransId="{80EB9C13-3537-47AF-B271-F0AAF95AE197}" sibTransId="{DC4BF997-7E85-423E-B177-799B75225506}"/>
    <dgm:cxn modelId="{24494BE4-C509-4101-A22F-2ADB021B05A3}" type="presOf" srcId="{137E9959-8797-4FD9-ADED-20B517130C0E}" destId="{E6C36FB5-8112-4043-BB0C-435302080020}" srcOrd="0" destOrd="1" presId="urn:microsoft.com/office/officeart/2005/8/layout/vList4"/>
    <dgm:cxn modelId="{E42C0136-7A6C-470B-942B-92DD88BEDA8D}" srcId="{DC7CF89F-B130-4463-9DB3-EE7D8451EB83}" destId="{137E9959-8797-4FD9-ADED-20B517130C0E}" srcOrd="0" destOrd="0" parTransId="{C80328B8-C041-43C0-8736-A92BCDF97D9C}" sibTransId="{3A1DF40E-7507-4F80-9218-7DB7B4BE86A3}"/>
    <dgm:cxn modelId="{5BA06A2B-6B8E-4CB4-8AC7-E31F0601EDDD}" type="presOf" srcId="{DC7CF89F-B130-4463-9DB3-EE7D8451EB83}" destId="{E6C36FB5-8112-4043-BB0C-435302080020}" srcOrd="0" destOrd="0" presId="urn:microsoft.com/office/officeart/2005/8/layout/vList4"/>
    <dgm:cxn modelId="{97B582B3-5911-47E6-B0AE-C8C3C1822FAE}" type="presOf" srcId="{DC7CF89F-B130-4463-9DB3-EE7D8451EB83}" destId="{54253B2A-1B4B-4D1D-A9B9-DE472BC1BA1E}" srcOrd="1" destOrd="0" presId="urn:microsoft.com/office/officeart/2005/8/layout/vList4"/>
    <dgm:cxn modelId="{B3C731B5-2F18-4078-88F0-0ABCC0B9F2A9}" type="presParOf" srcId="{DA43A850-4931-4897-8C4B-8DEA6F14BBA8}" destId="{7B5EA0A5-D9EF-4B49-B440-DD12EAE68BC1}" srcOrd="0" destOrd="0" presId="urn:microsoft.com/office/officeart/2005/8/layout/vList4"/>
    <dgm:cxn modelId="{B608C2A3-5E53-46B1-A79C-45FD370D5916}" type="presParOf" srcId="{7B5EA0A5-D9EF-4B49-B440-DD12EAE68BC1}" destId="{E6C36FB5-8112-4043-BB0C-435302080020}" srcOrd="0" destOrd="0" presId="urn:microsoft.com/office/officeart/2005/8/layout/vList4"/>
    <dgm:cxn modelId="{B45C49F5-0D79-443D-870B-2ABD9FDFB539}" type="presParOf" srcId="{7B5EA0A5-D9EF-4B49-B440-DD12EAE68BC1}" destId="{DFED65FE-DB9A-4D02-965A-1BDFD4CADC00}" srcOrd="1" destOrd="0" presId="urn:microsoft.com/office/officeart/2005/8/layout/vList4"/>
    <dgm:cxn modelId="{1C337A33-C6CD-491D-8818-A89224DA9A0B}" type="presParOf" srcId="{7B5EA0A5-D9EF-4B49-B440-DD12EAE68BC1}" destId="{54253B2A-1B4B-4D1D-A9B9-DE472BC1BA1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48F884-9F4D-4776-86B0-98D7BB353580}"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DC7CF89F-B130-4463-9DB3-EE7D8451EB83}">
      <dgm:prSet phldrT="[Text]" custT="1">
        <dgm:style>
          <a:lnRef idx="1">
            <a:schemeClr val="accent3"/>
          </a:lnRef>
          <a:fillRef idx="2">
            <a:schemeClr val="accent3"/>
          </a:fillRef>
          <a:effectRef idx="1">
            <a:schemeClr val="accent3"/>
          </a:effectRef>
          <a:fontRef idx="minor">
            <a:schemeClr val="dk1"/>
          </a:fontRef>
        </dgm:style>
      </dgm:prSet>
      <dgm:spPr>
        <a:solidFill>
          <a:schemeClr val="accent1">
            <a:lumMod val="40000"/>
            <a:lumOff val="60000"/>
          </a:schemeClr>
        </a:solidFill>
      </dgm:spPr>
      <dgm:t>
        <a:bodyPr/>
        <a:lstStyle/>
        <a:p>
          <a:r>
            <a:rPr lang="en-US" sz="1600" dirty="0"/>
            <a:t>Negri bodies</a:t>
          </a:r>
        </a:p>
      </dgm:t>
    </dgm:pt>
    <dgm:pt modelId="{80EB9C13-3537-47AF-B271-F0AAF95AE197}" type="parTrans" cxnId="{B641068A-7A39-48DA-AF10-7C0C6E1A8D1C}">
      <dgm:prSet/>
      <dgm:spPr/>
      <dgm:t>
        <a:bodyPr/>
        <a:lstStyle/>
        <a:p>
          <a:endParaRPr lang="en-US"/>
        </a:p>
      </dgm:t>
    </dgm:pt>
    <dgm:pt modelId="{DC4BF997-7E85-423E-B177-799B75225506}" type="sibTrans" cxnId="{B641068A-7A39-48DA-AF10-7C0C6E1A8D1C}">
      <dgm:prSet/>
      <dgm:spPr/>
      <dgm:t>
        <a:bodyPr/>
        <a:lstStyle/>
        <a:p>
          <a:endParaRPr lang="en-US"/>
        </a:p>
      </dgm:t>
    </dgm:pt>
    <dgm:pt modelId="{137E9959-8797-4FD9-ADED-20B517130C0E}">
      <dgm:prSet phldrT="[Text]" custT="1">
        <dgm:style>
          <a:lnRef idx="1">
            <a:schemeClr val="accent3"/>
          </a:lnRef>
          <a:fillRef idx="2">
            <a:schemeClr val="accent3"/>
          </a:fillRef>
          <a:effectRef idx="1">
            <a:schemeClr val="accent3"/>
          </a:effectRef>
          <a:fontRef idx="minor">
            <a:schemeClr val="dk1"/>
          </a:fontRef>
        </dgm:style>
      </dgm:prSet>
      <dgm:spPr>
        <a:solidFill>
          <a:schemeClr val="accent1">
            <a:lumMod val="40000"/>
            <a:lumOff val="60000"/>
          </a:schemeClr>
        </a:solidFill>
      </dgm:spPr>
      <dgm:t>
        <a:bodyPr/>
        <a:lstStyle/>
        <a:p>
          <a:r>
            <a:rPr lang="en-US" sz="1600" dirty="0"/>
            <a:t>Example </a:t>
          </a:r>
          <a:r>
            <a:rPr lang="en-US" sz="1600" b="1" dirty="0"/>
            <a:t>of Intracytoplasmic body</a:t>
          </a:r>
          <a:r>
            <a:rPr lang="en-US" sz="1600" dirty="0"/>
            <a:t> is :</a:t>
          </a:r>
          <a:r>
            <a:rPr lang="en-US" sz="1600" b="1" dirty="0"/>
            <a:t>negri bodies </a:t>
          </a:r>
          <a:r>
            <a:rPr lang="en-US" sz="1600" dirty="0"/>
            <a:t>which is caused by </a:t>
          </a:r>
          <a:r>
            <a:rPr lang="en-US" sz="1600" b="1" dirty="0"/>
            <a:t>rabies virus .</a:t>
          </a:r>
        </a:p>
      </dgm:t>
    </dgm:pt>
    <dgm:pt modelId="{C80328B8-C041-43C0-8736-A92BCDF97D9C}" type="parTrans" cxnId="{E42C0136-7A6C-470B-942B-92DD88BEDA8D}">
      <dgm:prSet/>
      <dgm:spPr/>
      <dgm:t>
        <a:bodyPr/>
        <a:lstStyle/>
        <a:p>
          <a:endParaRPr lang="en-US"/>
        </a:p>
      </dgm:t>
    </dgm:pt>
    <dgm:pt modelId="{3A1DF40E-7507-4F80-9218-7DB7B4BE86A3}" type="sibTrans" cxnId="{E42C0136-7A6C-470B-942B-92DD88BEDA8D}">
      <dgm:prSet/>
      <dgm:spPr/>
      <dgm:t>
        <a:bodyPr/>
        <a:lstStyle/>
        <a:p>
          <a:endParaRPr lang="en-US"/>
        </a:p>
      </dgm:t>
    </dgm:pt>
    <dgm:pt modelId="{DA43A850-4931-4897-8C4B-8DEA6F14BBA8}" type="pres">
      <dgm:prSet presAssocID="{1F48F884-9F4D-4776-86B0-98D7BB353580}" presName="linear" presStyleCnt="0">
        <dgm:presLayoutVars>
          <dgm:dir/>
          <dgm:resizeHandles val="exact"/>
        </dgm:presLayoutVars>
      </dgm:prSet>
      <dgm:spPr/>
    </dgm:pt>
    <dgm:pt modelId="{7B5EA0A5-D9EF-4B49-B440-DD12EAE68BC1}" type="pres">
      <dgm:prSet presAssocID="{DC7CF89F-B130-4463-9DB3-EE7D8451EB83}" presName="comp" presStyleCnt="0"/>
      <dgm:spPr/>
    </dgm:pt>
    <dgm:pt modelId="{E6C36FB5-8112-4043-BB0C-435302080020}" type="pres">
      <dgm:prSet presAssocID="{DC7CF89F-B130-4463-9DB3-EE7D8451EB83}" presName="box" presStyleLbl="node1" presStyleIdx="0" presStyleCnt="1" custLinFactNeighborX="261" custLinFactNeighborY="51249"/>
      <dgm:spPr/>
    </dgm:pt>
    <dgm:pt modelId="{DFED65FE-DB9A-4D02-965A-1BDFD4CADC00}" type="pres">
      <dgm:prSet presAssocID="{DC7CF89F-B130-4463-9DB3-EE7D8451EB83}" presName="img" presStyleLbl="fgImgPlace1" presStyleIdx="0" presStyleCnt="1" custScaleY="108829" custLinFactNeighborX="-5556" custLinFactNeighborY="-2404"/>
      <dgm:spPr>
        <a:blipFill rotWithShape="1">
          <a:blip xmlns:r="http://schemas.openxmlformats.org/officeDocument/2006/relationships" r:embed="rId1"/>
          <a:stretch>
            <a:fillRect/>
          </a:stretch>
        </a:blipFill>
      </dgm:spPr>
    </dgm:pt>
    <dgm:pt modelId="{54253B2A-1B4B-4D1D-A9B9-DE472BC1BA1E}" type="pres">
      <dgm:prSet presAssocID="{DC7CF89F-B130-4463-9DB3-EE7D8451EB83}" presName="text" presStyleLbl="node1" presStyleIdx="0" presStyleCnt="1">
        <dgm:presLayoutVars>
          <dgm:bulletEnabled val="1"/>
        </dgm:presLayoutVars>
      </dgm:prSet>
      <dgm:spPr/>
    </dgm:pt>
  </dgm:ptLst>
  <dgm:cxnLst>
    <dgm:cxn modelId="{68A7C62C-0CC6-4DBC-8711-C29990822F0C}" type="presOf" srcId="{137E9959-8797-4FD9-ADED-20B517130C0E}" destId="{54253B2A-1B4B-4D1D-A9B9-DE472BC1BA1E}" srcOrd="1" destOrd="1" presId="urn:microsoft.com/office/officeart/2005/8/layout/vList4"/>
    <dgm:cxn modelId="{B641068A-7A39-48DA-AF10-7C0C6E1A8D1C}" srcId="{1F48F884-9F4D-4776-86B0-98D7BB353580}" destId="{DC7CF89F-B130-4463-9DB3-EE7D8451EB83}" srcOrd="0" destOrd="0" parTransId="{80EB9C13-3537-47AF-B271-F0AAF95AE197}" sibTransId="{DC4BF997-7E85-423E-B177-799B75225506}"/>
    <dgm:cxn modelId="{E4ED96E0-4B04-453F-8E3A-E485E8B7B499}" type="presOf" srcId="{137E9959-8797-4FD9-ADED-20B517130C0E}" destId="{E6C36FB5-8112-4043-BB0C-435302080020}" srcOrd="0" destOrd="1" presId="urn:microsoft.com/office/officeart/2005/8/layout/vList4"/>
    <dgm:cxn modelId="{DC06BAFD-E42E-42DD-8B56-2471FAEBE573}" type="presOf" srcId="{DC7CF89F-B130-4463-9DB3-EE7D8451EB83}" destId="{54253B2A-1B4B-4D1D-A9B9-DE472BC1BA1E}" srcOrd="1" destOrd="0" presId="urn:microsoft.com/office/officeart/2005/8/layout/vList4"/>
    <dgm:cxn modelId="{3359AA41-716F-4100-895A-F9694CBD34E1}" type="presOf" srcId="{1F48F884-9F4D-4776-86B0-98D7BB353580}" destId="{DA43A850-4931-4897-8C4B-8DEA6F14BBA8}" srcOrd="0" destOrd="0" presId="urn:microsoft.com/office/officeart/2005/8/layout/vList4"/>
    <dgm:cxn modelId="{E42C0136-7A6C-470B-942B-92DD88BEDA8D}" srcId="{DC7CF89F-B130-4463-9DB3-EE7D8451EB83}" destId="{137E9959-8797-4FD9-ADED-20B517130C0E}" srcOrd="0" destOrd="0" parTransId="{C80328B8-C041-43C0-8736-A92BCDF97D9C}" sibTransId="{3A1DF40E-7507-4F80-9218-7DB7B4BE86A3}"/>
    <dgm:cxn modelId="{7DD32DA0-475B-4A12-9E35-961E2FAC1B59}" type="presOf" srcId="{DC7CF89F-B130-4463-9DB3-EE7D8451EB83}" destId="{E6C36FB5-8112-4043-BB0C-435302080020}" srcOrd="0" destOrd="0" presId="urn:microsoft.com/office/officeart/2005/8/layout/vList4"/>
    <dgm:cxn modelId="{0DCFEB2F-05AB-4B87-8EB3-3664C68B2016}" type="presParOf" srcId="{DA43A850-4931-4897-8C4B-8DEA6F14BBA8}" destId="{7B5EA0A5-D9EF-4B49-B440-DD12EAE68BC1}" srcOrd="0" destOrd="0" presId="urn:microsoft.com/office/officeart/2005/8/layout/vList4"/>
    <dgm:cxn modelId="{65A132EC-4FAA-4841-90C5-0486AE296B1F}" type="presParOf" srcId="{7B5EA0A5-D9EF-4B49-B440-DD12EAE68BC1}" destId="{E6C36FB5-8112-4043-BB0C-435302080020}" srcOrd="0" destOrd="0" presId="urn:microsoft.com/office/officeart/2005/8/layout/vList4"/>
    <dgm:cxn modelId="{04A3475A-16DB-4BA4-BB20-3B0D8766DE25}" type="presParOf" srcId="{7B5EA0A5-D9EF-4B49-B440-DD12EAE68BC1}" destId="{DFED65FE-DB9A-4D02-965A-1BDFD4CADC00}" srcOrd="1" destOrd="0" presId="urn:microsoft.com/office/officeart/2005/8/layout/vList4"/>
    <dgm:cxn modelId="{532C3C61-D4CA-472B-9E15-E1D7485F5165}" type="presParOf" srcId="{7B5EA0A5-D9EF-4B49-B440-DD12EAE68BC1}" destId="{54253B2A-1B4B-4D1D-A9B9-DE472BC1BA1E}"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BFD46C-8E2E-4B6D-A4D1-E9346CF84DCC}"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B47D0315-E1EF-4E8F-AC4A-DE453076BD70}">
      <dgm:prSet phldrT="[Text]" custT="1"/>
      <dgm:spPr>
        <a:solidFill>
          <a:schemeClr val="bg1"/>
        </a:solidFill>
      </dgm:spPr>
      <dgm:t>
        <a:bodyPr/>
        <a:lstStyle/>
        <a:p>
          <a:r>
            <a:rPr lang="en-US" sz="1800" dirty="0">
              <a:solidFill>
                <a:srgbClr val="FF0000"/>
              </a:solidFill>
            </a:rPr>
            <a:t>Non- productive infection:</a:t>
          </a:r>
        </a:p>
      </dgm:t>
    </dgm:pt>
    <dgm:pt modelId="{D33DD709-51C6-479D-9E14-61913B9FEC96}" type="parTrans" cxnId="{CE1E2973-EF53-4FDE-B3EA-1A4B54B9AF6A}">
      <dgm:prSet/>
      <dgm:spPr/>
      <dgm:t>
        <a:bodyPr/>
        <a:lstStyle/>
        <a:p>
          <a:endParaRPr lang="en-US"/>
        </a:p>
      </dgm:t>
    </dgm:pt>
    <dgm:pt modelId="{E5219260-4C40-4731-AB26-E3610946ADB4}" type="sibTrans" cxnId="{CE1E2973-EF53-4FDE-B3EA-1A4B54B9AF6A}">
      <dgm:prSet/>
      <dgm:spPr/>
      <dgm:t>
        <a:bodyPr/>
        <a:lstStyle/>
        <a:p>
          <a:endParaRPr lang="en-US"/>
        </a:p>
      </dgm:t>
    </dgm:pt>
    <dgm:pt modelId="{4511BF32-5477-4063-A3B7-B934DE723E31}">
      <dgm:prSet phldrT="[Text]" custT="1"/>
      <dgm:spPr>
        <a:ln>
          <a:solidFill>
            <a:schemeClr val="accent2"/>
          </a:solidFill>
        </a:ln>
      </dgm:spPr>
      <dgm:t>
        <a:bodyPr/>
        <a:lstStyle/>
        <a:p>
          <a:pPr>
            <a:lnSpc>
              <a:spcPct val="150000"/>
            </a:lnSpc>
          </a:pPr>
          <a:r>
            <a:rPr lang="en-US" sz="1600"/>
            <a:t>-</a:t>
          </a:r>
          <a:r>
            <a:rPr lang="en-US" sz="1800" b="1">
              <a:solidFill>
                <a:schemeClr val="tx1">
                  <a:lumMod val="65000"/>
                  <a:lumOff val="35000"/>
                </a:schemeClr>
              </a:solidFill>
              <a:effectLst/>
            </a:rPr>
            <a:t>Vs infect cells that restrict or lack the machinery for transcribing viral genes.</a:t>
          </a:r>
          <a:endParaRPr lang="en-US" sz="1800" b="1" dirty="0">
            <a:solidFill>
              <a:schemeClr val="tx1">
                <a:lumMod val="65000"/>
                <a:lumOff val="35000"/>
              </a:schemeClr>
            </a:solidFill>
            <a:effectLst/>
          </a:endParaRPr>
        </a:p>
      </dgm:t>
    </dgm:pt>
    <dgm:pt modelId="{33427275-91A4-4798-B1FE-2DF8DC32EA8D}" type="parTrans" cxnId="{B7F28D55-950F-491E-9A34-0A135111788D}">
      <dgm:prSet/>
      <dgm:spPr/>
      <dgm:t>
        <a:bodyPr/>
        <a:lstStyle/>
        <a:p>
          <a:endParaRPr lang="en-US"/>
        </a:p>
      </dgm:t>
    </dgm:pt>
    <dgm:pt modelId="{71E32341-5E98-4DDB-8865-90779685A565}" type="sibTrans" cxnId="{B7F28D55-950F-491E-9A34-0A135111788D}">
      <dgm:prSet/>
      <dgm:spPr/>
      <dgm:t>
        <a:bodyPr/>
        <a:lstStyle/>
        <a:p>
          <a:endParaRPr lang="en-US"/>
        </a:p>
      </dgm:t>
    </dgm:pt>
    <dgm:pt modelId="{01284AEF-14A9-43DF-84E9-EEDA0CA320D1}">
      <dgm:prSet custT="1"/>
      <dgm:spPr>
        <a:ln>
          <a:solidFill>
            <a:schemeClr val="accent2"/>
          </a:solidFill>
        </a:ln>
      </dgm:spPr>
      <dgm:t>
        <a:bodyPr/>
        <a:lstStyle/>
        <a:p>
          <a:pPr>
            <a:lnSpc>
              <a:spcPct val="90000"/>
            </a:lnSpc>
          </a:pPr>
          <a:endParaRPr lang="en-US" sz="1600" dirty="0"/>
        </a:p>
      </dgm:t>
    </dgm:pt>
    <dgm:pt modelId="{F6590368-BF0F-42C3-868B-0FA180780A74}" type="parTrans" cxnId="{AC6FCD63-CFAB-455B-8246-A3A0091784F2}">
      <dgm:prSet/>
      <dgm:spPr/>
      <dgm:t>
        <a:bodyPr/>
        <a:lstStyle/>
        <a:p>
          <a:endParaRPr lang="en-US"/>
        </a:p>
      </dgm:t>
    </dgm:pt>
    <dgm:pt modelId="{BB7F4EB6-B94B-47A2-871A-65D9A0326EBE}" type="sibTrans" cxnId="{AC6FCD63-CFAB-455B-8246-A3A0091784F2}">
      <dgm:prSet/>
      <dgm:spPr/>
      <dgm:t>
        <a:bodyPr/>
        <a:lstStyle/>
        <a:p>
          <a:endParaRPr lang="en-US"/>
        </a:p>
      </dgm:t>
    </dgm:pt>
    <dgm:pt modelId="{08C367A8-712C-4434-9E45-60B56B265706}">
      <dgm:prSet custT="1"/>
      <dgm:spPr>
        <a:ln>
          <a:solidFill>
            <a:schemeClr val="accent2"/>
          </a:solidFill>
        </a:ln>
      </dgm:spPr>
      <dgm:t>
        <a:bodyPr/>
        <a:lstStyle/>
        <a:p>
          <a:pPr>
            <a:lnSpc>
              <a:spcPct val="90000"/>
            </a:lnSpc>
          </a:pPr>
          <a:endParaRPr lang="en-US" sz="1600" dirty="0"/>
        </a:p>
      </dgm:t>
    </dgm:pt>
    <dgm:pt modelId="{B6C90E86-BCD6-4105-B1BE-4F7057C7CC38}" type="parTrans" cxnId="{E8C3417B-CC82-41C3-AA76-A3C96FB33580}">
      <dgm:prSet/>
      <dgm:spPr/>
      <dgm:t>
        <a:bodyPr/>
        <a:lstStyle/>
        <a:p>
          <a:endParaRPr lang="en-US"/>
        </a:p>
      </dgm:t>
    </dgm:pt>
    <dgm:pt modelId="{A804AD13-0B3E-4DC4-9569-8C6F1003735D}" type="sibTrans" cxnId="{E8C3417B-CC82-41C3-AA76-A3C96FB33580}">
      <dgm:prSet/>
      <dgm:spPr/>
      <dgm:t>
        <a:bodyPr/>
        <a:lstStyle/>
        <a:p>
          <a:endParaRPr lang="en-US"/>
        </a:p>
      </dgm:t>
    </dgm:pt>
    <dgm:pt modelId="{6C41AE4B-0F07-4EDC-AD8E-6B0AAC9B46E9}">
      <dgm:prSet custT="1"/>
      <dgm:spPr>
        <a:ln>
          <a:solidFill>
            <a:schemeClr val="accent2"/>
          </a:solidFill>
        </a:ln>
      </dgm:spPr>
      <dgm:t>
        <a:bodyPr/>
        <a:lstStyle/>
        <a:p>
          <a:r>
            <a:rPr lang="en-US" sz="1800" b="1" dirty="0">
              <a:solidFill>
                <a:schemeClr val="tx1">
                  <a:lumMod val="65000"/>
                  <a:lumOff val="35000"/>
                </a:schemeClr>
              </a:solidFill>
              <a:effectLst/>
            </a:rPr>
            <a:t>-Viral genome is found either integrated into cell DNA or as a circular </a:t>
          </a:r>
          <a:r>
            <a:rPr lang="en-US" sz="1800" b="1" dirty="0" err="1">
              <a:solidFill>
                <a:schemeClr val="tx1">
                  <a:lumMod val="65000"/>
                  <a:lumOff val="35000"/>
                </a:schemeClr>
              </a:solidFill>
              <a:effectLst/>
            </a:rPr>
            <a:t>episome</a:t>
          </a:r>
          <a:r>
            <a:rPr lang="en-US" sz="1800" b="1" dirty="0">
              <a:solidFill>
                <a:schemeClr val="tx1">
                  <a:lumMod val="65000"/>
                  <a:lumOff val="35000"/>
                </a:schemeClr>
              </a:solidFill>
              <a:effectLst/>
            </a:rPr>
            <a:t> or both</a:t>
          </a:r>
          <a:r>
            <a:rPr lang="en-US" sz="1600" dirty="0"/>
            <a:t>. </a:t>
          </a:r>
        </a:p>
      </dgm:t>
    </dgm:pt>
    <dgm:pt modelId="{34546B7B-F6CA-4D3D-A479-EF8154C96AC5}" type="parTrans" cxnId="{EE728AA6-77BC-47AA-8781-BF96F97504C6}">
      <dgm:prSet/>
      <dgm:spPr/>
      <dgm:t>
        <a:bodyPr/>
        <a:lstStyle/>
        <a:p>
          <a:endParaRPr lang="en-US"/>
        </a:p>
      </dgm:t>
    </dgm:pt>
    <dgm:pt modelId="{6844167E-5464-48B3-BCA5-E4111DCC3461}" type="sibTrans" cxnId="{EE728AA6-77BC-47AA-8781-BF96F97504C6}">
      <dgm:prSet/>
      <dgm:spPr/>
      <dgm:t>
        <a:bodyPr/>
        <a:lstStyle/>
        <a:p>
          <a:endParaRPr lang="en-US"/>
        </a:p>
      </dgm:t>
    </dgm:pt>
    <dgm:pt modelId="{4DD681B2-ECEB-44C5-B406-9636FD696483}" type="pres">
      <dgm:prSet presAssocID="{7EBFD46C-8E2E-4B6D-A4D1-E9346CF84DCC}" presName="linear" presStyleCnt="0">
        <dgm:presLayoutVars>
          <dgm:dir/>
          <dgm:animLvl val="lvl"/>
          <dgm:resizeHandles val="exact"/>
        </dgm:presLayoutVars>
      </dgm:prSet>
      <dgm:spPr/>
    </dgm:pt>
    <dgm:pt modelId="{6928EAA5-9AD8-4A11-8BA0-A3339A7D5E06}" type="pres">
      <dgm:prSet presAssocID="{B47D0315-E1EF-4E8F-AC4A-DE453076BD70}" presName="parentLin" presStyleCnt="0"/>
      <dgm:spPr/>
    </dgm:pt>
    <dgm:pt modelId="{9F5CAD3E-CEDB-4F19-A157-40CE0845E6FF}" type="pres">
      <dgm:prSet presAssocID="{B47D0315-E1EF-4E8F-AC4A-DE453076BD70}" presName="parentLeftMargin" presStyleLbl="node1" presStyleIdx="0" presStyleCnt="1"/>
      <dgm:spPr/>
    </dgm:pt>
    <dgm:pt modelId="{87EF4CB4-7F16-47C9-AB8E-67A58292706C}" type="pres">
      <dgm:prSet presAssocID="{B47D0315-E1EF-4E8F-AC4A-DE453076BD70}" presName="parentText" presStyleLbl="node1" presStyleIdx="0" presStyleCnt="1" custScaleY="362447">
        <dgm:presLayoutVars>
          <dgm:chMax val="0"/>
          <dgm:bulletEnabled val="1"/>
        </dgm:presLayoutVars>
      </dgm:prSet>
      <dgm:spPr/>
    </dgm:pt>
    <dgm:pt modelId="{0ACCD593-64B4-40E2-A442-7339D4EA4AFD}" type="pres">
      <dgm:prSet presAssocID="{B47D0315-E1EF-4E8F-AC4A-DE453076BD70}" presName="negativeSpace" presStyleCnt="0"/>
      <dgm:spPr/>
    </dgm:pt>
    <dgm:pt modelId="{D8092891-3A19-49D0-B422-F82EC532CA13}" type="pres">
      <dgm:prSet presAssocID="{B47D0315-E1EF-4E8F-AC4A-DE453076BD70}" presName="childText" presStyleLbl="conFgAcc1" presStyleIdx="0" presStyleCnt="1" custScaleY="105285">
        <dgm:presLayoutVars>
          <dgm:bulletEnabled val="1"/>
        </dgm:presLayoutVars>
      </dgm:prSet>
      <dgm:spPr/>
    </dgm:pt>
  </dgm:ptLst>
  <dgm:cxnLst>
    <dgm:cxn modelId="{D5B95A95-7CB5-432F-9756-FD48368839E7}" type="presOf" srcId="{4511BF32-5477-4063-A3B7-B934DE723E31}" destId="{D8092891-3A19-49D0-B422-F82EC532CA13}" srcOrd="0" destOrd="0" presId="urn:microsoft.com/office/officeart/2005/8/layout/list1"/>
    <dgm:cxn modelId="{E8C3417B-CC82-41C3-AA76-A3C96FB33580}" srcId="{01284AEF-14A9-43DF-84E9-EEDA0CA320D1}" destId="{08C367A8-712C-4434-9E45-60B56B265706}" srcOrd="0" destOrd="0" parTransId="{B6C90E86-BCD6-4105-B1BE-4F7057C7CC38}" sibTransId="{A804AD13-0B3E-4DC4-9569-8C6F1003735D}"/>
    <dgm:cxn modelId="{A39B7B44-A37F-48FB-A9A2-086CEBCB165F}" type="presOf" srcId="{7EBFD46C-8E2E-4B6D-A4D1-E9346CF84DCC}" destId="{4DD681B2-ECEB-44C5-B406-9636FD696483}" srcOrd="0" destOrd="0" presId="urn:microsoft.com/office/officeart/2005/8/layout/list1"/>
    <dgm:cxn modelId="{114C6C30-462A-4A85-8304-97DCC845A321}" type="presOf" srcId="{08C367A8-712C-4434-9E45-60B56B265706}" destId="{D8092891-3A19-49D0-B422-F82EC532CA13}" srcOrd="0" destOrd="3" presId="urn:microsoft.com/office/officeart/2005/8/layout/list1"/>
    <dgm:cxn modelId="{EE728AA6-77BC-47AA-8781-BF96F97504C6}" srcId="{B47D0315-E1EF-4E8F-AC4A-DE453076BD70}" destId="{6C41AE4B-0F07-4EDC-AD8E-6B0AAC9B46E9}" srcOrd="1" destOrd="0" parTransId="{34546B7B-F6CA-4D3D-A479-EF8154C96AC5}" sibTransId="{6844167E-5464-48B3-BCA5-E4111DCC3461}"/>
    <dgm:cxn modelId="{AC6FCD63-CFAB-455B-8246-A3A0091784F2}" srcId="{B47D0315-E1EF-4E8F-AC4A-DE453076BD70}" destId="{01284AEF-14A9-43DF-84E9-EEDA0CA320D1}" srcOrd="2" destOrd="0" parTransId="{F6590368-BF0F-42C3-868B-0FA180780A74}" sibTransId="{BB7F4EB6-B94B-47A2-871A-65D9A0326EBE}"/>
    <dgm:cxn modelId="{B7F28D55-950F-491E-9A34-0A135111788D}" srcId="{B47D0315-E1EF-4E8F-AC4A-DE453076BD70}" destId="{4511BF32-5477-4063-A3B7-B934DE723E31}" srcOrd="0" destOrd="0" parTransId="{33427275-91A4-4798-B1FE-2DF8DC32EA8D}" sibTransId="{71E32341-5E98-4DDB-8865-90779685A565}"/>
    <dgm:cxn modelId="{2F283880-5974-48AB-8CBF-29D60C04DB97}" type="presOf" srcId="{6C41AE4B-0F07-4EDC-AD8E-6B0AAC9B46E9}" destId="{D8092891-3A19-49D0-B422-F82EC532CA13}" srcOrd="0" destOrd="1" presId="urn:microsoft.com/office/officeart/2005/8/layout/list1"/>
    <dgm:cxn modelId="{794D2A07-DC64-472B-9C11-07A6D10A85E2}" type="presOf" srcId="{01284AEF-14A9-43DF-84E9-EEDA0CA320D1}" destId="{D8092891-3A19-49D0-B422-F82EC532CA13}" srcOrd="0" destOrd="2" presId="urn:microsoft.com/office/officeart/2005/8/layout/list1"/>
    <dgm:cxn modelId="{CE1E2973-EF53-4FDE-B3EA-1A4B54B9AF6A}" srcId="{7EBFD46C-8E2E-4B6D-A4D1-E9346CF84DCC}" destId="{B47D0315-E1EF-4E8F-AC4A-DE453076BD70}" srcOrd="0" destOrd="0" parTransId="{D33DD709-51C6-479D-9E14-61913B9FEC96}" sibTransId="{E5219260-4C40-4731-AB26-E3610946ADB4}"/>
    <dgm:cxn modelId="{53E8E351-52A9-461C-A84E-2A484A46EFB8}" type="presOf" srcId="{B47D0315-E1EF-4E8F-AC4A-DE453076BD70}" destId="{87EF4CB4-7F16-47C9-AB8E-67A58292706C}" srcOrd="1" destOrd="0" presId="urn:microsoft.com/office/officeart/2005/8/layout/list1"/>
    <dgm:cxn modelId="{19883790-23A3-44D3-88B6-675AAD6AC524}" type="presOf" srcId="{B47D0315-E1EF-4E8F-AC4A-DE453076BD70}" destId="{9F5CAD3E-CEDB-4F19-A157-40CE0845E6FF}" srcOrd="0" destOrd="0" presId="urn:microsoft.com/office/officeart/2005/8/layout/list1"/>
    <dgm:cxn modelId="{3BBA3C45-4B2E-472C-800D-B2BEBE35834E}" type="presParOf" srcId="{4DD681B2-ECEB-44C5-B406-9636FD696483}" destId="{6928EAA5-9AD8-4A11-8BA0-A3339A7D5E06}" srcOrd="0" destOrd="0" presId="urn:microsoft.com/office/officeart/2005/8/layout/list1"/>
    <dgm:cxn modelId="{41DF190D-46CD-4AB4-9A77-90D02A422DC0}" type="presParOf" srcId="{6928EAA5-9AD8-4A11-8BA0-A3339A7D5E06}" destId="{9F5CAD3E-CEDB-4F19-A157-40CE0845E6FF}" srcOrd="0" destOrd="0" presId="urn:microsoft.com/office/officeart/2005/8/layout/list1"/>
    <dgm:cxn modelId="{62F426AF-F363-4E53-9489-F4B23BC3126D}" type="presParOf" srcId="{6928EAA5-9AD8-4A11-8BA0-A3339A7D5E06}" destId="{87EF4CB4-7F16-47C9-AB8E-67A58292706C}" srcOrd="1" destOrd="0" presId="urn:microsoft.com/office/officeart/2005/8/layout/list1"/>
    <dgm:cxn modelId="{B6D33200-3E62-4DBA-B616-EE2B6A223551}" type="presParOf" srcId="{4DD681B2-ECEB-44C5-B406-9636FD696483}" destId="{0ACCD593-64B4-40E2-A442-7339D4EA4AFD}" srcOrd="1" destOrd="0" presId="urn:microsoft.com/office/officeart/2005/8/layout/list1"/>
    <dgm:cxn modelId="{EBC41C49-0B25-40B5-98B4-ADE4E4864C01}" type="presParOf" srcId="{4DD681B2-ECEB-44C5-B406-9636FD696483}" destId="{D8092891-3A19-49D0-B422-F82EC532CA1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36D74-ACA1-43D8-B8F0-D481D9A24703}">
      <dsp:nvSpPr>
        <dsp:cNvPr id="0" name=""/>
        <dsp:cNvSpPr/>
      </dsp:nvSpPr>
      <dsp:spPr>
        <a:xfrm>
          <a:off x="9809540" y="2362835"/>
          <a:ext cx="1182777" cy="1682347"/>
        </a:xfrm>
        <a:custGeom>
          <a:avLst/>
          <a:gdLst/>
          <a:ahLst/>
          <a:cxnLst/>
          <a:rect l="0" t="0" r="0" b="0"/>
          <a:pathLst>
            <a:path>
              <a:moveTo>
                <a:pt x="0" y="0"/>
              </a:moveTo>
              <a:lnTo>
                <a:pt x="0" y="1573935"/>
              </a:lnTo>
              <a:lnTo>
                <a:pt x="1182777" y="1573935"/>
              </a:lnTo>
              <a:lnTo>
                <a:pt x="1182777" y="168234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40A58-B15A-4D39-931F-68164216E544}">
      <dsp:nvSpPr>
        <dsp:cNvPr id="0" name=""/>
        <dsp:cNvSpPr/>
      </dsp:nvSpPr>
      <dsp:spPr>
        <a:xfrm>
          <a:off x="9263905" y="2362835"/>
          <a:ext cx="545635" cy="1680373"/>
        </a:xfrm>
        <a:custGeom>
          <a:avLst/>
          <a:gdLst/>
          <a:ahLst/>
          <a:cxnLst/>
          <a:rect l="0" t="0" r="0" b="0"/>
          <a:pathLst>
            <a:path>
              <a:moveTo>
                <a:pt x="545635" y="0"/>
              </a:moveTo>
              <a:lnTo>
                <a:pt x="545635" y="1571961"/>
              </a:lnTo>
              <a:lnTo>
                <a:pt x="0" y="1571961"/>
              </a:lnTo>
              <a:lnTo>
                <a:pt x="0" y="16803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27BA4-00F2-438D-A321-BA1C83237335}">
      <dsp:nvSpPr>
        <dsp:cNvPr id="0" name=""/>
        <dsp:cNvSpPr/>
      </dsp:nvSpPr>
      <dsp:spPr>
        <a:xfrm>
          <a:off x="7574658" y="2362835"/>
          <a:ext cx="2234882" cy="1680373"/>
        </a:xfrm>
        <a:custGeom>
          <a:avLst/>
          <a:gdLst/>
          <a:ahLst/>
          <a:cxnLst/>
          <a:rect l="0" t="0" r="0" b="0"/>
          <a:pathLst>
            <a:path>
              <a:moveTo>
                <a:pt x="2234882" y="0"/>
              </a:moveTo>
              <a:lnTo>
                <a:pt x="2234882" y="1571961"/>
              </a:lnTo>
              <a:lnTo>
                <a:pt x="0" y="1571961"/>
              </a:lnTo>
              <a:lnTo>
                <a:pt x="0" y="168037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24022-DABD-4A89-B4C5-F62CB7ADAAEC}">
      <dsp:nvSpPr>
        <dsp:cNvPr id="0" name=""/>
        <dsp:cNvSpPr/>
      </dsp:nvSpPr>
      <dsp:spPr>
        <a:xfrm>
          <a:off x="6407833" y="1031973"/>
          <a:ext cx="2521016" cy="834284"/>
        </a:xfrm>
        <a:custGeom>
          <a:avLst/>
          <a:gdLst/>
          <a:ahLst/>
          <a:cxnLst/>
          <a:rect l="0" t="0" r="0" b="0"/>
          <a:pathLst>
            <a:path>
              <a:moveTo>
                <a:pt x="0" y="0"/>
              </a:moveTo>
              <a:lnTo>
                <a:pt x="0" y="834284"/>
              </a:lnTo>
              <a:lnTo>
                <a:pt x="2521016" y="8342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DBB4E7-70A7-4044-9360-08C5896292A9}">
      <dsp:nvSpPr>
        <dsp:cNvPr id="0" name=""/>
        <dsp:cNvSpPr/>
      </dsp:nvSpPr>
      <dsp:spPr>
        <a:xfrm>
          <a:off x="5462300" y="3505262"/>
          <a:ext cx="1023052" cy="1643095"/>
        </a:xfrm>
        <a:custGeom>
          <a:avLst/>
          <a:gdLst/>
          <a:ahLst/>
          <a:cxnLst/>
          <a:rect l="0" t="0" r="0" b="0"/>
          <a:pathLst>
            <a:path>
              <a:moveTo>
                <a:pt x="0" y="0"/>
              </a:moveTo>
              <a:lnTo>
                <a:pt x="0" y="1534683"/>
              </a:lnTo>
              <a:lnTo>
                <a:pt x="1023052" y="1534683"/>
              </a:lnTo>
              <a:lnTo>
                <a:pt x="1023052" y="16430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9E5DE-9CC3-47D3-B7ED-41B2F57712B9}">
      <dsp:nvSpPr>
        <dsp:cNvPr id="0" name=""/>
        <dsp:cNvSpPr/>
      </dsp:nvSpPr>
      <dsp:spPr>
        <a:xfrm>
          <a:off x="4465728" y="3505262"/>
          <a:ext cx="996571" cy="1643095"/>
        </a:xfrm>
        <a:custGeom>
          <a:avLst/>
          <a:gdLst/>
          <a:ahLst/>
          <a:cxnLst/>
          <a:rect l="0" t="0" r="0" b="0"/>
          <a:pathLst>
            <a:path>
              <a:moveTo>
                <a:pt x="996571" y="0"/>
              </a:moveTo>
              <a:lnTo>
                <a:pt x="996571" y="1534683"/>
              </a:lnTo>
              <a:lnTo>
                <a:pt x="0" y="1534683"/>
              </a:lnTo>
              <a:lnTo>
                <a:pt x="0" y="16430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53DC28-136D-45FB-B637-37DCF43B5DFB}">
      <dsp:nvSpPr>
        <dsp:cNvPr id="0" name=""/>
        <dsp:cNvSpPr/>
      </dsp:nvSpPr>
      <dsp:spPr>
        <a:xfrm>
          <a:off x="3386116" y="2060347"/>
          <a:ext cx="2076184" cy="516003"/>
        </a:xfrm>
        <a:custGeom>
          <a:avLst/>
          <a:gdLst/>
          <a:ahLst/>
          <a:cxnLst/>
          <a:rect l="0" t="0" r="0" b="0"/>
          <a:pathLst>
            <a:path>
              <a:moveTo>
                <a:pt x="0" y="0"/>
              </a:moveTo>
              <a:lnTo>
                <a:pt x="0" y="407591"/>
              </a:lnTo>
              <a:lnTo>
                <a:pt x="2076184" y="407591"/>
              </a:lnTo>
              <a:lnTo>
                <a:pt x="2076184" y="5160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0B272C-AE64-4157-AB8B-45F4731F8D78}">
      <dsp:nvSpPr>
        <dsp:cNvPr id="0" name=""/>
        <dsp:cNvSpPr/>
      </dsp:nvSpPr>
      <dsp:spPr>
        <a:xfrm>
          <a:off x="3047918" y="3092598"/>
          <a:ext cx="630425" cy="794607"/>
        </a:xfrm>
        <a:custGeom>
          <a:avLst/>
          <a:gdLst/>
          <a:ahLst/>
          <a:cxnLst/>
          <a:rect l="0" t="0" r="0" b="0"/>
          <a:pathLst>
            <a:path>
              <a:moveTo>
                <a:pt x="0" y="0"/>
              </a:moveTo>
              <a:lnTo>
                <a:pt x="0" y="686195"/>
              </a:lnTo>
              <a:lnTo>
                <a:pt x="630425" y="686195"/>
              </a:lnTo>
              <a:lnTo>
                <a:pt x="630425" y="7946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DE040-BC87-47C1-88D7-EE81DABC488A}">
      <dsp:nvSpPr>
        <dsp:cNvPr id="0" name=""/>
        <dsp:cNvSpPr/>
      </dsp:nvSpPr>
      <dsp:spPr>
        <a:xfrm>
          <a:off x="1722858" y="3092598"/>
          <a:ext cx="1325059" cy="794607"/>
        </a:xfrm>
        <a:custGeom>
          <a:avLst/>
          <a:gdLst/>
          <a:ahLst/>
          <a:cxnLst/>
          <a:rect l="0" t="0" r="0" b="0"/>
          <a:pathLst>
            <a:path>
              <a:moveTo>
                <a:pt x="1325059" y="0"/>
              </a:moveTo>
              <a:lnTo>
                <a:pt x="1325059" y="686195"/>
              </a:lnTo>
              <a:lnTo>
                <a:pt x="0" y="686195"/>
              </a:lnTo>
              <a:lnTo>
                <a:pt x="0" y="7946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2BD3F-7A40-4F35-BF18-B039AF233C03}">
      <dsp:nvSpPr>
        <dsp:cNvPr id="0" name=""/>
        <dsp:cNvSpPr/>
      </dsp:nvSpPr>
      <dsp:spPr>
        <a:xfrm>
          <a:off x="3047918" y="2060347"/>
          <a:ext cx="338198" cy="516003"/>
        </a:xfrm>
        <a:custGeom>
          <a:avLst/>
          <a:gdLst/>
          <a:ahLst/>
          <a:cxnLst/>
          <a:rect l="0" t="0" r="0" b="0"/>
          <a:pathLst>
            <a:path>
              <a:moveTo>
                <a:pt x="338198" y="0"/>
              </a:moveTo>
              <a:lnTo>
                <a:pt x="338198" y="407591"/>
              </a:lnTo>
              <a:lnTo>
                <a:pt x="0" y="407591"/>
              </a:lnTo>
              <a:lnTo>
                <a:pt x="0" y="5160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CB5CA-4BA5-493D-A411-AE117681BA5F}">
      <dsp:nvSpPr>
        <dsp:cNvPr id="0" name=""/>
        <dsp:cNvSpPr/>
      </dsp:nvSpPr>
      <dsp:spPr>
        <a:xfrm>
          <a:off x="647093" y="2060347"/>
          <a:ext cx="2739022" cy="516003"/>
        </a:xfrm>
        <a:custGeom>
          <a:avLst/>
          <a:gdLst/>
          <a:ahLst/>
          <a:cxnLst/>
          <a:rect l="0" t="0" r="0" b="0"/>
          <a:pathLst>
            <a:path>
              <a:moveTo>
                <a:pt x="2739022" y="0"/>
              </a:moveTo>
              <a:lnTo>
                <a:pt x="2739022" y="407591"/>
              </a:lnTo>
              <a:lnTo>
                <a:pt x="0" y="407591"/>
              </a:lnTo>
              <a:lnTo>
                <a:pt x="0" y="5160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B9F89-1709-4C7C-B758-8FB3C987BD7E}">
      <dsp:nvSpPr>
        <dsp:cNvPr id="0" name=""/>
        <dsp:cNvSpPr/>
      </dsp:nvSpPr>
      <dsp:spPr>
        <a:xfrm>
          <a:off x="4471643" y="1031973"/>
          <a:ext cx="1936189" cy="665591"/>
        </a:xfrm>
        <a:custGeom>
          <a:avLst/>
          <a:gdLst/>
          <a:ahLst/>
          <a:cxnLst/>
          <a:rect l="0" t="0" r="0" b="0"/>
          <a:pathLst>
            <a:path>
              <a:moveTo>
                <a:pt x="1936189" y="0"/>
              </a:moveTo>
              <a:lnTo>
                <a:pt x="1936189" y="665591"/>
              </a:lnTo>
              <a:lnTo>
                <a:pt x="0" y="6655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BE555-7942-4AB1-BF9A-D3407D084928}">
      <dsp:nvSpPr>
        <dsp:cNvPr id="0" name=""/>
        <dsp:cNvSpPr/>
      </dsp:nvSpPr>
      <dsp:spPr>
        <a:xfrm>
          <a:off x="5121773" y="0"/>
          <a:ext cx="2572120" cy="1031973"/>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65563" numCol="1" spcCol="1270" anchor="ctr" anchorCtr="0">
          <a:noAutofit/>
        </a:bodyPr>
        <a:lstStyle/>
        <a:p>
          <a:pPr marL="0" lvl="0" indent="0" algn="ctr" defTabSz="622300">
            <a:lnSpc>
              <a:spcPct val="90000"/>
            </a:lnSpc>
            <a:spcBef>
              <a:spcPct val="0"/>
            </a:spcBef>
            <a:spcAft>
              <a:spcPct val="35000"/>
            </a:spcAft>
            <a:buNone/>
          </a:pPr>
          <a:r>
            <a:rPr lang="en-US" sz="1400" b="1" kern="1200" dirty="0"/>
            <a:t>Mechanism of the disease Pathogenesis of viral infection</a:t>
          </a:r>
        </a:p>
      </dsp:txBody>
      <dsp:txXfrm>
        <a:off x="5121773" y="0"/>
        <a:ext cx="2572120" cy="1031973"/>
      </dsp:txXfrm>
    </dsp:sp>
    <dsp:sp modelId="{1ECF863A-0223-4BA7-812E-FBCFFC835532}">
      <dsp:nvSpPr>
        <dsp:cNvPr id="0" name=""/>
        <dsp:cNvSpPr/>
      </dsp:nvSpPr>
      <dsp:spPr>
        <a:xfrm>
          <a:off x="6701248" y="886152"/>
          <a:ext cx="1021164" cy="25152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endParaRPr lang="en-US" sz="1500" kern="1200"/>
        </a:p>
      </dsp:txBody>
      <dsp:txXfrm>
        <a:off x="6701248" y="886152"/>
        <a:ext cx="1021164" cy="251529"/>
      </dsp:txXfrm>
    </dsp:sp>
    <dsp:sp modelId="{55503C9E-EB65-4367-8D11-55AB003C3B92}">
      <dsp:nvSpPr>
        <dsp:cNvPr id="0" name=""/>
        <dsp:cNvSpPr/>
      </dsp:nvSpPr>
      <dsp:spPr>
        <a:xfrm>
          <a:off x="2300589" y="1334783"/>
          <a:ext cx="2171054" cy="72556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65563" numCol="1" spcCol="1270" anchor="ctr" anchorCtr="0">
          <a:noAutofit/>
        </a:bodyPr>
        <a:lstStyle/>
        <a:p>
          <a:pPr marL="0" lvl="0" indent="0" algn="ctr" defTabSz="711200">
            <a:lnSpc>
              <a:spcPct val="90000"/>
            </a:lnSpc>
            <a:spcBef>
              <a:spcPct val="0"/>
            </a:spcBef>
            <a:spcAft>
              <a:spcPct val="35000"/>
            </a:spcAft>
            <a:buNone/>
          </a:pPr>
          <a:r>
            <a:rPr lang="en-US" sz="1600" b="1" kern="1200" dirty="0"/>
            <a:t>Viral disease at the cellular level</a:t>
          </a:r>
        </a:p>
      </dsp:txBody>
      <dsp:txXfrm>
        <a:off x="2300589" y="1334783"/>
        <a:ext cx="2171054" cy="725564"/>
      </dsp:txXfrm>
    </dsp:sp>
    <dsp:sp modelId="{14B0A2F5-AD2B-4A1B-8D2A-9EF076293391}">
      <dsp:nvSpPr>
        <dsp:cNvPr id="0" name=""/>
        <dsp:cNvSpPr/>
      </dsp:nvSpPr>
      <dsp:spPr>
        <a:xfrm>
          <a:off x="2800522" y="2020511"/>
          <a:ext cx="2019222" cy="272888"/>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Cytopathogenesis</a:t>
          </a:r>
          <a:endParaRPr lang="en-US" sz="1100" b="1" kern="1200" dirty="0"/>
        </a:p>
      </dsp:txBody>
      <dsp:txXfrm>
        <a:off x="2800522" y="2020511"/>
        <a:ext cx="2019222" cy="272888"/>
      </dsp:txXfrm>
    </dsp:sp>
    <dsp:sp modelId="{4374C9CF-71C5-403F-A7A1-B07229AAA56D}">
      <dsp:nvSpPr>
        <dsp:cNvPr id="0" name=""/>
        <dsp:cNvSpPr/>
      </dsp:nvSpPr>
      <dsp:spPr>
        <a:xfrm>
          <a:off x="72821" y="2576351"/>
          <a:ext cx="1148545" cy="516247"/>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65563" numCol="1" spcCol="1270" anchor="ctr" anchorCtr="0">
          <a:noAutofit/>
        </a:bodyPr>
        <a:lstStyle/>
        <a:p>
          <a:pPr marL="0" lvl="0" indent="0" algn="ctr" defTabSz="711200">
            <a:lnSpc>
              <a:spcPct val="90000"/>
            </a:lnSpc>
            <a:spcBef>
              <a:spcPct val="0"/>
            </a:spcBef>
            <a:spcAft>
              <a:spcPct val="35000"/>
            </a:spcAft>
            <a:buNone/>
          </a:pPr>
          <a:r>
            <a:rPr lang="en-US" sz="1600" b="1" kern="1200"/>
            <a:t>Abortive</a:t>
          </a:r>
          <a:endParaRPr lang="en-US" sz="2000" b="1" kern="1200" dirty="0"/>
        </a:p>
      </dsp:txBody>
      <dsp:txXfrm>
        <a:off x="72821" y="2576351"/>
        <a:ext cx="1148545" cy="516247"/>
      </dsp:txXfrm>
    </dsp:sp>
    <dsp:sp modelId="{F9466B02-B8AE-447B-A340-8595F3B25F82}">
      <dsp:nvSpPr>
        <dsp:cNvPr id="0" name=""/>
        <dsp:cNvSpPr/>
      </dsp:nvSpPr>
      <dsp:spPr>
        <a:xfrm>
          <a:off x="272073" y="2974853"/>
          <a:ext cx="1400028" cy="13974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b="1" kern="1200" dirty="0"/>
            <a:t>Vs not produced</a:t>
          </a:r>
        </a:p>
      </dsp:txBody>
      <dsp:txXfrm>
        <a:off x="272073" y="2974853"/>
        <a:ext cx="1400028" cy="139749"/>
      </dsp:txXfrm>
    </dsp:sp>
    <dsp:sp modelId="{F4F1E4FC-0105-4C91-98A0-F1394DC0D7A8}">
      <dsp:nvSpPr>
        <dsp:cNvPr id="0" name=""/>
        <dsp:cNvSpPr/>
      </dsp:nvSpPr>
      <dsp:spPr>
        <a:xfrm>
          <a:off x="2364205" y="2576351"/>
          <a:ext cx="1367425" cy="516247"/>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65563" numCol="1" spcCol="1270" anchor="ctr" anchorCtr="0">
          <a:noAutofit/>
        </a:bodyPr>
        <a:lstStyle/>
        <a:p>
          <a:pPr marL="0" lvl="0" indent="0" algn="ctr" defTabSz="711200">
            <a:lnSpc>
              <a:spcPct val="90000"/>
            </a:lnSpc>
            <a:spcBef>
              <a:spcPct val="0"/>
            </a:spcBef>
            <a:spcAft>
              <a:spcPct val="35000"/>
            </a:spcAft>
            <a:buNone/>
          </a:pPr>
          <a:r>
            <a:rPr lang="en-US" sz="1600" b="1" kern="1200" dirty="0"/>
            <a:t>Productive</a:t>
          </a:r>
          <a:endParaRPr lang="en-US" sz="1700" b="1" kern="1200" dirty="0"/>
        </a:p>
      </dsp:txBody>
      <dsp:txXfrm>
        <a:off x="2364205" y="2576351"/>
        <a:ext cx="1367425" cy="516247"/>
      </dsp:txXfrm>
    </dsp:sp>
    <dsp:sp modelId="{6F12B638-84BA-4AEC-9720-7C5F8234076E}">
      <dsp:nvSpPr>
        <dsp:cNvPr id="0" name=""/>
        <dsp:cNvSpPr/>
      </dsp:nvSpPr>
      <dsp:spPr>
        <a:xfrm>
          <a:off x="2862332" y="2974854"/>
          <a:ext cx="1012724" cy="190778"/>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Vs Produced</a:t>
          </a:r>
        </a:p>
      </dsp:txBody>
      <dsp:txXfrm>
        <a:off x="2862332" y="2974854"/>
        <a:ext cx="1012724" cy="190778"/>
      </dsp:txXfrm>
    </dsp:sp>
    <dsp:sp modelId="{E6C7153D-C280-4C82-A309-A6BF4A09C6BB}">
      <dsp:nvSpPr>
        <dsp:cNvPr id="0" name=""/>
        <dsp:cNvSpPr/>
      </dsp:nvSpPr>
      <dsp:spPr>
        <a:xfrm>
          <a:off x="1274169" y="3887206"/>
          <a:ext cx="897378" cy="464622"/>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65563" numCol="1" spcCol="1270" anchor="ctr" anchorCtr="0">
          <a:noAutofit/>
        </a:bodyPr>
        <a:lstStyle/>
        <a:p>
          <a:pPr marL="0" lvl="0" indent="0" algn="ctr" defTabSz="844550">
            <a:lnSpc>
              <a:spcPct val="90000"/>
            </a:lnSpc>
            <a:spcBef>
              <a:spcPct val="0"/>
            </a:spcBef>
            <a:spcAft>
              <a:spcPct val="35000"/>
            </a:spcAft>
            <a:buNone/>
          </a:pPr>
          <a:r>
            <a:rPr lang="en-US" sz="1900" b="1" kern="1200" dirty="0"/>
            <a:t>Cytolytic</a:t>
          </a:r>
        </a:p>
      </dsp:txBody>
      <dsp:txXfrm>
        <a:off x="1274169" y="3887206"/>
        <a:ext cx="897378" cy="464622"/>
      </dsp:txXfrm>
    </dsp:sp>
    <dsp:sp modelId="{A3513EEF-1DEB-4B88-B132-E3A6E02A9722}">
      <dsp:nvSpPr>
        <dsp:cNvPr id="0" name=""/>
        <dsp:cNvSpPr/>
      </dsp:nvSpPr>
      <dsp:spPr>
        <a:xfrm>
          <a:off x="1321390" y="4259483"/>
          <a:ext cx="1022166" cy="18275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b="1" kern="1200" dirty="0"/>
            <a:t>Vs Produced</a:t>
          </a:r>
        </a:p>
      </dsp:txBody>
      <dsp:txXfrm>
        <a:off x="1321390" y="4259483"/>
        <a:ext cx="1022166" cy="182759"/>
      </dsp:txXfrm>
    </dsp:sp>
    <dsp:sp modelId="{36B36341-0A50-41DD-B5A4-AB039715F548}">
      <dsp:nvSpPr>
        <dsp:cNvPr id="0" name=""/>
        <dsp:cNvSpPr/>
      </dsp:nvSpPr>
      <dsp:spPr>
        <a:xfrm>
          <a:off x="3158043" y="3887206"/>
          <a:ext cx="1040600" cy="823032"/>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65563" numCol="1" spcCol="1270" anchor="ctr" anchorCtr="0">
          <a:noAutofit/>
        </a:bodyPr>
        <a:lstStyle/>
        <a:p>
          <a:pPr marL="0" lvl="0" indent="0" algn="ctr" defTabSz="711200">
            <a:lnSpc>
              <a:spcPct val="90000"/>
            </a:lnSpc>
            <a:spcBef>
              <a:spcPct val="0"/>
            </a:spcBef>
            <a:spcAft>
              <a:spcPct val="35000"/>
            </a:spcAft>
            <a:buNone/>
          </a:pPr>
          <a:r>
            <a:rPr lang="en-US" sz="1600" b="1" kern="1200" dirty="0"/>
            <a:t>Non-</a:t>
          </a:r>
          <a:r>
            <a:rPr lang="en-US" sz="1600" b="1" kern="1200" dirty="0" err="1"/>
            <a:t>cytolytic</a:t>
          </a:r>
          <a:endParaRPr lang="en-US" sz="1200" b="1" kern="1200" dirty="0"/>
        </a:p>
      </dsp:txBody>
      <dsp:txXfrm>
        <a:off x="3158043" y="3887206"/>
        <a:ext cx="1040600" cy="823032"/>
      </dsp:txXfrm>
    </dsp:sp>
    <dsp:sp modelId="{3C80A08C-A0F2-41B4-A353-6146310278BD}">
      <dsp:nvSpPr>
        <dsp:cNvPr id="0" name=""/>
        <dsp:cNvSpPr/>
      </dsp:nvSpPr>
      <dsp:spPr>
        <a:xfrm>
          <a:off x="3424760" y="4638911"/>
          <a:ext cx="1082149" cy="230776"/>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b="1" kern="1200" dirty="0"/>
            <a:t>Vs Produced</a:t>
          </a:r>
        </a:p>
      </dsp:txBody>
      <dsp:txXfrm>
        <a:off x="3424760" y="4638911"/>
        <a:ext cx="1082149" cy="230776"/>
      </dsp:txXfrm>
    </dsp:sp>
    <dsp:sp modelId="{A45F5687-F72B-40BF-9528-DE3AE3EDA0A1}">
      <dsp:nvSpPr>
        <dsp:cNvPr id="0" name=""/>
        <dsp:cNvSpPr/>
      </dsp:nvSpPr>
      <dsp:spPr>
        <a:xfrm>
          <a:off x="4755211" y="2576351"/>
          <a:ext cx="1414178" cy="92891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65563" numCol="1" spcCol="1270" anchor="ctr" anchorCtr="0">
          <a:noAutofit/>
        </a:bodyPr>
        <a:lstStyle/>
        <a:p>
          <a:pPr marL="0" lvl="0" indent="0" algn="ctr" defTabSz="800100">
            <a:lnSpc>
              <a:spcPct val="90000"/>
            </a:lnSpc>
            <a:spcBef>
              <a:spcPct val="0"/>
            </a:spcBef>
            <a:spcAft>
              <a:spcPct val="35000"/>
            </a:spcAft>
            <a:buNone/>
          </a:pPr>
          <a:r>
            <a:rPr lang="en-US" sz="1800" b="1" kern="1200" dirty="0"/>
            <a:t>Non-productive</a:t>
          </a:r>
        </a:p>
      </dsp:txBody>
      <dsp:txXfrm>
        <a:off x="4755211" y="2576351"/>
        <a:ext cx="1414178" cy="928911"/>
      </dsp:txXfrm>
    </dsp:sp>
    <dsp:sp modelId="{3FDDBC7F-73A9-4A9E-8DBA-C7743C178C34}">
      <dsp:nvSpPr>
        <dsp:cNvPr id="0" name=""/>
        <dsp:cNvSpPr/>
      </dsp:nvSpPr>
      <dsp:spPr>
        <a:xfrm>
          <a:off x="5054093" y="3373354"/>
          <a:ext cx="1447518" cy="162806"/>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b="1" kern="1200" dirty="0"/>
            <a:t>Vs not Produced</a:t>
          </a:r>
        </a:p>
      </dsp:txBody>
      <dsp:txXfrm>
        <a:off x="5054093" y="3373354"/>
        <a:ext cx="1447518" cy="162806"/>
      </dsp:txXfrm>
    </dsp:sp>
    <dsp:sp modelId="{1D178C40-2D4B-4B3C-A7B4-B9E362F5E1E9}">
      <dsp:nvSpPr>
        <dsp:cNvPr id="0" name=""/>
        <dsp:cNvSpPr/>
      </dsp:nvSpPr>
      <dsp:spPr>
        <a:xfrm>
          <a:off x="4017039" y="5148357"/>
          <a:ext cx="897378" cy="464622"/>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65563" numCol="1" spcCol="1270" anchor="ctr" anchorCtr="0">
          <a:noAutofit/>
        </a:bodyPr>
        <a:lstStyle/>
        <a:p>
          <a:pPr marL="0" lvl="0" indent="0" algn="ctr" defTabSz="800100">
            <a:lnSpc>
              <a:spcPct val="90000"/>
            </a:lnSpc>
            <a:spcBef>
              <a:spcPct val="0"/>
            </a:spcBef>
            <a:spcAft>
              <a:spcPct val="35000"/>
            </a:spcAft>
            <a:buNone/>
          </a:pPr>
          <a:r>
            <a:rPr lang="en-US" sz="1800" b="1" kern="1200" dirty="0"/>
            <a:t>Latent</a:t>
          </a:r>
          <a:endParaRPr lang="en-US" sz="1300" b="1" kern="1200" dirty="0"/>
        </a:p>
      </dsp:txBody>
      <dsp:txXfrm>
        <a:off x="4017039" y="5148357"/>
        <a:ext cx="897378" cy="464622"/>
      </dsp:txXfrm>
    </dsp:sp>
    <dsp:sp modelId="{2032B803-49CE-42EB-93BB-0A01EDEB23EA}">
      <dsp:nvSpPr>
        <dsp:cNvPr id="0" name=""/>
        <dsp:cNvSpPr/>
      </dsp:nvSpPr>
      <dsp:spPr>
        <a:xfrm>
          <a:off x="4115443" y="5640398"/>
          <a:ext cx="1288937" cy="238729"/>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b="1" kern="1200" dirty="0"/>
            <a:t>Viral NA present</a:t>
          </a:r>
        </a:p>
      </dsp:txBody>
      <dsp:txXfrm>
        <a:off x="4115443" y="5640398"/>
        <a:ext cx="1288937" cy="238729"/>
      </dsp:txXfrm>
    </dsp:sp>
    <dsp:sp modelId="{054940C6-CCF0-4654-AF89-5461A8D77559}">
      <dsp:nvSpPr>
        <dsp:cNvPr id="0" name=""/>
        <dsp:cNvSpPr/>
      </dsp:nvSpPr>
      <dsp:spPr>
        <a:xfrm>
          <a:off x="5591568" y="5148357"/>
          <a:ext cx="1787568" cy="704437"/>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65563" numCol="1" spcCol="1270" anchor="ctr" anchorCtr="0">
          <a:noAutofit/>
        </a:bodyPr>
        <a:lstStyle/>
        <a:p>
          <a:pPr marL="0" lvl="0" indent="0" algn="ctr" defTabSz="711200">
            <a:lnSpc>
              <a:spcPct val="90000"/>
            </a:lnSpc>
            <a:spcBef>
              <a:spcPct val="0"/>
            </a:spcBef>
            <a:spcAft>
              <a:spcPct val="35000"/>
            </a:spcAft>
            <a:buNone/>
          </a:pPr>
          <a:r>
            <a:rPr lang="en-US" sz="1600" b="1" i="0" kern="1200" dirty="0"/>
            <a:t>Transformation</a:t>
          </a:r>
        </a:p>
      </dsp:txBody>
      <dsp:txXfrm>
        <a:off x="5591568" y="5148357"/>
        <a:ext cx="1787568" cy="704437"/>
      </dsp:txXfrm>
    </dsp:sp>
    <dsp:sp modelId="{16CB1D82-5E94-4794-B9C9-F83A0EB0C973}">
      <dsp:nvSpPr>
        <dsp:cNvPr id="0" name=""/>
        <dsp:cNvSpPr/>
      </dsp:nvSpPr>
      <dsp:spPr>
        <a:xfrm>
          <a:off x="6296645" y="5738806"/>
          <a:ext cx="1490573" cy="185356"/>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b="1" kern="1200" dirty="0"/>
            <a:t>Viral NA present</a:t>
          </a:r>
        </a:p>
      </dsp:txBody>
      <dsp:txXfrm>
        <a:off x="6296645" y="5738806"/>
        <a:ext cx="1490573" cy="185356"/>
      </dsp:txXfrm>
    </dsp:sp>
    <dsp:sp modelId="{485AE176-BB8A-4E37-B79F-3181CAF18C5C}">
      <dsp:nvSpPr>
        <dsp:cNvPr id="0" name=""/>
        <dsp:cNvSpPr/>
      </dsp:nvSpPr>
      <dsp:spPr>
        <a:xfrm>
          <a:off x="8928849" y="1369681"/>
          <a:ext cx="1761383" cy="993154"/>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65563" numCol="1" spcCol="1270" anchor="ctr" anchorCtr="0">
          <a:noAutofit/>
        </a:bodyPr>
        <a:lstStyle/>
        <a:p>
          <a:pPr marL="0" lvl="0" indent="0" algn="ctr" defTabSz="622300">
            <a:lnSpc>
              <a:spcPct val="90000"/>
            </a:lnSpc>
            <a:spcBef>
              <a:spcPct val="0"/>
            </a:spcBef>
            <a:spcAft>
              <a:spcPct val="35000"/>
            </a:spcAft>
            <a:buNone/>
          </a:pPr>
          <a:r>
            <a:rPr lang="en-US" sz="1400" b="1" kern="1200" dirty="0"/>
            <a:t>Viral disease at the host level</a:t>
          </a:r>
        </a:p>
      </dsp:txBody>
      <dsp:txXfrm>
        <a:off x="8928849" y="1369681"/>
        <a:ext cx="1761383" cy="993154"/>
      </dsp:txXfrm>
    </dsp:sp>
    <dsp:sp modelId="{CC284030-FB80-4810-9893-AAAE8496113E}">
      <dsp:nvSpPr>
        <dsp:cNvPr id="0" name=""/>
        <dsp:cNvSpPr/>
      </dsp:nvSpPr>
      <dsp:spPr>
        <a:xfrm>
          <a:off x="9624291" y="2299837"/>
          <a:ext cx="1492212" cy="591263"/>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Mechanism of the disease</a:t>
          </a:r>
        </a:p>
      </dsp:txBody>
      <dsp:txXfrm>
        <a:off x="9624291" y="2299837"/>
        <a:ext cx="1492212" cy="591263"/>
      </dsp:txXfrm>
    </dsp:sp>
    <dsp:sp modelId="{E108EDE1-9806-4E08-9F13-6F403D230357}">
      <dsp:nvSpPr>
        <dsp:cNvPr id="0" name=""/>
        <dsp:cNvSpPr/>
      </dsp:nvSpPr>
      <dsp:spPr>
        <a:xfrm>
          <a:off x="6747723" y="4043208"/>
          <a:ext cx="1653868" cy="640673"/>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65563" numCol="1" spcCol="1270" anchor="ctr" anchorCtr="0">
          <a:noAutofit/>
        </a:bodyPr>
        <a:lstStyle/>
        <a:p>
          <a:pPr marL="0" lvl="0" indent="0" algn="ctr" defTabSz="711200">
            <a:lnSpc>
              <a:spcPct val="90000"/>
            </a:lnSpc>
            <a:spcBef>
              <a:spcPct val="0"/>
            </a:spcBef>
            <a:spcAft>
              <a:spcPct val="35000"/>
            </a:spcAft>
            <a:buNone/>
          </a:pPr>
          <a:r>
            <a:rPr lang="en-US" sz="1600" b="1" kern="1200" dirty="0"/>
            <a:t>Asymptomatic infection</a:t>
          </a:r>
        </a:p>
      </dsp:txBody>
      <dsp:txXfrm>
        <a:off x="6747723" y="4043208"/>
        <a:ext cx="1653868" cy="640673"/>
      </dsp:txXfrm>
    </dsp:sp>
    <dsp:sp modelId="{1E8AC947-0398-47D6-BB84-93507F55BC1F}">
      <dsp:nvSpPr>
        <dsp:cNvPr id="0" name=""/>
        <dsp:cNvSpPr/>
      </dsp:nvSpPr>
      <dsp:spPr>
        <a:xfrm>
          <a:off x="7644356" y="4640961"/>
          <a:ext cx="807640" cy="154874"/>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7644356" y="4640961"/>
        <a:ext cx="807640" cy="154874"/>
      </dsp:txXfrm>
    </dsp:sp>
    <dsp:sp modelId="{B812B3FC-2676-4A96-A8BC-ACDF4C6F772F}">
      <dsp:nvSpPr>
        <dsp:cNvPr id="0" name=""/>
        <dsp:cNvSpPr/>
      </dsp:nvSpPr>
      <dsp:spPr>
        <a:xfrm>
          <a:off x="8640608" y="4043208"/>
          <a:ext cx="1246593" cy="656405"/>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65563" numCol="1" spcCol="1270" anchor="ctr" anchorCtr="0">
          <a:noAutofit/>
        </a:bodyPr>
        <a:lstStyle/>
        <a:p>
          <a:pPr marL="0" lvl="0" indent="0" algn="ctr" defTabSz="711200">
            <a:lnSpc>
              <a:spcPct val="90000"/>
            </a:lnSpc>
            <a:spcBef>
              <a:spcPct val="0"/>
            </a:spcBef>
            <a:spcAft>
              <a:spcPct val="35000"/>
            </a:spcAft>
            <a:buNone/>
          </a:pPr>
          <a:r>
            <a:rPr lang="en-US" sz="1600" b="1" kern="1200" dirty="0"/>
            <a:t>Acute infection</a:t>
          </a:r>
        </a:p>
      </dsp:txBody>
      <dsp:txXfrm>
        <a:off x="8640608" y="4043208"/>
        <a:ext cx="1246593" cy="656405"/>
      </dsp:txXfrm>
    </dsp:sp>
    <dsp:sp modelId="{1365D868-ED93-49A8-A766-4DB2084238F6}">
      <dsp:nvSpPr>
        <dsp:cNvPr id="0" name=""/>
        <dsp:cNvSpPr/>
      </dsp:nvSpPr>
      <dsp:spPr>
        <a:xfrm>
          <a:off x="9337990" y="4640961"/>
          <a:ext cx="807640" cy="154874"/>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9337990" y="4640961"/>
        <a:ext cx="807640" cy="154874"/>
      </dsp:txXfrm>
    </dsp:sp>
    <dsp:sp modelId="{459A3CB3-D1F7-4DC8-9BFC-E10B8DFB31E0}">
      <dsp:nvSpPr>
        <dsp:cNvPr id="0" name=""/>
        <dsp:cNvSpPr/>
      </dsp:nvSpPr>
      <dsp:spPr>
        <a:xfrm>
          <a:off x="10335486" y="4045183"/>
          <a:ext cx="1313663" cy="716899"/>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65563" numCol="1" spcCol="1270" anchor="ctr" anchorCtr="0">
          <a:noAutofit/>
        </a:bodyPr>
        <a:lstStyle/>
        <a:p>
          <a:pPr marL="0" lvl="0" indent="0" algn="ctr" defTabSz="711200">
            <a:lnSpc>
              <a:spcPct val="90000"/>
            </a:lnSpc>
            <a:spcBef>
              <a:spcPct val="0"/>
            </a:spcBef>
            <a:spcAft>
              <a:spcPct val="35000"/>
            </a:spcAft>
            <a:buNone/>
          </a:pPr>
          <a:r>
            <a:rPr lang="en-US" sz="1600" b="1" kern="1200" dirty="0"/>
            <a:t>Persistant infection</a:t>
          </a:r>
        </a:p>
      </dsp:txBody>
      <dsp:txXfrm>
        <a:off x="10335486" y="4045183"/>
        <a:ext cx="1313663" cy="716899"/>
      </dsp:txXfrm>
    </dsp:sp>
    <dsp:sp modelId="{757BE7AE-0A63-4911-9C07-38C10D4A2441}">
      <dsp:nvSpPr>
        <dsp:cNvPr id="0" name=""/>
        <dsp:cNvSpPr/>
      </dsp:nvSpPr>
      <dsp:spPr>
        <a:xfrm>
          <a:off x="10843488" y="4654782"/>
          <a:ext cx="807640" cy="154874"/>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10843488" y="4654782"/>
        <a:ext cx="807640" cy="1548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3C7A1-BBC8-45C8-9210-AB4981E5BEFC}">
      <dsp:nvSpPr>
        <dsp:cNvPr id="0" name=""/>
        <dsp:cNvSpPr/>
      </dsp:nvSpPr>
      <dsp:spPr>
        <a:xfrm>
          <a:off x="0" y="490739"/>
          <a:ext cx="2075461" cy="1037730"/>
        </a:xfrm>
        <a:prstGeom prst="roundRect">
          <a:avLst>
            <a:gd name="adj" fmla="val 10000"/>
          </a:avLst>
        </a:prstGeom>
        <a:solidFill>
          <a:schemeClr val="bg1">
            <a:lumMod val="9500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Non- productive infection have </a:t>
          </a:r>
          <a:r>
            <a:rPr lang="en-US" sz="1600" kern="1200" dirty="0">
              <a:solidFill>
                <a:srgbClr val="FF0000"/>
              </a:solidFill>
            </a:rPr>
            <a:t>two</a:t>
          </a:r>
          <a:r>
            <a:rPr lang="en-US" sz="1600" kern="1200" dirty="0"/>
            <a:t> types </a:t>
          </a:r>
        </a:p>
      </dsp:txBody>
      <dsp:txXfrm>
        <a:off x="30394" y="521133"/>
        <a:ext cx="2014673" cy="976942"/>
      </dsp:txXfrm>
    </dsp:sp>
    <dsp:sp modelId="{8A11EB3D-FED5-492B-B7FD-3E8A1F8B8918}">
      <dsp:nvSpPr>
        <dsp:cNvPr id="0" name=""/>
        <dsp:cNvSpPr/>
      </dsp:nvSpPr>
      <dsp:spPr>
        <a:xfrm rot="19842277">
          <a:off x="2013777" y="728204"/>
          <a:ext cx="964643" cy="90790"/>
        </a:xfrm>
        <a:custGeom>
          <a:avLst/>
          <a:gdLst/>
          <a:ahLst/>
          <a:cxnLst/>
          <a:rect l="0" t="0" r="0" b="0"/>
          <a:pathLst>
            <a:path>
              <a:moveTo>
                <a:pt x="0" y="45395"/>
              </a:moveTo>
              <a:lnTo>
                <a:pt x="964643" y="45395"/>
              </a:lnTo>
            </a:path>
          </a:pathLst>
        </a:custGeom>
        <a:noFill/>
        <a:ln w="1587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982" y="749483"/>
        <a:ext cx="48232" cy="48232"/>
      </dsp:txXfrm>
    </dsp:sp>
    <dsp:sp modelId="{C811289F-E864-45D6-BD9C-26DD260D5673}">
      <dsp:nvSpPr>
        <dsp:cNvPr id="0" name=""/>
        <dsp:cNvSpPr/>
      </dsp:nvSpPr>
      <dsp:spPr>
        <a:xfrm>
          <a:off x="2916736" y="150633"/>
          <a:ext cx="6216174" cy="773919"/>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FF0000"/>
              </a:solidFill>
            </a:rPr>
            <a:t>Latent infection </a:t>
          </a:r>
          <a:r>
            <a:rPr lang="en-US" sz="1600" kern="1200" dirty="0"/>
            <a:t>: Persistent infection because (there is limited expression of viral genes) </a:t>
          </a:r>
          <a:r>
            <a:rPr lang="en-US" sz="1600" kern="1200" dirty="0">
              <a:solidFill>
                <a:srgbClr val="FF0000"/>
              </a:solidFill>
            </a:rPr>
            <a:t>Ex: HSV </a:t>
          </a:r>
        </a:p>
      </dsp:txBody>
      <dsp:txXfrm>
        <a:off x="2939403" y="173300"/>
        <a:ext cx="6170840" cy="728585"/>
      </dsp:txXfrm>
    </dsp:sp>
    <dsp:sp modelId="{3D22FACD-36CE-4AC2-9747-3C164B1DD80D}">
      <dsp:nvSpPr>
        <dsp:cNvPr id="0" name=""/>
        <dsp:cNvSpPr/>
      </dsp:nvSpPr>
      <dsp:spPr>
        <a:xfrm rot="1794398">
          <a:off x="2010845" y="1206151"/>
          <a:ext cx="970507" cy="90790"/>
        </a:xfrm>
        <a:custGeom>
          <a:avLst/>
          <a:gdLst/>
          <a:ahLst/>
          <a:cxnLst/>
          <a:rect l="0" t="0" r="0" b="0"/>
          <a:pathLst>
            <a:path>
              <a:moveTo>
                <a:pt x="0" y="45395"/>
              </a:moveTo>
              <a:lnTo>
                <a:pt x="970507" y="45395"/>
              </a:lnTo>
            </a:path>
          </a:pathLst>
        </a:custGeom>
        <a:noFill/>
        <a:ln w="1587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836" y="1227284"/>
        <a:ext cx="48525" cy="48525"/>
      </dsp:txXfrm>
    </dsp:sp>
    <dsp:sp modelId="{9E9F56E4-87CF-4A6D-AAF4-B2A70E978CF4}">
      <dsp:nvSpPr>
        <dsp:cNvPr id="0" name=""/>
        <dsp:cNvSpPr/>
      </dsp:nvSpPr>
      <dsp:spPr>
        <a:xfrm>
          <a:off x="2916736" y="1080212"/>
          <a:ext cx="6032807" cy="826552"/>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FF0000"/>
              </a:solidFill>
            </a:rPr>
            <a:t>Transformation</a:t>
          </a:r>
          <a:r>
            <a:rPr lang="en-US" sz="1600" kern="1200" dirty="0"/>
            <a:t> :Cause tumor in animals &amp; Human and can transform cell </a:t>
          </a:r>
          <a:r>
            <a:rPr lang="en-US" sz="1600" kern="1200" dirty="0" err="1"/>
            <a:t>culture</a:t>
          </a:r>
          <a:r>
            <a:rPr lang="en-US" sz="1600" kern="1200" dirty="0" err="1">
              <a:solidFill>
                <a:srgbClr val="FF0000"/>
              </a:solidFill>
            </a:rPr>
            <a:t>Ex</a:t>
          </a:r>
          <a:r>
            <a:rPr lang="en-US" sz="1600" kern="1200" dirty="0">
              <a:solidFill>
                <a:srgbClr val="FF0000"/>
              </a:solidFill>
            </a:rPr>
            <a:t> ; EBV, HPV and HTLV</a:t>
          </a:r>
        </a:p>
        <a:p>
          <a:pPr marL="0" lvl="0" indent="0" algn="l" defTabSz="711200">
            <a:lnSpc>
              <a:spcPct val="90000"/>
            </a:lnSpc>
            <a:spcBef>
              <a:spcPct val="0"/>
            </a:spcBef>
            <a:spcAft>
              <a:spcPct val="35000"/>
            </a:spcAft>
            <a:buNone/>
          </a:pPr>
          <a:endParaRPr lang="en-US" sz="1600" kern="1200" dirty="0"/>
        </a:p>
      </dsp:txBody>
      <dsp:txXfrm>
        <a:off x="2940945" y="1104421"/>
        <a:ext cx="5984389" cy="7781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9C4DC-5987-4CC9-B9F0-037094AFA5E7}">
      <dsp:nvSpPr>
        <dsp:cNvPr id="0" name=""/>
        <dsp:cNvSpPr/>
      </dsp:nvSpPr>
      <dsp:spPr>
        <a:xfrm>
          <a:off x="12444" y="0"/>
          <a:ext cx="3513832" cy="838200"/>
        </a:xfrm>
        <a:prstGeom prst="homePlate">
          <a:avLst/>
        </a:prstGeom>
        <a:solidFill>
          <a:schemeClr val="accent1">
            <a:lumMod val="20000"/>
            <a:lumOff val="8000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lumMod val="50000"/>
                </a:schemeClr>
              </a:solidFill>
            </a:rPr>
            <a:t> The virus infects the cell but </a:t>
          </a:r>
        </a:p>
      </dsp:txBody>
      <dsp:txXfrm>
        <a:off x="12444" y="0"/>
        <a:ext cx="3304282" cy="838200"/>
      </dsp:txXfrm>
    </dsp:sp>
    <dsp:sp modelId="{47427C90-8175-4630-A0B8-A908EBF4AD60}">
      <dsp:nvSpPr>
        <dsp:cNvPr id="0" name=""/>
        <dsp:cNvSpPr/>
      </dsp:nvSpPr>
      <dsp:spPr>
        <a:xfrm>
          <a:off x="2827529" y="0"/>
          <a:ext cx="3513832" cy="838200"/>
        </a:xfrm>
        <a:prstGeom prst="chevron">
          <a:avLst/>
        </a:prstGeom>
        <a:solidFill>
          <a:schemeClr val="accent1">
            <a:lumMod val="20000"/>
            <a:lumOff val="8000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white">
                  <a:lumMod val="50000"/>
                </a:prstClr>
              </a:solidFill>
              <a:latin typeface="Calibri" panose="020F0502020204030204"/>
              <a:ea typeface="+mn-ea"/>
              <a:cs typeface="+mn-cs"/>
            </a:rPr>
            <a:t>the virus can’t continue its replication cycle</a:t>
          </a:r>
        </a:p>
      </dsp:txBody>
      <dsp:txXfrm>
        <a:off x="3246629" y="0"/>
        <a:ext cx="2675632" cy="838200"/>
      </dsp:txXfrm>
    </dsp:sp>
    <dsp:sp modelId="{D8E82526-2974-498C-80AD-6F0D6F4D5831}">
      <dsp:nvSpPr>
        <dsp:cNvPr id="0" name=""/>
        <dsp:cNvSpPr/>
      </dsp:nvSpPr>
      <dsp:spPr>
        <a:xfrm>
          <a:off x="5626149" y="0"/>
          <a:ext cx="3513832" cy="838200"/>
        </a:xfrm>
        <a:prstGeom prst="chevron">
          <a:avLst/>
        </a:prstGeom>
        <a:solidFill>
          <a:schemeClr val="accent1">
            <a:lumMod val="20000"/>
            <a:lumOff val="8000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prstClr val="white">
                  <a:lumMod val="50000"/>
                </a:prstClr>
              </a:solidFill>
              <a:latin typeface="Calibri" panose="020F0502020204030204"/>
              <a:ea typeface="+mn-ea"/>
              <a:cs typeface="+mn-cs"/>
            </a:rPr>
            <a:t>Thus, no virus progeny is produced. </a:t>
          </a:r>
        </a:p>
      </dsp:txBody>
      <dsp:txXfrm>
        <a:off x="6045249" y="0"/>
        <a:ext cx="2675632" cy="838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316C4-7C12-45FC-BEFF-A0979F5829F5}">
      <dsp:nvSpPr>
        <dsp:cNvPr id="0" name=""/>
        <dsp:cNvSpPr/>
      </dsp:nvSpPr>
      <dsp:spPr>
        <a:xfrm>
          <a:off x="0" y="0"/>
          <a:ext cx="8979585" cy="94595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l" defTabSz="889000">
            <a:lnSpc>
              <a:spcPct val="90000"/>
            </a:lnSpc>
            <a:spcBef>
              <a:spcPct val="0"/>
            </a:spcBef>
            <a:spcAft>
              <a:spcPct val="35000"/>
            </a:spcAft>
            <a:buNone/>
          </a:pPr>
          <a:r>
            <a:rPr lang="en-US" sz="2000" b="1" kern="1200" dirty="0"/>
            <a:t>1- Mutation</a:t>
          </a:r>
          <a:r>
            <a:rPr lang="en-US" sz="2000" kern="1200" dirty="0"/>
            <a:t>: viral genome mutation which lead to </a:t>
          </a:r>
          <a:r>
            <a:rPr lang="en-US" sz="2000" b="1" kern="1200" dirty="0"/>
            <a:t>the lost of important function of the virus</a:t>
          </a:r>
          <a:r>
            <a:rPr lang="en-US" sz="2000" kern="1200" dirty="0"/>
            <a:t>, therefore the virus can’t complete its replication cycle. </a:t>
          </a:r>
        </a:p>
      </dsp:txBody>
      <dsp:txXfrm>
        <a:off x="0" y="0"/>
        <a:ext cx="8743096" cy="9459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316C4-7C12-45FC-BEFF-A0979F5829F5}">
      <dsp:nvSpPr>
        <dsp:cNvPr id="0" name=""/>
        <dsp:cNvSpPr/>
      </dsp:nvSpPr>
      <dsp:spPr>
        <a:xfrm>
          <a:off x="0" y="80916"/>
          <a:ext cx="9131781" cy="160408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l" defTabSz="800100">
            <a:lnSpc>
              <a:spcPct val="90000"/>
            </a:lnSpc>
            <a:spcBef>
              <a:spcPct val="0"/>
            </a:spcBef>
            <a:spcAft>
              <a:spcPct val="35000"/>
            </a:spcAft>
            <a:buNone/>
          </a:pPr>
          <a:r>
            <a:rPr lang="en-US" sz="1800" kern="1200" dirty="0"/>
            <a:t>2- </a:t>
          </a:r>
          <a:r>
            <a:rPr lang="en-US" sz="1800" b="1" kern="1200" dirty="0"/>
            <a:t>Production defective interfering particles </a:t>
          </a:r>
          <a:r>
            <a:rPr lang="en-US" sz="1800" kern="1200" dirty="0"/>
            <a:t>: These particles </a:t>
          </a:r>
          <a:r>
            <a:rPr lang="en-US" sz="1800" b="1" kern="1200" dirty="0"/>
            <a:t>are produced during replication </a:t>
          </a:r>
        </a:p>
        <a:p>
          <a:pPr marL="0" lvl="0" indent="0" algn="l" defTabSz="800100">
            <a:lnSpc>
              <a:spcPct val="90000"/>
            </a:lnSpc>
            <a:spcBef>
              <a:spcPct val="0"/>
            </a:spcBef>
            <a:spcAft>
              <a:spcPct val="35000"/>
            </a:spcAft>
            <a:buNone/>
          </a:pPr>
          <a:r>
            <a:rPr lang="en-US" sz="1800" kern="1200" dirty="0"/>
            <a:t>of the virus and may have:</a:t>
          </a:r>
        </a:p>
        <a:p>
          <a:pPr marL="0" lvl="0" indent="0" algn="l" defTabSz="800100">
            <a:lnSpc>
              <a:spcPct val="90000"/>
            </a:lnSpc>
            <a:spcBef>
              <a:spcPct val="0"/>
            </a:spcBef>
            <a:spcAft>
              <a:spcPct val="35000"/>
            </a:spcAft>
            <a:buNone/>
          </a:pPr>
          <a:r>
            <a:rPr lang="en-US" sz="1800" kern="1200" dirty="0"/>
            <a:t>–mutation in the viral genome. – deletion in the viral genome. –incorrect enzymes.</a:t>
          </a:r>
        </a:p>
        <a:p>
          <a:pPr marL="0" lvl="0" indent="0" algn="l" defTabSz="800100">
            <a:lnSpc>
              <a:spcPct val="90000"/>
            </a:lnSpc>
            <a:spcBef>
              <a:spcPct val="0"/>
            </a:spcBef>
            <a:spcAft>
              <a:spcPct val="35000"/>
            </a:spcAft>
            <a:buNone/>
          </a:pPr>
          <a:r>
            <a:rPr lang="en-US" sz="1800" kern="1200" dirty="0"/>
            <a:t>(Therefore the virus can’t continue its replication cycle).</a:t>
          </a:r>
        </a:p>
      </dsp:txBody>
      <dsp:txXfrm>
        <a:off x="0" y="80916"/>
        <a:ext cx="8730761" cy="16040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316C4-7C12-45FC-BEFF-A0979F5829F5}">
      <dsp:nvSpPr>
        <dsp:cNvPr id="0" name=""/>
        <dsp:cNvSpPr/>
      </dsp:nvSpPr>
      <dsp:spPr>
        <a:xfrm>
          <a:off x="0" y="0"/>
          <a:ext cx="9131781" cy="117290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l" defTabSz="800100">
            <a:lnSpc>
              <a:spcPct val="90000"/>
            </a:lnSpc>
            <a:spcBef>
              <a:spcPct val="0"/>
            </a:spcBef>
            <a:spcAft>
              <a:spcPct val="35000"/>
            </a:spcAft>
            <a:buNone/>
          </a:pPr>
          <a:r>
            <a:rPr lang="en-US" sz="1800" b="1" kern="1200" dirty="0"/>
            <a:t>3-interaction of Interferons</a:t>
          </a:r>
          <a:r>
            <a:rPr lang="en-US" sz="1800" kern="1200" dirty="0"/>
            <a:t>: Interferons are </a:t>
          </a:r>
          <a:r>
            <a:rPr lang="en-US" sz="1800" b="1" kern="1200" dirty="0"/>
            <a:t>cytokines</a:t>
          </a:r>
          <a:r>
            <a:rPr lang="en-US" sz="1800" kern="1200" dirty="0"/>
            <a:t> produced by some cells (infected cells)that </a:t>
          </a:r>
          <a:r>
            <a:rPr lang="en-US" sz="1800" b="1" kern="1200" dirty="0"/>
            <a:t>Protect other cells from infection </a:t>
          </a:r>
          <a:r>
            <a:rPr lang="en-US" sz="1800" kern="1200" dirty="0"/>
            <a:t>(or attack) of the same virus.( the virus infect cells but it can’t continue replication so no virus produced and no disease.  </a:t>
          </a:r>
        </a:p>
      </dsp:txBody>
      <dsp:txXfrm>
        <a:off x="0" y="0"/>
        <a:ext cx="8838554" cy="11729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7AF0-C892-4D6F-9D49-CB08D5346192}">
      <dsp:nvSpPr>
        <dsp:cNvPr id="0" name=""/>
        <dsp:cNvSpPr/>
      </dsp:nvSpPr>
      <dsp:spPr>
        <a:xfrm>
          <a:off x="0" y="0"/>
          <a:ext cx="4841360" cy="1286991"/>
        </a:xfrm>
        <a:prstGeom prst="homePlate">
          <a:avLst/>
        </a:prstGeom>
        <a:noFill/>
        <a:ln w="9525" cap="flat" cmpd="sng" algn="ctr">
          <a:solidFill>
            <a:schemeClr val="accent2"/>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2"/>
        </a:fontRef>
      </dsp:style>
      <dsp:txBody>
        <a:bodyPr spcFirstLastPara="0" vert="horz" wrap="square" lIns="96012" tIns="48006" rIns="24003" bIns="4800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2- So the replication of the virus will produce </a:t>
          </a:r>
          <a:r>
            <a:rPr lang="en-US" sz="1800" b="1" kern="1200" dirty="0">
              <a:solidFill>
                <a:schemeClr val="tx1"/>
              </a:solidFill>
            </a:rPr>
            <a:t>change in the infected cell leading to cell death </a:t>
          </a:r>
          <a:r>
            <a:rPr lang="en-US" sz="1800" kern="1200" dirty="0">
              <a:solidFill>
                <a:schemeClr val="tx1"/>
              </a:solidFill>
            </a:rPr>
            <a:t>or </a:t>
          </a:r>
          <a:r>
            <a:rPr lang="en-US" sz="1800" b="1" kern="1200" dirty="0">
              <a:solidFill>
                <a:schemeClr val="tx1"/>
              </a:solidFill>
            </a:rPr>
            <a:t>lysis</a:t>
          </a:r>
          <a:r>
            <a:rPr lang="en-US" sz="1800" kern="1200" dirty="0">
              <a:solidFill>
                <a:schemeClr val="tx1"/>
              </a:solidFill>
            </a:rPr>
            <a:t>, by changing of </a:t>
          </a:r>
          <a:r>
            <a:rPr lang="en-US" sz="1800" b="1" kern="1200" dirty="0">
              <a:solidFill>
                <a:schemeClr val="tx1"/>
              </a:solidFill>
            </a:rPr>
            <a:t>structure</a:t>
          </a:r>
          <a:r>
            <a:rPr lang="en-US" sz="1800" kern="1200" dirty="0">
              <a:solidFill>
                <a:schemeClr val="tx1"/>
              </a:solidFill>
            </a:rPr>
            <a:t> and </a:t>
          </a:r>
          <a:r>
            <a:rPr lang="en-US" sz="1800" b="1" kern="1200" dirty="0">
              <a:solidFill>
                <a:schemeClr val="tx1"/>
              </a:solidFill>
            </a:rPr>
            <a:t>function</a:t>
          </a:r>
          <a:r>
            <a:rPr lang="en-US" sz="1800" kern="1200" dirty="0">
              <a:solidFill>
                <a:schemeClr val="tx1"/>
              </a:solidFill>
            </a:rPr>
            <a:t> of infected cell this is called </a:t>
          </a:r>
          <a:r>
            <a:rPr lang="en-US" sz="1800" b="1" kern="1200" dirty="0">
              <a:solidFill>
                <a:schemeClr val="tx1"/>
              </a:solidFill>
            </a:rPr>
            <a:t>cytopathic effect.</a:t>
          </a:r>
          <a:endParaRPr lang="en-US" sz="1800" kern="1200" dirty="0">
            <a:solidFill>
              <a:schemeClr val="tx1"/>
            </a:solidFill>
          </a:endParaRPr>
        </a:p>
      </dsp:txBody>
      <dsp:txXfrm>
        <a:off x="0" y="0"/>
        <a:ext cx="4519612" cy="12869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7AF0-C892-4D6F-9D49-CB08D5346192}">
      <dsp:nvSpPr>
        <dsp:cNvPr id="0" name=""/>
        <dsp:cNvSpPr/>
      </dsp:nvSpPr>
      <dsp:spPr>
        <a:xfrm>
          <a:off x="4047" y="0"/>
          <a:ext cx="4140322" cy="108516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l" defTabSz="889000">
            <a:lnSpc>
              <a:spcPct val="90000"/>
            </a:lnSpc>
            <a:spcBef>
              <a:spcPct val="0"/>
            </a:spcBef>
            <a:spcAft>
              <a:spcPct val="35000"/>
            </a:spcAft>
            <a:buNone/>
          </a:pPr>
          <a:r>
            <a:rPr lang="en-US" sz="2000" b="1" kern="1200" dirty="0"/>
            <a:t>1- The cell is killed by replication  and releasing  of the virus from the infected cell.</a:t>
          </a:r>
        </a:p>
      </dsp:txBody>
      <dsp:txXfrm>
        <a:off x="4047" y="0"/>
        <a:ext cx="3869031" cy="108516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7AF0-C892-4D6F-9D49-CB08D5346192}">
      <dsp:nvSpPr>
        <dsp:cNvPr id="0" name=""/>
        <dsp:cNvSpPr/>
      </dsp:nvSpPr>
      <dsp:spPr>
        <a:xfrm>
          <a:off x="4076" y="0"/>
          <a:ext cx="4169863" cy="1005641"/>
        </a:xfrm>
        <a:prstGeom prst="homePlate">
          <a:avLst/>
        </a:prstGeom>
        <a:noFill/>
        <a:ln w="9525" cap="flat" cmpd="sng" algn="ctr">
          <a:solidFill>
            <a:schemeClr val="accent3"/>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3"/>
        </a:fontRef>
      </dsp:style>
      <dsp:txBody>
        <a:bodyPr spcFirstLastPara="0" vert="horz" wrap="square" lIns="96012" tIns="48006" rIns="24003" bIns="4800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3-This is mainly due to </a:t>
          </a:r>
          <a:r>
            <a:rPr lang="en-US" sz="1800" b="1" kern="1200" dirty="0">
              <a:solidFill>
                <a:schemeClr val="tx1"/>
              </a:solidFill>
            </a:rPr>
            <a:t>inhibition</a:t>
          </a:r>
          <a:r>
            <a:rPr lang="en-US" sz="1800" kern="1200" dirty="0">
              <a:solidFill>
                <a:schemeClr val="tx1"/>
              </a:solidFill>
            </a:rPr>
            <a:t> </a:t>
          </a:r>
          <a:r>
            <a:rPr lang="en-US" sz="1800" b="1" kern="1200" dirty="0">
              <a:solidFill>
                <a:schemeClr val="tx1"/>
              </a:solidFill>
            </a:rPr>
            <a:t>of cellular protein </a:t>
          </a:r>
          <a:r>
            <a:rPr lang="en-US" sz="1800" kern="1200" dirty="0">
              <a:solidFill>
                <a:schemeClr val="tx1"/>
              </a:solidFill>
            </a:rPr>
            <a:t>and </a:t>
          </a:r>
          <a:r>
            <a:rPr lang="en-US" sz="1800" b="1" kern="1200" dirty="0">
              <a:solidFill>
                <a:schemeClr val="tx1"/>
              </a:solidFill>
            </a:rPr>
            <a:t>nucleic acid synthesis </a:t>
          </a:r>
          <a:r>
            <a:rPr lang="en-US" sz="1800" kern="1200" dirty="0">
              <a:solidFill>
                <a:schemeClr val="tx1"/>
              </a:solidFill>
            </a:rPr>
            <a:t>Which leads to cell death.</a:t>
          </a:r>
        </a:p>
      </dsp:txBody>
      <dsp:txXfrm>
        <a:off x="4076" y="0"/>
        <a:ext cx="3918453" cy="10056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7AF0-C892-4D6F-9D49-CB08D5346192}">
      <dsp:nvSpPr>
        <dsp:cNvPr id="0" name=""/>
        <dsp:cNvSpPr/>
      </dsp:nvSpPr>
      <dsp:spPr>
        <a:xfrm>
          <a:off x="4882" y="0"/>
          <a:ext cx="4994747" cy="1474921"/>
        </a:xfrm>
        <a:prstGeom prst="homePlate">
          <a:avLst/>
        </a:prstGeom>
        <a:noFill/>
        <a:ln w="9525" cap="flat" cmpd="sng" algn="ctr">
          <a:solidFill>
            <a:schemeClr val="accent4"/>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4"/>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4- (Cell death is due to replication of virus and  accumulation of virus protein inside the cell this will cause disturbing of the structure and function of the cell leading to disturb of </a:t>
          </a:r>
          <a:r>
            <a:rPr lang="en-US" sz="1800" b="1" kern="1200" dirty="0">
              <a:solidFill>
                <a:schemeClr val="tx1"/>
              </a:solidFill>
            </a:rPr>
            <a:t>lysosomes</a:t>
          </a:r>
          <a:r>
            <a:rPr lang="en-US" sz="1800" kern="1200" dirty="0">
              <a:solidFill>
                <a:schemeClr val="tx1"/>
              </a:solidFill>
            </a:rPr>
            <a:t> resulting to </a:t>
          </a:r>
          <a:r>
            <a:rPr lang="en-US" sz="1800" b="1" kern="1200" dirty="0">
              <a:solidFill>
                <a:schemeClr val="tx1"/>
              </a:solidFill>
            </a:rPr>
            <a:t>Autolysis or Apoptosis </a:t>
          </a:r>
          <a:r>
            <a:rPr lang="en-US" sz="1800" kern="1200" dirty="0">
              <a:solidFill>
                <a:schemeClr val="tx1"/>
              </a:solidFill>
            </a:rPr>
            <a:t>which is programed cell death)</a:t>
          </a:r>
        </a:p>
      </dsp:txBody>
      <dsp:txXfrm>
        <a:off x="4882" y="0"/>
        <a:ext cx="4626017" cy="1474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80080-87B5-4C6B-AE4E-0E9718C1BFBB}">
      <dsp:nvSpPr>
        <dsp:cNvPr id="0" name=""/>
        <dsp:cNvSpPr/>
      </dsp:nvSpPr>
      <dsp:spPr>
        <a:xfrm>
          <a:off x="2773680" y="0"/>
          <a:ext cx="4160520" cy="1524000"/>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150000"/>
            </a:lnSpc>
            <a:spcBef>
              <a:spcPct val="0"/>
            </a:spcBef>
            <a:spcAft>
              <a:spcPct val="15000"/>
            </a:spcAft>
            <a:buChar char="•"/>
          </a:pPr>
          <a:r>
            <a:rPr lang="en-US" sz="1600" kern="1200" dirty="0"/>
            <a:t>Mutation</a:t>
          </a:r>
        </a:p>
        <a:p>
          <a:pPr marL="171450" lvl="1" indent="-171450" algn="l" defTabSz="711200">
            <a:lnSpc>
              <a:spcPct val="90000"/>
            </a:lnSpc>
            <a:spcBef>
              <a:spcPct val="0"/>
            </a:spcBef>
            <a:spcAft>
              <a:spcPct val="15000"/>
            </a:spcAft>
            <a:buChar char="•"/>
          </a:pPr>
          <a:r>
            <a:rPr lang="en-US" sz="1600" kern="1200" dirty="0"/>
            <a:t>Defective interfering particles</a:t>
          </a:r>
        </a:p>
        <a:p>
          <a:pPr marL="171450" lvl="1" indent="-171450" algn="l" defTabSz="711200">
            <a:lnSpc>
              <a:spcPct val="90000"/>
            </a:lnSpc>
            <a:spcBef>
              <a:spcPct val="0"/>
            </a:spcBef>
            <a:spcAft>
              <a:spcPct val="15000"/>
            </a:spcAft>
            <a:buChar char="•"/>
          </a:pPr>
          <a:r>
            <a:rPr lang="en-US" sz="1600" kern="1200" dirty="0"/>
            <a:t>The action of IFNs (Interferons) </a:t>
          </a:r>
        </a:p>
      </dsp:txBody>
      <dsp:txXfrm>
        <a:off x="2773680" y="190500"/>
        <a:ext cx="3589020" cy="1143000"/>
      </dsp:txXfrm>
    </dsp:sp>
    <dsp:sp modelId="{1B352C34-03A4-4C4B-9E09-F2BC15ADA330}">
      <dsp:nvSpPr>
        <dsp:cNvPr id="0" name=""/>
        <dsp:cNvSpPr/>
      </dsp:nvSpPr>
      <dsp:spPr>
        <a:xfrm>
          <a:off x="0" y="0"/>
          <a:ext cx="2773680" cy="1524000"/>
        </a:xfrm>
        <a:prstGeom prst="roundRect">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Abortive Infections</a:t>
          </a:r>
        </a:p>
        <a:p>
          <a:pPr marL="0" lvl="0" indent="0" algn="ctr" defTabSz="889000">
            <a:lnSpc>
              <a:spcPct val="90000"/>
            </a:lnSpc>
            <a:spcBef>
              <a:spcPct val="0"/>
            </a:spcBef>
            <a:spcAft>
              <a:spcPct val="35000"/>
            </a:spcAft>
            <a:buNone/>
          </a:pPr>
          <a:r>
            <a:rPr lang="en-US" sz="2000" kern="1200" dirty="0"/>
            <a:t>:Viruses don’t complete the replication cycle Due to </a:t>
          </a:r>
        </a:p>
      </dsp:txBody>
      <dsp:txXfrm>
        <a:off x="74396" y="74396"/>
        <a:ext cx="2624888" cy="1375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0E84-D5EA-4D5D-9AED-01AB7A479E05}">
      <dsp:nvSpPr>
        <dsp:cNvPr id="0" name=""/>
        <dsp:cNvSpPr/>
      </dsp:nvSpPr>
      <dsp:spPr>
        <a:xfrm>
          <a:off x="1860617" y="0"/>
          <a:ext cx="4931048" cy="1371600"/>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Viruses </a:t>
          </a:r>
          <a:r>
            <a:rPr lang="en-US" sz="1600" b="1" kern="1200" dirty="0">
              <a:solidFill>
                <a:srgbClr val="FF0000"/>
              </a:solidFill>
            </a:rPr>
            <a:t>replicate</a:t>
          </a:r>
          <a:r>
            <a:rPr lang="en-US" sz="1600" b="1" kern="1200" dirty="0"/>
            <a:t> </a:t>
          </a:r>
          <a:r>
            <a:rPr lang="en-US" sz="1600" kern="1200" dirty="0"/>
            <a:t>&amp; </a:t>
          </a:r>
          <a:r>
            <a:rPr lang="en-US" sz="1600" b="1" kern="1200" dirty="0"/>
            <a:t>produce </a:t>
          </a:r>
          <a:r>
            <a:rPr lang="en-US" sz="1600" b="1" kern="1200" dirty="0">
              <a:solidFill>
                <a:srgbClr val="FF0000"/>
              </a:solidFill>
            </a:rPr>
            <a:t>progeny</a:t>
          </a:r>
          <a:r>
            <a:rPr lang="en-US" sz="1600" b="1" kern="1200" dirty="0"/>
            <a:t>.</a:t>
          </a:r>
          <a:endParaRPr lang="en-US" sz="1600" kern="1200" dirty="0"/>
        </a:p>
        <a:p>
          <a:pPr marL="171450" lvl="1" indent="-171450" algn="l" defTabSz="711200">
            <a:lnSpc>
              <a:spcPct val="90000"/>
            </a:lnSpc>
            <a:spcBef>
              <a:spcPct val="0"/>
            </a:spcBef>
            <a:spcAft>
              <a:spcPct val="15000"/>
            </a:spcAft>
            <a:buChar char="•"/>
          </a:pPr>
          <a:r>
            <a:rPr lang="en-US" sz="1600" b="1" kern="1200" dirty="0">
              <a:solidFill>
                <a:srgbClr val="FF0000"/>
              </a:solidFill>
            </a:rPr>
            <a:t>Cell death </a:t>
          </a:r>
          <a:r>
            <a:rPr lang="en-US" sz="1600" kern="1200" dirty="0">
              <a:solidFill>
                <a:srgbClr val="FF0000"/>
              </a:solidFill>
            </a:rPr>
            <a:t>&amp; </a:t>
          </a:r>
          <a:r>
            <a:rPr lang="en-US" sz="1600" b="1" kern="1200" dirty="0">
              <a:solidFill>
                <a:srgbClr val="FF0000"/>
              </a:solidFill>
            </a:rPr>
            <a:t>Cytopathic effects [CPE]</a:t>
          </a:r>
        </a:p>
        <a:p>
          <a:pPr marL="171450" lvl="1" indent="-171450" algn="l" defTabSz="711200">
            <a:lnSpc>
              <a:spcPct val="90000"/>
            </a:lnSpc>
            <a:spcBef>
              <a:spcPct val="0"/>
            </a:spcBef>
            <a:spcAft>
              <a:spcPct val="15000"/>
            </a:spcAft>
            <a:buChar char="•"/>
          </a:pPr>
          <a:r>
            <a:rPr lang="en-US" sz="1600" kern="1200" dirty="0"/>
            <a:t>Inhibition of </a:t>
          </a:r>
          <a:r>
            <a:rPr lang="en-US" sz="1600" b="1" kern="1200" dirty="0"/>
            <a:t>cellular protein </a:t>
          </a:r>
          <a:r>
            <a:rPr lang="en-US" sz="1600" kern="1200" dirty="0"/>
            <a:t>&amp; </a:t>
          </a:r>
          <a:r>
            <a:rPr lang="en-US" sz="1600" b="1" kern="1200" dirty="0"/>
            <a:t>NA synthesis </a:t>
          </a:r>
        </a:p>
      </dsp:txBody>
      <dsp:txXfrm>
        <a:off x="1860617" y="171450"/>
        <a:ext cx="4416698" cy="1028700"/>
      </dsp:txXfrm>
    </dsp:sp>
    <dsp:sp modelId="{049D9093-679D-4193-9084-884AC27300D9}">
      <dsp:nvSpPr>
        <dsp:cNvPr id="0" name=""/>
        <dsp:cNvSpPr/>
      </dsp:nvSpPr>
      <dsp:spPr>
        <a:xfrm>
          <a:off x="0" y="0"/>
          <a:ext cx="1846706" cy="1371600"/>
        </a:xfrm>
        <a:prstGeom prst="roundRect">
          <a:avLst/>
        </a:prstGeom>
        <a:solidFill>
          <a:schemeClr val="accent2">
            <a:lumMod val="20000"/>
            <a:lumOff val="8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Cytolytic Infections: </a:t>
          </a:r>
          <a:endParaRPr lang="en-US" sz="1800" kern="1200" dirty="0"/>
        </a:p>
      </dsp:txBody>
      <dsp:txXfrm>
        <a:off x="66956" y="66956"/>
        <a:ext cx="1712794" cy="1237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0E84-D5EA-4D5D-9AED-01AB7A479E05}">
      <dsp:nvSpPr>
        <dsp:cNvPr id="0" name=""/>
        <dsp:cNvSpPr/>
      </dsp:nvSpPr>
      <dsp:spPr>
        <a:xfrm>
          <a:off x="1878790" y="458648"/>
          <a:ext cx="4900495" cy="1714778"/>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100000"/>
            </a:lnSpc>
            <a:spcBef>
              <a:spcPct val="0"/>
            </a:spcBef>
            <a:spcAft>
              <a:spcPct val="15000"/>
            </a:spcAft>
            <a:buChar char="•"/>
          </a:pPr>
          <a:r>
            <a:rPr lang="en-US" sz="1800" b="0" kern="1200" dirty="0"/>
            <a:t>Viruses </a:t>
          </a:r>
          <a:r>
            <a:rPr lang="en-US" sz="1800" b="0" kern="1200" dirty="0">
              <a:solidFill>
                <a:srgbClr val="FF0000"/>
              </a:solidFill>
            </a:rPr>
            <a:t>replicate</a:t>
          </a:r>
          <a:r>
            <a:rPr lang="en-US" sz="1800" b="0" kern="1200" dirty="0"/>
            <a:t> &amp; produce </a:t>
          </a:r>
          <a:r>
            <a:rPr lang="en-US" sz="1800" b="0" kern="1200" dirty="0">
              <a:solidFill>
                <a:srgbClr val="FF0000"/>
              </a:solidFill>
            </a:rPr>
            <a:t>progeny</a:t>
          </a:r>
          <a:r>
            <a:rPr lang="en-US" sz="1800" b="0" kern="1200" dirty="0"/>
            <a:t>. </a:t>
          </a:r>
        </a:p>
        <a:p>
          <a:pPr marL="171450" lvl="1" indent="-171450" algn="l" defTabSz="800100">
            <a:lnSpc>
              <a:spcPct val="100000"/>
            </a:lnSpc>
            <a:spcBef>
              <a:spcPct val="0"/>
            </a:spcBef>
            <a:spcAft>
              <a:spcPct val="15000"/>
            </a:spcAft>
            <a:buChar char="•"/>
          </a:pPr>
          <a:r>
            <a:rPr lang="en-US" sz="1800" b="0" kern="1200" dirty="0"/>
            <a:t>Vs </a:t>
          </a:r>
          <a:r>
            <a:rPr lang="en-US" sz="1800" b="0" kern="1200" dirty="0">
              <a:solidFill>
                <a:srgbClr val="FF0000"/>
              </a:solidFill>
            </a:rPr>
            <a:t>released</a:t>
          </a:r>
          <a:r>
            <a:rPr lang="en-US" sz="1800" b="0" kern="1200" dirty="0"/>
            <a:t> by cell budding &amp; little or no CPE.</a:t>
          </a:r>
        </a:p>
        <a:p>
          <a:pPr marL="171450" lvl="1" indent="-171450" algn="l" defTabSz="800100">
            <a:lnSpc>
              <a:spcPct val="100000"/>
            </a:lnSpc>
            <a:spcBef>
              <a:spcPct val="0"/>
            </a:spcBef>
            <a:spcAft>
              <a:spcPct val="15000"/>
            </a:spcAft>
            <a:buChar char="•"/>
          </a:pPr>
          <a:r>
            <a:rPr lang="en-US" sz="1800" b="0" kern="1200">
              <a:latin typeface="Calibri"/>
              <a:ea typeface="+mn-ea"/>
              <a:cs typeface="+mn-cs"/>
            </a:rPr>
            <a:t>Identified by hemadsorption &amp; direct IF </a:t>
          </a:r>
          <a:endParaRPr lang="en-US" sz="1800" b="0" kern="1200" dirty="0"/>
        </a:p>
        <a:p>
          <a:pPr marL="342900" lvl="2"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342900" lvl="2" indent="-171450" algn="l" defTabSz="711200">
            <a:lnSpc>
              <a:spcPct val="90000"/>
            </a:lnSpc>
            <a:spcBef>
              <a:spcPct val="0"/>
            </a:spcBef>
            <a:spcAft>
              <a:spcPct val="15000"/>
            </a:spcAft>
            <a:buChar char="•"/>
          </a:pPr>
          <a:endParaRPr lang="en-US" sz="1600" kern="1200" dirty="0"/>
        </a:p>
      </dsp:txBody>
      <dsp:txXfrm>
        <a:off x="1878790" y="672995"/>
        <a:ext cx="4257453" cy="1286084"/>
      </dsp:txXfrm>
    </dsp:sp>
    <dsp:sp modelId="{049D9093-679D-4193-9084-884AC27300D9}">
      <dsp:nvSpPr>
        <dsp:cNvPr id="0" name=""/>
        <dsp:cNvSpPr/>
      </dsp:nvSpPr>
      <dsp:spPr>
        <a:xfrm>
          <a:off x="0" y="468416"/>
          <a:ext cx="1872592" cy="1606732"/>
        </a:xfrm>
        <a:prstGeom prst="roundRect">
          <a:avLst/>
        </a:prstGeom>
        <a:solidFill>
          <a:schemeClr val="accent2">
            <a:lumMod val="20000"/>
            <a:lumOff val="8000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Non- Cytolytic infection:</a:t>
          </a:r>
        </a:p>
      </dsp:txBody>
      <dsp:txXfrm>
        <a:off x="78434" y="546850"/>
        <a:ext cx="1715724" cy="1449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0E84-D5EA-4D5D-9AED-01AB7A479E05}">
      <dsp:nvSpPr>
        <dsp:cNvPr id="0" name=""/>
        <dsp:cNvSpPr/>
      </dsp:nvSpPr>
      <dsp:spPr>
        <a:xfrm>
          <a:off x="2834640" y="0"/>
          <a:ext cx="4251960" cy="1675123"/>
        </a:xfrm>
        <a:prstGeom prst="rightArrow">
          <a:avLst>
            <a:gd name="adj1" fmla="val 75000"/>
            <a:gd name="adj2" fmla="val 50000"/>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ctr" defTabSz="711200">
            <a:lnSpc>
              <a:spcPct val="90000"/>
            </a:lnSpc>
            <a:spcBef>
              <a:spcPct val="0"/>
            </a:spcBef>
            <a:spcAft>
              <a:spcPct val="15000"/>
            </a:spcAft>
            <a:buChar char="•"/>
          </a:pPr>
          <a:r>
            <a:rPr lang="en-US" sz="1600" b="1" kern="1200" dirty="0">
              <a:solidFill>
                <a:schemeClr val="tx2"/>
              </a:solidFill>
            </a:rPr>
            <a:t>Cell lysis.</a:t>
          </a:r>
        </a:p>
        <a:p>
          <a:pPr marL="171450" lvl="1" indent="-171450" algn="ctr" defTabSz="711200">
            <a:lnSpc>
              <a:spcPct val="90000"/>
            </a:lnSpc>
            <a:spcBef>
              <a:spcPct val="0"/>
            </a:spcBef>
            <a:spcAft>
              <a:spcPct val="15000"/>
            </a:spcAft>
            <a:buChar char="•"/>
          </a:pPr>
          <a:r>
            <a:rPr lang="en-US" sz="1600" b="1" kern="1200" dirty="0">
              <a:solidFill>
                <a:schemeClr val="tx2"/>
              </a:solidFill>
            </a:rPr>
            <a:t>Cell rounding.</a:t>
          </a:r>
        </a:p>
        <a:p>
          <a:pPr marL="171450" lvl="1" indent="-171450" algn="ctr" defTabSz="711200">
            <a:lnSpc>
              <a:spcPct val="90000"/>
            </a:lnSpc>
            <a:spcBef>
              <a:spcPct val="0"/>
            </a:spcBef>
            <a:spcAft>
              <a:spcPct val="15000"/>
            </a:spcAft>
            <a:buChar char="•"/>
          </a:pPr>
          <a:r>
            <a:rPr lang="en-US" sz="1600" b="1" kern="1200" dirty="0">
              <a:solidFill>
                <a:schemeClr val="tx2"/>
              </a:solidFill>
            </a:rPr>
            <a:t>Syncytium formation.</a:t>
          </a:r>
        </a:p>
        <a:p>
          <a:pPr marL="171450" lvl="1" indent="-171450" algn="ctr" defTabSz="711200">
            <a:lnSpc>
              <a:spcPct val="90000"/>
            </a:lnSpc>
            <a:spcBef>
              <a:spcPct val="0"/>
            </a:spcBef>
            <a:spcAft>
              <a:spcPct val="15000"/>
            </a:spcAft>
            <a:buChar char="•"/>
          </a:pPr>
          <a:r>
            <a:rPr lang="en-US" sz="1600" b="1" kern="1200" dirty="0">
              <a:solidFill>
                <a:schemeClr val="tx2"/>
              </a:solidFill>
            </a:rPr>
            <a:t>Inclusion body formation </a:t>
          </a:r>
        </a:p>
      </dsp:txBody>
      <dsp:txXfrm>
        <a:off x="2834640" y="209390"/>
        <a:ext cx="3623789" cy="1256343"/>
      </dsp:txXfrm>
    </dsp:sp>
    <dsp:sp modelId="{049D9093-679D-4193-9084-884AC27300D9}">
      <dsp:nvSpPr>
        <dsp:cNvPr id="0" name=""/>
        <dsp:cNvSpPr/>
      </dsp:nvSpPr>
      <dsp:spPr>
        <a:xfrm>
          <a:off x="14073" y="0"/>
          <a:ext cx="2834640" cy="167512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rPr>
            <a:t>Cytopathic effect (</a:t>
          </a:r>
          <a:r>
            <a:rPr lang="en-US" sz="1800" kern="1200" dirty="0">
              <a:solidFill>
                <a:srgbClr val="FF0000"/>
              </a:solidFill>
            </a:rPr>
            <a:t>CPE): </a:t>
          </a:r>
          <a:r>
            <a:rPr lang="en-US" sz="1800" kern="1200" dirty="0"/>
            <a:t>Any possible change in the appearance of the infected cell (CPE can take several forms) :</a:t>
          </a:r>
        </a:p>
      </dsp:txBody>
      <dsp:txXfrm>
        <a:off x="95846" y="81773"/>
        <a:ext cx="2671094" cy="1511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8D9D2-69B7-4C04-881D-EA5340F609AB}">
      <dsp:nvSpPr>
        <dsp:cNvPr id="0" name=""/>
        <dsp:cNvSpPr/>
      </dsp:nvSpPr>
      <dsp:spPr>
        <a:xfrm>
          <a:off x="0" y="1665"/>
          <a:ext cx="8722722" cy="3231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Syncytium formation </a:t>
          </a:r>
        </a:p>
      </dsp:txBody>
      <dsp:txXfrm>
        <a:off x="15777" y="17442"/>
        <a:ext cx="8691168" cy="291633"/>
      </dsp:txXfrm>
    </dsp:sp>
    <dsp:sp modelId="{349F14D9-EB12-44B5-904C-512A10E50937}">
      <dsp:nvSpPr>
        <dsp:cNvPr id="0" name=""/>
        <dsp:cNvSpPr/>
      </dsp:nvSpPr>
      <dsp:spPr>
        <a:xfrm>
          <a:off x="0" y="324852"/>
          <a:ext cx="8722722" cy="1146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94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This is due to insertion of viral protein in the surface membrane.</a:t>
          </a:r>
        </a:p>
        <a:p>
          <a:pPr marL="228600" lvl="1" indent="-228600" algn="l" defTabSz="889000">
            <a:lnSpc>
              <a:spcPct val="90000"/>
            </a:lnSpc>
            <a:spcBef>
              <a:spcPct val="0"/>
            </a:spcBef>
            <a:spcAft>
              <a:spcPct val="20000"/>
            </a:spcAft>
            <a:buChar char="•"/>
          </a:pPr>
          <a:r>
            <a:rPr lang="en-US" sz="2000" b="0" kern="1200" dirty="0"/>
            <a:t>This occurs in membrane of adjacent infected cells that will fuse together to form large cell (giant cell) with multi nuclei . </a:t>
          </a:r>
        </a:p>
        <a:p>
          <a:pPr marL="342900" lvl="2"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endParaRPr lang="en-US" sz="1600" kern="1200" dirty="0"/>
        </a:p>
        <a:p>
          <a:pPr marL="342900" lvl="2" indent="-171450" algn="l" defTabSz="711200">
            <a:lnSpc>
              <a:spcPct val="90000"/>
            </a:lnSpc>
            <a:spcBef>
              <a:spcPct val="0"/>
            </a:spcBef>
            <a:spcAft>
              <a:spcPct val="20000"/>
            </a:spcAft>
            <a:buChar char="•"/>
          </a:pPr>
          <a:endParaRPr lang="en-US" sz="1600" kern="1200" dirty="0"/>
        </a:p>
      </dsp:txBody>
      <dsp:txXfrm>
        <a:off x="0" y="324852"/>
        <a:ext cx="8722722" cy="1146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36FB5-8112-4043-BB0C-435302080020}">
      <dsp:nvSpPr>
        <dsp:cNvPr id="0" name=""/>
        <dsp:cNvSpPr/>
      </dsp:nvSpPr>
      <dsp:spPr>
        <a:xfrm>
          <a:off x="0" y="0"/>
          <a:ext cx="9116289" cy="1095404"/>
        </a:xfrm>
        <a:prstGeom prst="roundRect">
          <a:avLst>
            <a:gd name="adj" fmla="val 10000"/>
          </a:avLst>
        </a:prstGeom>
        <a:solidFill>
          <a:schemeClr val="accent1">
            <a:lumMod val="40000"/>
            <a:lumOff val="6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Owl’s eye bodies  </a:t>
          </a:r>
        </a:p>
        <a:p>
          <a:pPr marL="171450" lvl="1" indent="-171450" algn="l" defTabSz="711200">
            <a:lnSpc>
              <a:spcPct val="90000"/>
            </a:lnSpc>
            <a:spcBef>
              <a:spcPct val="0"/>
            </a:spcBef>
            <a:spcAft>
              <a:spcPct val="15000"/>
            </a:spcAft>
            <a:buChar char="•"/>
          </a:pPr>
          <a:r>
            <a:rPr lang="en-US" sz="1600" kern="1200" dirty="0"/>
            <a:t>Example </a:t>
          </a:r>
          <a:r>
            <a:rPr lang="en-US" sz="1600" b="1" kern="1200" dirty="0"/>
            <a:t>of Intranuclear body </a:t>
          </a:r>
          <a:r>
            <a:rPr lang="en-US" sz="1600" kern="1200" dirty="0"/>
            <a:t>is </a:t>
          </a:r>
          <a:r>
            <a:rPr lang="en-US" sz="1600" b="1" kern="1200" dirty="0"/>
            <a:t>owl’s eye inclusion </a:t>
          </a:r>
          <a:r>
            <a:rPr lang="en-US" sz="1600" kern="1200" dirty="0"/>
            <a:t>bodies caused by </a:t>
          </a:r>
          <a:r>
            <a:rPr lang="en-US" sz="1600" b="1" kern="1200" dirty="0"/>
            <a:t>CMV (cytomegalovirus</a:t>
          </a:r>
          <a:r>
            <a:rPr lang="en-US" sz="1600" kern="1200" dirty="0"/>
            <a:t>).</a:t>
          </a:r>
        </a:p>
      </dsp:txBody>
      <dsp:txXfrm>
        <a:off x="1932798" y="0"/>
        <a:ext cx="7183490" cy="1095404"/>
      </dsp:txXfrm>
    </dsp:sp>
    <dsp:sp modelId="{DFED65FE-DB9A-4D02-965A-1BDFD4CADC00}">
      <dsp:nvSpPr>
        <dsp:cNvPr id="0" name=""/>
        <dsp:cNvSpPr/>
      </dsp:nvSpPr>
      <dsp:spPr>
        <a:xfrm>
          <a:off x="8240" y="49788"/>
          <a:ext cx="1823257" cy="953693"/>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36FB5-8112-4043-BB0C-435302080020}">
      <dsp:nvSpPr>
        <dsp:cNvPr id="0" name=""/>
        <dsp:cNvSpPr/>
      </dsp:nvSpPr>
      <dsp:spPr>
        <a:xfrm>
          <a:off x="0" y="0"/>
          <a:ext cx="9143999" cy="1085469"/>
        </a:xfrm>
        <a:prstGeom prst="roundRect">
          <a:avLst>
            <a:gd name="adj" fmla="val 10000"/>
          </a:avLst>
        </a:prstGeom>
        <a:solidFill>
          <a:schemeClr val="accent1">
            <a:lumMod val="40000"/>
            <a:lumOff val="60000"/>
          </a:schemeClr>
        </a:solidFill>
        <a:ln w="12700"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Negri bodies</a:t>
          </a:r>
        </a:p>
        <a:p>
          <a:pPr marL="171450" lvl="1" indent="-171450" algn="l" defTabSz="711200">
            <a:lnSpc>
              <a:spcPct val="90000"/>
            </a:lnSpc>
            <a:spcBef>
              <a:spcPct val="0"/>
            </a:spcBef>
            <a:spcAft>
              <a:spcPct val="15000"/>
            </a:spcAft>
            <a:buChar char="•"/>
          </a:pPr>
          <a:r>
            <a:rPr lang="en-US" sz="1600" kern="1200" dirty="0"/>
            <a:t>Example </a:t>
          </a:r>
          <a:r>
            <a:rPr lang="en-US" sz="1600" b="1" kern="1200" dirty="0"/>
            <a:t>of Intracytoplasmic body</a:t>
          </a:r>
          <a:r>
            <a:rPr lang="en-US" sz="1600" kern="1200" dirty="0"/>
            <a:t> is :</a:t>
          </a:r>
          <a:r>
            <a:rPr lang="en-US" sz="1600" b="1" kern="1200" dirty="0"/>
            <a:t>negri bodies </a:t>
          </a:r>
          <a:r>
            <a:rPr lang="en-US" sz="1600" kern="1200" dirty="0"/>
            <a:t>which is caused by </a:t>
          </a:r>
          <a:r>
            <a:rPr lang="en-US" sz="1600" b="1" kern="1200" dirty="0"/>
            <a:t>rabies virus .</a:t>
          </a:r>
        </a:p>
      </dsp:txBody>
      <dsp:txXfrm>
        <a:off x="1937346" y="0"/>
        <a:ext cx="7206652" cy="1085469"/>
      </dsp:txXfrm>
    </dsp:sp>
    <dsp:sp modelId="{DFED65FE-DB9A-4D02-965A-1BDFD4CADC00}">
      <dsp:nvSpPr>
        <dsp:cNvPr id="0" name=""/>
        <dsp:cNvSpPr/>
      </dsp:nvSpPr>
      <dsp:spPr>
        <a:xfrm>
          <a:off x="6938" y="49336"/>
          <a:ext cx="1828799" cy="945044"/>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92891-3A19-49D0-B422-F82EC532CA13}">
      <dsp:nvSpPr>
        <dsp:cNvPr id="0" name=""/>
        <dsp:cNvSpPr/>
      </dsp:nvSpPr>
      <dsp:spPr>
        <a:xfrm>
          <a:off x="0" y="357119"/>
          <a:ext cx="9144000" cy="1216546"/>
        </a:xfrm>
        <a:prstGeom prst="rect">
          <a:avLst/>
        </a:prstGeom>
        <a:solidFill>
          <a:schemeClr val="accent1">
            <a:alpha val="90000"/>
            <a:tint val="40000"/>
            <a:hueOff val="0"/>
            <a:satOff val="0"/>
            <a:lumOff val="0"/>
            <a:alphaOff val="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131966" rIns="709676" bIns="113792" numCol="1" spcCol="1270" anchor="t" anchorCtr="0">
          <a:noAutofit/>
        </a:bodyPr>
        <a:lstStyle/>
        <a:p>
          <a:pPr marL="171450" lvl="1" indent="-171450" algn="l" defTabSz="711200">
            <a:lnSpc>
              <a:spcPct val="150000"/>
            </a:lnSpc>
            <a:spcBef>
              <a:spcPct val="0"/>
            </a:spcBef>
            <a:spcAft>
              <a:spcPct val="15000"/>
            </a:spcAft>
            <a:buChar char="•"/>
          </a:pPr>
          <a:r>
            <a:rPr lang="en-US" sz="1600" kern="1200"/>
            <a:t>-</a:t>
          </a:r>
          <a:r>
            <a:rPr lang="en-US" sz="1800" b="1" kern="1200">
              <a:solidFill>
                <a:schemeClr val="tx1">
                  <a:lumMod val="65000"/>
                  <a:lumOff val="35000"/>
                </a:schemeClr>
              </a:solidFill>
              <a:effectLst/>
            </a:rPr>
            <a:t>Vs infect cells that restrict or lack the machinery for transcribing viral genes.</a:t>
          </a:r>
          <a:endParaRPr lang="en-US" sz="1800" b="1" kern="1200" dirty="0">
            <a:solidFill>
              <a:schemeClr val="tx1">
                <a:lumMod val="65000"/>
                <a:lumOff val="35000"/>
              </a:schemeClr>
            </a:solidFill>
            <a:effectLst/>
          </a:endParaRPr>
        </a:p>
        <a:p>
          <a:pPr marL="171450" lvl="1" indent="-171450" algn="l" defTabSz="800100">
            <a:lnSpc>
              <a:spcPct val="90000"/>
            </a:lnSpc>
            <a:spcBef>
              <a:spcPct val="0"/>
            </a:spcBef>
            <a:spcAft>
              <a:spcPct val="15000"/>
            </a:spcAft>
            <a:buChar char="•"/>
          </a:pPr>
          <a:r>
            <a:rPr lang="en-US" sz="1800" b="1" kern="1200" dirty="0">
              <a:solidFill>
                <a:schemeClr val="tx1">
                  <a:lumMod val="65000"/>
                  <a:lumOff val="35000"/>
                </a:schemeClr>
              </a:solidFill>
              <a:effectLst/>
            </a:rPr>
            <a:t>-Viral genome is found either integrated into cell DNA or as a circular </a:t>
          </a:r>
          <a:r>
            <a:rPr lang="en-US" sz="1800" b="1" kern="1200" dirty="0" err="1">
              <a:solidFill>
                <a:schemeClr val="tx1">
                  <a:lumMod val="65000"/>
                  <a:lumOff val="35000"/>
                </a:schemeClr>
              </a:solidFill>
              <a:effectLst/>
            </a:rPr>
            <a:t>episome</a:t>
          </a:r>
          <a:r>
            <a:rPr lang="en-US" sz="1800" b="1" kern="1200" dirty="0">
              <a:solidFill>
                <a:schemeClr val="tx1">
                  <a:lumMod val="65000"/>
                  <a:lumOff val="35000"/>
                </a:schemeClr>
              </a:solidFill>
              <a:effectLst/>
            </a:rPr>
            <a:t> or both</a:t>
          </a:r>
          <a:r>
            <a:rPr lang="en-US" sz="1600" kern="1200" dirty="0"/>
            <a:t>. </a:t>
          </a:r>
        </a:p>
        <a:p>
          <a:pPr marL="171450" lvl="1" indent="-171450" algn="l" defTabSz="711200">
            <a:lnSpc>
              <a:spcPct val="90000"/>
            </a:lnSpc>
            <a:spcBef>
              <a:spcPct val="0"/>
            </a:spcBef>
            <a:spcAft>
              <a:spcPct val="15000"/>
            </a:spcAft>
            <a:buChar char="•"/>
          </a:pPr>
          <a:endParaRPr lang="en-US" sz="1600" kern="1200" dirty="0"/>
        </a:p>
        <a:p>
          <a:pPr marL="342900" lvl="2" indent="-171450" algn="l" defTabSz="711200">
            <a:lnSpc>
              <a:spcPct val="90000"/>
            </a:lnSpc>
            <a:spcBef>
              <a:spcPct val="0"/>
            </a:spcBef>
            <a:spcAft>
              <a:spcPct val="15000"/>
            </a:spcAft>
            <a:buChar char="•"/>
          </a:pPr>
          <a:endParaRPr lang="en-US" sz="1600" kern="1200" dirty="0"/>
        </a:p>
      </dsp:txBody>
      <dsp:txXfrm>
        <a:off x="0" y="357119"/>
        <a:ext cx="9144000" cy="1216546"/>
      </dsp:txXfrm>
    </dsp:sp>
    <dsp:sp modelId="{87EF4CB4-7F16-47C9-AB8E-67A58292706C}">
      <dsp:nvSpPr>
        <dsp:cNvPr id="0" name=""/>
        <dsp:cNvSpPr/>
      </dsp:nvSpPr>
      <dsp:spPr>
        <a:xfrm>
          <a:off x="456753" y="780"/>
          <a:ext cx="6394549" cy="413363"/>
        </a:xfrm>
        <a:prstGeom prst="roundRect">
          <a:avLst/>
        </a:prstGeom>
        <a:solidFill>
          <a:schemeClr val="bg1"/>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FF0000"/>
              </a:solidFill>
            </a:rPr>
            <a:t>Non- productive infection:</a:t>
          </a:r>
        </a:p>
      </dsp:txBody>
      <dsp:txXfrm>
        <a:off x="476932" y="20959"/>
        <a:ext cx="6354191" cy="37300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5FA25-5CAB-41E6-9771-9B93DDC5215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D919-1A1E-436C-A342-78888B0C02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56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5FA25-5CAB-41E6-9771-9B93DDC5215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D919-1A1E-436C-A342-78888B0C0207}" type="slidenum">
              <a:rPr lang="en-US" smtClean="0"/>
              <a:t>‹#›</a:t>
            </a:fld>
            <a:endParaRPr lang="en-US"/>
          </a:p>
        </p:txBody>
      </p:sp>
    </p:spTree>
    <p:extLst>
      <p:ext uri="{BB962C8B-B14F-4D97-AF65-F5344CB8AC3E}">
        <p14:creationId xmlns:p14="http://schemas.microsoft.com/office/powerpoint/2010/main" val="234833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5FA25-5CAB-41E6-9771-9B93DDC5215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D919-1A1E-436C-A342-78888B0C0207}" type="slidenum">
              <a:rPr lang="en-US" smtClean="0"/>
              <a:t>‹#›</a:t>
            </a:fld>
            <a:endParaRPr lang="en-US"/>
          </a:p>
        </p:txBody>
      </p:sp>
    </p:spTree>
    <p:extLst>
      <p:ext uri="{BB962C8B-B14F-4D97-AF65-F5344CB8AC3E}">
        <p14:creationId xmlns:p14="http://schemas.microsoft.com/office/powerpoint/2010/main" val="17064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5FA25-5CAB-41E6-9771-9B93DDC5215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D919-1A1E-436C-A342-78888B0C0207}" type="slidenum">
              <a:rPr lang="en-US" smtClean="0"/>
              <a:t>‹#›</a:t>
            </a:fld>
            <a:endParaRPr lang="en-US"/>
          </a:p>
        </p:txBody>
      </p:sp>
    </p:spTree>
    <p:extLst>
      <p:ext uri="{BB962C8B-B14F-4D97-AF65-F5344CB8AC3E}">
        <p14:creationId xmlns:p14="http://schemas.microsoft.com/office/powerpoint/2010/main" val="38101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15FA25-5CAB-41E6-9771-9B93DDC5215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CD919-1A1E-436C-A342-78888B0C02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34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5FA25-5CAB-41E6-9771-9B93DDC52152}"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CD919-1A1E-436C-A342-78888B0C0207}" type="slidenum">
              <a:rPr lang="en-US" smtClean="0"/>
              <a:t>‹#›</a:t>
            </a:fld>
            <a:endParaRPr lang="en-US"/>
          </a:p>
        </p:txBody>
      </p:sp>
    </p:spTree>
    <p:extLst>
      <p:ext uri="{BB962C8B-B14F-4D97-AF65-F5344CB8AC3E}">
        <p14:creationId xmlns:p14="http://schemas.microsoft.com/office/powerpoint/2010/main" val="221377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5FA25-5CAB-41E6-9771-9B93DDC52152}"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CD919-1A1E-436C-A342-78888B0C0207}" type="slidenum">
              <a:rPr lang="en-US" smtClean="0"/>
              <a:t>‹#›</a:t>
            </a:fld>
            <a:endParaRPr lang="en-US"/>
          </a:p>
        </p:txBody>
      </p:sp>
    </p:spTree>
    <p:extLst>
      <p:ext uri="{BB962C8B-B14F-4D97-AF65-F5344CB8AC3E}">
        <p14:creationId xmlns:p14="http://schemas.microsoft.com/office/powerpoint/2010/main" val="141582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5FA25-5CAB-41E6-9771-9B93DDC52152}"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CD919-1A1E-436C-A342-78888B0C0207}" type="slidenum">
              <a:rPr lang="en-US" smtClean="0"/>
              <a:t>‹#›</a:t>
            </a:fld>
            <a:endParaRPr lang="en-US"/>
          </a:p>
        </p:txBody>
      </p:sp>
    </p:spTree>
    <p:extLst>
      <p:ext uri="{BB962C8B-B14F-4D97-AF65-F5344CB8AC3E}">
        <p14:creationId xmlns:p14="http://schemas.microsoft.com/office/powerpoint/2010/main" val="19107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15FA25-5CAB-41E6-9771-9B93DDC52152}" type="datetimeFigureOut">
              <a:rPr lang="en-US" smtClean="0"/>
              <a:t>11/14/2016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C3CD919-1A1E-436C-A342-78888B0C0207}" type="slidenum">
              <a:rPr lang="en-US" smtClean="0"/>
              <a:t>‹#›</a:t>
            </a:fld>
            <a:endParaRPr lang="en-US"/>
          </a:p>
        </p:txBody>
      </p:sp>
    </p:spTree>
    <p:extLst>
      <p:ext uri="{BB962C8B-B14F-4D97-AF65-F5344CB8AC3E}">
        <p14:creationId xmlns:p14="http://schemas.microsoft.com/office/powerpoint/2010/main" val="5356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15FA25-5CAB-41E6-9771-9B93DDC52152}" type="datetimeFigureOut">
              <a:rPr lang="en-US" smtClean="0"/>
              <a:t>11/14/2016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3CD919-1A1E-436C-A342-78888B0C0207}" type="slidenum">
              <a:rPr lang="en-US" smtClean="0"/>
              <a:t>‹#›</a:t>
            </a:fld>
            <a:endParaRPr lang="en-US"/>
          </a:p>
        </p:txBody>
      </p:sp>
    </p:spTree>
    <p:extLst>
      <p:ext uri="{BB962C8B-B14F-4D97-AF65-F5344CB8AC3E}">
        <p14:creationId xmlns:p14="http://schemas.microsoft.com/office/powerpoint/2010/main" val="249257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15FA25-5CAB-41E6-9771-9B93DDC52152}"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CD919-1A1E-436C-A342-78888B0C0207}" type="slidenum">
              <a:rPr lang="en-US" smtClean="0"/>
              <a:t>‹#›</a:t>
            </a:fld>
            <a:endParaRPr lang="en-US"/>
          </a:p>
        </p:txBody>
      </p:sp>
    </p:spTree>
    <p:extLst>
      <p:ext uri="{BB962C8B-B14F-4D97-AF65-F5344CB8AC3E}">
        <p14:creationId xmlns:p14="http://schemas.microsoft.com/office/powerpoint/2010/main" val="71112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15FA25-5CAB-41E6-9771-9B93DDC52152}" type="datetimeFigureOut">
              <a:rPr lang="en-US" smtClean="0"/>
              <a:t>11/14/2016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C3CD919-1A1E-436C-A342-78888B0C020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07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16.pn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5.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3" Type="http://schemas.openxmlformats.org/officeDocument/2006/relationships/diagramLayout" Target="../diagrams/layout15.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 Type="http://schemas.openxmlformats.org/officeDocument/2006/relationships/diagramData" Target="../diagrams/data15.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lineexambuilder.com/microbiology-l7/exam-106264" TargetMode="External"/><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0.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12.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663" y="1800665"/>
            <a:ext cx="9000877" cy="1555408"/>
          </a:xfrm>
        </p:spPr>
        <p:txBody>
          <a:bodyPr/>
          <a:lstStyle/>
          <a:p>
            <a:pPr algn="ctr"/>
            <a:r>
              <a:rPr lang="en-US" b="1" spc="0" dirty="0">
                <a:ln w="12700">
                  <a:solidFill>
                    <a:schemeClr val="tx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microbiology</a:t>
            </a:r>
          </a:p>
        </p:txBody>
      </p:sp>
      <p:sp>
        <p:nvSpPr>
          <p:cNvPr id="3" name="Subtitle 2"/>
          <p:cNvSpPr>
            <a:spLocks noGrp="1"/>
          </p:cNvSpPr>
          <p:nvPr>
            <p:ph type="subTitle" idx="1"/>
          </p:nvPr>
        </p:nvSpPr>
        <p:spPr/>
        <p:txBody>
          <a:bodyPr/>
          <a:lstStyle/>
          <a:p>
            <a:pPr algn="ctr"/>
            <a:r>
              <a:rPr lang="en-US" dirty="0"/>
              <a:t>Lecture: </a:t>
            </a:r>
          </a:p>
          <a:p>
            <a:pPr algn="ctr"/>
            <a:r>
              <a:rPr lang="en-US" dirty="0"/>
              <a:t>Pathogenesis of viral infection </a:t>
            </a:r>
          </a:p>
          <a:p>
            <a:pPr algn="ctr"/>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36532" b="66109" l="12344" r="81563">
                        <a14:foregroundMark x1="47969" y1="56250" x2="47969" y2="56250"/>
                        <a14:foregroundMark x1="33594" y1="51761" x2="33594" y2="51761"/>
                        <a14:backgroundMark x1="72656" y1="62236" x2="72656" y2="62236"/>
                      </a14:backgroundRemoval>
                    </a14:imgEffect>
                  </a14:imgLayer>
                </a14:imgProps>
              </a:ext>
            </a:extLst>
          </a:blip>
          <a:srcRect l="9527" t="34976" r="15358" b="32174"/>
          <a:stretch/>
        </p:blipFill>
        <p:spPr>
          <a:xfrm>
            <a:off x="-71981" y="0"/>
            <a:ext cx="2319680" cy="1800665"/>
          </a:xfrm>
          <a:prstGeom prst="rect">
            <a:avLst/>
          </a:prstGeom>
        </p:spPr>
      </p:pic>
      <p:pic>
        <p:nvPicPr>
          <p:cNvPr id="5" name="Picture 4"/>
          <p:cNvPicPr>
            <a:picLocks noChangeAspect="1"/>
          </p:cNvPicPr>
          <p:nvPr/>
        </p:nvPicPr>
        <p:blipFill rotWithShape="1">
          <a:blip r:embed="rId4"/>
          <a:srcRect l="13130" t="19132" r="8957" b="14435"/>
          <a:stretch/>
        </p:blipFill>
        <p:spPr>
          <a:xfrm>
            <a:off x="10482540" y="0"/>
            <a:ext cx="1709460" cy="1457620"/>
          </a:xfrm>
          <a:prstGeom prst="rect">
            <a:avLst/>
          </a:prstGeom>
        </p:spPr>
      </p:pic>
      <p:sp>
        <p:nvSpPr>
          <p:cNvPr id="6" name="Rectangle: Folded Corner 5"/>
          <p:cNvSpPr/>
          <p:nvPr/>
        </p:nvSpPr>
        <p:spPr>
          <a:xfrm>
            <a:off x="-196850" y="4569833"/>
            <a:ext cx="3691345" cy="2288167"/>
          </a:xfrm>
          <a:prstGeom prst="foldedCorner">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latin typeface="Arial" panose="020B0604020202020204" pitchFamily="34" charset="0"/>
                <a:cs typeface="Arial" panose="020B0604020202020204" pitchFamily="34" charset="0"/>
              </a:rPr>
              <a:t>IMPORTANT.</a:t>
            </a:r>
          </a:p>
          <a:p>
            <a:pPr algn="ctr"/>
            <a:r>
              <a:rPr lang="en-US" dirty="0">
                <a:solidFill>
                  <a:schemeClr val="accent1"/>
                </a:solidFill>
                <a:latin typeface="Arial" panose="020B0604020202020204" pitchFamily="34" charset="0"/>
                <a:cs typeface="Arial" panose="020B0604020202020204" pitchFamily="34" charset="0"/>
              </a:rPr>
              <a:t>DOCTORS NOTES.</a:t>
            </a:r>
          </a:p>
          <a:p>
            <a:pPr algn="ctr"/>
            <a:r>
              <a:rPr lang="en-US" dirty="0">
                <a:solidFill>
                  <a:schemeClr val="bg1">
                    <a:lumMod val="50000"/>
                  </a:schemeClr>
                </a:solidFill>
                <a:latin typeface="Arial" panose="020B0604020202020204" pitchFamily="34" charset="0"/>
                <a:cs typeface="Arial" panose="020B0604020202020204" pitchFamily="34" charset="0"/>
              </a:rPr>
              <a:t>EXTRA INFORMATION.</a:t>
            </a:r>
          </a:p>
          <a:p>
            <a:pPr algn="ct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84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1524000" y="895799"/>
          <a:ext cx="9144000" cy="157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nvPr>
        </p:nvGraphicFramePr>
        <p:xfrm>
          <a:off x="1524000" y="2736947"/>
          <a:ext cx="9144000" cy="2057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8968" y="5029200"/>
            <a:ext cx="2209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38769" y="5029200"/>
            <a:ext cx="176449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503264" y="5181601"/>
            <a:ext cx="5164737" cy="120032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tx1"/>
                </a:solidFill>
              </a:rPr>
              <a:t>Vs can stimulate uncontrolled cell growth causing transformation  by: </a:t>
            </a:r>
          </a:p>
          <a:p>
            <a:r>
              <a:rPr lang="en-US" b="1" dirty="0">
                <a:solidFill>
                  <a:schemeClr val="tx1"/>
                </a:solidFill>
              </a:rPr>
              <a:t>alternating the balance between growth activators &amp; growth suppressors gene products</a:t>
            </a:r>
          </a:p>
        </p:txBody>
      </p:sp>
      <p:sp>
        <p:nvSpPr>
          <p:cNvPr id="2" name="Rectangle 1"/>
          <p:cNvSpPr/>
          <p:nvPr/>
        </p:nvSpPr>
        <p:spPr>
          <a:xfrm>
            <a:off x="3770461" y="62824"/>
            <a:ext cx="4651081" cy="461665"/>
          </a:xfrm>
          <a:prstGeom prst="rect">
            <a:avLst/>
          </a:prstGeom>
        </p:spPr>
        <p:txBody>
          <a:bodyPr wrap="none">
            <a:spAutoFit/>
          </a:bodyPr>
          <a:lstStyle/>
          <a:p>
            <a:pPr algn="ctr">
              <a:buFont typeface="Wingdings" panose="05000000000000000000" pitchFamily="2" charset="2"/>
              <a:buChar char="v"/>
            </a:pPr>
            <a:r>
              <a:rPr lang="en-US" sz="2400" b="1" dirty="0">
                <a:solidFill>
                  <a:schemeClr val="accent3"/>
                </a:solidFill>
              </a:rPr>
              <a:t>Viral disease at the cellular level:</a:t>
            </a:r>
          </a:p>
        </p:txBody>
      </p:sp>
      <p:sp>
        <p:nvSpPr>
          <p:cNvPr id="6" name="Arc 5"/>
          <p:cNvSpPr/>
          <p:nvPr/>
        </p:nvSpPr>
        <p:spPr>
          <a:xfrm rot="12546834">
            <a:off x="1802099" y="-589972"/>
            <a:ext cx="3522063" cy="4876800"/>
          </a:xfrm>
          <a:prstGeom prst="arc">
            <a:avLst>
              <a:gd name="adj1" fmla="val 17655715"/>
              <a:gd name="adj2" fmla="val 0"/>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8" name="Straight Connector 7"/>
          <p:cNvCxnSpPr/>
          <p:nvPr/>
        </p:nvCxnSpPr>
        <p:spPr>
          <a:xfrm>
            <a:off x="1524000" y="4835572"/>
            <a:ext cx="9144000"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253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39688" y="761322"/>
            <a:ext cx="9144000"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Abortive Infections occur when there </a:t>
            </a:r>
            <a:r>
              <a:rPr lang="en-US" b="1" dirty="0"/>
              <a:t>is no virus progeny</a:t>
            </a:r>
            <a:r>
              <a:rPr lang="ar-SA" dirty="0"/>
              <a:t>(سلالة او ذرية )</a:t>
            </a:r>
            <a:r>
              <a:rPr lang="en-US" dirty="0"/>
              <a:t> </a:t>
            </a:r>
            <a:r>
              <a:rPr lang="en-US" b="1" dirty="0"/>
              <a:t>produced</a:t>
            </a:r>
          </a:p>
          <a:p>
            <a:endParaRPr lang="en-US" dirty="0"/>
          </a:p>
        </p:txBody>
      </p:sp>
      <p:sp>
        <p:nvSpPr>
          <p:cNvPr id="10" name="TextBox 9"/>
          <p:cNvSpPr txBox="1"/>
          <p:nvPr/>
        </p:nvSpPr>
        <p:spPr>
          <a:xfrm>
            <a:off x="4081975" y="2415537"/>
            <a:ext cx="3460376" cy="67710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a:ln w="0"/>
                <a:solidFill>
                  <a:schemeClr val="tx1"/>
                </a:solidFill>
                <a:effectLst>
                  <a:outerShdw blurRad="38100" dist="19050" dir="2700000" algn="tl" rotWithShape="0">
                    <a:schemeClr val="dk1">
                      <a:alpha val="40000"/>
                    </a:schemeClr>
                  </a:outerShdw>
                </a:effectLst>
              </a:rPr>
              <a:t>Why did this happen? Due to: </a:t>
            </a:r>
          </a:p>
          <a:p>
            <a:endParaRPr lang="en-US" dirty="0"/>
          </a:p>
        </p:txBody>
      </p:sp>
      <p:graphicFrame>
        <p:nvGraphicFramePr>
          <p:cNvPr id="7" name="Diagram 6"/>
          <p:cNvGraphicFramePr/>
          <p:nvPr>
            <p:extLst/>
          </p:nvPr>
        </p:nvGraphicFramePr>
        <p:xfrm>
          <a:off x="1524000" y="1275844"/>
          <a:ext cx="9144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4"/>
          <p:cNvGraphicFramePr>
            <a:graphicFrameLocks/>
          </p:cNvGraphicFramePr>
          <p:nvPr>
            <p:extLst/>
          </p:nvPr>
        </p:nvGraphicFramePr>
        <p:xfrm>
          <a:off x="1536447" y="3074393"/>
          <a:ext cx="8991600" cy="9459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Content Placeholder 4"/>
          <p:cNvGraphicFramePr>
            <a:graphicFrameLocks/>
          </p:cNvGraphicFramePr>
          <p:nvPr>
            <p:extLst/>
          </p:nvPr>
        </p:nvGraphicFramePr>
        <p:xfrm>
          <a:off x="1536447" y="3993373"/>
          <a:ext cx="9144000" cy="17216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Content Placeholder 4"/>
          <p:cNvGraphicFramePr>
            <a:graphicFrameLocks/>
          </p:cNvGraphicFramePr>
          <p:nvPr>
            <p:extLst/>
          </p:nvPr>
        </p:nvGraphicFramePr>
        <p:xfrm>
          <a:off x="1539688" y="5678365"/>
          <a:ext cx="9144000" cy="11729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TextBox 14"/>
          <p:cNvSpPr txBox="1"/>
          <p:nvPr/>
        </p:nvSpPr>
        <p:spPr>
          <a:xfrm>
            <a:off x="8534401" y="2335728"/>
            <a:ext cx="2123773" cy="738664"/>
          </a:xfrm>
          <a:prstGeom prst="rect">
            <a:avLst/>
          </a:prstGeom>
          <a:noFill/>
          <a:ln>
            <a:solidFill>
              <a:schemeClr val="tx1"/>
            </a:solidFill>
            <a:prstDash val="lgDashDot"/>
          </a:ln>
        </p:spPr>
        <p:txBody>
          <a:bodyPr wrap="square" rtlCol="0">
            <a:spAutoFit/>
          </a:bodyPr>
          <a:lstStyle/>
          <a:p>
            <a:r>
              <a:rPr lang="en-US" sz="1400" dirty="0"/>
              <a:t>Defective interfering particles is composed of:-</a:t>
            </a:r>
            <a:r>
              <a:rPr lang="en-US" sz="1400" b="1" dirty="0"/>
              <a:t>protein</a:t>
            </a:r>
            <a:r>
              <a:rPr lang="en-US" sz="1400" dirty="0"/>
              <a:t>. -</a:t>
            </a:r>
            <a:r>
              <a:rPr lang="en-US" sz="1400" b="1" dirty="0"/>
              <a:t>viral genome. </a:t>
            </a:r>
          </a:p>
        </p:txBody>
      </p:sp>
      <p:sp>
        <p:nvSpPr>
          <p:cNvPr id="2" name="Rectangle 1"/>
          <p:cNvSpPr/>
          <p:nvPr/>
        </p:nvSpPr>
        <p:spPr>
          <a:xfrm>
            <a:off x="4114801" y="83152"/>
            <a:ext cx="3629583" cy="461665"/>
          </a:xfrm>
          <a:prstGeom prst="rect">
            <a:avLst/>
          </a:prstGeom>
        </p:spPr>
        <p:txBody>
          <a:bodyPr wrap="none">
            <a:spAutoFit/>
          </a:bodyPr>
          <a:lstStyle/>
          <a:p>
            <a:r>
              <a:rPr lang="en-US" sz="2400" dirty="0">
                <a:ln w="0"/>
                <a:solidFill>
                  <a:schemeClr val="accent2"/>
                </a:solidFill>
                <a:effectLst>
                  <a:outerShdw blurRad="38100" dist="19050" dir="2700000" algn="tl" rotWithShape="0">
                    <a:schemeClr val="dk1">
                      <a:alpha val="40000"/>
                    </a:schemeClr>
                  </a:outerShdw>
                </a:effectLst>
              </a:rPr>
              <a:t>Extra explanation: abortive</a:t>
            </a:r>
          </a:p>
        </p:txBody>
      </p:sp>
      <p:sp>
        <p:nvSpPr>
          <p:cNvPr id="3" name="Rectangle: Folded Corner 2"/>
          <p:cNvSpPr/>
          <p:nvPr/>
        </p:nvSpPr>
        <p:spPr>
          <a:xfrm>
            <a:off x="0" y="0"/>
            <a:ext cx="1391478" cy="8445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Doctor's notes</a:t>
            </a:r>
          </a:p>
        </p:txBody>
      </p:sp>
    </p:spTree>
    <p:extLst>
      <p:ext uri="{BB962C8B-B14F-4D97-AF65-F5344CB8AC3E}">
        <p14:creationId xmlns:p14="http://schemas.microsoft.com/office/powerpoint/2010/main" val="273632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nvPr>
        </p:nvGraphicFramePr>
        <p:xfrm>
          <a:off x="5691117" y="521771"/>
          <a:ext cx="4846093" cy="128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extLst/>
          </p:nvPr>
        </p:nvGraphicFramePr>
        <p:xfrm>
          <a:off x="1524000" y="622683"/>
          <a:ext cx="4144370" cy="10851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3"/>
          <p:cNvGraphicFramePr>
            <a:graphicFrameLocks/>
          </p:cNvGraphicFramePr>
          <p:nvPr>
            <p:extLst/>
          </p:nvPr>
        </p:nvGraphicFramePr>
        <p:xfrm>
          <a:off x="1489880" y="2101806"/>
          <a:ext cx="4173940" cy="10056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Content Placeholder 3"/>
          <p:cNvGraphicFramePr>
            <a:graphicFrameLocks/>
          </p:cNvGraphicFramePr>
          <p:nvPr>
            <p:extLst/>
          </p:nvPr>
        </p:nvGraphicFramePr>
        <p:xfrm>
          <a:off x="5668370" y="2146504"/>
          <a:ext cx="4999630" cy="147492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TextBox 9"/>
          <p:cNvSpPr txBox="1"/>
          <p:nvPr/>
        </p:nvSpPr>
        <p:spPr>
          <a:xfrm>
            <a:off x="1371600" y="38299"/>
            <a:ext cx="9144000" cy="40011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schemeClr val="bg1">
                    <a:lumMod val="65000"/>
                  </a:schemeClr>
                </a:solidFill>
              </a:rPr>
              <a:t>Extra explanation: Cytolytic infection</a:t>
            </a:r>
          </a:p>
        </p:txBody>
      </p:sp>
      <p:sp>
        <p:nvSpPr>
          <p:cNvPr id="11" name="TextBox 10"/>
          <p:cNvSpPr txBox="1"/>
          <p:nvPr/>
        </p:nvSpPr>
        <p:spPr>
          <a:xfrm>
            <a:off x="1524000" y="3164031"/>
            <a:ext cx="3860136" cy="624423"/>
          </a:xfrm>
          <a:prstGeom prst="foldedCorne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b="1" dirty="0">
                <a:solidFill>
                  <a:schemeClr val="tx1"/>
                </a:solidFill>
              </a:rPr>
              <a:t>Cytopathic effect is : Any possible change in  appearance of the infected cell.</a:t>
            </a:r>
          </a:p>
        </p:txBody>
      </p:sp>
      <p:sp>
        <p:nvSpPr>
          <p:cNvPr id="2" name="Rectangle 1"/>
          <p:cNvSpPr/>
          <p:nvPr/>
        </p:nvSpPr>
        <p:spPr>
          <a:xfrm>
            <a:off x="3962402" y="3980683"/>
            <a:ext cx="4591129" cy="400110"/>
          </a:xfrm>
          <a:prstGeom prst="rect">
            <a:avLst/>
          </a:prstGeom>
        </p:spPr>
        <p:txBody>
          <a:bodyPr wrap="none">
            <a:spAutoFit/>
          </a:bodyPr>
          <a:lstStyle/>
          <a:p>
            <a:r>
              <a:rPr lang="en-US" sz="2000" b="1" dirty="0">
                <a:solidFill>
                  <a:schemeClr val="bg1">
                    <a:lumMod val="65000"/>
                  </a:schemeClr>
                </a:solidFill>
              </a:rPr>
              <a:t>Extra explanation: non-Cytolytic infection</a:t>
            </a:r>
          </a:p>
        </p:txBody>
      </p:sp>
      <p:sp>
        <p:nvSpPr>
          <p:cNvPr id="3" name="Flowchart: Terminator 2"/>
          <p:cNvSpPr/>
          <p:nvPr/>
        </p:nvSpPr>
        <p:spPr>
          <a:xfrm>
            <a:off x="1524000" y="4690557"/>
            <a:ext cx="2324716" cy="1687890"/>
          </a:xfrm>
          <a:prstGeom prst="flowChartTerminator">
            <a:avLst/>
          </a:prstGeom>
          <a:ln>
            <a:solidFill>
              <a:schemeClr val="accent1"/>
            </a:solidFill>
          </a:ln>
        </p:spPr>
        <p:txBody>
          <a:bodyPr wrap="square">
            <a:spAutoFit/>
          </a:bodyPr>
          <a:lstStyle/>
          <a:p>
            <a:pPr lvl="0" algn="ctr"/>
            <a:r>
              <a:rPr lang="en-US" b="1" dirty="0"/>
              <a:t>Viruses infecting the cell can continue replication cycle</a:t>
            </a:r>
          </a:p>
        </p:txBody>
      </p:sp>
      <p:sp>
        <p:nvSpPr>
          <p:cNvPr id="4" name="Flowchart: Terminator 3"/>
          <p:cNvSpPr/>
          <p:nvPr/>
        </p:nvSpPr>
        <p:spPr>
          <a:xfrm>
            <a:off x="3907264" y="4645478"/>
            <a:ext cx="3213842" cy="1687890"/>
          </a:xfrm>
          <a:prstGeom prst="flowChartTerminator">
            <a:avLst/>
          </a:prstGeom>
          <a:ln>
            <a:solidFill>
              <a:schemeClr val="accent2"/>
            </a:solidFill>
          </a:ln>
        </p:spPr>
        <p:txBody>
          <a:bodyPr wrap="square">
            <a:spAutoFit/>
          </a:bodyPr>
          <a:lstStyle/>
          <a:p>
            <a:pPr lvl="0" algn="ctr"/>
            <a:r>
              <a:rPr lang="en-US" b="1" dirty="0"/>
              <a:t>then the viruses is produced or released without damaging the cell because of (enveloped viruses )</a:t>
            </a:r>
          </a:p>
        </p:txBody>
      </p:sp>
      <p:sp>
        <p:nvSpPr>
          <p:cNvPr id="5" name="Flowchart: Terminator 4"/>
          <p:cNvSpPr/>
          <p:nvPr/>
        </p:nvSpPr>
        <p:spPr>
          <a:xfrm>
            <a:off x="7179655" y="4614358"/>
            <a:ext cx="3486071" cy="1687890"/>
          </a:xfrm>
          <a:prstGeom prst="flowChartTerminator">
            <a:avLst/>
          </a:prstGeom>
          <a:ln>
            <a:solidFill>
              <a:schemeClr val="accent3"/>
            </a:solidFill>
          </a:ln>
        </p:spPr>
        <p:txBody>
          <a:bodyPr wrap="square">
            <a:spAutoFit/>
          </a:bodyPr>
          <a:lstStyle/>
          <a:p>
            <a:pPr lvl="0" algn="ctr"/>
            <a:r>
              <a:rPr lang="en-US" b="1" dirty="0"/>
              <a:t>Viruses is released gently by budding through the cell membrane This kind of infection have little or no  CPE</a:t>
            </a:r>
          </a:p>
        </p:txBody>
      </p:sp>
      <p:cxnSp>
        <p:nvCxnSpPr>
          <p:cNvPr id="16" name="Straight Connector 15"/>
          <p:cNvCxnSpPr/>
          <p:nvPr/>
        </p:nvCxnSpPr>
        <p:spPr>
          <a:xfrm>
            <a:off x="1524000" y="3980683"/>
            <a:ext cx="9144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Arc 16"/>
          <p:cNvSpPr/>
          <p:nvPr/>
        </p:nvSpPr>
        <p:spPr>
          <a:xfrm rot="18423508">
            <a:off x="3581401" y="4417643"/>
            <a:ext cx="762000" cy="921085"/>
          </a:xfrm>
          <a:prstGeom prst="arc">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8" name="Arc 17"/>
          <p:cNvSpPr/>
          <p:nvPr/>
        </p:nvSpPr>
        <p:spPr>
          <a:xfrm rot="18423508">
            <a:off x="6798653" y="4417642"/>
            <a:ext cx="762000" cy="921085"/>
          </a:xfrm>
          <a:prstGeom prst="arc">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5" name="Rectangle: Folded Corner 14"/>
          <p:cNvSpPr/>
          <p:nvPr/>
        </p:nvSpPr>
        <p:spPr>
          <a:xfrm>
            <a:off x="0" y="0"/>
            <a:ext cx="1391478" cy="8445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Doctor's notes</a:t>
            </a:r>
          </a:p>
        </p:txBody>
      </p:sp>
    </p:spTree>
    <p:extLst>
      <p:ext uri="{BB962C8B-B14F-4D97-AF65-F5344CB8AC3E}">
        <p14:creationId xmlns:p14="http://schemas.microsoft.com/office/powerpoint/2010/main" val="233947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0145" y="381001"/>
            <a:ext cx="9144000"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Font typeface="Wingdings" panose="05000000000000000000" pitchFamily="2" charset="2"/>
              <a:buChar char="Ø"/>
            </a:pPr>
            <a:r>
              <a:rPr lang="en-US" sz="2400" b="1" dirty="0">
                <a:solidFill>
                  <a:schemeClr val="accent2"/>
                </a:solidFill>
              </a:rPr>
              <a:t>Extra explanation: </a:t>
            </a:r>
            <a:r>
              <a:rPr lang="en-US" sz="2400" dirty="0">
                <a:solidFill>
                  <a:schemeClr val="accent2"/>
                </a:solidFill>
              </a:rPr>
              <a:t>Non- productive infection</a:t>
            </a:r>
          </a:p>
        </p:txBody>
      </p:sp>
      <p:sp>
        <p:nvSpPr>
          <p:cNvPr id="2" name="Frame 1"/>
          <p:cNvSpPr/>
          <p:nvPr/>
        </p:nvSpPr>
        <p:spPr>
          <a:xfrm>
            <a:off x="1575748" y="1033597"/>
            <a:ext cx="4953000" cy="940653"/>
          </a:xfrm>
          <a:prstGeom prst="frame">
            <a:avLst/>
          </a:prstGeom>
          <a:ln>
            <a:solidFill>
              <a:schemeClr val="accent1"/>
            </a:solidFill>
          </a:ln>
        </p:spPr>
        <p:txBody>
          <a:bodyPr wrap="square">
            <a:spAutoFit/>
          </a:bodyPr>
          <a:lstStyle/>
          <a:p>
            <a:pPr lvl="0" algn="ctr"/>
            <a:r>
              <a:rPr lang="en-US" sz="2000" b="1" dirty="0"/>
              <a:t>When the virus infect the cell, the virus can’t complete its replication cycle</a:t>
            </a:r>
          </a:p>
        </p:txBody>
      </p:sp>
      <p:sp>
        <p:nvSpPr>
          <p:cNvPr id="3" name="Frame 2"/>
          <p:cNvSpPr/>
          <p:nvPr/>
        </p:nvSpPr>
        <p:spPr>
          <a:xfrm>
            <a:off x="1510145" y="2266110"/>
            <a:ext cx="4784376" cy="613470"/>
          </a:xfrm>
          <a:prstGeom prst="frame">
            <a:avLst/>
          </a:prstGeom>
          <a:ln>
            <a:solidFill>
              <a:schemeClr val="accent2"/>
            </a:solidFill>
          </a:ln>
        </p:spPr>
        <p:txBody>
          <a:bodyPr wrap="none">
            <a:spAutoFit/>
          </a:bodyPr>
          <a:lstStyle/>
          <a:p>
            <a:pPr lvl="0" algn="ctr"/>
            <a:r>
              <a:rPr lang="en-US" sz="2400" b="1" dirty="0"/>
              <a:t>cycle so no virus progeny produced</a:t>
            </a:r>
          </a:p>
        </p:txBody>
      </p:sp>
      <p:sp>
        <p:nvSpPr>
          <p:cNvPr id="9" name="Frame 8"/>
          <p:cNvSpPr/>
          <p:nvPr/>
        </p:nvSpPr>
        <p:spPr>
          <a:xfrm>
            <a:off x="1565512" y="3171442"/>
            <a:ext cx="4572000" cy="940653"/>
          </a:xfrm>
          <a:prstGeom prst="frame">
            <a:avLst/>
          </a:prstGeom>
          <a:ln>
            <a:solidFill>
              <a:schemeClr val="accent3"/>
            </a:solidFill>
          </a:ln>
        </p:spPr>
        <p:txBody>
          <a:bodyPr>
            <a:spAutoFit/>
          </a:bodyPr>
          <a:lstStyle/>
          <a:p>
            <a:pPr lvl="0" algn="ctr"/>
            <a:r>
              <a:rPr lang="en-US" sz="2000" b="1" dirty="0"/>
              <a:t>Because the cell lack machinery to transcribe viral genes</a:t>
            </a:r>
          </a:p>
        </p:txBody>
      </p:sp>
      <p:sp>
        <p:nvSpPr>
          <p:cNvPr id="10" name="Frame 9"/>
          <p:cNvSpPr/>
          <p:nvPr/>
        </p:nvSpPr>
        <p:spPr>
          <a:xfrm>
            <a:off x="1575748" y="4361211"/>
            <a:ext cx="6258636" cy="1758613"/>
          </a:xfrm>
          <a:prstGeom prst="frame">
            <a:avLst/>
          </a:prstGeom>
          <a:ln>
            <a:solidFill>
              <a:schemeClr val="accent4"/>
            </a:solidFill>
          </a:ln>
        </p:spPr>
        <p:txBody>
          <a:bodyPr wrap="square">
            <a:spAutoFit/>
          </a:bodyPr>
          <a:lstStyle/>
          <a:p>
            <a:pPr lvl="0" algn="ctr"/>
            <a:r>
              <a:rPr lang="en-US" sz="2000" b="1" dirty="0"/>
              <a:t>However, the virus maintain inside the cell in the form of its genome either integrated chromosome (to DNA ) or non integrated chromosome (in cytoplasm) or both  </a:t>
            </a:r>
          </a:p>
        </p:txBody>
      </p:sp>
      <p:sp>
        <p:nvSpPr>
          <p:cNvPr id="11" name="Arc 10"/>
          <p:cNvSpPr/>
          <p:nvPr/>
        </p:nvSpPr>
        <p:spPr>
          <a:xfrm rot="2808332">
            <a:off x="4456841" y="829115"/>
            <a:ext cx="2057400" cy="2873992"/>
          </a:xfrm>
          <a:prstGeom prst="arc">
            <a:avLst>
              <a:gd name="adj1" fmla="val 16547947"/>
              <a:gd name="adj2" fmla="val 20495236"/>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3" name="Arc 12"/>
          <p:cNvSpPr/>
          <p:nvPr/>
        </p:nvSpPr>
        <p:spPr>
          <a:xfrm rot="2808332">
            <a:off x="5282963" y="2553438"/>
            <a:ext cx="1031104" cy="1609699"/>
          </a:xfrm>
          <a:prstGeom prst="arc">
            <a:avLst>
              <a:gd name="adj1" fmla="val 16547947"/>
              <a:gd name="adj2" fmla="val 20495236"/>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4" name="Arc 13"/>
          <p:cNvSpPr/>
          <p:nvPr/>
        </p:nvSpPr>
        <p:spPr>
          <a:xfrm rot="962711">
            <a:off x="5487056" y="3702266"/>
            <a:ext cx="1031104" cy="1609699"/>
          </a:xfrm>
          <a:prstGeom prst="arc">
            <a:avLst>
              <a:gd name="adj1" fmla="val 16547947"/>
              <a:gd name="adj2" fmla="val 19217623"/>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2" name="Rectangle: Folded Corner 11"/>
          <p:cNvSpPr/>
          <p:nvPr/>
        </p:nvSpPr>
        <p:spPr>
          <a:xfrm>
            <a:off x="0" y="0"/>
            <a:ext cx="1391478" cy="8445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Doctor's notes</a:t>
            </a:r>
          </a:p>
        </p:txBody>
      </p:sp>
    </p:spTree>
    <p:extLst>
      <p:ext uri="{BB962C8B-B14F-4D97-AF65-F5344CB8AC3E}">
        <p14:creationId xmlns:p14="http://schemas.microsoft.com/office/powerpoint/2010/main" val="217401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11216861" cy="7940635"/>
          </a:xfrm>
          <a:prstGeom prst="rect">
            <a:avLst/>
          </a:prstGeom>
          <a:noFill/>
        </p:spPr>
        <p:txBody>
          <a:bodyPr wrap="square" rtlCol="0">
            <a:spAutoFit/>
          </a:bodyPr>
          <a:lstStyle/>
          <a:p>
            <a:pPr algn="ctr"/>
            <a:r>
              <a:rPr lang="en-US" sz="2400" b="1" dirty="0">
                <a:solidFill>
                  <a:schemeClr val="accent2"/>
                </a:solidFill>
                <a:cs typeface="Times New Roman" pitchFamily="18" charset="0"/>
              </a:rPr>
              <a:t>                   Pathogenesis at Host Level</a:t>
            </a:r>
            <a:r>
              <a:rPr lang="en-US" sz="1600" dirty="0">
                <a:solidFill>
                  <a:schemeClr val="accent2"/>
                </a:solidFill>
                <a:cs typeface="Times New Roman" pitchFamily="18" charset="0"/>
              </a:rPr>
              <a:t>:(process to tack place in host level)</a:t>
            </a:r>
          </a:p>
          <a:p>
            <a:endParaRPr lang="en-US" sz="1600" dirty="0">
              <a:solidFill>
                <a:schemeClr val="tx1">
                  <a:lumMod val="85000"/>
                  <a:lumOff val="15000"/>
                </a:schemeClr>
              </a:solidFill>
              <a:cs typeface="Times New Roman" pitchFamily="18" charset="0"/>
            </a:endParaRPr>
          </a:p>
          <a:p>
            <a:pPr marL="285750" indent="-285750">
              <a:buFont typeface="Wingdings" pitchFamily="2" charset="2"/>
              <a:buChar char="v"/>
            </a:pPr>
            <a:r>
              <a:rPr lang="en-GB" sz="2000" b="1" dirty="0">
                <a:solidFill>
                  <a:schemeClr val="accent6">
                    <a:lumMod val="50000"/>
                  </a:schemeClr>
                </a:solidFill>
                <a:cs typeface="Times New Roman" pitchFamily="18" charset="0"/>
              </a:rPr>
              <a:t>Transmission of the virus &amp; its entry into the host</a:t>
            </a:r>
            <a:r>
              <a:rPr lang="en-GB" sz="1600" dirty="0">
                <a:solidFill>
                  <a:schemeClr val="accent6">
                    <a:lumMod val="50000"/>
                  </a:schemeClr>
                </a:solidFill>
                <a:cs typeface="Times New Roman" pitchFamily="18" charset="0"/>
              </a:rPr>
              <a:t>.</a:t>
            </a:r>
          </a:p>
          <a:p>
            <a:pPr marL="285750" indent="-285750">
              <a:buFont typeface="Wingdings" pitchFamily="2" charset="2"/>
              <a:buChar char="v"/>
            </a:pPr>
            <a:endParaRPr lang="en-GB" sz="1600" dirty="0">
              <a:solidFill>
                <a:schemeClr val="accent6">
                  <a:lumMod val="50000"/>
                </a:schemeClr>
              </a:solidFill>
              <a:cs typeface="Times New Roman" pitchFamily="18" charset="0"/>
            </a:endParaRPr>
          </a:p>
          <a:p>
            <a:r>
              <a:rPr lang="en-US" sz="1600" b="1" u="sng" dirty="0">
                <a:solidFill>
                  <a:srgbClr val="FF0000"/>
                </a:solidFill>
                <a:cs typeface="Times New Roman" pitchFamily="18" charset="0"/>
              </a:rPr>
              <a:t>1-Person to person </a:t>
            </a:r>
            <a:r>
              <a:rPr lang="en-US" sz="1600" dirty="0">
                <a:solidFill>
                  <a:srgbClr val="FF0000"/>
                </a:solidFill>
                <a:cs typeface="Times New Roman" pitchFamily="18" charset="0"/>
              </a:rPr>
              <a:t>:</a:t>
            </a:r>
          </a:p>
          <a:p>
            <a:pPr marL="342900" indent="-342900">
              <a:buAutoNum type="alphaLcParenR"/>
            </a:pPr>
            <a:r>
              <a:rPr lang="en-US" b="1" dirty="0">
                <a:cs typeface="Times New Roman" pitchFamily="18" charset="0"/>
              </a:rPr>
              <a:t>Horizontal transmission</a:t>
            </a:r>
            <a:r>
              <a:rPr lang="en-US" sz="1600" dirty="0">
                <a:cs typeface="Times New Roman" pitchFamily="18" charset="0"/>
              </a:rPr>
              <a:t>:</a:t>
            </a:r>
            <a:endParaRPr lang="en-US" sz="1600" dirty="0">
              <a:solidFill>
                <a:schemeClr val="tx1">
                  <a:lumMod val="85000"/>
                  <a:lumOff val="15000"/>
                </a:schemeClr>
              </a:solidFill>
              <a:cs typeface="Times New Roman" pitchFamily="18" charset="0"/>
            </a:endParaRPr>
          </a:p>
          <a:p>
            <a:pPr marL="285750" indent="-285750">
              <a:buFont typeface="Arial" pitchFamily="34" charset="0"/>
              <a:buChar char="•"/>
            </a:pPr>
            <a:r>
              <a:rPr lang="en-US" sz="1600" dirty="0">
                <a:cs typeface="Times New Roman" pitchFamily="18" charset="0"/>
              </a:rPr>
              <a:t>      </a:t>
            </a:r>
            <a:r>
              <a:rPr lang="en-GB" sz="1600" dirty="0">
                <a:cs typeface="Times New Roman" pitchFamily="18" charset="0"/>
              </a:rPr>
              <a:t>Skin contact , Blood, </a:t>
            </a:r>
            <a:r>
              <a:rPr lang="en-GB" sz="1600" b="1" dirty="0" err="1">
                <a:solidFill>
                  <a:schemeClr val="accent2"/>
                </a:solidFill>
                <a:cs typeface="Times New Roman" pitchFamily="18" charset="0"/>
              </a:rPr>
              <a:t>e.g</a:t>
            </a:r>
            <a:r>
              <a:rPr lang="en-GB" sz="1600" b="1" dirty="0">
                <a:solidFill>
                  <a:schemeClr val="accent2"/>
                </a:solidFill>
                <a:cs typeface="Times New Roman" pitchFamily="18" charset="0"/>
              </a:rPr>
              <a:t> : cut in the skin</a:t>
            </a:r>
          </a:p>
          <a:p>
            <a:pPr marL="285750" indent="-285750">
              <a:buFont typeface="Arial" pitchFamily="34" charset="0"/>
              <a:buChar char="•"/>
            </a:pPr>
            <a:r>
              <a:rPr lang="en-GB" sz="1600" dirty="0">
                <a:solidFill>
                  <a:schemeClr val="tx1">
                    <a:lumMod val="65000"/>
                    <a:lumOff val="35000"/>
                  </a:schemeClr>
                </a:solidFill>
                <a:cs typeface="Times New Roman" pitchFamily="18" charset="0"/>
              </a:rPr>
              <a:t>       </a:t>
            </a:r>
            <a:r>
              <a:rPr lang="en-GB" sz="1600" dirty="0">
                <a:cs typeface="Times New Roman" pitchFamily="18" charset="0"/>
              </a:rPr>
              <a:t>Respiratory route </a:t>
            </a:r>
            <a:r>
              <a:rPr lang="en-GB" sz="1600" dirty="0">
                <a:solidFill>
                  <a:schemeClr val="tx1">
                    <a:lumMod val="65000"/>
                    <a:lumOff val="35000"/>
                  </a:schemeClr>
                </a:solidFill>
                <a:cs typeface="Times New Roman" pitchFamily="18" charset="0"/>
              </a:rPr>
              <a:t>, </a:t>
            </a:r>
            <a:r>
              <a:rPr lang="en-GB" sz="1600" b="1" dirty="0" err="1">
                <a:solidFill>
                  <a:schemeClr val="accent2"/>
                </a:solidFill>
                <a:cs typeface="Times New Roman" pitchFamily="18" charset="0"/>
              </a:rPr>
              <a:t>e.g</a:t>
            </a:r>
            <a:r>
              <a:rPr lang="en-GB" sz="1600" b="1" dirty="0">
                <a:solidFill>
                  <a:schemeClr val="accent2"/>
                </a:solidFill>
                <a:cs typeface="Times New Roman" pitchFamily="18" charset="0"/>
              </a:rPr>
              <a:t> : inhalation , through the nose    </a:t>
            </a:r>
          </a:p>
          <a:p>
            <a:pPr marL="285750" indent="-285750">
              <a:buFont typeface="Arial" pitchFamily="34" charset="0"/>
              <a:buChar char="•"/>
            </a:pPr>
            <a:r>
              <a:rPr lang="en-GB" sz="1600" dirty="0">
                <a:solidFill>
                  <a:schemeClr val="tx1">
                    <a:lumMod val="65000"/>
                    <a:lumOff val="35000"/>
                  </a:schemeClr>
                </a:solidFill>
                <a:cs typeface="Times New Roman" pitchFamily="18" charset="0"/>
              </a:rPr>
              <a:t>       </a:t>
            </a:r>
            <a:r>
              <a:rPr lang="en-GB" sz="1600" dirty="0" err="1">
                <a:cs typeface="Times New Roman" pitchFamily="18" charset="0"/>
              </a:rPr>
              <a:t>Fecal</a:t>
            </a:r>
            <a:r>
              <a:rPr lang="en-GB" sz="1600" dirty="0">
                <a:cs typeface="Times New Roman" pitchFamily="18" charset="0"/>
              </a:rPr>
              <a:t> - oral route </a:t>
            </a:r>
            <a:r>
              <a:rPr lang="en-GB" sz="1600" dirty="0">
                <a:solidFill>
                  <a:schemeClr val="tx1">
                    <a:lumMod val="65000"/>
                    <a:lumOff val="35000"/>
                  </a:schemeClr>
                </a:solidFill>
                <a:cs typeface="Times New Roman" pitchFamily="18" charset="0"/>
              </a:rPr>
              <a:t>, </a:t>
            </a:r>
            <a:r>
              <a:rPr lang="en-GB" sz="1600" b="1" dirty="0" err="1">
                <a:solidFill>
                  <a:schemeClr val="accent2"/>
                </a:solidFill>
                <a:cs typeface="Times New Roman" pitchFamily="18" charset="0"/>
              </a:rPr>
              <a:t>e.g</a:t>
            </a:r>
            <a:r>
              <a:rPr lang="en-GB" sz="1600" b="1" dirty="0">
                <a:solidFill>
                  <a:schemeClr val="accent2"/>
                </a:solidFill>
                <a:cs typeface="Times New Roman" pitchFamily="18" charset="0"/>
              </a:rPr>
              <a:t> : GIT through food or water</a:t>
            </a:r>
          </a:p>
          <a:p>
            <a:pPr marL="285750" indent="-285750">
              <a:buFont typeface="Arial" pitchFamily="34" charset="0"/>
              <a:buChar char="•"/>
            </a:pPr>
            <a:r>
              <a:rPr lang="en-GB" sz="1600" dirty="0">
                <a:solidFill>
                  <a:schemeClr val="tx1">
                    <a:lumMod val="65000"/>
                    <a:lumOff val="35000"/>
                  </a:schemeClr>
                </a:solidFill>
                <a:cs typeface="Times New Roman" pitchFamily="18" charset="0"/>
              </a:rPr>
              <a:t>       </a:t>
            </a:r>
            <a:r>
              <a:rPr lang="en-GB" sz="1600" dirty="0">
                <a:cs typeface="Times New Roman" pitchFamily="18" charset="0"/>
              </a:rPr>
              <a:t>Genital contact </a:t>
            </a:r>
          </a:p>
          <a:p>
            <a:r>
              <a:rPr lang="en-US" b="1" dirty="0">
                <a:cs typeface="Times New Roman" pitchFamily="18" charset="0"/>
              </a:rPr>
              <a:t>b) Vertical transmission</a:t>
            </a:r>
          </a:p>
          <a:p>
            <a:r>
              <a:rPr lang="ar-SA" dirty="0">
                <a:solidFill>
                  <a:schemeClr val="tx1">
                    <a:lumMod val="85000"/>
                    <a:lumOff val="15000"/>
                  </a:schemeClr>
                </a:solidFill>
                <a:cs typeface="Times New Roman" pitchFamily="18" charset="0"/>
              </a:rPr>
              <a:t>         </a:t>
            </a:r>
            <a:r>
              <a:rPr lang="en-GB" dirty="0">
                <a:solidFill>
                  <a:schemeClr val="tx1">
                    <a:lumMod val="85000"/>
                    <a:lumOff val="15000"/>
                  </a:schemeClr>
                </a:solidFill>
                <a:cs typeface="Times New Roman" pitchFamily="18" charset="0"/>
              </a:rPr>
              <a:t>               </a:t>
            </a:r>
          </a:p>
          <a:p>
            <a:r>
              <a:rPr lang="en-GB" dirty="0">
                <a:solidFill>
                  <a:schemeClr val="tx1">
                    <a:lumMod val="85000"/>
                    <a:lumOff val="15000"/>
                  </a:schemeClr>
                </a:solidFill>
                <a:cs typeface="Times New Roman" pitchFamily="18" charset="0"/>
              </a:rPr>
              <a:t>                                  </a:t>
            </a:r>
          </a:p>
          <a:p>
            <a:endParaRPr lang="en-GB" dirty="0">
              <a:solidFill>
                <a:schemeClr val="tx1">
                  <a:lumMod val="85000"/>
                  <a:lumOff val="15000"/>
                </a:schemeClr>
              </a:solidFill>
              <a:cs typeface="Times New Roman" pitchFamily="18" charset="0"/>
            </a:endParaRPr>
          </a:p>
          <a:p>
            <a:r>
              <a:rPr lang="en-GB" dirty="0">
                <a:solidFill>
                  <a:schemeClr val="tx1">
                    <a:lumMod val="85000"/>
                    <a:lumOff val="15000"/>
                  </a:schemeClr>
                </a:solidFill>
                <a:cs typeface="Times New Roman" pitchFamily="18" charset="0"/>
              </a:rPr>
              <a:t>            </a:t>
            </a:r>
            <a:endParaRPr lang="en-US" b="1" dirty="0">
              <a:solidFill>
                <a:schemeClr val="tx1">
                  <a:lumMod val="85000"/>
                  <a:lumOff val="15000"/>
                </a:schemeClr>
              </a:solidFill>
              <a:cs typeface="Times New Roman" pitchFamily="18" charset="0"/>
            </a:endParaRPr>
          </a:p>
          <a:p>
            <a:pPr marL="285750" indent="-285750">
              <a:buFont typeface="Wingdings" pitchFamily="2" charset="2"/>
              <a:buChar char="v"/>
            </a:pPr>
            <a:r>
              <a:rPr lang="en-GB" sz="2000" b="1" dirty="0">
                <a:solidFill>
                  <a:schemeClr val="accent6">
                    <a:lumMod val="50000"/>
                  </a:schemeClr>
                </a:solidFill>
                <a:cs typeface="Times New Roman" pitchFamily="18" charset="0"/>
              </a:rPr>
              <a:t>Replication of the virus </a:t>
            </a:r>
          </a:p>
          <a:p>
            <a:pPr marL="285750" indent="-285750">
              <a:buFont typeface="Wingdings" pitchFamily="2" charset="2"/>
              <a:buChar char="v"/>
            </a:pPr>
            <a:r>
              <a:rPr lang="en-GB" sz="2000" b="1" dirty="0" err="1">
                <a:solidFill>
                  <a:schemeClr val="accent6">
                    <a:lumMod val="50000"/>
                  </a:schemeClr>
                </a:solidFill>
                <a:cs typeface="Times New Roman" pitchFamily="18" charset="0"/>
              </a:rPr>
              <a:t>Vs</a:t>
            </a:r>
            <a:r>
              <a:rPr lang="en-GB" sz="2000" b="1" dirty="0">
                <a:solidFill>
                  <a:schemeClr val="accent6">
                    <a:lumMod val="50000"/>
                  </a:schemeClr>
                </a:solidFill>
                <a:cs typeface="Times New Roman" pitchFamily="18" charset="0"/>
              </a:rPr>
              <a:t> remain localized  or spread to other organs </a:t>
            </a:r>
          </a:p>
          <a:p>
            <a:pPr marL="285750" indent="-285750">
              <a:buFont typeface="Wingdings" pitchFamily="2" charset="2"/>
              <a:buChar char="v"/>
            </a:pPr>
            <a:r>
              <a:rPr lang="en-GB" sz="2000" b="1" dirty="0">
                <a:solidFill>
                  <a:schemeClr val="accent6">
                    <a:lumMod val="50000"/>
                  </a:schemeClr>
                </a:solidFill>
                <a:cs typeface="Times New Roman" pitchFamily="18" charset="0"/>
              </a:rPr>
              <a:t>Viral shedding</a:t>
            </a:r>
          </a:p>
          <a:p>
            <a:pPr marL="285750" indent="-285750">
              <a:buFont typeface="Wingdings" pitchFamily="2" charset="2"/>
              <a:buChar char="v"/>
            </a:pPr>
            <a:r>
              <a:rPr lang="en-GB" sz="2000" b="1" dirty="0">
                <a:solidFill>
                  <a:schemeClr val="accent6">
                    <a:lumMod val="50000"/>
                  </a:schemeClr>
                </a:solidFill>
                <a:cs typeface="Times New Roman" pitchFamily="18" charset="0"/>
              </a:rPr>
              <a:t> The immune response as</a:t>
            </a:r>
            <a:r>
              <a:rPr lang="en-GB" sz="1600" dirty="0">
                <a:solidFill>
                  <a:schemeClr val="tx1">
                    <a:lumMod val="85000"/>
                    <a:lumOff val="15000"/>
                  </a:schemeClr>
                </a:solidFill>
                <a:cs typeface="Times New Roman" pitchFamily="18" charset="0"/>
              </a:rPr>
              <a:t>:     </a:t>
            </a:r>
            <a:r>
              <a:rPr lang="en-GB" sz="2000" dirty="0">
                <a:cs typeface="Times New Roman" pitchFamily="18" charset="0"/>
              </a:rPr>
              <a:t>1-Host defence  </a:t>
            </a:r>
          </a:p>
          <a:p>
            <a:r>
              <a:rPr lang="en-GB" sz="2000" dirty="0">
                <a:cs typeface="Times New Roman" pitchFamily="18" charset="0"/>
              </a:rPr>
              <a:t>                                           2- </a:t>
            </a:r>
            <a:r>
              <a:rPr lang="en-GB" sz="2000" dirty="0" err="1">
                <a:cs typeface="Times New Roman" pitchFamily="18" charset="0"/>
              </a:rPr>
              <a:t>Immunopathogenesis</a:t>
            </a:r>
            <a:r>
              <a:rPr lang="en-GB" sz="2000" dirty="0">
                <a:cs typeface="Times New Roman" pitchFamily="18" charset="0"/>
              </a:rPr>
              <a:t> (</a:t>
            </a:r>
            <a:r>
              <a:rPr lang="ar-SA" sz="2000" dirty="0">
                <a:cs typeface="Times New Roman" pitchFamily="18" charset="0"/>
              </a:rPr>
              <a:t> </a:t>
            </a:r>
            <a:r>
              <a:rPr lang="en-GB" sz="2000" dirty="0">
                <a:cs typeface="Times New Roman" pitchFamily="18" charset="0"/>
              </a:rPr>
              <a:t>ability of virus to cause disease through </a:t>
            </a:r>
            <a:r>
              <a:rPr lang="en-GB" sz="2000" dirty="0" err="1">
                <a:cs typeface="Times New Roman" pitchFamily="18" charset="0"/>
              </a:rPr>
              <a:t>immue</a:t>
            </a:r>
            <a:r>
              <a:rPr lang="en-GB" sz="2000" dirty="0">
                <a:cs typeface="Times New Roman" pitchFamily="18" charset="0"/>
              </a:rPr>
              <a:t> system)</a:t>
            </a:r>
          </a:p>
          <a:p>
            <a:pPr marL="285750" indent="-285750">
              <a:buFont typeface="Wingdings" pitchFamily="2" charset="2"/>
              <a:buChar char="v"/>
            </a:pPr>
            <a:endParaRPr lang="en-GB" sz="1600" dirty="0">
              <a:solidFill>
                <a:schemeClr val="tx1">
                  <a:lumMod val="85000"/>
                  <a:lumOff val="15000"/>
                </a:schemeClr>
              </a:solidFill>
              <a:latin typeface="Modern No. 20" pitchFamily="18" charset="0"/>
              <a:cs typeface="Times New Roman" pitchFamily="18" charset="0"/>
            </a:endParaRPr>
          </a:p>
          <a:p>
            <a:r>
              <a:rPr lang="en-GB" sz="1600" dirty="0">
                <a:solidFill>
                  <a:schemeClr val="tx1">
                    <a:lumMod val="85000"/>
                    <a:lumOff val="15000"/>
                  </a:schemeClr>
                </a:solidFill>
                <a:latin typeface="Modern No. 20" pitchFamily="18" charset="0"/>
                <a:cs typeface="Times New Roman" pitchFamily="18" charset="0"/>
              </a:rPr>
              <a:t>              </a:t>
            </a:r>
          </a:p>
          <a:p>
            <a:endParaRPr lang="en-US" sz="1600" dirty="0">
              <a:solidFill>
                <a:schemeClr val="tx1">
                  <a:lumMod val="85000"/>
                  <a:lumOff val="15000"/>
                </a:schemeClr>
              </a:solidFill>
              <a:latin typeface="Modern No. 20" pitchFamily="18" charset="0"/>
              <a:cs typeface="Times New Roman" pitchFamily="18" charset="0"/>
            </a:endParaRPr>
          </a:p>
          <a:p>
            <a:endParaRPr lang="en-US" sz="1600" dirty="0">
              <a:solidFill>
                <a:schemeClr val="tx1">
                  <a:lumMod val="85000"/>
                  <a:lumOff val="15000"/>
                </a:schemeClr>
              </a:solidFill>
              <a:latin typeface="Modern No. 20" pitchFamily="18" charset="0"/>
              <a:cs typeface="Times New Roman" pitchFamily="18" charset="0"/>
            </a:endParaRPr>
          </a:p>
          <a:p>
            <a:endParaRPr lang="en-GB" sz="1600" dirty="0">
              <a:solidFill>
                <a:schemeClr val="tx1">
                  <a:lumMod val="85000"/>
                  <a:lumOff val="15000"/>
                </a:schemeClr>
              </a:solidFill>
              <a:latin typeface="Modern No. 20" pitchFamily="18" charset="0"/>
              <a:cs typeface="Times New Roman" pitchFamily="18" charset="0"/>
            </a:endParaRPr>
          </a:p>
          <a:p>
            <a:endParaRPr lang="en-US" sz="1600" dirty="0">
              <a:solidFill>
                <a:schemeClr val="tx1">
                  <a:lumMod val="85000"/>
                  <a:lumOff val="15000"/>
                </a:schemeClr>
              </a:solidFill>
              <a:latin typeface="Modern No. 20" pitchFamily="18" charset="0"/>
              <a:cs typeface="Times New Roman" pitchFamily="18" charset="0"/>
            </a:endParaRPr>
          </a:p>
          <a:p>
            <a:endParaRPr lang="en-US" sz="1600" dirty="0">
              <a:solidFill>
                <a:schemeClr val="tx1">
                  <a:lumMod val="85000"/>
                  <a:lumOff val="15000"/>
                </a:schemeClr>
              </a:solidFill>
              <a:latin typeface="Modern No. 20" pitchFamily="18" charset="0"/>
              <a:cs typeface="Times New Roman" pitchFamily="18" charset="0"/>
            </a:endParaRPr>
          </a:p>
          <a:p>
            <a:endParaRPr lang="en-GB" sz="1600" dirty="0"/>
          </a:p>
        </p:txBody>
      </p:sp>
      <p:cxnSp>
        <p:nvCxnSpPr>
          <p:cNvPr id="10" name="Straight Arrow Connector 9"/>
          <p:cNvCxnSpPr/>
          <p:nvPr/>
        </p:nvCxnSpPr>
        <p:spPr>
          <a:xfrm>
            <a:off x="9303025" y="2255379"/>
            <a:ext cx="0" cy="39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777949" y="1202529"/>
            <a:ext cx="6414051" cy="1446550"/>
          </a:xfrm>
          <a:prstGeom prst="rect">
            <a:avLst/>
          </a:prstGeom>
        </p:spPr>
        <p:txBody>
          <a:bodyPr wrap="square">
            <a:spAutoFit/>
          </a:bodyPr>
          <a:lstStyle/>
          <a:p>
            <a:r>
              <a:rPr lang="en-US" sz="1600" b="1" u="sng" dirty="0">
                <a:solidFill>
                  <a:srgbClr val="FF0000"/>
                </a:solidFill>
                <a:cs typeface="Times New Roman" pitchFamily="18" charset="0"/>
              </a:rPr>
              <a:t>2-Animal to person :</a:t>
            </a:r>
          </a:p>
          <a:p>
            <a:r>
              <a:rPr lang="en-US" b="1" dirty="0">
                <a:cs typeface="Times New Roman" pitchFamily="18" charset="0"/>
              </a:rPr>
              <a:t>Reservoir…………Human (Rabies v. ) </a:t>
            </a:r>
            <a:r>
              <a:rPr lang="ar-SA" b="1" dirty="0">
                <a:cs typeface="Times New Roman" pitchFamily="18" charset="0"/>
              </a:rPr>
              <a:t>داء الكلب بشكل مباشر ينتقل الى الإنسان</a:t>
            </a:r>
          </a:p>
          <a:p>
            <a:r>
              <a:rPr lang="en-GB" b="1" dirty="0">
                <a:cs typeface="Times New Roman" pitchFamily="18" charset="0"/>
              </a:rPr>
              <a:t>Reservoir………..( vector )   Human (YFV) </a:t>
            </a:r>
            <a:r>
              <a:rPr lang="ar-SA" b="1" dirty="0">
                <a:cs typeface="Times New Roman" pitchFamily="18" charset="0"/>
              </a:rPr>
              <a:t>بشكل غير مباشر عن طريق بعوضة</a:t>
            </a:r>
          </a:p>
        </p:txBody>
      </p:sp>
      <p:sp>
        <p:nvSpPr>
          <p:cNvPr id="4" name="Rectangle 3"/>
          <p:cNvSpPr/>
          <p:nvPr/>
        </p:nvSpPr>
        <p:spPr>
          <a:xfrm>
            <a:off x="304800" y="3005126"/>
            <a:ext cx="5194852" cy="646331"/>
          </a:xfrm>
          <a:prstGeom prst="rect">
            <a:avLst/>
          </a:prstGeom>
        </p:spPr>
        <p:txBody>
          <a:bodyPr wrap="square">
            <a:spAutoFit/>
          </a:bodyPr>
          <a:lstStyle/>
          <a:p>
            <a:r>
              <a:rPr lang="en-US" b="1" dirty="0">
                <a:cs typeface="Times New Roman" pitchFamily="18" charset="0"/>
              </a:rPr>
              <a:t> : </a:t>
            </a:r>
            <a:r>
              <a:rPr lang="en-US" b="1" dirty="0" err="1">
                <a:solidFill>
                  <a:schemeClr val="accent2"/>
                </a:solidFill>
                <a:cs typeface="Times New Roman" pitchFamily="18" charset="0"/>
              </a:rPr>
              <a:t>e.g</a:t>
            </a:r>
            <a:r>
              <a:rPr lang="en-US" b="1" dirty="0">
                <a:solidFill>
                  <a:schemeClr val="accent2"/>
                </a:solidFill>
                <a:cs typeface="Times New Roman" pitchFamily="18" charset="0"/>
              </a:rPr>
              <a:t> :from mother to baby through breast feeding or </a:t>
            </a:r>
            <a:r>
              <a:rPr lang="en-GB" b="1" dirty="0">
                <a:solidFill>
                  <a:schemeClr val="accent2"/>
                </a:solidFill>
                <a:cs typeface="Times New Roman" pitchFamily="18" charset="0"/>
              </a:rPr>
              <a:t>During delivery through an infected birth canal</a:t>
            </a:r>
            <a:endParaRPr lang="en-US" dirty="0">
              <a:solidFill>
                <a:schemeClr val="tx1">
                  <a:lumMod val="85000"/>
                  <a:lumOff val="15000"/>
                </a:schemeClr>
              </a:solidFill>
              <a:cs typeface="Times New Roman" pitchFamily="18" charset="0"/>
            </a:endParaRPr>
          </a:p>
        </p:txBody>
      </p:sp>
      <p:sp>
        <p:nvSpPr>
          <p:cNvPr id="5" name="Rectangle 4"/>
          <p:cNvSpPr/>
          <p:nvPr/>
        </p:nvSpPr>
        <p:spPr>
          <a:xfrm>
            <a:off x="8390788" y="2649079"/>
            <a:ext cx="1687065" cy="338554"/>
          </a:xfrm>
          <a:prstGeom prst="rect">
            <a:avLst/>
          </a:prstGeom>
        </p:spPr>
        <p:txBody>
          <a:bodyPr wrap="none">
            <a:spAutoFit/>
          </a:bodyPr>
          <a:lstStyle/>
          <a:p>
            <a:r>
              <a:rPr lang="en-GB" sz="1600" b="1" dirty="0">
                <a:solidFill>
                  <a:schemeClr val="bg1">
                    <a:lumMod val="65000"/>
                  </a:schemeClr>
                </a:solidFill>
                <a:cs typeface="Times New Roman" pitchFamily="18" charset="0"/>
              </a:rPr>
              <a:t>yellow fever virus</a:t>
            </a:r>
            <a:endParaRPr lang="en-US" sz="1600" b="1" dirty="0">
              <a:solidFill>
                <a:schemeClr val="bg1">
                  <a:lumMod val="65000"/>
                </a:schemeClr>
              </a:solidFill>
              <a:cs typeface="Times New Roman" pitchFamily="18" charset="0"/>
            </a:endParaRPr>
          </a:p>
        </p:txBody>
      </p:sp>
      <p:cxnSp>
        <p:nvCxnSpPr>
          <p:cNvPr id="7" name="Straight Arrow Connector 6"/>
          <p:cNvCxnSpPr/>
          <p:nvPr/>
        </p:nvCxnSpPr>
        <p:spPr>
          <a:xfrm>
            <a:off x="1311965" y="940904"/>
            <a:ext cx="0" cy="261625"/>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a:off x="1331843" y="940904"/>
            <a:ext cx="4313583" cy="371061"/>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18457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923925"/>
            <a:ext cx="832485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03400" y="254000"/>
            <a:ext cx="8039100" cy="461665"/>
          </a:xfrm>
          <a:prstGeom prst="rect">
            <a:avLst/>
          </a:prstGeom>
          <a:noFill/>
        </p:spPr>
        <p:txBody>
          <a:bodyPr wrap="square" rtlCol="0">
            <a:spAutoFit/>
          </a:bodyPr>
          <a:lstStyle/>
          <a:p>
            <a:pPr algn="ctr"/>
            <a:r>
              <a:rPr lang="en-GB" sz="2400" dirty="0">
                <a:ln w="0"/>
                <a:solidFill>
                  <a:srgbClr val="FF0000"/>
                </a:solidFill>
                <a:effectLst>
                  <a:outerShdw blurRad="38100" dist="25400" dir="5400000" algn="ctr" rotWithShape="0">
                    <a:srgbClr val="6E747A">
                      <a:alpha val="43000"/>
                    </a:srgbClr>
                  </a:outerShdw>
                </a:effectLst>
              </a:rPr>
              <a:t>Important</a:t>
            </a:r>
            <a:r>
              <a:rPr lang="en-GB" sz="2400" dirty="0">
                <a:ln w="0"/>
                <a:solidFill>
                  <a:schemeClr val="accent1"/>
                </a:solidFill>
                <a:effectLst>
                  <a:outerShdw blurRad="38100" dist="25400" dir="5400000" algn="ctr" rotWithShape="0">
                    <a:srgbClr val="6E747A">
                      <a:alpha val="43000"/>
                    </a:srgbClr>
                  </a:outerShdw>
                </a:effectLst>
              </a:rPr>
              <a:t> features of Acute Viral Diseases</a:t>
            </a:r>
          </a:p>
        </p:txBody>
      </p:sp>
      <p:sp>
        <p:nvSpPr>
          <p:cNvPr id="5" name="TextBox 4"/>
          <p:cNvSpPr txBox="1"/>
          <p:nvPr/>
        </p:nvSpPr>
        <p:spPr>
          <a:xfrm>
            <a:off x="1028700" y="6464300"/>
            <a:ext cx="2159000" cy="369332"/>
          </a:xfrm>
          <a:prstGeom prst="rect">
            <a:avLst/>
          </a:prstGeom>
          <a:noFill/>
        </p:spPr>
        <p:txBody>
          <a:bodyPr wrap="square" rtlCol="0">
            <a:spAutoFit/>
          </a:bodyPr>
          <a:lstStyle/>
          <a:p>
            <a:r>
              <a:rPr lang="en-GB" dirty="0"/>
              <a:t>Taken from Med433 </a:t>
            </a:r>
          </a:p>
        </p:txBody>
      </p:sp>
      <p:sp>
        <p:nvSpPr>
          <p:cNvPr id="6" name="TextBox 5"/>
          <p:cNvSpPr txBox="1"/>
          <p:nvPr/>
        </p:nvSpPr>
        <p:spPr>
          <a:xfrm>
            <a:off x="7505700" y="1778000"/>
            <a:ext cx="1028700" cy="369332"/>
          </a:xfrm>
          <a:prstGeom prst="rect">
            <a:avLst/>
          </a:prstGeom>
          <a:noFill/>
        </p:spPr>
        <p:txBody>
          <a:bodyPr wrap="square" rtlCol="0">
            <a:spAutoFit/>
          </a:bodyPr>
          <a:lstStyle/>
          <a:p>
            <a:r>
              <a:rPr lang="ar-SA" dirty="0"/>
              <a:t>الحصبى</a:t>
            </a:r>
            <a:endParaRPr lang="en-GB" dirty="0"/>
          </a:p>
        </p:txBody>
      </p:sp>
      <p:sp>
        <p:nvSpPr>
          <p:cNvPr id="7" name="TextBox 6"/>
          <p:cNvSpPr txBox="1"/>
          <p:nvPr/>
        </p:nvSpPr>
        <p:spPr>
          <a:xfrm>
            <a:off x="4400550" y="6418818"/>
            <a:ext cx="7239000" cy="369332"/>
          </a:xfrm>
          <a:prstGeom prst="rect">
            <a:avLst/>
          </a:prstGeom>
          <a:noFill/>
        </p:spPr>
        <p:txBody>
          <a:bodyPr wrap="square" rtlCol="0">
            <a:spAutoFit/>
          </a:bodyPr>
          <a:lstStyle/>
          <a:p>
            <a:r>
              <a:rPr lang="en-GB" dirty="0">
                <a:solidFill>
                  <a:srgbClr val="FF0000"/>
                </a:solidFill>
              </a:rPr>
              <a:t>Note: local mean it will replicate in primary site  </a:t>
            </a:r>
          </a:p>
        </p:txBody>
      </p:sp>
    </p:spTree>
    <p:extLst>
      <p:ext uri="{BB962C8B-B14F-4D97-AF65-F5344CB8AC3E}">
        <p14:creationId xmlns:p14="http://schemas.microsoft.com/office/powerpoint/2010/main" val="417402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492" y="269461"/>
            <a:ext cx="10700578" cy="5232202"/>
          </a:xfrm>
          <a:prstGeom prst="rect">
            <a:avLst/>
          </a:prstGeom>
          <a:noFill/>
        </p:spPr>
        <p:txBody>
          <a:bodyPr wrap="square" rtlCol="0">
            <a:spAutoFit/>
          </a:bodyPr>
          <a:lstStyle/>
          <a:p>
            <a:r>
              <a:rPr lang="en-GB" sz="2400" b="1" dirty="0">
                <a:solidFill>
                  <a:schemeClr val="bg2">
                    <a:lumMod val="50000"/>
                  </a:schemeClr>
                </a:solidFill>
              </a:rPr>
              <a:t>The immune response to virus</a:t>
            </a:r>
            <a:r>
              <a:rPr lang="en-GB" dirty="0"/>
              <a:t>:</a:t>
            </a:r>
          </a:p>
          <a:p>
            <a:endParaRPr lang="en-GB" dirty="0"/>
          </a:p>
          <a:p>
            <a:pPr marL="285750" indent="-285750">
              <a:buFont typeface="Wingdings" pitchFamily="2" charset="2"/>
              <a:buChar char="q"/>
            </a:pPr>
            <a:r>
              <a:rPr lang="en-GB" b="1" dirty="0">
                <a:solidFill>
                  <a:srgbClr val="FF0000"/>
                </a:solidFill>
              </a:rPr>
              <a:t>Macrophages</a:t>
            </a:r>
            <a:r>
              <a:rPr lang="en-GB" b="1" dirty="0"/>
              <a:t>: APC, Phagocytosis and cytokines production</a:t>
            </a:r>
            <a:r>
              <a:rPr lang="en-GB" dirty="0">
                <a:solidFill>
                  <a:srgbClr val="FFC000"/>
                </a:solidFill>
              </a:rPr>
              <a:t>.</a:t>
            </a:r>
          </a:p>
          <a:p>
            <a:endParaRPr lang="en-GB" b="1" dirty="0">
              <a:solidFill>
                <a:srgbClr val="FFC000"/>
              </a:solidFill>
            </a:endParaRPr>
          </a:p>
          <a:p>
            <a:pPr marL="285750" indent="-285750">
              <a:buFont typeface="Wingdings" pitchFamily="2" charset="2"/>
              <a:buChar char="q"/>
            </a:pPr>
            <a:r>
              <a:rPr lang="en-GB" b="1" dirty="0">
                <a:solidFill>
                  <a:srgbClr val="FF0000"/>
                </a:solidFill>
              </a:rPr>
              <a:t> Natural killer cells</a:t>
            </a:r>
            <a:r>
              <a:rPr lang="en-GB" dirty="0">
                <a:solidFill>
                  <a:srgbClr val="FF0000"/>
                </a:solidFill>
              </a:rPr>
              <a:t>: </a:t>
            </a:r>
            <a:r>
              <a:rPr lang="en-GB" b="1" dirty="0" err="1"/>
              <a:t>Lysis</a:t>
            </a:r>
            <a:r>
              <a:rPr lang="en-GB" b="1" dirty="0"/>
              <a:t> of VICs</a:t>
            </a:r>
          </a:p>
          <a:p>
            <a:endParaRPr lang="en-GB" dirty="0">
              <a:solidFill>
                <a:schemeClr val="accent1">
                  <a:lumMod val="75000"/>
                </a:schemeClr>
              </a:solidFill>
            </a:endParaRPr>
          </a:p>
          <a:p>
            <a:pPr marL="285750" indent="-285750">
              <a:buFont typeface="Wingdings" pitchFamily="2" charset="2"/>
              <a:buChar char="q"/>
            </a:pPr>
            <a:r>
              <a:rPr lang="en-GB" b="1" dirty="0">
                <a:solidFill>
                  <a:srgbClr val="FF0000"/>
                </a:solidFill>
              </a:rPr>
              <a:t> Cytokines:(release from virus infected cell)</a:t>
            </a:r>
          </a:p>
          <a:p>
            <a:endParaRPr lang="en-GB" b="1" dirty="0">
              <a:solidFill>
                <a:srgbClr val="FF0000"/>
              </a:solidFill>
            </a:endParaRPr>
          </a:p>
          <a:p>
            <a:r>
              <a:rPr lang="en-GB" dirty="0"/>
              <a:t>*</a:t>
            </a:r>
            <a:r>
              <a:rPr lang="en-GB" sz="2400" b="1" dirty="0" err="1">
                <a:solidFill>
                  <a:schemeClr val="accent6">
                    <a:lumMod val="50000"/>
                  </a:schemeClr>
                </a:solidFill>
              </a:rPr>
              <a:t>Interferons</a:t>
            </a:r>
            <a:r>
              <a:rPr lang="en-GB" dirty="0"/>
              <a:t> “</a:t>
            </a:r>
            <a:r>
              <a:rPr lang="en-GB" dirty="0">
                <a:solidFill>
                  <a:srgbClr val="FF0000"/>
                </a:solidFill>
              </a:rPr>
              <a:t>INF</a:t>
            </a:r>
            <a:r>
              <a:rPr lang="en-GB" dirty="0"/>
              <a:t>”:</a:t>
            </a:r>
          </a:p>
          <a:p>
            <a:r>
              <a:rPr lang="en-GB" sz="2000" dirty="0">
                <a:solidFill>
                  <a:schemeClr val="bg2">
                    <a:lumMod val="50000"/>
                  </a:schemeClr>
                </a:solidFill>
              </a:rPr>
              <a:t>• </a:t>
            </a:r>
            <a:r>
              <a:rPr lang="el-GR" sz="2000" dirty="0">
                <a:solidFill>
                  <a:srgbClr val="FF0000"/>
                </a:solidFill>
              </a:rPr>
              <a:t>α, β </a:t>
            </a:r>
            <a:r>
              <a:rPr lang="en-GB" sz="2000" dirty="0">
                <a:solidFill>
                  <a:srgbClr val="FF0000"/>
                </a:solidFill>
              </a:rPr>
              <a:t>IFN</a:t>
            </a:r>
            <a:r>
              <a:rPr lang="en-GB" sz="2000" dirty="0">
                <a:solidFill>
                  <a:schemeClr val="bg2">
                    <a:lumMod val="50000"/>
                  </a:schemeClr>
                </a:solidFill>
              </a:rPr>
              <a:t>: </a:t>
            </a:r>
            <a:r>
              <a:rPr lang="en-GB" sz="2000" dirty="0"/>
              <a:t>inhibit the viral and the host </a:t>
            </a:r>
            <a:r>
              <a:rPr lang="en-GB" sz="2000" dirty="0">
                <a:solidFill>
                  <a:srgbClr val="FF0000"/>
                </a:solidFill>
              </a:rPr>
              <a:t>cell mRNA translation</a:t>
            </a:r>
          </a:p>
          <a:p>
            <a:r>
              <a:rPr lang="en-GB" sz="2000" dirty="0">
                <a:solidFill>
                  <a:schemeClr val="bg2">
                    <a:lumMod val="50000"/>
                  </a:schemeClr>
                </a:solidFill>
              </a:rPr>
              <a:t>• </a:t>
            </a:r>
            <a:r>
              <a:rPr lang="el-GR" sz="2000" dirty="0">
                <a:solidFill>
                  <a:srgbClr val="FF0000"/>
                </a:solidFill>
              </a:rPr>
              <a:t>γ </a:t>
            </a:r>
            <a:r>
              <a:rPr lang="en-GB" sz="2000" dirty="0">
                <a:solidFill>
                  <a:srgbClr val="FF0000"/>
                </a:solidFill>
              </a:rPr>
              <a:t>IFN </a:t>
            </a:r>
            <a:r>
              <a:rPr lang="en-GB" sz="2000" dirty="0"/>
              <a:t>(from lymphocyte) : stimulate phagocytosis and killing by macrophages and NK cells</a:t>
            </a:r>
          </a:p>
          <a:p>
            <a:endParaRPr lang="en-GB" b="1" dirty="0">
              <a:solidFill>
                <a:schemeClr val="accent6">
                  <a:lumMod val="50000"/>
                </a:schemeClr>
              </a:solidFill>
            </a:endParaRPr>
          </a:p>
          <a:p>
            <a:r>
              <a:rPr lang="en-GB" b="1" dirty="0">
                <a:solidFill>
                  <a:schemeClr val="accent6">
                    <a:lumMod val="50000"/>
                  </a:schemeClr>
                </a:solidFill>
              </a:rPr>
              <a:t>*</a:t>
            </a:r>
            <a:r>
              <a:rPr lang="en-GB" sz="2400" b="1" dirty="0">
                <a:solidFill>
                  <a:schemeClr val="accent6">
                    <a:lumMod val="50000"/>
                  </a:schemeClr>
                </a:solidFill>
              </a:rPr>
              <a:t>Interleukin</a:t>
            </a:r>
            <a:r>
              <a:rPr lang="en-GB" b="1" dirty="0">
                <a:solidFill>
                  <a:schemeClr val="accent6">
                    <a:lumMod val="50000"/>
                  </a:schemeClr>
                </a:solidFill>
              </a:rPr>
              <a:t> </a:t>
            </a:r>
            <a:r>
              <a:rPr lang="en-GB" dirty="0">
                <a:solidFill>
                  <a:schemeClr val="accent1">
                    <a:lumMod val="75000"/>
                  </a:schemeClr>
                </a:solidFill>
              </a:rPr>
              <a:t>“</a:t>
            </a:r>
            <a:r>
              <a:rPr lang="en-GB" dirty="0">
                <a:solidFill>
                  <a:srgbClr val="FF0000"/>
                </a:solidFill>
              </a:rPr>
              <a:t>IL</a:t>
            </a:r>
            <a:r>
              <a:rPr lang="en-GB" dirty="0">
                <a:solidFill>
                  <a:schemeClr val="accent1">
                    <a:lumMod val="75000"/>
                  </a:schemeClr>
                </a:solidFill>
              </a:rPr>
              <a:t>”:</a:t>
            </a:r>
          </a:p>
          <a:p>
            <a:r>
              <a:rPr lang="en-GB" dirty="0"/>
              <a:t>• </a:t>
            </a:r>
            <a:r>
              <a:rPr lang="en-GB" sz="2000" dirty="0"/>
              <a:t>Stimulates AB production</a:t>
            </a:r>
          </a:p>
          <a:p>
            <a:r>
              <a:rPr lang="en-GB" sz="2000" dirty="0"/>
              <a:t>• Activate T cells &amp; CMI</a:t>
            </a:r>
          </a:p>
          <a:p>
            <a:r>
              <a:rPr lang="en-GB" sz="2000" dirty="0"/>
              <a:t>• Suppress the IR(Insulin Resistance)</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887" y="131547"/>
            <a:ext cx="4329113"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3853889"/>
            <a:ext cx="62674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07369" y="3940502"/>
            <a:ext cx="1181100" cy="425648"/>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845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30"/>
            <a:ext cx="6599584" cy="63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5791" y="1377880"/>
            <a:ext cx="609600" cy="2286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021696" y="3224798"/>
            <a:ext cx="914400" cy="191295"/>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402521" y="3538330"/>
            <a:ext cx="1066800" cy="418548"/>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V="1">
            <a:off x="4474576" y="2997320"/>
            <a:ext cx="457200" cy="227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35782" y="2678668"/>
            <a:ext cx="2082800" cy="369332"/>
          </a:xfrm>
          <a:prstGeom prst="rect">
            <a:avLst/>
          </a:prstGeom>
          <a:noFill/>
        </p:spPr>
        <p:txBody>
          <a:bodyPr wrap="square" rtlCol="0">
            <a:spAutoFit/>
          </a:bodyPr>
          <a:lstStyle/>
          <a:p>
            <a:r>
              <a:rPr lang="en-GB" dirty="0"/>
              <a:t>B-cell growth factor</a:t>
            </a:r>
          </a:p>
        </p:txBody>
      </p:sp>
      <p:sp>
        <p:nvSpPr>
          <p:cNvPr id="6" name="Rectangle 5"/>
          <p:cNvSpPr/>
          <p:nvPr/>
        </p:nvSpPr>
        <p:spPr>
          <a:xfrm rot="16200000">
            <a:off x="-1108293" y="1620966"/>
            <a:ext cx="3130985" cy="369332"/>
          </a:xfrm>
          <a:prstGeom prst="rect">
            <a:avLst/>
          </a:prstGeom>
        </p:spPr>
        <p:txBody>
          <a:bodyPr wrap="none">
            <a:spAutoFit/>
          </a:bodyPr>
          <a:lstStyle/>
          <a:p>
            <a:r>
              <a:rPr lang="en-GB" b="1" dirty="0">
                <a:solidFill>
                  <a:schemeClr val="bg2">
                    <a:lumMod val="50000"/>
                  </a:schemeClr>
                </a:solidFill>
              </a:rPr>
              <a:t>The immune response to virus</a:t>
            </a:r>
            <a:r>
              <a:rPr lang="en-GB" dirty="0"/>
              <a: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85" y="1606479"/>
            <a:ext cx="5576716" cy="48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925050" y="4767099"/>
            <a:ext cx="2094672" cy="400110"/>
          </a:xfrm>
          <a:prstGeom prst="rect">
            <a:avLst/>
          </a:prstGeom>
          <a:noFill/>
        </p:spPr>
        <p:txBody>
          <a:bodyPr wrap="square" rtlCol="0">
            <a:spAutoFit/>
          </a:bodyPr>
          <a:lstStyle/>
          <a:p>
            <a:r>
              <a:rPr lang="en-GB" sz="1600" dirty="0"/>
              <a:t>     </a:t>
            </a:r>
            <a:r>
              <a:rPr lang="en-GB" sz="2000" b="1" dirty="0"/>
              <a:t>virus shedding              </a:t>
            </a:r>
          </a:p>
        </p:txBody>
      </p:sp>
      <p:sp>
        <p:nvSpPr>
          <p:cNvPr id="13" name="TextBox 12"/>
          <p:cNvSpPr txBox="1"/>
          <p:nvPr/>
        </p:nvSpPr>
        <p:spPr>
          <a:xfrm>
            <a:off x="7120283" y="483337"/>
            <a:ext cx="4646127" cy="646331"/>
          </a:xfrm>
          <a:prstGeom prst="rect">
            <a:avLst/>
          </a:prstGeom>
          <a:noFill/>
        </p:spPr>
        <p:txBody>
          <a:bodyPr wrap="square" rtlCol="0">
            <a:spAutoFit/>
          </a:bodyPr>
          <a:lstStyle/>
          <a:p>
            <a:r>
              <a:rPr lang="en-GB" b="1" dirty="0">
                <a:solidFill>
                  <a:schemeClr val="accent1">
                    <a:lumMod val="75000"/>
                  </a:schemeClr>
                </a:solidFill>
              </a:rPr>
              <a:t>Mechanisms of spread of virus through the body</a:t>
            </a:r>
            <a:r>
              <a:rPr lang="en-GB" dirty="0"/>
              <a:t>:</a:t>
            </a:r>
          </a:p>
        </p:txBody>
      </p:sp>
      <p:cxnSp>
        <p:nvCxnSpPr>
          <p:cNvPr id="9" name="Straight Connector 8"/>
          <p:cNvCxnSpPr/>
          <p:nvPr/>
        </p:nvCxnSpPr>
        <p:spPr>
          <a:xfrm>
            <a:off x="6599584" y="33130"/>
            <a:ext cx="0" cy="638333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8459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985" y="223074"/>
            <a:ext cx="5612571" cy="5663089"/>
          </a:xfrm>
          <a:prstGeom prst="rect">
            <a:avLst/>
          </a:prstGeom>
          <a:noFill/>
        </p:spPr>
        <p:txBody>
          <a:bodyPr wrap="square" rtlCol="0">
            <a:spAutoFit/>
          </a:bodyPr>
          <a:lstStyle/>
          <a:p>
            <a:r>
              <a:rPr lang="en-GB" sz="2400" b="1" dirty="0">
                <a:solidFill>
                  <a:schemeClr val="bg2">
                    <a:lumMod val="50000"/>
                  </a:schemeClr>
                </a:solidFill>
              </a:rPr>
              <a:t>The immune response to virus</a:t>
            </a:r>
            <a:r>
              <a:rPr lang="en-GB" dirty="0"/>
              <a:t>:</a:t>
            </a:r>
          </a:p>
          <a:p>
            <a:pPr marL="285750" indent="-285750">
              <a:buFont typeface="Wingdings" pitchFamily="2" charset="2"/>
              <a:buChar char="v"/>
            </a:pPr>
            <a:r>
              <a:rPr lang="en-GB" sz="2400" dirty="0">
                <a:solidFill>
                  <a:srgbClr val="FF0000"/>
                </a:solidFill>
              </a:rPr>
              <a:t>CMI: (t-cell)</a:t>
            </a:r>
          </a:p>
          <a:p>
            <a:endParaRPr lang="en-GB" sz="2400" dirty="0">
              <a:solidFill>
                <a:srgbClr val="FF0000"/>
              </a:solidFill>
            </a:endParaRPr>
          </a:p>
          <a:p>
            <a:r>
              <a:rPr lang="en-GB" sz="2000" dirty="0"/>
              <a:t>Effective against </a:t>
            </a:r>
            <a:r>
              <a:rPr lang="en-GB" sz="2000" dirty="0">
                <a:solidFill>
                  <a:srgbClr val="FF0000"/>
                </a:solidFill>
              </a:rPr>
              <a:t>intracellular</a:t>
            </a:r>
            <a:r>
              <a:rPr lang="en-GB" sz="2000" dirty="0">
                <a:solidFill>
                  <a:schemeClr val="accent1">
                    <a:lumMod val="75000"/>
                  </a:schemeClr>
                </a:solidFill>
              </a:rPr>
              <a:t> </a:t>
            </a:r>
            <a:r>
              <a:rPr lang="en-GB" sz="2000" dirty="0"/>
              <a:t>viruses Lysis of virally infected cells by CTCs [CD8]</a:t>
            </a:r>
          </a:p>
          <a:p>
            <a:endParaRPr lang="en-GB" dirty="0">
              <a:solidFill>
                <a:schemeClr val="accent1">
                  <a:lumMod val="75000"/>
                </a:schemeClr>
              </a:solidFill>
            </a:endParaRPr>
          </a:p>
          <a:p>
            <a:endParaRPr lang="en-GB" dirty="0">
              <a:solidFill>
                <a:schemeClr val="accent1">
                  <a:lumMod val="75000"/>
                </a:schemeClr>
              </a:solidFill>
            </a:endParaRPr>
          </a:p>
          <a:p>
            <a:pPr marL="285750" indent="-285750">
              <a:buFont typeface="Wingdings" pitchFamily="2" charset="2"/>
              <a:buChar char="v"/>
            </a:pPr>
            <a:r>
              <a:rPr lang="en-GB" sz="2400" dirty="0">
                <a:solidFill>
                  <a:srgbClr val="FF0000"/>
                </a:solidFill>
              </a:rPr>
              <a:t>Humoral Immunity: (b-cell)</a:t>
            </a:r>
          </a:p>
          <a:p>
            <a:endParaRPr lang="en-GB" sz="2800" dirty="0">
              <a:solidFill>
                <a:srgbClr val="FF0000"/>
              </a:solidFill>
            </a:endParaRPr>
          </a:p>
          <a:p>
            <a:r>
              <a:rPr lang="en-GB" sz="2000" dirty="0"/>
              <a:t>Effective on </a:t>
            </a:r>
            <a:r>
              <a:rPr lang="en-GB" sz="2000" dirty="0">
                <a:solidFill>
                  <a:srgbClr val="FF0000"/>
                </a:solidFill>
              </a:rPr>
              <a:t>extracellular</a:t>
            </a:r>
            <a:r>
              <a:rPr lang="en-GB" sz="2000" dirty="0">
                <a:solidFill>
                  <a:schemeClr val="accent1">
                    <a:lumMod val="75000"/>
                  </a:schemeClr>
                </a:solidFill>
              </a:rPr>
              <a:t> </a:t>
            </a:r>
            <a:r>
              <a:rPr lang="en-GB" sz="2000" dirty="0"/>
              <a:t>viruses [viremia]</a:t>
            </a:r>
          </a:p>
          <a:p>
            <a:r>
              <a:rPr lang="en-GB" sz="2000" dirty="0"/>
              <a:t>  - Neutralization(Binding to the virus’s receptors so it cannot attach to the host cell)</a:t>
            </a:r>
          </a:p>
          <a:p>
            <a:endParaRPr lang="en-GB" dirty="0">
              <a:solidFill>
                <a:srgbClr val="FF0000"/>
              </a:solidFill>
            </a:endParaRPr>
          </a:p>
          <a:p>
            <a:r>
              <a:rPr lang="en-GB" dirty="0">
                <a:solidFill>
                  <a:srgbClr val="FF0000"/>
                </a:solidFill>
              </a:rPr>
              <a:t>*</a:t>
            </a:r>
            <a:r>
              <a:rPr lang="en-GB" sz="2400" dirty="0" err="1">
                <a:solidFill>
                  <a:srgbClr val="FF0000"/>
                </a:solidFill>
              </a:rPr>
              <a:t>Note:The</a:t>
            </a:r>
            <a:r>
              <a:rPr lang="en-GB" sz="2400" dirty="0">
                <a:solidFill>
                  <a:srgbClr val="FF0000"/>
                </a:solidFill>
              </a:rPr>
              <a:t> cellular immunity is </a:t>
            </a:r>
            <a:r>
              <a:rPr lang="en-GB" sz="2400" b="1" dirty="0">
                <a:solidFill>
                  <a:srgbClr val="FF0000"/>
                </a:solidFill>
              </a:rPr>
              <a:t>faster</a:t>
            </a:r>
            <a:r>
              <a:rPr lang="en-GB" sz="2400" dirty="0">
                <a:solidFill>
                  <a:srgbClr val="FF0000"/>
                </a:solidFill>
              </a:rPr>
              <a:t> than the Humoral immunity</a:t>
            </a:r>
          </a:p>
          <a:p>
            <a:endParaRPr lang="en-GB" dirty="0">
              <a:solidFill>
                <a:schemeClr val="accent1">
                  <a:lumMod val="75000"/>
                </a:schemeClr>
              </a:solidFill>
            </a:endParaRPr>
          </a:p>
          <a:p>
            <a:endParaRPr lang="en-GB" dirty="0"/>
          </a:p>
        </p:txBody>
      </p:sp>
      <p:sp>
        <p:nvSpPr>
          <p:cNvPr id="3" name="TextBox 2"/>
          <p:cNvSpPr txBox="1"/>
          <p:nvPr/>
        </p:nvSpPr>
        <p:spPr>
          <a:xfrm>
            <a:off x="6101664" y="289333"/>
            <a:ext cx="6090336" cy="4308872"/>
          </a:xfrm>
          <a:prstGeom prst="rect">
            <a:avLst/>
          </a:prstGeom>
          <a:noFill/>
        </p:spPr>
        <p:txBody>
          <a:bodyPr wrap="square" rtlCol="0">
            <a:spAutoFit/>
          </a:bodyPr>
          <a:lstStyle/>
          <a:p>
            <a:r>
              <a:rPr lang="en-GB" sz="2400" b="1" dirty="0">
                <a:solidFill>
                  <a:schemeClr val="bg2">
                    <a:lumMod val="50000"/>
                  </a:schemeClr>
                </a:solidFill>
              </a:rPr>
              <a:t>The stages of a typical viral infection:</a:t>
            </a:r>
          </a:p>
          <a:p>
            <a:endParaRPr lang="en-GB" sz="2400" b="1" dirty="0">
              <a:solidFill>
                <a:schemeClr val="bg2">
                  <a:lumMod val="50000"/>
                </a:schemeClr>
              </a:solidFill>
            </a:endParaRPr>
          </a:p>
          <a:p>
            <a:pPr marL="342900" indent="-342900">
              <a:buFont typeface="+mj-lt"/>
              <a:buAutoNum type="arabicPeriod"/>
            </a:pPr>
            <a:r>
              <a:rPr lang="en-GB" sz="2000" dirty="0">
                <a:solidFill>
                  <a:srgbClr val="002060"/>
                </a:solidFill>
              </a:rPr>
              <a:t>The incubation period </a:t>
            </a:r>
          </a:p>
          <a:p>
            <a:pPr marL="342900" indent="-342900">
              <a:buFont typeface="+mj-lt"/>
              <a:buAutoNum type="arabicPeriod"/>
            </a:pPr>
            <a:r>
              <a:rPr lang="en-GB" sz="2000" dirty="0">
                <a:solidFill>
                  <a:srgbClr val="002060"/>
                </a:solidFill>
              </a:rPr>
              <a:t>Prodromal period</a:t>
            </a:r>
          </a:p>
          <a:p>
            <a:pPr marL="342900" indent="-342900">
              <a:buFont typeface="+mj-lt"/>
              <a:buAutoNum type="arabicPeriod"/>
            </a:pPr>
            <a:r>
              <a:rPr lang="en-GB" sz="2000" dirty="0">
                <a:solidFill>
                  <a:srgbClr val="002060"/>
                </a:solidFill>
              </a:rPr>
              <a:t>The specific-illness period:</a:t>
            </a:r>
          </a:p>
          <a:p>
            <a:r>
              <a:rPr lang="en-GB" sz="2000" dirty="0">
                <a:solidFill>
                  <a:srgbClr val="002060"/>
                </a:solidFill>
              </a:rPr>
              <a:t>The signs &amp; symptoms of viral diseases are the result of </a:t>
            </a:r>
            <a:r>
              <a:rPr lang="en-GB" sz="2400" b="1" dirty="0">
                <a:solidFill>
                  <a:srgbClr val="FF0000"/>
                </a:solidFill>
              </a:rPr>
              <a:t>Cell killing by:</a:t>
            </a:r>
          </a:p>
          <a:p>
            <a:r>
              <a:rPr lang="en-GB" sz="2000" dirty="0"/>
              <a:t>        A) Inhibition of cellular macromolecular synthesis</a:t>
            </a:r>
          </a:p>
          <a:p>
            <a:r>
              <a:rPr lang="en-GB" sz="2000" dirty="0"/>
              <a:t>      B) Immunologic attack ( </a:t>
            </a:r>
            <a:r>
              <a:rPr lang="en-GB" sz="2000" dirty="0" err="1"/>
              <a:t>Immunopathogenesis</a:t>
            </a:r>
            <a:r>
              <a:rPr lang="en-GB" sz="2000" dirty="0"/>
              <a:t>)</a:t>
            </a:r>
          </a:p>
          <a:p>
            <a:r>
              <a:rPr lang="en-GB" sz="2000" dirty="0"/>
              <a:t>      Cytotoxic T cells e.g. </a:t>
            </a:r>
            <a:r>
              <a:rPr lang="en-GB" sz="2000" u="sng" dirty="0"/>
              <a:t>Hepatitis (HAV, HBV,HCV)</a:t>
            </a:r>
          </a:p>
          <a:p>
            <a:endParaRPr lang="en-GB" b="1" dirty="0">
              <a:solidFill>
                <a:srgbClr val="002060"/>
              </a:solidFill>
            </a:endParaRPr>
          </a:p>
          <a:p>
            <a:r>
              <a:rPr lang="en-GB" sz="2000" dirty="0">
                <a:solidFill>
                  <a:srgbClr val="002060"/>
                </a:solidFill>
              </a:rPr>
              <a:t>4-The recovery period</a:t>
            </a:r>
          </a:p>
          <a:p>
            <a:endParaRPr lang="en-GB" sz="2400" b="1" dirty="0">
              <a:solidFill>
                <a:schemeClr val="bg2">
                  <a:lumMod val="50000"/>
                </a:schemeClr>
              </a:solidFill>
            </a:endParaRPr>
          </a:p>
        </p:txBody>
      </p:sp>
      <p:sp>
        <p:nvSpPr>
          <p:cNvPr id="4" name="Rectangle 3"/>
          <p:cNvSpPr/>
          <p:nvPr/>
        </p:nvSpPr>
        <p:spPr>
          <a:xfrm>
            <a:off x="6101665" y="289333"/>
            <a:ext cx="4924144" cy="5190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8684975" y="1462147"/>
            <a:ext cx="8412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26271" y="1138981"/>
            <a:ext cx="2665729" cy="615553"/>
          </a:xfrm>
          <a:prstGeom prst="rect">
            <a:avLst/>
          </a:prstGeom>
          <a:noFill/>
        </p:spPr>
        <p:txBody>
          <a:bodyPr wrap="square" rtlCol="0">
            <a:spAutoFit/>
          </a:bodyPr>
          <a:lstStyle/>
          <a:p>
            <a:r>
              <a:rPr lang="en-GB" sz="1600" dirty="0"/>
              <a:t>Non-specific illness                   ( general symptom</a:t>
            </a:r>
            <a:r>
              <a:rPr lang="en-GB" dirty="0"/>
              <a:t>)</a:t>
            </a:r>
          </a:p>
        </p:txBody>
      </p:sp>
      <p:cxnSp>
        <p:nvCxnSpPr>
          <p:cNvPr id="10" name="Straight Connector 9"/>
          <p:cNvCxnSpPr/>
          <p:nvPr/>
        </p:nvCxnSpPr>
        <p:spPr>
          <a:xfrm>
            <a:off x="5805556" y="0"/>
            <a:ext cx="0" cy="6387548"/>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2866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70" y="270593"/>
            <a:ext cx="6859587" cy="4832092"/>
          </a:xfrm>
          <a:prstGeom prst="rect">
            <a:avLst/>
          </a:prstGeom>
          <a:noFill/>
        </p:spPr>
        <p:txBody>
          <a:bodyPr wrap="square" rtlCol="0">
            <a:spAutoFit/>
          </a:bodyPr>
          <a:lstStyle/>
          <a:p>
            <a:pPr algn="ctr"/>
            <a:r>
              <a:rPr lang="en-GB" sz="2400" b="1" dirty="0">
                <a:solidFill>
                  <a:schemeClr val="bg2">
                    <a:lumMod val="50000"/>
                  </a:schemeClr>
                </a:solidFill>
              </a:rPr>
              <a:t>Types of viral infections at host level:</a:t>
            </a:r>
          </a:p>
          <a:p>
            <a:endParaRPr lang="en-GB" sz="2400" b="1" dirty="0">
              <a:solidFill>
                <a:schemeClr val="bg2">
                  <a:lumMod val="50000"/>
                </a:schemeClr>
              </a:solidFill>
            </a:endParaRPr>
          </a:p>
          <a:p>
            <a:endParaRPr lang="en-GB" sz="2400" b="1" dirty="0">
              <a:solidFill>
                <a:schemeClr val="bg2">
                  <a:lumMod val="50000"/>
                </a:schemeClr>
              </a:solidFill>
            </a:endParaRPr>
          </a:p>
          <a:p>
            <a:pPr marL="457200" indent="-457200">
              <a:buFont typeface="+mj-lt"/>
              <a:buAutoNum type="arabicPeriod"/>
            </a:pPr>
            <a:r>
              <a:rPr lang="en-GB" sz="2800" dirty="0">
                <a:solidFill>
                  <a:srgbClr val="002060"/>
                </a:solidFill>
              </a:rPr>
              <a:t>Asymptomatic infection </a:t>
            </a:r>
            <a:r>
              <a:rPr lang="en-GB" sz="2000" dirty="0">
                <a:solidFill>
                  <a:srgbClr val="002060"/>
                </a:solidFill>
              </a:rPr>
              <a:t>(the most common one)</a:t>
            </a:r>
          </a:p>
          <a:p>
            <a:pPr marL="457200" indent="-457200">
              <a:buFont typeface="+mj-lt"/>
              <a:buAutoNum type="arabicPeriod"/>
            </a:pPr>
            <a:r>
              <a:rPr lang="en-GB" sz="2800" dirty="0">
                <a:solidFill>
                  <a:srgbClr val="002060"/>
                </a:solidFill>
              </a:rPr>
              <a:t>Acute infection </a:t>
            </a:r>
            <a:r>
              <a:rPr lang="en-GB" sz="2000" dirty="0">
                <a:solidFill>
                  <a:srgbClr val="002060"/>
                </a:solidFill>
              </a:rPr>
              <a:t>(like common cold)</a:t>
            </a:r>
          </a:p>
          <a:p>
            <a:pPr marL="457200" indent="-457200">
              <a:buFont typeface="+mj-lt"/>
              <a:buAutoNum type="arabicPeriod"/>
            </a:pPr>
            <a:r>
              <a:rPr lang="en-GB" sz="2800" dirty="0" err="1">
                <a:solidFill>
                  <a:srgbClr val="002060"/>
                </a:solidFill>
              </a:rPr>
              <a:t>Persistant</a:t>
            </a:r>
            <a:r>
              <a:rPr lang="en-GB" sz="2800" dirty="0">
                <a:solidFill>
                  <a:srgbClr val="002060"/>
                </a:solidFill>
              </a:rPr>
              <a:t> infection:</a:t>
            </a:r>
          </a:p>
          <a:p>
            <a:endParaRPr lang="en-GB" sz="2800" dirty="0">
              <a:solidFill>
                <a:srgbClr val="002060"/>
              </a:solidFill>
            </a:endParaRPr>
          </a:p>
          <a:p>
            <a:r>
              <a:rPr lang="en-GB" sz="2000" b="1" dirty="0">
                <a:solidFill>
                  <a:schemeClr val="bg2">
                    <a:lumMod val="25000"/>
                  </a:schemeClr>
                </a:solidFill>
              </a:rPr>
              <a:t>*Late complication of acute infection</a:t>
            </a:r>
          </a:p>
          <a:p>
            <a:endParaRPr lang="en-GB" sz="2000" b="1" dirty="0">
              <a:solidFill>
                <a:schemeClr val="bg2">
                  <a:lumMod val="25000"/>
                </a:schemeClr>
              </a:solidFill>
            </a:endParaRPr>
          </a:p>
          <a:p>
            <a:r>
              <a:rPr lang="en-GB" sz="2000" b="1" dirty="0">
                <a:solidFill>
                  <a:schemeClr val="bg2">
                    <a:lumMod val="25000"/>
                  </a:schemeClr>
                </a:solidFill>
              </a:rPr>
              <a:t> *Latent infection(</a:t>
            </a:r>
            <a:r>
              <a:rPr lang="ar-SA" sz="2000" b="1" dirty="0">
                <a:solidFill>
                  <a:schemeClr val="bg2">
                    <a:lumMod val="25000"/>
                  </a:schemeClr>
                </a:solidFill>
              </a:rPr>
              <a:t>خامل</a:t>
            </a:r>
            <a:r>
              <a:rPr lang="en-GB" sz="2000" b="1" dirty="0">
                <a:solidFill>
                  <a:schemeClr val="bg2">
                    <a:lumMod val="25000"/>
                  </a:schemeClr>
                </a:solidFill>
              </a:rPr>
              <a:t>)(herpes virus)</a:t>
            </a:r>
          </a:p>
          <a:p>
            <a:endParaRPr lang="en-GB" sz="2000" b="1" dirty="0">
              <a:solidFill>
                <a:schemeClr val="bg2">
                  <a:lumMod val="25000"/>
                </a:schemeClr>
              </a:solidFill>
            </a:endParaRPr>
          </a:p>
          <a:p>
            <a:r>
              <a:rPr lang="en-GB" sz="2000" b="1" dirty="0">
                <a:solidFill>
                  <a:schemeClr val="bg2">
                    <a:lumMod val="25000"/>
                  </a:schemeClr>
                </a:solidFill>
              </a:rPr>
              <a:t>*Chronic infection (like HBV)</a:t>
            </a:r>
          </a:p>
          <a:p>
            <a:endParaRPr lang="en-GB" sz="2400" b="1" dirty="0">
              <a:solidFill>
                <a:schemeClr val="bg2">
                  <a:lumMod val="5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857" y="694372"/>
            <a:ext cx="5213144" cy="561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12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519" y="290395"/>
            <a:ext cx="337310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OBJECTIVE: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159027" y="1213725"/>
            <a:ext cx="7195930" cy="2677656"/>
          </a:xfrm>
          <a:prstGeom prst="rect">
            <a:avLst/>
          </a:prstGeom>
        </p:spPr>
        <p:txBody>
          <a:bodyPr wrap="square">
            <a:spAutoFit/>
          </a:bodyPr>
          <a:lstStyle/>
          <a:p>
            <a:pPr algn="justLow">
              <a:buFontTx/>
              <a:buChar char="•"/>
            </a:pPr>
            <a:r>
              <a:rPr lang="en-US" altLang="en-US" sz="2800" dirty="0">
                <a:ea typeface="Calibri" panose="020F0502020204030204" pitchFamily="34" charset="0"/>
                <a:cs typeface="Times New Roman" panose="02020603050405020304" pitchFamily="18" charset="0"/>
              </a:rPr>
              <a:t> Definition and levels of viral pathogenesis.</a:t>
            </a:r>
            <a:r>
              <a:rPr lang="en-US" altLang="en-US" sz="2000" b="1" dirty="0">
                <a:solidFill>
                  <a:srgbClr val="FF0000"/>
                </a:solidFill>
                <a:ea typeface="Calibri" panose="020F0502020204030204" pitchFamily="34" charset="0"/>
                <a:cs typeface="Times New Roman" panose="02020603050405020304" pitchFamily="18" charset="0"/>
              </a:rPr>
              <a:t>3</a:t>
            </a:r>
          </a:p>
          <a:p>
            <a:pPr algn="justLow">
              <a:buFontTx/>
              <a:buChar char="•"/>
            </a:pPr>
            <a:r>
              <a:rPr lang="en-US" altLang="en-US" sz="2800" dirty="0">
                <a:ea typeface="Calibri" panose="020F0502020204030204" pitchFamily="34" charset="0"/>
                <a:cs typeface="Times New Roman" panose="02020603050405020304" pitchFamily="18" charset="0"/>
              </a:rPr>
              <a:t>Types of viral infections at cellular level</a:t>
            </a:r>
            <a:r>
              <a:rPr lang="en-US" altLang="en-US" sz="2000" b="1" dirty="0">
                <a:solidFill>
                  <a:srgbClr val="FF0000"/>
                </a:solidFill>
                <a:ea typeface="Calibri" panose="020F0502020204030204" pitchFamily="34" charset="0"/>
                <a:cs typeface="Times New Roman" panose="02020603050405020304" pitchFamily="18" charset="0"/>
              </a:rPr>
              <a:t>.(3- 10) </a:t>
            </a:r>
          </a:p>
          <a:p>
            <a:pPr algn="justLow">
              <a:buFontTx/>
              <a:buChar char="•"/>
            </a:pPr>
            <a:r>
              <a:rPr lang="en-US" altLang="en-US" sz="2800" dirty="0">
                <a:ea typeface="Calibri" panose="020F0502020204030204" pitchFamily="34" charset="0"/>
                <a:cs typeface="Times New Roman" panose="02020603050405020304" pitchFamily="18" charset="0"/>
              </a:rPr>
              <a:t> Pathogenesis at host level. </a:t>
            </a:r>
            <a:r>
              <a:rPr lang="en-US" altLang="en-US" sz="2000" b="1" dirty="0">
                <a:solidFill>
                  <a:srgbClr val="FF0000"/>
                </a:solidFill>
                <a:ea typeface="Calibri" panose="020F0502020204030204" pitchFamily="34" charset="0"/>
                <a:cs typeface="Times New Roman" panose="02020603050405020304" pitchFamily="18" charset="0"/>
              </a:rPr>
              <a:t>14</a:t>
            </a:r>
          </a:p>
          <a:p>
            <a:pPr algn="justLow">
              <a:buFontTx/>
              <a:buChar char="•"/>
            </a:pPr>
            <a:r>
              <a:rPr lang="en-US" altLang="en-US" sz="2800" dirty="0">
                <a:ea typeface="Calibri" panose="020F0502020204030204" pitchFamily="34" charset="0"/>
                <a:cs typeface="Times New Roman" panose="02020603050405020304" pitchFamily="18" charset="0"/>
              </a:rPr>
              <a:t>The immune response to viral infection </a:t>
            </a:r>
            <a:r>
              <a:rPr lang="en-US" altLang="en-US" sz="2000" b="1" dirty="0">
                <a:solidFill>
                  <a:srgbClr val="FF0000"/>
                </a:solidFill>
                <a:ea typeface="Calibri" panose="020F0502020204030204" pitchFamily="34" charset="0"/>
                <a:cs typeface="Times New Roman" panose="02020603050405020304" pitchFamily="18" charset="0"/>
              </a:rPr>
              <a:t>.(16+18)</a:t>
            </a:r>
          </a:p>
          <a:p>
            <a:pPr algn="justLow">
              <a:buFontTx/>
              <a:buChar char="•"/>
            </a:pPr>
            <a:r>
              <a:rPr lang="en-US" altLang="en-US" sz="2800" dirty="0">
                <a:ea typeface="Calibri" panose="020F0502020204030204" pitchFamily="34" charset="0"/>
                <a:cs typeface="Times New Roman" panose="02020603050405020304" pitchFamily="18" charset="0"/>
              </a:rPr>
              <a:t>The stages of viral infection. </a:t>
            </a:r>
            <a:r>
              <a:rPr lang="en-US" altLang="en-US" sz="2000" b="1" dirty="0">
                <a:solidFill>
                  <a:srgbClr val="FF0000"/>
                </a:solidFill>
                <a:ea typeface="Calibri" panose="020F0502020204030204" pitchFamily="34" charset="0"/>
                <a:cs typeface="Times New Roman" panose="02020603050405020304" pitchFamily="18" charset="0"/>
              </a:rPr>
              <a:t>18</a:t>
            </a:r>
          </a:p>
          <a:p>
            <a:pPr algn="justLow">
              <a:buFontTx/>
              <a:buChar char="•"/>
            </a:pPr>
            <a:r>
              <a:rPr lang="en-US" altLang="en-US" sz="2800" dirty="0">
                <a:ea typeface="Calibri" panose="020F0502020204030204" pitchFamily="34" charset="0"/>
                <a:cs typeface="Times New Roman" panose="02020603050405020304" pitchFamily="18" charset="0"/>
              </a:rPr>
              <a:t>The types of viral infections at host level. </a:t>
            </a:r>
            <a:r>
              <a:rPr lang="en-US" altLang="en-US" sz="2000" b="1" dirty="0">
                <a:solidFill>
                  <a:srgbClr val="FF0000"/>
                </a:solidFill>
                <a:ea typeface="Calibri" panose="020F0502020204030204" pitchFamily="34" charset="0"/>
                <a:cs typeface="Times New Roman" panose="02020603050405020304" pitchFamily="18" charset="0"/>
              </a:rPr>
              <a:t>19</a:t>
            </a:r>
            <a:r>
              <a:rPr lang="en-US" altLang="en-US" sz="2800" dirty="0">
                <a:ea typeface="Calibri" panose="020F0502020204030204" pitchFamily="34" charset="0"/>
                <a:cs typeface="Times New Roman" panose="02020603050405020304" pitchFamily="18" charset="0"/>
              </a:rPr>
              <a:t> </a:t>
            </a:r>
            <a:endParaRPr lang="en-US" sz="2800" dirty="0"/>
          </a:p>
        </p:txBody>
      </p:sp>
      <p:sp>
        <p:nvSpPr>
          <p:cNvPr id="4" name="Rectangle 3"/>
          <p:cNvSpPr/>
          <p:nvPr/>
        </p:nvSpPr>
        <p:spPr>
          <a:xfrm>
            <a:off x="7407965" y="1213725"/>
            <a:ext cx="5035828" cy="4893647"/>
          </a:xfrm>
          <a:prstGeom prst="rect">
            <a:avLst/>
          </a:prstGeom>
        </p:spPr>
        <p:txBody>
          <a:bodyPr wrap="square">
            <a:spAutoFit/>
          </a:bodyPr>
          <a:lstStyle/>
          <a:p>
            <a:r>
              <a:rPr lang="en-GB" sz="2400" dirty="0"/>
              <a:t>Vs= Virus</a:t>
            </a:r>
          </a:p>
          <a:p>
            <a:r>
              <a:rPr lang="en-GB" sz="2400" dirty="0"/>
              <a:t>RSV = Respiratory syncytial virus </a:t>
            </a:r>
          </a:p>
          <a:p>
            <a:r>
              <a:rPr lang="en-GB" sz="2400" dirty="0"/>
              <a:t>HAV  = Hepatitis A virus</a:t>
            </a:r>
          </a:p>
          <a:p>
            <a:r>
              <a:rPr lang="en-GB" sz="2400" dirty="0"/>
              <a:t>HBV = Hepatitis B virus. </a:t>
            </a:r>
          </a:p>
          <a:p>
            <a:r>
              <a:rPr lang="en-GB" sz="2400" dirty="0"/>
              <a:t>HCV = Hepatitis C virus</a:t>
            </a:r>
          </a:p>
          <a:p>
            <a:r>
              <a:rPr lang="en-GB" sz="2400" dirty="0"/>
              <a:t>HIV = Human immunodeficiency virus</a:t>
            </a:r>
          </a:p>
          <a:p>
            <a:r>
              <a:rPr lang="en-GB" sz="2400" dirty="0"/>
              <a:t>HPV = Human papillomavirus</a:t>
            </a:r>
          </a:p>
          <a:p>
            <a:r>
              <a:rPr lang="en-GB" sz="2400" dirty="0"/>
              <a:t>HSV = Herpes simplex virus</a:t>
            </a:r>
          </a:p>
          <a:p>
            <a:r>
              <a:rPr lang="en-GB" sz="2400" dirty="0"/>
              <a:t>HTLV =  The human T-lymphotropic (</a:t>
            </a:r>
            <a:r>
              <a:rPr lang="en-GB" sz="2400" dirty="0" err="1"/>
              <a:t>leukemia</a:t>
            </a:r>
            <a:r>
              <a:rPr lang="en-GB" sz="2400" dirty="0"/>
              <a:t>) virus</a:t>
            </a:r>
          </a:p>
          <a:p>
            <a:r>
              <a:rPr lang="en-GB" sz="2400" dirty="0"/>
              <a:t>YFV = Yellow Fever Virus</a:t>
            </a:r>
          </a:p>
          <a:p>
            <a:r>
              <a:rPr lang="en-GB" sz="2400" dirty="0"/>
              <a:t>VZV = Varicella zoster virus</a:t>
            </a:r>
          </a:p>
          <a:p>
            <a:r>
              <a:rPr lang="en-GB" sz="2400" dirty="0"/>
              <a:t>IP</a:t>
            </a:r>
            <a:r>
              <a:rPr lang="ar-SA" sz="2400" dirty="0"/>
              <a:t>=</a:t>
            </a:r>
            <a:r>
              <a:rPr lang="en-GB" sz="2400" dirty="0"/>
              <a:t> Incubation Period</a:t>
            </a:r>
          </a:p>
        </p:txBody>
      </p:sp>
      <p:sp>
        <p:nvSpPr>
          <p:cNvPr id="5" name="Rectangle: Rounded Corners 4"/>
          <p:cNvSpPr/>
          <p:nvPr/>
        </p:nvSpPr>
        <p:spPr>
          <a:xfrm>
            <a:off x="9236764" y="584390"/>
            <a:ext cx="2809462" cy="335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t>للرموز</a:t>
            </a:r>
            <a:endParaRPr lang="en-US" b="1" dirty="0"/>
          </a:p>
        </p:txBody>
      </p:sp>
      <p:cxnSp>
        <p:nvCxnSpPr>
          <p:cNvPr id="7" name="Straight Connector 6"/>
          <p:cNvCxnSpPr/>
          <p:nvPr/>
        </p:nvCxnSpPr>
        <p:spPr>
          <a:xfrm>
            <a:off x="7165901" y="919730"/>
            <a:ext cx="26504" cy="478403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687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1.PNG"/>
          <p:cNvSpPr>
            <a:spLocks noChangeAspect="1" noChangeArrowheads="1"/>
          </p:cNvSpPr>
          <p:nvPr/>
        </p:nvSpPr>
        <p:spPr bwMode="auto">
          <a:xfrm>
            <a:off x="5943599" y="327991"/>
            <a:ext cx="3253409" cy="3253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266" y="0"/>
            <a:ext cx="11363734" cy="6308035"/>
          </a:xfrm>
          <a:prstGeom prst="rect">
            <a:avLst/>
          </a:prstGeom>
        </p:spPr>
      </p:pic>
      <p:sp>
        <p:nvSpPr>
          <p:cNvPr id="5" name="Rectangle 4"/>
          <p:cNvSpPr/>
          <p:nvPr/>
        </p:nvSpPr>
        <p:spPr>
          <a:xfrm rot="16200000">
            <a:off x="-2216446" y="3075057"/>
            <a:ext cx="5381538"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Summary from 434 team</a:t>
            </a:r>
          </a:p>
        </p:txBody>
      </p:sp>
      <p:sp>
        <p:nvSpPr>
          <p:cNvPr id="6" name="Rectangle: Rounded Corners 5"/>
          <p:cNvSpPr/>
          <p:nvPr/>
        </p:nvSpPr>
        <p:spPr>
          <a:xfrm>
            <a:off x="-26504" y="6282168"/>
            <a:ext cx="5989983" cy="571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Online quiz: </a:t>
            </a:r>
          </a:p>
        </p:txBody>
      </p:sp>
      <p:sp>
        <p:nvSpPr>
          <p:cNvPr id="12" name="Rectangle 2"/>
          <p:cNvSpPr>
            <a:spLocks noChangeArrowheads="1"/>
          </p:cNvSpPr>
          <p:nvPr/>
        </p:nvSpPr>
        <p:spPr bwMode="auto">
          <a:xfrm>
            <a:off x="1382853" y="6404664"/>
            <a:ext cx="7138296" cy="430887"/>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D85F7F"/>
                </a:solidFill>
                <a:effectLst/>
                <a:latin typeface="Arial" panose="020B0604020202020204" pitchFamily="34" charset="0"/>
                <a:cs typeface="Arial" panose="020B0604020202020204" pitchFamily="34" charset="0"/>
                <a:hlinkClick r:id="rId3"/>
              </a:rPr>
              <a:t>https://www.onlineexambuilder.com/microbiology-l7/exam-106264</a:t>
            </a:r>
            <a:r>
              <a:rPr kumimoji="0" lang="en-US" altLang="en-US" sz="2800" b="0" i="0" u="none" strike="noStrike" cap="none" normalizeH="0" baseline="0" dirty="0">
                <a:ln>
                  <a:noFill/>
                </a:ln>
                <a:solidFill>
                  <a:schemeClr val="tx1"/>
                </a:solidFill>
                <a:effectLst/>
              </a:rPr>
              <a:t> </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246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1999" y="-154184"/>
            <a:ext cx="1130438"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quiz</a:t>
            </a:r>
            <a:endParaRPr lang="en-US" sz="5400" dirty="0">
              <a:ln w="0"/>
              <a:effectLst>
                <a:outerShdw blurRad="38100" dist="19050" dir="2700000" algn="tl" rotWithShape="0">
                  <a:schemeClr val="dk1">
                    <a:alpha val="40000"/>
                  </a:schemeClr>
                </a:outerShdw>
              </a:effectLst>
            </a:endParaRPr>
          </a:p>
        </p:txBody>
      </p:sp>
      <p:sp>
        <p:nvSpPr>
          <p:cNvPr id="2" name="Rectangle 1"/>
          <p:cNvSpPr/>
          <p:nvPr/>
        </p:nvSpPr>
        <p:spPr>
          <a:xfrm>
            <a:off x="109329" y="450157"/>
            <a:ext cx="6225210" cy="3447098"/>
          </a:xfrm>
          <a:prstGeom prst="rect">
            <a:avLst/>
          </a:prstGeom>
        </p:spPr>
        <p:txBody>
          <a:bodyPr wrap="square">
            <a:spAutoFit/>
          </a:bodyPr>
          <a:lstStyle/>
          <a:p>
            <a:r>
              <a:rPr lang="en-US" sz="1600" b="1" dirty="0">
                <a:solidFill>
                  <a:schemeClr val="accent2"/>
                </a:solidFill>
              </a:rPr>
              <a:t>1-which of the following is related to viral disease at host level ?</a:t>
            </a:r>
          </a:p>
          <a:p>
            <a:r>
              <a:rPr lang="en-US" sz="1400" dirty="0"/>
              <a:t>a-mechanisms of the disease</a:t>
            </a:r>
          </a:p>
          <a:p>
            <a:r>
              <a:rPr lang="en-US" sz="1400" dirty="0"/>
              <a:t>b-</a:t>
            </a:r>
            <a:r>
              <a:rPr lang="en-US" sz="1400" dirty="0" err="1"/>
              <a:t>cytopthogenesis</a:t>
            </a:r>
            <a:endParaRPr lang="en-US" sz="1400" dirty="0"/>
          </a:p>
          <a:p>
            <a:r>
              <a:rPr lang="en-US" sz="1400" dirty="0"/>
              <a:t>c-viremia</a:t>
            </a:r>
            <a:endParaRPr lang="en-US" sz="1600" dirty="0"/>
          </a:p>
          <a:p>
            <a:r>
              <a:rPr lang="en-US" sz="1600" b="1" dirty="0">
                <a:solidFill>
                  <a:schemeClr val="accent2"/>
                </a:solidFill>
              </a:rPr>
              <a:t>2-which of the following types viruses don’t complete their cycles ?</a:t>
            </a:r>
          </a:p>
          <a:p>
            <a:r>
              <a:rPr lang="en-US" sz="1400" dirty="0"/>
              <a:t>a-Abortive</a:t>
            </a:r>
          </a:p>
          <a:p>
            <a:r>
              <a:rPr lang="en-US" sz="1400" dirty="0"/>
              <a:t>b- productive</a:t>
            </a:r>
          </a:p>
          <a:p>
            <a:r>
              <a:rPr lang="en-US" sz="1400" dirty="0"/>
              <a:t>c- non-productive</a:t>
            </a:r>
          </a:p>
          <a:p>
            <a:r>
              <a:rPr lang="en-US" sz="1400" dirty="0"/>
              <a:t>e-a and c</a:t>
            </a:r>
            <a:endParaRPr lang="en-US" sz="1600" dirty="0"/>
          </a:p>
          <a:p>
            <a:r>
              <a:rPr lang="en-US" sz="1600" b="1" dirty="0">
                <a:solidFill>
                  <a:schemeClr val="accent2"/>
                </a:solidFill>
              </a:rPr>
              <a:t>3-non-cytoletic infections cause noticeable Cytopathic effect</a:t>
            </a:r>
          </a:p>
          <a:p>
            <a:r>
              <a:rPr lang="en-US" sz="1400" dirty="0"/>
              <a:t>a-true</a:t>
            </a:r>
          </a:p>
          <a:p>
            <a:r>
              <a:rPr lang="en-US" sz="1400" dirty="0"/>
              <a:t>b-false</a:t>
            </a:r>
            <a:endParaRPr lang="en-US" sz="1600" dirty="0"/>
          </a:p>
          <a:p>
            <a:r>
              <a:rPr lang="en-US" sz="1600" b="1" dirty="0">
                <a:solidFill>
                  <a:schemeClr val="accent2"/>
                </a:solidFill>
              </a:rPr>
              <a:t>4-disease transmitted from by mother to newborn</a:t>
            </a:r>
          </a:p>
          <a:p>
            <a:r>
              <a:rPr lang="en-US" sz="1400" dirty="0"/>
              <a:t>a-horizontal transmission</a:t>
            </a:r>
          </a:p>
          <a:p>
            <a:r>
              <a:rPr lang="en-US" sz="1400" dirty="0"/>
              <a:t>b-vertical </a:t>
            </a:r>
            <a:r>
              <a:rPr lang="en-US" sz="1400" dirty="0" err="1"/>
              <a:t>transmissi</a:t>
            </a:r>
            <a:endParaRPr lang="en-US" sz="1400" dirty="0"/>
          </a:p>
        </p:txBody>
      </p:sp>
      <p:sp>
        <p:nvSpPr>
          <p:cNvPr id="3" name="Rectangle 2"/>
          <p:cNvSpPr/>
          <p:nvPr/>
        </p:nvSpPr>
        <p:spPr>
          <a:xfrm>
            <a:off x="6334539" y="566530"/>
            <a:ext cx="5857461" cy="2123658"/>
          </a:xfrm>
          <a:prstGeom prst="rect">
            <a:avLst/>
          </a:prstGeom>
        </p:spPr>
        <p:txBody>
          <a:bodyPr wrap="square">
            <a:spAutoFit/>
          </a:bodyPr>
          <a:lstStyle/>
          <a:p>
            <a:r>
              <a:rPr lang="en-US" sz="1600" b="1" dirty="0">
                <a:solidFill>
                  <a:schemeClr val="accent2"/>
                </a:solidFill>
              </a:rPr>
              <a:t>7- persistent infection develop into an early complication :</a:t>
            </a:r>
          </a:p>
          <a:p>
            <a:r>
              <a:rPr lang="en-US" sz="1400" dirty="0"/>
              <a:t>a-true </a:t>
            </a:r>
          </a:p>
          <a:p>
            <a:r>
              <a:rPr lang="en-US" sz="1400" dirty="0"/>
              <a:t>b-false</a:t>
            </a:r>
          </a:p>
          <a:p>
            <a:r>
              <a:rPr lang="en-US" sz="1600" b="1" dirty="0">
                <a:solidFill>
                  <a:schemeClr val="accent2"/>
                </a:solidFill>
              </a:rPr>
              <a:t>8- The signs &amp; symptoms of viral diseases are the result of Cell killing:</a:t>
            </a:r>
          </a:p>
          <a:p>
            <a:r>
              <a:rPr lang="en-US" sz="1400" dirty="0"/>
              <a:t>a-incubation period</a:t>
            </a:r>
          </a:p>
          <a:p>
            <a:r>
              <a:rPr lang="en-US" sz="1400" dirty="0"/>
              <a:t>b- Prodromal period</a:t>
            </a:r>
          </a:p>
          <a:p>
            <a:r>
              <a:rPr lang="en-US" sz="1400" dirty="0"/>
              <a:t>c- The specific- illness period</a:t>
            </a:r>
          </a:p>
          <a:p>
            <a:r>
              <a:rPr lang="en-US" sz="1400" dirty="0"/>
              <a:t>d- The recovery period</a:t>
            </a:r>
          </a:p>
        </p:txBody>
      </p:sp>
      <p:sp>
        <p:nvSpPr>
          <p:cNvPr id="6" name="Rectangle 5"/>
          <p:cNvSpPr/>
          <p:nvPr/>
        </p:nvSpPr>
        <p:spPr>
          <a:xfrm>
            <a:off x="6334539" y="2591118"/>
            <a:ext cx="5857461" cy="3539430"/>
          </a:xfrm>
          <a:prstGeom prst="rect">
            <a:avLst/>
          </a:prstGeom>
        </p:spPr>
        <p:txBody>
          <a:bodyPr wrap="square">
            <a:spAutoFit/>
          </a:bodyPr>
          <a:lstStyle/>
          <a:p>
            <a:r>
              <a:rPr lang="en-US" sz="1600" b="1" dirty="0">
                <a:solidFill>
                  <a:schemeClr val="accent2"/>
                </a:solidFill>
              </a:rPr>
              <a:t>9.Which one is a type of infection at cellular level?</a:t>
            </a:r>
          </a:p>
          <a:p>
            <a:pPr marL="342900" indent="-342900">
              <a:buAutoNum type="alphaLcParenR"/>
            </a:pPr>
            <a:r>
              <a:rPr lang="en-US" sz="1600" dirty="0"/>
              <a:t>Abortive </a:t>
            </a:r>
            <a:endParaRPr lang="en-US" sz="1600" b="1" dirty="0">
              <a:solidFill>
                <a:schemeClr val="accent2"/>
              </a:solidFill>
            </a:endParaRPr>
          </a:p>
          <a:p>
            <a:pPr marL="342900" indent="-342900">
              <a:buAutoNum type="alphaLcParenR"/>
            </a:pPr>
            <a:r>
              <a:rPr lang="en-US" sz="1600" dirty="0"/>
              <a:t>b) Productive </a:t>
            </a:r>
          </a:p>
          <a:p>
            <a:pPr marL="342900" indent="-342900">
              <a:buAutoNum type="alphaLcParenR"/>
            </a:pPr>
            <a:r>
              <a:rPr lang="en-US" sz="1600" dirty="0"/>
              <a:t>c) Non-productive</a:t>
            </a:r>
          </a:p>
          <a:p>
            <a:pPr marL="342900" indent="-342900">
              <a:buAutoNum type="alphaLcParenR"/>
            </a:pPr>
            <a:r>
              <a:rPr lang="en-US" sz="1600" dirty="0"/>
              <a:t> d) All of the above</a:t>
            </a:r>
          </a:p>
          <a:p>
            <a:r>
              <a:rPr lang="en-US" sz="1600" b="1" dirty="0">
                <a:solidFill>
                  <a:schemeClr val="accent2"/>
                </a:solidFill>
              </a:rPr>
              <a:t>10.The number of stages of a typical viral infection is:</a:t>
            </a:r>
          </a:p>
          <a:p>
            <a:r>
              <a:rPr lang="en-US" sz="1600" dirty="0"/>
              <a:t>a) 6     b) 4     c) 3     d) 2</a:t>
            </a:r>
          </a:p>
          <a:p>
            <a:r>
              <a:rPr lang="en-US" sz="1600" b="1" dirty="0">
                <a:solidFill>
                  <a:schemeClr val="accent2"/>
                </a:solidFill>
              </a:rPr>
              <a:t>11.What is the most common viral infection at host level?</a:t>
            </a:r>
          </a:p>
          <a:p>
            <a:r>
              <a:rPr lang="en-US" sz="1600" dirty="0"/>
              <a:t>a) Asymptomatic infection   b) Acute infection   c) Persistent infection</a:t>
            </a:r>
          </a:p>
          <a:p>
            <a:r>
              <a:rPr lang="en-US" sz="1600" b="1" dirty="0">
                <a:solidFill>
                  <a:schemeClr val="accent2"/>
                </a:solidFill>
              </a:rPr>
              <a:t>12.Negri bodies is caused by:</a:t>
            </a:r>
          </a:p>
          <a:p>
            <a:r>
              <a:rPr lang="en-US" sz="1600" dirty="0"/>
              <a:t>a) Rabies Virus   b) Herpes Virus    c) Herpes </a:t>
            </a:r>
            <a:r>
              <a:rPr lang="en-US" sz="1600" dirty="0" err="1"/>
              <a:t>paramyxo</a:t>
            </a:r>
            <a:r>
              <a:rPr lang="en-US" sz="1600" dirty="0"/>
              <a:t> Virus</a:t>
            </a:r>
          </a:p>
          <a:p>
            <a:r>
              <a:rPr lang="en-US" sz="1600" b="1" dirty="0">
                <a:solidFill>
                  <a:schemeClr val="accent2"/>
                </a:solidFill>
              </a:rPr>
              <a:t>13.The duration of generalized “systemic” infection is usually life long:</a:t>
            </a:r>
          </a:p>
          <a:p>
            <a:r>
              <a:rPr lang="en-US" sz="1600" dirty="0"/>
              <a:t>a) T                     b) F</a:t>
            </a:r>
          </a:p>
        </p:txBody>
      </p:sp>
      <p:sp>
        <p:nvSpPr>
          <p:cNvPr id="7" name="Rectangle 6"/>
          <p:cNvSpPr/>
          <p:nvPr/>
        </p:nvSpPr>
        <p:spPr>
          <a:xfrm>
            <a:off x="34788" y="3887316"/>
            <a:ext cx="6096000" cy="2154436"/>
          </a:xfrm>
          <a:prstGeom prst="rect">
            <a:avLst/>
          </a:prstGeom>
        </p:spPr>
        <p:txBody>
          <a:bodyPr>
            <a:spAutoFit/>
          </a:bodyPr>
          <a:lstStyle/>
          <a:p>
            <a:r>
              <a:rPr lang="en-US" sz="1600" b="1" dirty="0">
                <a:solidFill>
                  <a:schemeClr val="accent2"/>
                </a:solidFill>
              </a:rPr>
              <a:t>5-when the virus is found in the blood (viremia) that means the infection is :</a:t>
            </a:r>
          </a:p>
          <a:p>
            <a:r>
              <a:rPr lang="en-US" sz="1600" dirty="0"/>
              <a:t> </a:t>
            </a:r>
            <a:r>
              <a:rPr lang="en-US" sz="1400" dirty="0"/>
              <a:t>a-local infection</a:t>
            </a:r>
          </a:p>
          <a:p>
            <a:r>
              <a:rPr lang="en-US" sz="1400" dirty="0"/>
              <a:t> b-metastatic</a:t>
            </a:r>
          </a:p>
          <a:p>
            <a:r>
              <a:rPr lang="en-US" sz="1400" dirty="0"/>
              <a:t> c-generalized or systemic</a:t>
            </a:r>
          </a:p>
          <a:p>
            <a:r>
              <a:rPr lang="en-US" sz="1600" b="1" dirty="0">
                <a:solidFill>
                  <a:schemeClr val="accent2"/>
                </a:solidFill>
              </a:rPr>
              <a:t>6- inhibition of the viral and the host cell mRNA translation is by :</a:t>
            </a:r>
          </a:p>
          <a:p>
            <a:r>
              <a:rPr lang="en-US" sz="1400" dirty="0"/>
              <a:t>a- α IFN </a:t>
            </a:r>
          </a:p>
          <a:p>
            <a:r>
              <a:rPr lang="en-US" sz="1400" dirty="0"/>
              <a:t>b- β IFN</a:t>
            </a:r>
          </a:p>
          <a:p>
            <a:r>
              <a:rPr lang="en-US" sz="1400" dirty="0"/>
              <a:t>c- γ IFN d- a and c e- a and b</a:t>
            </a:r>
          </a:p>
        </p:txBody>
      </p:sp>
      <p:sp>
        <p:nvSpPr>
          <p:cNvPr id="9" name="Rectangle 8"/>
          <p:cNvSpPr/>
          <p:nvPr/>
        </p:nvSpPr>
        <p:spPr>
          <a:xfrm rot="16200000">
            <a:off x="9129291" y="3795291"/>
            <a:ext cx="493107" cy="5632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pt-BR" dirty="0"/>
              <a:t>1)a       </a:t>
            </a:r>
          </a:p>
          <a:p>
            <a:r>
              <a:rPr lang="pt-BR" dirty="0"/>
              <a:t> 2)a      3)b       4)b </a:t>
            </a:r>
          </a:p>
          <a:p>
            <a:r>
              <a:rPr lang="pt-BR" dirty="0"/>
              <a:t>5)c </a:t>
            </a:r>
          </a:p>
          <a:p>
            <a:r>
              <a:rPr lang="pt-BR" dirty="0"/>
              <a:t>6)e</a:t>
            </a:r>
          </a:p>
          <a:p>
            <a:r>
              <a:rPr lang="pt-BR" dirty="0"/>
              <a:t>7)b </a:t>
            </a:r>
          </a:p>
          <a:p>
            <a:r>
              <a:rPr lang="pt-BR" dirty="0"/>
              <a:t>8)C</a:t>
            </a:r>
          </a:p>
          <a:p>
            <a:r>
              <a:rPr lang="pt-BR" dirty="0"/>
              <a:t> 9)D</a:t>
            </a:r>
          </a:p>
          <a:p>
            <a:r>
              <a:rPr lang="pt-BR" dirty="0"/>
              <a:t>10)B</a:t>
            </a:r>
          </a:p>
          <a:p>
            <a:r>
              <a:rPr lang="pt-BR" dirty="0"/>
              <a:t>11)A</a:t>
            </a:r>
          </a:p>
          <a:p>
            <a:r>
              <a:rPr lang="pt-BR" dirty="0"/>
              <a:t>12)A</a:t>
            </a:r>
          </a:p>
          <a:p>
            <a:r>
              <a:rPr lang="pt-BR" dirty="0"/>
              <a:t>13)a</a:t>
            </a:r>
            <a:endParaRPr lang="en-US" dirty="0"/>
          </a:p>
        </p:txBody>
      </p:sp>
    </p:spTree>
    <p:extLst>
      <p:ext uri="{BB962C8B-B14F-4D97-AF65-F5344CB8AC3E}">
        <p14:creationId xmlns:p14="http://schemas.microsoft.com/office/powerpoint/2010/main" val="95875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3915" y="2260721"/>
            <a:ext cx="6096000" cy="2277547"/>
          </a:xfrm>
          <a:prstGeom prst="rect">
            <a:avLst/>
          </a:prstGeom>
        </p:spPr>
        <p:txBody>
          <a:bodyPr>
            <a:spAutoFit/>
          </a:bodyPr>
          <a:lstStyle/>
          <a:p>
            <a:pPr algn="ctr"/>
            <a:r>
              <a:rPr lang="en-US" sz="2000" dirty="0">
                <a:ln w="10160">
                  <a:solidFill>
                    <a:schemeClr val="bg1"/>
                  </a:solidFill>
                  <a:prstDash val="solid"/>
                </a:ln>
                <a:solidFill>
                  <a:schemeClr val="bg1"/>
                </a:solidFill>
                <a:latin typeface="Arial" panose="020B0604020202020204" pitchFamily="34" charset="0"/>
                <a:cs typeface="Arial" panose="020B0604020202020204" pitchFamily="34" charset="0"/>
              </a:rPr>
              <a:t>436microbiologyteam@gmail.com</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sz="4000" b="1" dirty="0">
                <a:solidFill>
                  <a:schemeClr val="accent5"/>
                </a:solidFill>
                <a:latin typeface="Arial" panose="020B0604020202020204" pitchFamily="34" charset="0"/>
                <a:cs typeface="Arial" panose="020B0604020202020204" pitchFamily="34" charset="0"/>
              </a:rPr>
              <a:t>Twitter :</a:t>
            </a:r>
          </a:p>
          <a:p>
            <a:pPr algn="ctr"/>
            <a:endParaRPr lang="en-US" dirty="0">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@microbio436</a:t>
            </a:r>
          </a:p>
        </p:txBody>
      </p:sp>
      <p:sp>
        <p:nvSpPr>
          <p:cNvPr id="6" name="Rectangle 5"/>
          <p:cNvSpPr/>
          <p:nvPr/>
        </p:nvSpPr>
        <p:spPr>
          <a:xfrm>
            <a:off x="592788" y="964960"/>
            <a:ext cx="2922595" cy="707886"/>
          </a:xfrm>
          <a:prstGeom prst="rect">
            <a:avLst/>
          </a:prstGeom>
        </p:spPr>
        <p:txBody>
          <a:bodyPr wrap="none">
            <a:spAutoFit/>
          </a:bodyPr>
          <a:lstStyle/>
          <a:p>
            <a:r>
              <a:rPr lang="en-US"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Contact us :</a:t>
            </a:r>
          </a:p>
        </p:txBody>
      </p:sp>
      <p:sp>
        <p:nvSpPr>
          <p:cNvPr id="7" name="Rectangle 6"/>
          <p:cNvSpPr/>
          <p:nvPr/>
        </p:nvSpPr>
        <p:spPr>
          <a:xfrm>
            <a:off x="4359966" y="2260721"/>
            <a:ext cx="3869634" cy="2677656"/>
          </a:xfrm>
          <a:prstGeom prst="rect">
            <a:avLst/>
          </a:prstGeom>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Waleed </a:t>
            </a:r>
            <a:r>
              <a:rPr lang="en-US" sz="2800" dirty="0" err="1">
                <a:latin typeface="Arial" panose="020B0604020202020204" pitchFamily="34" charset="0"/>
                <a:cs typeface="Arial" panose="020B0604020202020204" pitchFamily="34" charset="0"/>
              </a:rPr>
              <a:t>Aljamal</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Ibrahim </a:t>
            </a:r>
            <a:r>
              <a:rPr lang="en-US" sz="2800" dirty="0" err="1">
                <a:latin typeface="Arial" panose="020B0604020202020204" pitchFamily="34" charset="0"/>
                <a:cs typeface="Arial" panose="020B0604020202020204" pitchFamily="34" charset="0"/>
              </a:rPr>
              <a:t>Fetyani</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Meshal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Eiaidi</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Khalid </a:t>
            </a:r>
            <a:r>
              <a:rPr lang="en-US" sz="2800" dirty="0" err="1">
                <a:latin typeface="Arial" panose="020B0604020202020204" pitchFamily="34" charset="0"/>
                <a:cs typeface="Arial" panose="020B0604020202020204" pitchFamily="34" charset="0"/>
              </a:rPr>
              <a:t>Alhusainan</a:t>
            </a:r>
            <a:r>
              <a:rPr lang="en-US" sz="28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Hussam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Alkhathlan</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Faisal </a:t>
            </a:r>
            <a:r>
              <a:rPr lang="en-US" sz="2800" dirty="0" err="1">
                <a:latin typeface="Arial" panose="020B0604020202020204" pitchFamily="34" charset="0"/>
                <a:cs typeface="Arial" panose="020B0604020202020204" pitchFamily="34" charset="0"/>
              </a:rPr>
              <a:t>Alqumaizi</a:t>
            </a:r>
            <a:endParaRPr lang="en-US" sz="2800" dirty="0">
              <a:latin typeface="Arial" panose="020B0604020202020204" pitchFamily="34" charset="0"/>
              <a:cs typeface="Arial" panose="020B0604020202020204" pitchFamily="34" charset="0"/>
            </a:endParaRPr>
          </a:p>
        </p:txBody>
      </p:sp>
      <p:sp>
        <p:nvSpPr>
          <p:cNvPr id="8" name="Rectangle 7"/>
          <p:cNvSpPr/>
          <p:nvPr/>
        </p:nvSpPr>
        <p:spPr>
          <a:xfrm>
            <a:off x="8375770" y="2260721"/>
            <a:ext cx="6096000" cy="3539430"/>
          </a:xfrm>
          <a:prstGeom prst="rect">
            <a:avLst/>
          </a:prstGeom>
        </p:spPr>
        <p:txBody>
          <a:bodyPr>
            <a:spAutoFit/>
          </a:bodyPr>
          <a:lstStyle/>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Shrooq</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Alsomali</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Hanin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Bashaikh</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Jawaher </a:t>
            </a:r>
            <a:r>
              <a:rPr lang="en-US" sz="2800" dirty="0" err="1">
                <a:latin typeface="Arial" panose="020B0604020202020204" pitchFamily="34" charset="0"/>
                <a:cs typeface="Arial" panose="020B0604020202020204" pitchFamily="34" charset="0"/>
              </a:rPr>
              <a:t>Alkhayyal</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Reem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Alshathri</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Rawan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Alqahtani</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Ohoud</a:t>
            </a:r>
            <a:r>
              <a:rPr lang="en-US" sz="2800" dirty="0">
                <a:latin typeface="Arial" panose="020B0604020202020204" pitchFamily="34" charset="0"/>
                <a:cs typeface="Arial" panose="020B0604020202020204" pitchFamily="34" charset="0"/>
              </a:rPr>
              <a:t> Abdullah</a:t>
            </a:r>
          </a:p>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Ghadah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Almazrou</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Lama Al-</a:t>
            </a:r>
            <a:r>
              <a:rPr lang="en-US" sz="2800" dirty="0" err="1">
                <a:latin typeface="Arial" panose="020B0604020202020204" pitchFamily="34" charset="0"/>
                <a:cs typeface="Arial" panose="020B0604020202020204" pitchFamily="34" charset="0"/>
              </a:rPr>
              <a:t>musallm</a:t>
            </a:r>
            <a:endParaRPr lang="en-US" sz="2800" dirty="0">
              <a:latin typeface="Arial" panose="020B0604020202020204" pitchFamily="34" charset="0"/>
              <a:cs typeface="Arial" panose="020B0604020202020204" pitchFamily="34" charset="0"/>
            </a:endParaRPr>
          </a:p>
        </p:txBody>
      </p:sp>
      <p:sp>
        <p:nvSpPr>
          <p:cNvPr id="10" name="Rectangle 9"/>
          <p:cNvSpPr/>
          <p:nvPr/>
        </p:nvSpPr>
        <p:spPr>
          <a:xfrm>
            <a:off x="4359966" y="1341269"/>
            <a:ext cx="2479140" cy="584775"/>
          </a:xfrm>
          <a:prstGeom prst="rect">
            <a:avLst/>
          </a:prstGeom>
        </p:spPr>
        <p:txBody>
          <a:bodyPr wrap="none">
            <a:spAutoFit/>
          </a:bodyPr>
          <a:lstStyle/>
          <a:p>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TEAM :</a:t>
            </a:r>
          </a:p>
        </p:txBody>
      </p:sp>
      <p:sp>
        <p:nvSpPr>
          <p:cNvPr id="11" name="Rectangle 10"/>
          <p:cNvSpPr/>
          <p:nvPr/>
        </p:nvSpPr>
        <p:spPr>
          <a:xfrm>
            <a:off x="8375770" y="1380457"/>
            <a:ext cx="2479140" cy="584775"/>
          </a:xfrm>
          <a:prstGeom prst="rect">
            <a:avLst/>
          </a:prstGeom>
        </p:spPr>
        <p:txBody>
          <a:bodyPr wrap="none">
            <a:spAutoFit/>
          </a:bodyPr>
          <a:lstStyle/>
          <a:p>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TEAM :</a:t>
            </a:r>
          </a:p>
        </p:txBody>
      </p:sp>
      <p:sp>
        <p:nvSpPr>
          <p:cNvPr id="2" name="Rectangle 1"/>
          <p:cNvSpPr/>
          <p:nvPr/>
        </p:nvSpPr>
        <p:spPr>
          <a:xfrm>
            <a:off x="5102085" y="-62216"/>
            <a:ext cx="4556735" cy="1107996"/>
          </a:xfrm>
          <a:prstGeom prst="rect">
            <a:avLst/>
          </a:prstGeom>
          <a:noFill/>
        </p:spPr>
        <p:txBody>
          <a:bodyPr wrap="squar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TEAM 436</a:t>
            </a:r>
          </a:p>
        </p:txBody>
      </p:sp>
    </p:spTree>
    <p:extLst>
      <p:ext uri="{BB962C8B-B14F-4D97-AF65-F5344CB8AC3E}">
        <p14:creationId xmlns:p14="http://schemas.microsoft.com/office/powerpoint/2010/main" val="90239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0507525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20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8267057"/>
              </p:ext>
            </p:extLst>
          </p:nvPr>
        </p:nvGraphicFramePr>
        <p:xfrm>
          <a:off x="0" y="1"/>
          <a:ext cx="12192000" cy="6377218"/>
        </p:xfrm>
        <a:graphic>
          <a:graphicData uri="http://schemas.openxmlformats.org/drawingml/2006/table">
            <a:tbl>
              <a:tblPr firstRow="1" bandRow="1">
                <a:tableStyleId>{69CF1AB2-1976-4502-BF36-3FF5EA218861}</a:tableStyleId>
              </a:tblPr>
              <a:tblGrid>
                <a:gridCol w="1625599">
                  <a:extLst>
                    <a:ext uri="{9D8B030D-6E8A-4147-A177-3AD203B41FA5}">
                      <a16:colId xmlns:a16="http://schemas.microsoft.com/office/drawing/2014/main" val="20000"/>
                    </a:ext>
                  </a:extLst>
                </a:gridCol>
                <a:gridCol w="1727201">
                  <a:extLst>
                    <a:ext uri="{9D8B030D-6E8A-4147-A177-3AD203B41FA5}">
                      <a16:colId xmlns:a16="http://schemas.microsoft.com/office/drawing/2014/main" val="20001"/>
                    </a:ext>
                  </a:extLst>
                </a:gridCol>
                <a:gridCol w="5080000">
                  <a:extLst>
                    <a:ext uri="{9D8B030D-6E8A-4147-A177-3AD203B41FA5}">
                      <a16:colId xmlns:a16="http://schemas.microsoft.com/office/drawing/2014/main" val="20002"/>
                    </a:ext>
                  </a:extLst>
                </a:gridCol>
                <a:gridCol w="3759200">
                  <a:extLst>
                    <a:ext uri="{9D8B030D-6E8A-4147-A177-3AD203B41FA5}">
                      <a16:colId xmlns:a16="http://schemas.microsoft.com/office/drawing/2014/main" val="20003"/>
                    </a:ext>
                  </a:extLst>
                </a:gridCol>
              </a:tblGrid>
              <a:tr h="345764">
                <a:tc gridSpan="4">
                  <a:txBody>
                    <a:bodyPr/>
                    <a:lstStyle/>
                    <a:p>
                      <a:pPr algn="ctr"/>
                      <a:r>
                        <a:rPr lang="en-US" sz="1800" dirty="0"/>
                        <a:t>Cytopathogenesis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45764">
                <a:tc>
                  <a:txBody>
                    <a:bodyPr/>
                    <a:lstStyle/>
                    <a:p>
                      <a:r>
                        <a:rPr lang="en-US" sz="1800" b="1" dirty="0">
                          <a:solidFill>
                            <a:schemeClr val="bg1"/>
                          </a:solidFill>
                        </a:rPr>
                        <a:t>Infection</a:t>
                      </a:r>
                      <a:r>
                        <a:rPr lang="en-US" b="1" dirty="0">
                          <a:solidFill>
                            <a:schemeClr val="bg1"/>
                          </a:solidFill>
                        </a:rPr>
                        <a:t> </a:t>
                      </a:r>
                    </a:p>
                  </a:txBody>
                  <a:tcPr>
                    <a:solidFill>
                      <a:schemeClr val="accent1"/>
                    </a:solidFill>
                  </a:tcPr>
                </a:tc>
                <a:tc>
                  <a:txBody>
                    <a:bodyPr/>
                    <a:lstStyle/>
                    <a:p>
                      <a:r>
                        <a:rPr lang="en-US" b="1" dirty="0">
                          <a:solidFill>
                            <a:schemeClr val="bg1"/>
                          </a:solidFill>
                        </a:rPr>
                        <a:t>Types ,Ex</a:t>
                      </a:r>
                    </a:p>
                  </a:txBody>
                  <a:tcPr>
                    <a:solidFill>
                      <a:schemeClr val="accent1"/>
                    </a:solidFill>
                  </a:tcPr>
                </a:tc>
                <a:tc>
                  <a:txBody>
                    <a:bodyPr/>
                    <a:lstStyle/>
                    <a:p>
                      <a:r>
                        <a:rPr lang="en-US" b="1" dirty="0">
                          <a:solidFill>
                            <a:schemeClr val="bg1"/>
                          </a:solidFill>
                        </a:rPr>
                        <a:t>Cause </a:t>
                      </a:r>
                    </a:p>
                  </a:txBody>
                  <a:tcPr>
                    <a:solidFill>
                      <a:schemeClr val="accent1"/>
                    </a:solidFill>
                  </a:tcPr>
                </a:tc>
                <a:tc>
                  <a:txBody>
                    <a:bodyPr/>
                    <a:lstStyle/>
                    <a:p>
                      <a:r>
                        <a:rPr lang="en-US" b="1" dirty="0">
                          <a:solidFill>
                            <a:schemeClr val="bg1"/>
                          </a:solidFill>
                        </a:rPr>
                        <a:t>Result</a:t>
                      </a:r>
                    </a:p>
                  </a:txBody>
                  <a:tcPr>
                    <a:solidFill>
                      <a:schemeClr val="accent1"/>
                    </a:solidFill>
                  </a:tcPr>
                </a:tc>
                <a:extLst>
                  <a:ext uri="{0D108BD9-81ED-4DB2-BD59-A6C34878D82A}">
                    <a16:rowId xmlns:a16="http://schemas.microsoft.com/office/drawing/2014/main" val="10001"/>
                  </a:ext>
                </a:extLst>
              </a:tr>
              <a:tr h="777969">
                <a:tc>
                  <a:txBody>
                    <a:bodyPr/>
                    <a:lstStyle/>
                    <a:p>
                      <a:r>
                        <a:rPr lang="en-US" sz="1600" b="1" dirty="0"/>
                        <a:t>Abortive Infections</a:t>
                      </a:r>
                    </a:p>
                  </a:txBody>
                  <a:tcPr/>
                </a:tc>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-Mutation.  -Defective interfering particles.  -The action of IFNs (Interferons) </a:t>
                      </a:r>
                    </a:p>
                    <a:p>
                      <a:endParaRPr lang="en-US" sz="1600" dirty="0"/>
                    </a:p>
                  </a:txBody>
                  <a:tcPr/>
                </a:tc>
                <a:tc>
                  <a:txBody>
                    <a:bodyPr/>
                    <a:lstStyle/>
                    <a:p>
                      <a:r>
                        <a:rPr lang="en-US" sz="1600" dirty="0"/>
                        <a:t>Viruses don’t complete the replication cycle </a:t>
                      </a:r>
                    </a:p>
                  </a:txBody>
                  <a:tcPr/>
                </a:tc>
                <a:extLst>
                  <a:ext uri="{0D108BD9-81ED-4DB2-BD59-A6C34878D82A}">
                    <a16:rowId xmlns:a16="http://schemas.microsoft.com/office/drawing/2014/main" val="10002"/>
                  </a:ext>
                </a:extLst>
              </a:tr>
              <a:tr h="1238987">
                <a:tc rowSpan="2">
                  <a:txBody>
                    <a:bodyPr/>
                    <a:lstStyle/>
                    <a:p>
                      <a:r>
                        <a:rPr lang="en-US" sz="1800" b="1" dirty="0"/>
                        <a:t>Productive infection</a:t>
                      </a:r>
                      <a:endParaRPr lang="en-US" b="1" dirty="0"/>
                    </a:p>
                  </a:txBody>
                  <a:tcPr>
                    <a:solidFill>
                      <a:schemeClr val="accent1">
                        <a:lumMod val="40000"/>
                        <a:lumOff val="60000"/>
                      </a:schemeClr>
                    </a:solidFill>
                  </a:tcPr>
                </a:tc>
                <a:tc>
                  <a:txBody>
                    <a:bodyPr/>
                    <a:lstStyle/>
                    <a:p>
                      <a:r>
                        <a:rPr lang="en-US" sz="1600" b="1" dirty="0"/>
                        <a:t>Cytolytic Infections:</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-Viruses replicate &amp; produce progeny.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-Inhibition of cellular protein &amp; NA synthesis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Cell death &amp; Cytopathic effects [CPE]</a:t>
                      </a:r>
                    </a:p>
                    <a:p>
                      <a:endParaRPr lang="en-US" sz="1600" dirty="0"/>
                    </a:p>
                  </a:txBody>
                  <a:tcPr>
                    <a:solidFill>
                      <a:schemeClr val="accent1">
                        <a:lumMod val="40000"/>
                        <a:lumOff val="60000"/>
                      </a:schemeClr>
                    </a:solidFill>
                  </a:tcPr>
                </a:tc>
                <a:extLst>
                  <a:ext uri="{0D108BD9-81ED-4DB2-BD59-A6C34878D82A}">
                    <a16:rowId xmlns:a16="http://schemas.microsoft.com/office/drawing/2014/main" val="10003"/>
                  </a:ext>
                </a:extLst>
              </a:tr>
              <a:tr h="1206311">
                <a:tc vMerge="1">
                  <a:txBody>
                    <a:bodyPr/>
                    <a:lstStyle/>
                    <a:p>
                      <a:endParaRPr lang="en-US" dirty="0"/>
                    </a:p>
                  </a:txBody>
                  <a:tcPr/>
                </a:tc>
                <a:tc>
                  <a:txBody>
                    <a:bodyPr/>
                    <a:lstStyle/>
                    <a:p>
                      <a:r>
                        <a:rPr lang="en-US" sz="1600" b="1" dirty="0"/>
                        <a:t>Non- Cytolytic infection </a:t>
                      </a:r>
                      <a:r>
                        <a:rPr lang="en-US" sz="1200" b="1" dirty="0"/>
                        <a:t>(</a:t>
                      </a:r>
                      <a:r>
                        <a:rPr lang="en-US" altLang="en-US" sz="1600" b="1" kern="1200" dirty="0" err="1">
                          <a:solidFill>
                            <a:schemeClr val="accent6">
                              <a:lumMod val="50000"/>
                            </a:schemeClr>
                          </a:solidFill>
                          <a:latin typeface="+mn-lt"/>
                          <a:ea typeface="+mn-ea"/>
                          <a:cs typeface="+mn-cs"/>
                        </a:rPr>
                        <a:t>P</a:t>
                      </a:r>
                      <a:r>
                        <a:rPr lang="en-US" altLang="en-US" sz="1200" b="1" dirty="0" err="1">
                          <a:effectLst/>
                        </a:rPr>
                        <a:t>ersistan</a:t>
                      </a:r>
                      <a:r>
                        <a:rPr lang="en-US" altLang="en-US" sz="1600" b="1" kern="1200" dirty="0" err="1">
                          <a:solidFill>
                            <a:schemeClr val="accent6">
                              <a:lumMod val="50000"/>
                            </a:schemeClr>
                          </a:solidFill>
                          <a:latin typeface="+mn-lt"/>
                          <a:ea typeface="+mn-ea"/>
                          <a:cs typeface="+mn-cs"/>
                        </a:rPr>
                        <a:t>t</a:t>
                      </a:r>
                      <a:r>
                        <a:rPr lang="en-US" altLang="en-US" sz="1200" b="1" dirty="0">
                          <a:effectLst/>
                        </a:rPr>
                        <a:t>)</a:t>
                      </a:r>
                      <a:endParaRPr lang="en-US" sz="1600" b="1" dirty="0">
                        <a:solidFill>
                          <a:schemeClr val="tx1"/>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-Viruses replicate &amp; produce progeny. (enveloped</a:t>
                      </a:r>
                      <a:r>
                        <a:rPr lang="en-US" sz="1600" baseline="0" dirty="0"/>
                        <a:t> viruses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-Identified by </a:t>
                      </a:r>
                      <a:r>
                        <a:rPr lang="en-US" sz="1600" kern="1200" baseline="0" dirty="0" err="1"/>
                        <a:t>hemadsorption</a:t>
                      </a:r>
                      <a:r>
                        <a:rPr lang="en-US" sz="1600" kern="1200" baseline="0" dirty="0"/>
                        <a:t> &amp; direct IF</a:t>
                      </a:r>
                      <a:r>
                        <a:rPr lang="en-US" sz="1600"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Vs released by cell budding &amp; little or no CPE.</a:t>
                      </a:r>
                    </a:p>
                    <a:p>
                      <a:endParaRPr lang="en-US" sz="1600" dirty="0"/>
                    </a:p>
                  </a:txBody>
                  <a:tcPr>
                    <a:solidFill>
                      <a:schemeClr val="accent1">
                        <a:lumMod val="40000"/>
                        <a:lumOff val="60000"/>
                      </a:schemeClr>
                    </a:solidFill>
                  </a:tcPr>
                </a:tc>
                <a:extLst>
                  <a:ext uri="{0D108BD9-81ED-4DB2-BD59-A6C34878D82A}">
                    <a16:rowId xmlns:a16="http://schemas.microsoft.com/office/drawing/2014/main" val="10004"/>
                  </a:ext>
                </a:extLst>
              </a:tr>
              <a:tr h="123898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Non- productive infection: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a:txBody>
                  <a:tcPr>
                    <a:solidFill>
                      <a:schemeClr val="accent2">
                        <a:lumMod val="40000"/>
                        <a:lumOff val="60000"/>
                      </a:schemeClr>
                    </a:solidFill>
                  </a:tcPr>
                </a:tc>
                <a:tc>
                  <a:txBody>
                    <a:bodyPr/>
                    <a:lstStyle/>
                    <a:p>
                      <a:r>
                        <a:rPr lang="en-US" sz="1600" b="1" dirty="0"/>
                        <a:t>Latent infection  (</a:t>
                      </a:r>
                      <a:r>
                        <a:rPr lang="en-US" sz="1600" b="1" dirty="0" err="1">
                          <a:solidFill>
                            <a:schemeClr val="accent6">
                              <a:lumMod val="50000"/>
                            </a:schemeClr>
                          </a:solidFill>
                        </a:rPr>
                        <a:t>p</a:t>
                      </a:r>
                      <a:r>
                        <a:rPr lang="en-US" sz="1200" b="1" dirty="0" err="1">
                          <a:solidFill>
                            <a:schemeClr val="accent6">
                              <a:lumMod val="50000"/>
                            </a:schemeClr>
                          </a:solidFill>
                        </a:rPr>
                        <a:t>t</a:t>
                      </a:r>
                      <a:r>
                        <a:rPr lang="en-US" sz="1600" b="1" dirty="0"/>
                        <a:t>)</a:t>
                      </a:r>
                    </a:p>
                  </a:txBody>
                  <a:tcPr>
                    <a:solidFill>
                      <a:schemeClr val="accent2">
                        <a:lumMod val="40000"/>
                        <a:lumOff val="60000"/>
                      </a:schemeClr>
                    </a:solidFill>
                  </a:tcPr>
                </a:tc>
                <a:tc>
                  <a:txBody>
                    <a:bodyPr/>
                    <a:lstStyle/>
                    <a:p>
                      <a:pPr marL="0" indent="0">
                        <a:buNone/>
                      </a:pPr>
                      <a:r>
                        <a:rPr lang="en-US" sz="1600" dirty="0"/>
                        <a:t>-Vs infect cells that restrict or lack the machinery for transcribing viral genes.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t>
                      </a:r>
                      <a:r>
                        <a:rPr lang="en-US" sz="1600" dirty="0">
                          <a:effectLst/>
                        </a:rPr>
                        <a:t>The cell retains its normal properties</a:t>
                      </a:r>
                    </a:p>
                    <a:p>
                      <a:pPr marL="0" indent="0">
                        <a:buNone/>
                      </a:pPr>
                      <a:endParaRPr lang="en-US" sz="1600" dirty="0"/>
                    </a:p>
                    <a:p>
                      <a:endParaRPr lang="en-US" sz="1600"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-Viral genome is found either integrated into cell DNA or as a circular episome or both. </a:t>
                      </a:r>
                    </a:p>
                    <a:p>
                      <a:endParaRPr lang="en-US" sz="1600" dirty="0"/>
                    </a:p>
                  </a:txBody>
                  <a:tcPr>
                    <a:solidFill>
                      <a:schemeClr val="accent2">
                        <a:lumMod val="40000"/>
                        <a:lumOff val="60000"/>
                      </a:schemeClr>
                    </a:solidFill>
                  </a:tcPr>
                </a:tc>
                <a:extLst>
                  <a:ext uri="{0D108BD9-81ED-4DB2-BD59-A6C34878D82A}">
                    <a16:rowId xmlns:a16="http://schemas.microsoft.com/office/drawing/2014/main" val="10005"/>
                  </a:ext>
                </a:extLst>
              </a:tr>
              <a:tr h="1008478">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Transformation (</a:t>
                      </a:r>
                      <a:r>
                        <a:rPr lang="en-US" sz="1600" b="1" kern="1200" dirty="0" err="1">
                          <a:solidFill>
                            <a:schemeClr val="accent6">
                              <a:lumMod val="50000"/>
                            </a:schemeClr>
                          </a:solidFill>
                          <a:latin typeface="+mn-lt"/>
                          <a:ea typeface="+mn-ea"/>
                          <a:cs typeface="+mn-cs"/>
                        </a:rPr>
                        <a:t>pt</a:t>
                      </a:r>
                      <a:r>
                        <a:rPr lang="en-US" sz="1600" b="1" dirty="0"/>
                        <a:t>)</a:t>
                      </a:r>
                    </a:p>
                    <a:p>
                      <a:endParaRPr lang="en-US" sz="1600" b="1"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Vs infect cells that restrict or lack the machinery for transcribing viral genes.</a:t>
                      </a:r>
                    </a:p>
                    <a:p>
                      <a:endParaRPr lang="en-US" sz="1600"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-Viral genome is found either integrated into cell DNA or as a circular episome or both. </a:t>
                      </a:r>
                    </a:p>
                    <a:p>
                      <a:endParaRPr lang="en-US" sz="1600" dirty="0"/>
                    </a:p>
                  </a:txBody>
                  <a:tcP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
        <p:nvSpPr>
          <p:cNvPr id="2" name="TextBox 1"/>
          <p:cNvSpPr txBox="1"/>
          <p:nvPr/>
        </p:nvSpPr>
        <p:spPr>
          <a:xfrm>
            <a:off x="2478156" y="3299791"/>
            <a:ext cx="1417983" cy="584775"/>
          </a:xfrm>
          <a:prstGeom prst="rect">
            <a:avLst/>
          </a:prstGeom>
          <a:noFill/>
        </p:spPr>
        <p:txBody>
          <a:bodyPr wrap="square" rtlCol="0">
            <a:spAutoFit/>
          </a:bodyPr>
          <a:lstStyle/>
          <a:p>
            <a:r>
              <a:rPr lang="en-US" sz="1600" dirty="0"/>
              <a:t>= </a:t>
            </a:r>
            <a:r>
              <a:rPr lang="ar-SA" sz="1600" dirty="0"/>
              <a:t>فيروس ماكث في الجسم</a:t>
            </a:r>
            <a:endParaRPr lang="en-US" sz="1600" dirty="0"/>
          </a:p>
        </p:txBody>
      </p:sp>
      <p:sp>
        <p:nvSpPr>
          <p:cNvPr id="3" name="TextBox 2"/>
          <p:cNvSpPr txBox="1"/>
          <p:nvPr/>
        </p:nvSpPr>
        <p:spPr>
          <a:xfrm>
            <a:off x="-212035" y="2226366"/>
            <a:ext cx="1987826" cy="338554"/>
          </a:xfrm>
          <a:prstGeom prst="rect">
            <a:avLst/>
          </a:prstGeom>
          <a:noFill/>
        </p:spPr>
        <p:txBody>
          <a:bodyPr wrap="square" rtlCol="0">
            <a:spAutoFit/>
          </a:bodyPr>
          <a:lstStyle/>
          <a:p>
            <a:pPr algn="ctr"/>
            <a:r>
              <a:rPr lang="ar-SA" sz="1600" b="1" dirty="0"/>
              <a:t>غالباً تظهر الأعراض</a:t>
            </a:r>
            <a:endParaRPr lang="en-US" sz="1600" b="1" dirty="0"/>
          </a:p>
        </p:txBody>
      </p:sp>
      <p:sp>
        <p:nvSpPr>
          <p:cNvPr id="4" name="Rectangle 3"/>
          <p:cNvSpPr/>
          <p:nvPr/>
        </p:nvSpPr>
        <p:spPr>
          <a:xfrm>
            <a:off x="0" y="5086386"/>
            <a:ext cx="1661032" cy="338554"/>
          </a:xfrm>
          <a:prstGeom prst="rect">
            <a:avLst/>
          </a:prstGeom>
        </p:spPr>
        <p:txBody>
          <a:bodyPr wrap="none">
            <a:spAutoFit/>
          </a:bodyPr>
          <a:lstStyle/>
          <a:p>
            <a:pPr algn="ctr"/>
            <a:r>
              <a:rPr lang="ar-SA" sz="1600" b="1" dirty="0"/>
              <a:t>غالباً تظهرلا الأعراض</a:t>
            </a:r>
            <a:endParaRPr lang="en-US" sz="1600" b="1" dirty="0"/>
          </a:p>
        </p:txBody>
      </p:sp>
    </p:spTree>
    <p:extLst>
      <p:ext uri="{BB962C8B-B14F-4D97-AF65-F5344CB8AC3E}">
        <p14:creationId xmlns:p14="http://schemas.microsoft.com/office/powerpoint/2010/main" val="336016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754069" y="3200400"/>
          <a:ext cx="69342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233" y="3348318"/>
            <a:ext cx="1989611" cy="122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81400" y="212467"/>
            <a:ext cx="4758226" cy="523220"/>
          </a:xfrm>
          <a:prstGeom prst="rect">
            <a:avLst/>
          </a:prstGeom>
        </p:spPr>
        <p:txBody>
          <a:bodyPr wrap="none">
            <a:spAutoFit/>
          </a:bodyPr>
          <a:lstStyle/>
          <a:p>
            <a:pPr algn="ctr"/>
            <a:r>
              <a:rPr lang="en-US" sz="2800" dirty="0">
                <a:ln w="0"/>
                <a:effectLst>
                  <a:outerShdw blurRad="38100" dist="19050" dir="2700000" algn="tl" rotWithShape="0">
                    <a:schemeClr val="dk1">
                      <a:alpha val="40000"/>
                    </a:schemeClr>
                  </a:outerShdw>
                </a:effectLst>
              </a:rPr>
              <a:t>Pathogenesis of viral infection:</a:t>
            </a:r>
          </a:p>
        </p:txBody>
      </p:sp>
      <p:sp>
        <p:nvSpPr>
          <p:cNvPr id="7" name="Rectangle 6"/>
          <p:cNvSpPr/>
          <p:nvPr/>
        </p:nvSpPr>
        <p:spPr>
          <a:xfrm>
            <a:off x="1617114" y="761480"/>
            <a:ext cx="9050887" cy="1415772"/>
          </a:xfrm>
          <a:prstGeom prst="rect">
            <a:avLst/>
          </a:prstGeom>
        </p:spPr>
        <p:txBody>
          <a:bodyPr wrap="square">
            <a:spAutoFit/>
          </a:bodyPr>
          <a:lstStyle/>
          <a:p>
            <a:pPr algn="ctr">
              <a:buFont typeface="Wingdings" panose="05000000000000000000" pitchFamily="2" charset="2"/>
              <a:buChar char="v"/>
            </a:pPr>
            <a:r>
              <a:rPr lang="en-US" sz="2400" b="1" dirty="0">
                <a:solidFill>
                  <a:schemeClr val="accent3"/>
                </a:solidFill>
              </a:rPr>
              <a:t>Viral disease at the cellular level:</a:t>
            </a:r>
          </a:p>
          <a:p>
            <a:pPr algn="ctr">
              <a:buFont typeface="Wingdings" panose="05000000000000000000" pitchFamily="2" charset="2"/>
              <a:buChar char="v"/>
            </a:pPr>
            <a:endParaRPr lang="en-US" sz="2400" b="1" dirty="0">
              <a:solidFill>
                <a:srgbClr val="0070C0"/>
              </a:solidFill>
            </a:endParaRPr>
          </a:p>
          <a:p>
            <a:endParaRPr lang="en-US" sz="1400" dirty="0"/>
          </a:p>
          <a:p>
            <a:pPr algn="ctr">
              <a:buFont typeface="+mj-lt"/>
              <a:buAutoNum type="arabicPeriod"/>
            </a:pPr>
            <a:r>
              <a:rPr lang="en-US" sz="2400" dirty="0">
                <a:solidFill>
                  <a:srgbClr val="FF0000"/>
                </a:solidFill>
              </a:rPr>
              <a:t>Cytopathogenesis: </a:t>
            </a:r>
            <a:r>
              <a:rPr lang="en-US" dirty="0"/>
              <a:t>(</a:t>
            </a:r>
            <a:r>
              <a:rPr lang="en-US" b="1" dirty="0"/>
              <a:t>The types of viral infections at cellular level):</a:t>
            </a:r>
          </a:p>
        </p:txBody>
      </p:sp>
      <p:cxnSp>
        <p:nvCxnSpPr>
          <p:cNvPr id="3" name="Straight Connector 2"/>
          <p:cNvCxnSpPr/>
          <p:nvPr/>
        </p:nvCxnSpPr>
        <p:spPr>
          <a:xfrm flipH="1">
            <a:off x="1524000" y="2177252"/>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78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03333551"/>
              </p:ext>
            </p:extLst>
          </p:nvPr>
        </p:nvGraphicFramePr>
        <p:xfrm>
          <a:off x="1485063" y="3324236"/>
          <a:ext cx="6805577"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1498209" y="1571735"/>
            <a:ext cx="5943600" cy="1200329"/>
          </a:xfrm>
          <a:prstGeom prst="rect">
            <a:avLst/>
          </a:prstGeom>
        </p:spPr>
        <p:txBody>
          <a:bodyPr wrap="square">
            <a:spAutoFit/>
          </a:bodyPr>
          <a:lstStyle/>
          <a:p>
            <a:pPr>
              <a:buFont typeface="Wingdings" panose="05000000000000000000" pitchFamily="2" charset="2"/>
              <a:buChar char="Ø"/>
            </a:pPr>
            <a:r>
              <a:rPr lang="en-US" sz="2400" b="1" dirty="0">
                <a:solidFill>
                  <a:srgbClr val="FF0000"/>
                </a:solidFill>
              </a:rPr>
              <a:t>Productive infection(Two types)</a:t>
            </a:r>
            <a:r>
              <a:rPr lang="en-US" sz="2400" dirty="0">
                <a:solidFill>
                  <a:srgbClr val="FF0000"/>
                </a:solidFill>
              </a:rPr>
              <a:t>:</a:t>
            </a:r>
          </a:p>
          <a:p>
            <a:pPr marL="342900" indent="-342900">
              <a:buFont typeface="Wingdings" panose="05000000000000000000" pitchFamily="2" charset="2"/>
              <a:buChar char="q"/>
            </a:pPr>
            <a:r>
              <a:rPr lang="en-US" sz="2400" dirty="0"/>
              <a:t>Cytolytic </a:t>
            </a:r>
          </a:p>
          <a:p>
            <a:pPr marL="342900" indent="-342900">
              <a:buFont typeface="Wingdings" panose="05000000000000000000" pitchFamily="2" charset="2"/>
              <a:buChar char="q"/>
            </a:pPr>
            <a:r>
              <a:rPr lang="en-US" sz="2400" dirty="0"/>
              <a:t>Non-</a:t>
            </a:r>
            <a:r>
              <a:rPr lang="en-US" sz="2400" dirty="0" err="1"/>
              <a:t>cytolytic</a:t>
            </a:r>
            <a:r>
              <a:rPr lang="en-US" sz="2400" dirty="0"/>
              <a:t>  </a:t>
            </a: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8219" y="3394206"/>
            <a:ext cx="2099965" cy="144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05164" y="59889"/>
            <a:ext cx="4758226" cy="523220"/>
          </a:xfrm>
          <a:prstGeom prst="rect">
            <a:avLst/>
          </a:prstGeom>
        </p:spPr>
        <p:txBody>
          <a:bodyPr wrap="none">
            <a:spAutoFit/>
          </a:bodyPr>
          <a:lstStyle/>
          <a:p>
            <a:pPr algn="ctr"/>
            <a:r>
              <a:rPr lang="en-US" sz="2800" dirty="0">
                <a:ln w="0"/>
                <a:effectLst>
                  <a:outerShdw blurRad="38100" dist="19050" dir="2700000" algn="tl" rotWithShape="0">
                    <a:schemeClr val="dk1">
                      <a:alpha val="40000"/>
                    </a:schemeClr>
                  </a:outerShdw>
                </a:effectLst>
              </a:rPr>
              <a:t>Pathogenesis of viral infection:</a:t>
            </a:r>
          </a:p>
        </p:txBody>
      </p:sp>
      <p:sp>
        <p:nvSpPr>
          <p:cNvPr id="7" name="Rectangle 6"/>
          <p:cNvSpPr/>
          <p:nvPr/>
        </p:nvSpPr>
        <p:spPr>
          <a:xfrm>
            <a:off x="1634698" y="546508"/>
            <a:ext cx="9050887" cy="830997"/>
          </a:xfrm>
          <a:prstGeom prst="rect">
            <a:avLst/>
          </a:prstGeom>
        </p:spPr>
        <p:txBody>
          <a:bodyPr wrap="square">
            <a:spAutoFit/>
          </a:bodyPr>
          <a:lstStyle/>
          <a:p>
            <a:pPr algn="ctr">
              <a:buFont typeface="Wingdings" panose="05000000000000000000" pitchFamily="2" charset="2"/>
              <a:buChar char="v"/>
            </a:pPr>
            <a:r>
              <a:rPr lang="en-US" sz="2400" b="1" dirty="0">
                <a:solidFill>
                  <a:schemeClr val="accent3"/>
                </a:solidFill>
              </a:rPr>
              <a:t>Viral disease at the cellular level:</a:t>
            </a:r>
            <a:endParaRPr lang="en-US" sz="1400" dirty="0">
              <a:solidFill>
                <a:schemeClr val="accent3"/>
              </a:solidFill>
            </a:endParaRPr>
          </a:p>
          <a:p>
            <a:pPr algn="ctr">
              <a:buFont typeface="+mj-lt"/>
              <a:buAutoNum type="arabicPeriod"/>
            </a:pPr>
            <a:r>
              <a:rPr lang="en-US" sz="2400" dirty="0">
                <a:solidFill>
                  <a:srgbClr val="FF0000"/>
                </a:solidFill>
              </a:rPr>
              <a:t>Cytopathogenesis: </a:t>
            </a:r>
            <a:r>
              <a:rPr lang="en-US" dirty="0"/>
              <a:t>(</a:t>
            </a:r>
            <a:r>
              <a:rPr lang="en-US" b="1" dirty="0"/>
              <a:t>The types of viral infections at cellular level):</a:t>
            </a:r>
          </a:p>
        </p:txBody>
      </p:sp>
      <p:cxnSp>
        <p:nvCxnSpPr>
          <p:cNvPr id="8" name="Straight Connector 7"/>
          <p:cNvCxnSpPr/>
          <p:nvPr/>
        </p:nvCxnSpPr>
        <p:spPr>
          <a:xfrm flipH="1">
            <a:off x="1548618" y="1377504"/>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Content Placeholder 3"/>
          <p:cNvGraphicFramePr>
            <a:graphicFrameLocks/>
          </p:cNvGraphicFramePr>
          <p:nvPr>
            <p:extLst>
              <p:ext uri="{D42A27DB-BD31-4B8C-83A1-F6EECF244321}">
                <p14:modId xmlns:p14="http://schemas.microsoft.com/office/powerpoint/2010/main" val="2681430170"/>
              </p:ext>
            </p:extLst>
          </p:nvPr>
        </p:nvGraphicFramePr>
        <p:xfrm>
          <a:off x="1511354" y="4225925"/>
          <a:ext cx="6779286" cy="26320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83000" y="4843056"/>
            <a:ext cx="209996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Folded Corner 1"/>
          <p:cNvSpPr/>
          <p:nvPr/>
        </p:nvSpPr>
        <p:spPr>
          <a:xfrm>
            <a:off x="8290640" y="5253116"/>
            <a:ext cx="1477579" cy="79752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t>ما يكون واضح إن الخلية مصابة</a:t>
            </a:r>
            <a:endParaRPr lang="en-US" sz="1400" b="1" dirty="0"/>
          </a:p>
        </p:txBody>
      </p:sp>
    </p:spTree>
    <p:extLst>
      <p:ext uri="{BB962C8B-B14F-4D97-AF65-F5344CB8AC3E}">
        <p14:creationId xmlns:p14="http://schemas.microsoft.com/office/powerpoint/2010/main" val="293849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31535417"/>
              </p:ext>
            </p:extLst>
          </p:nvPr>
        </p:nvGraphicFramePr>
        <p:xfrm>
          <a:off x="1551709" y="1772606"/>
          <a:ext cx="7086600" cy="1675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5894" y="1847530"/>
            <a:ext cx="178877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34582"/>
          <a:stretch/>
        </p:blipFill>
        <p:spPr bwMode="auto">
          <a:xfrm>
            <a:off x="1551710" y="4593687"/>
            <a:ext cx="3733069" cy="171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96404" y="5537478"/>
            <a:ext cx="4571269" cy="771346"/>
          </a:xfrm>
          <a:prstGeom prst="foldedCorner">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dirty="0">
                <a:solidFill>
                  <a:schemeClr val="accent1"/>
                </a:solidFill>
                <a:latin typeface="Arial" panose="020B0604020202020204" pitchFamily="34" charset="0"/>
                <a:cs typeface="Arial" panose="020B0604020202020204" pitchFamily="34" charset="0"/>
              </a:rPr>
              <a:t>Uninfected cc: Normal cell culture</a:t>
            </a:r>
          </a:p>
          <a:p>
            <a:pPr marL="285750" indent="-285750">
              <a:buFont typeface="Wingdings" panose="05000000000000000000" pitchFamily="2" charset="2"/>
              <a:buChar char="ü"/>
            </a:pPr>
            <a:r>
              <a:rPr lang="en-US" dirty="0">
                <a:solidFill>
                  <a:schemeClr val="accent1"/>
                </a:solidFill>
                <a:latin typeface="Arial" panose="020B0604020202020204" pitchFamily="34" charset="0"/>
                <a:cs typeface="Arial" panose="020B0604020202020204" pitchFamily="34" charset="0"/>
              </a:rPr>
              <a:t>Cell rounding: it is a cytopathic effect  </a:t>
            </a:r>
          </a:p>
        </p:txBody>
      </p:sp>
      <p:sp>
        <p:nvSpPr>
          <p:cNvPr id="14" name="TextBox 13"/>
          <p:cNvSpPr txBox="1"/>
          <p:nvPr/>
        </p:nvSpPr>
        <p:spPr>
          <a:xfrm>
            <a:off x="1551709" y="6001048"/>
            <a:ext cx="1543260" cy="307777"/>
          </a:xfrm>
          <a:prstGeom prst="rect">
            <a:avLst/>
          </a:prstGeom>
          <a:solidFill>
            <a:schemeClr val="bg1"/>
          </a:solidFill>
        </p:spPr>
        <p:txBody>
          <a:bodyPr wrap="square" rtlCol="0">
            <a:spAutoFit/>
          </a:bodyPr>
          <a:lstStyle/>
          <a:p>
            <a:pPr algn="ctr"/>
            <a:r>
              <a:rPr lang="en-US" sz="1400" dirty="0"/>
              <a:t>Uninfected cc</a:t>
            </a:r>
          </a:p>
        </p:txBody>
      </p:sp>
      <p:sp>
        <p:nvSpPr>
          <p:cNvPr id="15" name="TextBox 14"/>
          <p:cNvSpPr txBox="1"/>
          <p:nvPr/>
        </p:nvSpPr>
        <p:spPr>
          <a:xfrm>
            <a:off x="3418243" y="6001048"/>
            <a:ext cx="1158836" cy="307777"/>
          </a:xfrm>
          <a:prstGeom prst="rect">
            <a:avLst/>
          </a:prstGeom>
          <a:solidFill>
            <a:schemeClr val="bg1"/>
          </a:solidFill>
        </p:spPr>
        <p:txBody>
          <a:bodyPr wrap="square" rtlCol="0">
            <a:spAutoFit/>
          </a:bodyPr>
          <a:lstStyle/>
          <a:p>
            <a:pPr algn="ctr"/>
            <a:r>
              <a:rPr lang="en-US" sz="1400" dirty="0"/>
              <a:t>Cell rounding</a:t>
            </a:r>
          </a:p>
        </p:txBody>
      </p:sp>
      <p:sp>
        <p:nvSpPr>
          <p:cNvPr id="2" name="Rectangle 1"/>
          <p:cNvSpPr/>
          <p:nvPr/>
        </p:nvSpPr>
        <p:spPr>
          <a:xfrm>
            <a:off x="5617995" y="272706"/>
            <a:ext cx="97334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CPE</a:t>
            </a:r>
          </a:p>
        </p:txBody>
      </p:sp>
    </p:spTree>
    <p:extLst>
      <p:ext uri="{BB962C8B-B14F-4D97-AF65-F5344CB8AC3E}">
        <p14:creationId xmlns:p14="http://schemas.microsoft.com/office/powerpoint/2010/main" val="261968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434" y="3886200"/>
            <a:ext cx="438978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886200"/>
            <a:ext cx="410043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217" y="3886200"/>
            <a:ext cx="370178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0"/>
          <p:cNvSpPr>
            <a:spLocks noChangeArrowheads="1"/>
          </p:cNvSpPr>
          <p:nvPr/>
        </p:nvSpPr>
        <p:spPr bwMode="auto">
          <a:xfrm>
            <a:off x="10263186" y="5462588"/>
            <a:ext cx="1928813" cy="40481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GB" altLang="en-US" sz="1800" dirty="0"/>
              <a:t>Syncytium</a:t>
            </a:r>
          </a:p>
        </p:txBody>
      </p:sp>
      <p:graphicFrame>
        <p:nvGraphicFramePr>
          <p:cNvPr id="12" name="Content Placeholder 3"/>
          <p:cNvGraphicFramePr>
            <a:graphicFrameLocks/>
          </p:cNvGraphicFramePr>
          <p:nvPr>
            <p:extLst>
              <p:ext uri="{D42A27DB-BD31-4B8C-83A1-F6EECF244321}">
                <p14:modId xmlns:p14="http://schemas.microsoft.com/office/powerpoint/2010/main" val="732811699"/>
              </p:ext>
            </p:extLst>
          </p:nvPr>
        </p:nvGraphicFramePr>
        <p:xfrm>
          <a:off x="58521" y="1560444"/>
          <a:ext cx="8722722" cy="14727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3780506" y="61149"/>
            <a:ext cx="4192430" cy="646331"/>
          </a:xfrm>
          <a:prstGeom prst="rect">
            <a:avLst/>
          </a:prstGeom>
        </p:spPr>
        <p:txBody>
          <a:bodyPr wrap="none">
            <a:spAutoFit/>
          </a:bodyPr>
          <a:lstStyle/>
          <a:p>
            <a:pPr lvl="0"/>
            <a:r>
              <a:rPr lang="en-US" sz="3600" dirty="0">
                <a:ln w="0"/>
                <a:solidFill>
                  <a:schemeClr val="accent1"/>
                </a:solidFill>
                <a:effectLst>
                  <a:outerShdw blurRad="38100" dist="25400" dir="5400000" algn="ctr" rotWithShape="0">
                    <a:srgbClr val="6E747A">
                      <a:alpha val="43000"/>
                    </a:srgbClr>
                  </a:outerShdw>
                </a:effectLst>
              </a:rPr>
              <a:t>Syncytium formation </a:t>
            </a:r>
          </a:p>
        </p:txBody>
      </p:sp>
    </p:spTree>
    <p:extLst>
      <p:ext uri="{BB962C8B-B14F-4D97-AF65-F5344CB8AC3E}">
        <p14:creationId xmlns:p14="http://schemas.microsoft.com/office/powerpoint/2010/main" val="213705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3697" y="2743200"/>
            <a:ext cx="1557112" cy="155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519" y="2743200"/>
            <a:ext cx="1553179" cy="155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idx="4294967295"/>
          </p:nvPr>
        </p:nvSpPr>
        <p:spPr>
          <a:xfrm>
            <a:off x="1533101" y="1216094"/>
            <a:ext cx="5943599" cy="1981200"/>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a:buFont typeface="Wingdings" panose="05000000000000000000" pitchFamily="2" charset="2"/>
              <a:buChar char="ü"/>
            </a:pPr>
            <a:r>
              <a:rPr lang="en-US" b="1" dirty="0"/>
              <a:t>Inclusions bodies formation (collection of viral protein or particles inside the cells these particles stay inside the(site):</a:t>
            </a:r>
          </a:p>
          <a:p>
            <a:pPr marL="514350" indent="-514350">
              <a:buFont typeface="+mj-lt"/>
              <a:buAutoNum type="arabicPeriod"/>
            </a:pPr>
            <a:r>
              <a:rPr lang="en-US" dirty="0"/>
              <a:t>Nuclei (Intranuclear inclusion bodies ) </a:t>
            </a:r>
            <a:r>
              <a:rPr lang="en-US" sz="1800" dirty="0">
                <a:solidFill>
                  <a:srgbClr val="FF0000"/>
                </a:solidFill>
              </a:rPr>
              <a:t>ex [Herpes V.]</a:t>
            </a:r>
            <a:endParaRPr lang="en-US" dirty="0">
              <a:solidFill>
                <a:srgbClr val="FF0000"/>
              </a:solidFill>
            </a:endParaRPr>
          </a:p>
          <a:p>
            <a:pPr marL="514350" indent="-514350">
              <a:buFont typeface="+mj-lt"/>
              <a:buAutoNum type="arabicPeriod"/>
            </a:pPr>
            <a:r>
              <a:rPr lang="en-US" dirty="0"/>
              <a:t>Cytoplasm (intracytoplasmic bodies) </a:t>
            </a:r>
            <a:r>
              <a:rPr lang="en-US" sz="1800" dirty="0">
                <a:solidFill>
                  <a:srgbClr val="FF0000"/>
                </a:solidFill>
              </a:rPr>
              <a:t>ex [Rabies V.]</a:t>
            </a:r>
          </a:p>
        </p:txBody>
      </p:sp>
      <p:graphicFrame>
        <p:nvGraphicFramePr>
          <p:cNvPr id="14" name="Content Placeholder 3"/>
          <p:cNvGraphicFramePr>
            <a:graphicFrameLocks/>
          </p:cNvGraphicFramePr>
          <p:nvPr>
            <p:extLst/>
          </p:nvPr>
        </p:nvGraphicFramePr>
        <p:xfrm>
          <a:off x="1534521" y="4600604"/>
          <a:ext cx="9116289" cy="1095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Content Placeholder 3"/>
          <p:cNvGraphicFramePr>
            <a:graphicFrameLocks/>
          </p:cNvGraphicFramePr>
          <p:nvPr>
            <p:extLst/>
          </p:nvPr>
        </p:nvGraphicFramePr>
        <p:xfrm>
          <a:off x="1533101" y="5758971"/>
          <a:ext cx="9143999" cy="10854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TextBox 15"/>
          <p:cNvSpPr txBox="1"/>
          <p:nvPr/>
        </p:nvSpPr>
        <p:spPr>
          <a:xfrm>
            <a:off x="3098167" y="4034278"/>
            <a:ext cx="5261266" cy="369332"/>
          </a:xfrm>
          <a:prstGeom prst="rect">
            <a:avLst/>
          </a:prstGeom>
          <a:noFill/>
        </p:spPr>
        <p:txBody>
          <a:bodyPr wrap="square" rtlCol="0">
            <a:spAutoFit/>
          </a:bodyPr>
          <a:lstStyle/>
          <a:p>
            <a:pPr algn="ctr"/>
            <a:r>
              <a:rPr lang="en-US" b="1" dirty="0">
                <a:solidFill>
                  <a:srgbClr val="FF0000"/>
                </a:solidFill>
              </a:rPr>
              <a:t>Very important </a:t>
            </a:r>
          </a:p>
        </p:txBody>
      </p:sp>
      <p:sp>
        <p:nvSpPr>
          <p:cNvPr id="2" name="Rectangle 1"/>
          <p:cNvSpPr/>
          <p:nvPr/>
        </p:nvSpPr>
        <p:spPr>
          <a:xfrm>
            <a:off x="4386488" y="68317"/>
            <a:ext cx="3190425" cy="400110"/>
          </a:xfrm>
          <a:prstGeom prst="rect">
            <a:avLst/>
          </a:prstGeom>
        </p:spPr>
        <p:txBody>
          <a:bodyPr wrap="none">
            <a:spAutoFit/>
          </a:bodyPr>
          <a:lstStyle/>
          <a:p>
            <a:r>
              <a:rPr lang="en-US" sz="2000" b="1" dirty="0">
                <a:ln w="0"/>
                <a:solidFill>
                  <a:schemeClr val="accent1"/>
                </a:solidFill>
              </a:rPr>
              <a:t>Inclusions bodies formation </a:t>
            </a:r>
          </a:p>
        </p:txBody>
      </p:sp>
      <p:sp>
        <p:nvSpPr>
          <p:cNvPr id="3" name="Rectangle 2"/>
          <p:cNvSpPr/>
          <p:nvPr/>
        </p:nvSpPr>
        <p:spPr>
          <a:xfrm>
            <a:off x="7540519" y="970702"/>
            <a:ext cx="3136581" cy="1538883"/>
          </a:xfrm>
          <a:prstGeom prst="rect">
            <a:avLst/>
          </a:prstGeom>
        </p:spPr>
        <p:txBody>
          <a:bodyPr wrap="square">
            <a:spAutoFit/>
          </a:bodyPr>
          <a:lstStyle/>
          <a:p>
            <a:pPr marL="342900" indent="-342900">
              <a:buFont typeface="Wingdings" panose="05000000000000000000" pitchFamily="2" charset="2"/>
              <a:buChar char="ü"/>
            </a:pPr>
            <a:r>
              <a:rPr lang="en-US" sz="2000" b="1" dirty="0">
                <a:solidFill>
                  <a:schemeClr val="tx1">
                    <a:lumMod val="65000"/>
                    <a:lumOff val="35000"/>
                  </a:schemeClr>
                </a:solidFill>
              </a:rPr>
              <a:t>These inclusion body have different shapes :</a:t>
            </a:r>
          </a:p>
          <a:p>
            <a:pPr marL="514350" indent="-514350">
              <a:buFont typeface="+mj-lt"/>
              <a:buAutoNum type="arabicPeriod"/>
            </a:pPr>
            <a:r>
              <a:rPr lang="en-US" dirty="0">
                <a:solidFill>
                  <a:srgbClr val="FF0000"/>
                </a:solidFill>
              </a:rPr>
              <a:t>small/large.</a:t>
            </a:r>
          </a:p>
          <a:p>
            <a:pPr marL="514350" indent="-514350">
              <a:buFont typeface="+mj-lt"/>
              <a:buAutoNum type="arabicPeriod"/>
            </a:pPr>
            <a:r>
              <a:rPr lang="en-US" dirty="0">
                <a:solidFill>
                  <a:srgbClr val="FF0000"/>
                </a:solidFill>
              </a:rPr>
              <a:t>Single/multiple. </a:t>
            </a:r>
          </a:p>
          <a:p>
            <a:pPr marL="514350" indent="-514350">
              <a:buFont typeface="+mj-lt"/>
              <a:buAutoNum type="arabicPeriod"/>
            </a:pPr>
            <a:r>
              <a:rPr lang="en-US" dirty="0">
                <a:solidFill>
                  <a:srgbClr val="FF0000"/>
                </a:solidFill>
              </a:rPr>
              <a:t>Round/ irregular.</a:t>
            </a:r>
          </a:p>
        </p:txBody>
      </p:sp>
      <p:cxnSp>
        <p:nvCxnSpPr>
          <p:cNvPr id="5" name="Straight Connector 4"/>
          <p:cNvCxnSpPr/>
          <p:nvPr/>
        </p:nvCxnSpPr>
        <p:spPr>
          <a:xfrm>
            <a:off x="7576912" y="872484"/>
            <a:ext cx="0" cy="1870717"/>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Arc 6"/>
          <p:cNvSpPr/>
          <p:nvPr/>
        </p:nvSpPr>
        <p:spPr>
          <a:xfrm>
            <a:off x="5981699" y="4206616"/>
            <a:ext cx="1099912" cy="1200101"/>
          </a:xfrm>
          <a:prstGeom prst="arc">
            <a:avLst>
              <a:gd name="adj1" fmla="val 16200000"/>
              <a:gd name="adj2" fmla="val 20100354"/>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5005540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0</TotalTime>
  <Words>2061</Words>
  <Application>Microsoft Office PowerPoint</Application>
  <PresentationFormat>Widescreen</PresentationFormat>
  <Paragraphs>343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Garamond</vt:lpstr>
      <vt:lpstr>Modern No. 20</vt:lpstr>
      <vt:lpstr>Times New Roman</vt:lpstr>
      <vt:lpstr>Wingdings</vt:lpstr>
      <vt:lpstr>Retrospect</vt:lpstr>
      <vt:lpstr>microbiology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trad</cp:lastModifiedBy>
  <cp:revision>16</cp:revision>
  <dcterms:created xsi:type="dcterms:W3CDTF">2016-11-01T13:55:48Z</dcterms:created>
  <dcterms:modified xsi:type="dcterms:W3CDTF">2016-11-14T10:52:59Z</dcterms:modified>
</cp:coreProperties>
</file>