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08" r:id="rId2"/>
    <p:sldMasterId id="2147483821" r:id="rId3"/>
  </p:sldMasterIdLst>
  <p:notesMasterIdLst>
    <p:notesMasterId r:id="rId16"/>
  </p:notesMasterIdLst>
  <p:handoutMasterIdLst>
    <p:handoutMasterId r:id="rId17"/>
  </p:handoutMasterIdLst>
  <p:sldIdLst>
    <p:sldId id="277" r:id="rId4"/>
    <p:sldId id="282" r:id="rId5"/>
    <p:sldId id="301" r:id="rId6"/>
    <p:sldId id="289" r:id="rId7"/>
    <p:sldId id="284" r:id="rId8"/>
    <p:sldId id="294" r:id="rId9"/>
    <p:sldId id="295" r:id="rId10"/>
    <p:sldId id="296" r:id="rId11"/>
    <p:sldId id="297" r:id="rId12"/>
    <p:sldId id="298" r:id="rId13"/>
    <p:sldId id="278" r:id="rId14"/>
    <p:sldId id="302" r:id="rId1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9B2D1F"/>
    <a:srgbClr val="2E6AA6"/>
    <a:srgbClr val="9B261F"/>
    <a:srgbClr val="A6A6A6"/>
    <a:srgbClr val="00B050"/>
    <a:srgbClr val="439ED5"/>
    <a:srgbClr val="429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333" autoAdjust="0"/>
    <p:restoredTop sz="94660"/>
  </p:normalViewPr>
  <p:slideViewPr>
    <p:cSldViewPr snapToGrid="0">
      <p:cViewPr>
        <p:scale>
          <a:sx n="50" d="100"/>
          <a:sy n="50" d="100"/>
        </p:scale>
        <p:origin x="3824" y="5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043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152DD-6A2A-D046-BBF6-B8C2D7472482}" type="doc">
      <dgm:prSet loTypeId="urn:microsoft.com/office/officeart/2005/8/layout/cycle7" loCatId="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77D9111-4A7A-F849-A8F0-1C583BEFB58C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900" dirty="0">
              <a:ln w="3175">
                <a:prstDash val="solid"/>
              </a:ln>
            </a:rPr>
            <a:t>Diminution of a response</a:t>
          </a:r>
        </a:p>
      </dgm:t>
    </dgm:pt>
    <dgm:pt modelId="{722B0696-9843-6949-ABD2-B377E8236C6C}" type="parTrans" cxnId="{214E8D22-1CF7-0146-A7C1-A24B9C602DE3}">
      <dgm:prSet/>
      <dgm:spPr/>
      <dgm:t>
        <a:bodyPr/>
        <a:lstStyle/>
        <a:p>
          <a:endParaRPr lang="en-US">
            <a:ln>
              <a:solidFill>
                <a:schemeClr val="tx1"/>
              </a:solidFill>
              <a:prstDash val="solid"/>
            </a:ln>
          </a:endParaRPr>
        </a:p>
      </dgm:t>
    </dgm:pt>
    <dgm:pt modelId="{7F2EC21B-AC32-8748-87E2-A89A2C4BE789}" type="sibTrans" cxnId="{214E8D22-1CF7-0146-A7C1-A24B9C602DE3}">
      <dgm:prSet/>
      <dgm:spPr/>
      <dgm:t>
        <a:bodyPr/>
        <a:lstStyle/>
        <a:p>
          <a:endParaRPr lang="en-US">
            <a:ln>
              <a:solidFill>
                <a:schemeClr val="tx1"/>
              </a:solidFill>
              <a:prstDash val="solid"/>
            </a:ln>
          </a:endParaRPr>
        </a:p>
      </dgm:t>
    </dgm:pt>
    <dgm:pt modelId="{C163B00E-E9F4-1849-AD7A-32B1E83A7E9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400" dirty="0">
              <a:ln>
                <a:prstDash val="solid"/>
              </a:ln>
            </a:rPr>
            <a:t>Tolerance</a:t>
          </a:r>
        </a:p>
      </dgm:t>
    </dgm:pt>
    <dgm:pt modelId="{E84023D9-776F-2247-8A36-0735BA531778}" type="parTrans" cxnId="{FAD89447-9038-6343-8B52-5869BCFCCB30}">
      <dgm:prSet/>
      <dgm:spPr/>
      <dgm:t>
        <a:bodyPr/>
        <a:lstStyle/>
        <a:p>
          <a:endParaRPr lang="en-US">
            <a:ln>
              <a:solidFill>
                <a:schemeClr val="tx1"/>
              </a:solidFill>
              <a:prstDash val="solid"/>
            </a:ln>
          </a:endParaRPr>
        </a:p>
      </dgm:t>
    </dgm:pt>
    <dgm:pt modelId="{36399D0D-A01A-0C45-9520-9B211A209593}" type="sibTrans" cxnId="{FAD89447-9038-6343-8B52-5869BCFCCB30}">
      <dgm:prSet/>
      <dgm:spPr/>
      <dgm:t>
        <a:bodyPr/>
        <a:lstStyle/>
        <a:p>
          <a:endParaRPr lang="en-US">
            <a:ln>
              <a:solidFill>
                <a:schemeClr val="tx1"/>
              </a:solidFill>
              <a:prstDash val="solid"/>
            </a:ln>
          </a:endParaRPr>
        </a:p>
      </dgm:t>
    </dgm:pt>
    <dgm:pt modelId="{81F0611C-D832-954A-952A-D39573DE68E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400" dirty="0" err="1">
              <a:ln>
                <a:prstDash val="solid"/>
              </a:ln>
            </a:rPr>
            <a:t>Tachyphylaxis</a:t>
          </a:r>
          <a:r>
            <a:rPr lang="en-US" sz="1400" dirty="0">
              <a:ln>
                <a:prstDash val="solid"/>
              </a:ln>
            </a:rPr>
            <a:t> / Desensitization</a:t>
          </a:r>
        </a:p>
      </dgm:t>
    </dgm:pt>
    <dgm:pt modelId="{C02E76F5-7DE9-804F-BDE8-36CF67617584}" type="parTrans" cxnId="{D3B77392-1006-5A47-A5AB-34709ED1E6EF}">
      <dgm:prSet/>
      <dgm:spPr/>
      <dgm:t>
        <a:bodyPr/>
        <a:lstStyle/>
        <a:p>
          <a:endParaRPr lang="en-US">
            <a:ln>
              <a:solidFill>
                <a:schemeClr val="tx1"/>
              </a:solidFill>
              <a:prstDash val="solid"/>
            </a:ln>
          </a:endParaRPr>
        </a:p>
      </dgm:t>
    </dgm:pt>
    <dgm:pt modelId="{D8C7F013-7933-8340-A1E8-9B8671C7A499}" type="sibTrans" cxnId="{D3B77392-1006-5A47-A5AB-34709ED1E6EF}">
      <dgm:prSet/>
      <dgm:spPr/>
      <dgm:t>
        <a:bodyPr/>
        <a:lstStyle/>
        <a:p>
          <a:endParaRPr lang="en-US">
            <a:ln>
              <a:solidFill>
                <a:schemeClr val="tx1"/>
              </a:solidFill>
              <a:prstDash val="solid"/>
            </a:ln>
          </a:endParaRPr>
        </a:p>
      </dgm:t>
    </dgm:pt>
    <dgm:pt modelId="{C202A7D8-0B7F-FF49-905E-E97CBAD7F2EA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300" dirty="0">
              <a:ln>
                <a:prstDash val="solid"/>
              </a:ln>
            </a:rPr>
            <a:t>Gradual in the course of few days to weeks</a:t>
          </a:r>
        </a:p>
      </dgm:t>
    </dgm:pt>
    <dgm:pt modelId="{927AB922-5272-DD40-9DC1-A5CA752B006E}" type="parTrans" cxnId="{4347797B-2A16-CD45-A40F-8ACD39756D8B}">
      <dgm:prSet/>
      <dgm:spPr/>
      <dgm:t>
        <a:bodyPr/>
        <a:lstStyle/>
        <a:p>
          <a:endParaRPr lang="en-US">
            <a:ln>
              <a:solidFill>
                <a:schemeClr val="tx1"/>
              </a:solidFill>
              <a:prstDash val="solid"/>
            </a:ln>
          </a:endParaRPr>
        </a:p>
      </dgm:t>
    </dgm:pt>
    <dgm:pt modelId="{F17C3AB6-5889-484A-AE15-7E20A18EACC1}" type="sibTrans" cxnId="{4347797B-2A16-CD45-A40F-8ACD39756D8B}">
      <dgm:prSet/>
      <dgm:spPr/>
      <dgm:t>
        <a:bodyPr/>
        <a:lstStyle/>
        <a:p>
          <a:endParaRPr lang="en-US">
            <a:ln>
              <a:solidFill>
                <a:schemeClr val="tx1"/>
              </a:solidFill>
              <a:prstDash val="solid"/>
            </a:ln>
          </a:endParaRPr>
        </a:p>
      </dgm:t>
    </dgm:pt>
    <dgm:pt modelId="{D35D6235-70BA-5243-AD8A-FD7DB88AFC32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300" dirty="0">
              <a:ln>
                <a:prstDash val="solid"/>
              </a:ln>
            </a:rPr>
            <a:t>Rapid, in the course of a few minutes</a:t>
          </a:r>
        </a:p>
      </dgm:t>
    </dgm:pt>
    <dgm:pt modelId="{CC38CFDB-58A8-E44E-9D1A-73F881336C61}" type="parTrans" cxnId="{6818B868-DD15-0A4D-8756-E7093A1F0BBD}">
      <dgm:prSet/>
      <dgm:spPr/>
      <dgm:t>
        <a:bodyPr/>
        <a:lstStyle/>
        <a:p>
          <a:endParaRPr lang="en-US">
            <a:ln>
              <a:solidFill>
                <a:schemeClr val="tx1"/>
              </a:solidFill>
              <a:prstDash val="solid"/>
            </a:ln>
          </a:endParaRPr>
        </a:p>
      </dgm:t>
    </dgm:pt>
    <dgm:pt modelId="{60A05085-AD00-0B45-9E7E-C21D6F9420D8}" type="sibTrans" cxnId="{6818B868-DD15-0A4D-8756-E7093A1F0BBD}">
      <dgm:prSet/>
      <dgm:spPr/>
      <dgm:t>
        <a:bodyPr/>
        <a:lstStyle/>
        <a:p>
          <a:endParaRPr lang="en-US">
            <a:ln>
              <a:solidFill>
                <a:schemeClr val="tx1"/>
              </a:solidFill>
              <a:prstDash val="solid"/>
            </a:ln>
          </a:endParaRPr>
        </a:p>
      </dgm:t>
    </dgm:pt>
    <dgm:pt modelId="{A55F92F5-CAA7-3E4E-A177-942D48C9107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400">
              <a:ln>
                <a:prstDash val="solid"/>
              </a:ln>
              <a:effectLst/>
            </a:rPr>
            <a:t>Resistance</a:t>
          </a:r>
          <a:endParaRPr lang="en-US" sz="1400" dirty="0">
            <a:ln>
              <a:prstDash val="solid"/>
            </a:ln>
            <a:effectLst/>
          </a:endParaRPr>
        </a:p>
      </dgm:t>
    </dgm:pt>
    <dgm:pt modelId="{F787A6E1-F6C7-3B4C-BED1-4F172756E1A2}" type="parTrans" cxnId="{2636E899-8AEE-2245-B319-7E37DFABF110}">
      <dgm:prSet/>
      <dgm:spPr/>
      <dgm:t>
        <a:bodyPr/>
        <a:lstStyle/>
        <a:p>
          <a:endParaRPr lang="en-US">
            <a:ln>
              <a:solidFill>
                <a:schemeClr val="tx1"/>
              </a:solidFill>
              <a:prstDash val="solid"/>
            </a:ln>
          </a:endParaRPr>
        </a:p>
      </dgm:t>
    </dgm:pt>
    <dgm:pt modelId="{07F83588-62E8-8742-9A2C-74AAA7976A2A}" type="sibTrans" cxnId="{2636E899-8AEE-2245-B319-7E37DFABF110}">
      <dgm:prSet/>
      <dgm:spPr/>
      <dgm:t>
        <a:bodyPr/>
        <a:lstStyle/>
        <a:p>
          <a:endParaRPr lang="en-US">
            <a:ln>
              <a:solidFill>
                <a:schemeClr val="tx1"/>
              </a:solidFill>
              <a:prstDash val="solid"/>
            </a:ln>
          </a:endParaRPr>
        </a:p>
      </dgm:t>
    </dgm:pt>
    <dgm:pt modelId="{4833725C-3BEA-7A4B-8107-DACFCCAF54A2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300" dirty="0">
              <a:ln>
                <a:prstDash val="solid"/>
              </a:ln>
              <a:effectLst/>
            </a:rPr>
            <a:t>loss of effectiveness of antimicrobial agent</a:t>
          </a:r>
        </a:p>
      </dgm:t>
    </dgm:pt>
    <dgm:pt modelId="{9032D9B4-EA10-8942-8BBB-509970012E09}" type="parTrans" cxnId="{B5E96061-7891-B04F-9AF9-BAD9CE57C2E8}">
      <dgm:prSet/>
      <dgm:spPr/>
      <dgm:t>
        <a:bodyPr/>
        <a:lstStyle/>
        <a:p>
          <a:endParaRPr lang="en-US">
            <a:ln>
              <a:solidFill>
                <a:schemeClr val="tx1"/>
              </a:solidFill>
              <a:prstDash val="solid"/>
            </a:ln>
          </a:endParaRPr>
        </a:p>
      </dgm:t>
    </dgm:pt>
    <dgm:pt modelId="{30CB3796-5B1F-DA48-B00C-44B2CE89D7B3}" type="sibTrans" cxnId="{B5E96061-7891-B04F-9AF9-BAD9CE57C2E8}">
      <dgm:prSet/>
      <dgm:spPr/>
      <dgm:t>
        <a:bodyPr/>
        <a:lstStyle/>
        <a:p>
          <a:endParaRPr lang="en-US">
            <a:ln>
              <a:solidFill>
                <a:schemeClr val="tx1"/>
              </a:solidFill>
              <a:prstDash val="solid"/>
            </a:ln>
          </a:endParaRPr>
        </a:p>
      </dgm:t>
    </dgm:pt>
    <dgm:pt modelId="{78F44BD4-8E43-B74F-9B80-A38592208F03}" type="pres">
      <dgm:prSet presAssocID="{90C152DD-6A2A-D046-BBF6-B8C2D74724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4AE65C-2A4E-FE45-B1DA-EDA2355B5F35}" type="pres">
      <dgm:prSet presAssocID="{677D9111-4A7A-F849-A8F0-1C583BEFB58C}" presName="node" presStyleLbl="node1" presStyleIdx="0" presStyleCnt="4" custScaleX="107270" custScaleY="135107" custRadScaleRad="80646" custRadScaleInc="-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FD071-6617-E84E-A4C2-737CFB3DD55D}" type="pres">
      <dgm:prSet presAssocID="{7F2EC21B-AC32-8748-87E2-A89A2C4BE789}" presName="sibTrans" presStyleLbl="sibTrans2D1" presStyleIdx="0" presStyleCnt="4" custScaleX="821265" custScaleY="110582" custLinFactX="100000" custLinFactNeighborX="131094" custLinFactNeighborY="-41397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E0D1AD45-06D3-A541-9D38-77F98DCE6743}" type="pres">
      <dgm:prSet presAssocID="{7F2EC21B-AC32-8748-87E2-A89A2C4BE78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F35C41E-34BB-DD43-BDB9-855AE9EEE6B4}" type="pres">
      <dgm:prSet presAssocID="{C163B00E-E9F4-1849-AD7A-32B1E83A7E9E}" presName="node" presStyleLbl="node1" presStyleIdx="1" presStyleCnt="4" custScaleY="128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0B9E4-57EF-9346-8E72-A60EB81C3238}" type="pres">
      <dgm:prSet presAssocID="{36399D0D-A01A-0C45-9520-9B211A209593}" presName="sibTrans" presStyleLbl="sibTrans2D1" presStyleIdx="1" presStyleCnt="4" custScaleX="1061556" custScaleY="149227" custLinFactX="-73840" custLinFactNeighborX="-100000" custLinFactNeighborY="-5627"/>
      <dgm:spPr>
        <a:prstGeom prst="mathNotEqual">
          <a:avLst/>
        </a:prstGeom>
      </dgm:spPr>
      <dgm:t>
        <a:bodyPr/>
        <a:lstStyle/>
        <a:p>
          <a:endParaRPr lang="en-US"/>
        </a:p>
      </dgm:t>
    </dgm:pt>
    <dgm:pt modelId="{585663B8-D2BF-0E47-9186-2CB261EFC62F}" type="pres">
      <dgm:prSet presAssocID="{36399D0D-A01A-0C45-9520-9B211A20959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F5EC4D5-9870-B94D-ACEB-72C8BCA3D94E}" type="pres">
      <dgm:prSet presAssocID="{A55F92F5-CAA7-3E4E-A177-942D48C9107E}" presName="node" presStyleLbl="node1" presStyleIdx="2" presStyleCnt="4" custScaleY="14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D1C24-4B11-9041-AF3E-540D83351511}" type="pres">
      <dgm:prSet presAssocID="{07F83588-62E8-8742-9A2C-74AAA7976A2A}" presName="sibTrans" presStyleLbl="sibTrans2D1" presStyleIdx="2" presStyleCnt="4" custScaleX="975446" custScaleY="177048" custLinFactX="31587" custLinFactNeighborX="100000" custLinFactNeighborY="0"/>
      <dgm:spPr>
        <a:prstGeom prst="mathNotEqual">
          <a:avLst/>
        </a:prstGeom>
      </dgm:spPr>
      <dgm:t>
        <a:bodyPr/>
        <a:lstStyle/>
        <a:p>
          <a:endParaRPr lang="en-US"/>
        </a:p>
      </dgm:t>
    </dgm:pt>
    <dgm:pt modelId="{DD0ED827-9B9A-6C4E-8B2A-695D44E882A6}" type="pres">
      <dgm:prSet presAssocID="{07F83588-62E8-8742-9A2C-74AAA7976A2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1723BEA-D88E-1D4C-8816-819F570A16DB}" type="pres">
      <dgm:prSet presAssocID="{81F0611C-D832-954A-952A-D39573DE68EC}" presName="node" presStyleLbl="node1" presStyleIdx="3" presStyleCnt="4" custScaleY="171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6DC4F-E201-E249-BCCE-40BB39104CED}" type="pres">
      <dgm:prSet presAssocID="{D8C7F013-7933-8340-A1E8-9B8671C7A499}" presName="sibTrans" presStyleLbl="sibTrans2D1" presStyleIdx="3" presStyleCnt="4" custScaleX="875157" custScaleY="136628" custLinFactX="-136870" custLinFactNeighborX="-200000" custLinFactNeighborY="-46471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5E26BE81-BA77-E742-8714-45C9B02A7650}" type="pres">
      <dgm:prSet presAssocID="{D8C7F013-7933-8340-A1E8-9B8671C7A499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EC78D45-AD57-C743-9094-C7E9C88B3EA2}" type="presOf" srcId="{7F2EC21B-AC32-8748-87E2-A89A2C4BE789}" destId="{D81FD071-6617-E84E-A4C2-737CFB3DD55D}" srcOrd="0" destOrd="0" presId="urn:microsoft.com/office/officeart/2005/8/layout/cycle7"/>
    <dgm:cxn modelId="{869D7853-E885-614A-A040-CF0AC55ABB55}" type="presOf" srcId="{A55F92F5-CAA7-3E4E-A177-942D48C9107E}" destId="{EF5EC4D5-9870-B94D-ACEB-72C8BCA3D94E}" srcOrd="0" destOrd="0" presId="urn:microsoft.com/office/officeart/2005/8/layout/cycle7"/>
    <dgm:cxn modelId="{1FF63E4D-3ED5-1545-8299-CAC1C2DA0B15}" type="presOf" srcId="{C163B00E-E9F4-1849-AD7A-32B1E83A7E9E}" destId="{CF35C41E-34BB-DD43-BDB9-855AE9EEE6B4}" srcOrd="0" destOrd="0" presId="urn:microsoft.com/office/officeart/2005/8/layout/cycle7"/>
    <dgm:cxn modelId="{645F92C7-825F-B24F-BA21-C11158BB7B54}" type="presOf" srcId="{36399D0D-A01A-0C45-9520-9B211A209593}" destId="{16A0B9E4-57EF-9346-8E72-A60EB81C3238}" srcOrd="0" destOrd="0" presId="urn:microsoft.com/office/officeart/2005/8/layout/cycle7"/>
    <dgm:cxn modelId="{532C110B-7C61-444B-95FD-54C95E6B2E94}" type="presOf" srcId="{81F0611C-D832-954A-952A-D39573DE68EC}" destId="{A1723BEA-D88E-1D4C-8816-819F570A16DB}" srcOrd="0" destOrd="0" presId="urn:microsoft.com/office/officeart/2005/8/layout/cycle7"/>
    <dgm:cxn modelId="{C77E6305-A212-344D-8FDD-B3712A02B239}" type="presOf" srcId="{7F2EC21B-AC32-8748-87E2-A89A2C4BE789}" destId="{E0D1AD45-06D3-A541-9D38-77F98DCE6743}" srcOrd="1" destOrd="0" presId="urn:microsoft.com/office/officeart/2005/8/layout/cycle7"/>
    <dgm:cxn modelId="{FAD89447-9038-6343-8B52-5869BCFCCB30}" srcId="{90C152DD-6A2A-D046-BBF6-B8C2D7472482}" destId="{C163B00E-E9F4-1849-AD7A-32B1E83A7E9E}" srcOrd="1" destOrd="0" parTransId="{E84023D9-776F-2247-8A36-0735BA531778}" sibTransId="{36399D0D-A01A-0C45-9520-9B211A209593}"/>
    <dgm:cxn modelId="{214E8D22-1CF7-0146-A7C1-A24B9C602DE3}" srcId="{90C152DD-6A2A-D046-BBF6-B8C2D7472482}" destId="{677D9111-4A7A-F849-A8F0-1C583BEFB58C}" srcOrd="0" destOrd="0" parTransId="{722B0696-9843-6949-ABD2-B377E8236C6C}" sibTransId="{7F2EC21B-AC32-8748-87E2-A89A2C4BE789}"/>
    <dgm:cxn modelId="{4347797B-2A16-CD45-A40F-8ACD39756D8B}" srcId="{C163B00E-E9F4-1849-AD7A-32B1E83A7E9E}" destId="{C202A7D8-0B7F-FF49-905E-E97CBAD7F2EA}" srcOrd="0" destOrd="0" parTransId="{927AB922-5272-DD40-9DC1-A5CA752B006E}" sibTransId="{F17C3AB6-5889-484A-AE15-7E20A18EACC1}"/>
    <dgm:cxn modelId="{6EB8E91A-D58C-074F-A328-4B6F119756DF}" type="presOf" srcId="{D8C7F013-7933-8340-A1E8-9B8671C7A499}" destId="{5E26BE81-BA77-E742-8714-45C9B02A7650}" srcOrd="1" destOrd="0" presId="urn:microsoft.com/office/officeart/2005/8/layout/cycle7"/>
    <dgm:cxn modelId="{6040E0A1-2DD3-2443-AFE4-167114EAEAFD}" type="presOf" srcId="{677D9111-4A7A-F849-A8F0-1C583BEFB58C}" destId="{444AE65C-2A4E-FE45-B1DA-EDA2355B5F35}" srcOrd="0" destOrd="0" presId="urn:microsoft.com/office/officeart/2005/8/layout/cycle7"/>
    <dgm:cxn modelId="{0251B982-D4C0-6342-8124-C9808B1153EF}" type="presOf" srcId="{07F83588-62E8-8742-9A2C-74AAA7976A2A}" destId="{DD0ED827-9B9A-6C4E-8B2A-695D44E882A6}" srcOrd="1" destOrd="0" presId="urn:microsoft.com/office/officeart/2005/8/layout/cycle7"/>
    <dgm:cxn modelId="{C4360EA2-2276-9D41-8CAB-F34B9130B339}" type="presOf" srcId="{C202A7D8-0B7F-FF49-905E-E97CBAD7F2EA}" destId="{CF35C41E-34BB-DD43-BDB9-855AE9EEE6B4}" srcOrd="0" destOrd="1" presId="urn:microsoft.com/office/officeart/2005/8/layout/cycle7"/>
    <dgm:cxn modelId="{2636E899-8AEE-2245-B319-7E37DFABF110}" srcId="{90C152DD-6A2A-D046-BBF6-B8C2D7472482}" destId="{A55F92F5-CAA7-3E4E-A177-942D48C9107E}" srcOrd="2" destOrd="0" parTransId="{F787A6E1-F6C7-3B4C-BED1-4F172756E1A2}" sibTransId="{07F83588-62E8-8742-9A2C-74AAA7976A2A}"/>
    <dgm:cxn modelId="{3B65B198-833E-8C4C-98E2-593469CA76AE}" type="presOf" srcId="{D35D6235-70BA-5243-AD8A-FD7DB88AFC32}" destId="{A1723BEA-D88E-1D4C-8816-819F570A16DB}" srcOrd="0" destOrd="1" presId="urn:microsoft.com/office/officeart/2005/8/layout/cycle7"/>
    <dgm:cxn modelId="{67557C77-EFCB-4B43-8AB8-EA236E0640D3}" type="presOf" srcId="{4833725C-3BEA-7A4B-8107-DACFCCAF54A2}" destId="{EF5EC4D5-9870-B94D-ACEB-72C8BCA3D94E}" srcOrd="0" destOrd="1" presId="urn:microsoft.com/office/officeart/2005/8/layout/cycle7"/>
    <dgm:cxn modelId="{6818B868-DD15-0A4D-8756-E7093A1F0BBD}" srcId="{81F0611C-D832-954A-952A-D39573DE68EC}" destId="{D35D6235-70BA-5243-AD8A-FD7DB88AFC32}" srcOrd="0" destOrd="0" parTransId="{CC38CFDB-58A8-E44E-9D1A-73F881336C61}" sibTransId="{60A05085-AD00-0B45-9E7E-C21D6F9420D8}"/>
    <dgm:cxn modelId="{5C2A0A13-1F85-0F47-AFD0-74150CE3614E}" type="presOf" srcId="{36399D0D-A01A-0C45-9520-9B211A209593}" destId="{585663B8-D2BF-0E47-9186-2CB261EFC62F}" srcOrd="1" destOrd="0" presId="urn:microsoft.com/office/officeart/2005/8/layout/cycle7"/>
    <dgm:cxn modelId="{BB0E6A8A-93A4-124A-88B7-F73B93FB7FBA}" type="presOf" srcId="{D8C7F013-7933-8340-A1E8-9B8671C7A499}" destId="{0096DC4F-E201-E249-BCCE-40BB39104CED}" srcOrd="0" destOrd="0" presId="urn:microsoft.com/office/officeart/2005/8/layout/cycle7"/>
    <dgm:cxn modelId="{B5E96061-7891-B04F-9AF9-BAD9CE57C2E8}" srcId="{A55F92F5-CAA7-3E4E-A177-942D48C9107E}" destId="{4833725C-3BEA-7A4B-8107-DACFCCAF54A2}" srcOrd="0" destOrd="0" parTransId="{9032D9B4-EA10-8942-8BBB-509970012E09}" sibTransId="{30CB3796-5B1F-DA48-B00C-44B2CE89D7B3}"/>
    <dgm:cxn modelId="{D3B77392-1006-5A47-A5AB-34709ED1E6EF}" srcId="{90C152DD-6A2A-D046-BBF6-B8C2D7472482}" destId="{81F0611C-D832-954A-952A-D39573DE68EC}" srcOrd="3" destOrd="0" parTransId="{C02E76F5-7DE9-804F-BDE8-36CF67617584}" sibTransId="{D8C7F013-7933-8340-A1E8-9B8671C7A499}"/>
    <dgm:cxn modelId="{032E81B3-FBAB-A748-A0D0-8FB7183A96B4}" type="presOf" srcId="{90C152DD-6A2A-D046-BBF6-B8C2D7472482}" destId="{78F44BD4-8E43-B74F-9B80-A38592208F03}" srcOrd="0" destOrd="0" presId="urn:microsoft.com/office/officeart/2005/8/layout/cycle7"/>
    <dgm:cxn modelId="{A1DAB47F-8285-4B45-B7A0-0F5E485CCD76}" type="presOf" srcId="{07F83588-62E8-8742-9A2C-74AAA7976A2A}" destId="{6FDD1C24-4B11-9041-AF3E-540D83351511}" srcOrd="0" destOrd="0" presId="urn:microsoft.com/office/officeart/2005/8/layout/cycle7"/>
    <dgm:cxn modelId="{A1D02594-8C01-8543-AA7C-C875C2B92F02}" type="presParOf" srcId="{78F44BD4-8E43-B74F-9B80-A38592208F03}" destId="{444AE65C-2A4E-FE45-B1DA-EDA2355B5F35}" srcOrd="0" destOrd="0" presId="urn:microsoft.com/office/officeart/2005/8/layout/cycle7"/>
    <dgm:cxn modelId="{0F96DA1B-04F4-2441-AE6E-A109E22AA57B}" type="presParOf" srcId="{78F44BD4-8E43-B74F-9B80-A38592208F03}" destId="{D81FD071-6617-E84E-A4C2-737CFB3DD55D}" srcOrd="1" destOrd="0" presId="urn:microsoft.com/office/officeart/2005/8/layout/cycle7"/>
    <dgm:cxn modelId="{280B8574-6BCC-D345-8D16-5FEB5BFAEADC}" type="presParOf" srcId="{D81FD071-6617-E84E-A4C2-737CFB3DD55D}" destId="{E0D1AD45-06D3-A541-9D38-77F98DCE6743}" srcOrd="0" destOrd="0" presId="urn:microsoft.com/office/officeart/2005/8/layout/cycle7"/>
    <dgm:cxn modelId="{C8740FE6-DEB8-7E48-B3DB-4D5A8C554C01}" type="presParOf" srcId="{78F44BD4-8E43-B74F-9B80-A38592208F03}" destId="{CF35C41E-34BB-DD43-BDB9-855AE9EEE6B4}" srcOrd="2" destOrd="0" presId="urn:microsoft.com/office/officeart/2005/8/layout/cycle7"/>
    <dgm:cxn modelId="{2DB0574F-E60D-8245-99DC-A62FC9953E8D}" type="presParOf" srcId="{78F44BD4-8E43-B74F-9B80-A38592208F03}" destId="{16A0B9E4-57EF-9346-8E72-A60EB81C3238}" srcOrd="3" destOrd="0" presId="urn:microsoft.com/office/officeart/2005/8/layout/cycle7"/>
    <dgm:cxn modelId="{7AC9F48D-B8F8-1840-8256-90AC0013F445}" type="presParOf" srcId="{16A0B9E4-57EF-9346-8E72-A60EB81C3238}" destId="{585663B8-D2BF-0E47-9186-2CB261EFC62F}" srcOrd="0" destOrd="0" presId="urn:microsoft.com/office/officeart/2005/8/layout/cycle7"/>
    <dgm:cxn modelId="{1AF247EB-1224-6440-945E-9DA924C64543}" type="presParOf" srcId="{78F44BD4-8E43-B74F-9B80-A38592208F03}" destId="{EF5EC4D5-9870-B94D-ACEB-72C8BCA3D94E}" srcOrd="4" destOrd="0" presId="urn:microsoft.com/office/officeart/2005/8/layout/cycle7"/>
    <dgm:cxn modelId="{3266296C-1DB0-0D4D-B06E-1A1D5BFD2471}" type="presParOf" srcId="{78F44BD4-8E43-B74F-9B80-A38592208F03}" destId="{6FDD1C24-4B11-9041-AF3E-540D83351511}" srcOrd="5" destOrd="0" presId="urn:microsoft.com/office/officeart/2005/8/layout/cycle7"/>
    <dgm:cxn modelId="{CE3A2105-D2A2-CC4F-A6C3-04A040B8CF02}" type="presParOf" srcId="{6FDD1C24-4B11-9041-AF3E-540D83351511}" destId="{DD0ED827-9B9A-6C4E-8B2A-695D44E882A6}" srcOrd="0" destOrd="0" presId="urn:microsoft.com/office/officeart/2005/8/layout/cycle7"/>
    <dgm:cxn modelId="{F7BE8166-1BAF-CD40-954C-F0579B316CAD}" type="presParOf" srcId="{78F44BD4-8E43-B74F-9B80-A38592208F03}" destId="{A1723BEA-D88E-1D4C-8816-819F570A16DB}" srcOrd="6" destOrd="0" presId="urn:microsoft.com/office/officeart/2005/8/layout/cycle7"/>
    <dgm:cxn modelId="{B9A2214F-2224-2B4E-9DB6-9CD9867636A7}" type="presParOf" srcId="{78F44BD4-8E43-B74F-9B80-A38592208F03}" destId="{0096DC4F-E201-E249-BCCE-40BB39104CED}" srcOrd="7" destOrd="0" presId="urn:microsoft.com/office/officeart/2005/8/layout/cycle7"/>
    <dgm:cxn modelId="{BF7BAC1B-E6E8-EC4A-97B5-936A1A1EBC41}" type="presParOf" srcId="{0096DC4F-E201-E249-BCCE-40BB39104CED}" destId="{5E26BE81-BA77-E742-8714-45C9B02A765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7DCCDF-CBAB-024C-8FB4-28B4809EBFC7}" type="doc">
      <dgm:prSet loTypeId="urn:microsoft.com/office/officeart/2008/layout/RadialCluster" loCatId="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857A8C7-6C47-844F-A285-D60366D5CB20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0" dirty="0">
              <a:solidFill>
                <a:schemeClr val="bg1"/>
              </a:solidFill>
              <a:cs typeface="Arial"/>
            </a:rPr>
            <a:t>Addiction components</a:t>
          </a:r>
          <a:endParaRPr lang="en-US" sz="1800" b="0" dirty="0">
            <a:solidFill>
              <a:schemeClr val="bg1"/>
            </a:solidFill>
          </a:endParaRPr>
        </a:p>
      </dgm:t>
    </dgm:pt>
    <dgm:pt modelId="{DA0F3E32-CD05-9D4F-87E3-F47FB9AD8396}" type="parTrans" cxnId="{AB8A53D0-6894-9A4F-83B8-F4196BB8E8F9}">
      <dgm:prSet/>
      <dgm:spPr/>
      <dgm:t>
        <a:bodyPr/>
        <a:lstStyle/>
        <a:p>
          <a:endParaRPr lang="en-US"/>
        </a:p>
      </dgm:t>
    </dgm:pt>
    <dgm:pt modelId="{2558AD59-C322-6D47-912D-8A98547A7962}" type="sibTrans" cxnId="{AB8A53D0-6894-9A4F-83B8-F4196BB8E8F9}">
      <dgm:prSet/>
      <dgm:spPr/>
      <dgm:t>
        <a:bodyPr/>
        <a:lstStyle/>
        <a:p>
          <a:endParaRPr lang="en-US"/>
        </a:p>
      </dgm:t>
    </dgm:pt>
    <dgm:pt modelId="{CEFD3C6F-2A30-0C40-B445-4E25B0D89CBD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300" b="0" dirty="0">
              <a:solidFill>
                <a:schemeClr val="bg1"/>
              </a:solidFill>
              <a:cs typeface="Arial"/>
            </a:rPr>
            <a:t>Psychological dep)</a:t>
          </a:r>
          <a:r>
            <a:rPr lang="en-US" sz="1300" b="0" dirty="0" err="1">
              <a:solidFill>
                <a:schemeClr val="bg1"/>
              </a:solidFill>
              <a:cs typeface="Arial"/>
            </a:rPr>
            <a:t>endence</a:t>
          </a:r>
          <a:r>
            <a:rPr lang="en-US" sz="1300" b="0" dirty="0">
              <a:solidFill>
                <a:schemeClr val="bg1"/>
              </a:solidFill>
              <a:cs typeface="Arial"/>
            </a:rPr>
            <a:t> (craving </a:t>
          </a:r>
          <a:r>
            <a:rPr lang="ar-SA" sz="1300" b="0" dirty="0">
              <a:solidFill>
                <a:schemeClr val="bg1"/>
              </a:solidFill>
              <a:cs typeface="Arial"/>
            </a:rPr>
            <a:t>اشتهاء</a:t>
          </a:r>
          <a:endParaRPr lang="en-US" sz="1300" b="0" dirty="0">
            <a:solidFill>
              <a:schemeClr val="bg1"/>
            </a:solidFill>
          </a:endParaRPr>
        </a:p>
      </dgm:t>
    </dgm:pt>
    <dgm:pt modelId="{0E31C1D9-EC84-CF4D-8AC3-DDA217C92E81}" type="parTrans" cxnId="{81C44319-43DF-434C-BEC0-24F620980AC4}">
      <dgm:prSet/>
      <dgm:spPr/>
      <dgm:t>
        <a:bodyPr/>
        <a:lstStyle/>
        <a:p>
          <a:endParaRPr lang="en-US"/>
        </a:p>
      </dgm:t>
    </dgm:pt>
    <dgm:pt modelId="{DF300F6E-490E-5445-95DF-933263217761}" type="sibTrans" cxnId="{81C44319-43DF-434C-BEC0-24F620980AC4}">
      <dgm:prSet/>
      <dgm:spPr/>
      <dgm:t>
        <a:bodyPr/>
        <a:lstStyle/>
        <a:p>
          <a:endParaRPr lang="en-US"/>
        </a:p>
      </dgm:t>
    </dgm:pt>
    <dgm:pt modelId="{E8937DA2-37D3-8B4F-87E7-45C6DEADC893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0" dirty="0">
              <a:solidFill>
                <a:schemeClr val="bg1"/>
              </a:solidFill>
              <a:cs typeface="Arial"/>
            </a:rPr>
            <a:t>Physical dependence (withdrawal symptoms*), </a:t>
          </a:r>
          <a:r>
            <a:rPr lang="en-US" sz="1200" b="0" dirty="0">
              <a:solidFill>
                <a:schemeClr val="bg1"/>
              </a:solidFill>
            </a:rPr>
            <a:t>neurons adapt to the repeated drug exposure and only function normally in the presence of the drug</a:t>
          </a:r>
        </a:p>
      </dgm:t>
    </dgm:pt>
    <dgm:pt modelId="{A6960F5B-326F-4147-9349-612EA07510E1}" type="parTrans" cxnId="{B7E83F69-4AFD-E04F-9C6F-5A986FC94E77}">
      <dgm:prSet/>
      <dgm:spPr/>
      <dgm:t>
        <a:bodyPr/>
        <a:lstStyle/>
        <a:p>
          <a:endParaRPr lang="en-US"/>
        </a:p>
      </dgm:t>
    </dgm:pt>
    <dgm:pt modelId="{C76FD825-3324-2746-977E-AFE9364CC2AC}" type="sibTrans" cxnId="{B7E83F69-4AFD-E04F-9C6F-5A986FC94E77}">
      <dgm:prSet/>
      <dgm:spPr/>
      <dgm:t>
        <a:bodyPr/>
        <a:lstStyle/>
        <a:p>
          <a:endParaRPr lang="en-US"/>
        </a:p>
      </dgm:t>
    </dgm:pt>
    <dgm:pt modelId="{09FF6660-0592-EC46-BC96-7C0B33B52471}" type="pres">
      <dgm:prSet presAssocID="{747DCCDF-CBAB-024C-8FB4-28B4809EBF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1B1FFB0-FA70-D14A-BE54-88F3735B386D}" type="pres">
      <dgm:prSet presAssocID="{3857A8C7-6C47-844F-A285-D60366D5CB20}" presName="singleCycle" presStyleCnt="0"/>
      <dgm:spPr/>
    </dgm:pt>
    <dgm:pt modelId="{27AB7B01-CB40-8A43-951B-44A0A2DE0DC8}" type="pres">
      <dgm:prSet presAssocID="{3857A8C7-6C47-844F-A285-D60366D5CB20}" presName="singleCenter" presStyleLbl="node1" presStyleIdx="0" presStyleCnt="3" custScaleX="177836" custScaleY="59055" custLinFactNeighborX="-11" custLinFactNeighborY="-5002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9ACBB9D-BA50-6A4C-9E73-632253F9041F}" type="pres">
      <dgm:prSet presAssocID="{A6960F5B-326F-4147-9349-612EA07510E1}" presName="Name56" presStyleLbl="parChTrans1D2" presStyleIdx="0" presStyleCnt="2"/>
      <dgm:spPr/>
      <dgm:t>
        <a:bodyPr/>
        <a:lstStyle/>
        <a:p>
          <a:endParaRPr lang="en-US"/>
        </a:p>
      </dgm:t>
    </dgm:pt>
    <dgm:pt modelId="{AB3C5E91-F702-9948-8239-6F9B462C4FCD}" type="pres">
      <dgm:prSet presAssocID="{E8937DA2-37D3-8B4F-87E7-45C6DEADC893}" presName="text0" presStyleLbl="node1" presStyleIdx="1" presStyleCnt="3" custScaleX="323187" custScaleY="161594" custRadScaleRad="170898" custRadScaleInc="93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20D4F-6038-7B45-ACDE-A7B4C0E2F174}" type="pres">
      <dgm:prSet presAssocID="{0E31C1D9-EC84-CF4D-8AC3-DDA217C92E81}" presName="Name56" presStyleLbl="parChTrans1D2" presStyleIdx="1" presStyleCnt="2"/>
      <dgm:spPr/>
      <dgm:t>
        <a:bodyPr/>
        <a:lstStyle/>
        <a:p>
          <a:endParaRPr lang="en-US"/>
        </a:p>
      </dgm:t>
    </dgm:pt>
    <dgm:pt modelId="{A917E19E-B3CC-AD4E-8441-557D4328B128}" type="pres">
      <dgm:prSet presAssocID="{CEFD3C6F-2A30-0C40-B445-4E25B0D89CBD}" presName="text0" presStyleLbl="node1" presStyleIdx="2" presStyleCnt="3" custScaleX="237983" custScaleY="161594" custRadScaleRad="161307" custRadScaleInc="105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0F0C57-4498-164B-AE3E-790032FA2629}" type="presOf" srcId="{747DCCDF-CBAB-024C-8FB4-28B4809EBFC7}" destId="{09FF6660-0592-EC46-BC96-7C0B33B52471}" srcOrd="0" destOrd="0" presId="urn:microsoft.com/office/officeart/2008/layout/RadialCluster"/>
    <dgm:cxn modelId="{81C44319-43DF-434C-BEC0-24F620980AC4}" srcId="{3857A8C7-6C47-844F-A285-D60366D5CB20}" destId="{CEFD3C6F-2A30-0C40-B445-4E25B0D89CBD}" srcOrd="1" destOrd="0" parTransId="{0E31C1D9-EC84-CF4D-8AC3-DDA217C92E81}" sibTransId="{DF300F6E-490E-5445-95DF-933263217761}"/>
    <dgm:cxn modelId="{AB8A53D0-6894-9A4F-83B8-F4196BB8E8F9}" srcId="{747DCCDF-CBAB-024C-8FB4-28B4809EBFC7}" destId="{3857A8C7-6C47-844F-A285-D60366D5CB20}" srcOrd="0" destOrd="0" parTransId="{DA0F3E32-CD05-9D4F-87E3-F47FB9AD8396}" sibTransId="{2558AD59-C322-6D47-912D-8A98547A7962}"/>
    <dgm:cxn modelId="{BFF38B66-1842-6649-BCBE-97B32AD01269}" type="presOf" srcId="{A6960F5B-326F-4147-9349-612EA07510E1}" destId="{39ACBB9D-BA50-6A4C-9E73-632253F9041F}" srcOrd="0" destOrd="0" presId="urn:microsoft.com/office/officeart/2008/layout/RadialCluster"/>
    <dgm:cxn modelId="{D1EEBD01-2C1A-6F45-9EB7-C25C791A00C8}" type="presOf" srcId="{CEFD3C6F-2A30-0C40-B445-4E25B0D89CBD}" destId="{A917E19E-B3CC-AD4E-8441-557D4328B128}" srcOrd="0" destOrd="0" presId="urn:microsoft.com/office/officeart/2008/layout/RadialCluster"/>
    <dgm:cxn modelId="{057861C0-B076-6E4B-93A7-EAA05F16E3FC}" type="presOf" srcId="{3857A8C7-6C47-844F-A285-D60366D5CB20}" destId="{27AB7B01-CB40-8A43-951B-44A0A2DE0DC8}" srcOrd="0" destOrd="0" presId="urn:microsoft.com/office/officeart/2008/layout/RadialCluster"/>
    <dgm:cxn modelId="{4D985AB6-AD9A-8B40-8771-DBCE5EE864A8}" type="presOf" srcId="{0E31C1D9-EC84-CF4D-8AC3-DDA217C92E81}" destId="{C4420D4F-6038-7B45-ACDE-A7B4C0E2F174}" srcOrd="0" destOrd="0" presId="urn:microsoft.com/office/officeart/2008/layout/RadialCluster"/>
    <dgm:cxn modelId="{B7E83F69-4AFD-E04F-9C6F-5A986FC94E77}" srcId="{3857A8C7-6C47-844F-A285-D60366D5CB20}" destId="{E8937DA2-37D3-8B4F-87E7-45C6DEADC893}" srcOrd="0" destOrd="0" parTransId="{A6960F5B-326F-4147-9349-612EA07510E1}" sibTransId="{C76FD825-3324-2746-977E-AFE9364CC2AC}"/>
    <dgm:cxn modelId="{9567A8F3-648F-5C45-A8C8-BF4C903D3AD6}" type="presOf" srcId="{E8937DA2-37D3-8B4F-87E7-45C6DEADC893}" destId="{AB3C5E91-F702-9948-8239-6F9B462C4FCD}" srcOrd="0" destOrd="0" presId="urn:microsoft.com/office/officeart/2008/layout/RadialCluster"/>
    <dgm:cxn modelId="{76C19BF1-3901-2140-9EA9-98E4BAC2AD15}" type="presParOf" srcId="{09FF6660-0592-EC46-BC96-7C0B33B52471}" destId="{41B1FFB0-FA70-D14A-BE54-88F3735B386D}" srcOrd="0" destOrd="0" presId="urn:microsoft.com/office/officeart/2008/layout/RadialCluster"/>
    <dgm:cxn modelId="{6D0E8551-B71D-D442-8052-12BC642FD432}" type="presParOf" srcId="{41B1FFB0-FA70-D14A-BE54-88F3735B386D}" destId="{27AB7B01-CB40-8A43-951B-44A0A2DE0DC8}" srcOrd="0" destOrd="0" presId="urn:microsoft.com/office/officeart/2008/layout/RadialCluster"/>
    <dgm:cxn modelId="{5FB792B5-B5AC-A349-B363-4B6315863E2F}" type="presParOf" srcId="{41B1FFB0-FA70-D14A-BE54-88F3735B386D}" destId="{39ACBB9D-BA50-6A4C-9E73-632253F9041F}" srcOrd="1" destOrd="0" presId="urn:microsoft.com/office/officeart/2008/layout/RadialCluster"/>
    <dgm:cxn modelId="{D47E897C-D9BC-5247-8D15-00BB7912B13A}" type="presParOf" srcId="{41B1FFB0-FA70-D14A-BE54-88F3735B386D}" destId="{AB3C5E91-F702-9948-8239-6F9B462C4FCD}" srcOrd="2" destOrd="0" presId="urn:microsoft.com/office/officeart/2008/layout/RadialCluster"/>
    <dgm:cxn modelId="{4FC3367C-A89F-9A44-A6D7-40B9DE5501E6}" type="presParOf" srcId="{41B1FFB0-FA70-D14A-BE54-88F3735B386D}" destId="{C4420D4F-6038-7B45-ACDE-A7B4C0E2F174}" srcOrd="3" destOrd="0" presId="urn:microsoft.com/office/officeart/2008/layout/RadialCluster"/>
    <dgm:cxn modelId="{2270259C-516B-4642-9880-1FA330F03858}" type="presParOf" srcId="{41B1FFB0-FA70-D14A-BE54-88F3735B386D}" destId="{A917E19E-B3CC-AD4E-8441-557D4328B128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D9CCCE-60AB-49C3-B011-9AC3B0ED51A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915704-0F5A-494C-A878-2C275A77618F}">
      <dgm:prSet phldrT="[Text]" custT="1"/>
      <dgm:spPr/>
      <dgm:t>
        <a:bodyPr/>
        <a:lstStyle/>
        <a:p>
          <a:r>
            <a:rPr lang="en-US" sz="2000" dirty="0"/>
            <a:t>Types of ADRs </a:t>
          </a:r>
        </a:p>
      </dgm:t>
    </dgm:pt>
    <dgm:pt modelId="{A64C21DB-FB65-4DD7-8999-FAC3EF53E715}" type="parTrans" cxnId="{F041F800-CBA5-4CAB-B224-2825AE9FD4CE}">
      <dgm:prSet/>
      <dgm:spPr/>
      <dgm:t>
        <a:bodyPr/>
        <a:lstStyle/>
        <a:p>
          <a:endParaRPr lang="en-US"/>
        </a:p>
      </dgm:t>
    </dgm:pt>
    <dgm:pt modelId="{9514C61C-3A26-4047-9277-628428CED7E3}" type="sibTrans" cxnId="{F041F800-CBA5-4CAB-B224-2825AE9FD4CE}">
      <dgm:prSet/>
      <dgm:spPr/>
      <dgm:t>
        <a:bodyPr/>
        <a:lstStyle/>
        <a:p>
          <a:endParaRPr lang="en-US"/>
        </a:p>
      </dgm:t>
    </dgm:pt>
    <dgm:pt modelId="{25F987EB-16DB-4680-92AE-94DBC5E8B0B7}">
      <dgm:prSet phldrT="[Text]" custT="1"/>
      <dgm:spPr/>
      <dgm:t>
        <a:bodyPr/>
        <a:lstStyle/>
        <a:p>
          <a:r>
            <a:rPr lang="en-US" sz="1400" dirty="0"/>
            <a:t>Type A</a:t>
          </a:r>
        </a:p>
        <a:p>
          <a:r>
            <a:rPr lang="en-US" sz="1400" dirty="0"/>
            <a:t>(Augmented)</a:t>
          </a:r>
        </a:p>
      </dgm:t>
    </dgm:pt>
    <dgm:pt modelId="{FECC8434-AA98-478B-AA50-0E81A3915E83}" type="parTrans" cxnId="{505AAE92-EAE0-403C-B7A9-A92179D67E1F}">
      <dgm:prSet/>
      <dgm:spPr/>
      <dgm:t>
        <a:bodyPr/>
        <a:lstStyle/>
        <a:p>
          <a:endParaRPr lang="en-US"/>
        </a:p>
      </dgm:t>
    </dgm:pt>
    <dgm:pt modelId="{48B06599-968C-494E-8940-EAF5D98DE195}" type="sibTrans" cxnId="{505AAE92-EAE0-403C-B7A9-A92179D67E1F}">
      <dgm:prSet/>
      <dgm:spPr/>
      <dgm:t>
        <a:bodyPr/>
        <a:lstStyle/>
        <a:p>
          <a:endParaRPr lang="en-US"/>
        </a:p>
      </dgm:t>
    </dgm:pt>
    <dgm:pt modelId="{646CD977-6343-4B0C-9346-A52FB03DD4D9}">
      <dgm:prSet phldrT="[Text]" custT="1"/>
      <dgm:spPr/>
      <dgm:t>
        <a:bodyPr/>
        <a:lstStyle/>
        <a:p>
          <a:r>
            <a:rPr lang="en-US" sz="1400" dirty="0"/>
            <a:t>Type B</a:t>
          </a:r>
        </a:p>
        <a:p>
          <a:r>
            <a:rPr lang="en-US" sz="1400" dirty="0"/>
            <a:t>(Bizarre)</a:t>
          </a:r>
        </a:p>
      </dgm:t>
    </dgm:pt>
    <dgm:pt modelId="{5173BBA4-7D74-41EC-A016-173AF9DB73DA}" type="parTrans" cxnId="{781D1D7D-D31D-41D3-BE5B-7653F040A369}">
      <dgm:prSet/>
      <dgm:spPr/>
      <dgm:t>
        <a:bodyPr/>
        <a:lstStyle/>
        <a:p>
          <a:endParaRPr lang="en-US"/>
        </a:p>
      </dgm:t>
    </dgm:pt>
    <dgm:pt modelId="{39E25526-B094-464C-A329-0DDB5A12AB88}" type="sibTrans" cxnId="{781D1D7D-D31D-41D3-BE5B-7653F040A369}">
      <dgm:prSet/>
      <dgm:spPr/>
      <dgm:t>
        <a:bodyPr/>
        <a:lstStyle/>
        <a:p>
          <a:endParaRPr lang="en-US"/>
        </a:p>
      </dgm:t>
    </dgm:pt>
    <dgm:pt modelId="{596A57B3-EA37-4258-9DA7-517B47617BCF}">
      <dgm:prSet phldrT="[Text]" custT="1"/>
      <dgm:spPr/>
      <dgm:t>
        <a:bodyPr/>
        <a:lstStyle/>
        <a:p>
          <a:r>
            <a:rPr lang="en-US" sz="1400" dirty="0"/>
            <a:t>Type C</a:t>
          </a:r>
        </a:p>
        <a:p>
          <a:r>
            <a:rPr lang="en-US" sz="1400" dirty="0"/>
            <a:t>(Continuous)</a:t>
          </a:r>
        </a:p>
      </dgm:t>
    </dgm:pt>
    <dgm:pt modelId="{AE45C800-E04C-4510-8E68-793799CA7ADC}" type="parTrans" cxnId="{AA605D37-4069-4D3D-BA30-72C302C29C7A}">
      <dgm:prSet/>
      <dgm:spPr/>
      <dgm:t>
        <a:bodyPr/>
        <a:lstStyle/>
        <a:p>
          <a:endParaRPr lang="en-US"/>
        </a:p>
      </dgm:t>
    </dgm:pt>
    <dgm:pt modelId="{A1C61321-3531-4623-B388-FA337FD02FFD}" type="sibTrans" cxnId="{AA605D37-4069-4D3D-BA30-72C302C29C7A}">
      <dgm:prSet/>
      <dgm:spPr/>
      <dgm:t>
        <a:bodyPr/>
        <a:lstStyle/>
        <a:p>
          <a:endParaRPr lang="en-US"/>
        </a:p>
      </dgm:t>
    </dgm:pt>
    <dgm:pt modelId="{0297BB11-5351-45F0-91BC-ED98BBE0C240}">
      <dgm:prSet phldrT="[Text]" custT="1"/>
      <dgm:spPr/>
      <dgm:t>
        <a:bodyPr/>
        <a:lstStyle/>
        <a:p>
          <a:r>
            <a:rPr lang="en-US" sz="1400" dirty="0"/>
            <a:t>Type D</a:t>
          </a:r>
        </a:p>
        <a:p>
          <a:r>
            <a:rPr lang="en-US" sz="1400" dirty="0"/>
            <a:t>(Delay)</a:t>
          </a:r>
        </a:p>
      </dgm:t>
    </dgm:pt>
    <dgm:pt modelId="{6A1DD94A-8958-47C9-ADD1-DA7AD19DED86}" type="parTrans" cxnId="{001DDF93-7514-4149-ACC3-2904EDAAEA67}">
      <dgm:prSet/>
      <dgm:spPr/>
      <dgm:t>
        <a:bodyPr/>
        <a:lstStyle/>
        <a:p>
          <a:endParaRPr lang="en-US"/>
        </a:p>
      </dgm:t>
    </dgm:pt>
    <dgm:pt modelId="{24807C1D-7FE1-425F-9941-8266BD2089AE}" type="sibTrans" cxnId="{001DDF93-7514-4149-ACC3-2904EDAAEA67}">
      <dgm:prSet/>
      <dgm:spPr/>
      <dgm:t>
        <a:bodyPr/>
        <a:lstStyle/>
        <a:p>
          <a:endParaRPr lang="en-US"/>
        </a:p>
      </dgm:t>
    </dgm:pt>
    <dgm:pt modelId="{1C3E7CE4-0295-4475-AAAC-D17E80DE9982}">
      <dgm:prSet phldrT="[Text]" custT="1"/>
      <dgm:spPr/>
      <dgm:t>
        <a:bodyPr/>
        <a:lstStyle/>
        <a:p>
          <a:r>
            <a:rPr lang="en-US" sz="1400" dirty="0"/>
            <a:t>Type E</a:t>
          </a:r>
        </a:p>
        <a:p>
          <a:r>
            <a:rPr lang="en-US" sz="1400" dirty="0"/>
            <a:t>(End-of-use)</a:t>
          </a:r>
        </a:p>
      </dgm:t>
    </dgm:pt>
    <dgm:pt modelId="{49822C2D-0E4C-41B2-86BC-07AADFACDFCF}" type="parTrans" cxnId="{F5F3D67E-D4D8-4E3F-8D1D-DAD456B39E87}">
      <dgm:prSet/>
      <dgm:spPr/>
      <dgm:t>
        <a:bodyPr/>
        <a:lstStyle/>
        <a:p>
          <a:endParaRPr lang="en-US"/>
        </a:p>
      </dgm:t>
    </dgm:pt>
    <dgm:pt modelId="{7307F705-6AFD-4DD9-9A87-86EFF13F22FC}" type="sibTrans" cxnId="{F5F3D67E-D4D8-4E3F-8D1D-DAD456B39E87}">
      <dgm:prSet/>
      <dgm:spPr/>
      <dgm:t>
        <a:bodyPr/>
        <a:lstStyle/>
        <a:p>
          <a:endParaRPr lang="en-US"/>
        </a:p>
      </dgm:t>
    </dgm:pt>
    <dgm:pt modelId="{6135D282-F6F9-4072-8EC0-2407E4ABEE3D}" type="pres">
      <dgm:prSet presAssocID="{93D9CCCE-60AB-49C3-B011-9AC3B0ED51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C6361B-15C2-47D2-A993-431B0FC53129}" type="pres">
      <dgm:prSet presAssocID="{89915704-0F5A-494C-A878-2C275A77618F}" presName="root1" presStyleCnt="0"/>
      <dgm:spPr/>
    </dgm:pt>
    <dgm:pt modelId="{5CB603A8-A6FB-4011-B673-C6F515501639}" type="pres">
      <dgm:prSet presAssocID="{89915704-0F5A-494C-A878-2C275A77618F}" presName="LevelOneTextNode" presStyleLbl="node0" presStyleIdx="0" presStyleCnt="1" custScaleX="43891" custScaleY="34695" custLinFactNeighborX="-4870" custLinFactNeighborY="-990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0381AF-09E7-4CAF-A79B-20895D2FC419}" type="pres">
      <dgm:prSet presAssocID="{89915704-0F5A-494C-A878-2C275A77618F}" presName="level2hierChild" presStyleCnt="0"/>
      <dgm:spPr/>
    </dgm:pt>
    <dgm:pt modelId="{20907779-2C00-4193-AE44-5391F4614F18}" type="pres">
      <dgm:prSet presAssocID="{FECC8434-AA98-478B-AA50-0E81A3915E83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34499B46-9D5A-42B3-AC22-E6EE32717899}" type="pres">
      <dgm:prSet presAssocID="{FECC8434-AA98-478B-AA50-0E81A3915E8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5A65AC1-9C04-4154-86FA-09FE5E8B883C}" type="pres">
      <dgm:prSet presAssocID="{25F987EB-16DB-4680-92AE-94DBC5E8B0B7}" presName="root2" presStyleCnt="0"/>
      <dgm:spPr/>
    </dgm:pt>
    <dgm:pt modelId="{CB1FBD1E-D8BC-4420-B477-88BB593A5223}" type="pres">
      <dgm:prSet presAssocID="{25F987EB-16DB-4680-92AE-94DBC5E8B0B7}" presName="LevelTwoTextNode" presStyleLbl="node2" presStyleIdx="0" presStyleCnt="5" custScaleX="39005" custScaleY="36763" custLinFactNeighborX="11469" custLinFactNeighborY="-9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E39885-5B88-474D-9C02-1D29D0A41528}" type="pres">
      <dgm:prSet presAssocID="{25F987EB-16DB-4680-92AE-94DBC5E8B0B7}" presName="level3hierChild" presStyleCnt="0"/>
      <dgm:spPr/>
    </dgm:pt>
    <dgm:pt modelId="{42451F56-15E8-4AD9-82CC-4A340E13D5A1}" type="pres">
      <dgm:prSet presAssocID="{5173BBA4-7D74-41EC-A016-173AF9DB73DA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06C23D6A-469D-49EB-A3B1-DF39C6D658CC}" type="pres">
      <dgm:prSet presAssocID="{5173BBA4-7D74-41EC-A016-173AF9DB73DA}" presName="connTx" presStyleLbl="parChTrans1D2" presStyleIdx="1" presStyleCnt="5"/>
      <dgm:spPr/>
      <dgm:t>
        <a:bodyPr/>
        <a:lstStyle/>
        <a:p>
          <a:endParaRPr lang="en-US"/>
        </a:p>
      </dgm:t>
    </dgm:pt>
    <dgm:pt modelId="{E1F8A65C-BBD1-4725-BB11-BD3FB97A22E9}" type="pres">
      <dgm:prSet presAssocID="{646CD977-6343-4B0C-9346-A52FB03DD4D9}" presName="root2" presStyleCnt="0"/>
      <dgm:spPr/>
    </dgm:pt>
    <dgm:pt modelId="{1B7823FD-7BBE-405E-85E6-0D5CA92878E2}" type="pres">
      <dgm:prSet presAssocID="{646CD977-6343-4B0C-9346-A52FB03DD4D9}" presName="LevelTwoTextNode" presStyleLbl="node2" presStyleIdx="1" presStyleCnt="5" custScaleX="39005" custScaleY="36763" custLinFactNeighborX="11469" custLinFactNeighborY="-141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E90506-2109-42A9-8466-F63462C16C29}" type="pres">
      <dgm:prSet presAssocID="{646CD977-6343-4B0C-9346-A52FB03DD4D9}" presName="level3hierChild" presStyleCnt="0"/>
      <dgm:spPr/>
    </dgm:pt>
    <dgm:pt modelId="{E2D5BEB4-8C88-4F55-9674-CD6F1603343A}" type="pres">
      <dgm:prSet presAssocID="{AE45C800-E04C-4510-8E68-793799CA7ADC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41C415CB-41E5-4491-A0CC-0EC593B20089}" type="pres">
      <dgm:prSet presAssocID="{AE45C800-E04C-4510-8E68-793799CA7ADC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B66E0BE-CA3E-41BB-AA95-C1BEBF815C98}" type="pres">
      <dgm:prSet presAssocID="{596A57B3-EA37-4258-9DA7-517B47617BCF}" presName="root2" presStyleCnt="0"/>
      <dgm:spPr/>
    </dgm:pt>
    <dgm:pt modelId="{859825B0-6A69-477E-B1FD-75A6DBD51B18}" type="pres">
      <dgm:prSet presAssocID="{596A57B3-EA37-4258-9DA7-517B47617BCF}" presName="LevelTwoTextNode" presStyleLbl="node2" presStyleIdx="2" presStyleCnt="5" custScaleX="39005" custScaleY="36763" custLinFactNeighborX="11469" custLinFactNeighborY="-24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D5BA3-C77B-42AC-93EB-A6084D3B5D2A}" type="pres">
      <dgm:prSet presAssocID="{596A57B3-EA37-4258-9DA7-517B47617BCF}" presName="level3hierChild" presStyleCnt="0"/>
      <dgm:spPr/>
    </dgm:pt>
    <dgm:pt modelId="{1B37AA5E-D1CB-4968-A643-A7ED5F554AF9}" type="pres">
      <dgm:prSet presAssocID="{6A1DD94A-8958-47C9-ADD1-DA7AD19DED86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65274E28-5EAC-4607-9EA8-8AA870CD1586}" type="pres">
      <dgm:prSet presAssocID="{6A1DD94A-8958-47C9-ADD1-DA7AD19DED8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C393BEF1-D9BC-47A6-B054-8E4A68935526}" type="pres">
      <dgm:prSet presAssocID="{0297BB11-5351-45F0-91BC-ED98BBE0C240}" presName="root2" presStyleCnt="0"/>
      <dgm:spPr/>
    </dgm:pt>
    <dgm:pt modelId="{9EC01995-C23F-4AC5-BDCF-E6BC2DCAE49D}" type="pres">
      <dgm:prSet presAssocID="{0297BB11-5351-45F0-91BC-ED98BBE0C240}" presName="LevelTwoTextNode" presStyleLbl="node2" presStyleIdx="3" presStyleCnt="5" custScaleX="39005" custScaleY="36763" custLinFactNeighborX="11469" custLinFactNeighborY="-371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2F7DA3-0E25-4451-9297-B5C745679252}" type="pres">
      <dgm:prSet presAssocID="{0297BB11-5351-45F0-91BC-ED98BBE0C240}" presName="level3hierChild" presStyleCnt="0"/>
      <dgm:spPr/>
    </dgm:pt>
    <dgm:pt modelId="{8B0057C4-8D7F-4F6B-B70A-31A939211540}" type="pres">
      <dgm:prSet presAssocID="{49822C2D-0E4C-41B2-86BC-07AADFACDFCF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F08F1C07-9129-4276-BAE8-746B163A94B6}" type="pres">
      <dgm:prSet presAssocID="{49822C2D-0E4C-41B2-86BC-07AADFACDFCF}" presName="connTx" presStyleLbl="parChTrans1D2" presStyleIdx="4" presStyleCnt="5"/>
      <dgm:spPr/>
      <dgm:t>
        <a:bodyPr/>
        <a:lstStyle/>
        <a:p>
          <a:endParaRPr lang="en-US"/>
        </a:p>
      </dgm:t>
    </dgm:pt>
    <dgm:pt modelId="{284471FF-5BC6-4E15-97B0-5E96681D9337}" type="pres">
      <dgm:prSet presAssocID="{1C3E7CE4-0295-4475-AAAC-D17E80DE9982}" presName="root2" presStyleCnt="0"/>
      <dgm:spPr/>
    </dgm:pt>
    <dgm:pt modelId="{222A6A2C-954B-4237-9579-703A3CC17BE1}" type="pres">
      <dgm:prSet presAssocID="{1C3E7CE4-0295-4475-AAAC-D17E80DE9982}" presName="LevelTwoTextNode" presStyleLbl="node2" presStyleIdx="4" presStyleCnt="5" custScaleX="39005" custScaleY="36763" custLinFactNeighborX="11750" custLinFactNeighborY="-49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80081A-19FE-4DA9-AE05-C888267631D3}" type="pres">
      <dgm:prSet presAssocID="{1C3E7CE4-0295-4475-AAAC-D17E80DE9982}" presName="level3hierChild" presStyleCnt="0"/>
      <dgm:spPr/>
    </dgm:pt>
  </dgm:ptLst>
  <dgm:cxnLst>
    <dgm:cxn modelId="{F041F800-CBA5-4CAB-B224-2825AE9FD4CE}" srcId="{93D9CCCE-60AB-49C3-B011-9AC3B0ED51A4}" destId="{89915704-0F5A-494C-A878-2C275A77618F}" srcOrd="0" destOrd="0" parTransId="{A64C21DB-FB65-4DD7-8999-FAC3EF53E715}" sibTransId="{9514C61C-3A26-4047-9277-628428CED7E3}"/>
    <dgm:cxn modelId="{16F51EFA-FAFB-074E-AA99-D781F533426A}" type="presOf" srcId="{5173BBA4-7D74-41EC-A016-173AF9DB73DA}" destId="{06C23D6A-469D-49EB-A3B1-DF39C6D658CC}" srcOrd="1" destOrd="0" presId="urn:microsoft.com/office/officeart/2005/8/layout/hierarchy2"/>
    <dgm:cxn modelId="{AA605D37-4069-4D3D-BA30-72C302C29C7A}" srcId="{89915704-0F5A-494C-A878-2C275A77618F}" destId="{596A57B3-EA37-4258-9DA7-517B47617BCF}" srcOrd="2" destOrd="0" parTransId="{AE45C800-E04C-4510-8E68-793799CA7ADC}" sibTransId="{A1C61321-3531-4623-B388-FA337FD02FFD}"/>
    <dgm:cxn modelId="{BC118059-06FE-BC44-9C1A-54D0F8A9F2AC}" type="presOf" srcId="{49822C2D-0E4C-41B2-86BC-07AADFACDFCF}" destId="{F08F1C07-9129-4276-BAE8-746B163A94B6}" srcOrd="1" destOrd="0" presId="urn:microsoft.com/office/officeart/2005/8/layout/hierarchy2"/>
    <dgm:cxn modelId="{8C0C96F3-4032-A448-8BE4-85D947906581}" type="presOf" srcId="{0297BB11-5351-45F0-91BC-ED98BBE0C240}" destId="{9EC01995-C23F-4AC5-BDCF-E6BC2DCAE49D}" srcOrd="0" destOrd="0" presId="urn:microsoft.com/office/officeart/2005/8/layout/hierarchy2"/>
    <dgm:cxn modelId="{03B7E9CB-47D2-C642-8A70-459AEBCD6D83}" type="presOf" srcId="{89915704-0F5A-494C-A878-2C275A77618F}" destId="{5CB603A8-A6FB-4011-B673-C6F515501639}" srcOrd="0" destOrd="0" presId="urn:microsoft.com/office/officeart/2005/8/layout/hierarchy2"/>
    <dgm:cxn modelId="{66827CE7-6B01-954C-ABE2-FBCD208E8DF8}" type="presOf" srcId="{6A1DD94A-8958-47C9-ADD1-DA7AD19DED86}" destId="{1B37AA5E-D1CB-4968-A643-A7ED5F554AF9}" srcOrd="0" destOrd="0" presId="urn:microsoft.com/office/officeart/2005/8/layout/hierarchy2"/>
    <dgm:cxn modelId="{79D2BDD8-5665-7244-9151-BF264BA6585A}" type="presOf" srcId="{5173BBA4-7D74-41EC-A016-173AF9DB73DA}" destId="{42451F56-15E8-4AD9-82CC-4A340E13D5A1}" srcOrd="0" destOrd="0" presId="urn:microsoft.com/office/officeart/2005/8/layout/hierarchy2"/>
    <dgm:cxn modelId="{E348CAAC-0A72-4D40-9572-4811A914BF1F}" type="presOf" srcId="{25F987EB-16DB-4680-92AE-94DBC5E8B0B7}" destId="{CB1FBD1E-D8BC-4420-B477-88BB593A5223}" srcOrd="0" destOrd="0" presId="urn:microsoft.com/office/officeart/2005/8/layout/hierarchy2"/>
    <dgm:cxn modelId="{001DDF93-7514-4149-ACC3-2904EDAAEA67}" srcId="{89915704-0F5A-494C-A878-2C275A77618F}" destId="{0297BB11-5351-45F0-91BC-ED98BBE0C240}" srcOrd="3" destOrd="0" parTransId="{6A1DD94A-8958-47C9-ADD1-DA7AD19DED86}" sibTransId="{24807C1D-7FE1-425F-9941-8266BD2089AE}"/>
    <dgm:cxn modelId="{781D1D7D-D31D-41D3-BE5B-7653F040A369}" srcId="{89915704-0F5A-494C-A878-2C275A77618F}" destId="{646CD977-6343-4B0C-9346-A52FB03DD4D9}" srcOrd="1" destOrd="0" parTransId="{5173BBA4-7D74-41EC-A016-173AF9DB73DA}" sibTransId="{39E25526-B094-464C-A329-0DDB5A12AB88}"/>
    <dgm:cxn modelId="{505AAE92-EAE0-403C-B7A9-A92179D67E1F}" srcId="{89915704-0F5A-494C-A878-2C275A77618F}" destId="{25F987EB-16DB-4680-92AE-94DBC5E8B0B7}" srcOrd="0" destOrd="0" parTransId="{FECC8434-AA98-478B-AA50-0E81A3915E83}" sibTransId="{48B06599-968C-494E-8940-EAF5D98DE195}"/>
    <dgm:cxn modelId="{E506A635-CFE1-0F4E-90D5-133113DC8082}" type="presOf" srcId="{646CD977-6343-4B0C-9346-A52FB03DD4D9}" destId="{1B7823FD-7BBE-405E-85E6-0D5CA92878E2}" srcOrd="0" destOrd="0" presId="urn:microsoft.com/office/officeart/2005/8/layout/hierarchy2"/>
    <dgm:cxn modelId="{61DA87F3-EBF2-2D49-9FE7-BB20B601D5DA}" type="presOf" srcId="{1C3E7CE4-0295-4475-AAAC-D17E80DE9982}" destId="{222A6A2C-954B-4237-9579-703A3CC17BE1}" srcOrd="0" destOrd="0" presId="urn:microsoft.com/office/officeart/2005/8/layout/hierarchy2"/>
    <dgm:cxn modelId="{047A425F-4526-504A-B387-B2F4B790A181}" type="presOf" srcId="{AE45C800-E04C-4510-8E68-793799CA7ADC}" destId="{41C415CB-41E5-4491-A0CC-0EC593B20089}" srcOrd="1" destOrd="0" presId="urn:microsoft.com/office/officeart/2005/8/layout/hierarchy2"/>
    <dgm:cxn modelId="{F5F3D67E-D4D8-4E3F-8D1D-DAD456B39E87}" srcId="{89915704-0F5A-494C-A878-2C275A77618F}" destId="{1C3E7CE4-0295-4475-AAAC-D17E80DE9982}" srcOrd="4" destOrd="0" parTransId="{49822C2D-0E4C-41B2-86BC-07AADFACDFCF}" sibTransId="{7307F705-6AFD-4DD9-9A87-86EFF13F22FC}"/>
    <dgm:cxn modelId="{B341D158-9BED-0C4D-9D37-B3FCCBAB068C}" type="presOf" srcId="{6A1DD94A-8958-47C9-ADD1-DA7AD19DED86}" destId="{65274E28-5EAC-4607-9EA8-8AA870CD1586}" srcOrd="1" destOrd="0" presId="urn:microsoft.com/office/officeart/2005/8/layout/hierarchy2"/>
    <dgm:cxn modelId="{FBFB6C7C-BC76-8F45-8C55-FB56E71F24F9}" type="presOf" srcId="{596A57B3-EA37-4258-9DA7-517B47617BCF}" destId="{859825B0-6A69-477E-B1FD-75A6DBD51B18}" srcOrd="0" destOrd="0" presId="urn:microsoft.com/office/officeart/2005/8/layout/hierarchy2"/>
    <dgm:cxn modelId="{A8A03F79-6561-EC46-B448-F3A4443DC755}" type="presOf" srcId="{AE45C800-E04C-4510-8E68-793799CA7ADC}" destId="{E2D5BEB4-8C88-4F55-9674-CD6F1603343A}" srcOrd="0" destOrd="0" presId="urn:microsoft.com/office/officeart/2005/8/layout/hierarchy2"/>
    <dgm:cxn modelId="{65BB56F1-9D02-0943-85D1-4D45A983661F}" type="presOf" srcId="{93D9CCCE-60AB-49C3-B011-9AC3B0ED51A4}" destId="{6135D282-F6F9-4072-8EC0-2407E4ABEE3D}" srcOrd="0" destOrd="0" presId="urn:microsoft.com/office/officeart/2005/8/layout/hierarchy2"/>
    <dgm:cxn modelId="{7183B184-BFDF-7149-A74D-81FA6FAADE4E}" type="presOf" srcId="{FECC8434-AA98-478B-AA50-0E81A3915E83}" destId="{34499B46-9D5A-42B3-AC22-E6EE32717899}" srcOrd="1" destOrd="0" presId="urn:microsoft.com/office/officeart/2005/8/layout/hierarchy2"/>
    <dgm:cxn modelId="{10764D9D-95CC-1A40-B1E3-937377B6E446}" type="presOf" srcId="{FECC8434-AA98-478B-AA50-0E81A3915E83}" destId="{20907779-2C00-4193-AE44-5391F4614F18}" srcOrd="0" destOrd="0" presId="urn:microsoft.com/office/officeart/2005/8/layout/hierarchy2"/>
    <dgm:cxn modelId="{7126E180-35CB-B54D-86FA-4ECBA28DA935}" type="presOf" srcId="{49822C2D-0E4C-41B2-86BC-07AADFACDFCF}" destId="{8B0057C4-8D7F-4F6B-B70A-31A939211540}" srcOrd="0" destOrd="0" presId="urn:microsoft.com/office/officeart/2005/8/layout/hierarchy2"/>
    <dgm:cxn modelId="{C597BC3D-4962-F44C-8DEF-B716C078EE33}" type="presParOf" srcId="{6135D282-F6F9-4072-8EC0-2407E4ABEE3D}" destId="{2DC6361B-15C2-47D2-A993-431B0FC53129}" srcOrd="0" destOrd="0" presId="urn:microsoft.com/office/officeart/2005/8/layout/hierarchy2"/>
    <dgm:cxn modelId="{A137F515-2F0C-B142-A949-FB63C0ABECBB}" type="presParOf" srcId="{2DC6361B-15C2-47D2-A993-431B0FC53129}" destId="{5CB603A8-A6FB-4011-B673-C6F515501639}" srcOrd="0" destOrd="0" presId="urn:microsoft.com/office/officeart/2005/8/layout/hierarchy2"/>
    <dgm:cxn modelId="{75D18992-4D4E-D54F-A353-2D90BFE18C19}" type="presParOf" srcId="{2DC6361B-15C2-47D2-A993-431B0FC53129}" destId="{FE0381AF-09E7-4CAF-A79B-20895D2FC419}" srcOrd="1" destOrd="0" presId="urn:microsoft.com/office/officeart/2005/8/layout/hierarchy2"/>
    <dgm:cxn modelId="{A0F72208-7FDC-3546-8097-5A7071FFB789}" type="presParOf" srcId="{FE0381AF-09E7-4CAF-A79B-20895D2FC419}" destId="{20907779-2C00-4193-AE44-5391F4614F18}" srcOrd="0" destOrd="0" presId="urn:microsoft.com/office/officeart/2005/8/layout/hierarchy2"/>
    <dgm:cxn modelId="{146E404B-B439-7749-AB94-765B285B4D6F}" type="presParOf" srcId="{20907779-2C00-4193-AE44-5391F4614F18}" destId="{34499B46-9D5A-42B3-AC22-E6EE32717899}" srcOrd="0" destOrd="0" presId="urn:microsoft.com/office/officeart/2005/8/layout/hierarchy2"/>
    <dgm:cxn modelId="{46E8DE85-E4A3-104D-87C5-F8DBD226C483}" type="presParOf" srcId="{FE0381AF-09E7-4CAF-A79B-20895D2FC419}" destId="{E5A65AC1-9C04-4154-86FA-09FE5E8B883C}" srcOrd="1" destOrd="0" presId="urn:microsoft.com/office/officeart/2005/8/layout/hierarchy2"/>
    <dgm:cxn modelId="{A3E950E9-C512-1940-A4DE-C2E2FDE3C5A3}" type="presParOf" srcId="{E5A65AC1-9C04-4154-86FA-09FE5E8B883C}" destId="{CB1FBD1E-D8BC-4420-B477-88BB593A5223}" srcOrd="0" destOrd="0" presId="urn:microsoft.com/office/officeart/2005/8/layout/hierarchy2"/>
    <dgm:cxn modelId="{11FD99EE-B9F0-614E-AEF1-06C5C8D3C282}" type="presParOf" srcId="{E5A65AC1-9C04-4154-86FA-09FE5E8B883C}" destId="{59E39885-5B88-474D-9C02-1D29D0A41528}" srcOrd="1" destOrd="0" presId="urn:microsoft.com/office/officeart/2005/8/layout/hierarchy2"/>
    <dgm:cxn modelId="{2CAB1898-F590-A847-9E47-D7BDA2A08AD1}" type="presParOf" srcId="{FE0381AF-09E7-4CAF-A79B-20895D2FC419}" destId="{42451F56-15E8-4AD9-82CC-4A340E13D5A1}" srcOrd="2" destOrd="0" presId="urn:microsoft.com/office/officeart/2005/8/layout/hierarchy2"/>
    <dgm:cxn modelId="{B0E0DD34-49DE-2046-9E5A-FAC6EE4B14EE}" type="presParOf" srcId="{42451F56-15E8-4AD9-82CC-4A340E13D5A1}" destId="{06C23D6A-469D-49EB-A3B1-DF39C6D658CC}" srcOrd="0" destOrd="0" presId="urn:microsoft.com/office/officeart/2005/8/layout/hierarchy2"/>
    <dgm:cxn modelId="{A539A892-8E3E-3E47-91E5-55951FFAF757}" type="presParOf" srcId="{FE0381AF-09E7-4CAF-A79B-20895D2FC419}" destId="{E1F8A65C-BBD1-4725-BB11-BD3FB97A22E9}" srcOrd="3" destOrd="0" presId="urn:microsoft.com/office/officeart/2005/8/layout/hierarchy2"/>
    <dgm:cxn modelId="{1FA898D0-985A-F841-94C2-4F3F46F5EA83}" type="presParOf" srcId="{E1F8A65C-BBD1-4725-BB11-BD3FB97A22E9}" destId="{1B7823FD-7BBE-405E-85E6-0D5CA92878E2}" srcOrd="0" destOrd="0" presId="urn:microsoft.com/office/officeart/2005/8/layout/hierarchy2"/>
    <dgm:cxn modelId="{CA5CF9FF-C40B-FB48-8803-18D6B8F10CCE}" type="presParOf" srcId="{E1F8A65C-BBD1-4725-BB11-BD3FB97A22E9}" destId="{9BE90506-2109-42A9-8466-F63462C16C29}" srcOrd="1" destOrd="0" presId="urn:microsoft.com/office/officeart/2005/8/layout/hierarchy2"/>
    <dgm:cxn modelId="{C546F70C-C473-C649-9BEC-1FFFC82786B2}" type="presParOf" srcId="{FE0381AF-09E7-4CAF-A79B-20895D2FC419}" destId="{E2D5BEB4-8C88-4F55-9674-CD6F1603343A}" srcOrd="4" destOrd="0" presId="urn:microsoft.com/office/officeart/2005/8/layout/hierarchy2"/>
    <dgm:cxn modelId="{6A5C89D6-0DD3-274A-BB4A-3AEF2456AF34}" type="presParOf" srcId="{E2D5BEB4-8C88-4F55-9674-CD6F1603343A}" destId="{41C415CB-41E5-4491-A0CC-0EC593B20089}" srcOrd="0" destOrd="0" presId="urn:microsoft.com/office/officeart/2005/8/layout/hierarchy2"/>
    <dgm:cxn modelId="{04AD045F-E0AD-1B4E-828B-07D5690012A4}" type="presParOf" srcId="{FE0381AF-09E7-4CAF-A79B-20895D2FC419}" destId="{4B66E0BE-CA3E-41BB-AA95-C1BEBF815C98}" srcOrd="5" destOrd="0" presId="urn:microsoft.com/office/officeart/2005/8/layout/hierarchy2"/>
    <dgm:cxn modelId="{65C9B608-65DD-EF46-8011-05CB265BBEAE}" type="presParOf" srcId="{4B66E0BE-CA3E-41BB-AA95-C1BEBF815C98}" destId="{859825B0-6A69-477E-B1FD-75A6DBD51B18}" srcOrd="0" destOrd="0" presId="urn:microsoft.com/office/officeart/2005/8/layout/hierarchy2"/>
    <dgm:cxn modelId="{9B22BED7-8509-2B44-87AE-BD08B676B7FC}" type="presParOf" srcId="{4B66E0BE-CA3E-41BB-AA95-C1BEBF815C98}" destId="{BCAD5BA3-C77B-42AC-93EB-A6084D3B5D2A}" srcOrd="1" destOrd="0" presId="urn:microsoft.com/office/officeart/2005/8/layout/hierarchy2"/>
    <dgm:cxn modelId="{CDC0262C-1982-9341-8351-AE66BECB5D0D}" type="presParOf" srcId="{FE0381AF-09E7-4CAF-A79B-20895D2FC419}" destId="{1B37AA5E-D1CB-4968-A643-A7ED5F554AF9}" srcOrd="6" destOrd="0" presId="urn:microsoft.com/office/officeart/2005/8/layout/hierarchy2"/>
    <dgm:cxn modelId="{A903CE4A-5FED-ED4B-9E2B-4AA7C3A6AAE8}" type="presParOf" srcId="{1B37AA5E-D1CB-4968-A643-A7ED5F554AF9}" destId="{65274E28-5EAC-4607-9EA8-8AA870CD1586}" srcOrd="0" destOrd="0" presId="urn:microsoft.com/office/officeart/2005/8/layout/hierarchy2"/>
    <dgm:cxn modelId="{C25A74F6-4784-3647-8030-CC9791D3E1E8}" type="presParOf" srcId="{FE0381AF-09E7-4CAF-A79B-20895D2FC419}" destId="{C393BEF1-D9BC-47A6-B054-8E4A68935526}" srcOrd="7" destOrd="0" presId="urn:microsoft.com/office/officeart/2005/8/layout/hierarchy2"/>
    <dgm:cxn modelId="{F3A3FA7B-697B-664E-A5FA-E4EB0C9D277C}" type="presParOf" srcId="{C393BEF1-D9BC-47A6-B054-8E4A68935526}" destId="{9EC01995-C23F-4AC5-BDCF-E6BC2DCAE49D}" srcOrd="0" destOrd="0" presId="urn:microsoft.com/office/officeart/2005/8/layout/hierarchy2"/>
    <dgm:cxn modelId="{AFEC2684-E3F6-A64C-8C40-D7BAFA49D20B}" type="presParOf" srcId="{C393BEF1-D9BC-47A6-B054-8E4A68935526}" destId="{6F2F7DA3-0E25-4451-9297-B5C745679252}" srcOrd="1" destOrd="0" presId="urn:microsoft.com/office/officeart/2005/8/layout/hierarchy2"/>
    <dgm:cxn modelId="{8AEA764A-B691-FD4C-9FB6-F27A008EFAAD}" type="presParOf" srcId="{FE0381AF-09E7-4CAF-A79B-20895D2FC419}" destId="{8B0057C4-8D7F-4F6B-B70A-31A939211540}" srcOrd="8" destOrd="0" presId="urn:microsoft.com/office/officeart/2005/8/layout/hierarchy2"/>
    <dgm:cxn modelId="{E053F245-A404-1340-8682-8BBD50BDE233}" type="presParOf" srcId="{8B0057C4-8D7F-4F6B-B70A-31A939211540}" destId="{F08F1C07-9129-4276-BAE8-746B163A94B6}" srcOrd="0" destOrd="0" presId="urn:microsoft.com/office/officeart/2005/8/layout/hierarchy2"/>
    <dgm:cxn modelId="{7E71CC77-1781-5543-A0B9-C306C8AD3066}" type="presParOf" srcId="{FE0381AF-09E7-4CAF-A79B-20895D2FC419}" destId="{284471FF-5BC6-4E15-97B0-5E96681D9337}" srcOrd="9" destOrd="0" presId="urn:microsoft.com/office/officeart/2005/8/layout/hierarchy2"/>
    <dgm:cxn modelId="{758EA272-B8A6-F946-A875-AC3886A1E566}" type="presParOf" srcId="{284471FF-5BC6-4E15-97B0-5E96681D9337}" destId="{222A6A2C-954B-4237-9579-703A3CC17BE1}" srcOrd="0" destOrd="0" presId="urn:microsoft.com/office/officeart/2005/8/layout/hierarchy2"/>
    <dgm:cxn modelId="{F29FD9F2-4D58-B449-AED2-DE1BAC5AA871}" type="presParOf" srcId="{284471FF-5BC6-4E15-97B0-5E96681D9337}" destId="{8980081A-19FE-4DA9-AE05-C888267631D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8ADFFA-E203-4792-B083-9EFC989877F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ADBCF2-C369-47CD-B33A-5907C2BB3583}">
      <dgm:prSet phldrT="[Text]" custT="1"/>
      <dgm:spPr/>
      <dgm:t>
        <a:bodyPr/>
        <a:lstStyle/>
        <a:p>
          <a:r>
            <a:rPr lang="en-US" sz="1800" dirty="0"/>
            <a:t>Classification of hypersensitivity </a:t>
          </a:r>
        </a:p>
      </dgm:t>
    </dgm:pt>
    <dgm:pt modelId="{13156ACD-2A74-4A2F-8BD3-E7A2788CA1BC}" type="parTrans" cxnId="{6B946A98-1657-4F27-A9F7-8034FFCCC259}">
      <dgm:prSet/>
      <dgm:spPr/>
      <dgm:t>
        <a:bodyPr/>
        <a:lstStyle/>
        <a:p>
          <a:endParaRPr lang="en-US"/>
        </a:p>
      </dgm:t>
    </dgm:pt>
    <dgm:pt modelId="{F7F6DECB-E47E-4FFB-887A-7469D1E170F9}" type="sibTrans" cxnId="{6B946A98-1657-4F27-A9F7-8034FFCCC259}">
      <dgm:prSet/>
      <dgm:spPr/>
      <dgm:t>
        <a:bodyPr/>
        <a:lstStyle/>
        <a:p>
          <a:endParaRPr lang="en-US"/>
        </a:p>
      </dgm:t>
    </dgm:pt>
    <dgm:pt modelId="{8B4CDA5F-9007-431B-872C-1D1DE85DC73F}">
      <dgm:prSet phldrT="[Text]" custT="1"/>
      <dgm:spPr/>
      <dgm:t>
        <a:bodyPr/>
        <a:lstStyle/>
        <a:p>
          <a:r>
            <a:rPr lang="en-US" sz="1600" dirty="0"/>
            <a:t>Type I: Anaphylactic</a:t>
          </a:r>
        </a:p>
      </dgm:t>
    </dgm:pt>
    <dgm:pt modelId="{C9447267-906C-4269-B75F-3A6A49292058}" type="parTrans" cxnId="{1E243A0E-419D-4C06-99E9-EBA2E4765785}">
      <dgm:prSet/>
      <dgm:spPr/>
      <dgm:t>
        <a:bodyPr/>
        <a:lstStyle/>
        <a:p>
          <a:endParaRPr lang="en-US"/>
        </a:p>
      </dgm:t>
    </dgm:pt>
    <dgm:pt modelId="{B41583C2-8360-408B-9A71-D2B40D5B52C9}" type="sibTrans" cxnId="{1E243A0E-419D-4C06-99E9-EBA2E4765785}">
      <dgm:prSet/>
      <dgm:spPr/>
      <dgm:t>
        <a:bodyPr/>
        <a:lstStyle/>
        <a:p>
          <a:endParaRPr lang="en-US"/>
        </a:p>
      </dgm:t>
    </dgm:pt>
    <dgm:pt modelId="{9018A4B2-1B17-450F-86A3-4D93AB1964F5}">
      <dgm:prSet phldrT="[Text]" custT="1"/>
      <dgm:spPr/>
      <dgm:t>
        <a:bodyPr/>
        <a:lstStyle/>
        <a:p>
          <a:r>
            <a:rPr lang="en-US" sz="1600" dirty="0"/>
            <a:t>Type II: Cytotoxic</a:t>
          </a:r>
        </a:p>
      </dgm:t>
    </dgm:pt>
    <dgm:pt modelId="{22A9CA59-774A-446F-A25D-9A15962BCD2B}" type="parTrans" cxnId="{76F90A00-5FD8-4765-8873-C0EC002A8B93}">
      <dgm:prSet/>
      <dgm:spPr/>
      <dgm:t>
        <a:bodyPr/>
        <a:lstStyle/>
        <a:p>
          <a:endParaRPr lang="en-US"/>
        </a:p>
      </dgm:t>
    </dgm:pt>
    <dgm:pt modelId="{B225797C-8449-4469-A905-8864BEB3819D}" type="sibTrans" cxnId="{76F90A00-5FD8-4765-8873-C0EC002A8B93}">
      <dgm:prSet/>
      <dgm:spPr/>
      <dgm:t>
        <a:bodyPr/>
        <a:lstStyle/>
        <a:p>
          <a:endParaRPr lang="en-US"/>
        </a:p>
      </dgm:t>
    </dgm:pt>
    <dgm:pt modelId="{5DDF75B7-D0B3-4820-B3E8-877ABFA154C1}">
      <dgm:prSet phldrT="[Text]" custT="1"/>
      <dgm:spPr/>
      <dgm:t>
        <a:bodyPr/>
        <a:lstStyle/>
        <a:p>
          <a:r>
            <a:rPr lang="en-US" sz="1600" dirty="0"/>
            <a:t>Type III: Cytotoxic </a:t>
          </a:r>
        </a:p>
      </dgm:t>
    </dgm:pt>
    <dgm:pt modelId="{80D335B7-FF5D-4BD6-B812-0192F85AEE46}" type="parTrans" cxnId="{359E450F-3A6F-41B7-9616-91038726EEE2}">
      <dgm:prSet/>
      <dgm:spPr/>
      <dgm:t>
        <a:bodyPr/>
        <a:lstStyle/>
        <a:p>
          <a:endParaRPr lang="en-US"/>
        </a:p>
      </dgm:t>
    </dgm:pt>
    <dgm:pt modelId="{73E52946-6CF1-4C08-B26E-33E881DBC3F3}" type="sibTrans" cxnId="{359E450F-3A6F-41B7-9616-91038726EEE2}">
      <dgm:prSet/>
      <dgm:spPr/>
      <dgm:t>
        <a:bodyPr/>
        <a:lstStyle/>
        <a:p>
          <a:endParaRPr lang="en-US"/>
        </a:p>
      </dgm:t>
    </dgm:pt>
    <dgm:pt modelId="{2AEA02B6-B935-4B86-A604-B29BFD38099F}">
      <dgm:prSet phldrT="[Text]" custT="1"/>
      <dgm:spPr/>
      <dgm:t>
        <a:bodyPr/>
        <a:lstStyle/>
        <a:p>
          <a:r>
            <a:rPr lang="en-US" sz="1600" dirty="0"/>
            <a:t>Type IV: Cell mediated</a:t>
          </a:r>
        </a:p>
      </dgm:t>
    </dgm:pt>
    <dgm:pt modelId="{F37E6AD6-4698-4FB3-A1F3-284C6FD64692}" type="parTrans" cxnId="{7EE849D8-5A35-426D-8CD5-DD205A4F8A01}">
      <dgm:prSet/>
      <dgm:spPr/>
      <dgm:t>
        <a:bodyPr/>
        <a:lstStyle/>
        <a:p>
          <a:endParaRPr lang="en-US"/>
        </a:p>
      </dgm:t>
    </dgm:pt>
    <dgm:pt modelId="{41FA8661-5495-4533-AB87-6FFE5CD32199}" type="sibTrans" cxnId="{7EE849D8-5A35-426D-8CD5-DD205A4F8A01}">
      <dgm:prSet/>
      <dgm:spPr/>
      <dgm:t>
        <a:bodyPr/>
        <a:lstStyle/>
        <a:p>
          <a:endParaRPr lang="en-US"/>
        </a:p>
      </dgm:t>
    </dgm:pt>
    <dgm:pt modelId="{5B40E29D-A7E8-4A51-8BE3-03861F445053}" type="pres">
      <dgm:prSet presAssocID="{018ADFFA-E203-4792-B083-9EFC989877F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2A1AEA-5DB8-44BF-86FA-ABBDE3F87508}" type="pres">
      <dgm:prSet presAssocID="{F7ADBCF2-C369-47CD-B33A-5907C2BB3583}" presName="root1" presStyleCnt="0"/>
      <dgm:spPr/>
    </dgm:pt>
    <dgm:pt modelId="{D2CC32DD-C5B2-47DE-89D6-2A83C149C46F}" type="pres">
      <dgm:prSet presAssocID="{F7ADBCF2-C369-47CD-B33A-5907C2BB3583}" presName="LevelOneTextNode" presStyleLbl="node0" presStyleIdx="0" presStyleCnt="1" custScaleX="76942" custScaleY="33706" custLinFactNeighborX="5402" custLinFactNeighborY="-91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D36B9-06EF-4DD7-AAA1-59DD96425566}" type="pres">
      <dgm:prSet presAssocID="{F7ADBCF2-C369-47CD-B33A-5907C2BB3583}" presName="level2hierChild" presStyleCnt="0"/>
      <dgm:spPr/>
    </dgm:pt>
    <dgm:pt modelId="{ECB0E8BE-5A85-4EAE-B573-2EA74D5DA262}" type="pres">
      <dgm:prSet presAssocID="{C9447267-906C-4269-B75F-3A6A49292058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DDD9EF73-1C2B-4A1F-921D-EFFACA5D367D}" type="pres">
      <dgm:prSet presAssocID="{C9447267-906C-4269-B75F-3A6A4929205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B669E29-ECB6-467D-8653-7FB190CBD4C3}" type="pres">
      <dgm:prSet presAssocID="{8B4CDA5F-9007-431B-872C-1D1DE85DC73F}" presName="root2" presStyleCnt="0"/>
      <dgm:spPr/>
    </dgm:pt>
    <dgm:pt modelId="{6335B8EB-8094-4E62-B566-1A86E147AE37}" type="pres">
      <dgm:prSet presAssocID="{8B4CDA5F-9007-431B-872C-1D1DE85DC73F}" presName="LevelTwoTextNode" presStyleLbl="node2" presStyleIdx="0" presStyleCnt="4" custScaleX="73302" custScaleY="29824" custLinFactNeighborX="-399" custLinFactNeighborY="-159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0F077E-76D0-484D-AF27-A1D5658C61A1}" type="pres">
      <dgm:prSet presAssocID="{8B4CDA5F-9007-431B-872C-1D1DE85DC73F}" presName="level3hierChild" presStyleCnt="0"/>
      <dgm:spPr/>
    </dgm:pt>
    <dgm:pt modelId="{03376F60-C9AD-47F8-92C0-C2815DE3985A}" type="pres">
      <dgm:prSet presAssocID="{22A9CA59-774A-446F-A25D-9A15962BCD2B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FBC112C0-21E6-4216-AB87-76B31EB767C3}" type="pres">
      <dgm:prSet presAssocID="{22A9CA59-774A-446F-A25D-9A15962BCD2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F5CF2A0-3F67-42EE-A423-3C897A1587C8}" type="pres">
      <dgm:prSet presAssocID="{9018A4B2-1B17-450F-86A3-4D93AB1964F5}" presName="root2" presStyleCnt="0"/>
      <dgm:spPr/>
    </dgm:pt>
    <dgm:pt modelId="{6B36A17D-48AD-4558-9FBF-BDCAC94B4BA7}" type="pres">
      <dgm:prSet presAssocID="{9018A4B2-1B17-450F-86A3-4D93AB1964F5}" presName="LevelTwoTextNode" presStyleLbl="node2" presStyleIdx="1" presStyleCnt="4" custScaleX="73302" custScaleY="29824" custLinFactNeighborX="-399" custLinFactNeighborY="-24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4E85F6-1FB8-4734-BE94-B09F277B2122}" type="pres">
      <dgm:prSet presAssocID="{9018A4B2-1B17-450F-86A3-4D93AB1964F5}" presName="level3hierChild" presStyleCnt="0"/>
      <dgm:spPr/>
    </dgm:pt>
    <dgm:pt modelId="{4FC84F77-BF62-452E-890C-EDFC2A5225D9}" type="pres">
      <dgm:prSet presAssocID="{80D335B7-FF5D-4BD6-B812-0192F85AEE46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678E46C4-AA61-4DDE-AE32-4A0CA49CDFF0}" type="pres">
      <dgm:prSet presAssocID="{80D335B7-FF5D-4BD6-B812-0192F85AEE4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AC55B4C-08CE-47A2-942C-B04974412722}" type="pres">
      <dgm:prSet presAssocID="{5DDF75B7-D0B3-4820-B3E8-877ABFA154C1}" presName="root2" presStyleCnt="0"/>
      <dgm:spPr/>
    </dgm:pt>
    <dgm:pt modelId="{9D4E2439-D4C7-48AA-A5EA-1A268FD43FC7}" type="pres">
      <dgm:prSet presAssocID="{5DDF75B7-D0B3-4820-B3E8-877ABFA154C1}" presName="LevelTwoTextNode" presStyleLbl="node2" presStyleIdx="2" presStyleCnt="4" custScaleX="73302" custScaleY="29824" custLinFactNeighborX="-399" custLinFactNeighborY="-303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9F96D8-8906-4F46-A3BB-CB781F9D470D}" type="pres">
      <dgm:prSet presAssocID="{5DDF75B7-D0B3-4820-B3E8-877ABFA154C1}" presName="level3hierChild" presStyleCnt="0"/>
      <dgm:spPr/>
    </dgm:pt>
    <dgm:pt modelId="{307F24A5-B688-4A81-9173-DE8B8BCDD252}" type="pres">
      <dgm:prSet presAssocID="{F37E6AD6-4698-4FB3-A1F3-284C6FD64692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2B8854E0-FCCB-472F-BA85-44BE0CF8A620}" type="pres">
      <dgm:prSet presAssocID="{F37E6AD6-4698-4FB3-A1F3-284C6FD6469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D7496D4-9E8D-47CD-81DC-D1405C87EE6B}" type="pres">
      <dgm:prSet presAssocID="{2AEA02B6-B935-4B86-A604-B29BFD38099F}" presName="root2" presStyleCnt="0"/>
      <dgm:spPr/>
    </dgm:pt>
    <dgm:pt modelId="{B794E214-65D2-4966-BFF5-FD931D209426}" type="pres">
      <dgm:prSet presAssocID="{2AEA02B6-B935-4B86-A604-B29BFD38099F}" presName="LevelTwoTextNode" presStyleLbl="node2" presStyleIdx="3" presStyleCnt="4" custScaleX="73302" custScaleY="29824" custLinFactNeighborX="-399" custLinFactNeighborY="-359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08192A-5F6C-41EF-88DF-A1C1E1E7F543}" type="pres">
      <dgm:prSet presAssocID="{2AEA02B6-B935-4B86-A604-B29BFD38099F}" presName="level3hierChild" presStyleCnt="0"/>
      <dgm:spPr/>
    </dgm:pt>
  </dgm:ptLst>
  <dgm:cxnLst>
    <dgm:cxn modelId="{D30C8666-F898-2840-B1FF-E5157D18A433}" type="presOf" srcId="{9018A4B2-1B17-450F-86A3-4D93AB1964F5}" destId="{6B36A17D-48AD-4558-9FBF-BDCAC94B4BA7}" srcOrd="0" destOrd="0" presId="urn:microsoft.com/office/officeart/2005/8/layout/hierarchy2"/>
    <dgm:cxn modelId="{A30661E5-481C-D844-AAE7-6F16D7CAC537}" type="presOf" srcId="{22A9CA59-774A-446F-A25D-9A15962BCD2B}" destId="{FBC112C0-21E6-4216-AB87-76B31EB767C3}" srcOrd="1" destOrd="0" presId="urn:microsoft.com/office/officeart/2005/8/layout/hierarchy2"/>
    <dgm:cxn modelId="{A57C886E-0C70-7F45-B578-B5A463F8E64D}" type="presOf" srcId="{2AEA02B6-B935-4B86-A604-B29BFD38099F}" destId="{B794E214-65D2-4966-BFF5-FD931D209426}" srcOrd="0" destOrd="0" presId="urn:microsoft.com/office/officeart/2005/8/layout/hierarchy2"/>
    <dgm:cxn modelId="{1210ABD4-4255-754B-B4B2-3C2E280750B1}" type="presOf" srcId="{F37E6AD6-4698-4FB3-A1F3-284C6FD64692}" destId="{2B8854E0-FCCB-472F-BA85-44BE0CF8A620}" srcOrd="1" destOrd="0" presId="urn:microsoft.com/office/officeart/2005/8/layout/hierarchy2"/>
    <dgm:cxn modelId="{E115D659-3CC0-764C-9A3E-EA2D7D2F5E2A}" type="presOf" srcId="{80D335B7-FF5D-4BD6-B812-0192F85AEE46}" destId="{678E46C4-AA61-4DDE-AE32-4A0CA49CDFF0}" srcOrd="1" destOrd="0" presId="urn:microsoft.com/office/officeart/2005/8/layout/hierarchy2"/>
    <dgm:cxn modelId="{2CFEFA14-ACC9-E941-AD49-EC4F88F9C52B}" type="presOf" srcId="{5DDF75B7-D0B3-4820-B3E8-877ABFA154C1}" destId="{9D4E2439-D4C7-48AA-A5EA-1A268FD43FC7}" srcOrd="0" destOrd="0" presId="urn:microsoft.com/office/officeart/2005/8/layout/hierarchy2"/>
    <dgm:cxn modelId="{ED98EBB5-ADB8-124B-897B-FFB9575B609B}" type="presOf" srcId="{F37E6AD6-4698-4FB3-A1F3-284C6FD64692}" destId="{307F24A5-B688-4A81-9173-DE8B8BCDD252}" srcOrd="0" destOrd="0" presId="urn:microsoft.com/office/officeart/2005/8/layout/hierarchy2"/>
    <dgm:cxn modelId="{31C7CC3D-62DD-5644-A384-87D12ECC4BFA}" type="presOf" srcId="{8B4CDA5F-9007-431B-872C-1D1DE85DC73F}" destId="{6335B8EB-8094-4E62-B566-1A86E147AE37}" srcOrd="0" destOrd="0" presId="urn:microsoft.com/office/officeart/2005/8/layout/hierarchy2"/>
    <dgm:cxn modelId="{068926EC-4AC0-3B41-817D-D43D3E5FB34E}" type="presOf" srcId="{80D335B7-FF5D-4BD6-B812-0192F85AEE46}" destId="{4FC84F77-BF62-452E-890C-EDFC2A5225D9}" srcOrd="0" destOrd="0" presId="urn:microsoft.com/office/officeart/2005/8/layout/hierarchy2"/>
    <dgm:cxn modelId="{1E243A0E-419D-4C06-99E9-EBA2E4765785}" srcId="{F7ADBCF2-C369-47CD-B33A-5907C2BB3583}" destId="{8B4CDA5F-9007-431B-872C-1D1DE85DC73F}" srcOrd="0" destOrd="0" parTransId="{C9447267-906C-4269-B75F-3A6A49292058}" sibTransId="{B41583C2-8360-408B-9A71-D2B40D5B52C9}"/>
    <dgm:cxn modelId="{6B946A98-1657-4F27-A9F7-8034FFCCC259}" srcId="{018ADFFA-E203-4792-B083-9EFC989877FD}" destId="{F7ADBCF2-C369-47CD-B33A-5907C2BB3583}" srcOrd="0" destOrd="0" parTransId="{13156ACD-2A74-4A2F-8BD3-E7A2788CA1BC}" sibTransId="{F7F6DECB-E47E-4FFB-887A-7469D1E170F9}"/>
    <dgm:cxn modelId="{9DDAC9FC-79EC-EE4C-8E3D-94FB181F1A2B}" type="presOf" srcId="{C9447267-906C-4269-B75F-3A6A49292058}" destId="{DDD9EF73-1C2B-4A1F-921D-EFFACA5D367D}" srcOrd="1" destOrd="0" presId="urn:microsoft.com/office/officeart/2005/8/layout/hierarchy2"/>
    <dgm:cxn modelId="{77196CEA-0E03-A64B-944D-EDDB6400BE5E}" type="presOf" srcId="{018ADFFA-E203-4792-B083-9EFC989877FD}" destId="{5B40E29D-A7E8-4A51-8BE3-03861F445053}" srcOrd="0" destOrd="0" presId="urn:microsoft.com/office/officeart/2005/8/layout/hierarchy2"/>
    <dgm:cxn modelId="{9EDE9D4A-F5C6-C040-BB19-A76DD1775639}" type="presOf" srcId="{22A9CA59-774A-446F-A25D-9A15962BCD2B}" destId="{03376F60-C9AD-47F8-92C0-C2815DE3985A}" srcOrd="0" destOrd="0" presId="urn:microsoft.com/office/officeart/2005/8/layout/hierarchy2"/>
    <dgm:cxn modelId="{76F90A00-5FD8-4765-8873-C0EC002A8B93}" srcId="{F7ADBCF2-C369-47CD-B33A-5907C2BB3583}" destId="{9018A4B2-1B17-450F-86A3-4D93AB1964F5}" srcOrd="1" destOrd="0" parTransId="{22A9CA59-774A-446F-A25D-9A15962BCD2B}" sibTransId="{B225797C-8449-4469-A905-8864BEB3819D}"/>
    <dgm:cxn modelId="{7EE849D8-5A35-426D-8CD5-DD205A4F8A01}" srcId="{F7ADBCF2-C369-47CD-B33A-5907C2BB3583}" destId="{2AEA02B6-B935-4B86-A604-B29BFD38099F}" srcOrd="3" destOrd="0" parTransId="{F37E6AD6-4698-4FB3-A1F3-284C6FD64692}" sibTransId="{41FA8661-5495-4533-AB87-6FFE5CD32199}"/>
    <dgm:cxn modelId="{2962F09A-B658-9340-BC09-3FF90BA5D2B4}" type="presOf" srcId="{F7ADBCF2-C369-47CD-B33A-5907C2BB3583}" destId="{D2CC32DD-C5B2-47DE-89D6-2A83C149C46F}" srcOrd="0" destOrd="0" presId="urn:microsoft.com/office/officeart/2005/8/layout/hierarchy2"/>
    <dgm:cxn modelId="{E6B25C3F-A116-3D43-9E01-445026F57B7E}" type="presOf" srcId="{C9447267-906C-4269-B75F-3A6A49292058}" destId="{ECB0E8BE-5A85-4EAE-B573-2EA74D5DA262}" srcOrd="0" destOrd="0" presId="urn:microsoft.com/office/officeart/2005/8/layout/hierarchy2"/>
    <dgm:cxn modelId="{359E450F-3A6F-41B7-9616-91038726EEE2}" srcId="{F7ADBCF2-C369-47CD-B33A-5907C2BB3583}" destId="{5DDF75B7-D0B3-4820-B3E8-877ABFA154C1}" srcOrd="2" destOrd="0" parTransId="{80D335B7-FF5D-4BD6-B812-0192F85AEE46}" sibTransId="{73E52946-6CF1-4C08-B26E-33E881DBC3F3}"/>
    <dgm:cxn modelId="{B2F8AEC0-8A1B-8C48-BD28-89CFF202079A}" type="presParOf" srcId="{5B40E29D-A7E8-4A51-8BE3-03861F445053}" destId="{202A1AEA-5DB8-44BF-86FA-ABBDE3F87508}" srcOrd="0" destOrd="0" presId="urn:microsoft.com/office/officeart/2005/8/layout/hierarchy2"/>
    <dgm:cxn modelId="{7C01EAF3-6813-F049-9441-3967BC44F1CD}" type="presParOf" srcId="{202A1AEA-5DB8-44BF-86FA-ABBDE3F87508}" destId="{D2CC32DD-C5B2-47DE-89D6-2A83C149C46F}" srcOrd="0" destOrd="0" presId="urn:microsoft.com/office/officeart/2005/8/layout/hierarchy2"/>
    <dgm:cxn modelId="{44CD6323-6CAD-094A-9CCE-FA90CCBDE1A3}" type="presParOf" srcId="{202A1AEA-5DB8-44BF-86FA-ABBDE3F87508}" destId="{EF4D36B9-06EF-4DD7-AAA1-59DD96425566}" srcOrd="1" destOrd="0" presId="urn:microsoft.com/office/officeart/2005/8/layout/hierarchy2"/>
    <dgm:cxn modelId="{F3FCE864-B1AB-A447-9AD2-8558D4F8DCF6}" type="presParOf" srcId="{EF4D36B9-06EF-4DD7-AAA1-59DD96425566}" destId="{ECB0E8BE-5A85-4EAE-B573-2EA74D5DA262}" srcOrd="0" destOrd="0" presId="urn:microsoft.com/office/officeart/2005/8/layout/hierarchy2"/>
    <dgm:cxn modelId="{DA5B8297-ED6C-094C-A615-B60677869AFF}" type="presParOf" srcId="{ECB0E8BE-5A85-4EAE-B573-2EA74D5DA262}" destId="{DDD9EF73-1C2B-4A1F-921D-EFFACA5D367D}" srcOrd="0" destOrd="0" presId="urn:microsoft.com/office/officeart/2005/8/layout/hierarchy2"/>
    <dgm:cxn modelId="{735F0573-C6D2-7445-8571-9EC6E07951E7}" type="presParOf" srcId="{EF4D36B9-06EF-4DD7-AAA1-59DD96425566}" destId="{FB669E29-ECB6-467D-8653-7FB190CBD4C3}" srcOrd="1" destOrd="0" presId="urn:microsoft.com/office/officeart/2005/8/layout/hierarchy2"/>
    <dgm:cxn modelId="{36A11F8B-BBCA-D549-9292-25FB43F99DC9}" type="presParOf" srcId="{FB669E29-ECB6-467D-8653-7FB190CBD4C3}" destId="{6335B8EB-8094-4E62-B566-1A86E147AE37}" srcOrd="0" destOrd="0" presId="urn:microsoft.com/office/officeart/2005/8/layout/hierarchy2"/>
    <dgm:cxn modelId="{BE5C81F6-7C8C-4D43-B56B-066FA8D3B9DF}" type="presParOf" srcId="{FB669E29-ECB6-467D-8653-7FB190CBD4C3}" destId="{360F077E-76D0-484D-AF27-A1D5658C61A1}" srcOrd="1" destOrd="0" presId="urn:microsoft.com/office/officeart/2005/8/layout/hierarchy2"/>
    <dgm:cxn modelId="{8B7B0000-FD31-8741-95EA-5B9F1AEF0709}" type="presParOf" srcId="{EF4D36B9-06EF-4DD7-AAA1-59DD96425566}" destId="{03376F60-C9AD-47F8-92C0-C2815DE3985A}" srcOrd="2" destOrd="0" presId="urn:microsoft.com/office/officeart/2005/8/layout/hierarchy2"/>
    <dgm:cxn modelId="{C2F18D3D-CE3C-9043-9C2B-3EA92D4186BA}" type="presParOf" srcId="{03376F60-C9AD-47F8-92C0-C2815DE3985A}" destId="{FBC112C0-21E6-4216-AB87-76B31EB767C3}" srcOrd="0" destOrd="0" presId="urn:microsoft.com/office/officeart/2005/8/layout/hierarchy2"/>
    <dgm:cxn modelId="{1689DDC0-E2DA-D44B-815E-FF0721BE180E}" type="presParOf" srcId="{EF4D36B9-06EF-4DD7-AAA1-59DD96425566}" destId="{7F5CF2A0-3F67-42EE-A423-3C897A1587C8}" srcOrd="3" destOrd="0" presId="urn:microsoft.com/office/officeart/2005/8/layout/hierarchy2"/>
    <dgm:cxn modelId="{657FE575-DF2F-5341-B963-DFFEEB681DDB}" type="presParOf" srcId="{7F5CF2A0-3F67-42EE-A423-3C897A1587C8}" destId="{6B36A17D-48AD-4558-9FBF-BDCAC94B4BA7}" srcOrd="0" destOrd="0" presId="urn:microsoft.com/office/officeart/2005/8/layout/hierarchy2"/>
    <dgm:cxn modelId="{3E1C54D2-1B57-8640-8463-CD0341AF18E5}" type="presParOf" srcId="{7F5CF2A0-3F67-42EE-A423-3C897A1587C8}" destId="{0C4E85F6-1FB8-4734-BE94-B09F277B2122}" srcOrd="1" destOrd="0" presId="urn:microsoft.com/office/officeart/2005/8/layout/hierarchy2"/>
    <dgm:cxn modelId="{6D2EF515-D1DC-E544-A3A8-E098F9C1DDDF}" type="presParOf" srcId="{EF4D36B9-06EF-4DD7-AAA1-59DD96425566}" destId="{4FC84F77-BF62-452E-890C-EDFC2A5225D9}" srcOrd="4" destOrd="0" presId="urn:microsoft.com/office/officeart/2005/8/layout/hierarchy2"/>
    <dgm:cxn modelId="{B7814DD4-CA40-ED49-842A-092A95CC9D73}" type="presParOf" srcId="{4FC84F77-BF62-452E-890C-EDFC2A5225D9}" destId="{678E46C4-AA61-4DDE-AE32-4A0CA49CDFF0}" srcOrd="0" destOrd="0" presId="urn:microsoft.com/office/officeart/2005/8/layout/hierarchy2"/>
    <dgm:cxn modelId="{E3FE8E3E-A27F-3C42-AC15-7DF38FF23ACE}" type="presParOf" srcId="{EF4D36B9-06EF-4DD7-AAA1-59DD96425566}" destId="{4AC55B4C-08CE-47A2-942C-B04974412722}" srcOrd="5" destOrd="0" presId="urn:microsoft.com/office/officeart/2005/8/layout/hierarchy2"/>
    <dgm:cxn modelId="{F93FF4CD-E4BD-7E4B-B4C3-B6CA01B7E383}" type="presParOf" srcId="{4AC55B4C-08CE-47A2-942C-B04974412722}" destId="{9D4E2439-D4C7-48AA-A5EA-1A268FD43FC7}" srcOrd="0" destOrd="0" presId="urn:microsoft.com/office/officeart/2005/8/layout/hierarchy2"/>
    <dgm:cxn modelId="{5A0473FD-6077-3744-9F89-6EFAE942E382}" type="presParOf" srcId="{4AC55B4C-08CE-47A2-942C-B04974412722}" destId="{2C9F96D8-8906-4F46-A3BB-CB781F9D470D}" srcOrd="1" destOrd="0" presId="urn:microsoft.com/office/officeart/2005/8/layout/hierarchy2"/>
    <dgm:cxn modelId="{3272C8FA-7CCF-884E-81AB-8DF758DFD0BC}" type="presParOf" srcId="{EF4D36B9-06EF-4DD7-AAA1-59DD96425566}" destId="{307F24A5-B688-4A81-9173-DE8B8BCDD252}" srcOrd="6" destOrd="0" presId="urn:microsoft.com/office/officeart/2005/8/layout/hierarchy2"/>
    <dgm:cxn modelId="{177255E4-B443-7747-B483-0EBD0010B4F2}" type="presParOf" srcId="{307F24A5-B688-4A81-9173-DE8B8BCDD252}" destId="{2B8854E0-FCCB-472F-BA85-44BE0CF8A620}" srcOrd="0" destOrd="0" presId="urn:microsoft.com/office/officeart/2005/8/layout/hierarchy2"/>
    <dgm:cxn modelId="{EB451562-F14E-664B-8577-2D389A469118}" type="presParOf" srcId="{EF4D36B9-06EF-4DD7-AAA1-59DD96425566}" destId="{CD7496D4-9E8D-47CD-81DC-D1405C87EE6B}" srcOrd="7" destOrd="0" presId="urn:microsoft.com/office/officeart/2005/8/layout/hierarchy2"/>
    <dgm:cxn modelId="{1387878C-5377-6343-81FE-C75593EAF0CB}" type="presParOf" srcId="{CD7496D4-9E8D-47CD-81DC-D1405C87EE6B}" destId="{B794E214-65D2-4966-BFF5-FD931D209426}" srcOrd="0" destOrd="0" presId="urn:microsoft.com/office/officeart/2005/8/layout/hierarchy2"/>
    <dgm:cxn modelId="{80E4773F-8C01-9A4C-8D0F-0AC0963ADA9B}" type="presParOf" srcId="{CD7496D4-9E8D-47CD-81DC-D1405C87EE6B}" destId="{C908192A-5F6C-41EF-88DF-A1C1E1E7F54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AE65C-2A4E-FE45-B1DA-EDA2355B5F35}">
      <dsp:nvSpPr>
        <dsp:cNvPr id="0" name=""/>
        <dsp:cNvSpPr/>
      </dsp:nvSpPr>
      <dsp:spPr>
        <a:xfrm>
          <a:off x="2302500" y="170382"/>
          <a:ext cx="2005970" cy="12632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n w="3175">
                <a:prstDash val="solid"/>
              </a:ln>
            </a:rPr>
            <a:t>Diminution of a response</a:t>
          </a:r>
        </a:p>
      </dsp:txBody>
      <dsp:txXfrm>
        <a:off x="2339500" y="207382"/>
        <a:ext cx="1931970" cy="1189264"/>
      </dsp:txXfrm>
    </dsp:sp>
    <dsp:sp modelId="{D81FD071-6617-E84E-A4C2-737CFB3DD55D}">
      <dsp:nvSpPr>
        <dsp:cNvPr id="0" name=""/>
        <dsp:cNvSpPr/>
      </dsp:nvSpPr>
      <dsp:spPr>
        <a:xfrm rot="2326081">
          <a:off x="4089762" y="1226785"/>
          <a:ext cx="634123" cy="361883"/>
        </a:xfrm>
        <a:prstGeom prst="rightArrow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ln>
              <a:solidFill>
                <a:schemeClr val="tx1"/>
              </a:solidFill>
              <a:prstDash val="solid"/>
            </a:ln>
          </a:endParaRPr>
        </a:p>
      </dsp:txBody>
      <dsp:txXfrm>
        <a:off x="4198327" y="1299162"/>
        <a:ext cx="416993" cy="217129"/>
      </dsp:txXfrm>
    </dsp:sp>
    <dsp:sp modelId="{CF35C41E-34BB-DD43-BDB9-855AE9EEE6B4}">
      <dsp:nvSpPr>
        <dsp:cNvPr id="0" name=""/>
        <dsp:cNvSpPr/>
      </dsp:nvSpPr>
      <dsp:spPr>
        <a:xfrm>
          <a:off x="4175435" y="1652754"/>
          <a:ext cx="1870020" cy="11976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n>
                <a:prstDash val="solid"/>
              </a:ln>
            </a:rPr>
            <a:t>Tolerance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n>
                <a:prstDash val="solid"/>
              </a:ln>
            </a:rPr>
            <a:t>Gradual in the course of few days to weeks</a:t>
          </a:r>
        </a:p>
      </dsp:txBody>
      <dsp:txXfrm>
        <a:off x="4210513" y="1687832"/>
        <a:ext cx="1799864" cy="1127498"/>
      </dsp:txXfrm>
    </dsp:sp>
    <dsp:sp modelId="{16A0B9E4-57EF-9346-8E72-A60EB81C3238}">
      <dsp:nvSpPr>
        <dsp:cNvPr id="0" name=""/>
        <dsp:cNvSpPr/>
      </dsp:nvSpPr>
      <dsp:spPr>
        <a:xfrm rot="8100000">
          <a:off x="3698266" y="2857114"/>
          <a:ext cx="819659" cy="488350"/>
        </a:xfrm>
        <a:prstGeom prst="mathNotEqual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n>
              <a:solidFill>
                <a:schemeClr val="tx1"/>
              </a:solidFill>
              <a:prstDash val="solid"/>
            </a:ln>
          </a:endParaRPr>
        </a:p>
      </dsp:txBody>
      <dsp:txXfrm rot="10800000">
        <a:off x="3844771" y="2954784"/>
        <a:ext cx="526649" cy="293010"/>
      </dsp:txXfrm>
    </dsp:sp>
    <dsp:sp modelId="{EF5EC4D5-9870-B94D-ACEB-72C8BCA3D94E}">
      <dsp:nvSpPr>
        <dsp:cNvPr id="0" name=""/>
        <dsp:cNvSpPr/>
      </dsp:nvSpPr>
      <dsp:spPr>
        <a:xfrm>
          <a:off x="2377966" y="3388999"/>
          <a:ext cx="1870020" cy="13201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n>
                <a:prstDash val="solid"/>
              </a:ln>
              <a:effectLst/>
            </a:rPr>
            <a:t>Resistance</a:t>
          </a:r>
          <a:endParaRPr lang="en-US" sz="1400" kern="1200" dirty="0">
            <a:ln>
              <a:prstDash val="solid"/>
            </a:ln>
            <a:effectLst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n>
                <a:prstDash val="solid"/>
              </a:ln>
              <a:effectLst/>
            </a:rPr>
            <a:t>loss of effectiveness of antimicrobial agent</a:t>
          </a:r>
        </a:p>
      </dsp:txBody>
      <dsp:txXfrm>
        <a:off x="2416630" y="3427663"/>
        <a:ext cx="1792692" cy="1242775"/>
      </dsp:txXfrm>
    </dsp:sp>
    <dsp:sp modelId="{6FDD1C24-4B11-9041-AF3E-540D83351511}">
      <dsp:nvSpPr>
        <dsp:cNvPr id="0" name=""/>
        <dsp:cNvSpPr/>
      </dsp:nvSpPr>
      <dsp:spPr>
        <a:xfrm rot="13500000">
          <a:off x="2210071" y="2931431"/>
          <a:ext cx="753171" cy="579395"/>
        </a:xfrm>
        <a:prstGeom prst="mathNotEqual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n>
              <a:solidFill>
                <a:schemeClr val="tx1"/>
              </a:solidFill>
              <a:prstDash val="solid"/>
            </a:ln>
          </a:endParaRPr>
        </a:p>
      </dsp:txBody>
      <dsp:txXfrm rot="10800000">
        <a:off x="2383889" y="3047310"/>
        <a:ext cx="405534" cy="347637"/>
      </dsp:txXfrm>
    </dsp:sp>
    <dsp:sp modelId="{A1723BEA-D88E-1D4C-8816-819F570A16DB}">
      <dsp:nvSpPr>
        <dsp:cNvPr id="0" name=""/>
        <dsp:cNvSpPr/>
      </dsp:nvSpPr>
      <dsp:spPr>
        <a:xfrm>
          <a:off x="580497" y="1449904"/>
          <a:ext cx="1870020" cy="16033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ln>
                <a:prstDash val="solid"/>
              </a:ln>
            </a:rPr>
            <a:t>Tachyphylaxis</a:t>
          </a:r>
          <a:r>
            <a:rPr lang="en-US" sz="1400" kern="1200" dirty="0">
              <a:ln>
                <a:prstDash val="solid"/>
              </a:ln>
            </a:rPr>
            <a:t> / Desensitization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n>
                <a:prstDash val="solid"/>
              </a:ln>
            </a:rPr>
            <a:t>Rapid, in the course of a few minutes</a:t>
          </a:r>
        </a:p>
      </dsp:txBody>
      <dsp:txXfrm>
        <a:off x="627458" y="1496865"/>
        <a:ext cx="1776098" cy="1509433"/>
      </dsp:txXfrm>
    </dsp:sp>
    <dsp:sp modelId="{0096DC4F-E201-E249-BCCE-40BB39104CED}">
      <dsp:nvSpPr>
        <dsp:cNvPr id="0" name=""/>
        <dsp:cNvSpPr/>
      </dsp:nvSpPr>
      <dsp:spPr>
        <a:xfrm rot="19259916">
          <a:off x="1890045" y="1088379"/>
          <a:ext cx="675735" cy="447119"/>
        </a:xfrm>
        <a:prstGeom prst="leftArrow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n>
              <a:solidFill>
                <a:schemeClr val="tx1"/>
              </a:solidFill>
              <a:prstDash val="solid"/>
            </a:ln>
          </a:endParaRPr>
        </a:p>
      </dsp:txBody>
      <dsp:txXfrm>
        <a:off x="2024181" y="1177803"/>
        <a:ext cx="407463" cy="268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B7B01-CB40-8A43-951B-44A0A2DE0DC8}">
      <dsp:nvSpPr>
        <dsp:cNvPr id="0" name=""/>
        <dsp:cNvSpPr/>
      </dsp:nvSpPr>
      <dsp:spPr>
        <a:xfrm>
          <a:off x="2615665" y="35929"/>
          <a:ext cx="1626132" cy="53999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solidFill>
                <a:schemeClr val="bg1"/>
              </a:solidFill>
              <a:cs typeface="Arial"/>
            </a:rPr>
            <a:t>Addiction components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2642026" y="62290"/>
        <a:ext cx="1573410" cy="487276"/>
      </dsp:txXfrm>
    </dsp:sp>
    <dsp:sp modelId="{39ACBB9D-BA50-6A4C-9E73-632253F9041F}">
      <dsp:nvSpPr>
        <dsp:cNvPr id="0" name=""/>
        <dsp:cNvSpPr/>
      </dsp:nvSpPr>
      <dsp:spPr>
        <a:xfrm rot="1567928">
          <a:off x="3948880" y="706084"/>
          <a:ext cx="5910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1026" y="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C5E91-F702-9948-8239-6F9B462C4FCD}">
      <dsp:nvSpPr>
        <dsp:cNvPr id="0" name=""/>
        <dsp:cNvSpPr/>
      </dsp:nvSpPr>
      <dsp:spPr>
        <a:xfrm>
          <a:off x="4509700" y="826924"/>
          <a:ext cx="1979998" cy="99000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bg1"/>
              </a:solidFill>
              <a:cs typeface="Arial"/>
            </a:rPr>
            <a:t>Physical dependence (withdrawal symptoms*), </a:t>
          </a:r>
          <a:r>
            <a:rPr lang="en-US" sz="1200" b="0" kern="1200" dirty="0">
              <a:solidFill>
                <a:schemeClr val="bg1"/>
              </a:solidFill>
            </a:rPr>
            <a:t>neurons adapt to the repeated drug exposure and only function normally in the presence of the drug</a:t>
          </a:r>
        </a:p>
      </dsp:txBody>
      <dsp:txXfrm>
        <a:off x="4558028" y="875252"/>
        <a:ext cx="1883342" cy="893346"/>
      </dsp:txXfrm>
    </dsp:sp>
    <dsp:sp modelId="{C4420D4F-6038-7B45-ACDE-A7B4C0E2F174}">
      <dsp:nvSpPr>
        <dsp:cNvPr id="0" name=""/>
        <dsp:cNvSpPr/>
      </dsp:nvSpPr>
      <dsp:spPr>
        <a:xfrm rot="9118177">
          <a:off x="2154417" y="767420"/>
          <a:ext cx="814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4967" y="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7E19E-B3CC-AD4E-8441-557D4328B128}">
      <dsp:nvSpPr>
        <dsp:cNvPr id="0" name=""/>
        <dsp:cNvSpPr/>
      </dsp:nvSpPr>
      <dsp:spPr>
        <a:xfrm>
          <a:off x="744217" y="852023"/>
          <a:ext cx="1457998" cy="99000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>
              <a:solidFill>
                <a:schemeClr val="bg1"/>
              </a:solidFill>
              <a:cs typeface="Arial"/>
            </a:rPr>
            <a:t>Psychological dep)</a:t>
          </a:r>
          <a:r>
            <a:rPr lang="en-US" sz="1300" b="0" kern="1200" dirty="0" err="1">
              <a:solidFill>
                <a:schemeClr val="bg1"/>
              </a:solidFill>
              <a:cs typeface="Arial"/>
            </a:rPr>
            <a:t>endence</a:t>
          </a:r>
          <a:r>
            <a:rPr lang="en-US" sz="1300" b="0" kern="1200" dirty="0">
              <a:solidFill>
                <a:schemeClr val="bg1"/>
              </a:solidFill>
              <a:cs typeface="Arial"/>
            </a:rPr>
            <a:t> (craving </a:t>
          </a:r>
          <a:r>
            <a:rPr lang="ar-SA" sz="1300" b="0" kern="1200" dirty="0">
              <a:solidFill>
                <a:schemeClr val="bg1"/>
              </a:solidFill>
              <a:cs typeface="Arial"/>
            </a:rPr>
            <a:t>اشتهاء</a:t>
          </a:r>
          <a:endParaRPr lang="en-US" sz="1300" b="0" kern="1200" dirty="0">
            <a:solidFill>
              <a:schemeClr val="bg1"/>
            </a:solidFill>
          </a:endParaRPr>
        </a:p>
      </dsp:txBody>
      <dsp:txXfrm>
        <a:off x="792545" y="900351"/>
        <a:ext cx="1361342" cy="893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603A8-A6FB-4011-B673-C6F515501639}">
      <dsp:nvSpPr>
        <dsp:cNvPr id="0" name=""/>
        <dsp:cNvSpPr/>
      </dsp:nvSpPr>
      <dsp:spPr>
        <a:xfrm>
          <a:off x="839751" y="109095"/>
          <a:ext cx="1702042" cy="672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Types of ADRs </a:t>
          </a:r>
        </a:p>
      </dsp:txBody>
      <dsp:txXfrm>
        <a:off x="859454" y="128798"/>
        <a:ext cx="1662636" cy="633309"/>
      </dsp:txXfrm>
    </dsp:sp>
    <dsp:sp modelId="{20907779-2C00-4193-AE44-5391F4614F18}">
      <dsp:nvSpPr>
        <dsp:cNvPr id="0" name=""/>
        <dsp:cNvSpPr/>
      </dsp:nvSpPr>
      <dsp:spPr>
        <a:xfrm rot="21459961">
          <a:off x="2540886" y="364060"/>
          <a:ext cx="2186575" cy="73740"/>
        </a:xfrm>
        <a:custGeom>
          <a:avLst/>
          <a:gdLst/>
          <a:ahLst/>
          <a:cxnLst/>
          <a:rect l="0" t="0" r="0" b="0"/>
          <a:pathLst>
            <a:path>
              <a:moveTo>
                <a:pt x="0" y="36870"/>
              </a:moveTo>
              <a:lnTo>
                <a:pt x="2186575" y="368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579509" y="346265"/>
        <a:ext cx="109328" cy="109328"/>
      </dsp:txXfrm>
    </dsp:sp>
    <dsp:sp modelId="{CB1FBD1E-D8BC-4420-B477-88BB593A5223}">
      <dsp:nvSpPr>
        <dsp:cNvPr id="0" name=""/>
        <dsp:cNvSpPr/>
      </dsp:nvSpPr>
      <dsp:spPr>
        <a:xfrm>
          <a:off x="4726554" y="0"/>
          <a:ext cx="1512568" cy="712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Type 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(Augmented)</a:t>
          </a:r>
        </a:p>
      </dsp:txBody>
      <dsp:txXfrm>
        <a:off x="4747432" y="20878"/>
        <a:ext cx="1470812" cy="671057"/>
      </dsp:txXfrm>
    </dsp:sp>
    <dsp:sp modelId="{42451F56-15E8-4AD9-82CC-4A340E13D5A1}">
      <dsp:nvSpPr>
        <dsp:cNvPr id="0" name=""/>
        <dsp:cNvSpPr/>
      </dsp:nvSpPr>
      <dsp:spPr>
        <a:xfrm rot="984226">
          <a:off x="2495441" y="730166"/>
          <a:ext cx="2277464" cy="73740"/>
        </a:xfrm>
        <a:custGeom>
          <a:avLst/>
          <a:gdLst/>
          <a:ahLst/>
          <a:cxnLst/>
          <a:rect l="0" t="0" r="0" b="0"/>
          <a:pathLst>
            <a:path>
              <a:moveTo>
                <a:pt x="0" y="36870"/>
              </a:moveTo>
              <a:lnTo>
                <a:pt x="2277464" y="368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577237" y="710100"/>
        <a:ext cx="113873" cy="113873"/>
      </dsp:txXfrm>
    </dsp:sp>
    <dsp:sp modelId="{1B7823FD-7BBE-405E-85E6-0D5CA92878E2}">
      <dsp:nvSpPr>
        <dsp:cNvPr id="0" name=""/>
        <dsp:cNvSpPr/>
      </dsp:nvSpPr>
      <dsp:spPr>
        <a:xfrm>
          <a:off x="4726554" y="732213"/>
          <a:ext cx="1512568" cy="712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Type B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(Bizarre)</a:t>
          </a:r>
        </a:p>
      </dsp:txBody>
      <dsp:txXfrm>
        <a:off x="4747432" y="753091"/>
        <a:ext cx="1470812" cy="671057"/>
      </dsp:txXfrm>
    </dsp:sp>
    <dsp:sp modelId="{E2D5BEB4-8C88-4F55-9674-CD6F1603343A}">
      <dsp:nvSpPr>
        <dsp:cNvPr id="0" name=""/>
        <dsp:cNvSpPr/>
      </dsp:nvSpPr>
      <dsp:spPr>
        <a:xfrm rot="2005117">
          <a:off x="2325414" y="1129385"/>
          <a:ext cx="2617518" cy="73740"/>
        </a:xfrm>
        <a:custGeom>
          <a:avLst/>
          <a:gdLst/>
          <a:ahLst/>
          <a:cxnLst/>
          <a:rect l="0" t="0" r="0" b="0"/>
          <a:pathLst>
            <a:path>
              <a:moveTo>
                <a:pt x="0" y="36870"/>
              </a:moveTo>
              <a:lnTo>
                <a:pt x="2617518" y="368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568736" y="1100817"/>
        <a:ext cx="130875" cy="130875"/>
      </dsp:txXfrm>
    </dsp:sp>
    <dsp:sp modelId="{859825B0-6A69-477E-B1FD-75A6DBD51B18}">
      <dsp:nvSpPr>
        <dsp:cNvPr id="0" name=""/>
        <dsp:cNvSpPr/>
      </dsp:nvSpPr>
      <dsp:spPr>
        <a:xfrm>
          <a:off x="4726554" y="1530650"/>
          <a:ext cx="1512568" cy="712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Type 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(Continuous)</a:t>
          </a:r>
        </a:p>
      </dsp:txBody>
      <dsp:txXfrm>
        <a:off x="4747432" y="1551528"/>
        <a:ext cx="1470812" cy="671057"/>
      </dsp:txXfrm>
    </dsp:sp>
    <dsp:sp modelId="{1B37AA5E-D1CB-4968-A643-A7ED5F554AF9}">
      <dsp:nvSpPr>
        <dsp:cNvPr id="0" name=""/>
        <dsp:cNvSpPr/>
      </dsp:nvSpPr>
      <dsp:spPr>
        <a:xfrm rot="2714673">
          <a:off x="2082678" y="1510329"/>
          <a:ext cx="3102991" cy="73740"/>
        </a:xfrm>
        <a:custGeom>
          <a:avLst/>
          <a:gdLst/>
          <a:ahLst/>
          <a:cxnLst/>
          <a:rect l="0" t="0" r="0" b="0"/>
          <a:pathLst>
            <a:path>
              <a:moveTo>
                <a:pt x="0" y="36870"/>
              </a:moveTo>
              <a:lnTo>
                <a:pt x="3102991" y="368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556599" y="1469624"/>
        <a:ext cx="155149" cy="155149"/>
      </dsp:txXfrm>
    </dsp:sp>
    <dsp:sp modelId="{9EC01995-C23F-4AC5-BDCF-E6BC2DCAE49D}">
      <dsp:nvSpPr>
        <dsp:cNvPr id="0" name=""/>
        <dsp:cNvSpPr/>
      </dsp:nvSpPr>
      <dsp:spPr>
        <a:xfrm>
          <a:off x="4726554" y="2292538"/>
          <a:ext cx="1512568" cy="712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Type 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(Delay)</a:t>
          </a:r>
        </a:p>
      </dsp:txBody>
      <dsp:txXfrm>
        <a:off x="4747432" y="2313416"/>
        <a:ext cx="1470812" cy="671057"/>
      </dsp:txXfrm>
    </dsp:sp>
    <dsp:sp modelId="{8B0057C4-8D7F-4F6B-B70A-31A939211540}">
      <dsp:nvSpPr>
        <dsp:cNvPr id="0" name=""/>
        <dsp:cNvSpPr/>
      </dsp:nvSpPr>
      <dsp:spPr>
        <a:xfrm rot="3212800">
          <a:off x="1791947" y="1894743"/>
          <a:ext cx="3695349" cy="73740"/>
        </a:xfrm>
        <a:custGeom>
          <a:avLst/>
          <a:gdLst/>
          <a:ahLst/>
          <a:cxnLst/>
          <a:rect l="0" t="0" r="0" b="0"/>
          <a:pathLst>
            <a:path>
              <a:moveTo>
                <a:pt x="0" y="36870"/>
              </a:moveTo>
              <a:lnTo>
                <a:pt x="3695349" y="368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547238" y="1839230"/>
        <a:ext cx="184767" cy="184767"/>
      </dsp:txXfrm>
    </dsp:sp>
    <dsp:sp modelId="{222A6A2C-954B-4237-9579-703A3CC17BE1}">
      <dsp:nvSpPr>
        <dsp:cNvPr id="0" name=""/>
        <dsp:cNvSpPr/>
      </dsp:nvSpPr>
      <dsp:spPr>
        <a:xfrm>
          <a:off x="4737451" y="3061367"/>
          <a:ext cx="1512568" cy="712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Type 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(End-of-use)</a:t>
          </a:r>
        </a:p>
      </dsp:txBody>
      <dsp:txXfrm>
        <a:off x="4758329" y="3082245"/>
        <a:ext cx="1470812" cy="671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C32DD-C5B2-47DE-89D6-2A83C149C46F}">
      <dsp:nvSpPr>
        <dsp:cNvPr id="0" name=""/>
        <dsp:cNvSpPr/>
      </dsp:nvSpPr>
      <dsp:spPr>
        <a:xfrm>
          <a:off x="188106" y="0"/>
          <a:ext cx="2630096" cy="576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Classification of hypersensitivity </a:t>
          </a:r>
        </a:p>
      </dsp:txBody>
      <dsp:txXfrm>
        <a:off x="204979" y="16873"/>
        <a:ext cx="2596350" cy="542337"/>
      </dsp:txXfrm>
    </dsp:sp>
    <dsp:sp modelId="{ECB0E8BE-5A85-4EAE-B573-2EA74D5DA262}">
      <dsp:nvSpPr>
        <dsp:cNvPr id="0" name=""/>
        <dsp:cNvSpPr/>
      </dsp:nvSpPr>
      <dsp:spPr>
        <a:xfrm rot="21502484">
          <a:off x="2817967" y="225578"/>
          <a:ext cx="1169489" cy="91757"/>
        </a:xfrm>
        <a:custGeom>
          <a:avLst/>
          <a:gdLst/>
          <a:ahLst/>
          <a:cxnLst/>
          <a:rect l="0" t="0" r="0" b="0"/>
          <a:pathLst>
            <a:path>
              <a:moveTo>
                <a:pt x="0" y="45878"/>
              </a:moveTo>
              <a:lnTo>
                <a:pt x="1169489" y="458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73474" y="242219"/>
        <a:ext cx="58474" cy="58474"/>
      </dsp:txXfrm>
    </dsp:sp>
    <dsp:sp modelId="{6335B8EB-8094-4E62-B566-1A86E147AE37}">
      <dsp:nvSpPr>
        <dsp:cNvPr id="0" name=""/>
        <dsp:cNvSpPr/>
      </dsp:nvSpPr>
      <dsp:spPr>
        <a:xfrm>
          <a:off x="3987221" y="4"/>
          <a:ext cx="2505670" cy="509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Type I: Anaphylactic</a:t>
          </a:r>
        </a:p>
      </dsp:txBody>
      <dsp:txXfrm>
        <a:off x="4002151" y="14934"/>
        <a:ext cx="2475810" cy="479874"/>
      </dsp:txXfrm>
    </dsp:sp>
    <dsp:sp modelId="{03376F60-C9AD-47F8-92C0-C2815DE3985A}">
      <dsp:nvSpPr>
        <dsp:cNvPr id="0" name=""/>
        <dsp:cNvSpPr/>
      </dsp:nvSpPr>
      <dsp:spPr>
        <a:xfrm rot="1596648">
          <a:off x="2748949" y="535001"/>
          <a:ext cx="1307525" cy="91757"/>
        </a:xfrm>
        <a:custGeom>
          <a:avLst/>
          <a:gdLst/>
          <a:ahLst/>
          <a:cxnLst/>
          <a:rect l="0" t="0" r="0" b="0"/>
          <a:pathLst>
            <a:path>
              <a:moveTo>
                <a:pt x="0" y="45878"/>
              </a:moveTo>
              <a:lnTo>
                <a:pt x="1307525" y="458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70024" y="548191"/>
        <a:ext cx="65376" cy="65376"/>
      </dsp:txXfrm>
    </dsp:sp>
    <dsp:sp modelId="{6B36A17D-48AD-4558-9FBF-BDCAC94B4BA7}">
      <dsp:nvSpPr>
        <dsp:cNvPr id="0" name=""/>
        <dsp:cNvSpPr/>
      </dsp:nvSpPr>
      <dsp:spPr>
        <a:xfrm>
          <a:off x="3987221" y="618851"/>
          <a:ext cx="2505670" cy="509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Type II: Cytotoxic</a:t>
          </a:r>
        </a:p>
      </dsp:txBody>
      <dsp:txXfrm>
        <a:off x="4002151" y="633781"/>
        <a:ext cx="2475810" cy="479874"/>
      </dsp:txXfrm>
    </dsp:sp>
    <dsp:sp modelId="{4FC84F77-BF62-452E-890C-EDFC2A5225D9}">
      <dsp:nvSpPr>
        <dsp:cNvPr id="0" name=""/>
        <dsp:cNvSpPr/>
      </dsp:nvSpPr>
      <dsp:spPr>
        <a:xfrm rot="2817904">
          <a:off x="2546217" y="868207"/>
          <a:ext cx="1712988" cy="91757"/>
        </a:xfrm>
        <a:custGeom>
          <a:avLst/>
          <a:gdLst/>
          <a:ahLst/>
          <a:cxnLst/>
          <a:rect l="0" t="0" r="0" b="0"/>
          <a:pathLst>
            <a:path>
              <a:moveTo>
                <a:pt x="0" y="45878"/>
              </a:moveTo>
              <a:lnTo>
                <a:pt x="1712988" y="458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359887" y="871261"/>
        <a:ext cx="85649" cy="85649"/>
      </dsp:txXfrm>
    </dsp:sp>
    <dsp:sp modelId="{9D4E2439-D4C7-48AA-A5EA-1A268FD43FC7}">
      <dsp:nvSpPr>
        <dsp:cNvPr id="0" name=""/>
        <dsp:cNvSpPr/>
      </dsp:nvSpPr>
      <dsp:spPr>
        <a:xfrm>
          <a:off x="3987221" y="1285262"/>
          <a:ext cx="2505670" cy="509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Type III: Cytotoxic </a:t>
          </a:r>
        </a:p>
      </dsp:txBody>
      <dsp:txXfrm>
        <a:off x="4002151" y="1300192"/>
        <a:ext cx="2475810" cy="479874"/>
      </dsp:txXfrm>
    </dsp:sp>
    <dsp:sp modelId="{307F24A5-B688-4A81-9173-DE8B8BCDD252}">
      <dsp:nvSpPr>
        <dsp:cNvPr id="0" name=""/>
        <dsp:cNvSpPr/>
      </dsp:nvSpPr>
      <dsp:spPr>
        <a:xfrm rot="3521937">
          <a:off x="2277648" y="1203472"/>
          <a:ext cx="2250126" cy="91757"/>
        </a:xfrm>
        <a:custGeom>
          <a:avLst/>
          <a:gdLst/>
          <a:ahLst/>
          <a:cxnLst/>
          <a:rect l="0" t="0" r="0" b="0"/>
          <a:pathLst>
            <a:path>
              <a:moveTo>
                <a:pt x="0" y="45878"/>
              </a:moveTo>
              <a:lnTo>
                <a:pt x="2250126" y="458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346458" y="1193098"/>
        <a:ext cx="112506" cy="112506"/>
      </dsp:txXfrm>
    </dsp:sp>
    <dsp:sp modelId="{B794E214-65D2-4966-BFF5-FD931D209426}">
      <dsp:nvSpPr>
        <dsp:cNvPr id="0" name=""/>
        <dsp:cNvSpPr/>
      </dsp:nvSpPr>
      <dsp:spPr>
        <a:xfrm>
          <a:off x="3987221" y="1955793"/>
          <a:ext cx="2505670" cy="509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Type IV: Cell mediated</a:t>
          </a:r>
        </a:p>
      </dsp:txBody>
      <dsp:txXfrm>
        <a:off x="4002151" y="1970723"/>
        <a:ext cx="2475810" cy="479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999D9-A2BC-4A44-874C-3199E2D104F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AF747-0394-43F7-8985-6E7DE2EB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03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47E7B-7690-4A60-93DB-2D12AC28B395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F01FC-3077-45D2-BEBA-61237E546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5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Arial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01FC-3077-45D2-BEBA-61237E546C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Arial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01FC-3077-45D2-BEBA-61237E546C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1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5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5E0C-AC51-4AB9-B875-FC00BD5717CA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5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A6E7-817C-4636-AC7D-C925A71F2021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21969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5900-B30B-42B3-BCAA-7A7EACCAB926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0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5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23EA-BB7D-484E-AE2D-FADC101F7F45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48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028E-6C50-4BA7-A19C-698CC8136D36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AFD-2CC7-46EC-ADBD-30CAF537C560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33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00363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1" y="2434167"/>
            <a:ext cx="2900363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1CE2-F492-40B5-B93C-C042F43C6DDE}" type="datetime1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98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80" y="2241552"/>
            <a:ext cx="290155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80" y="3340100"/>
            <a:ext cx="290155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2"/>
            <a:ext cx="291584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84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B38D-24CA-4D67-AFBB-0E1D2F608FB6}" type="datetime1">
              <a:rPr lang="en-US" smtClean="0"/>
              <a:t>11/26/16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48AE-C36F-4066-A4A9-183A6C6298A9}" type="datetime1">
              <a:rPr lang="en-US" smtClean="0"/>
              <a:t>11/26/16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8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C5AA-88C6-449D-A30D-6B65F225162E}" type="datetime1">
              <a:rPr lang="en-US" smtClean="0"/>
              <a:t>11/26/16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76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D48-8410-4D30-818A-2277380573C2}" type="datetime1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4EDC-3BFD-4C56-BDD7-544BBCB44039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51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9E87-E5E5-4368-96F8-9E8870B00DCA}" type="datetime1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90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1C93-892A-401B-9F73-2B188096B4D5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7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21969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6B36-AD11-4FA7-996E-8A5276AD21C7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9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11936"/>
            <a:ext cx="5657850" cy="47548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5940828"/>
            <a:ext cx="5657850" cy="1524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E602-F92E-4C97-82F9-DA01629FFB4A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466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737A-0FE3-43BF-9605-E1344A5CF5DB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66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011936"/>
            <a:ext cx="5657850" cy="475488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5937504"/>
            <a:ext cx="5657850" cy="1524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9B5E-16C1-45EB-99C7-387E4A09DFBD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342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460979"/>
            <a:ext cx="2777490" cy="5364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2460982"/>
            <a:ext cx="2777490" cy="5364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5E6D-0EA2-476A-BA26-F964B4F64F11}" type="datetime1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24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443112"/>
            <a:ext cx="2777490" cy="4382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3443112"/>
            <a:ext cx="2777490" cy="4382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1171-1AB4-44D1-89AF-6051ACAA63FE}" type="datetime1">
              <a:rPr lang="en-US" smtClean="0"/>
              <a:t>11/26/16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28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ECA7-F5C2-40CF-AA4C-153254907D74}" type="datetime1">
              <a:rPr lang="en-US" smtClean="0"/>
              <a:t>11/26/16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37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751B-6879-45C8-8328-9C5F4BC7ABEA}" type="datetime1">
              <a:rPr lang="en-US" smtClean="0"/>
              <a:t>11/26/16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9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7F12-160C-4BC0-BD70-88A47195AECF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15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792479"/>
            <a:ext cx="1800225" cy="3048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178" y="975360"/>
            <a:ext cx="3757045" cy="701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3901440"/>
            <a:ext cx="1800225" cy="450549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8613049"/>
            <a:ext cx="1472912" cy="486833"/>
          </a:xfrm>
        </p:spPr>
        <p:txBody>
          <a:bodyPr/>
          <a:lstStyle>
            <a:lvl1pPr algn="l">
              <a:defRPr/>
            </a:lvl1pPr>
          </a:lstStyle>
          <a:p>
            <a:fld id="{1B10DECA-B66F-4095-A25C-C223BF875D5D}" type="datetime1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8613049"/>
            <a:ext cx="2614613" cy="48683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4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604000"/>
            <a:ext cx="6856214" cy="2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655343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6766560"/>
            <a:ext cx="5692140" cy="109728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6553435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19" y="7876032"/>
            <a:ext cx="5692140" cy="79248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B41A-DA87-4741-AB7A-A4BBB4B129C5}" type="datetime1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64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9E09-1946-4C10-B2E8-BF0CBCC477B6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07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53040"/>
            <a:ext cx="1478756" cy="7676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53039"/>
            <a:ext cx="4350544" cy="767656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8EA4-AC74-4EC9-8628-7502CD1B7043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00363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1" y="2434167"/>
            <a:ext cx="2900363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B349-D611-4C0B-AEE4-E93069B9FAE7}" type="datetime1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80" y="2241552"/>
            <a:ext cx="290155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80" y="3340100"/>
            <a:ext cx="290155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2"/>
            <a:ext cx="291584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84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FC50-C778-4E4B-BEFA-49772D901D2E}" type="datetime1">
              <a:rPr lang="en-US" smtClean="0"/>
              <a:t>11/26/16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A2E8-CE14-463C-A9CD-5D1F1C9B9243}" type="datetime1">
              <a:rPr lang="en-US" smtClean="0"/>
              <a:t>11/26/16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4C45-C2CD-4F8C-8734-349C19168339}" type="datetime1">
              <a:rPr lang="en-US" smtClean="0"/>
              <a:t>11/26/16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4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B658-B1EE-41F5-912D-617CEC1418BC}" type="datetime1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5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9AC3-A360-4F0C-B721-9792084D25E0}" type="datetime1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6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906C0-0C8A-4235-80CA-E268DC784CED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2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DDC36-C7B4-4C0F-9054-F877A425A6E2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534400"/>
            <a:ext cx="6858001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8445754"/>
            <a:ext cx="6858001" cy="8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2460979"/>
            <a:ext cx="5657851" cy="53644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5C774B65-8B16-43C9-B128-47BF712458C4}" type="datetime1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89E7E6CC-D59E-4850-B05E-BBF933078D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4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9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www.google.com.eg/url?sa=i&amp;rct=j&amp;q=&amp;esrc=s&amp;source=images&amp;cd=&amp;cad=rja&amp;uact=8&amp;ved=0CAcQjRxqFQoTCJKF6Zb58MgCFcc3FAod8IQHZg&amp;url=http://acediets.com/?page_id=99&amp;psig=AFQjCNFPN6lMc-QSgjjzcucfck9Gl1y7Zg&amp;ust=1446526445618032" TargetMode="Externa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701716"/>
            <a:ext cx="6857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Tolerance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and</a:t>
            </a:r>
          </a:p>
          <a:p>
            <a:pPr algn="ctr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Adverse drug reactions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249" y="3254283"/>
            <a:ext cx="610750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Objectives:-</a:t>
            </a: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69508" y="271832"/>
            <a:ext cx="1174771" cy="892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9" r="11936" b="21290"/>
          <a:stretch/>
        </p:blipFill>
        <p:spPr>
          <a:xfrm>
            <a:off x="5053266" y="360944"/>
            <a:ext cx="1597794" cy="8325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339251" y="7243011"/>
            <a:ext cx="3429000" cy="12208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sz="1200" dirty="0">
                <a:solidFill>
                  <a:srgbClr val="2E6AA6"/>
                </a:solidFill>
              </a:rPr>
              <a:t>Titles</a:t>
            </a:r>
          </a:p>
          <a:p>
            <a:pPr algn="r">
              <a:spcBef>
                <a:spcPts val="400"/>
              </a:spcBef>
            </a:pPr>
            <a:r>
              <a:rPr lang="en-US" sz="1200" dirty="0">
                <a:solidFill>
                  <a:srgbClr val="9B261F"/>
                </a:solidFill>
              </a:rPr>
              <a:t>Very important</a:t>
            </a:r>
          </a:p>
          <a:p>
            <a:pPr algn="r">
              <a:spcBef>
                <a:spcPts val="400"/>
              </a:spcBef>
            </a:pPr>
            <a:r>
              <a:rPr lang="en-US" sz="1200" dirty="0">
                <a:solidFill>
                  <a:srgbClr val="A6A6A6"/>
                </a:solidFill>
              </a:rPr>
              <a:t>Extra information</a:t>
            </a:r>
          </a:p>
          <a:p>
            <a:pPr algn="r">
              <a:spcBef>
                <a:spcPts val="400"/>
              </a:spcBef>
            </a:pPr>
            <a:r>
              <a:rPr lang="en-US" sz="1200" dirty="0">
                <a:solidFill>
                  <a:srgbClr val="00B050"/>
                </a:solidFill>
              </a:rPr>
              <a:t>Terms</a:t>
            </a:r>
          </a:p>
          <a:p>
            <a:pPr algn="r">
              <a:spcBef>
                <a:spcPts val="400"/>
              </a:spcBef>
            </a:pP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7243011"/>
            <a:ext cx="2716731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rgbClr val="9B2D1F"/>
                </a:solidFill>
              </a:rPr>
              <a:t>ALMOST DONE </a:t>
            </a:r>
            <a:endParaRPr lang="ar-SA" i="1" u="sng" dirty="0">
              <a:solidFill>
                <a:srgbClr val="9B2D1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52080" y="7564413"/>
            <a:ext cx="128337" cy="609651"/>
            <a:chOff x="-11122" y="0"/>
            <a:chExt cx="155140" cy="736676"/>
          </a:xfrm>
        </p:grpSpPr>
        <p:sp>
          <p:nvSpPr>
            <p:cNvPr id="11" name="Shape 12875"/>
            <p:cNvSpPr/>
            <p:nvPr/>
          </p:nvSpPr>
          <p:spPr>
            <a:xfrm>
              <a:off x="-27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solidFill>
              <a:srgbClr val="9B261F"/>
            </a:solidFill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111"/>
            <p:cNvSpPr/>
            <p:nvPr/>
          </p:nvSpPr>
          <p:spPr>
            <a:xfrm>
              <a:off x="-5417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12876"/>
            <p:cNvSpPr/>
            <p:nvPr/>
          </p:nvSpPr>
          <p:spPr>
            <a:xfrm>
              <a:off x="-11122" y="274167"/>
              <a:ext cx="144018" cy="171425"/>
            </a:xfrm>
            <a:custGeom>
              <a:avLst/>
              <a:gdLst/>
              <a:ahLst/>
              <a:cxnLst/>
              <a:rect l="0" t="0" r="0" b="0"/>
              <a:pathLst>
                <a:path w="144018" h="171425">
                  <a:moveTo>
                    <a:pt x="0" y="0"/>
                  </a:moveTo>
                  <a:lnTo>
                    <a:pt x="144018" y="0"/>
                  </a:lnTo>
                  <a:lnTo>
                    <a:pt x="144018" y="171425"/>
                  </a:lnTo>
                  <a:lnTo>
                    <a:pt x="0" y="17142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6A6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117"/>
            <p:cNvSpPr/>
            <p:nvPr/>
          </p:nvSpPr>
          <p:spPr>
            <a:xfrm>
              <a:off x="-4767" y="274167"/>
              <a:ext cx="144018" cy="171425"/>
            </a:xfrm>
            <a:custGeom>
              <a:avLst/>
              <a:gdLst/>
              <a:ahLst/>
              <a:cxnLst/>
              <a:rect l="0" t="0" r="0" b="0"/>
              <a:pathLst>
                <a:path w="144018" h="171425">
                  <a:moveTo>
                    <a:pt x="0" y="171425"/>
                  </a:moveTo>
                  <a:lnTo>
                    <a:pt x="144018" y="171425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12877"/>
            <p:cNvSpPr/>
            <p:nvPr/>
          </p:nvSpPr>
          <p:spPr>
            <a:xfrm>
              <a:off x="0" y="565252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B05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121"/>
            <p:cNvSpPr/>
            <p:nvPr/>
          </p:nvSpPr>
          <p:spPr>
            <a:xfrm>
              <a:off x="-4767" y="558899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58312" y="7312470"/>
            <a:ext cx="124396" cy="141865"/>
            <a:chOff x="-4889" y="0"/>
            <a:chExt cx="150375" cy="171424"/>
          </a:xfrm>
        </p:grpSpPr>
        <p:sp>
          <p:nvSpPr>
            <p:cNvPr id="18" name="Shape 12875"/>
            <p:cNvSpPr/>
            <p:nvPr/>
          </p:nvSpPr>
          <p:spPr>
            <a:xfrm>
              <a:off x="1468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solidFill>
              <a:srgbClr val="2E6AA6"/>
            </a:solidFill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1400" smtClean="0"/>
              <a:t>1</a:t>
            </a:fld>
            <a:endParaRPr lang="en-US" sz="1400" dirty="0"/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375249" y="3633899"/>
            <a:ext cx="571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Distinguish difference between  tolerance 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  and desensitization (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tachyphylaxis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) and 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  reasons for their development. 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75249" y="4672418"/>
            <a:ext cx="525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Recognize patterns of adverse  drug 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   reactions (ADR).</a:t>
            </a:r>
          </a:p>
        </p:txBody>
      </p:sp>
    </p:spTree>
    <p:extLst>
      <p:ext uri="{BB962C8B-B14F-4D97-AF65-F5344CB8AC3E}">
        <p14:creationId xmlns:p14="http://schemas.microsoft.com/office/powerpoint/2010/main" val="293988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012" y="682388"/>
            <a:ext cx="6428095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Type III : </a:t>
            </a:r>
            <a:r>
              <a:rPr lang="en-US" sz="1600" dirty="0">
                <a:solidFill>
                  <a:srgbClr val="0070C0"/>
                </a:solidFill>
              </a:rPr>
              <a:t>Immune complex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Soluble immune complexes (aggregations of antigens and </a:t>
            </a:r>
            <a:r>
              <a:rPr lang="en-US" sz="1600" dirty="0">
                <a:solidFill>
                  <a:srgbClr val="FA00FA"/>
                </a:solidFill>
                <a:latin typeface="Arial Narrow" pitchFamily="34" charset="0"/>
              </a:rPr>
              <a:t>IgG and IgM </a:t>
            </a:r>
            <a:r>
              <a:rPr lang="en-US" sz="1600" dirty="0"/>
              <a:t>antibodies) form in the blood, are not completely removed by macrophages and are deposited in various tissues (typically the skin, kidney and joints).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reaction takes hours to days to develop.</a:t>
            </a:r>
            <a:endParaRPr lang="en-US" sz="1600" dirty="0">
              <a:latin typeface="Arial Narrow" pitchFamily="34" charset="0"/>
            </a:endParaRPr>
          </a:p>
          <a:p>
            <a:r>
              <a:rPr lang="en-US" sz="1600" dirty="0">
                <a:latin typeface="Arial Narrow" pitchFamily="34" charset="0"/>
              </a:rPr>
              <a:t>Example:</a:t>
            </a:r>
            <a:r>
              <a:rPr lang="en-US" sz="1600" dirty="0">
                <a:latin typeface="Comic Sans MS" pitchFamily="66" charset="0"/>
              </a:rPr>
              <a:t>  </a:t>
            </a:r>
            <a:r>
              <a:rPr lang="en-US" sz="1600" dirty="0">
                <a:latin typeface="Arial Narrow" pitchFamily="34" charset="0"/>
              </a:rPr>
              <a:t>Serum sickness </a:t>
            </a:r>
            <a:r>
              <a:rPr lang="en-US" sz="1600" i="1" dirty="0">
                <a:latin typeface="Arial Narrow" pitchFamily="34" charset="0"/>
              </a:rPr>
              <a:t>(</a:t>
            </a:r>
            <a:r>
              <a:rPr lang="en-US" sz="1600" i="1" dirty="0">
                <a:latin typeface="Arial Narrow" pitchFamily="34" charset="0"/>
                <a:sym typeface="Symbol" pitchFamily="18" charset="2"/>
              </a:rPr>
              <a:t>fever, arthritis, enlarged lymph nodes, </a:t>
            </a:r>
            <a:r>
              <a:rPr lang="en-US" sz="1600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1600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1600" dirty="0">
                <a:latin typeface="Arial Narrow" pitchFamily="34" charset="0"/>
                <a:sym typeface="Symbol" pitchFamily="18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Can be caused by </a:t>
            </a:r>
            <a:r>
              <a:rPr lang="en-US" sz="1600" dirty="0" err="1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1600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, Penicillin, Streptomycin.</a:t>
            </a:r>
            <a:endParaRPr lang="en-US" sz="1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012" y="3125337"/>
            <a:ext cx="642809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600" dirty="0">
                <a:solidFill>
                  <a:srgbClr val="0070C0"/>
                </a:solidFill>
              </a:rPr>
              <a:t>Type IV : Cell-mediated</a:t>
            </a:r>
            <a:endParaRPr lang="en-US" sz="16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also known as </a:t>
            </a:r>
            <a:r>
              <a:rPr lang="en-US" sz="1600" dirty="0">
                <a:solidFill>
                  <a:srgbClr val="FF0000"/>
                </a:solidFill>
              </a:rPr>
              <a:t>delayed type</a:t>
            </a:r>
            <a:r>
              <a:rPr lang="en-US" sz="1600" dirty="0"/>
              <a:t> hypersensitivity as the reaction takes two to three days to develop.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Unlike the other types, it is </a:t>
            </a:r>
            <a:r>
              <a:rPr lang="en-US" sz="1600" dirty="0">
                <a:solidFill>
                  <a:srgbClr val="FF0000"/>
                </a:solidFill>
                <a:latin typeface="Arial Narrow" pitchFamily="34" charset="0"/>
              </a:rPr>
              <a:t>not antibody- mediated </a:t>
            </a:r>
            <a:r>
              <a:rPr lang="en-US" sz="1600" dirty="0"/>
              <a:t>but rather is a type of cell-mediated response.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Arial Narrow" pitchFamily="34" charset="0"/>
              </a:rPr>
              <a:t>Cytotoxic T cells  </a:t>
            </a:r>
            <a:r>
              <a:rPr lang="en-US" sz="1600" dirty="0"/>
              <a:t>cause direct damage whereas </a:t>
            </a:r>
            <a:r>
              <a:rPr lang="en-US" sz="1600" dirty="0">
                <a:solidFill>
                  <a:srgbClr val="FF0000"/>
                </a:solidFill>
                <a:latin typeface="Arial Narrow" pitchFamily="34" charset="0"/>
              </a:rPr>
              <a:t>helper T cells </a:t>
            </a:r>
            <a:r>
              <a:rPr lang="en-US" sz="1600" dirty="0"/>
              <a:t>secrete cytokines </a:t>
            </a:r>
            <a:r>
              <a:rPr lang="en-US" sz="1600" dirty="0">
                <a:latin typeface="Arial Narrow" pitchFamily="34" charset="0"/>
              </a:rPr>
              <a:t>that attracts inflammatory cell infiltrate </a:t>
            </a:r>
          </a:p>
          <a:p>
            <a:r>
              <a:rPr lang="en-US" sz="1600" dirty="0">
                <a:latin typeface="Arial Narrow" pitchFamily="34" charset="0"/>
                <a:sym typeface="Symbol" pitchFamily="18" charset="2"/>
              </a:rPr>
              <a:t>Example : Contact dermatitis by local anesthetics creams, anti -histamine creams, topical antibiotics.</a:t>
            </a:r>
            <a:endParaRPr lang="en-US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1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29257"/>
              </p:ext>
            </p:extLst>
          </p:nvPr>
        </p:nvGraphicFramePr>
        <p:xfrm>
          <a:off x="-267" y="400052"/>
          <a:ext cx="6858000" cy="805457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654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Characteristics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Type-1 (Anaphylactic)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Type-2 (cytotoxic)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Type-3 (immune complex)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Type-4 (Cell mediated /delayed type)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CF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030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Antibody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IgE- mediated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Antibody- dependent IgG, IgM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IgG, igM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Not antibody- mediated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216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Antigen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Re-exposure by a specific antigen (exogenous)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On patient’s own cell surface that is perceived as foreign, leading to cellular destruction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Soluble in the blood, so they’re not completely removed by macrophages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Tissue and organs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030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Response time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FAST- Occurs in minutes (15-30 minutes)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Hours to a day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Hours to days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Two to three days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030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Histology (Type of the cell)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Basophil &amp; Mast cells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- </a:t>
                      </a:r>
                      <a:endParaRPr lang="ar-SA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- </a:t>
                      </a:r>
                      <a:endParaRPr lang="ar-SA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T-cells (cytotoxic &amp; helper)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030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Cell-mediators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Histamine, serotonin, leukotrienes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- </a:t>
                      </a:r>
                      <a:endParaRPr lang="ar-SA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- </a:t>
                      </a:r>
                      <a:endParaRPr lang="ar-SA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It is cell mediated response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3342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FURTHER INFORMATION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1-The reaction can be local or systemic 2-In severe cases, It might lead to death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- </a:t>
                      </a:r>
                      <a:endParaRPr lang="ar-SA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It get deposited in various tissue (typically the skin, kidney and joints)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cytotoxic T cells cause direct damage whereas T-helper secrete cytokines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3342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EXAMPLE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Allergic asthma, high fever, rhinitis, and Anaphylaxis (Most Severe)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Drug-induced haemolytic anemia, thrombocytopeni a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Serum sickness (fever, arthritis, enlarged lymph nodes,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urtcaria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Contact dermatitis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0779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CAUSED BY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,Bold" charset="0"/>
                        </a:rPr>
                        <a:t>Penicillin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, streptomycin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Penicillin,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,Bold" charset="0"/>
                        </a:rPr>
                        <a:t>Quinidine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,Bold" charset="0"/>
                        </a:rPr>
                        <a:t>Sulphonamides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, penicillin, streptomycin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,Bold" charset="0"/>
                        </a:rPr>
                        <a:t>Local anesthetic creams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, anti- histamine creams &amp;topical antibiotics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79" marR="57679" marT="28840" marB="288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1930694" y="-58"/>
            <a:ext cx="299607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Hypersensitivity Reactions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-268" y="-39565"/>
            <a:ext cx="1312722" cy="65063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435</a:t>
            </a:r>
          </a:p>
        </p:txBody>
      </p:sp>
    </p:spTree>
    <p:extLst>
      <p:ext uri="{BB962C8B-B14F-4D97-AF65-F5344CB8AC3E}">
        <p14:creationId xmlns:p14="http://schemas.microsoft.com/office/powerpoint/2010/main" val="3111759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Pharmacology Team 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69508" y="271832"/>
            <a:ext cx="1174771" cy="892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9" r="11936" b="21290"/>
          <a:stretch/>
        </p:blipFill>
        <p:spPr>
          <a:xfrm>
            <a:off x="5053266" y="360944"/>
            <a:ext cx="1597794" cy="83258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31600"/>
              </p:ext>
            </p:extLst>
          </p:nvPr>
        </p:nvGraphicFramePr>
        <p:xfrm>
          <a:off x="1143000" y="3048000"/>
          <a:ext cx="4572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91111751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789468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Girls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331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عبدالرحمن ذكري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اللولو الصليهم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062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عبدالعزيز رضوان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روان سعد القحطاني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633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أميرة نيازي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29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فيصل العباد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جواهر أبانمي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9132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فارس النفيسة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رانيا العيسى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542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خالد العيسى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غادة المزروع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626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معاذ الفرحان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لمى الفوزان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701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عبدالرحمن</a:t>
                      </a:r>
                      <a:r>
                        <a:rPr lang="ar-SA" baseline="0" dirty="0"/>
                        <a:t> الجريان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نورة الشبيب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5719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محمد خوجة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أسيل ناصر بادخن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62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عمر التركستاني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أنوار نجيب العجمي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445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70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1" y="138112"/>
            <a:ext cx="49339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Phocomelia</a:t>
            </a:r>
            <a:r>
              <a:rPr lang="en-US" b="1" dirty="0"/>
              <a:t>: </a:t>
            </a:r>
          </a:p>
          <a:p>
            <a:pPr lvl="1"/>
            <a:r>
              <a:rPr lang="en-US" sz="1600" dirty="0"/>
              <a:t>it's a disease caused by Thalidomide crisis (drug) was marketed in 1958 in West Germany as a hypnotic &amp; for morning sickness during pregnancy). </a:t>
            </a:r>
          </a:p>
          <a:p>
            <a:r>
              <a:rPr lang="en-US" dirty="0"/>
              <a:t>In 1961 a report of out break of </a:t>
            </a:r>
            <a:r>
              <a:rPr lang="en-US" dirty="0" err="1"/>
              <a:t>phocomelia</a:t>
            </a:r>
            <a:r>
              <a:rPr lang="en-US" dirty="0"/>
              <a:t> in the newborn babies (40000-100000 cases)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This is called:</a:t>
            </a:r>
          </a:p>
          <a:p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Iatrogenic disease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(caused by doctor’s mistake).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10" y="138112"/>
            <a:ext cx="1233811" cy="1815882"/>
          </a:xfrm>
          <a:prstGeom prst="rect">
            <a:avLst/>
          </a:prstGeom>
        </p:spPr>
      </p:pic>
      <p:graphicFrame>
        <p:nvGraphicFramePr>
          <p:cNvPr id="19" name="Diagram 4"/>
          <p:cNvGraphicFramePr/>
          <p:nvPr>
            <p:extLst>
              <p:ext uri="{D42A27DB-BD31-4B8C-83A1-F6EECF244321}">
                <p14:modId xmlns:p14="http://schemas.microsoft.com/office/powerpoint/2010/main" val="1675513185"/>
              </p:ext>
            </p:extLst>
          </p:nvPr>
        </p:nvGraphicFramePr>
        <p:xfrm>
          <a:off x="498593" y="1755321"/>
          <a:ext cx="6625954" cy="453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51" y="5675264"/>
            <a:ext cx="247346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6"/>
          <p:cNvSpPr txBox="1"/>
          <p:nvPr/>
        </p:nvSpPr>
        <p:spPr>
          <a:xfrm>
            <a:off x="3046146" y="6789689"/>
            <a:ext cx="367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A6A6A6"/>
                </a:solidFill>
              </a:rPr>
              <a:t>In tolerance and desensitization , the dose is no longer enough to produce the desired effect.</a:t>
            </a:r>
          </a:p>
        </p:txBody>
      </p:sp>
    </p:spTree>
    <p:extLst>
      <p:ext uri="{BB962C8B-B14F-4D97-AF65-F5344CB8AC3E}">
        <p14:creationId xmlns:p14="http://schemas.microsoft.com/office/powerpoint/2010/main" val="178693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86146" y="108699"/>
            <a:ext cx="565785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2E6AA6"/>
                </a:solidFill>
              </a:rPr>
              <a:t>Tolerance &amp; Desensitization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3179" y="2662972"/>
            <a:ext cx="1630681" cy="372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rgbClr val="A6A6A6"/>
                </a:solidFill>
              </a:rPr>
              <a:t>*:تناقص تدريجي</a:t>
            </a:r>
            <a:endParaRPr lang="en-US" dirty="0">
              <a:solidFill>
                <a:srgbClr val="A6A6A6"/>
              </a:solidFill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447827"/>
              </p:ext>
            </p:extLst>
          </p:nvPr>
        </p:nvGraphicFramePr>
        <p:xfrm>
          <a:off x="344774" y="4404803"/>
          <a:ext cx="6265888" cy="3947472"/>
        </p:xfrm>
        <a:graphic>
          <a:graphicData uri="http://schemas.openxmlformats.org/drawingml/2006/table">
            <a:tbl>
              <a:tblPr/>
              <a:tblGrid>
                <a:gridCol w="3132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2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893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Pre-receptor Events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Post Receptor Events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6671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</a:rPr>
                        <a:t>↓ drug availability at the relevant receptors due to pharmacokinetic  variables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</a:rPr>
                        <a:t>Drug becomes: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</a:rPr>
                        <a:t>1-More metabolized or excreted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</a:rPr>
                        <a:t> 2-Less absorbed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</a:rPr>
                        <a:t>  altered distribution to tissues.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sym typeface="Symbol" charset="2"/>
                        </a:rPr>
                        <a:t>e.g. </a:t>
                      </a: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latin typeface="Arial Narrow" charset="0"/>
                          <a:sym typeface="Symbol" charset="2"/>
                        </a:rPr>
                        <a:t>Barbiturates (enzyme inducers</a:t>
                      </a: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sym typeface="Symbol" charset="2"/>
                        </a:rPr>
                        <a:t>)</a:t>
                      </a: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increase</a:t>
                      </a: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sym typeface="Wingdings 3" charset="2"/>
                        </a:rPr>
                        <a:t> metabolism of </a:t>
                      </a: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latin typeface="Arial Narrow" charset="0"/>
                          <a:sym typeface="Wingdings 3" charset="2"/>
                        </a:rPr>
                        <a:t>Contraceptive pills </a:t>
                      </a: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sym typeface="Wingdings 3" charset="2"/>
                        </a:rPr>
                        <a:t>which means the availability will </a:t>
                      </a: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reduce.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</a:rPr>
                        <a:t>                             </a:t>
                      </a:r>
                      <a:r>
                        <a:rPr kumimoji="0" lang="en-US" altLang="ar-S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</a:rPr>
                        <a:t>↓</a:t>
                      </a:r>
                      <a:endParaRPr kumimoji="0" lang="en-US" altLang="ar-S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Nullification (Remove - </a:t>
                      </a:r>
                      <a:r>
                        <a:rPr kumimoji="0" lang="en-US" altLang="ar-SA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Cencel</a:t>
                      </a:r>
                      <a:r>
                        <a:rPr kumimoji="0" lang="en-US" altLang="ar-SA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) of drug response by a physiological adaptive homeostatic response.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sym typeface="Symbol" charset="2"/>
                        </a:rPr>
                        <a:t>e.g. </a:t>
                      </a: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</a:rPr>
                        <a:t>Antihypertensive effects of </a:t>
                      </a: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latin typeface="Arial Narrow" charset="0"/>
                        </a:rPr>
                        <a:t>ACEIs</a:t>
                      </a: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 become nullified by activation of renin angiotensin system (RAS) by </a:t>
                      </a:r>
                      <a:r>
                        <a:rPr kumimoji="0" lang="en-US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latin typeface="Arial Narrow" charset="0"/>
                        </a:rPr>
                        <a:t>NSAIDs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</a:rPr>
                        <a:t>                       </a:t>
                      </a:r>
                      <a:r>
                        <a:rPr kumimoji="0" lang="en-US" altLang="ar-SA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</a:rPr>
                        <a:t>↓</a:t>
                      </a:r>
                      <a:endParaRPr kumimoji="0" lang="en-US" altLang="ar-SA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867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They both Loss the therapeutic efficacy  </a:t>
                      </a:r>
                      <a:r>
                        <a:rPr kumimoji="0" lang="en-US" altLang="ar-SA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latin typeface="Arial Narrow" charset="0"/>
                        </a:rPr>
                        <a:t>(Refractoriness)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85725" y="3035452"/>
            <a:ext cx="6686549" cy="9445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400"/>
              </a:spcBef>
              <a:defRPr/>
            </a:pPr>
            <a:r>
              <a:rPr lang="en-US" sz="1800" b="1" dirty="0">
                <a:solidFill>
                  <a:srgbClr val="2E6AA6"/>
                </a:solidFill>
                <a:latin typeface="+mn-lt"/>
                <a:ea typeface="+mn-ea"/>
                <a:cs typeface="+mn-cs"/>
              </a:rPr>
              <a:t>Reasons for Development of Tolerance:</a:t>
            </a:r>
          </a:p>
          <a:p>
            <a:pPr defTabSz="914400">
              <a:spcBef>
                <a:spcPts val="400"/>
              </a:spcBef>
              <a:defRPr/>
            </a:pPr>
            <a:r>
              <a:rPr lang="en-US" sz="1800" b="1" dirty="0">
                <a:solidFill>
                  <a:srgbClr val="2E6AA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rgbClr val="2E6AA6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800" dirty="0">
                <a:solidFill>
                  <a:srgbClr val="2E6AA6"/>
                </a:solidFill>
                <a:latin typeface="+mn-lt"/>
                <a:ea typeface="+mn-ea"/>
                <a:cs typeface="+mn-cs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Pre-receptor Events         </a:t>
            </a:r>
          </a:p>
          <a:p>
            <a:pPr defTabSz="914400">
              <a:spcBef>
                <a:spcPts val="4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Events at Receptors           </a:t>
            </a:r>
          </a:p>
          <a:p>
            <a:pPr defTabSz="914400">
              <a:spcBef>
                <a:spcPts val="4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Post Receptor Events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725" y="753527"/>
            <a:ext cx="6858000" cy="6953920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Males: Phenomenon of variation in drug response, whereby there is a </a:t>
            </a:r>
            <a:r>
              <a:rPr lang="en-US" sz="1600" dirty="0">
                <a:solidFill>
                  <a:srgbClr val="9B261F"/>
                </a:solidFill>
              </a:rPr>
              <a:t>gradual diminution*</a:t>
            </a:r>
            <a:r>
              <a:rPr lang="en-US" sz="1600" dirty="0">
                <a:solidFill>
                  <a:srgbClr val="A6A6A6"/>
                </a:solidFill>
              </a:rPr>
              <a:t> </a:t>
            </a:r>
            <a:r>
              <a:rPr lang="en-US" sz="1600" dirty="0"/>
              <a:t>of the response to the drug when given continuously or repeatedly. </a:t>
            </a:r>
          </a:p>
          <a:p>
            <a:r>
              <a:rPr lang="en-US" sz="1600" dirty="0"/>
              <a:t>Females: a need for markedly </a:t>
            </a:r>
            <a:r>
              <a:rPr lang="en-US" sz="1600" dirty="0">
                <a:solidFill>
                  <a:srgbClr val="9B261F"/>
                </a:solidFill>
              </a:rPr>
              <a:t>increased amounts </a:t>
            </a:r>
            <a:r>
              <a:rPr lang="en-US" sz="1600" dirty="0"/>
              <a:t>of the substance to achieve intoxication or desired effect.</a:t>
            </a:r>
          </a:p>
          <a:p>
            <a:r>
              <a:rPr lang="en-US" sz="1600" dirty="0">
                <a:solidFill>
                  <a:srgbClr val="9B261F"/>
                </a:solidFill>
              </a:rPr>
              <a:t>Or </a:t>
            </a:r>
          </a:p>
          <a:p>
            <a:r>
              <a:rPr lang="en-US" sz="1600" dirty="0"/>
              <a:t>markedly </a:t>
            </a:r>
            <a:r>
              <a:rPr lang="en-US" sz="1600" dirty="0">
                <a:solidFill>
                  <a:srgbClr val="9B261F"/>
                </a:solidFill>
              </a:rPr>
              <a:t>diminished effect </a:t>
            </a:r>
            <a:r>
              <a:rPr lang="en-US" sz="1600" dirty="0"/>
              <a:t>with continued use of the same amount of the substance.</a:t>
            </a:r>
          </a:p>
        </p:txBody>
      </p:sp>
    </p:spTree>
    <p:extLst>
      <p:ext uri="{BB962C8B-B14F-4D97-AF65-F5344CB8AC3E}">
        <p14:creationId xmlns:p14="http://schemas.microsoft.com/office/powerpoint/2010/main" val="17787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65873E86-E576-C045-9938-BA2CB36D641C}" type="slidenum">
              <a:rPr lang="en-US" altLang="ar-SA">
                <a:solidFill>
                  <a:srgbClr val="FFFFFF"/>
                </a:solidFill>
              </a:rPr>
              <a:pPr/>
              <a:t>4</a:t>
            </a:fld>
            <a:endParaRPr lang="en-US" altLang="ar-SA">
              <a:solidFill>
                <a:srgbClr val="FFFFFF"/>
              </a:solidFill>
            </a:endParaRPr>
          </a:p>
        </p:txBody>
      </p:sp>
      <p:sp>
        <p:nvSpPr>
          <p:cNvPr id="12291" name="TextBox 8"/>
          <p:cNvSpPr txBox="1">
            <a:spLocks noChangeArrowheads="1"/>
          </p:cNvSpPr>
          <p:nvPr/>
        </p:nvSpPr>
        <p:spPr bwMode="auto">
          <a:xfrm>
            <a:off x="1617663" y="8569325"/>
            <a:ext cx="3622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ar-SA" sz="1400">
                <a:solidFill>
                  <a:schemeClr val="bg1"/>
                </a:solidFill>
              </a:rPr>
              <a:t>Contact us : Pharma436@outlook.com</a:t>
            </a:r>
          </a:p>
          <a:p>
            <a:pPr algn="ctr"/>
            <a:r>
              <a:rPr lang="en-US" altLang="ar-SA" sz="1400">
                <a:solidFill>
                  <a:schemeClr val="bg1"/>
                </a:solidFill>
              </a:rPr>
              <a:t>@Pharma436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164198"/>
              </p:ext>
            </p:extLst>
          </p:nvPr>
        </p:nvGraphicFramePr>
        <p:xfrm>
          <a:off x="584200" y="474663"/>
          <a:ext cx="5880100" cy="3022600"/>
        </p:xfrm>
        <a:graphic>
          <a:graphicData uri="http://schemas.openxmlformats.org/drawingml/2006/table">
            <a:tbl>
              <a:tblPr/>
              <a:tblGrid>
                <a:gridCol w="1947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6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4325">
                <a:tc gridSpan="3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Events at Receptors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82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1-Exhaustion of </a:t>
                      </a:r>
                      <a:r>
                        <a:rPr kumimoji="0" lang="en-US" alt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mediators :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e.g</a:t>
                      </a:r>
                      <a:r>
                        <a:rPr kumimoji="0" lang="en-US" alt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 Depletion of mediator  stores  by </a:t>
                      </a:r>
                      <a:r>
                        <a:rPr kumimoji="0" lang="en-US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B261F"/>
                          </a:solidFill>
                          <a:effectLst/>
                          <a:latin typeface="Arial Narrow" charset="0"/>
                        </a:rPr>
                        <a:t>amphetamine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2-Binding alteration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</a:rPr>
                        <a:t>Phosphorylation of R by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B261F"/>
                          </a:solidFill>
                          <a:effectLst/>
                          <a:latin typeface="Arial Narrow" charset="0"/>
                        </a:rPr>
                        <a:t>ß-adrenoceptors</a:t>
                      </a:r>
                      <a:r>
                        <a:rPr kumimoji="0" lang="en-US" alt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B261F"/>
                          </a:solidFill>
                          <a:effectLst/>
                          <a:latin typeface="Arial Narrow" charset="0"/>
                        </a:rPr>
                        <a:t> </a:t>
                      </a:r>
                      <a:r>
                        <a:rPr kumimoji="0" lang="en-US" alt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</a:rPr>
                        <a:t>which will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</a:rPr>
                        <a:t>Reduce the activation of AC </a:t>
                      </a:r>
                      <a:r>
                        <a:rPr kumimoji="0" lang="en-US" alt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(Adenyl Cyclase)</a:t>
                      </a:r>
                      <a:r>
                        <a:rPr kumimoji="0" lang="en-US" alt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</a:rPr>
                        <a:t> to related  ionic channel </a:t>
                      </a:r>
                      <a:r>
                        <a:rPr kumimoji="0" lang="en-US" altLang="ar-S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B261F"/>
                          </a:solidFill>
                          <a:effectLst/>
                          <a:latin typeface="Arial Narrow" charset="0"/>
                        </a:rPr>
                        <a:t>[functional defect]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3-Down regulation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</a:rPr>
                        <a:t>↓ number of receptors.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latin typeface="Arial Narrow" charset="0"/>
                        </a:rPr>
                        <a:t>Isoprenaline</a:t>
                      </a:r>
                      <a:r>
                        <a:rPr kumimoji="0" lang="en-US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latin typeface="Arial Narrow" charset="0"/>
                        </a:rPr>
                        <a:t> </a:t>
                      </a:r>
                      <a:r>
                        <a:rPr kumimoji="0" lang="en-US" alt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</a:rPr>
                        <a:t>activation to b receptors which will </a:t>
                      </a:r>
                      <a:r>
                        <a:rPr kumimoji="0" lang="en-US" alt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Increase</a:t>
                      </a:r>
                      <a:r>
                        <a:rPr kumimoji="0" lang="en-US" altLang="ar-S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</a:rPr>
                        <a:t> the receptors recycling by endocytosis </a:t>
                      </a:r>
                      <a:r>
                        <a:rPr kumimoji="0" lang="en-US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B2D1F"/>
                          </a:solidFill>
                          <a:effectLst/>
                          <a:latin typeface="Arial Narrow" charset="0"/>
                        </a:rPr>
                        <a:t>[structural defect]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963738"/>
            <a:ext cx="12858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606425" y="4008438"/>
            <a:ext cx="406082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38" dirty="0">
                <a:solidFill>
                  <a:srgbClr val="2E6AA6"/>
                </a:solidFill>
                <a:latin typeface="+mn-lt"/>
                <a:ea typeface="+mn-ea"/>
                <a:cs typeface="+mn-cs"/>
              </a:rPr>
              <a:t>Down Regulation and Binding Alteration: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-38" dirty="0">
                <a:latin typeface="+mn-lt"/>
                <a:ea typeface="+mn-ea"/>
                <a:cs typeface="+mn-cs"/>
              </a:rPr>
              <a:t>G protein-coupled receptor </a:t>
            </a:r>
            <a:r>
              <a:rPr lang="en-US" sz="1600" spc="-38" dirty="0" err="1">
                <a:latin typeface="+mn-lt"/>
                <a:ea typeface="+mn-ea"/>
                <a:cs typeface="+mn-cs"/>
              </a:rPr>
              <a:t>kinases</a:t>
            </a:r>
            <a:r>
              <a:rPr lang="en-US" sz="1600" spc="-38" dirty="0">
                <a:latin typeface="+mn-lt"/>
                <a:ea typeface="+mn-ea"/>
                <a:cs typeface="+mn-cs"/>
              </a:rPr>
              <a:t> (GRKs) : regulate the activity of GPCRs by </a:t>
            </a:r>
            <a:r>
              <a:rPr lang="en-US" sz="1600" spc="-38" dirty="0" err="1">
                <a:latin typeface="+mn-lt"/>
                <a:ea typeface="+mn-ea"/>
                <a:cs typeface="+mn-cs"/>
              </a:rPr>
              <a:t>phosphorylating</a:t>
            </a:r>
            <a:r>
              <a:rPr lang="en-US" sz="1600" spc="-38" dirty="0">
                <a:latin typeface="+mn-lt"/>
                <a:ea typeface="+mn-ea"/>
                <a:cs typeface="+mn-cs"/>
              </a:rPr>
              <a:t> their intracellular domains after their associated G proteins have been released and activated.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spc="-38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38" dirty="0" err="1">
                <a:solidFill>
                  <a:srgbClr val="9B261F"/>
                </a:solidFill>
                <a:latin typeface="+mn-lt"/>
                <a:ea typeface="+mn-ea"/>
                <a:cs typeface="+mn-cs"/>
              </a:rPr>
              <a:t>Arrestin</a:t>
            </a:r>
            <a:r>
              <a:rPr lang="en-US" sz="1600" b="1" spc="-38" dirty="0">
                <a:solidFill>
                  <a:srgbClr val="9B261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spc="-38" dirty="0">
                <a:latin typeface="+mn-lt"/>
                <a:ea typeface="+mn-ea"/>
                <a:cs typeface="+mn-cs"/>
              </a:rPr>
              <a:t>is a protein that prevent the re-association of the G proteins with their receptors, thereby </a:t>
            </a:r>
            <a:r>
              <a:rPr lang="en-US" sz="1600" b="1" spc="-38" dirty="0">
                <a:solidFill>
                  <a:srgbClr val="9B261F"/>
                </a:solidFill>
                <a:latin typeface="+mn-lt"/>
                <a:ea typeface="+mn-ea"/>
                <a:cs typeface="+mn-cs"/>
              </a:rPr>
              <a:t>preventing </a:t>
            </a:r>
            <a:r>
              <a:rPr lang="en-US" sz="1600" spc="-38" dirty="0">
                <a:latin typeface="+mn-lt"/>
                <a:ea typeface="+mn-ea"/>
                <a:cs typeface="+mn-cs"/>
              </a:rPr>
              <a:t>reactivation of the signaling pathway.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805363" y="3770313"/>
            <a:ext cx="1670050" cy="3779837"/>
            <a:chOff x="5136" y="1148"/>
            <a:chExt cx="1781" cy="377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0000"/>
            </a:blip>
            <a:srcRect t="3780" r="50000" b="6772"/>
            <a:stretch>
              <a:fillRect/>
            </a:stretch>
          </p:blipFill>
          <p:spPr>
            <a:xfrm>
              <a:off x="5170" y="1148"/>
              <a:ext cx="1747" cy="3775"/>
            </a:xfrm>
            <a:prstGeom prst="rect">
              <a:avLst/>
            </a:prstGeom>
          </p:spPr>
        </p:pic>
        <p:sp>
          <p:nvSpPr>
            <p:cNvPr id="12310" name="Rectangle 44"/>
            <p:cNvSpPr>
              <a:spLocks noChangeArrowheads="1"/>
            </p:cNvSpPr>
            <p:nvPr/>
          </p:nvSpPr>
          <p:spPr bwMode="auto">
            <a:xfrm>
              <a:off x="5136" y="1152"/>
              <a:ext cx="480" cy="144"/>
            </a:xfrm>
            <a:prstGeom prst="rect">
              <a:avLst/>
            </a:prstGeom>
            <a:solidFill>
              <a:srgbClr val="DBC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ar-SA" altLang="ar-SA">
                <a:solidFill>
                  <a:srgbClr val="CCCCFF"/>
                </a:solidFill>
              </a:endParaRPr>
            </a:p>
          </p:txBody>
        </p:sp>
      </p:grpSp>
      <p:sp>
        <p:nvSpPr>
          <p:cNvPr id="12307" name="مربع نص 11"/>
          <p:cNvSpPr txBox="1">
            <a:spLocks noChangeArrowheads="1"/>
          </p:cNvSpPr>
          <p:nvPr/>
        </p:nvSpPr>
        <p:spPr bwMode="auto">
          <a:xfrm>
            <a:off x="5538788" y="7496175"/>
            <a:ext cx="13192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en-US" altLang="ar-SA" sz="800" b="1">
                <a:solidFill>
                  <a:srgbClr val="9B261F"/>
                </a:solidFill>
                <a:latin typeface="Arial Narrow" charset="0"/>
              </a:rPr>
              <a:t>DOWN REGULATION</a:t>
            </a:r>
          </a:p>
        </p:txBody>
      </p:sp>
      <p:sp>
        <p:nvSpPr>
          <p:cNvPr id="12308" name="مربع نص 12"/>
          <p:cNvSpPr txBox="1">
            <a:spLocks noChangeArrowheads="1"/>
          </p:cNvSpPr>
          <p:nvPr/>
        </p:nvSpPr>
        <p:spPr bwMode="auto">
          <a:xfrm>
            <a:off x="4210050" y="7613650"/>
            <a:ext cx="1531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ar-SA" sz="800" b="1">
                <a:solidFill>
                  <a:srgbClr val="9B261F"/>
                </a:solidFill>
                <a:latin typeface="Arial Narrow" charset="0"/>
              </a:rPr>
              <a:t>BINDING ALTERATION</a:t>
            </a:r>
          </a:p>
          <a:p>
            <a:endParaRPr lang="en-US" altLang="ar-SA" sz="800" b="1">
              <a:solidFill>
                <a:srgbClr val="9B261F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27001"/>
            <a:ext cx="5657850" cy="5333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2E6AA6"/>
                </a:solidFill>
              </a:rPr>
              <a:t>Addiction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60400"/>
            <a:ext cx="6858000" cy="4102637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1800" dirty="0"/>
              <a:t>The initial decision to use drugs is voluntary.</a:t>
            </a:r>
          </a:p>
          <a:p>
            <a:pPr>
              <a:buFont typeface="Wingdings" charset="2"/>
              <a:buChar char="§"/>
            </a:pPr>
            <a:r>
              <a:rPr lang="en-US" sz="1800" dirty="0"/>
              <a:t>Definition: a chronic, relapsing brain disease.</a:t>
            </a:r>
          </a:p>
          <a:p>
            <a:pPr>
              <a:buFont typeface="Wingdings" charset="2"/>
              <a:buChar char="§"/>
            </a:pPr>
            <a:r>
              <a:rPr lang="en-US" sz="1800" dirty="0"/>
              <a:t>Characterized by: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Compulsive </a:t>
            </a:r>
            <a:r>
              <a:rPr lang="ar-SA" sz="1800" dirty="0">
                <a:solidFill>
                  <a:srgbClr val="A6A6A6"/>
                </a:solidFill>
              </a:rPr>
              <a:t>مجبر</a:t>
            </a:r>
            <a:r>
              <a:rPr lang="en-US" sz="1800" dirty="0"/>
              <a:t> behavior of a person (loss of control)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Continue taking drugs despite their many adverse health and negative consequences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Craving: dysphoric </a:t>
            </a:r>
            <a:r>
              <a:rPr lang="ar-SA" sz="1800" dirty="0">
                <a:solidFill>
                  <a:srgbClr val="A6A6A6"/>
                </a:solidFill>
              </a:rPr>
              <a:t>مكتئب</a:t>
            </a:r>
            <a:r>
              <a:rPr lang="en-US" sz="1800" dirty="0"/>
              <a:t>.</a:t>
            </a:r>
          </a:p>
          <a:p>
            <a:pPr lvl="1">
              <a:buFont typeface="Wingdings" charset="2"/>
              <a:buChar char="§"/>
            </a:pPr>
            <a:endParaRPr lang="en-US" sz="1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4691" y="74236"/>
            <a:ext cx="1873308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6A6A6"/>
                </a:solidFill>
              </a:rPr>
              <a:t>Only in female’s slides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17143272"/>
              </p:ext>
            </p:extLst>
          </p:nvPr>
        </p:nvGraphicFramePr>
        <p:xfrm>
          <a:off x="0" y="2921000"/>
          <a:ext cx="6858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53008" y="4763037"/>
            <a:ext cx="203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A6A6A6"/>
                </a:solidFill>
              </a:rPr>
              <a:t>*: similar to end of use ADR, e.g. tachycardia, flushing, and muscle cramps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763037"/>
            <a:ext cx="685799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E6AA6"/>
                </a:solidFill>
              </a:rPr>
              <a:t>Drugs of addiction :</a:t>
            </a:r>
          </a:p>
          <a:p>
            <a:pPr marL="342900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Stimulants</a:t>
            </a:r>
          </a:p>
          <a:p>
            <a:pPr marL="800100" lvl="1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stimulate the central nervous system</a:t>
            </a:r>
          </a:p>
          <a:p>
            <a:pPr marL="800100" lvl="1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dirty="0">
                <a:solidFill>
                  <a:srgbClr val="9B261F"/>
                </a:solidFill>
              </a:rPr>
              <a:t>amphetamines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>
                <a:solidFill>
                  <a:srgbClr val="9B261F"/>
                </a:solidFill>
              </a:rPr>
              <a:t>cocaine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>
                <a:solidFill>
                  <a:srgbClr val="9B261F"/>
                </a:solidFill>
              </a:rPr>
              <a:t>nicotine</a:t>
            </a:r>
          </a:p>
          <a:p>
            <a:pPr marL="342900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Depressants </a:t>
            </a:r>
            <a:r>
              <a:rPr lang="ar-SA" dirty="0">
                <a:solidFill>
                  <a:srgbClr val="A6A6A6"/>
                </a:solidFill>
              </a:rPr>
              <a:t>مثبطات</a:t>
            </a:r>
            <a:endParaRPr lang="en-US" dirty="0">
              <a:solidFill>
                <a:srgbClr val="A6A6A6"/>
              </a:solidFill>
            </a:endParaRPr>
          </a:p>
          <a:p>
            <a:pPr marL="800100" lvl="1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depress the CNS</a:t>
            </a:r>
          </a:p>
          <a:p>
            <a:pPr marL="800100" lvl="1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9B261F"/>
                </a:solidFill>
              </a:rPr>
              <a:t>alcohol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>
                <a:solidFill>
                  <a:srgbClr val="9B261F"/>
                </a:solidFill>
              </a:rPr>
              <a:t>barbiturates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>
                <a:solidFill>
                  <a:srgbClr val="9B261F"/>
                </a:solidFill>
              </a:rPr>
              <a:t>benzodiazepines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A6A6A6"/>
                </a:solidFill>
              </a:rPr>
              <a:t>(sedation)</a:t>
            </a:r>
          </a:p>
          <a:p>
            <a:pPr marL="342900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Analgesics </a:t>
            </a:r>
            <a:r>
              <a:rPr lang="ar-SA" dirty="0">
                <a:solidFill>
                  <a:srgbClr val="A6A6A6"/>
                </a:solidFill>
              </a:rPr>
              <a:t>مسكنات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>
                <a:solidFill>
                  <a:srgbClr val="A6A6A6"/>
                </a:solidFill>
              </a:rPr>
              <a:t>(depress the CNS, and produce Euphoria </a:t>
            </a:r>
            <a:r>
              <a:rPr lang="ar-SA" sz="1400" dirty="0">
                <a:solidFill>
                  <a:srgbClr val="A6A6A6"/>
                </a:solidFill>
              </a:rPr>
              <a:t>سعادة</a:t>
            </a:r>
            <a:r>
              <a:rPr lang="en-US" sz="1400" dirty="0">
                <a:solidFill>
                  <a:srgbClr val="A6A6A6"/>
                </a:solidFill>
              </a:rPr>
              <a:t>)</a:t>
            </a:r>
          </a:p>
          <a:p>
            <a:pPr marL="800100" lvl="1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powerful painkillers</a:t>
            </a:r>
          </a:p>
          <a:p>
            <a:pPr marL="800100" lvl="1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opium poppy , morphine, heroin</a:t>
            </a:r>
          </a:p>
          <a:p>
            <a:pPr marL="342900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Hallucinogens </a:t>
            </a:r>
            <a:r>
              <a:rPr lang="ar-SA" dirty="0">
                <a:solidFill>
                  <a:srgbClr val="A6A6A6"/>
                </a:solidFill>
              </a:rPr>
              <a:t>مهلوسات </a:t>
            </a:r>
            <a:endParaRPr lang="en-US" dirty="0">
              <a:solidFill>
                <a:srgbClr val="A6A6A6"/>
              </a:solidFill>
            </a:endParaRPr>
          </a:p>
          <a:p>
            <a:pPr marL="800100" lvl="1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dramatically alter perception </a:t>
            </a:r>
            <a:r>
              <a:rPr lang="ar-SA" dirty="0">
                <a:solidFill>
                  <a:srgbClr val="A6A6A6"/>
                </a:solidFill>
              </a:rPr>
              <a:t>الإدراك</a:t>
            </a:r>
            <a:endParaRPr lang="en-US" dirty="0">
              <a:solidFill>
                <a:srgbClr val="A6A6A6"/>
              </a:solidFill>
            </a:endParaRPr>
          </a:p>
          <a:p>
            <a:pPr marL="800100" lvl="1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9B261F"/>
                </a:solidFill>
              </a:rPr>
              <a:t>LSD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>
                <a:solidFill>
                  <a:srgbClr val="9B261F"/>
                </a:solidFill>
              </a:rPr>
              <a:t>cannabis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>
                <a:solidFill>
                  <a:srgbClr val="9B261F"/>
                </a:solidFill>
              </a:rPr>
              <a:t>Marijuana</a:t>
            </a:r>
          </a:p>
          <a:p>
            <a:pPr marL="800100" lvl="1" indent="-342900">
              <a:buClr>
                <a:schemeClr val="accent1"/>
              </a:buClr>
              <a:buFont typeface="Wingdings" charset="2"/>
              <a:buChar char="§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5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485950"/>
            <a:ext cx="4231341" cy="28469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1-Type A (Augmented)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80% of ADRs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Predictable </a:t>
            </a:r>
            <a:r>
              <a:rPr lang="ar-SA" sz="1600" dirty="0">
                <a:solidFill>
                  <a:srgbClr val="00B050"/>
                </a:solidFill>
              </a:rPr>
              <a:t>(يمكن التنبأ به) </a:t>
            </a:r>
            <a:endParaRPr lang="en-US" sz="16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A consequence but in excess of the primary  pharmacological effect of the drug. </a:t>
            </a:r>
          </a:p>
          <a:p>
            <a:r>
              <a:rPr lang="ar-SA" sz="1600" dirty="0">
                <a:solidFill>
                  <a:srgbClr val="A6A6A6"/>
                </a:solidFill>
              </a:rPr>
              <a:t>(يعني السايد ايفيكت للدواء عبارة عن زيادة تأثير الشي اللي نبغى الدواء يسويه)  </a:t>
            </a:r>
            <a:r>
              <a:rPr lang="en-US" sz="16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e.g. bleeding from warfarin</a:t>
            </a:r>
            <a:endParaRPr lang="ar-SA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      e.g. Hypoglycemia from 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                hypoglycemic drug</a:t>
            </a:r>
            <a:endParaRPr lang="ar-S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403052369"/>
              </p:ext>
            </p:extLst>
          </p:nvPr>
        </p:nvGraphicFramePr>
        <p:xfrm>
          <a:off x="0" y="18335"/>
          <a:ext cx="6822973" cy="473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5504357"/>
            <a:ext cx="6857999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Type B (Bizarre)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occur rarely and unpredictably</a:t>
            </a:r>
            <a:r>
              <a:rPr lang="ar-SA" sz="1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Occurs different to known drug pharmacological effect</a:t>
            </a:r>
            <a:r>
              <a:rPr lang="ar-SA" sz="1400" dirty="0"/>
              <a:t> </a:t>
            </a:r>
            <a:r>
              <a:rPr lang="en-US" sz="1400" dirty="0"/>
              <a:t>[</a:t>
            </a:r>
            <a:r>
              <a:rPr lang="en-US" sz="1400" b="1" dirty="0">
                <a:solidFill>
                  <a:srgbClr val="FF0000"/>
                </a:solidFill>
              </a:rPr>
              <a:t>idiosyncratic or </a:t>
            </a:r>
            <a:r>
              <a:rPr lang="en-US" sz="1400" b="1" dirty="0" err="1">
                <a:solidFill>
                  <a:srgbClr val="FF0000"/>
                </a:solidFill>
              </a:rPr>
              <a:t>heterogenous</a:t>
            </a:r>
            <a:r>
              <a:rPr lang="en-US" sz="1400" dirty="0"/>
              <a:t>] Usually due to patient’s </a:t>
            </a:r>
            <a:r>
              <a:rPr lang="en-US" sz="1400" u="sng" dirty="0"/>
              <a:t>genetic defect </a:t>
            </a:r>
            <a:r>
              <a:rPr lang="en-US" sz="1400" dirty="0"/>
              <a:t>or </a:t>
            </a:r>
            <a:r>
              <a:rPr lang="en-US" sz="1400" u="sng" dirty="0"/>
              <a:t>immunological response</a:t>
            </a:r>
            <a:r>
              <a:rPr lang="en-US" sz="1400" dirty="0"/>
              <a:t> and </a:t>
            </a:r>
            <a:r>
              <a:rPr lang="en-US" sz="1400" u="sng" dirty="0"/>
              <a:t>qualitative nature</a:t>
            </a:r>
            <a:r>
              <a:rPr lang="en-US" sz="1400" dirty="0"/>
              <a:t>.</a:t>
            </a:r>
            <a:endParaRPr lang="ar-SA" sz="1400" dirty="0"/>
          </a:p>
          <a:p>
            <a:pPr>
              <a:defRPr/>
            </a:pPr>
            <a:r>
              <a:rPr lang="en-US" sz="1400" dirty="0">
                <a:solidFill>
                  <a:srgbClr val="A6A6A6"/>
                </a:solidFill>
              </a:rPr>
              <a:t>     </a:t>
            </a:r>
            <a:r>
              <a:rPr lang="ar-SA" sz="1400" dirty="0">
                <a:solidFill>
                  <a:srgbClr val="A6A6A6"/>
                </a:solidFill>
              </a:rPr>
              <a:t>(السايد ايفيكت هنا ما يعمل نفس عمل الدواء , يعمل شي مختلف وغريب)</a:t>
            </a:r>
            <a:endParaRPr lang="ar-SA" sz="1400" dirty="0"/>
          </a:p>
          <a:p>
            <a:pPr>
              <a:defRPr/>
            </a:pPr>
            <a:r>
              <a:rPr lang="en-US" sz="1400" dirty="0">
                <a:sym typeface="Wingdings 3"/>
              </a:rPr>
              <a:t>e.g. * Penicillin Anaphylactic shock</a:t>
            </a:r>
            <a:endParaRPr lang="en-US" sz="1400" dirty="0"/>
          </a:p>
          <a:p>
            <a:pPr>
              <a:defRPr/>
            </a:pPr>
            <a:r>
              <a:rPr lang="en-US" sz="1400" dirty="0">
                <a:sym typeface="Wingdings 3"/>
              </a:rPr>
              <a:t>        * Thrombocytopenia</a:t>
            </a:r>
            <a:r>
              <a:rPr lang="en-US" sz="1400" dirty="0"/>
              <a:t> </a:t>
            </a:r>
            <a:r>
              <a:rPr lang="en-US" sz="1400" dirty="0">
                <a:sym typeface="Wingdings 3"/>
              </a:rPr>
              <a:t> Quinine</a:t>
            </a:r>
            <a:endParaRPr lang="en-US" sz="1400" b="1" dirty="0">
              <a:sym typeface="Wingdings 3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ym typeface="Wingdings 3"/>
              </a:rPr>
              <a:t> it has </a:t>
            </a:r>
            <a:r>
              <a:rPr lang="en-US" sz="1400" b="1" u="sng" dirty="0">
                <a:sym typeface="Wingdings 3"/>
              </a:rPr>
              <a:t>Immunological Predisposition</a:t>
            </a:r>
            <a:r>
              <a:rPr lang="en-US" sz="1400" b="1" dirty="0">
                <a:sym typeface="Wingdings 3"/>
              </a:rPr>
              <a:t> :-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The drug or its bi-product [protein macromolecules or haptens] react as antigens and provoke immune response that results in damage to the tissue</a:t>
            </a:r>
            <a:r>
              <a:rPr lang="en-US" sz="1400" dirty="0">
                <a:sym typeface="Wingdings 3" pitchFamily="18" charset="2"/>
              </a:rPr>
              <a:t> </a:t>
            </a:r>
            <a:r>
              <a:rPr lang="en-US" sz="1400" u="sng" dirty="0">
                <a:sym typeface="Wingdings 3" pitchFamily="18" charset="2"/>
              </a:rPr>
              <a:t>Hypersensitivity Reaction</a:t>
            </a:r>
            <a:endParaRPr lang="en-US" sz="1400" b="1" dirty="0">
              <a:solidFill>
                <a:srgbClr val="6600FF"/>
              </a:solidFill>
              <a:latin typeface="Arial Narrow" pitchFamily="34" charset="0"/>
              <a:sym typeface="Wingdings 3" pitchFamily="18" charset="2"/>
            </a:endParaRPr>
          </a:p>
          <a:p>
            <a:pPr algn="ctr">
              <a:defRPr/>
            </a:pPr>
            <a:r>
              <a:rPr lang="en-US" sz="1400" b="1" dirty="0"/>
              <a:t>1st exposure to a drug </a:t>
            </a:r>
            <a:r>
              <a:rPr lang="en-US" sz="1400" b="1" dirty="0">
                <a:sym typeface="Wingdings 3" pitchFamily="18" charset="2"/>
              </a:rPr>
              <a:t></a:t>
            </a:r>
            <a:r>
              <a:rPr lang="en-US" sz="1400" dirty="0">
                <a:sym typeface="Wingdings 3" pitchFamily="18" charset="2"/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Sensitization</a:t>
            </a:r>
            <a:endParaRPr lang="en-US" sz="1400" dirty="0"/>
          </a:p>
          <a:p>
            <a:pPr algn="ctr">
              <a:defRPr/>
            </a:pPr>
            <a:r>
              <a:rPr lang="en-US" sz="1400" b="1" dirty="0"/>
              <a:t>Repeated exposures </a:t>
            </a:r>
            <a:r>
              <a:rPr lang="en-US" sz="1400" b="1" dirty="0">
                <a:sym typeface="Wingdings 3" pitchFamily="18" charset="2"/>
              </a:rPr>
              <a:t></a:t>
            </a:r>
            <a:r>
              <a:rPr lang="en-US" sz="1400" dirty="0">
                <a:sym typeface="Wingdings 3" pitchFamily="18" charset="2"/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HYPERSENSITIVITY REACTION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191869"/>
            <a:ext cx="2976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ADRs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harmful or seriously unpleasant</a:t>
            </a:r>
            <a:r>
              <a:rPr lang="en-US" dirty="0"/>
              <a:t> effects occurring at doses intended for therapeutic effects.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55812" y="860612"/>
            <a:ext cx="699247" cy="3312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7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3037" y="4891297"/>
            <a:ext cx="2502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Examples of TYPE A &amp; B </a:t>
            </a: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183708" y="5289895"/>
            <a:ext cx="6856523" cy="2740419"/>
            <a:chOff x="-66404" y="1037272"/>
            <a:chExt cx="9814504" cy="4569625"/>
          </a:xfrm>
        </p:grpSpPr>
        <p:sp>
          <p:nvSpPr>
            <p:cNvPr id="17" name="Rectangle 16"/>
            <p:cNvSpPr/>
            <p:nvPr/>
          </p:nvSpPr>
          <p:spPr>
            <a:xfrm>
              <a:off x="-41233" y="1146349"/>
              <a:ext cx="9144000" cy="51825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66404" y="2101776"/>
              <a:ext cx="9144000" cy="350512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604099" y="1037272"/>
              <a:ext cx="9144001" cy="4080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1400" b="1" dirty="0">
                  <a:solidFill>
                    <a:srgbClr val="FF00FF"/>
                  </a:solidFill>
                  <a:latin typeface="+mj-lt"/>
                </a:rPr>
                <a:t>Drug</a:t>
              </a:r>
              <a:r>
                <a:rPr lang="en-US" sz="1400" b="1" dirty="0">
                  <a:solidFill>
                    <a:srgbClr val="FF00FF"/>
                  </a:solidFill>
                  <a:latin typeface="+mj-lt"/>
                </a:rPr>
                <a:t>		</a:t>
              </a:r>
              <a:r>
                <a:rPr lang="pl-PL" sz="1400" b="1" dirty="0">
                  <a:solidFill>
                    <a:srgbClr val="FF00FF"/>
                  </a:solidFill>
                  <a:latin typeface="+mj-lt"/>
                </a:rPr>
                <a:t>Type A </a:t>
              </a:r>
              <a:r>
                <a:rPr lang="en-US" sz="1400" b="1" dirty="0">
                  <a:solidFill>
                    <a:srgbClr val="FF00FF"/>
                  </a:solidFill>
                  <a:latin typeface="+mj-lt"/>
                </a:rPr>
                <a:t>		</a:t>
              </a:r>
              <a:r>
                <a:rPr lang="pl-PL" sz="1400" b="1" dirty="0">
                  <a:solidFill>
                    <a:srgbClr val="FF00FF"/>
                  </a:solidFill>
                  <a:latin typeface="+mj-lt"/>
                </a:rPr>
                <a:t>Type B</a:t>
              </a:r>
            </a:p>
            <a:p>
              <a:endParaRPr lang="en-US" sz="1200" dirty="0">
                <a:latin typeface="Arial Narrow" pitchFamily="34" charset="0"/>
              </a:endParaRPr>
            </a:p>
            <a:p>
              <a:endParaRPr lang="en-US" sz="1200" dirty="0">
                <a:latin typeface="Arial Narrow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rgbClr val="6600FF"/>
                  </a:solidFill>
                  <a:latin typeface="Arial Narrow" pitchFamily="34" charset="0"/>
                </a:rPr>
                <a:t>Chlorpromazine</a:t>
              </a:r>
              <a:r>
                <a:rPr lang="en-US" sz="1200" dirty="0">
                  <a:latin typeface="Arial Narrow" pitchFamily="34" charset="0"/>
                </a:rPr>
                <a:t> 	Sedation 	</a:t>
              </a:r>
              <a:r>
                <a:rPr lang="ar-SA" sz="1200" dirty="0">
                  <a:latin typeface="Arial Narrow" pitchFamily="34" charset="0"/>
                </a:rPr>
                <a:t>                     </a:t>
              </a:r>
              <a:r>
                <a:rPr lang="en-US" sz="1200" dirty="0" err="1">
                  <a:latin typeface="Arial Narrow" pitchFamily="34" charset="0"/>
                </a:rPr>
                <a:t>Cholestatic</a:t>
              </a:r>
              <a:r>
                <a:rPr lang="en-US" sz="1200" dirty="0">
                  <a:latin typeface="Arial Narrow" pitchFamily="34" charset="0"/>
                </a:rPr>
                <a:t> jaundice</a:t>
              </a:r>
            </a:p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rgbClr val="6600FF"/>
                  </a:solidFill>
                  <a:latin typeface="Arial Narrow" pitchFamily="34" charset="0"/>
                </a:rPr>
                <a:t>Naproxen</a:t>
              </a:r>
              <a:r>
                <a:rPr lang="en-US" sz="1200" dirty="0">
                  <a:latin typeface="Arial Narrow" pitchFamily="34" charset="0"/>
                </a:rPr>
                <a:t>		GIT </a:t>
              </a:r>
              <a:r>
                <a:rPr lang="en-US" sz="1200" dirty="0" err="1">
                  <a:latin typeface="Arial Narrow" pitchFamily="34" charset="0"/>
                </a:rPr>
                <a:t>haemorrhage</a:t>
              </a:r>
              <a:r>
                <a:rPr lang="en-US" sz="1200" dirty="0">
                  <a:latin typeface="Arial Narrow" pitchFamily="34" charset="0"/>
                </a:rPr>
                <a:t> </a:t>
              </a:r>
              <a:r>
                <a:rPr lang="ar-SA" sz="1200" dirty="0">
                  <a:latin typeface="Arial Narrow" pitchFamily="34" charset="0"/>
                </a:rPr>
                <a:t>                  </a:t>
              </a:r>
              <a:r>
                <a:rPr lang="en-US" sz="1200" dirty="0">
                  <a:latin typeface="Arial Narrow" pitchFamily="34" charset="0"/>
                </a:rPr>
                <a:t>Agranulocytosis</a:t>
              </a:r>
            </a:p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rgbClr val="6600FF"/>
                  </a:solidFill>
                  <a:latin typeface="Arial Narrow" pitchFamily="34" charset="0"/>
                </a:rPr>
                <a:t>Phenytoin</a:t>
              </a:r>
              <a:r>
                <a:rPr lang="en-US" sz="1200" dirty="0">
                  <a:solidFill>
                    <a:srgbClr val="6600FF"/>
                  </a:solidFill>
                  <a:latin typeface="Arial Narrow" pitchFamily="34" charset="0"/>
                </a:rPr>
                <a:t> </a:t>
              </a:r>
              <a:r>
                <a:rPr lang="en-US" sz="1200" dirty="0">
                  <a:latin typeface="Arial Narrow" pitchFamily="34" charset="0"/>
                </a:rPr>
                <a:t>		Ataxia 	</a:t>
              </a:r>
              <a:r>
                <a:rPr lang="ar-SA" sz="1200" dirty="0">
                  <a:latin typeface="Arial Narrow" pitchFamily="34" charset="0"/>
                </a:rPr>
                <a:t>                     </a:t>
              </a:r>
              <a:r>
                <a:rPr lang="en-US" sz="1200" dirty="0">
                  <a:latin typeface="Arial Narrow" pitchFamily="34" charset="0"/>
                </a:rPr>
                <a:t>Hepatitis, lymphadenopathy</a:t>
              </a:r>
            </a:p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rgbClr val="6600FF"/>
                  </a:solidFill>
                  <a:latin typeface="Arial Narrow" pitchFamily="34" charset="0"/>
                </a:rPr>
                <a:t>Thiazides</a:t>
              </a:r>
              <a:r>
                <a:rPr lang="en-US" sz="1200" dirty="0">
                  <a:latin typeface="Arial Narrow" pitchFamily="34" charset="0"/>
                </a:rPr>
                <a:t>		</a:t>
              </a:r>
              <a:r>
                <a:rPr lang="en-US" sz="1200" dirty="0" err="1">
                  <a:latin typeface="Arial Narrow" pitchFamily="34" charset="0"/>
                </a:rPr>
                <a:t>Hypokalaemia</a:t>
              </a:r>
              <a:r>
                <a:rPr lang="en-US" sz="1200" dirty="0">
                  <a:latin typeface="Arial Narrow" pitchFamily="34" charset="0"/>
                </a:rPr>
                <a:t>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rgbClr val="6600FF"/>
                  </a:solidFill>
                  <a:latin typeface="Arial Narrow" pitchFamily="34" charset="0"/>
                </a:rPr>
                <a:t>Quinine</a:t>
              </a:r>
              <a:r>
                <a:rPr lang="en-US" sz="1200" dirty="0">
                  <a:latin typeface="Arial Narrow" pitchFamily="34" charset="0"/>
                </a:rPr>
                <a:t>		Tinnitus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rgbClr val="6600FF"/>
                  </a:solidFill>
                  <a:latin typeface="Arial Narrow" pitchFamily="34" charset="0"/>
                </a:rPr>
                <a:t>Warfarin</a:t>
              </a:r>
              <a:r>
                <a:rPr lang="en-US" sz="1200" b="1" dirty="0">
                  <a:latin typeface="Arial Narrow" pitchFamily="34" charset="0"/>
                </a:rPr>
                <a:t> </a:t>
              </a:r>
              <a:r>
                <a:rPr lang="en-US" sz="1200" dirty="0">
                  <a:latin typeface="Arial Narrow" pitchFamily="34" charset="0"/>
                </a:rPr>
                <a:t>		Bleeding 		Breast necrosis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194240"/>
              </p:ext>
            </p:extLst>
          </p:nvPr>
        </p:nvGraphicFramePr>
        <p:xfrm>
          <a:off x="270640" y="524311"/>
          <a:ext cx="6307023" cy="421647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91423">
                  <a:extLst>
                    <a:ext uri="{9D8B030D-6E8A-4147-A177-3AD203B41FA5}">
                      <a16:colId xmlns:a16="http://schemas.microsoft.com/office/drawing/2014/main" xmlns="" val="1866220653"/>
                    </a:ext>
                  </a:extLst>
                </a:gridCol>
                <a:gridCol w="2084525">
                  <a:extLst>
                    <a:ext uri="{9D8B030D-6E8A-4147-A177-3AD203B41FA5}">
                      <a16:colId xmlns:a16="http://schemas.microsoft.com/office/drawing/2014/main" xmlns="" val="2148685881"/>
                    </a:ext>
                  </a:extLst>
                </a:gridCol>
                <a:gridCol w="2031075">
                  <a:extLst>
                    <a:ext uri="{9D8B030D-6E8A-4147-A177-3AD203B41FA5}">
                      <a16:colId xmlns:a16="http://schemas.microsoft.com/office/drawing/2014/main" xmlns="" val="3385191551"/>
                    </a:ext>
                  </a:extLst>
                </a:gridCol>
              </a:tblGrid>
              <a:tr h="355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endParaRPr lang="en-US" sz="1200" b="0" baseline="0" dirty="0">
                        <a:solidFill>
                          <a:schemeClr val="tx1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1600" kern="1200" dirty="0"/>
                        <a:t>Type A  Augmentation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1600" kern="1200" dirty="0"/>
                        <a:t>Type B  Idiosyncratic</a:t>
                      </a:r>
                      <a:endParaRPr lang="en-US" sz="1600" b="0" u="none" baseline="0" dirty="0">
                        <a:solidFill>
                          <a:schemeClr val="tx1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9115522"/>
                  </a:ext>
                </a:extLst>
              </a:tr>
              <a:tr h="355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baseline="0" dirty="0"/>
                        <a:t> Pharmacological predictability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baseline="0" dirty="0"/>
                        <a:t>Yes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baseline="0" dirty="0"/>
                        <a:t>No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3095780"/>
                  </a:ext>
                </a:extLst>
              </a:tr>
              <a:tr h="448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baseline="0" dirty="0"/>
                        <a:t> </a:t>
                      </a:r>
                      <a:r>
                        <a:rPr lang="en-US" sz="1400" baseline="0" dirty="0"/>
                        <a:t>Nature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kern="1200" baseline="0" dirty="0"/>
                        <a:t>Quantitative [ extension of pharmacology effect ]</a:t>
                      </a:r>
                      <a:endParaRPr lang="en-US" sz="1200" b="0" kern="1200" baseline="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kern="1200" baseline="0" dirty="0"/>
                        <a:t>Qualitative [ immune or genetic base] </a:t>
                      </a:r>
                      <a:endParaRPr lang="en-US" sz="1200" b="0" kern="1200" baseline="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53453509"/>
                  </a:ext>
                </a:extLst>
              </a:tr>
              <a:tr h="448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baseline="0" dirty="0"/>
                        <a:t> </a:t>
                      </a:r>
                      <a:r>
                        <a:rPr lang="en-US" sz="1400" baseline="0" dirty="0"/>
                        <a:t>Dose- dependent 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baseline="0" dirty="0"/>
                        <a:t>Yes (dose response relationship present)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baseline="0" dirty="0"/>
                        <a:t>No (dose response relationship absent)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66893253"/>
                  </a:ext>
                </a:extLst>
              </a:tr>
              <a:tr h="355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400" baseline="0" dirty="0"/>
                        <a:t> Onset of symptoms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kern="1200" baseline="0" dirty="0"/>
                        <a:t>Usually Rapid</a:t>
                      </a:r>
                      <a:endParaRPr lang="en-US" sz="1200" b="0" kern="1200" baseline="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kern="1200" baseline="0" dirty="0"/>
                        <a:t>Usually delayed</a:t>
                      </a:r>
                      <a:endParaRPr lang="en-US" sz="1200" b="0" kern="1200" baseline="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87743570"/>
                  </a:ext>
                </a:extLst>
              </a:tr>
              <a:tr h="355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400" baseline="0" dirty="0"/>
                        <a:t> Incidence and morbidity</a:t>
                      </a:r>
                      <a:endParaRPr lang="en-US" sz="1400" b="1" baseline="0" dirty="0">
                        <a:solidFill>
                          <a:srgbClr val="00B05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baseline="0" dirty="0"/>
                        <a:t>High</a:t>
                      </a:r>
                      <a:endParaRPr lang="en-US" sz="1200" b="0" baseline="0" dirty="0">
                        <a:solidFill>
                          <a:srgbClr val="00B05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baseline="0" dirty="0"/>
                        <a:t>Low</a:t>
                      </a:r>
                      <a:endParaRPr lang="en-US" sz="1200" b="0" baseline="0" dirty="0">
                        <a:solidFill>
                          <a:srgbClr val="00B05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93674194"/>
                  </a:ext>
                </a:extLst>
              </a:tr>
              <a:tr h="355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400" baseline="0" dirty="0"/>
                        <a:t> Mortality</a:t>
                      </a:r>
                      <a:endParaRPr lang="en-US" sz="1400" b="1" baseline="0" dirty="0">
                        <a:solidFill>
                          <a:srgbClr val="00B05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baseline="0" dirty="0"/>
                        <a:t>Low</a:t>
                      </a:r>
                      <a:endParaRPr lang="en-US" sz="1200" b="0" baseline="0" dirty="0">
                        <a:solidFill>
                          <a:srgbClr val="00B05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baseline="0" dirty="0"/>
                        <a:t>High</a:t>
                      </a:r>
                      <a:endParaRPr lang="en-US" sz="1200" b="0" baseline="0" dirty="0">
                        <a:solidFill>
                          <a:srgbClr val="00B05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66074146"/>
                  </a:ext>
                </a:extLst>
              </a:tr>
              <a:tr h="947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400" baseline="0" dirty="0"/>
                        <a:t> Treatment</a:t>
                      </a:r>
                      <a:endParaRPr lang="en-US" sz="1400" b="1" baseline="0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baseline="0" dirty="0"/>
                        <a:t>Dose </a:t>
                      </a:r>
                      <a:r>
                        <a:rPr lang="en-US" sz="1200" u="sng" baseline="0" dirty="0"/>
                        <a:t>adjustment</a:t>
                      </a:r>
                      <a:r>
                        <a:rPr lang="en-US" sz="1200" baseline="0" dirty="0"/>
                        <a:t> or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u="sng" baseline="0" dirty="0"/>
                        <a:t>Substitute</a:t>
                      </a:r>
                      <a:r>
                        <a:rPr lang="en-US" sz="1200" baseline="0" dirty="0"/>
                        <a:t> by &gt;  selective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baseline="0" dirty="0"/>
                        <a:t>+ Antagonize unwanted effect of 1</a:t>
                      </a:r>
                      <a:r>
                        <a:rPr lang="en-US" sz="1200" baseline="30000" dirty="0"/>
                        <a:t>st</a:t>
                      </a:r>
                      <a:r>
                        <a:rPr lang="en-US" sz="1200" baseline="0" dirty="0"/>
                        <a:t> drug</a:t>
                      </a:r>
                      <a:endParaRPr lang="en-US" sz="1200" b="0" baseline="0" dirty="0">
                        <a:solidFill>
                          <a:srgbClr val="C0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u="sng" baseline="0" dirty="0"/>
                        <a:t>Stop</a:t>
                      </a:r>
                      <a:r>
                        <a:rPr lang="en-US" sz="1200" baseline="0" dirty="0"/>
                        <a:t> drug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1200" baseline="0" dirty="0"/>
                        <a:t>+  Symptomatic </a:t>
                      </a:r>
                      <a:r>
                        <a:rPr lang="en-US" sz="1200" u="sng" baseline="0" dirty="0"/>
                        <a:t>treatment</a:t>
                      </a:r>
                      <a:endParaRPr lang="en-US" sz="1200" b="1" u="sng" baseline="0" dirty="0">
                        <a:solidFill>
                          <a:srgbClr val="C0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40376460"/>
                  </a:ext>
                </a:extLst>
              </a:tr>
              <a:tr h="596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1400" baseline="0" dirty="0"/>
                        <a:t>Example</a:t>
                      </a:r>
                      <a:endParaRPr lang="en-US" sz="14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Bradycardia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>
                          <a:sym typeface="Wingdings 3"/>
                        </a:rPr>
                        <a:t></a:t>
                      </a:r>
                      <a:r>
                        <a:rPr lang="en-US" sz="1100" dirty="0">
                          <a:sym typeface="Symbol" pitchFamily="18" charset="2"/>
                        </a:rPr>
                        <a:t></a:t>
                      </a:r>
                      <a:r>
                        <a:rPr lang="en-US" sz="1100" dirty="0"/>
                        <a:t>- ADR Blockers </a:t>
                      </a:r>
                    </a:p>
                    <a:p>
                      <a:pPr algn="ctr"/>
                      <a:r>
                        <a:rPr lang="en-US" sz="1100" dirty="0"/>
                        <a:t>Hemorrhage </a:t>
                      </a:r>
                      <a:r>
                        <a:rPr lang="en-US" sz="1100" dirty="0">
                          <a:sym typeface="Wingdings 3"/>
                        </a:rPr>
                        <a:t></a:t>
                      </a:r>
                      <a:r>
                        <a:rPr lang="en-US" sz="1100" dirty="0" err="1"/>
                        <a:t>Warfarin</a:t>
                      </a:r>
                      <a:endParaRPr lang="en-US" sz="1200" b="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Apnea </a:t>
                      </a:r>
                      <a:r>
                        <a:rPr lang="en-US" sz="1100" dirty="0">
                          <a:sym typeface="Wingdings 3"/>
                        </a:rPr>
                        <a:t></a:t>
                      </a:r>
                      <a:r>
                        <a:rPr lang="en-US" sz="1100" dirty="0" err="1"/>
                        <a:t>succinylcholine</a:t>
                      </a:r>
                      <a:r>
                        <a:rPr lang="en-US" sz="1100" dirty="0"/>
                        <a:t> </a:t>
                      </a:r>
                    </a:p>
                    <a:p>
                      <a:pPr algn="ctr"/>
                      <a:r>
                        <a:rPr lang="en-US" sz="1100" dirty="0"/>
                        <a:t>Thrombocytopenia </a:t>
                      </a:r>
                      <a:r>
                        <a:rPr lang="en-US" sz="1100" dirty="0">
                          <a:sym typeface="Wingdings 3"/>
                        </a:rPr>
                        <a:t></a:t>
                      </a:r>
                      <a:r>
                        <a:rPr lang="en-US" sz="1100" dirty="0"/>
                        <a:t>Quinine</a:t>
                      </a:r>
                      <a:endParaRPr lang="en-US" sz="1200" b="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03348834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723307" y="109282"/>
            <a:ext cx="3401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Comparison between type  A &amp; B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3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597" y="219586"/>
            <a:ext cx="6602102" cy="29161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Type C (Continuous)</a:t>
            </a:r>
            <a:endParaRPr lang="en-US" sz="1600" dirty="0"/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Occurs during chronic drug administration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e.g. * Osteoporosis </a:t>
            </a:r>
            <a:r>
              <a:rPr lang="en-US" sz="1600" dirty="0">
                <a:sym typeface="Wingdings 3"/>
              </a:rPr>
              <a:t>secondary to ch</a:t>
            </a:r>
            <a:r>
              <a:rPr lang="en-US" sz="1600" dirty="0"/>
              <a:t>ronic corticosteroid intake.</a:t>
            </a:r>
          </a:p>
          <a:p>
            <a:r>
              <a:rPr lang="en-US" sz="1600" dirty="0"/>
              <a:t>              *Dependence</a:t>
            </a:r>
          </a:p>
          <a:p>
            <a:pPr lvl="2"/>
            <a:r>
              <a:rPr lang="en-US" sz="1600" dirty="0"/>
              <a:t>a. Psychological [Craving] as by cannabis</a:t>
            </a:r>
          </a:p>
          <a:p>
            <a:pPr lvl="2"/>
            <a:r>
              <a:rPr lang="en-US" sz="1600" dirty="0"/>
              <a:t>b. Psychological [Craving]</a:t>
            </a:r>
          </a:p>
          <a:p>
            <a:pPr lvl="2"/>
            <a:r>
              <a:rPr lang="en-US" sz="1600" dirty="0"/>
              <a:t> + Physical withdrawal</a:t>
            </a:r>
          </a:p>
          <a:p>
            <a:pPr lvl="2"/>
            <a:r>
              <a:rPr lang="en-US" sz="1600" dirty="0"/>
              <a:t>manifestations (syndrome)</a:t>
            </a:r>
          </a:p>
          <a:p>
            <a:pPr lvl="2"/>
            <a:r>
              <a:rPr lang="en-US" sz="1600" dirty="0"/>
              <a:t>= Addiction as by morphine</a:t>
            </a:r>
          </a:p>
          <a:p>
            <a:pPr>
              <a:lnSpc>
                <a:spcPts val="2100"/>
              </a:lnSpc>
            </a:pPr>
            <a:endParaRPr lang="en-US" dirty="0"/>
          </a:p>
          <a:p>
            <a:pPr>
              <a:lnSpc>
                <a:spcPts val="2100"/>
              </a:lnSpc>
            </a:pPr>
            <a:endParaRPr lang="en-US" dirty="0"/>
          </a:p>
        </p:txBody>
      </p:sp>
      <p:pic>
        <p:nvPicPr>
          <p:cNvPr id="7" name="Picture 2" descr="http://strictlynononsense.com/acediets/wp-content/uploads/2011/06/Osteoporosis-b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135" y="1510942"/>
            <a:ext cx="2859875" cy="14391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7682" y="3352980"/>
            <a:ext cx="6602102" cy="22775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</a:t>
            </a:r>
            <a:r>
              <a:rPr lang="en-US" sz="1600" dirty="0">
                <a:solidFill>
                  <a:srgbClr val="0070C0"/>
                </a:solidFill>
              </a:rPr>
              <a:t>Type D  (delayed)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Occurs after long period of time even after drug stoppage.</a:t>
            </a:r>
          </a:p>
          <a:p>
            <a:r>
              <a:rPr lang="en-US" sz="1600" dirty="0"/>
              <a:t>Examples: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Teratogenicity after </a:t>
            </a:r>
            <a:r>
              <a:rPr lang="en-US" sz="1600" dirty="0" err="1"/>
              <a:t>retinoids</a:t>
            </a:r>
            <a:r>
              <a:rPr lang="en-US" sz="16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Carcinogenicity after tobacco smoking.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Teratogenic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drugs: A 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teratogen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is an agent that can disturb the development of the embryo or fetus. 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597" y="5991367"/>
            <a:ext cx="6602102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</a:t>
            </a:r>
            <a:r>
              <a:rPr lang="en-US" sz="1600" dirty="0">
                <a:solidFill>
                  <a:srgbClr val="0070C0"/>
                </a:solidFill>
              </a:rPr>
              <a:t>Type E (End of use)</a:t>
            </a:r>
          </a:p>
          <a:p>
            <a:endParaRPr lang="en-US" sz="1600" dirty="0"/>
          </a:p>
          <a:p>
            <a:r>
              <a:rPr lang="en-US" sz="1600" dirty="0"/>
              <a:t>-Occurs after sudden stoppage of chronic drug use due to existing adaptive changes</a:t>
            </a:r>
          </a:p>
          <a:p>
            <a:r>
              <a:rPr lang="en-US" sz="1600" b="1" dirty="0">
                <a:latin typeface="Arial Narrow" pitchFamily="34" charset="0"/>
              </a:rPr>
              <a:t>e.g. Patients on stoppage of              </a:t>
            </a:r>
          </a:p>
          <a:p>
            <a:r>
              <a:rPr lang="en-US" sz="1600" b="1" dirty="0">
                <a:latin typeface="Arial Narrow" pitchFamily="34" charset="0"/>
              </a:rPr>
              <a:t>- </a:t>
            </a:r>
            <a:r>
              <a:rPr lang="en-US" sz="1600" b="1" dirty="0">
                <a:solidFill>
                  <a:srgbClr val="0070C0"/>
                </a:solidFill>
              </a:rPr>
              <a:t>Clonidine</a:t>
            </a:r>
            <a:r>
              <a:rPr lang="en-US" sz="1600" b="1" dirty="0">
                <a:latin typeface="Arial Narrow" pitchFamily="34" charset="0"/>
              </a:rPr>
              <a:t> develop rebound hypertension</a:t>
            </a:r>
          </a:p>
          <a:p>
            <a:pPr>
              <a:buFontTx/>
              <a:buChar char="-"/>
            </a:pPr>
            <a:r>
              <a:rPr lang="en-US" sz="1600" b="1" dirty="0">
                <a:solidFill>
                  <a:srgbClr val="2E6AA6"/>
                </a:solidFill>
                <a:latin typeface="Arial Narrow" pitchFamily="34" charset="0"/>
              </a:rPr>
              <a:t> </a:t>
            </a:r>
            <a:r>
              <a:rPr lang="en-US" sz="1600" b="1" dirty="0">
                <a:solidFill>
                  <a:srgbClr val="2E6AA6"/>
                </a:solidFill>
              </a:rPr>
              <a:t>Morphine </a:t>
            </a:r>
            <a:r>
              <a:rPr lang="en-US" sz="1600" b="1" dirty="0">
                <a:latin typeface="Arial Narrow" pitchFamily="34" charset="0"/>
              </a:rPr>
              <a:t>develop withdrawal syndrome</a:t>
            </a:r>
          </a:p>
          <a:p>
            <a:pPr>
              <a:buFontTx/>
              <a:buChar char="-"/>
            </a:pPr>
            <a:r>
              <a:rPr lang="en-US" sz="1600" b="1" dirty="0">
                <a:solidFill>
                  <a:srgbClr val="0070C0"/>
                </a:solidFill>
              </a:rPr>
              <a:t>Diazepam</a:t>
            </a:r>
            <a:r>
              <a:rPr lang="en-US" sz="1600" b="1" dirty="0"/>
              <a:t> develop anxiety and insomnia </a:t>
            </a:r>
          </a:p>
        </p:txBody>
      </p:sp>
    </p:spTree>
    <p:extLst>
      <p:ext uri="{BB962C8B-B14F-4D97-AF65-F5344CB8AC3E}">
        <p14:creationId xmlns:p14="http://schemas.microsoft.com/office/powerpoint/2010/main" val="68828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01036259"/>
              </p:ext>
            </p:extLst>
          </p:nvPr>
        </p:nvGraphicFramePr>
        <p:xfrm>
          <a:off x="0" y="150125"/>
          <a:ext cx="6509982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94" y="2838735"/>
            <a:ext cx="6537277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400" dirty="0">
                <a:solidFill>
                  <a:srgbClr val="2E6AA6"/>
                </a:solidFill>
                <a:latin typeface="Calibri" pitchFamily="34" charset="0"/>
                <a:cs typeface="Arial" pitchFamily="34" charset="0"/>
              </a:rPr>
              <a:t>Type I </a:t>
            </a:r>
            <a:r>
              <a:rPr lang="en-US" sz="1400" dirty="0">
                <a:solidFill>
                  <a:srgbClr val="2E6AA6"/>
                </a:solidFill>
              </a:rPr>
              <a:t>: </a:t>
            </a:r>
            <a:r>
              <a:rPr lang="en-US" sz="1400" dirty="0">
                <a:solidFill>
                  <a:srgbClr val="2E6AA6"/>
                </a:solidFill>
                <a:latin typeface="Calibri" pitchFamily="34" charset="0"/>
                <a:cs typeface="Arial" pitchFamily="34" charset="0"/>
              </a:rPr>
              <a:t>Anaphylactic</a:t>
            </a:r>
          </a:p>
          <a:p>
            <a:r>
              <a:rPr lang="en-US" sz="1400" dirty="0">
                <a:latin typeface="Calibri" pitchFamily="34" charset="0"/>
                <a:cs typeface="Arial" pitchFamily="34" charset="0"/>
              </a:rPr>
              <a:t>-</a:t>
            </a:r>
            <a:r>
              <a:rPr lang="en-US" sz="1400" dirty="0">
                <a:latin typeface="Arial Narrow" pitchFamily="34" charset="0"/>
              </a:rPr>
              <a:t>is an allergic reaction provoked by re-exposure to a specific  </a:t>
            </a:r>
            <a:r>
              <a:rPr lang="en-US" sz="1400" dirty="0">
                <a:solidFill>
                  <a:srgbClr val="FF0000"/>
                </a:solidFill>
                <a:latin typeface="Arial Narrow" pitchFamily="34" charset="0"/>
              </a:rPr>
              <a:t>antigen</a:t>
            </a:r>
          </a:p>
          <a:p>
            <a:r>
              <a:rPr lang="en-US" sz="1400" dirty="0">
                <a:latin typeface="Calibri" pitchFamily="34" charset="0"/>
                <a:cs typeface="Arial" pitchFamily="34" charset="0"/>
              </a:rPr>
              <a:t>-</a:t>
            </a:r>
            <a:r>
              <a:rPr lang="en-US" sz="1400" dirty="0">
                <a:latin typeface="Arial Narrow" pitchFamily="34" charset="0"/>
              </a:rPr>
              <a:t>response occurs in </a:t>
            </a:r>
            <a:r>
              <a:rPr lang="en-US" sz="1400" dirty="0">
                <a:solidFill>
                  <a:srgbClr val="FF0000"/>
                </a:solidFill>
                <a:latin typeface="Arial Narrow" pitchFamily="34" charset="0"/>
              </a:rPr>
              <a:t>minutes</a:t>
            </a:r>
            <a:r>
              <a:rPr lang="en-US" sz="1400" dirty="0">
                <a:latin typeface="Arial Narrow" pitchFamily="34" charset="0"/>
              </a:rPr>
              <a:t>,  The reaction usually takes 15 - 30 minutes from the time of exposure to the antigen.</a:t>
            </a:r>
          </a:p>
          <a:p>
            <a:r>
              <a:rPr lang="en-US" sz="1400" dirty="0">
                <a:latin typeface="Calibri" pitchFamily="34" charset="0"/>
                <a:cs typeface="Arial" pitchFamily="34" charset="0"/>
              </a:rPr>
              <a:t>-</a:t>
            </a:r>
            <a:r>
              <a:rPr lang="en-US" sz="1400" dirty="0">
                <a:latin typeface="Arial Narrow" pitchFamily="34" charset="0"/>
              </a:rPr>
              <a:t>The reaction is mediated by </a:t>
            </a:r>
            <a:r>
              <a:rPr lang="en-US" sz="1400" dirty="0" err="1">
                <a:solidFill>
                  <a:srgbClr val="FF0000"/>
                </a:solidFill>
                <a:latin typeface="Arial Narrow" pitchFamily="34" charset="0"/>
              </a:rPr>
              <a:t>IgE</a:t>
            </a:r>
            <a:r>
              <a:rPr lang="en-US" sz="1400" dirty="0">
                <a:solidFill>
                  <a:srgbClr val="FF0000"/>
                </a:solidFill>
                <a:latin typeface="Arial Narrow" pitchFamily="34" charset="0"/>
              </a:rPr>
              <a:t> antibodies </a:t>
            </a:r>
            <a:r>
              <a:rPr lang="en-US" sz="1400" dirty="0">
                <a:latin typeface="Arial Narrow" pitchFamily="34" charset="0"/>
              </a:rPr>
              <a:t>and produced by the immediate release of histamine, serotonin, leukotrienes from tissue  </a:t>
            </a:r>
            <a:r>
              <a:rPr lang="en-US" sz="1400" dirty="0">
                <a:solidFill>
                  <a:srgbClr val="FF0000"/>
                </a:solidFill>
                <a:latin typeface="Arial Narrow" pitchFamily="34" charset="0"/>
              </a:rPr>
              <a:t>mast cells or blood basophils</a:t>
            </a:r>
          </a:p>
          <a:p>
            <a:r>
              <a:rPr lang="en-US" sz="1400" dirty="0">
                <a:solidFill>
                  <a:srgbClr val="2E6AA6"/>
                </a:solidFill>
                <a:latin typeface="Calibri" pitchFamily="34" charset="0"/>
                <a:cs typeface="Arial" pitchFamily="34" charset="0"/>
              </a:rPr>
              <a:t>-</a:t>
            </a:r>
            <a:r>
              <a:rPr lang="en-US" sz="1400" dirty="0">
                <a:latin typeface="Arial Narrow" pitchFamily="34" charset="0"/>
              </a:rPr>
              <a:t>The reaction may be either local or systemic. Symptoms vary from mild irritation to </a:t>
            </a:r>
            <a:r>
              <a:rPr lang="en-US" sz="1400" dirty="0">
                <a:solidFill>
                  <a:srgbClr val="FF0000"/>
                </a:solidFill>
                <a:latin typeface="Arial Narrow" pitchFamily="34" charset="0"/>
              </a:rPr>
              <a:t>sudden death </a:t>
            </a:r>
            <a:r>
              <a:rPr lang="en-US" sz="1400" dirty="0">
                <a:latin typeface="Arial Narrow" pitchFamily="34" charset="0"/>
              </a:rPr>
              <a:t>from anaphylactic shock.</a:t>
            </a:r>
          </a:p>
          <a:p>
            <a:pPr>
              <a:buFont typeface="Wingdings" pitchFamily="2" charset="2"/>
              <a:buNone/>
            </a:pPr>
            <a:r>
              <a:rPr lang="en-US" sz="1400" dirty="0">
                <a:solidFill>
                  <a:srgbClr val="FF3300"/>
                </a:solidFill>
              </a:rPr>
              <a:t>examples:</a:t>
            </a:r>
          </a:p>
          <a:p>
            <a:pPr>
              <a:buFont typeface="Wingdings" pitchFamily="2" charset="2"/>
              <a:buNone/>
            </a:pPr>
            <a:r>
              <a:rPr lang="en-US" sz="1400" dirty="0"/>
              <a:t>1-Allergic asthma.                                                                 2-Allergic conjunctivitis.</a:t>
            </a:r>
          </a:p>
          <a:p>
            <a:pPr>
              <a:buFont typeface="Wingdings" pitchFamily="2" charset="2"/>
              <a:buNone/>
            </a:pPr>
            <a:r>
              <a:rPr lang="en-US" sz="1400" dirty="0"/>
              <a:t>3-Allergic rhinitis.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*hay fever*                                            </a:t>
            </a:r>
            <a:r>
              <a:rPr lang="en-US" sz="1400" dirty="0"/>
              <a:t>4-urticarial.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*hives*</a:t>
            </a:r>
          </a:p>
          <a:p>
            <a:pPr>
              <a:buFont typeface="Wingdings" pitchFamily="2" charset="2"/>
              <a:buNone/>
            </a:pPr>
            <a:r>
              <a:rPr lang="en-US" sz="1400" dirty="0">
                <a:solidFill>
                  <a:schemeClr val="tx1"/>
                </a:solidFill>
              </a:rPr>
              <a:t>5-anaphylaxis.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FF0000"/>
                </a:solidFill>
              </a:rPr>
              <a:t>May be caused by Penicillin, streptomycin.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94" y="5897218"/>
            <a:ext cx="6537277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4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Type II : Cytotoxic</a:t>
            </a:r>
            <a:r>
              <a:rPr lang="en-US" sz="1400" dirty="0">
                <a:solidFill>
                  <a:srgbClr val="0070C0"/>
                </a:solidFill>
              </a:rPr>
              <a:t>  </a:t>
            </a:r>
            <a:endParaRPr lang="en-US" sz="1400" dirty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 Narrow" pitchFamily="34" charset="0"/>
              </a:rPr>
              <a:t>Antibody-dependent.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 Narrow" pitchFamily="34" charset="0"/>
              </a:rPr>
              <a:t>The antigens may be </a:t>
            </a:r>
            <a:r>
              <a:rPr lang="en-US" sz="1400" dirty="0">
                <a:solidFill>
                  <a:srgbClr val="FF0000"/>
                </a:solidFill>
                <a:latin typeface="Arial Narrow" pitchFamily="34" charset="0"/>
              </a:rPr>
              <a:t>endogenous</a:t>
            </a:r>
            <a:r>
              <a:rPr lang="en-US" sz="1400" dirty="0">
                <a:latin typeface="Arial Narrow" pitchFamily="34" charset="0"/>
              </a:rPr>
              <a:t> or </a:t>
            </a:r>
            <a:r>
              <a:rPr lang="en-US" sz="1400" dirty="0">
                <a:solidFill>
                  <a:srgbClr val="FF0000"/>
                </a:solidFill>
                <a:latin typeface="Arial Narrow" pitchFamily="34" charset="0"/>
              </a:rPr>
              <a:t>exogenous</a:t>
            </a:r>
            <a:r>
              <a:rPr lang="en-US" sz="1400" dirty="0">
                <a:latin typeface="Arial Narrow" pitchFamily="34" charset="0"/>
              </a:rPr>
              <a:t> chemicals (</a:t>
            </a:r>
            <a:r>
              <a:rPr lang="en-US" sz="1400" dirty="0" err="1">
                <a:latin typeface="Arial Narrow" pitchFamily="34" charset="0"/>
              </a:rPr>
              <a:t>haptens</a:t>
            </a:r>
            <a:r>
              <a:rPr lang="en-US" sz="1400" dirty="0">
                <a:latin typeface="Arial Narrow" pitchFamily="34" charset="0"/>
              </a:rPr>
              <a:t>) which can attach to cell membranes.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 Narrow" pitchFamily="34" charset="0"/>
              </a:rPr>
              <a:t>The antibodies (</a:t>
            </a:r>
            <a:r>
              <a:rPr lang="en-US" sz="1400" dirty="0">
                <a:solidFill>
                  <a:srgbClr val="FF0000"/>
                </a:solidFill>
                <a:latin typeface="Arial Narrow" pitchFamily="34" charset="0"/>
              </a:rPr>
              <a:t>IgM or IgG</a:t>
            </a:r>
            <a:r>
              <a:rPr lang="en-US" sz="1400" dirty="0">
                <a:latin typeface="Arial Narrow" pitchFamily="34" charset="0"/>
              </a:rPr>
              <a:t>)  produced by the immune  response bind to </a:t>
            </a:r>
            <a:r>
              <a:rPr lang="en-US" sz="1400" dirty="0">
                <a:solidFill>
                  <a:srgbClr val="FF0000"/>
                </a:solidFill>
                <a:latin typeface="Arial Narrow" pitchFamily="34" charset="0"/>
              </a:rPr>
              <a:t>antigens</a:t>
            </a:r>
            <a:r>
              <a:rPr lang="en-US" sz="1400" dirty="0">
                <a:latin typeface="Arial Narrow" pitchFamily="34" charset="0"/>
              </a:rPr>
              <a:t> on the patient's own cell  surfaces that is perceived by the immune system as foreign, leading to cellular destruction.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 Narrow" pitchFamily="34" charset="0"/>
              </a:rPr>
              <a:t>The reaction takes hours to a day.</a:t>
            </a:r>
          </a:p>
          <a:p>
            <a:r>
              <a:rPr lang="en-US" sz="1400" dirty="0">
                <a:latin typeface="Arial Narrow" pitchFamily="34" charset="0"/>
              </a:rPr>
              <a:t>Examples</a:t>
            </a:r>
            <a:r>
              <a:rPr lang="en-US" sz="1400" dirty="0">
                <a:solidFill>
                  <a:srgbClr val="FF0000"/>
                </a:solidFill>
                <a:latin typeface="Arial Narrow" pitchFamily="34" charset="0"/>
              </a:rPr>
              <a:t>: </a:t>
            </a:r>
            <a:r>
              <a:rPr lang="en-US" sz="1400" dirty="0">
                <a:latin typeface="Arial Narrow" pitchFamily="34" charset="0"/>
              </a:rPr>
              <a:t>Drug-induced </a:t>
            </a:r>
            <a:r>
              <a:rPr lang="en-US" sz="1400" dirty="0" err="1">
                <a:latin typeface="Arial Narrow" pitchFamily="34" charset="0"/>
              </a:rPr>
              <a:t>haemolytic</a:t>
            </a:r>
            <a:r>
              <a:rPr lang="en-US" sz="1400" dirty="0">
                <a:latin typeface="Arial Narrow" pitchFamily="34" charset="0"/>
              </a:rPr>
              <a:t> anemia , thrombocytopenia.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FF0000"/>
                </a:solidFill>
                <a:latin typeface="Arial Narrow" pitchFamily="34" charset="0"/>
              </a:rPr>
              <a:t>    may be caused  by Penicillin, Quinidine.</a:t>
            </a:r>
          </a:p>
        </p:txBody>
      </p:sp>
    </p:spTree>
    <p:extLst>
      <p:ext uri="{BB962C8B-B14F-4D97-AF65-F5344CB8AC3E}">
        <p14:creationId xmlns:p14="http://schemas.microsoft.com/office/powerpoint/2010/main" val="228674040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2269</Template>
  <TotalTime>1214</TotalTime>
  <Words>1772</Words>
  <Application>Microsoft Macintosh PowerPoint</Application>
  <PresentationFormat>On-screen Show (4:3)</PresentationFormat>
  <Paragraphs>328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 Narrow</vt:lpstr>
      <vt:lpstr>Bernard MT Condensed</vt:lpstr>
      <vt:lpstr>Calibri</vt:lpstr>
      <vt:lpstr>Calibri Light</vt:lpstr>
      <vt:lpstr>Calibri,Bold</vt:lpstr>
      <vt:lpstr>Comic Sans MS</vt:lpstr>
      <vt:lpstr>Symbol</vt:lpstr>
      <vt:lpstr>Times New Roman</vt:lpstr>
      <vt:lpstr>Wingdings</vt:lpstr>
      <vt:lpstr>Wingdings 3</vt:lpstr>
      <vt:lpstr>Arial</vt:lpstr>
      <vt:lpstr>1_Custom Design</vt:lpstr>
      <vt:lpstr>Custom Design</vt:lpstr>
      <vt:lpstr>Retrospect</vt:lpstr>
      <vt:lpstr>PowerPoint Presentation</vt:lpstr>
      <vt:lpstr>PowerPoint Presentation</vt:lpstr>
      <vt:lpstr>PowerPoint Presentation</vt:lpstr>
      <vt:lpstr>PowerPoint Presentation</vt:lpstr>
      <vt:lpstr>Addiction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Pharmacology Team :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Dr.laila f</dc:creator>
  <cp:lastModifiedBy>شوق</cp:lastModifiedBy>
  <cp:revision>62</cp:revision>
  <dcterms:created xsi:type="dcterms:W3CDTF">2016-10-05T14:53:37Z</dcterms:created>
  <dcterms:modified xsi:type="dcterms:W3CDTF">2016-11-26T15:15:43Z</dcterms:modified>
</cp:coreProperties>
</file>