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821" r:id="rId3"/>
  </p:sldMasterIdLst>
  <p:notesMasterIdLst>
    <p:notesMasterId r:id="rId16"/>
  </p:notesMasterIdLst>
  <p:handoutMasterIdLst>
    <p:handoutMasterId r:id="rId17"/>
  </p:handoutMasterIdLst>
  <p:sldIdLst>
    <p:sldId id="277" r:id="rId4"/>
    <p:sldId id="282" r:id="rId5"/>
    <p:sldId id="284" r:id="rId6"/>
    <p:sldId id="290" r:id="rId7"/>
    <p:sldId id="279" r:id="rId8"/>
    <p:sldId id="291" r:id="rId9"/>
    <p:sldId id="292" r:id="rId10"/>
    <p:sldId id="293" r:id="rId11"/>
    <p:sldId id="294" r:id="rId12"/>
    <p:sldId id="296" r:id="rId13"/>
    <p:sldId id="297" r:id="rId14"/>
    <p:sldId id="298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9B2D1F"/>
    <a:srgbClr val="2E6AA6"/>
    <a:srgbClr val="9B261F"/>
    <a:srgbClr val="A6A6A6"/>
    <a:srgbClr val="00B050"/>
    <a:srgbClr val="439ED5"/>
    <a:srgbClr val="429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00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043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BABC4-3497-4A57-9AFE-A78F3788CC2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QA"/>
        </a:p>
      </dgm:t>
    </dgm:pt>
    <dgm:pt modelId="{91C0C547-C2E0-4BB9-A52A-A35483D5B731}">
      <dgm:prSet phldrT="[Text]" custT="1"/>
      <dgm:spPr/>
      <dgm:t>
        <a:bodyPr/>
        <a:lstStyle/>
        <a:p>
          <a:pPr rtl="1"/>
          <a:r>
            <a:rPr lang="en-US" sz="1400" b="1" dirty="0"/>
            <a:t>They include</a:t>
          </a:r>
          <a:endParaRPr lang="ar-QA" sz="1400" b="1" dirty="0"/>
        </a:p>
      </dgm:t>
    </dgm:pt>
    <dgm:pt modelId="{EF81CBB4-7D11-4068-A626-6B3EC20C02D8}" type="parTrans" cxnId="{B728E077-2B90-4966-A44E-882051A49C9B}">
      <dgm:prSet/>
      <dgm:spPr/>
      <dgm:t>
        <a:bodyPr/>
        <a:lstStyle/>
        <a:p>
          <a:pPr rtl="1"/>
          <a:endParaRPr lang="ar-QA"/>
        </a:p>
      </dgm:t>
    </dgm:pt>
    <dgm:pt modelId="{3ADC935B-9168-4C6A-A62C-800B1D1BF381}" type="sibTrans" cxnId="{B728E077-2B90-4966-A44E-882051A49C9B}">
      <dgm:prSet/>
      <dgm:spPr/>
      <dgm:t>
        <a:bodyPr/>
        <a:lstStyle/>
        <a:p>
          <a:pPr rtl="1"/>
          <a:endParaRPr lang="ar-QA"/>
        </a:p>
      </dgm:t>
    </dgm:pt>
    <dgm:pt modelId="{886A0403-545F-48E1-A8B2-CBB68A22A7DE}">
      <dgm:prSet phldrT="[Text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Amino acid </a:t>
          </a:r>
        </a:p>
        <a:p>
          <a:pPr rtl="1"/>
          <a:r>
            <a:rPr lang="en-US" sz="1200" dirty="0">
              <a:solidFill>
                <a:schemeClr val="tx1"/>
              </a:solidFill>
            </a:rPr>
            <a:t>derivatives</a:t>
          </a:r>
        </a:p>
        <a:p>
          <a:pPr rtl="1"/>
          <a:r>
            <a:rPr lang="en-US" sz="1200" dirty="0"/>
            <a:t>-Histamine</a:t>
          </a:r>
        </a:p>
        <a:p>
          <a:pPr rtl="1"/>
          <a:r>
            <a:rPr lang="en-US" sz="1200" dirty="0"/>
            <a:t>-serotonin</a:t>
          </a:r>
          <a:endParaRPr lang="ar-QA" sz="1200" dirty="0"/>
        </a:p>
      </dgm:t>
    </dgm:pt>
    <dgm:pt modelId="{1E454158-691F-4052-91E6-C24D6CABE776}" type="parTrans" cxnId="{424E1628-63E9-47DD-9D21-7E615C075B5D}">
      <dgm:prSet/>
      <dgm:spPr/>
      <dgm:t>
        <a:bodyPr/>
        <a:lstStyle/>
        <a:p>
          <a:pPr rtl="1"/>
          <a:endParaRPr lang="ar-QA"/>
        </a:p>
      </dgm:t>
    </dgm:pt>
    <dgm:pt modelId="{7C05A3D5-E679-479B-BBF3-CB08639486A2}" type="sibTrans" cxnId="{424E1628-63E9-47DD-9D21-7E615C075B5D}">
      <dgm:prSet/>
      <dgm:spPr/>
      <dgm:t>
        <a:bodyPr/>
        <a:lstStyle/>
        <a:p>
          <a:pPr rtl="1"/>
          <a:endParaRPr lang="ar-QA"/>
        </a:p>
      </dgm:t>
    </dgm:pt>
    <dgm:pt modelId="{45416403-48BB-41F9-83A2-AB2778605557}">
      <dgm:prSet phldrT="[Text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Endogenous peptides</a:t>
          </a:r>
        </a:p>
        <a:p>
          <a:pPr rtl="1"/>
          <a:r>
            <a:rPr lang="en-US" sz="1200" dirty="0"/>
            <a:t>-</a:t>
          </a:r>
          <a:r>
            <a:rPr lang="en-US" sz="1200" dirty="0" err="1"/>
            <a:t>Kinsin</a:t>
          </a:r>
          <a:endParaRPr lang="en-US" sz="1200" dirty="0"/>
        </a:p>
        <a:p>
          <a:pPr rtl="1"/>
          <a:r>
            <a:rPr lang="en-US" sz="1200" dirty="0"/>
            <a:t>- Angiotensin</a:t>
          </a:r>
          <a:endParaRPr lang="ar-QA" sz="1200" dirty="0"/>
        </a:p>
      </dgm:t>
    </dgm:pt>
    <dgm:pt modelId="{44A937EC-7C97-4744-9502-03F0B1C65156}" type="parTrans" cxnId="{C98F075C-314B-4671-A879-ACC911547A48}">
      <dgm:prSet/>
      <dgm:spPr/>
      <dgm:t>
        <a:bodyPr/>
        <a:lstStyle/>
        <a:p>
          <a:pPr rtl="1"/>
          <a:endParaRPr lang="ar-QA"/>
        </a:p>
      </dgm:t>
    </dgm:pt>
    <dgm:pt modelId="{7F4CD7E9-F895-45D6-AF0A-E4CEBFDE7008}" type="sibTrans" cxnId="{C98F075C-314B-4671-A879-ACC911547A48}">
      <dgm:prSet/>
      <dgm:spPr/>
      <dgm:t>
        <a:bodyPr/>
        <a:lstStyle/>
        <a:p>
          <a:pPr rtl="1"/>
          <a:endParaRPr lang="ar-QA"/>
        </a:p>
      </dgm:t>
    </dgm:pt>
    <dgm:pt modelId="{DBA77F23-DC5B-4147-AC54-A38C6922BC34}">
      <dgm:prSet phldrT="[Text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Fatty acid </a:t>
          </a:r>
        </a:p>
        <a:p>
          <a:pPr rtl="1"/>
          <a:r>
            <a:rPr lang="en-US" sz="1200" dirty="0">
              <a:solidFill>
                <a:schemeClr val="tx1"/>
              </a:solidFill>
            </a:rPr>
            <a:t>Derivatives</a:t>
          </a:r>
        </a:p>
        <a:p>
          <a:pPr rtl="1"/>
          <a:r>
            <a:rPr lang="en-US" sz="1200" dirty="0"/>
            <a:t> -eicosanoid</a:t>
          </a:r>
          <a:endParaRPr lang="ar-QA" sz="1200" dirty="0"/>
        </a:p>
      </dgm:t>
    </dgm:pt>
    <dgm:pt modelId="{DB81C9D9-3E05-414C-B1F6-1D84A559C39D}" type="parTrans" cxnId="{1D4435F0-1ED1-4C78-A574-5341227C7378}">
      <dgm:prSet/>
      <dgm:spPr/>
      <dgm:t>
        <a:bodyPr/>
        <a:lstStyle/>
        <a:p>
          <a:pPr rtl="1"/>
          <a:endParaRPr lang="ar-QA"/>
        </a:p>
      </dgm:t>
    </dgm:pt>
    <dgm:pt modelId="{430AE0BB-0DE9-48CA-90D2-69FE0290A3FD}" type="sibTrans" cxnId="{1D4435F0-1ED1-4C78-A574-5341227C7378}">
      <dgm:prSet/>
      <dgm:spPr/>
      <dgm:t>
        <a:bodyPr/>
        <a:lstStyle/>
        <a:p>
          <a:pPr rtl="1"/>
          <a:endParaRPr lang="ar-QA"/>
        </a:p>
      </dgm:t>
    </dgm:pt>
    <dgm:pt modelId="{CA4B2DCB-2DC7-462A-9403-E9A6E3AFE6E7}">
      <dgm:prSet phldrT="[Text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Gas</a:t>
          </a:r>
        </a:p>
        <a:p>
          <a:pPr rtl="1"/>
          <a:r>
            <a:rPr lang="en-US" sz="1200" dirty="0"/>
            <a:t>-NO</a:t>
          </a:r>
          <a:endParaRPr lang="ar-QA" sz="1200" dirty="0"/>
        </a:p>
      </dgm:t>
    </dgm:pt>
    <dgm:pt modelId="{33FB8C7B-11F6-405E-A112-A8E6725EC7A4}" type="parTrans" cxnId="{93FE4EF0-927B-4B3E-9C6D-3ED1853CDDCD}">
      <dgm:prSet/>
      <dgm:spPr/>
      <dgm:t>
        <a:bodyPr/>
        <a:lstStyle/>
        <a:p>
          <a:pPr rtl="1"/>
          <a:endParaRPr lang="ar-QA"/>
        </a:p>
      </dgm:t>
    </dgm:pt>
    <dgm:pt modelId="{1A9DA956-E6D4-41C7-9644-E9C1D778019A}" type="sibTrans" cxnId="{93FE4EF0-927B-4B3E-9C6D-3ED1853CDDCD}">
      <dgm:prSet/>
      <dgm:spPr/>
      <dgm:t>
        <a:bodyPr/>
        <a:lstStyle/>
        <a:p>
          <a:pPr rtl="1"/>
          <a:endParaRPr lang="ar-QA"/>
        </a:p>
      </dgm:t>
    </dgm:pt>
    <dgm:pt modelId="{4463889F-D9E8-4918-8576-4EA3E97586A2}" type="pres">
      <dgm:prSet presAssocID="{9DABABC4-3497-4A57-9AFE-A78F3788CC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A6875E-4F67-4F58-AD73-41856B3FB2F0}" type="pres">
      <dgm:prSet presAssocID="{91C0C547-C2E0-4BB9-A52A-A35483D5B731}" presName="hierRoot1" presStyleCnt="0">
        <dgm:presLayoutVars>
          <dgm:hierBranch val="init"/>
        </dgm:presLayoutVars>
      </dgm:prSet>
      <dgm:spPr/>
    </dgm:pt>
    <dgm:pt modelId="{221030DA-092F-4E15-AB5F-BA803F203F12}" type="pres">
      <dgm:prSet presAssocID="{91C0C547-C2E0-4BB9-A52A-A35483D5B731}" presName="rootComposite1" presStyleCnt="0"/>
      <dgm:spPr/>
    </dgm:pt>
    <dgm:pt modelId="{1634091D-CAB6-4B5F-8C1A-3E58C2C395E5}" type="pres">
      <dgm:prSet presAssocID="{91C0C547-C2E0-4BB9-A52A-A35483D5B731}" presName="rootText1" presStyleLbl="node0" presStyleIdx="0" presStyleCnt="1" custScaleX="144532" custLinFactNeighborX="0" custLinFactNeighborY="-2365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ED4A88B-3FAF-4EF8-92EB-61BEA7DCE35E}" type="pres">
      <dgm:prSet presAssocID="{91C0C547-C2E0-4BB9-A52A-A35483D5B73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201CDC0-0B23-478F-9A04-B06564182E35}" type="pres">
      <dgm:prSet presAssocID="{91C0C547-C2E0-4BB9-A52A-A35483D5B731}" presName="rootConnector1" presStyleLbl="node1" presStyleIdx="0" presStyleCnt="4"/>
      <dgm:spPr/>
      <dgm:t>
        <a:bodyPr/>
        <a:lstStyle/>
        <a:p>
          <a:endParaRPr lang="en-US"/>
        </a:p>
      </dgm:t>
    </dgm:pt>
    <dgm:pt modelId="{3603CB8C-3ABE-441C-9EC7-DB7DD3348F2C}" type="pres">
      <dgm:prSet presAssocID="{91C0C547-C2E0-4BB9-A52A-A35483D5B731}" presName="hierChild2" presStyleCnt="0"/>
      <dgm:spPr/>
    </dgm:pt>
    <dgm:pt modelId="{3D4C856A-1EFD-4E0E-92F4-24D6769ECE47}" type="pres">
      <dgm:prSet presAssocID="{1E454158-691F-4052-91E6-C24D6CABE77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9A7C84E-BF6A-4725-B835-5AE899E2A78D}" type="pres">
      <dgm:prSet presAssocID="{886A0403-545F-48E1-A8B2-CBB68A22A7DE}" presName="hierRoot2" presStyleCnt="0">
        <dgm:presLayoutVars>
          <dgm:hierBranch val="init"/>
        </dgm:presLayoutVars>
      </dgm:prSet>
      <dgm:spPr/>
    </dgm:pt>
    <dgm:pt modelId="{EEB2420B-7CF0-4384-A006-EB408BDCA128}" type="pres">
      <dgm:prSet presAssocID="{886A0403-545F-48E1-A8B2-CBB68A22A7DE}" presName="rootComposite" presStyleCnt="0"/>
      <dgm:spPr/>
    </dgm:pt>
    <dgm:pt modelId="{7E86AAD1-4520-483D-BF61-B0D8D765FA55}" type="pres">
      <dgm:prSet presAssocID="{886A0403-545F-48E1-A8B2-CBB68A22A7DE}" presName="rootText" presStyleLbl="node1" presStyleIdx="0" presStyleCnt="4" custScaleY="32649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1813966-9675-4C8F-A0AD-F13F95240F2D}" type="pres">
      <dgm:prSet presAssocID="{886A0403-545F-48E1-A8B2-CBB68A22A7DE}" presName="titleText2" presStyleLbl="fgAcc1" presStyleIdx="0" presStyleCnt="4" custLinFactY="112381" custLinFactNeighborX="13597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599601C-3ACC-448B-9793-FB0B41D28B2E}" type="pres">
      <dgm:prSet presAssocID="{886A0403-545F-48E1-A8B2-CBB68A22A7DE}" presName="rootConnector" presStyleLbl="node2" presStyleIdx="0" presStyleCnt="0"/>
      <dgm:spPr/>
      <dgm:t>
        <a:bodyPr/>
        <a:lstStyle/>
        <a:p>
          <a:endParaRPr lang="en-US"/>
        </a:p>
      </dgm:t>
    </dgm:pt>
    <dgm:pt modelId="{B8A56A24-3BD2-49B3-9C4F-779884A97E25}" type="pres">
      <dgm:prSet presAssocID="{886A0403-545F-48E1-A8B2-CBB68A22A7DE}" presName="hierChild4" presStyleCnt="0"/>
      <dgm:spPr/>
    </dgm:pt>
    <dgm:pt modelId="{C6A722D4-E84A-47A4-8451-3839E254471D}" type="pres">
      <dgm:prSet presAssocID="{886A0403-545F-48E1-A8B2-CBB68A22A7DE}" presName="hierChild5" presStyleCnt="0"/>
      <dgm:spPr/>
    </dgm:pt>
    <dgm:pt modelId="{DFA5FAC1-A61F-4FE2-B17D-7861AF2C262F}" type="pres">
      <dgm:prSet presAssocID="{44A937EC-7C97-4744-9502-03F0B1C6515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689B3C2-49C1-46CE-90DB-8A75529A900A}" type="pres">
      <dgm:prSet presAssocID="{45416403-48BB-41F9-83A2-AB2778605557}" presName="hierRoot2" presStyleCnt="0">
        <dgm:presLayoutVars>
          <dgm:hierBranch val="init"/>
        </dgm:presLayoutVars>
      </dgm:prSet>
      <dgm:spPr/>
    </dgm:pt>
    <dgm:pt modelId="{66F2BB03-490B-4595-9168-573846CA0776}" type="pres">
      <dgm:prSet presAssocID="{45416403-48BB-41F9-83A2-AB2778605557}" presName="rootComposite" presStyleCnt="0"/>
      <dgm:spPr/>
    </dgm:pt>
    <dgm:pt modelId="{06F69A8C-2ABE-4191-9E0C-001F2DE11A47}" type="pres">
      <dgm:prSet presAssocID="{45416403-48BB-41F9-83A2-AB2778605557}" presName="rootText" presStyleLbl="node1" presStyleIdx="1" presStyleCnt="4" custScaleX="113634" custScaleY="26535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A234833-EA8C-4596-BB4F-27F16BEDC6FB}" type="pres">
      <dgm:prSet presAssocID="{45416403-48BB-41F9-83A2-AB2778605557}" presName="titleText2" presStyleLbl="fgAcc1" presStyleIdx="1" presStyleCnt="4" custLinFactY="100000" custLinFactNeighborX="26453" custLinFactNeighborY="1363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103D6D-EBCB-4559-A593-DDC8F0BE1D87}" type="pres">
      <dgm:prSet presAssocID="{45416403-48BB-41F9-83A2-AB2778605557}" presName="rootConnector" presStyleLbl="node2" presStyleIdx="0" presStyleCnt="0"/>
      <dgm:spPr/>
      <dgm:t>
        <a:bodyPr/>
        <a:lstStyle/>
        <a:p>
          <a:endParaRPr lang="en-US"/>
        </a:p>
      </dgm:t>
    </dgm:pt>
    <dgm:pt modelId="{7EAFFF74-12F7-44B2-94F3-CF68EAA23009}" type="pres">
      <dgm:prSet presAssocID="{45416403-48BB-41F9-83A2-AB2778605557}" presName="hierChild4" presStyleCnt="0"/>
      <dgm:spPr/>
    </dgm:pt>
    <dgm:pt modelId="{AF5B257D-DE0B-4946-BDAC-9C6E3BEBF421}" type="pres">
      <dgm:prSet presAssocID="{45416403-48BB-41F9-83A2-AB2778605557}" presName="hierChild5" presStyleCnt="0"/>
      <dgm:spPr/>
    </dgm:pt>
    <dgm:pt modelId="{55BE1A53-7AFC-421C-AD96-C8123A82680E}" type="pres">
      <dgm:prSet presAssocID="{DB81C9D9-3E05-414C-B1F6-1D84A559C39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3BD26DB-6672-40FC-93D9-8B8E550F7C7A}" type="pres">
      <dgm:prSet presAssocID="{DBA77F23-DC5B-4147-AC54-A38C6922BC34}" presName="hierRoot2" presStyleCnt="0">
        <dgm:presLayoutVars>
          <dgm:hierBranch val="init"/>
        </dgm:presLayoutVars>
      </dgm:prSet>
      <dgm:spPr/>
    </dgm:pt>
    <dgm:pt modelId="{B55EC255-5D16-4E92-83B9-3E58863CA5F0}" type="pres">
      <dgm:prSet presAssocID="{DBA77F23-DC5B-4147-AC54-A38C6922BC34}" presName="rootComposite" presStyleCnt="0"/>
      <dgm:spPr/>
    </dgm:pt>
    <dgm:pt modelId="{DCC47FA2-5A4C-41A9-BB47-BAD4FC52B6B3}" type="pres">
      <dgm:prSet presAssocID="{DBA77F23-DC5B-4147-AC54-A38C6922BC34}" presName="rootText" presStyleLbl="node1" presStyleIdx="2" presStyleCnt="4" custScaleY="223609" custLinFactNeighborX="776" custLinFactNeighborY="418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D547071-06C4-43B4-B059-932BB6097826}" type="pres">
      <dgm:prSet presAssocID="{DBA77F23-DC5B-4147-AC54-A38C6922BC34}" presName="titleText2" presStyleLbl="fgAcc1" presStyleIdx="2" presStyleCnt="4" custLinFactY="81081" custLinFactNeighborX="2716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9978A61-3D6C-4E94-B907-01C44C36A5F2}" type="pres">
      <dgm:prSet presAssocID="{DBA77F23-DC5B-4147-AC54-A38C6922BC34}" presName="rootConnector" presStyleLbl="node2" presStyleIdx="0" presStyleCnt="0"/>
      <dgm:spPr/>
      <dgm:t>
        <a:bodyPr/>
        <a:lstStyle/>
        <a:p>
          <a:endParaRPr lang="en-US"/>
        </a:p>
      </dgm:t>
    </dgm:pt>
    <dgm:pt modelId="{1F7CD031-D61B-4854-96CE-C542AB447911}" type="pres">
      <dgm:prSet presAssocID="{DBA77F23-DC5B-4147-AC54-A38C6922BC34}" presName="hierChild4" presStyleCnt="0"/>
      <dgm:spPr/>
    </dgm:pt>
    <dgm:pt modelId="{7DC0B6E8-3979-46AB-A72C-9483103A84F8}" type="pres">
      <dgm:prSet presAssocID="{DBA77F23-DC5B-4147-AC54-A38C6922BC34}" presName="hierChild5" presStyleCnt="0"/>
      <dgm:spPr/>
    </dgm:pt>
    <dgm:pt modelId="{A63D0614-9BBE-4955-90E0-CEF311B143E7}" type="pres">
      <dgm:prSet presAssocID="{33FB8C7B-11F6-405E-A112-A8E6725EC7A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6D41B44-A1F8-4936-8366-3EFD69DBA0AC}" type="pres">
      <dgm:prSet presAssocID="{CA4B2DCB-2DC7-462A-9403-E9A6E3AFE6E7}" presName="hierRoot2" presStyleCnt="0">
        <dgm:presLayoutVars>
          <dgm:hierBranch val="init"/>
        </dgm:presLayoutVars>
      </dgm:prSet>
      <dgm:spPr/>
    </dgm:pt>
    <dgm:pt modelId="{A5470AF7-E2D1-46F3-990E-177AA0F05575}" type="pres">
      <dgm:prSet presAssocID="{CA4B2DCB-2DC7-462A-9403-E9A6E3AFE6E7}" presName="rootComposite" presStyleCnt="0"/>
      <dgm:spPr/>
    </dgm:pt>
    <dgm:pt modelId="{956897AD-7951-48F4-9BDB-2087511F9064}" type="pres">
      <dgm:prSet presAssocID="{CA4B2DCB-2DC7-462A-9403-E9A6E3AFE6E7}" presName="rootText" presStyleLbl="node1" presStyleIdx="3" presStyleCnt="4" custScaleY="15976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49894DE-A41D-4808-AF7F-35E0A0903308}" type="pres">
      <dgm:prSet presAssocID="{CA4B2DCB-2DC7-462A-9403-E9A6E3AFE6E7}" presName="titleText2" presStyleLbl="fgAcc1" presStyleIdx="3" presStyleCnt="4" custLinFactNeighborX="14364" custLinFactNeighborY="8813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DAB9D51-5FBD-4E01-B380-454F56F39F13}" type="pres">
      <dgm:prSet presAssocID="{CA4B2DCB-2DC7-462A-9403-E9A6E3AFE6E7}" presName="rootConnector" presStyleLbl="node2" presStyleIdx="0" presStyleCnt="0"/>
      <dgm:spPr/>
      <dgm:t>
        <a:bodyPr/>
        <a:lstStyle/>
        <a:p>
          <a:endParaRPr lang="en-US"/>
        </a:p>
      </dgm:t>
    </dgm:pt>
    <dgm:pt modelId="{9FAC160B-5A98-4B18-85BB-114A09605F0D}" type="pres">
      <dgm:prSet presAssocID="{CA4B2DCB-2DC7-462A-9403-E9A6E3AFE6E7}" presName="hierChild4" presStyleCnt="0"/>
      <dgm:spPr/>
    </dgm:pt>
    <dgm:pt modelId="{336A9A23-B0D5-451C-94DB-4CB1341C9DD8}" type="pres">
      <dgm:prSet presAssocID="{CA4B2DCB-2DC7-462A-9403-E9A6E3AFE6E7}" presName="hierChild5" presStyleCnt="0"/>
      <dgm:spPr/>
    </dgm:pt>
    <dgm:pt modelId="{C21C00E4-A72A-4A49-81E2-73D25D9B1098}" type="pres">
      <dgm:prSet presAssocID="{91C0C547-C2E0-4BB9-A52A-A35483D5B731}" presName="hierChild3" presStyleCnt="0"/>
      <dgm:spPr/>
    </dgm:pt>
  </dgm:ptLst>
  <dgm:cxnLst>
    <dgm:cxn modelId="{578AE316-7A4A-1542-A46A-66CA179E259C}" type="presOf" srcId="{DBA77F23-DC5B-4147-AC54-A38C6922BC34}" destId="{DCC47FA2-5A4C-41A9-BB47-BAD4FC52B6B3}" srcOrd="0" destOrd="0" presId="urn:microsoft.com/office/officeart/2008/layout/NameandTitleOrganizationalChart"/>
    <dgm:cxn modelId="{D1AA449A-7D29-FA42-AAED-97206FAB59D9}" type="presOf" srcId="{DB81C9D9-3E05-414C-B1F6-1D84A559C39D}" destId="{55BE1A53-7AFC-421C-AD96-C8123A82680E}" srcOrd="0" destOrd="0" presId="urn:microsoft.com/office/officeart/2008/layout/NameandTitleOrganizationalChart"/>
    <dgm:cxn modelId="{44020BBE-92D5-F348-B127-BD72BF32A4E5}" type="presOf" srcId="{1E454158-691F-4052-91E6-C24D6CABE776}" destId="{3D4C856A-1EFD-4E0E-92F4-24D6769ECE47}" srcOrd="0" destOrd="0" presId="urn:microsoft.com/office/officeart/2008/layout/NameandTitleOrganizationalChart"/>
    <dgm:cxn modelId="{7D7F14AA-45D8-B248-9A7D-53A96972D096}" type="presOf" srcId="{1A9DA956-E6D4-41C7-9644-E9C1D778019A}" destId="{849894DE-A41D-4808-AF7F-35E0A0903308}" srcOrd="0" destOrd="0" presId="urn:microsoft.com/office/officeart/2008/layout/NameandTitleOrganizationalChart"/>
    <dgm:cxn modelId="{2582708A-9FB4-494B-8124-129B8E558727}" type="presOf" srcId="{33FB8C7B-11F6-405E-A112-A8E6725EC7A4}" destId="{A63D0614-9BBE-4955-90E0-CEF311B143E7}" srcOrd="0" destOrd="0" presId="urn:microsoft.com/office/officeart/2008/layout/NameandTitleOrganizationalChart"/>
    <dgm:cxn modelId="{04B1DB70-9204-C040-AFBC-09026F558238}" type="presOf" srcId="{45416403-48BB-41F9-83A2-AB2778605557}" destId="{D9103D6D-EBCB-4559-A593-DDC8F0BE1D87}" srcOrd="1" destOrd="0" presId="urn:microsoft.com/office/officeart/2008/layout/NameandTitleOrganizationalChart"/>
    <dgm:cxn modelId="{5BDE2DAB-CFD3-8142-ADF0-3DF7574BAAC2}" type="presOf" srcId="{9DABABC4-3497-4A57-9AFE-A78F3788CC2B}" destId="{4463889F-D9E8-4918-8576-4EA3E97586A2}" srcOrd="0" destOrd="0" presId="urn:microsoft.com/office/officeart/2008/layout/NameandTitleOrganizationalChart"/>
    <dgm:cxn modelId="{3A5E0AD5-B836-0C4C-B209-A77335C9B984}" type="presOf" srcId="{7C05A3D5-E679-479B-BBF3-CB08639486A2}" destId="{91813966-9675-4C8F-A0AD-F13F95240F2D}" srcOrd="0" destOrd="0" presId="urn:microsoft.com/office/officeart/2008/layout/NameandTitleOrganizationalChart"/>
    <dgm:cxn modelId="{1D4435F0-1ED1-4C78-A574-5341227C7378}" srcId="{91C0C547-C2E0-4BB9-A52A-A35483D5B731}" destId="{DBA77F23-DC5B-4147-AC54-A38C6922BC34}" srcOrd="2" destOrd="0" parTransId="{DB81C9D9-3E05-414C-B1F6-1D84A559C39D}" sibTransId="{430AE0BB-0DE9-48CA-90D2-69FE0290A3FD}"/>
    <dgm:cxn modelId="{70B728BE-C2C3-8E44-B7DB-0C9FF078A2D2}" type="presOf" srcId="{44A937EC-7C97-4744-9502-03F0B1C65156}" destId="{DFA5FAC1-A61F-4FE2-B17D-7861AF2C262F}" srcOrd="0" destOrd="0" presId="urn:microsoft.com/office/officeart/2008/layout/NameandTitleOrganizationalChart"/>
    <dgm:cxn modelId="{93FE4EF0-927B-4B3E-9C6D-3ED1853CDDCD}" srcId="{91C0C547-C2E0-4BB9-A52A-A35483D5B731}" destId="{CA4B2DCB-2DC7-462A-9403-E9A6E3AFE6E7}" srcOrd="3" destOrd="0" parTransId="{33FB8C7B-11F6-405E-A112-A8E6725EC7A4}" sibTransId="{1A9DA956-E6D4-41C7-9644-E9C1D778019A}"/>
    <dgm:cxn modelId="{A2851E62-582B-9E4B-BE23-5B344F385C55}" type="presOf" srcId="{91C0C547-C2E0-4BB9-A52A-A35483D5B731}" destId="{1201CDC0-0B23-478F-9A04-B06564182E35}" srcOrd="1" destOrd="0" presId="urn:microsoft.com/office/officeart/2008/layout/NameandTitleOrganizationalChart"/>
    <dgm:cxn modelId="{424E1628-63E9-47DD-9D21-7E615C075B5D}" srcId="{91C0C547-C2E0-4BB9-A52A-A35483D5B731}" destId="{886A0403-545F-48E1-A8B2-CBB68A22A7DE}" srcOrd="0" destOrd="0" parTransId="{1E454158-691F-4052-91E6-C24D6CABE776}" sibTransId="{7C05A3D5-E679-479B-BBF3-CB08639486A2}"/>
    <dgm:cxn modelId="{CAEBB6DF-B805-5D40-B375-856C4E5EF9B0}" type="presOf" srcId="{7F4CD7E9-F895-45D6-AF0A-E4CEBFDE7008}" destId="{1A234833-EA8C-4596-BB4F-27F16BEDC6FB}" srcOrd="0" destOrd="0" presId="urn:microsoft.com/office/officeart/2008/layout/NameandTitleOrganizationalChart"/>
    <dgm:cxn modelId="{C98F075C-314B-4671-A879-ACC911547A48}" srcId="{91C0C547-C2E0-4BB9-A52A-A35483D5B731}" destId="{45416403-48BB-41F9-83A2-AB2778605557}" srcOrd="1" destOrd="0" parTransId="{44A937EC-7C97-4744-9502-03F0B1C65156}" sibTransId="{7F4CD7E9-F895-45D6-AF0A-E4CEBFDE7008}"/>
    <dgm:cxn modelId="{77E98731-A23E-BF4B-9126-7C2BDE2FA247}" type="presOf" srcId="{3ADC935B-9168-4C6A-A62C-800B1D1BF381}" destId="{4ED4A88B-3FAF-4EF8-92EB-61BEA7DCE35E}" srcOrd="0" destOrd="0" presId="urn:microsoft.com/office/officeart/2008/layout/NameandTitleOrganizationalChart"/>
    <dgm:cxn modelId="{B728E077-2B90-4966-A44E-882051A49C9B}" srcId="{9DABABC4-3497-4A57-9AFE-A78F3788CC2B}" destId="{91C0C547-C2E0-4BB9-A52A-A35483D5B731}" srcOrd="0" destOrd="0" parTransId="{EF81CBB4-7D11-4068-A626-6B3EC20C02D8}" sibTransId="{3ADC935B-9168-4C6A-A62C-800B1D1BF381}"/>
    <dgm:cxn modelId="{C07AC7C0-091F-5645-A99E-AD82B847C4B3}" type="presOf" srcId="{886A0403-545F-48E1-A8B2-CBB68A22A7DE}" destId="{7E86AAD1-4520-483D-BF61-B0D8D765FA55}" srcOrd="0" destOrd="0" presId="urn:microsoft.com/office/officeart/2008/layout/NameandTitleOrganizationalChart"/>
    <dgm:cxn modelId="{91EB3B24-3E6B-124C-BBB2-9719B9E276EC}" type="presOf" srcId="{CA4B2DCB-2DC7-462A-9403-E9A6E3AFE6E7}" destId="{956897AD-7951-48F4-9BDB-2087511F9064}" srcOrd="0" destOrd="0" presId="urn:microsoft.com/office/officeart/2008/layout/NameandTitleOrganizationalChart"/>
    <dgm:cxn modelId="{A5C403D7-17D9-4A49-A54F-BCED4872F246}" type="presOf" srcId="{91C0C547-C2E0-4BB9-A52A-A35483D5B731}" destId="{1634091D-CAB6-4B5F-8C1A-3E58C2C395E5}" srcOrd="0" destOrd="0" presId="urn:microsoft.com/office/officeart/2008/layout/NameandTitleOrganizationalChart"/>
    <dgm:cxn modelId="{679EAA63-DFEE-164C-A60F-2B85F3E40654}" type="presOf" srcId="{430AE0BB-0DE9-48CA-90D2-69FE0290A3FD}" destId="{CD547071-06C4-43B4-B059-932BB6097826}" srcOrd="0" destOrd="0" presId="urn:microsoft.com/office/officeart/2008/layout/NameandTitleOrganizationalChart"/>
    <dgm:cxn modelId="{B65DDE8E-E2F9-9548-9512-9D80445DF70C}" type="presOf" srcId="{45416403-48BB-41F9-83A2-AB2778605557}" destId="{06F69A8C-2ABE-4191-9E0C-001F2DE11A47}" srcOrd="0" destOrd="0" presId="urn:microsoft.com/office/officeart/2008/layout/NameandTitleOrganizationalChart"/>
    <dgm:cxn modelId="{2595F712-B17E-1C4E-B847-A61A1E9F5CC6}" type="presOf" srcId="{DBA77F23-DC5B-4147-AC54-A38C6922BC34}" destId="{A9978A61-3D6C-4E94-B907-01C44C36A5F2}" srcOrd="1" destOrd="0" presId="urn:microsoft.com/office/officeart/2008/layout/NameandTitleOrganizationalChart"/>
    <dgm:cxn modelId="{B232FD5D-F0CF-D94B-8392-ABE57B6029FA}" type="presOf" srcId="{886A0403-545F-48E1-A8B2-CBB68A22A7DE}" destId="{6599601C-3ACC-448B-9793-FB0B41D28B2E}" srcOrd="1" destOrd="0" presId="urn:microsoft.com/office/officeart/2008/layout/NameandTitleOrganizationalChart"/>
    <dgm:cxn modelId="{BE3466C6-55AD-2D44-A472-CCE44966FEE9}" type="presOf" srcId="{CA4B2DCB-2DC7-462A-9403-E9A6E3AFE6E7}" destId="{5DAB9D51-5FBD-4E01-B380-454F56F39F13}" srcOrd="1" destOrd="0" presId="urn:microsoft.com/office/officeart/2008/layout/NameandTitleOrganizationalChart"/>
    <dgm:cxn modelId="{C42D2705-BD3E-1442-B417-2AEE000C7574}" type="presParOf" srcId="{4463889F-D9E8-4918-8576-4EA3E97586A2}" destId="{02A6875E-4F67-4F58-AD73-41856B3FB2F0}" srcOrd="0" destOrd="0" presId="urn:microsoft.com/office/officeart/2008/layout/NameandTitleOrganizationalChart"/>
    <dgm:cxn modelId="{29A40EA3-14FF-BB4E-904F-2985493F5DA2}" type="presParOf" srcId="{02A6875E-4F67-4F58-AD73-41856B3FB2F0}" destId="{221030DA-092F-4E15-AB5F-BA803F203F12}" srcOrd="0" destOrd="0" presId="urn:microsoft.com/office/officeart/2008/layout/NameandTitleOrganizationalChart"/>
    <dgm:cxn modelId="{720AA363-40FF-144A-A9B1-41E8D86133EC}" type="presParOf" srcId="{221030DA-092F-4E15-AB5F-BA803F203F12}" destId="{1634091D-CAB6-4B5F-8C1A-3E58C2C395E5}" srcOrd="0" destOrd="0" presId="urn:microsoft.com/office/officeart/2008/layout/NameandTitleOrganizationalChart"/>
    <dgm:cxn modelId="{CFC138CE-A330-CF45-AA97-01DD1EB64A56}" type="presParOf" srcId="{221030DA-092F-4E15-AB5F-BA803F203F12}" destId="{4ED4A88B-3FAF-4EF8-92EB-61BEA7DCE35E}" srcOrd="1" destOrd="0" presId="urn:microsoft.com/office/officeart/2008/layout/NameandTitleOrganizationalChart"/>
    <dgm:cxn modelId="{F9D52B79-0636-CD42-ABC7-C22D1C536EAC}" type="presParOf" srcId="{221030DA-092F-4E15-AB5F-BA803F203F12}" destId="{1201CDC0-0B23-478F-9A04-B06564182E35}" srcOrd="2" destOrd="0" presId="urn:microsoft.com/office/officeart/2008/layout/NameandTitleOrganizationalChart"/>
    <dgm:cxn modelId="{D06B7033-79C4-AB4C-B1BB-A7C005E8C4AE}" type="presParOf" srcId="{02A6875E-4F67-4F58-AD73-41856B3FB2F0}" destId="{3603CB8C-3ABE-441C-9EC7-DB7DD3348F2C}" srcOrd="1" destOrd="0" presId="urn:microsoft.com/office/officeart/2008/layout/NameandTitleOrganizationalChart"/>
    <dgm:cxn modelId="{5FE9AB8A-E26B-534B-9A85-52985CD9AFF5}" type="presParOf" srcId="{3603CB8C-3ABE-441C-9EC7-DB7DD3348F2C}" destId="{3D4C856A-1EFD-4E0E-92F4-24D6769ECE47}" srcOrd="0" destOrd="0" presId="urn:microsoft.com/office/officeart/2008/layout/NameandTitleOrganizationalChart"/>
    <dgm:cxn modelId="{D0894DBD-927A-5B4D-AA6C-516855E1DD26}" type="presParOf" srcId="{3603CB8C-3ABE-441C-9EC7-DB7DD3348F2C}" destId="{F9A7C84E-BF6A-4725-B835-5AE899E2A78D}" srcOrd="1" destOrd="0" presId="urn:microsoft.com/office/officeart/2008/layout/NameandTitleOrganizationalChart"/>
    <dgm:cxn modelId="{C76A5A6F-907B-C143-9980-771F313C0203}" type="presParOf" srcId="{F9A7C84E-BF6A-4725-B835-5AE899E2A78D}" destId="{EEB2420B-7CF0-4384-A006-EB408BDCA128}" srcOrd="0" destOrd="0" presId="urn:microsoft.com/office/officeart/2008/layout/NameandTitleOrganizationalChart"/>
    <dgm:cxn modelId="{0C80724B-E6E0-DC42-A34D-C6CF4D51433F}" type="presParOf" srcId="{EEB2420B-7CF0-4384-A006-EB408BDCA128}" destId="{7E86AAD1-4520-483D-BF61-B0D8D765FA55}" srcOrd="0" destOrd="0" presId="urn:microsoft.com/office/officeart/2008/layout/NameandTitleOrganizationalChart"/>
    <dgm:cxn modelId="{5DB2EDEE-852F-524F-BECD-5A9D6C7290DD}" type="presParOf" srcId="{EEB2420B-7CF0-4384-A006-EB408BDCA128}" destId="{91813966-9675-4C8F-A0AD-F13F95240F2D}" srcOrd="1" destOrd="0" presId="urn:microsoft.com/office/officeart/2008/layout/NameandTitleOrganizationalChart"/>
    <dgm:cxn modelId="{1FB57070-7E28-A440-9B8A-A9D36FDB493C}" type="presParOf" srcId="{EEB2420B-7CF0-4384-A006-EB408BDCA128}" destId="{6599601C-3ACC-448B-9793-FB0B41D28B2E}" srcOrd="2" destOrd="0" presId="urn:microsoft.com/office/officeart/2008/layout/NameandTitleOrganizationalChart"/>
    <dgm:cxn modelId="{B52FA2DD-0D76-4042-8644-4CC5A32A9213}" type="presParOf" srcId="{F9A7C84E-BF6A-4725-B835-5AE899E2A78D}" destId="{B8A56A24-3BD2-49B3-9C4F-779884A97E25}" srcOrd="1" destOrd="0" presId="urn:microsoft.com/office/officeart/2008/layout/NameandTitleOrganizationalChart"/>
    <dgm:cxn modelId="{4E763C56-D138-7F4B-8EC0-2CEF7FFC9717}" type="presParOf" srcId="{F9A7C84E-BF6A-4725-B835-5AE899E2A78D}" destId="{C6A722D4-E84A-47A4-8451-3839E254471D}" srcOrd="2" destOrd="0" presId="urn:microsoft.com/office/officeart/2008/layout/NameandTitleOrganizationalChart"/>
    <dgm:cxn modelId="{B6000CFB-E3F8-FB48-B0B4-DBA14368FEA4}" type="presParOf" srcId="{3603CB8C-3ABE-441C-9EC7-DB7DD3348F2C}" destId="{DFA5FAC1-A61F-4FE2-B17D-7861AF2C262F}" srcOrd="2" destOrd="0" presId="urn:microsoft.com/office/officeart/2008/layout/NameandTitleOrganizationalChart"/>
    <dgm:cxn modelId="{DF6BC42E-ED38-5349-A91A-05C209740378}" type="presParOf" srcId="{3603CB8C-3ABE-441C-9EC7-DB7DD3348F2C}" destId="{1689B3C2-49C1-46CE-90DB-8A75529A900A}" srcOrd="3" destOrd="0" presId="urn:microsoft.com/office/officeart/2008/layout/NameandTitleOrganizationalChart"/>
    <dgm:cxn modelId="{84757768-F64A-174A-929B-12094BE8337F}" type="presParOf" srcId="{1689B3C2-49C1-46CE-90DB-8A75529A900A}" destId="{66F2BB03-490B-4595-9168-573846CA0776}" srcOrd="0" destOrd="0" presId="urn:microsoft.com/office/officeart/2008/layout/NameandTitleOrganizationalChart"/>
    <dgm:cxn modelId="{C014AE0B-58E0-F34A-929A-F9D84604B060}" type="presParOf" srcId="{66F2BB03-490B-4595-9168-573846CA0776}" destId="{06F69A8C-2ABE-4191-9E0C-001F2DE11A47}" srcOrd="0" destOrd="0" presId="urn:microsoft.com/office/officeart/2008/layout/NameandTitleOrganizationalChart"/>
    <dgm:cxn modelId="{CAD9BA0E-2B51-0843-B9EB-964042F96103}" type="presParOf" srcId="{66F2BB03-490B-4595-9168-573846CA0776}" destId="{1A234833-EA8C-4596-BB4F-27F16BEDC6FB}" srcOrd="1" destOrd="0" presId="urn:microsoft.com/office/officeart/2008/layout/NameandTitleOrganizationalChart"/>
    <dgm:cxn modelId="{099B4D02-6239-AF4A-A117-07C8BDBCE408}" type="presParOf" srcId="{66F2BB03-490B-4595-9168-573846CA0776}" destId="{D9103D6D-EBCB-4559-A593-DDC8F0BE1D87}" srcOrd="2" destOrd="0" presId="urn:microsoft.com/office/officeart/2008/layout/NameandTitleOrganizationalChart"/>
    <dgm:cxn modelId="{0D07C831-300C-F941-A46B-89FBDE7BF6B3}" type="presParOf" srcId="{1689B3C2-49C1-46CE-90DB-8A75529A900A}" destId="{7EAFFF74-12F7-44B2-94F3-CF68EAA23009}" srcOrd="1" destOrd="0" presId="urn:microsoft.com/office/officeart/2008/layout/NameandTitleOrganizationalChart"/>
    <dgm:cxn modelId="{A806ABF0-0936-B444-8A3A-FB7D9389906F}" type="presParOf" srcId="{1689B3C2-49C1-46CE-90DB-8A75529A900A}" destId="{AF5B257D-DE0B-4946-BDAC-9C6E3BEBF421}" srcOrd="2" destOrd="0" presId="urn:microsoft.com/office/officeart/2008/layout/NameandTitleOrganizationalChart"/>
    <dgm:cxn modelId="{D1CAF1F5-DE9A-A649-8A46-EE9EDEB59320}" type="presParOf" srcId="{3603CB8C-3ABE-441C-9EC7-DB7DD3348F2C}" destId="{55BE1A53-7AFC-421C-AD96-C8123A82680E}" srcOrd="4" destOrd="0" presId="urn:microsoft.com/office/officeart/2008/layout/NameandTitleOrganizationalChart"/>
    <dgm:cxn modelId="{8AF11304-099A-2745-9F31-A5D8709A58BA}" type="presParOf" srcId="{3603CB8C-3ABE-441C-9EC7-DB7DD3348F2C}" destId="{D3BD26DB-6672-40FC-93D9-8B8E550F7C7A}" srcOrd="5" destOrd="0" presId="urn:microsoft.com/office/officeart/2008/layout/NameandTitleOrganizationalChart"/>
    <dgm:cxn modelId="{4A7819C1-2084-5C42-B2CB-42206FD5A8E8}" type="presParOf" srcId="{D3BD26DB-6672-40FC-93D9-8B8E550F7C7A}" destId="{B55EC255-5D16-4E92-83B9-3E58863CA5F0}" srcOrd="0" destOrd="0" presId="urn:microsoft.com/office/officeart/2008/layout/NameandTitleOrganizationalChart"/>
    <dgm:cxn modelId="{773854DC-AFD5-AD41-A503-80BBA5FF24C7}" type="presParOf" srcId="{B55EC255-5D16-4E92-83B9-3E58863CA5F0}" destId="{DCC47FA2-5A4C-41A9-BB47-BAD4FC52B6B3}" srcOrd="0" destOrd="0" presId="urn:microsoft.com/office/officeart/2008/layout/NameandTitleOrganizationalChart"/>
    <dgm:cxn modelId="{4CC625C6-3D30-3E4B-A2F0-D8952B875A20}" type="presParOf" srcId="{B55EC255-5D16-4E92-83B9-3E58863CA5F0}" destId="{CD547071-06C4-43B4-B059-932BB6097826}" srcOrd="1" destOrd="0" presId="urn:microsoft.com/office/officeart/2008/layout/NameandTitleOrganizationalChart"/>
    <dgm:cxn modelId="{5ECA86FA-676A-4640-9BD9-86C51DB6576C}" type="presParOf" srcId="{B55EC255-5D16-4E92-83B9-3E58863CA5F0}" destId="{A9978A61-3D6C-4E94-B907-01C44C36A5F2}" srcOrd="2" destOrd="0" presId="urn:microsoft.com/office/officeart/2008/layout/NameandTitleOrganizationalChart"/>
    <dgm:cxn modelId="{BCC768A2-6082-A144-BD26-B81BCCDDA188}" type="presParOf" srcId="{D3BD26DB-6672-40FC-93D9-8B8E550F7C7A}" destId="{1F7CD031-D61B-4854-96CE-C542AB447911}" srcOrd="1" destOrd="0" presId="urn:microsoft.com/office/officeart/2008/layout/NameandTitleOrganizationalChart"/>
    <dgm:cxn modelId="{A85D95C5-1E4A-2443-B733-C7B023250E06}" type="presParOf" srcId="{D3BD26DB-6672-40FC-93D9-8B8E550F7C7A}" destId="{7DC0B6E8-3979-46AB-A72C-9483103A84F8}" srcOrd="2" destOrd="0" presId="urn:microsoft.com/office/officeart/2008/layout/NameandTitleOrganizationalChart"/>
    <dgm:cxn modelId="{D22ADBC5-EE36-FB4A-AC5A-9993420C8F3E}" type="presParOf" srcId="{3603CB8C-3ABE-441C-9EC7-DB7DD3348F2C}" destId="{A63D0614-9BBE-4955-90E0-CEF311B143E7}" srcOrd="6" destOrd="0" presId="urn:microsoft.com/office/officeart/2008/layout/NameandTitleOrganizationalChart"/>
    <dgm:cxn modelId="{FC4ED177-C0B0-4445-BB2E-579C735B3467}" type="presParOf" srcId="{3603CB8C-3ABE-441C-9EC7-DB7DD3348F2C}" destId="{56D41B44-A1F8-4936-8366-3EFD69DBA0AC}" srcOrd="7" destOrd="0" presId="urn:microsoft.com/office/officeart/2008/layout/NameandTitleOrganizationalChart"/>
    <dgm:cxn modelId="{336D4036-B78A-9A48-8778-A18A79BA415B}" type="presParOf" srcId="{56D41B44-A1F8-4936-8366-3EFD69DBA0AC}" destId="{A5470AF7-E2D1-46F3-990E-177AA0F05575}" srcOrd="0" destOrd="0" presId="urn:microsoft.com/office/officeart/2008/layout/NameandTitleOrganizationalChart"/>
    <dgm:cxn modelId="{07103BEE-83CC-364F-8758-67E037537C9A}" type="presParOf" srcId="{A5470AF7-E2D1-46F3-990E-177AA0F05575}" destId="{956897AD-7951-48F4-9BDB-2087511F9064}" srcOrd="0" destOrd="0" presId="urn:microsoft.com/office/officeart/2008/layout/NameandTitleOrganizationalChart"/>
    <dgm:cxn modelId="{7D3D96A4-FE15-4F48-B436-8677E221973F}" type="presParOf" srcId="{A5470AF7-E2D1-46F3-990E-177AA0F05575}" destId="{849894DE-A41D-4808-AF7F-35E0A0903308}" srcOrd="1" destOrd="0" presId="urn:microsoft.com/office/officeart/2008/layout/NameandTitleOrganizationalChart"/>
    <dgm:cxn modelId="{2848549C-E1B5-5C4D-9B57-C48059CA4950}" type="presParOf" srcId="{A5470AF7-E2D1-46F3-990E-177AA0F05575}" destId="{5DAB9D51-5FBD-4E01-B380-454F56F39F13}" srcOrd="2" destOrd="0" presId="urn:microsoft.com/office/officeart/2008/layout/NameandTitleOrganizationalChart"/>
    <dgm:cxn modelId="{F4685811-5B3B-8E4B-8875-A5A0FD5A08D2}" type="presParOf" srcId="{56D41B44-A1F8-4936-8366-3EFD69DBA0AC}" destId="{9FAC160B-5A98-4B18-85BB-114A09605F0D}" srcOrd="1" destOrd="0" presId="urn:microsoft.com/office/officeart/2008/layout/NameandTitleOrganizationalChart"/>
    <dgm:cxn modelId="{ED2864A0-0CC3-AE43-88E7-B9AF58BDFFBF}" type="presParOf" srcId="{56D41B44-A1F8-4936-8366-3EFD69DBA0AC}" destId="{336A9A23-B0D5-451C-94DB-4CB1341C9DD8}" srcOrd="2" destOrd="0" presId="urn:microsoft.com/office/officeart/2008/layout/NameandTitleOrganizationalChart"/>
    <dgm:cxn modelId="{0363E777-AC9D-D44F-B773-11CEF3F64B9E}" type="presParOf" srcId="{02A6875E-4F67-4F58-AD73-41856B3FB2F0}" destId="{C21C00E4-A72A-4A49-81E2-73D25D9B109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3A6F7-7FDD-4F45-ABDC-B661CFDE5DE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A9C2D-0389-484F-8EAB-2C5912341D8C}">
      <dgm:prSet phldrT="[Text]"/>
      <dgm:spPr/>
      <dgm:t>
        <a:bodyPr/>
        <a:lstStyle/>
        <a:p>
          <a:r>
            <a:rPr lang="en-US" dirty="0"/>
            <a:t>NOS Stimulants &amp; Inhibitors</a:t>
          </a:r>
        </a:p>
      </dgm:t>
    </dgm:pt>
    <dgm:pt modelId="{E20AAEA6-84D3-4603-B52D-547BC004CCA3}" type="parTrans" cxnId="{3769771B-C2F7-4B39-8A53-0C12640F05C7}">
      <dgm:prSet/>
      <dgm:spPr/>
      <dgm:t>
        <a:bodyPr/>
        <a:lstStyle/>
        <a:p>
          <a:endParaRPr lang="en-US"/>
        </a:p>
      </dgm:t>
    </dgm:pt>
    <dgm:pt modelId="{6D21CF8D-CD97-4E70-BE33-1C6F1F739068}" type="sibTrans" cxnId="{3769771B-C2F7-4B39-8A53-0C12640F05C7}">
      <dgm:prSet/>
      <dgm:spPr/>
      <dgm:t>
        <a:bodyPr/>
        <a:lstStyle/>
        <a:p>
          <a:endParaRPr lang="en-US"/>
        </a:p>
      </dgm:t>
    </dgm:pt>
    <dgm:pt modelId="{415EC4E2-C2C5-4B6A-97DE-41AA950019BB}">
      <dgm:prSet phldrT="[Text]"/>
      <dgm:spPr/>
      <dgm:t>
        <a:bodyPr/>
        <a:lstStyle/>
        <a:p>
          <a:r>
            <a:rPr lang="en-US" dirty="0"/>
            <a:t>Activators</a:t>
          </a:r>
        </a:p>
      </dgm:t>
    </dgm:pt>
    <dgm:pt modelId="{ECB839CA-732F-4A5F-8418-5EB95C1B717F}" type="parTrans" cxnId="{1B8CAC96-A0C0-41E1-A173-843740CBA824}">
      <dgm:prSet/>
      <dgm:spPr/>
      <dgm:t>
        <a:bodyPr/>
        <a:lstStyle/>
        <a:p>
          <a:endParaRPr lang="en-US"/>
        </a:p>
      </dgm:t>
    </dgm:pt>
    <dgm:pt modelId="{0BC82B87-2FE0-49EE-9F09-7F60F587CBA2}" type="sibTrans" cxnId="{1B8CAC96-A0C0-41E1-A173-843740CBA824}">
      <dgm:prSet/>
      <dgm:spPr/>
      <dgm:t>
        <a:bodyPr/>
        <a:lstStyle/>
        <a:p>
          <a:endParaRPr lang="en-US"/>
        </a:p>
      </dgm:t>
    </dgm:pt>
    <dgm:pt modelId="{170DAE18-9492-4F18-9231-31BC28C4823A}">
      <dgm:prSet phldrT="[Text]"/>
      <dgm:spPr/>
      <dgm:t>
        <a:bodyPr/>
        <a:lstStyle/>
        <a:p>
          <a:r>
            <a:rPr lang="en-US" dirty="0"/>
            <a:t>Acetylcholine</a:t>
          </a:r>
        </a:p>
      </dgm:t>
    </dgm:pt>
    <dgm:pt modelId="{6B0CF29A-ACA7-4193-B96B-7EF2ECABE38C}" type="parTrans" cxnId="{F033580B-0C59-4033-9F9D-6996CF33274F}">
      <dgm:prSet/>
      <dgm:spPr/>
      <dgm:t>
        <a:bodyPr/>
        <a:lstStyle/>
        <a:p>
          <a:endParaRPr lang="en-US"/>
        </a:p>
      </dgm:t>
    </dgm:pt>
    <dgm:pt modelId="{5F371EE9-4E47-485D-8EF6-159731DDA1AA}" type="sibTrans" cxnId="{F033580B-0C59-4033-9F9D-6996CF33274F}">
      <dgm:prSet/>
      <dgm:spPr/>
      <dgm:t>
        <a:bodyPr/>
        <a:lstStyle/>
        <a:p>
          <a:endParaRPr lang="en-US"/>
        </a:p>
      </dgm:t>
    </dgm:pt>
    <dgm:pt modelId="{8A8AB72E-7E98-49C1-9F7F-7274D6AE6557}">
      <dgm:prSet phldrT="[Text]"/>
      <dgm:spPr/>
      <dgm:t>
        <a:bodyPr/>
        <a:lstStyle/>
        <a:p>
          <a:r>
            <a:rPr lang="en-US" dirty="0"/>
            <a:t>Serotonin</a:t>
          </a:r>
        </a:p>
        <a:p>
          <a:r>
            <a:rPr lang="en-US" dirty="0"/>
            <a:t>(5-HT)</a:t>
          </a:r>
        </a:p>
      </dgm:t>
    </dgm:pt>
    <dgm:pt modelId="{86250260-C8A4-4E71-B712-B75E3DB58332}" type="parTrans" cxnId="{0E38A245-02F6-4821-A1FF-C312204B18AA}">
      <dgm:prSet/>
      <dgm:spPr/>
      <dgm:t>
        <a:bodyPr/>
        <a:lstStyle/>
        <a:p>
          <a:endParaRPr lang="en-US"/>
        </a:p>
      </dgm:t>
    </dgm:pt>
    <dgm:pt modelId="{07ABFD20-0D49-48C1-B2B1-6B09518BCBFD}" type="sibTrans" cxnId="{0E38A245-02F6-4821-A1FF-C312204B18AA}">
      <dgm:prSet/>
      <dgm:spPr/>
      <dgm:t>
        <a:bodyPr/>
        <a:lstStyle/>
        <a:p>
          <a:endParaRPr lang="en-US"/>
        </a:p>
      </dgm:t>
    </dgm:pt>
    <dgm:pt modelId="{98E0F43C-6488-4269-BC83-4C72DBFDD932}">
      <dgm:prSet phldrT="[Text]"/>
      <dgm:spPr/>
      <dgm:t>
        <a:bodyPr/>
        <a:lstStyle/>
        <a:p>
          <a:r>
            <a:rPr lang="en-US" dirty="0"/>
            <a:t>Inhibitor</a:t>
          </a:r>
        </a:p>
      </dgm:t>
    </dgm:pt>
    <dgm:pt modelId="{E21C16E6-43DC-44DF-8E42-7FB061F8866D}" type="parTrans" cxnId="{DB33108B-A263-4E37-B500-23C90A464106}">
      <dgm:prSet/>
      <dgm:spPr/>
      <dgm:t>
        <a:bodyPr/>
        <a:lstStyle/>
        <a:p>
          <a:endParaRPr lang="en-US"/>
        </a:p>
      </dgm:t>
    </dgm:pt>
    <dgm:pt modelId="{F542BE45-5710-481F-9D77-B3A281C048E0}" type="sibTrans" cxnId="{DB33108B-A263-4E37-B500-23C90A464106}">
      <dgm:prSet/>
      <dgm:spPr/>
      <dgm:t>
        <a:bodyPr/>
        <a:lstStyle/>
        <a:p>
          <a:endParaRPr lang="en-US"/>
        </a:p>
      </dgm:t>
    </dgm:pt>
    <dgm:pt modelId="{3F7AE202-DF33-4BE3-A8E4-97DB74B84238}">
      <dgm:prSet phldrT="[Text]"/>
      <dgm:spPr/>
      <dgm:t>
        <a:bodyPr/>
        <a:lstStyle/>
        <a:p>
          <a:r>
            <a:rPr lang="en-US" dirty="0"/>
            <a:t>Hemoglobin</a:t>
          </a:r>
        </a:p>
      </dgm:t>
    </dgm:pt>
    <dgm:pt modelId="{0F861E31-ACB1-4BF0-B150-F6CDB038DA6B}" type="parTrans" cxnId="{042A0BFF-6945-4DCC-B610-17B27FA2B9EA}">
      <dgm:prSet/>
      <dgm:spPr/>
      <dgm:t>
        <a:bodyPr/>
        <a:lstStyle/>
        <a:p>
          <a:endParaRPr lang="en-US"/>
        </a:p>
      </dgm:t>
    </dgm:pt>
    <dgm:pt modelId="{7D0CCC3C-97F3-45E9-9B68-A20D803FDEFA}" type="sibTrans" cxnId="{042A0BFF-6945-4DCC-B610-17B27FA2B9EA}">
      <dgm:prSet/>
      <dgm:spPr/>
      <dgm:t>
        <a:bodyPr/>
        <a:lstStyle/>
        <a:p>
          <a:endParaRPr lang="en-US"/>
        </a:p>
      </dgm:t>
    </dgm:pt>
    <dgm:pt modelId="{E0AD9F8A-34D8-4789-BD83-9CEF63904AC3}">
      <dgm:prSet/>
      <dgm:spPr/>
      <dgm:t>
        <a:bodyPr/>
        <a:lstStyle/>
        <a:p>
          <a:r>
            <a:rPr lang="en-US" dirty="0"/>
            <a:t>Bradykinin</a:t>
          </a:r>
        </a:p>
      </dgm:t>
    </dgm:pt>
    <dgm:pt modelId="{61D94513-E03B-4D67-B9A8-B8535DC6801F}" type="parTrans" cxnId="{98B028B3-9608-46B5-8011-B757A026CED5}">
      <dgm:prSet/>
      <dgm:spPr/>
      <dgm:t>
        <a:bodyPr/>
        <a:lstStyle/>
        <a:p>
          <a:endParaRPr lang="en-US"/>
        </a:p>
      </dgm:t>
    </dgm:pt>
    <dgm:pt modelId="{2197952E-6380-40C6-8BD3-60B64DD06D5E}" type="sibTrans" cxnId="{98B028B3-9608-46B5-8011-B757A026CED5}">
      <dgm:prSet/>
      <dgm:spPr/>
      <dgm:t>
        <a:bodyPr/>
        <a:lstStyle/>
        <a:p>
          <a:endParaRPr lang="en-US"/>
        </a:p>
      </dgm:t>
    </dgm:pt>
    <dgm:pt modelId="{5F6610C1-784B-4D4E-96AC-E51407E8A520}">
      <dgm:prSet/>
      <dgm:spPr/>
      <dgm:t>
        <a:bodyPr/>
        <a:lstStyle/>
        <a:p>
          <a:r>
            <a:rPr lang="en-US" dirty="0"/>
            <a:t>Histamin</a:t>
          </a:r>
        </a:p>
      </dgm:t>
    </dgm:pt>
    <dgm:pt modelId="{E694031A-F387-4941-85D2-4A39409D0C08}" type="parTrans" cxnId="{A7CA8C43-3B14-4F42-8516-F5E75D01E81C}">
      <dgm:prSet/>
      <dgm:spPr/>
      <dgm:t>
        <a:bodyPr/>
        <a:lstStyle/>
        <a:p>
          <a:endParaRPr lang="en-US"/>
        </a:p>
      </dgm:t>
    </dgm:pt>
    <dgm:pt modelId="{1647EFE6-A7DA-4629-808B-8303023ADF67}" type="sibTrans" cxnId="{A7CA8C43-3B14-4F42-8516-F5E75D01E81C}">
      <dgm:prSet/>
      <dgm:spPr/>
      <dgm:t>
        <a:bodyPr/>
        <a:lstStyle/>
        <a:p>
          <a:endParaRPr lang="en-US"/>
        </a:p>
      </dgm:t>
    </dgm:pt>
    <dgm:pt modelId="{FFCAEAE2-63A7-4816-B7D1-EE84EDA8D40F}" type="pres">
      <dgm:prSet presAssocID="{1273A6F7-7FDD-4F45-ABDC-B661CFDE5D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315AE-0C0B-4F17-B6FD-A95EDDFB9EB4}" type="pres">
      <dgm:prSet presAssocID="{18FA9C2D-0389-484F-8EAB-2C5912341D8C}" presName="root1" presStyleCnt="0"/>
      <dgm:spPr/>
    </dgm:pt>
    <dgm:pt modelId="{1BEACDB5-6CFE-4627-A957-1BBDA9D29C59}" type="pres">
      <dgm:prSet presAssocID="{18FA9C2D-0389-484F-8EAB-2C5912341D8C}" presName="LevelOneTextNode" presStyleLbl="node0" presStyleIdx="0" presStyleCnt="1" custLinFactNeighborY="-43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A1EAA-14E7-4998-AA61-2B09DAED7A83}" type="pres">
      <dgm:prSet presAssocID="{18FA9C2D-0389-484F-8EAB-2C5912341D8C}" presName="level2hierChild" presStyleCnt="0"/>
      <dgm:spPr/>
    </dgm:pt>
    <dgm:pt modelId="{CCF041C0-A79E-4E4A-8CAB-8F534F337996}" type="pres">
      <dgm:prSet presAssocID="{ECB839CA-732F-4A5F-8418-5EB95C1B717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B15C5EE-9F53-466D-8A11-F479939760D7}" type="pres">
      <dgm:prSet presAssocID="{ECB839CA-732F-4A5F-8418-5EB95C1B717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15C40EE-C753-468E-8AC9-6FF876ED258C}" type="pres">
      <dgm:prSet presAssocID="{415EC4E2-C2C5-4B6A-97DE-41AA950019BB}" presName="root2" presStyleCnt="0"/>
      <dgm:spPr/>
    </dgm:pt>
    <dgm:pt modelId="{C9F9C3D6-7165-4C76-8B79-CCC807710872}" type="pres">
      <dgm:prSet presAssocID="{415EC4E2-C2C5-4B6A-97DE-41AA950019BB}" presName="LevelTwoTextNode" presStyleLbl="node2" presStyleIdx="0" presStyleCnt="2" custLinFactNeighborX="-18117" custLinFactNeighborY="-10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47731-153A-4F48-B358-9ADEE05AF299}" type="pres">
      <dgm:prSet presAssocID="{415EC4E2-C2C5-4B6A-97DE-41AA950019BB}" presName="level3hierChild" presStyleCnt="0"/>
      <dgm:spPr/>
    </dgm:pt>
    <dgm:pt modelId="{C7AF0855-ECE2-487B-9F72-4A571126C261}" type="pres">
      <dgm:prSet presAssocID="{E694031A-F387-4941-85D2-4A39409D0C08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58555760-D23F-470B-8344-12E4A9D764D9}" type="pres">
      <dgm:prSet presAssocID="{E694031A-F387-4941-85D2-4A39409D0C08}" presName="connTx" presStyleLbl="parChTrans1D3" presStyleIdx="0" presStyleCnt="5"/>
      <dgm:spPr/>
      <dgm:t>
        <a:bodyPr/>
        <a:lstStyle/>
        <a:p>
          <a:endParaRPr lang="en-US"/>
        </a:p>
      </dgm:t>
    </dgm:pt>
    <dgm:pt modelId="{551956BA-0A6B-4C35-A59D-0A12C640EBCB}" type="pres">
      <dgm:prSet presAssocID="{5F6610C1-784B-4D4E-96AC-E51407E8A520}" presName="root2" presStyleCnt="0"/>
      <dgm:spPr/>
    </dgm:pt>
    <dgm:pt modelId="{E555171C-DD46-4FCB-B727-6443CBE77139}" type="pres">
      <dgm:prSet presAssocID="{5F6610C1-784B-4D4E-96AC-E51407E8A52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25951F-068B-4171-928F-BAE8B9D634C5}" type="pres">
      <dgm:prSet presAssocID="{5F6610C1-784B-4D4E-96AC-E51407E8A520}" presName="level3hierChild" presStyleCnt="0"/>
      <dgm:spPr/>
    </dgm:pt>
    <dgm:pt modelId="{C8527E64-5BE5-4884-B3BF-4DD86408F578}" type="pres">
      <dgm:prSet presAssocID="{61D94513-E03B-4D67-B9A8-B8535DC6801F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2FF1B462-AD7E-4320-908F-7A4A2A92B8F3}" type="pres">
      <dgm:prSet presAssocID="{61D94513-E03B-4D67-B9A8-B8535DC6801F}" presName="connTx" presStyleLbl="parChTrans1D3" presStyleIdx="1" presStyleCnt="5"/>
      <dgm:spPr/>
      <dgm:t>
        <a:bodyPr/>
        <a:lstStyle/>
        <a:p>
          <a:endParaRPr lang="en-US"/>
        </a:p>
      </dgm:t>
    </dgm:pt>
    <dgm:pt modelId="{498B5551-A835-4277-A971-B2BB29F1D8D9}" type="pres">
      <dgm:prSet presAssocID="{E0AD9F8A-34D8-4789-BD83-9CEF63904AC3}" presName="root2" presStyleCnt="0"/>
      <dgm:spPr/>
    </dgm:pt>
    <dgm:pt modelId="{A7F1F07A-4EEB-45B4-B51D-CC6EA3327D70}" type="pres">
      <dgm:prSet presAssocID="{E0AD9F8A-34D8-4789-BD83-9CEF63904AC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03A4F-C133-4545-A952-CD98AFE05AC3}" type="pres">
      <dgm:prSet presAssocID="{E0AD9F8A-34D8-4789-BD83-9CEF63904AC3}" presName="level3hierChild" presStyleCnt="0"/>
      <dgm:spPr/>
    </dgm:pt>
    <dgm:pt modelId="{BC033F6F-C6E3-4654-9487-FBFAF11B34D1}" type="pres">
      <dgm:prSet presAssocID="{6B0CF29A-ACA7-4193-B96B-7EF2ECABE38C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CC32337-9B34-4F77-966C-4D0C6E65C1E3}" type="pres">
      <dgm:prSet presAssocID="{6B0CF29A-ACA7-4193-B96B-7EF2ECABE38C}" presName="connTx" presStyleLbl="parChTrans1D3" presStyleIdx="2" presStyleCnt="5"/>
      <dgm:spPr/>
      <dgm:t>
        <a:bodyPr/>
        <a:lstStyle/>
        <a:p>
          <a:endParaRPr lang="en-US"/>
        </a:p>
      </dgm:t>
    </dgm:pt>
    <dgm:pt modelId="{838BF10E-264D-477B-8C4A-39C43981AF42}" type="pres">
      <dgm:prSet presAssocID="{170DAE18-9492-4F18-9231-31BC28C4823A}" presName="root2" presStyleCnt="0"/>
      <dgm:spPr/>
    </dgm:pt>
    <dgm:pt modelId="{F9930AB0-1FF6-4895-B072-93850F87DEE6}" type="pres">
      <dgm:prSet presAssocID="{170DAE18-9492-4F18-9231-31BC28C4823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B8D1D8-6399-476D-8209-1D4A192B2AF7}" type="pres">
      <dgm:prSet presAssocID="{170DAE18-9492-4F18-9231-31BC28C4823A}" presName="level3hierChild" presStyleCnt="0"/>
      <dgm:spPr/>
    </dgm:pt>
    <dgm:pt modelId="{4101E6EA-EEB8-4DE3-A572-EA561D543B5C}" type="pres">
      <dgm:prSet presAssocID="{86250260-C8A4-4E71-B712-B75E3DB58332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5B70A39-04B8-4A4E-B2E8-3C2BFDD97A4B}" type="pres">
      <dgm:prSet presAssocID="{86250260-C8A4-4E71-B712-B75E3DB58332}" presName="connTx" presStyleLbl="parChTrans1D3" presStyleIdx="3" presStyleCnt="5"/>
      <dgm:spPr/>
      <dgm:t>
        <a:bodyPr/>
        <a:lstStyle/>
        <a:p>
          <a:endParaRPr lang="en-US"/>
        </a:p>
      </dgm:t>
    </dgm:pt>
    <dgm:pt modelId="{B862AB73-2451-40BA-BB68-EAA20F11F43F}" type="pres">
      <dgm:prSet presAssocID="{8A8AB72E-7E98-49C1-9F7F-7274D6AE6557}" presName="root2" presStyleCnt="0"/>
      <dgm:spPr/>
    </dgm:pt>
    <dgm:pt modelId="{83D5E514-3725-4BA4-BDF1-A6C27CE61998}" type="pres">
      <dgm:prSet presAssocID="{8A8AB72E-7E98-49C1-9F7F-7274D6AE6557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1693C-991F-499B-A018-2C3C5873D11E}" type="pres">
      <dgm:prSet presAssocID="{8A8AB72E-7E98-49C1-9F7F-7274D6AE6557}" presName="level3hierChild" presStyleCnt="0"/>
      <dgm:spPr/>
    </dgm:pt>
    <dgm:pt modelId="{6CF204CD-65B0-46B4-9858-F0BEBC1A90E9}" type="pres">
      <dgm:prSet presAssocID="{E21C16E6-43DC-44DF-8E42-7FB061F8866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11A0CCA-0C01-4069-89AF-2AFECEE6BEBF}" type="pres">
      <dgm:prSet presAssocID="{E21C16E6-43DC-44DF-8E42-7FB061F8866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F53045A-B182-4435-9369-F523C642C8FA}" type="pres">
      <dgm:prSet presAssocID="{98E0F43C-6488-4269-BC83-4C72DBFDD932}" presName="root2" presStyleCnt="0"/>
      <dgm:spPr/>
    </dgm:pt>
    <dgm:pt modelId="{B83553EA-6AE2-4326-962B-1AA13DCC6AF5}" type="pres">
      <dgm:prSet presAssocID="{98E0F43C-6488-4269-BC83-4C72DBFDD932}" presName="LevelTwoTextNode" presStyleLbl="node2" presStyleIdx="1" presStyleCnt="2" custLinFactNeighborX="-19067" custLinFactNeighborY="-84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78F7F1-F574-4E7C-A78B-575AA9A12E54}" type="pres">
      <dgm:prSet presAssocID="{98E0F43C-6488-4269-BC83-4C72DBFDD932}" presName="level3hierChild" presStyleCnt="0"/>
      <dgm:spPr/>
    </dgm:pt>
    <dgm:pt modelId="{3035B343-615C-4BB8-A171-7AEFE64E8270}" type="pres">
      <dgm:prSet presAssocID="{0F861E31-ACB1-4BF0-B150-F6CDB038DA6B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070D3CCF-5CDD-4A3E-B04E-03F6EB69563D}" type="pres">
      <dgm:prSet presAssocID="{0F861E31-ACB1-4BF0-B150-F6CDB038DA6B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6479F61-B5DF-44A0-B13C-428E6C4D4842}" type="pres">
      <dgm:prSet presAssocID="{3F7AE202-DF33-4BE3-A8E4-97DB74B84238}" presName="root2" presStyleCnt="0"/>
      <dgm:spPr/>
    </dgm:pt>
    <dgm:pt modelId="{C398425C-2812-4B89-9B96-CDFCA5B60D8D}" type="pres">
      <dgm:prSet presAssocID="{3F7AE202-DF33-4BE3-A8E4-97DB74B84238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E56D23-1FFC-49AC-9EBF-3708DFBA065C}" type="pres">
      <dgm:prSet presAssocID="{3F7AE202-DF33-4BE3-A8E4-97DB74B84238}" presName="level3hierChild" presStyleCnt="0"/>
      <dgm:spPr/>
    </dgm:pt>
  </dgm:ptLst>
  <dgm:cxnLst>
    <dgm:cxn modelId="{2A9332E7-21B6-E744-8408-79CFAA16384B}" type="presOf" srcId="{61D94513-E03B-4D67-B9A8-B8535DC6801F}" destId="{C8527E64-5BE5-4884-B3BF-4DD86408F578}" srcOrd="0" destOrd="0" presId="urn:microsoft.com/office/officeart/2005/8/layout/hierarchy2"/>
    <dgm:cxn modelId="{8AAE8949-C0B5-924C-B379-816D568AC29A}" type="presOf" srcId="{E0AD9F8A-34D8-4789-BD83-9CEF63904AC3}" destId="{A7F1F07A-4EEB-45B4-B51D-CC6EA3327D70}" srcOrd="0" destOrd="0" presId="urn:microsoft.com/office/officeart/2005/8/layout/hierarchy2"/>
    <dgm:cxn modelId="{44868A18-6608-4246-9598-1C247C8F12C7}" type="presOf" srcId="{61D94513-E03B-4D67-B9A8-B8535DC6801F}" destId="{2FF1B462-AD7E-4320-908F-7A4A2A92B8F3}" srcOrd="1" destOrd="0" presId="urn:microsoft.com/office/officeart/2005/8/layout/hierarchy2"/>
    <dgm:cxn modelId="{8857A25E-3722-E64C-B802-AF59F1D749D2}" type="presOf" srcId="{E694031A-F387-4941-85D2-4A39409D0C08}" destId="{58555760-D23F-470B-8344-12E4A9D764D9}" srcOrd="1" destOrd="0" presId="urn:microsoft.com/office/officeart/2005/8/layout/hierarchy2"/>
    <dgm:cxn modelId="{35440A48-86B9-6346-BEE9-8F47CE5FF360}" type="presOf" srcId="{415EC4E2-C2C5-4B6A-97DE-41AA950019BB}" destId="{C9F9C3D6-7165-4C76-8B79-CCC807710872}" srcOrd="0" destOrd="0" presId="urn:microsoft.com/office/officeart/2005/8/layout/hierarchy2"/>
    <dgm:cxn modelId="{A4BA2CC5-C468-5743-8D4C-4A50700EDC30}" type="presOf" srcId="{E21C16E6-43DC-44DF-8E42-7FB061F8866D}" destId="{311A0CCA-0C01-4069-89AF-2AFECEE6BEBF}" srcOrd="1" destOrd="0" presId="urn:microsoft.com/office/officeart/2005/8/layout/hierarchy2"/>
    <dgm:cxn modelId="{1B8CAC96-A0C0-41E1-A173-843740CBA824}" srcId="{18FA9C2D-0389-484F-8EAB-2C5912341D8C}" destId="{415EC4E2-C2C5-4B6A-97DE-41AA950019BB}" srcOrd="0" destOrd="0" parTransId="{ECB839CA-732F-4A5F-8418-5EB95C1B717F}" sibTransId="{0BC82B87-2FE0-49EE-9F09-7F60F587CBA2}"/>
    <dgm:cxn modelId="{A8B3273D-B8B9-954C-B5C4-3C676184A972}" type="presOf" srcId="{18FA9C2D-0389-484F-8EAB-2C5912341D8C}" destId="{1BEACDB5-6CFE-4627-A957-1BBDA9D29C59}" srcOrd="0" destOrd="0" presId="urn:microsoft.com/office/officeart/2005/8/layout/hierarchy2"/>
    <dgm:cxn modelId="{042A0BFF-6945-4DCC-B610-17B27FA2B9EA}" srcId="{98E0F43C-6488-4269-BC83-4C72DBFDD932}" destId="{3F7AE202-DF33-4BE3-A8E4-97DB74B84238}" srcOrd="0" destOrd="0" parTransId="{0F861E31-ACB1-4BF0-B150-F6CDB038DA6B}" sibTransId="{7D0CCC3C-97F3-45E9-9B68-A20D803FDEFA}"/>
    <dgm:cxn modelId="{220B8AFA-1CE3-1440-8974-C8588B314B54}" type="presOf" srcId="{ECB839CA-732F-4A5F-8418-5EB95C1B717F}" destId="{CCF041C0-A79E-4E4A-8CAB-8F534F337996}" srcOrd="0" destOrd="0" presId="urn:microsoft.com/office/officeart/2005/8/layout/hierarchy2"/>
    <dgm:cxn modelId="{78646A87-63E0-E64E-9988-1C3BEBF3AC41}" type="presOf" srcId="{3F7AE202-DF33-4BE3-A8E4-97DB74B84238}" destId="{C398425C-2812-4B89-9B96-CDFCA5B60D8D}" srcOrd="0" destOrd="0" presId="urn:microsoft.com/office/officeart/2005/8/layout/hierarchy2"/>
    <dgm:cxn modelId="{98B028B3-9608-46B5-8011-B757A026CED5}" srcId="{415EC4E2-C2C5-4B6A-97DE-41AA950019BB}" destId="{E0AD9F8A-34D8-4789-BD83-9CEF63904AC3}" srcOrd="1" destOrd="0" parTransId="{61D94513-E03B-4D67-B9A8-B8535DC6801F}" sibTransId="{2197952E-6380-40C6-8BD3-60B64DD06D5E}"/>
    <dgm:cxn modelId="{F8DD6323-E4D3-AF45-B81F-5A671F8A55D4}" type="presOf" srcId="{5F6610C1-784B-4D4E-96AC-E51407E8A520}" destId="{E555171C-DD46-4FCB-B727-6443CBE77139}" srcOrd="0" destOrd="0" presId="urn:microsoft.com/office/officeart/2005/8/layout/hierarchy2"/>
    <dgm:cxn modelId="{210A9B0B-12C5-D14F-BDD6-3A8FDF364907}" type="presOf" srcId="{98E0F43C-6488-4269-BC83-4C72DBFDD932}" destId="{B83553EA-6AE2-4326-962B-1AA13DCC6AF5}" srcOrd="0" destOrd="0" presId="urn:microsoft.com/office/officeart/2005/8/layout/hierarchy2"/>
    <dgm:cxn modelId="{8451D97C-0C83-1341-B46E-0F5A58200C24}" type="presOf" srcId="{ECB839CA-732F-4A5F-8418-5EB95C1B717F}" destId="{0B15C5EE-9F53-466D-8A11-F479939760D7}" srcOrd="1" destOrd="0" presId="urn:microsoft.com/office/officeart/2005/8/layout/hierarchy2"/>
    <dgm:cxn modelId="{E860B20A-F252-3C4E-AA85-5211D00FF6BE}" type="presOf" srcId="{86250260-C8A4-4E71-B712-B75E3DB58332}" destId="{25B70A39-04B8-4A4E-B2E8-3C2BFDD97A4B}" srcOrd="1" destOrd="0" presId="urn:microsoft.com/office/officeart/2005/8/layout/hierarchy2"/>
    <dgm:cxn modelId="{6E6E856C-F0D9-FE4E-B248-98C592D7D6E2}" type="presOf" srcId="{86250260-C8A4-4E71-B712-B75E3DB58332}" destId="{4101E6EA-EEB8-4DE3-A572-EA561D543B5C}" srcOrd="0" destOrd="0" presId="urn:microsoft.com/office/officeart/2005/8/layout/hierarchy2"/>
    <dgm:cxn modelId="{81FE9790-7784-C64C-A1C7-A415E2ED0D97}" type="presOf" srcId="{170DAE18-9492-4F18-9231-31BC28C4823A}" destId="{F9930AB0-1FF6-4895-B072-93850F87DEE6}" srcOrd="0" destOrd="0" presId="urn:microsoft.com/office/officeart/2005/8/layout/hierarchy2"/>
    <dgm:cxn modelId="{DEA0745A-C540-C34E-9B5D-EE74B858C913}" type="presOf" srcId="{0F861E31-ACB1-4BF0-B150-F6CDB038DA6B}" destId="{070D3CCF-5CDD-4A3E-B04E-03F6EB69563D}" srcOrd="1" destOrd="0" presId="urn:microsoft.com/office/officeart/2005/8/layout/hierarchy2"/>
    <dgm:cxn modelId="{F033580B-0C59-4033-9F9D-6996CF33274F}" srcId="{415EC4E2-C2C5-4B6A-97DE-41AA950019BB}" destId="{170DAE18-9492-4F18-9231-31BC28C4823A}" srcOrd="2" destOrd="0" parTransId="{6B0CF29A-ACA7-4193-B96B-7EF2ECABE38C}" sibTransId="{5F371EE9-4E47-485D-8EF6-159731DDA1AA}"/>
    <dgm:cxn modelId="{F828CF4A-F2AD-9A4E-8CDD-B2F26CEB8834}" type="presOf" srcId="{6B0CF29A-ACA7-4193-B96B-7EF2ECABE38C}" destId="{7CC32337-9B34-4F77-966C-4D0C6E65C1E3}" srcOrd="1" destOrd="0" presId="urn:microsoft.com/office/officeart/2005/8/layout/hierarchy2"/>
    <dgm:cxn modelId="{A7CA8C43-3B14-4F42-8516-F5E75D01E81C}" srcId="{415EC4E2-C2C5-4B6A-97DE-41AA950019BB}" destId="{5F6610C1-784B-4D4E-96AC-E51407E8A520}" srcOrd="0" destOrd="0" parTransId="{E694031A-F387-4941-85D2-4A39409D0C08}" sibTransId="{1647EFE6-A7DA-4629-808B-8303023ADF67}"/>
    <dgm:cxn modelId="{DB33108B-A263-4E37-B500-23C90A464106}" srcId="{18FA9C2D-0389-484F-8EAB-2C5912341D8C}" destId="{98E0F43C-6488-4269-BC83-4C72DBFDD932}" srcOrd="1" destOrd="0" parTransId="{E21C16E6-43DC-44DF-8E42-7FB061F8866D}" sibTransId="{F542BE45-5710-481F-9D77-B3A281C048E0}"/>
    <dgm:cxn modelId="{1A296648-F9BD-B24A-9C23-79E4B657D23C}" type="presOf" srcId="{0F861E31-ACB1-4BF0-B150-F6CDB038DA6B}" destId="{3035B343-615C-4BB8-A171-7AEFE64E8270}" srcOrd="0" destOrd="0" presId="urn:microsoft.com/office/officeart/2005/8/layout/hierarchy2"/>
    <dgm:cxn modelId="{3769771B-C2F7-4B39-8A53-0C12640F05C7}" srcId="{1273A6F7-7FDD-4F45-ABDC-B661CFDE5DEF}" destId="{18FA9C2D-0389-484F-8EAB-2C5912341D8C}" srcOrd="0" destOrd="0" parTransId="{E20AAEA6-84D3-4603-B52D-547BC004CCA3}" sibTransId="{6D21CF8D-CD97-4E70-BE33-1C6F1F739068}"/>
    <dgm:cxn modelId="{F8A670F4-4858-D44F-B027-A887D936BC5C}" type="presOf" srcId="{1273A6F7-7FDD-4F45-ABDC-B661CFDE5DEF}" destId="{FFCAEAE2-63A7-4816-B7D1-EE84EDA8D40F}" srcOrd="0" destOrd="0" presId="urn:microsoft.com/office/officeart/2005/8/layout/hierarchy2"/>
    <dgm:cxn modelId="{2B5144DF-B114-E445-B219-8F6359FDBAAE}" type="presOf" srcId="{6B0CF29A-ACA7-4193-B96B-7EF2ECABE38C}" destId="{BC033F6F-C6E3-4654-9487-FBFAF11B34D1}" srcOrd="0" destOrd="0" presId="urn:microsoft.com/office/officeart/2005/8/layout/hierarchy2"/>
    <dgm:cxn modelId="{0E38A245-02F6-4821-A1FF-C312204B18AA}" srcId="{415EC4E2-C2C5-4B6A-97DE-41AA950019BB}" destId="{8A8AB72E-7E98-49C1-9F7F-7274D6AE6557}" srcOrd="3" destOrd="0" parTransId="{86250260-C8A4-4E71-B712-B75E3DB58332}" sibTransId="{07ABFD20-0D49-48C1-B2B1-6B09518BCBFD}"/>
    <dgm:cxn modelId="{6FAF780C-23E7-1D4C-BF70-641EB7A2A2A5}" type="presOf" srcId="{E694031A-F387-4941-85D2-4A39409D0C08}" destId="{C7AF0855-ECE2-487B-9F72-4A571126C261}" srcOrd="0" destOrd="0" presId="urn:microsoft.com/office/officeart/2005/8/layout/hierarchy2"/>
    <dgm:cxn modelId="{22F310E2-B740-8C45-96C6-B0CB92725A56}" type="presOf" srcId="{8A8AB72E-7E98-49C1-9F7F-7274D6AE6557}" destId="{83D5E514-3725-4BA4-BDF1-A6C27CE61998}" srcOrd="0" destOrd="0" presId="urn:microsoft.com/office/officeart/2005/8/layout/hierarchy2"/>
    <dgm:cxn modelId="{865D9F57-4270-A54D-B810-55AE2F2EDCA7}" type="presOf" srcId="{E21C16E6-43DC-44DF-8E42-7FB061F8866D}" destId="{6CF204CD-65B0-46B4-9858-F0BEBC1A90E9}" srcOrd="0" destOrd="0" presId="urn:microsoft.com/office/officeart/2005/8/layout/hierarchy2"/>
    <dgm:cxn modelId="{94254921-AD32-CB49-A18E-017C27C62DAB}" type="presParOf" srcId="{FFCAEAE2-63A7-4816-B7D1-EE84EDA8D40F}" destId="{6DF315AE-0C0B-4F17-B6FD-A95EDDFB9EB4}" srcOrd="0" destOrd="0" presId="urn:microsoft.com/office/officeart/2005/8/layout/hierarchy2"/>
    <dgm:cxn modelId="{D2C312E2-6A0F-B94C-891E-E8D7B2EABC51}" type="presParOf" srcId="{6DF315AE-0C0B-4F17-B6FD-A95EDDFB9EB4}" destId="{1BEACDB5-6CFE-4627-A957-1BBDA9D29C59}" srcOrd="0" destOrd="0" presId="urn:microsoft.com/office/officeart/2005/8/layout/hierarchy2"/>
    <dgm:cxn modelId="{A0190FF0-C15D-674C-ADF0-BF446FE291F7}" type="presParOf" srcId="{6DF315AE-0C0B-4F17-B6FD-A95EDDFB9EB4}" destId="{F2DA1EAA-14E7-4998-AA61-2B09DAED7A83}" srcOrd="1" destOrd="0" presId="urn:microsoft.com/office/officeart/2005/8/layout/hierarchy2"/>
    <dgm:cxn modelId="{C6830652-E68C-4544-8140-A2BD64144155}" type="presParOf" srcId="{F2DA1EAA-14E7-4998-AA61-2B09DAED7A83}" destId="{CCF041C0-A79E-4E4A-8CAB-8F534F337996}" srcOrd="0" destOrd="0" presId="urn:microsoft.com/office/officeart/2005/8/layout/hierarchy2"/>
    <dgm:cxn modelId="{7FE35EA4-1CD5-0B4C-94DF-F5424B9CE2FB}" type="presParOf" srcId="{CCF041C0-A79E-4E4A-8CAB-8F534F337996}" destId="{0B15C5EE-9F53-466D-8A11-F479939760D7}" srcOrd="0" destOrd="0" presId="urn:microsoft.com/office/officeart/2005/8/layout/hierarchy2"/>
    <dgm:cxn modelId="{F81796C3-6524-854F-9C96-2E4BAA833F4B}" type="presParOf" srcId="{F2DA1EAA-14E7-4998-AA61-2B09DAED7A83}" destId="{F15C40EE-C753-468E-8AC9-6FF876ED258C}" srcOrd="1" destOrd="0" presId="urn:microsoft.com/office/officeart/2005/8/layout/hierarchy2"/>
    <dgm:cxn modelId="{2666C141-5AE6-E54D-AC67-462F84DBB974}" type="presParOf" srcId="{F15C40EE-C753-468E-8AC9-6FF876ED258C}" destId="{C9F9C3D6-7165-4C76-8B79-CCC807710872}" srcOrd="0" destOrd="0" presId="urn:microsoft.com/office/officeart/2005/8/layout/hierarchy2"/>
    <dgm:cxn modelId="{C9EFA260-99E5-D940-B72C-D40F3AEE3260}" type="presParOf" srcId="{F15C40EE-C753-468E-8AC9-6FF876ED258C}" destId="{4E247731-153A-4F48-B358-9ADEE05AF299}" srcOrd="1" destOrd="0" presId="urn:microsoft.com/office/officeart/2005/8/layout/hierarchy2"/>
    <dgm:cxn modelId="{64317600-DA27-0C48-9F17-26A01E2FD764}" type="presParOf" srcId="{4E247731-153A-4F48-B358-9ADEE05AF299}" destId="{C7AF0855-ECE2-487B-9F72-4A571126C261}" srcOrd="0" destOrd="0" presId="urn:microsoft.com/office/officeart/2005/8/layout/hierarchy2"/>
    <dgm:cxn modelId="{0AF1D1F2-AC15-8341-B2ED-2B345B2DE31A}" type="presParOf" srcId="{C7AF0855-ECE2-487B-9F72-4A571126C261}" destId="{58555760-D23F-470B-8344-12E4A9D764D9}" srcOrd="0" destOrd="0" presId="urn:microsoft.com/office/officeart/2005/8/layout/hierarchy2"/>
    <dgm:cxn modelId="{CE861D9E-3E92-3046-8DF9-63510FEF1260}" type="presParOf" srcId="{4E247731-153A-4F48-B358-9ADEE05AF299}" destId="{551956BA-0A6B-4C35-A59D-0A12C640EBCB}" srcOrd="1" destOrd="0" presId="urn:microsoft.com/office/officeart/2005/8/layout/hierarchy2"/>
    <dgm:cxn modelId="{E2F4DE53-0455-2D40-AFFF-25AF0D443893}" type="presParOf" srcId="{551956BA-0A6B-4C35-A59D-0A12C640EBCB}" destId="{E555171C-DD46-4FCB-B727-6443CBE77139}" srcOrd="0" destOrd="0" presId="urn:microsoft.com/office/officeart/2005/8/layout/hierarchy2"/>
    <dgm:cxn modelId="{44C6DCCF-89AD-C24D-BB40-F55D37AC7943}" type="presParOf" srcId="{551956BA-0A6B-4C35-A59D-0A12C640EBCB}" destId="{0A25951F-068B-4171-928F-BAE8B9D634C5}" srcOrd="1" destOrd="0" presId="urn:microsoft.com/office/officeart/2005/8/layout/hierarchy2"/>
    <dgm:cxn modelId="{7F4C020E-F53A-CD45-BA4D-C53DBE935095}" type="presParOf" srcId="{4E247731-153A-4F48-B358-9ADEE05AF299}" destId="{C8527E64-5BE5-4884-B3BF-4DD86408F578}" srcOrd="2" destOrd="0" presId="urn:microsoft.com/office/officeart/2005/8/layout/hierarchy2"/>
    <dgm:cxn modelId="{980DF6AA-CFF0-3F46-BF3B-339E7BE507DF}" type="presParOf" srcId="{C8527E64-5BE5-4884-B3BF-4DD86408F578}" destId="{2FF1B462-AD7E-4320-908F-7A4A2A92B8F3}" srcOrd="0" destOrd="0" presId="urn:microsoft.com/office/officeart/2005/8/layout/hierarchy2"/>
    <dgm:cxn modelId="{3A69EB50-7E85-E842-A197-5F36ED316C61}" type="presParOf" srcId="{4E247731-153A-4F48-B358-9ADEE05AF299}" destId="{498B5551-A835-4277-A971-B2BB29F1D8D9}" srcOrd="3" destOrd="0" presId="urn:microsoft.com/office/officeart/2005/8/layout/hierarchy2"/>
    <dgm:cxn modelId="{13619E2D-9003-014F-A271-D2021A306B89}" type="presParOf" srcId="{498B5551-A835-4277-A971-B2BB29F1D8D9}" destId="{A7F1F07A-4EEB-45B4-B51D-CC6EA3327D70}" srcOrd="0" destOrd="0" presId="urn:microsoft.com/office/officeart/2005/8/layout/hierarchy2"/>
    <dgm:cxn modelId="{8191ABB3-9B90-2541-9E9E-E76A57DFF3CD}" type="presParOf" srcId="{498B5551-A835-4277-A971-B2BB29F1D8D9}" destId="{EC103A4F-C133-4545-A952-CD98AFE05AC3}" srcOrd="1" destOrd="0" presId="urn:microsoft.com/office/officeart/2005/8/layout/hierarchy2"/>
    <dgm:cxn modelId="{9F793E2D-F203-634C-854D-3828B91F7BB9}" type="presParOf" srcId="{4E247731-153A-4F48-B358-9ADEE05AF299}" destId="{BC033F6F-C6E3-4654-9487-FBFAF11B34D1}" srcOrd="4" destOrd="0" presId="urn:microsoft.com/office/officeart/2005/8/layout/hierarchy2"/>
    <dgm:cxn modelId="{EF2022F6-9BC9-214B-B384-3AAD604B12D1}" type="presParOf" srcId="{BC033F6F-C6E3-4654-9487-FBFAF11B34D1}" destId="{7CC32337-9B34-4F77-966C-4D0C6E65C1E3}" srcOrd="0" destOrd="0" presId="urn:microsoft.com/office/officeart/2005/8/layout/hierarchy2"/>
    <dgm:cxn modelId="{0A8105D2-9CFD-714E-A92F-E72DC2EFA079}" type="presParOf" srcId="{4E247731-153A-4F48-B358-9ADEE05AF299}" destId="{838BF10E-264D-477B-8C4A-39C43981AF42}" srcOrd="5" destOrd="0" presId="urn:microsoft.com/office/officeart/2005/8/layout/hierarchy2"/>
    <dgm:cxn modelId="{C9F8721C-554E-9842-96D8-D6C3F445391A}" type="presParOf" srcId="{838BF10E-264D-477B-8C4A-39C43981AF42}" destId="{F9930AB0-1FF6-4895-B072-93850F87DEE6}" srcOrd="0" destOrd="0" presId="urn:microsoft.com/office/officeart/2005/8/layout/hierarchy2"/>
    <dgm:cxn modelId="{04A7581C-6EFC-8748-9AE6-1D5E80E432B8}" type="presParOf" srcId="{838BF10E-264D-477B-8C4A-39C43981AF42}" destId="{44B8D1D8-6399-476D-8209-1D4A192B2AF7}" srcOrd="1" destOrd="0" presId="urn:microsoft.com/office/officeart/2005/8/layout/hierarchy2"/>
    <dgm:cxn modelId="{795D6FB6-BE76-B04F-8C14-E173F769038F}" type="presParOf" srcId="{4E247731-153A-4F48-B358-9ADEE05AF299}" destId="{4101E6EA-EEB8-4DE3-A572-EA561D543B5C}" srcOrd="6" destOrd="0" presId="urn:microsoft.com/office/officeart/2005/8/layout/hierarchy2"/>
    <dgm:cxn modelId="{4BAE6B1F-F616-7A46-940C-FAF748DFB94F}" type="presParOf" srcId="{4101E6EA-EEB8-4DE3-A572-EA561D543B5C}" destId="{25B70A39-04B8-4A4E-B2E8-3C2BFDD97A4B}" srcOrd="0" destOrd="0" presId="urn:microsoft.com/office/officeart/2005/8/layout/hierarchy2"/>
    <dgm:cxn modelId="{3C865276-8165-674A-9E52-CC6DF1036416}" type="presParOf" srcId="{4E247731-153A-4F48-B358-9ADEE05AF299}" destId="{B862AB73-2451-40BA-BB68-EAA20F11F43F}" srcOrd="7" destOrd="0" presId="urn:microsoft.com/office/officeart/2005/8/layout/hierarchy2"/>
    <dgm:cxn modelId="{8D6C70E6-978C-F742-8780-91D3BB78CF25}" type="presParOf" srcId="{B862AB73-2451-40BA-BB68-EAA20F11F43F}" destId="{83D5E514-3725-4BA4-BDF1-A6C27CE61998}" srcOrd="0" destOrd="0" presId="urn:microsoft.com/office/officeart/2005/8/layout/hierarchy2"/>
    <dgm:cxn modelId="{7A313356-5A3A-2B46-9A10-11A6D7B938ED}" type="presParOf" srcId="{B862AB73-2451-40BA-BB68-EAA20F11F43F}" destId="{41F1693C-991F-499B-A018-2C3C5873D11E}" srcOrd="1" destOrd="0" presId="urn:microsoft.com/office/officeart/2005/8/layout/hierarchy2"/>
    <dgm:cxn modelId="{7CA9D5A7-1B05-8B48-BE8F-D7567D0D9EC9}" type="presParOf" srcId="{F2DA1EAA-14E7-4998-AA61-2B09DAED7A83}" destId="{6CF204CD-65B0-46B4-9858-F0BEBC1A90E9}" srcOrd="2" destOrd="0" presId="urn:microsoft.com/office/officeart/2005/8/layout/hierarchy2"/>
    <dgm:cxn modelId="{BEB6DD59-7562-6D48-A3E0-C4C584CCC734}" type="presParOf" srcId="{6CF204CD-65B0-46B4-9858-F0BEBC1A90E9}" destId="{311A0CCA-0C01-4069-89AF-2AFECEE6BEBF}" srcOrd="0" destOrd="0" presId="urn:microsoft.com/office/officeart/2005/8/layout/hierarchy2"/>
    <dgm:cxn modelId="{9AA17E98-EF92-DF49-85BB-2F8A9028EB96}" type="presParOf" srcId="{F2DA1EAA-14E7-4998-AA61-2B09DAED7A83}" destId="{BF53045A-B182-4435-9369-F523C642C8FA}" srcOrd="3" destOrd="0" presId="urn:microsoft.com/office/officeart/2005/8/layout/hierarchy2"/>
    <dgm:cxn modelId="{26BE2D59-4ED1-B94A-985E-9E11D6E711C1}" type="presParOf" srcId="{BF53045A-B182-4435-9369-F523C642C8FA}" destId="{B83553EA-6AE2-4326-962B-1AA13DCC6AF5}" srcOrd="0" destOrd="0" presId="urn:microsoft.com/office/officeart/2005/8/layout/hierarchy2"/>
    <dgm:cxn modelId="{385664E5-C8C1-C049-BBF2-4068ED7F65B5}" type="presParOf" srcId="{BF53045A-B182-4435-9369-F523C642C8FA}" destId="{7A78F7F1-F574-4E7C-A78B-575AA9A12E54}" srcOrd="1" destOrd="0" presId="urn:microsoft.com/office/officeart/2005/8/layout/hierarchy2"/>
    <dgm:cxn modelId="{27161EC2-6EB9-2748-8D9D-D340300A0BEA}" type="presParOf" srcId="{7A78F7F1-F574-4E7C-A78B-575AA9A12E54}" destId="{3035B343-615C-4BB8-A171-7AEFE64E8270}" srcOrd="0" destOrd="0" presId="urn:microsoft.com/office/officeart/2005/8/layout/hierarchy2"/>
    <dgm:cxn modelId="{BF5F5802-D8EE-4542-8551-3068D65C7D39}" type="presParOf" srcId="{3035B343-615C-4BB8-A171-7AEFE64E8270}" destId="{070D3CCF-5CDD-4A3E-B04E-03F6EB69563D}" srcOrd="0" destOrd="0" presId="urn:microsoft.com/office/officeart/2005/8/layout/hierarchy2"/>
    <dgm:cxn modelId="{DCB5C824-FD15-D143-BDA0-69598C5A7B7B}" type="presParOf" srcId="{7A78F7F1-F574-4E7C-A78B-575AA9A12E54}" destId="{06479F61-B5DF-44A0-B13C-428E6C4D4842}" srcOrd="1" destOrd="0" presId="urn:microsoft.com/office/officeart/2005/8/layout/hierarchy2"/>
    <dgm:cxn modelId="{6C0D47CC-6A2D-124F-B129-BB3029BA731D}" type="presParOf" srcId="{06479F61-B5DF-44A0-B13C-428E6C4D4842}" destId="{C398425C-2812-4B89-9B96-CDFCA5B60D8D}" srcOrd="0" destOrd="0" presId="urn:microsoft.com/office/officeart/2005/8/layout/hierarchy2"/>
    <dgm:cxn modelId="{2A3846EC-31E9-E548-96D0-4C3EB93DFA21}" type="presParOf" srcId="{06479F61-B5DF-44A0-B13C-428E6C4D4842}" destId="{10E56D23-1FFC-49AC-9EBF-3708DFBA0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D0614-9BBE-4955-90E0-CEF311B143E7}">
      <dsp:nvSpPr>
        <dsp:cNvPr id="0" name=""/>
        <dsp:cNvSpPr/>
      </dsp:nvSpPr>
      <dsp:spPr>
        <a:xfrm>
          <a:off x="2628900" y="444782"/>
          <a:ext cx="1715121" cy="25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00"/>
              </a:lnTo>
              <a:lnTo>
                <a:pt x="1715121" y="153900"/>
              </a:lnTo>
              <a:lnTo>
                <a:pt x="1715121" y="2576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E1A53-7AFC-421C-AD96-C8123A82680E}">
      <dsp:nvSpPr>
        <dsp:cNvPr id="0" name=""/>
        <dsp:cNvSpPr/>
      </dsp:nvSpPr>
      <dsp:spPr>
        <a:xfrm>
          <a:off x="2628900" y="444782"/>
          <a:ext cx="569258" cy="27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96"/>
              </a:lnTo>
              <a:lnTo>
                <a:pt x="569258" y="172496"/>
              </a:lnTo>
              <a:lnTo>
                <a:pt x="569258" y="2762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5FAC1-A61F-4FE2-B17D-7861AF2C262F}">
      <dsp:nvSpPr>
        <dsp:cNvPr id="0" name=""/>
        <dsp:cNvSpPr/>
      </dsp:nvSpPr>
      <dsp:spPr>
        <a:xfrm>
          <a:off x="2038964" y="444782"/>
          <a:ext cx="589936" cy="257682"/>
        </a:xfrm>
        <a:custGeom>
          <a:avLst/>
          <a:gdLst/>
          <a:ahLst/>
          <a:cxnLst/>
          <a:rect l="0" t="0" r="0" b="0"/>
          <a:pathLst>
            <a:path>
              <a:moveTo>
                <a:pt x="589936" y="0"/>
              </a:moveTo>
              <a:lnTo>
                <a:pt x="589936" y="153900"/>
              </a:lnTo>
              <a:lnTo>
                <a:pt x="0" y="153900"/>
              </a:lnTo>
              <a:lnTo>
                <a:pt x="0" y="2576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856A-1EFD-4E0E-92F4-24D6769ECE47}">
      <dsp:nvSpPr>
        <dsp:cNvPr id="0" name=""/>
        <dsp:cNvSpPr/>
      </dsp:nvSpPr>
      <dsp:spPr>
        <a:xfrm>
          <a:off x="827873" y="444782"/>
          <a:ext cx="1801027" cy="257682"/>
        </a:xfrm>
        <a:custGeom>
          <a:avLst/>
          <a:gdLst/>
          <a:ahLst/>
          <a:cxnLst/>
          <a:rect l="0" t="0" r="0" b="0"/>
          <a:pathLst>
            <a:path>
              <a:moveTo>
                <a:pt x="1801027" y="0"/>
              </a:moveTo>
              <a:lnTo>
                <a:pt x="1801027" y="153900"/>
              </a:lnTo>
              <a:lnTo>
                <a:pt x="0" y="153900"/>
              </a:lnTo>
              <a:lnTo>
                <a:pt x="0" y="2576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4091D-CAB6-4B5F-8C1A-3E58C2C395E5}">
      <dsp:nvSpPr>
        <dsp:cNvPr id="0" name=""/>
        <dsp:cNvSpPr/>
      </dsp:nvSpPr>
      <dsp:spPr>
        <a:xfrm>
          <a:off x="2008093" y="0"/>
          <a:ext cx="1241613" cy="444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2764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They include</a:t>
          </a:r>
          <a:endParaRPr lang="ar-QA" sz="1400" b="1" kern="1200" dirty="0"/>
        </a:p>
      </dsp:txBody>
      <dsp:txXfrm>
        <a:off x="2008093" y="0"/>
        <a:ext cx="1241613" cy="444782"/>
      </dsp:txXfrm>
    </dsp:sp>
    <dsp:sp modelId="{4ED4A88B-3FAF-4EF8-92EB-61BEA7DCE35E}">
      <dsp:nvSpPr>
        <dsp:cNvPr id="0" name=""/>
        <dsp:cNvSpPr/>
      </dsp:nvSpPr>
      <dsp:spPr>
        <a:xfrm>
          <a:off x="2371183" y="346639"/>
          <a:ext cx="773152" cy="148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QA" sz="1000" kern="1200"/>
        </a:p>
      </dsp:txBody>
      <dsp:txXfrm>
        <a:off x="2371183" y="346639"/>
        <a:ext cx="773152" cy="148260"/>
      </dsp:txXfrm>
    </dsp:sp>
    <dsp:sp modelId="{7E86AAD1-4520-483D-BF61-B0D8D765FA55}">
      <dsp:nvSpPr>
        <dsp:cNvPr id="0" name=""/>
        <dsp:cNvSpPr/>
      </dsp:nvSpPr>
      <dsp:spPr>
        <a:xfrm>
          <a:off x="398344" y="702464"/>
          <a:ext cx="859058" cy="1452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764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Amino acid 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derivatives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-Histamine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-serotonin</a:t>
          </a:r>
          <a:endParaRPr lang="ar-QA" sz="1200" kern="1200" dirty="0"/>
        </a:p>
      </dsp:txBody>
      <dsp:txXfrm>
        <a:off x="398344" y="702464"/>
        <a:ext cx="859058" cy="1452209"/>
      </dsp:txXfrm>
    </dsp:sp>
    <dsp:sp modelId="{91813966-9675-4C8F-A0AD-F13F95240F2D}">
      <dsp:nvSpPr>
        <dsp:cNvPr id="0" name=""/>
        <dsp:cNvSpPr/>
      </dsp:nvSpPr>
      <dsp:spPr>
        <a:xfrm>
          <a:off x="675281" y="2007111"/>
          <a:ext cx="773152" cy="148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QA" sz="1000" kern="1200"/>
        </a:p>
      </dsp:txBody>
      <dsp:txXfrm>
        <a:off x="675281" y="2007111"/>
        <a:ext cx="773152" cy="148260"/>
      </dsp:txXfrm>
    </dsp:sp>
    <dsp:sp modelId="{06F69A8C-2ABE-4191-9E0C-001F2DE11A47}">
      <dsp:nvSpPr>
        <dsp:cNvPr id="0" name=""/>
        <dsp:cNvSpPr/>
      </dsp:nvSpPr>
      <dsp:spPr>
        <a:xfrm>
          <a:off x="1550873" y="702464"/>
          <a:ext cx="976182" cy="1180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764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Endogenous peptides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</a:t>
          </a:r>
          <a:r>
            <a:rPr lang="en-US" sz="1200" kern="1200" dirty="0" err="1"/>
            <a:t>Kinsin</a:t>
          </a:r>
          <a:endParaRPr lang="en-US" sz="1200" kern="1200" dirty="0"/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 Angiotensin</a:t>
          </a:r>
          <a:endParaRPr lang="ar-QA" sz="1200" kern="1200" dirty="0"/>
        </a:p>
      </dsp:txBody>
      <dsp:txXfrm>
        <a:off x="1550873" y="702464"/>
        <a:ext cx="976182" cy="1180260"/>
      </dsp:txXfrm>
    </dsp:sp>
    <dsp:sp modelId="{1A234833-EA8C-4596-BB4F-27F16BEDC6FB}">
      <dsp:nvSpPr>
        <dsp:cNvPr id="0" name=""/>
        <dsp:cNvSpPr/>
      </dsp:nvSpPr>
      <dsp:spPr>
        <a:xfrm>
          <a:off x="1985768" y="1766563"/>
          <a:ext cx="773152" cy="148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QA" sz="1000" kern="1200"/>
        </a:p>
      </dsp:txBody>
      <dsp:txXfrm>
        <a:off x="1985768" y="1766563"/>
        <a:ext cx="773152" cy="148260"/>
      </dsp:txXfrm>
    </dsp:sp>
    <dsp:sp modelId="{DCC47FA2-5A4C-41A9-BB47-BAD4FC52B6B3}">
      <dsp:nvSpPr>
        <dsp:cNvPr id="0" name=""/>
        <dsp:cNvSpPr/>
      </dsp:nvSpPr>
      <dsp:spPr>
        <a:xfrm>
          <a:off x="2768630" y="721061"/>
          <a:ext cx="859058" cy="994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764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Fatty acid 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Derivatives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-eicosanoid</a:t>
          </a:r>
          <a:endParaRPr lang="ar-QA" sz="1200" kern="1200" dirty="0"/>
        </a:p>
      </dsp:txBody>
      <dsp:txXfrm>
        <a:off x="2768630" y="721061"/>
        <a:ext cx="859058" cy="994573"/>
      </dsp:txXfrm>
    </dsp:sp>
    <dsp:sp modelId="{CD547071-06C4-43B4-B059-932BB6097826}">
      <dsp:nvSpPr>
        <dsp:cNvPr id="0" name=""/>
        <dsp:cNvSpPr/>
      </dsp:nvSpPr>
      <dsp:spPr>
        <a:xfrm>
          <a:off x="3143779" y="1591774"/>
          <a:ext cx="773152" cy="148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QA" sz="1000" kern="1200"/>
        </a:p>
      </dsp:txBody>
      <dsp:txXfrm>
        <a:off x="3143779" y="1591774"/>
        <a:ext cx="773152" cy="148260"/>
      </dsp:txXfrm>
    </dsp:sp>
    <dsp:sp modelId="{956897AD-7951-48F4-9BDB-2087511F9064}">
      <dsp:nvSpPr>
        <dsp:cNvPr id="0" name=""/>
        <dsp:cNvSpPr/>
      </dsp:nvSpPr>
      <dsp:spPr>
        <a:xfrm>
          <a:off x="3914493" y="702464"/>
          <a:ext cx="859058" cy="710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2764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Gas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-NO</a:t>
          </a:r>
          <a:endParaRPr lang="ar-QA" sz="1200" kern="1200" dirty="0"/>
        </a:p>
      </dsp:txBody>
      <dsp:txXfrm>
        <a:off x="3914493" y="702464"/>
        <a:ext cx="859058" cy="710610"/>
      </dsp:txXfrm>
    </dsp:sp>
    <dsp:sp modelId="{849894DE-A41D-4808-AF7F-35E0A0903308}">
      <dsp:nvSpPr>
        <dsp:cNvPr id="0" name=""/>
        <dsp:cNvSpPr/>
      </dsp:nvSpPr>
      <dsp:spPr>
        <a:xfrm>
          <a:off x="4197360" y="1311987"/>
          <a:ext cx="773152" cy="148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QA" sz="1000" kern="1200"/>
        </a:p>
      </dsp:txBody>
      <dsp:txXfrm>
        <a:off x="4197360" y="1311987"/>
        <a:ext cx="773152" cy="148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ACDB5-6CFE-4627-A957-1BBDA9D29C59}">
      <dsp:nvSpPr>
        <dsp:cNvPr id="0" name=""/>
        <dsp:cNvSpPr/>
      </dsp:nvSpPr>
      <dsp:spPr>
        <a:xfrm>
          <a:off x="336275" y="1367183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NOS Stimulants &amp; Inhibitors</a:t>
          </a:r>
        </a:p>
      </dsp:txBody>
      <dsp:txXfrm>
        <a:off x="350958" y="1381866"/>
        <a:ext cx="973279" cy="471956"/>
      </dsp:txXfrm>
    </dsp:sp>
    <dsp:sp modelId="{CCF041C0-A79E-4E4A-8CAB-8F534F337996}">
      <dsp:nvSpPr>
        <dsp:cNvPr id="0" name=""/>
        <dsp:cNvSpPr/>
      </dsp:nvSpPr>
      <dsp:spPr>
        <a:xfrm rot="17498210">
          <a:off x="1151099" y="1325220"/>
          <a:ext cx="595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95052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3749" y="1326406"/>
        <a:ext cx="29752" cy="29752"/>
      </dsp:txXfrm>
    </dsp:sp>
    <dsp:sp modelId="{C9F9C3D6-7165-4C76-8B79-CCC807710872}">
      <dsp:nvSpPr>
        <dsp:cNvPr id="0" name=""/>
        <dsp:cNvSpPr/>
      </dsp:nvSpPr>
      <dsp:spPr>
        <a:xfrm>
          <a:off x="1558329" y="814058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Activators</a:t>
          </a:r>
        </a:p>
      </dsp:txBody>
      <dsp:txXfrm>
        <a:off x="1573012" y="828741"/>
        <a:ext cx="973279" cy="471956"/>
      </dsp:txXfrm>
    </dsp:sp>
    <dsp:sp modelId="{C7AF0855-ECE2-487B-9F72-4A571126C261}">
      <dsp:nvSpPr>
        <dsp:cNvPr id="0" name=""/>
        <dsp:cNvSpPr/>
      </dsp:nvSpPr>
      <dsp:spPr>
        <a:xfrm rot="18337363">
          <a:off x="2352104" y="642040"/>
          <a:ext cx="10004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00450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7318" y="633091"/>
        <a:ext cx="50022" cy="50022"/>
      </dsp:txXfrm>
    </dsp:sp>
    <dsp:sp modelId="{E555171C-DD46-4FCB-B727-6443CBE77139}">
      <dsp:nvSpPr>
        <dsp:cNvPr id="0" name=""/>
        <dsp:cNvSpPr/>
      </dsp:nvSpPr>
      <dsp:spPr>
        <a:xfrm>
          <a:off x="3143683" y="822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Histamin</a:t>
          </a:r>
        </a:p>
      </dsp:txBody>
      <dsp:txXfrm>
        <a:off x="3158366" y="15505"/>
        <a:ext cx="973279" cy="471956"/>
      </dsp:txXfrm>
    </dsp:sp>
    <dsp:sp modelId="{C8527E64-5BE5-4884-B3BF-4DD86408F578}">
      <dsp:nvSpPr>
        <dsp:cNvPr id="0" name=""/>
        <dsp:cNvSpPr/>
      </dsp:nvSpPr>
      <dsp:spPr>
        <a:xfrm rot="20273485">
          <a:off x="2537852" y="930301"/>
          <a:ext cx="62895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8953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6605" y="930639"/>
        <a:ext cx="31447" cy="31447"/>
      </dsp:txXfrm>
    </dsp:sp>
    <dsp:sp modelId="{A7F1F07A-4EEB-45B4-B51D-CC6EA3327D70}">
      <dsp:nvSpPr>
        <dsp:cNvPr id="0" name=""/>
        <dsp:cNvSpPr/>
      </dsp:nvSpPr>
      <dsp:spPr>
        <a:xfrm>
          <a:off x="3143683" y="577344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Bradykinin</a:t>
          </a:r>
        </a:p>
      </dsp:txBody>
      <dsp:txXfrm>
        <a:off x="3158366" y="592027"/>
        <a:ext cx="973279" cy="471956"/>
      </dsp:txXfrm>
    </dsp:sp>
    <dsp:sp modelId="{BC033F6F-C6E3-4654-9487-FBFAF11B34D1}">
      <dsp:nvSpPr>
        <dsp:cNvPr id="0" name=""/>
        <dsp:cNvSpPr/>
      </dsp:nvSpPr>
      <dsp:spPr>
        <a:xfrm rot="1814919">
          <a:off x="2515054" y="1218561"/>
          <a:ext cx="6745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4549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5465" y="1217759"/>
        <a:ext cx="33727" cy="33727"/>
      </dsp:txXfrm>
    </dsp:sp>
    <dsp:sp modelId="{F9930AB0-1FF6-4895-B072-93850F87DEE6}">
      <dsp:nvSpPr>
        <dsp:cNvPr id="0" name=""/>
        <dsp:cNvSpPr/>
      </dsp:nvSpPr>
      <dsp:spPr>
        <a:xfrm>
          <a:off x="3143683" y="1153865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Acetylcholine</a:t>
          </a:r>
        </a:p>
      </dsp:txBody>
      <dsp:txXfrm>
        <a:off x="3158366" y="1168548"/>
        <a:ext cx="973279" cy="471956"/>
      </dsp:txXfrm>
    </dsp:sp>
    <dsp:sp modelId="{4101E6EA-EEB8-4DE3-A572-EA561D543B5C}">
      <dsp:nvSpPr>
        <dsp:cNvPr id="0" name=""/>
        <dsp:cNvSpPr/>
      </dsp:nvSpPr>
      <dsp:spPr>
        <a:xfrm rot="3452824">
          <a:off x="2309373" y="1506822"/>
          <a:ext cx="10859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5912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5181" y="1495736"/>
        <a:ext cx="54295" cy="54295"/>
      </dsp:txXfrm>
    </dsp:sp>
    <dsp:sp modelId="{83D5E514-3725-4BA4-BDF1-A6C27CE61998}">
      <dsp:nvSpPr>
        <dsp:cNvPr id="0" name=""/>
        <dsp:cNvSpPr/>
      </dsp:nvSpPr>
      <dsp:spPr>
        <a:xfrm>
          <a:off x="3143683" y="1730386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Serotonin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(5-HT)</a:t>
          </a:r>
        </a:p>
      </dsp:txBody>
      <dsp:txXfrm>
        <a:off x="3158366" y="1745069"/>
        <a:ext cx="973279" cy="471956"/>
      </dsp:txXfrm>
    </dsp:sp>
    <dsp:sp modelId="{6CF204CD-65B0-46B4-9858-F0BEBC1A90E9}">
      <dsp:nvSpPr>
        <dsp:cNvPr id="0" name=""/>
        <dsp:cNvSpPr/>
      </dsp:nvSpPr>
      <dsp:spPr>
        <a:xfrm rot="4071875">
          <a:off x="1165352" y="1859766"/>
          <a:ext cx="55702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57021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29937" y="1861902"/>
        <a:ext cx="27851" cy="27851"/>
      </dsp:txXfrm>
    </dsp:sp>
    <dsp:sp modelId="{B83553EA-6AE2-4326-962B-1AA13DCC6AF5}">
      <dsp:nvSpPr>
        <dsp:cNvPr id="0" name=""/>
        <dsp:cNvSpPr/>
      </dsp:nvSpPr>
      <dsp:spPr>
        <a:xfrm>
          <a:off x="1548804" y="1883149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Inhibitor</a:t>
          </a:r>
        </a:p>
      </dsp:txBody>
      <dsp:txXfrm>
        <a:off x="1563487" y="1897832"/>
        <a:ext cx="973279" cy="471956"/>
      </dsp:txXfrm>
    </dsp:sp>
    <dsp:sp modelId="{3035B343-615C-4BB8-A171-7AEFE64E8270}">
      <dsp:nvSpPr>
        <dsp:cNvPr id="0" name=""/>
        <dsp:cNvSpPr/>
      </dsp:nvSpPr>
      <dsp:spPr>
        <a:xfrm rot="2135083">
          <a:off x="2483454" y="2329628"/>
          <a:ext cx="72822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8224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9361" y="2327484"/>
        <a:ext cx="36411" cy="36411"/>
      </dsp:txXfrm>
    </dsp:sp>
    <dsp:sp modelId="{C398425C-2812-4B89-9B96-CDFCA5B60D8D}">
      <dsp:nvSpPr>
        <dsp:cNvPr id="0" name=""/>
        <dsp:cNvSpPr/>
      </dsp:nvSpPr>
      <dsp:spPr>
        <a:xfrm>
          <a:off x="3143683" y="2306908"/>
          <a:ext cx="1002645" cy="50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Hemoglobin</a:t>
          </a:r>
        </a:p>
      </dsp:txBody>
      <dsp:txXfrm>
        <a:off x="3158366" y="2321591"/>
        <a:ext cx="973279" cy="471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99D9-A2BC-4A44-874C-3199E2D104F6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F747-0394-43F7-8985-6E7DE2EB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47E7B-7690-4A60-93DB-2D12AC28B395}" type="datetimeFigureOut">
              <a:rPr lang="en-US" smtClean="0"/>
              <a:t>11/24/16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01FC-3077-45D2-BEBA-61237E5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Arial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01FC-3077-45D2-BEBA-61237E546C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01FC-3077-45D2-BEBA-61237E546C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5E0C-AC51-4AB9-B875-FC00BD5717CA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A6E7-817C-4636-AC7D-C925A71F2021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5900-B30B-42B3-BCAA-7A7EACCAB926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23EA-BB7D-484E-AE2D-FADC101F7F45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28E-6C50-4BA7-A19C-698CC8136D36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AFD-2CC7-46EC-ADBD-30CAF537C560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1CE2-F492-40B5-B93C-C042F43C6DDE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B38D-24CA-4D67-AFBB-0E1D2F608FB6}" type="datetime1">
              <a:rPr lang="en-US" smtClean="0"/>
              <a:t>11/24/16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48AE-C36F-4066-A4A9-183A6C6298A9}" type="datetime1">
              <a:rPr lang="en-US" smtClean="0"/>
              <a:t>11/24/16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C5AA-88C6-449D-A30D-6B65F225162E}" type="datetime1">
              <a:rPr lang="en-US" smtClean="0"/>
              <a:t>11/24/16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7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D48-8410-4D30-818A-2277380573C2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EDC-3BFD-4C56-BDD7-544BBCB44039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9E87-E5E5-4368-96F8-9E8870B00DCA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9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C93-892A-401B-9F73-2B188096B4D5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6B36-AD11-4FA7-996E-8A5276AD21C7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E602-F92E-4C97-82F9-DA01629FFB4A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6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737A-0FE3-43BF-9605-E1344A5CF5DB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9B5E-16C1-45EB-99C7-387E4A09DFBD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4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5E6D-0EA2-476A-BA26-F964B4F64F11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1171-1AB4-44D1-89AF-6051ACAA63FE}" type="datetime1">
              <a:rPr lang="en-US" smtClean="0"/>
              <a:t>11/24/16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ECA7-F5C2-40CF-AA4C-153254907D74}" type="datetime1">
              <a:rPr lang="en-US" smtClean="0"/>
              <a:t>11/24/16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751B-6879-45C8-8328-9C5F4BC7ABEA}" type="datetime1">
              <a:rPr lang="en-US" smtClean="0"/>
              <a:t>11/24/16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7F12-160C-4BC0-BD70-88A47195AECF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1B10DECA-B66F-4095-A25C-C223BF875D5D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B41A-DA87-4741-AB7A-A4BBB4B129C5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9E09-1946-4C10-B2E8-BF0CBCC477B6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A4-AC74-4EC9-8628-7502CD1B7043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B349-D611-4C0B-AEE4-E93069B9FAE7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FC50-C778-4E4B-BEFA-49772D901D2E}" type="datetime1">
              <a:rPr lang="en-US" smtClean="0"/>
              <a:t>11/24/16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A2E8-CE14-463C-A9CD-5D1F1C9B9243}" type="datetime1">
              <a:rPr lang="en-US" smtClean="0"/>
              <a:t>11/24/16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4C45-C2CD-4F8C-8734-349C19168339}" type="datetime1">
              <a:rPr lang="en-US" smtClean="0"/>
              <a:t>11/24/16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658-B1EE-41F5-912D-617CEC1418BC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9AC3-A360-4F0C-B721-9792084D25E0}" type="datetime1">
              <a:rPr lang="en-US" smtClean="0"/>
              <a:t>11/24/16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06C0-0C8A-4235-80CA-E268DC784CED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DC36-C7B4-4C0F-9054-F877A425A6E2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C774B65-8B16-43C9-B128-47BF712458C4}" type="datetime1">
              <a:rPr lang="en-US" smtClean="0"/>
              <a:t>11/24/16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9E7E6CC-D59E-4850-B05E-BBF933078D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9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https://www.google.com.eg/url?sa=i&amp;rct=j&amp;q=&amp;esrc=s&amp;source=images&amp;cd=&amp;cad=rja&amp;uact=8&amp;ved=0ahUKEwjOwK6_7ffPAhUF1BoKHT6WAMcQjRwIBw&amp;url=https://www.pinterest.com/pin/428545720762969618/&amp;bvm=bv.136593572,d.ZGg&amp;psig=AFQjCNF9G6lScF1eVUQOhriUrESJL-ZzdQ&amp;ust=1477550155291504" TargetMode="External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701716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Autacoids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249" y="3254283"/>
            <a:ext cx="610750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Objectives:</a:t>
            </a:r>
          </a:p>
          <a:p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To describe the synthesis, receptors and functions of histamine, eicosanoids ,nitric oxide , angiotensin,  </a:t>
            </a:r>
            <a:r>
              <a:rPr lang="en-US" sz="1900" dirty="0" err="1">
                <a:solidFill>
                  <a:schemeClr val="bg2">
                    <a:lumMod val="50000"/>
                  </a:schemeClr>
                </a:solidFill>
              </a:rPr>
              <a:t>kinins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 &amp; 5-HT.</a:t>
            </a:r>
          </a:p>
          <a:p>
            <a:pPr indent="-342900">
              <a:buFontTx/>
              <a:buChar char="-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To study the agents which enhance or block their effects.</a:t>
            </a:r>
          </a:p>
          <a:p>
            <a:pPr indent="-342900">
              <a:buFontTx/>
              <a:buChar char="-"/>
            </a:pPr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39251" y="7243011"/>
            <a:ext cx="3429000" cy="12208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2E6AA6"/>
                </a:solidFill>
              </a:rPr>
              <a:t>Titles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9B261F"/>
                </a:solidFill>
              </a:rPr>
              <a:t>Very important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A6A6A6"/>
                </a:solidFill>
              </a:rPr>
              <a:t>Extra information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00B050"/>
                </a:solidFill>
              </a:rPr>
              <a:t>Terms</a:t>
            </a:r>
          </a:p>
          <a:p>
            <a:pPr algn="r">
              <a:spcBef>
                <a:spcPts val="400"/>
              </a:spcBef>
            </a:pP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7243011"/>
            <a:ext cx="271673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2D1F"/>
                </a:solidFill>
              </a:rPr>
              <a:t>Whoever guards his mouth preserves his life.</a:t>
            </a:r>
            <a:endParaRPr lang="ar-SA" dirty="0">
              <a:solidFill>
                <a:srgbClr val="9B2D1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2080" y="7564413"/>
            <a:ext cx="128337" cy="609651"/>
            <a:chOff x="-11122" y="0"/>
            <a:chExt cx="155140" cy="736676"/>
          </a:xfrm>
        </p:grpSpPr>
        <p:sp>
          <p:nvSpPr>
            <p:cNvPr id="11" name="Shape 12875"/>
            <p:cNvSpPr/>
            <p:nvPr/>
          </p:nvSpPr>
          <p:spPr>
            <a:xfrm>
              <a:off x="-27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solidFill>
              <a:srgbClr val="9B261F"/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11"/>
            <p:cNvSpPr/>
            <p:nvPr/>
          </p:nvSpPr>
          <p:spPr>
            <a:xfrm>
              <a:off x="-5417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2876"/>
            <p:cNvSpPr/>
            <p:nvPr/>
          </p:nvSpPr>
          <p:spPr>
            <a:xfrm>
              <a:off x="-11122" y="274167"/>
              <a:ext cx="144018" cy="171425"/>
            </a:xfrm>
            <a:custGeom>
              <a:avLst/>
              <a:gdLst/>
              <a:ahLst/>
              <a:cxnLst/>
              <a:rect l="0" t="0" r="0" b="0"/>
              <a:pathLst>
                <a:path w="144018" h="171425">
                  <a:moveTo>
                    <a:pt x="0" y="0"/>
                  </a:moveTo>
                  <a:lnTo>
                    <a:pt x="144018" y="0"/>
                  </a:lnTo>
                  <a:lnTo>
                    <a:pt x="144018" y="171425"/>
                  </a:lnTo>
                  <a:lnTo>
                    <a:pt x="0" y="17142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A6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17"/>
            <p:cNvSpPr/>
            <p:nvPr/>
          </p:nvSpPr>
          <p:spPr>
            <a:xfrm>
              <a:off x="-4767" y="274167"/>
              <a:ext cx="144018" cy="171425"/>
            </a:xfrm>
            <a:custGeom>
              <a:avLst/>
              <a:gdLst/>
              <a:ahLst/>
              <a:cxnLst/>
              <a:rect l="0" t="0" r="0" b="0"/>
              <a:pathLst>
                <a:path w="144018" h="171425">
                  <a:moveTo>
                    <a:pt x="0" y="171425"/>
                  </a:moveTo>
                  <a:lnTo>
                    <a:pt x="144018" y="171425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2877"/>
            <p:cNvSpPr/>
            <p:nvPr/>
          </p:nvSpPr>
          <p:spPr>
            <a:xfrm>
              <a:off x="0" y="565252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21"/>
            <p:cNvSpPr/>
            <p:nvPr/>
          </p:nvSpPr>
          <p:spPr>
            <a:xfrm>
              <a:off x="-4767" y="558899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8312" y="7312470"/>
            <a:ext cx="124396" cy="141865"/>
            <a:chOff x="-4889" y="0"/>
            <a:chExt cx="150375" cy="171424"/>
          </a:xfrm>
        </p:grpSpPr>
        <p:sp>
          <p:nvSpPr>
            <p:cNvPr id="18" name="Shape 12875"/>
            <p:cNvSpPr/>
            <p:nvPr/>
          </p:nvSpPr>
          <p:spPr>
            <a:xfrm>
              <a:off x="1468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solidFill>
              <a:srgbClr val="2E6AA6"/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1400" smtClean="0"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988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66" y="174740"/>
            <a:ext cx="5657850" cy="5716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E6AA6"/>
                </a:solidFill>
              </a:rPr>
              <a:t>Actions of NO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94" y="725615"/>
            <a:ext cx="5657851" cy="6853908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Char char="§"/>
            </a:pPr>
            <a:r>
              <a:rPr lang="en-US" sz="1900" dirty="0"/>
              <a:t>Inhibition of platelet and monocyte adhesion and aggregation.</a:t>
            </a:r>
            <a:r>
              <a:rPr lang="en-US" sz="1900" baseline="30000" dirty="0"/>
              <a:t>*</a:t>
            </a:r>
          </a:p>
          <a:p>
            <a:pPr>
              <a:lnSpc>
                <a:spcPct val="75000"/>
              </a:lnSpc>
              <a:buFont typeface="Wingdings" charset="2"/>
              <a:buChar char="§"/>
            </a:pPr>
            <a:r>
              <a:rPr lang="en-US" sz="1900" dirty="0"/>
              <a:t>Inhibition of smooth muscle proliferation.</a:t>
            </a:r>
            <a:r>
              <a:rPr lang="en-US" sz="1900" baseline="30000" dirty="0">
                <a:solidFill>
                  <a:schemeClr val="tx1"/>
                </a:solidFill>
              </a:rPr>
              <a:t>*</a:t>
            </a:r>
          </a:p>
          <a:p>
            <a:pPr lvl="1">
              <a:lnSpc>
                <a:spcPct val="75000"/>
              </a:lnSpc>
              <a:buFont typeface="Wingdings" charset="2"/>
              <a:buChar char="§"/>
            </a:pPr>
            <a:r>
              <a:rPr lang="en-US" sz="1900" dirty="0">
                <a:solidFill>
                  <a:srgbClr val="A6A6A6"/>
                </a:solidFill>
              </a:rPr>
              <a:t>Inhibition of angiogenesis</a:t>
            </a:r>
          </a:p>
          <a:p>
            <a:pPr>
              <a:lnSpc>
                <a:spcPct val="75000"/>
              </a:lnSpc>
              <a:buFont typeface="Wingdings" charset="2"/>
              <a:buChar char="§"/>
            </a:pPr>
            <a:r>
              <a:rPr lang="en-US" sz="1900" dirty="0"/>
              <a:t>Protection against </a:t>
            </a:r>
            <a:r>
              <a:rPr lang="en-US" sz="1900" dirty="0">
                <a:solidFill>
                  <a:srgbClr val="00B050"/>
                </a:solidFill>
              </a:rPr>
              <a:t>atherogenesis.</a:t>
            </a:r>
            <a:r>
              <a:rPr lang="en-US" sz="1900" baseline="30000" dirty="0">
                <a:solidFill>
                  <a:schemeClr val="tx1"/>
                </a:solidFill>
              </a:rPr>
              <a:t>*</a:t>
            </a:r>
          </a:p>
          <a:p>
            <a:pPr lvl="1">
              <a:lnSpc>
                <a:spcPct val="75000"/>
              </a:lnSpc>
              <a:buFont typeface="Wingdings" charset="2"/>
              <a:buChar char="§"/>
            </a:pPr>
            <a:r>
              <a:rPr lang="en-US" sz="1900" dirty="0">
                <a:solidFill>
                  <a:srgbClr val="A6A6A6"/>
                </a:solidFill>
                <a:ea typeface="Ayuthaya" charset="-34"/>
                <a:cs typeface="Ayuthaya" charset="-34"/>
              </a:rPr>
              <a:t>Atherogenesis: formation of fatty plaques in the arteries.</a:t>
            </a:r>
          </a:p>
          <a:p>
            <a:pPr>
              <a:lnSpc>
                <a:spcPct val="75000"/>
              </a:lnSpc>
              <a:buFont typeface="Wingdings" charset="2"/>
              <a:buChar char="§"/>
            </a:pPr>
            <a:r>
              <a:rPr lang="en-US" sz="1900" dirty="0">
                <a:ea typeface="Ayuthaya" charset="-34"/>
                <a:cs typeface="Ayuthaya" charset="-34"/>
              </a:rPr>
              <a:t>Synaptic effect in the peripheral and central nervous system.</a:t>
            </a:r>
          </a:p>
          <a:p>
            <a:pPr lvl="1">
              <a:lnSpc>
                <a:spcPct val="75000"/>
              </a:lnSpc>
              <a:buFont typeface="Wingdings" charset="2"/>
              <a:buChar char="§"/>
            </a:pPr>
            <a:r>
              <a:rPr lang="en-US" sz="1750" dirty="0">
                <a:solidFill>
                  <a:srgbClr val="A6A6A6"/>
                </a:solidFill>
                <a:ea typeface="Ayuthaya" charset="-34"/>
                <a:cs typeface="Ayuthaya" charset="-34"/>
              </a:rPr>
              <a:t>Potentiation of long-term memory.</a:t>
            </a:r>
          </a:p>
          <a:p>
            <a:pPr>
              <a:lnSpc>
                <a:spcPct val="75000"/>
              </a:lnSpc>
              <a:buFont typeface="Wingdings" charset="2"/>
              <a:buChar char="§"/>
            </a:pPr>
            <a:r>
              <a:rPr lang="en-US" sz="1900" dirty="0">
                <a:ea typeface="Ayuthaya" charset="-34"/>
                <a:cs typeface="Ayuthaya" charset="-34"/>
              </a:rPr>
              <a:t>Host defense and </a:t>
            </a:r>
            <a:r>
              <a:rPr lang="en-US" sz="1900" dirty="0">
                <a:solidFill>
                  <a:srgbClr val="9B2D1F"/>
                </a:solidFill>
                <a:ea typeface="Ayuthaya" charset="-34"/>
                <a:cs typeface="Ayuthaya" charset="-34"/>
              </a:rPr>
              <a:t>cytotoxic effect </a:t>
            </a:r>
            <a:r>
              <a:rPr lang="en-US" sz="1900" dirty="0">
                <a:ea typeface="Ayuthaya" charset="-34"/>
                <a:cs typeface="Ayuthaya" charset="-34"/>
              </a:rPr>
              <a:t>on pathogens.</a:t>
            </a:r>
          </a:p>
          <a:p>
            <a:pPr lvl="1">
              <a:lnSpc>
                <a:spcPct val="75000"/>
              </a:lnSpc>
              <a:buFont typeface="Wingdings" charset="2"/>
              <a:buChar char="§"/>
            </a:pPr>
            <a:r>
              <a:rPr lang="en-US" sz="1750" dirty="0">
                <a:solidFill>
                  <a:srgbClr val="A6A6A6"/>
                </a:solidFill>
                <a:ea typeface="Ayuthaya" charset="-34"/>
                <a:cs typeface="Ayuthaya" charset="-34"/>
              </a:rPr>
              <a:t>   quantity of NO         act as free radical.</a:t>
            </a:r>
          </a:p>
          <a:p>
            <a:pPr>
              <a:lnSpc>
                <a:spcPct val="75000"/>
              </a:lnSpc>
              <a:buFont typeface="Wingdings" charset="2"/>
              <a:buChar char="§"/>
            </a:pPr>
            <a:r>
              <a:rPr lang="en-US" sz="1900" dirty="0" err="1">
                <a:ea typeface="Ayuthaya" charset="-34"/>
                <a:cs typeface="Ayuthaya" charset="-34"/>
              </a:rPr>
              <a:t>Cytoprotection</a:t>
            </a:r>
            <a:endParaRPr lang="en-US" sz="1900" dirty="0">
              <a:ea typeface="Ayuthaya" charset="-34"/>
              <a:cs typeface="Ayuthaya" charset="-34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sz="2200" dirty="0">
                <a:solidFill>
                  <a:srgbClr val="2E6AA6"/>
                </a:solidFill>
                <a:ea typeface="Ayuthaya" charset="-34"/>
                <a:cs typeface="Ayuthaya" charset="-34"/>
              </a:rPr>
              <a:t>Actions of NOS: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sz="1600" dirty="0">
                <a:solidFill>
                  <a:srgbClr val="A6A6A6"/>
                </a:solidFill>
                <a:ea typeface="Ayuthaya" charset="-34"/>
                <a:cs typeface="Ayuthaya" charset="-34"/>
              </a:rPr>
              <a:t>Classified according to the </a:t>
            </a:r>
            <a:r>
              <a:rPr lang="en-US" sz="1600" dirty="0" err="1">
                <a:solidFill>
                  <a:srgbClr val="A6A6A6"/>
                </a:solidFill>
                <a:ea typeface="Ayuthaya" charset="-34"/>
                <a:cs typeface="Ayuthaya" charset="-34"/>
              </a:rPr>
              <a:t>Isoenzyme</a:t>
            </a:r>
            <a:r>
              <a:rPr lang="en-US" sz="1600" dirty="0">
                <a:solidFill>
                  <a:srgbClr val="A6A6A6"/>
                </a:solidFill>
                <a:ea typeface="Ayuthaya" charset="-34"/>
                <a:cs typeface="Ayuthaya" charset="-34"/>
              </a:rPr>
              <a:t> producing the effect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19" y="8029575"/>
            <a:ext cx="56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*</a:t>
            </a:r>
            <a:r>
              <a:rPr lang="en-US" dirty="0">
                <a:solidFill>
                  <a:srgbClr val="A6A6A6"/>
                </a:solidFill>
              </a:rPr>
              <a:t>Anti thrombotic mechanisms</a:t>
            </a:r>
          </a:p>
        </p:txBody>
      </p:sp>
      <p:sp>
        <p:nvSpPr>
          <p:cNvPr id="5" name="Up Arrow 4"/>
          <p:cNvSpPr/>
          <p:nvPr/>
        </p:nvSpPr>
        <p:spPr>
          <a:xfrm>
            <a:off x="718965" y="3905791"/>
            <a:ext cx="45719" cy="2571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32636" y="4004556"/>
            <a:ext cx="30003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94" y="5261762"/>
            <a:ext cx="4580315" cy="27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9589" y="6124431"/>
            <a:ext cx="1345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A6A6A6"/>
                </a:solidFill>
              </a:rPr>
              <a:t>iNOS</a:t>
            </a:r>
            <a:r>
              <a:rPr lang="en-US" sz="1400" dirty="0">
                <a:solidFill>
                  <a:srgbClr val="A6A6A6"/>
                </a:solidFill>
              </a:rPr>
              <a:t>: Inflammatory and immune responses.</a:t>
            </a:r>
          </a:p>
        </p:txBody>
      </p:sp>
    </p:spTree>
    <p:extLst>
      <p:ext uri="{BB962C8B-B14F-4D97-AF65-F5344CB8AC3E}">
        <p14:creationId xmlns:p14="http://schemas.microsoft.com/office/powerpoint/2010/main" val="16457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2" y="275640"/>
            <a:ext cx="5657851" cy="758257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b="1" dirty="0">
                <a:solidFill>
                  <a:srgbClr val="2E6AA6"/>
                </a:solidFill>
              </a:rPr>
              <a:t>NO in therapeutics:</a:t>
            </a:r>
          </a:p>
          <a:p>
            <a:pPr>
              <a:buFont typeface="Wingdings" charset="2"/>
              <a:buChar char="§"/>
            </a:pPr>
            <a:r>
              <a:rPr lang="en-US" sz="1900" dirty="0"/>
              <a:t>diabetes, hypertension &amp; atherosclerosis causes  reduction of Endothelial NO production.</a:t>
            </a:r>
          </a:p>
          <a:p>
            <a:pPr>
              <a:buFont typeface="Wingdings" charset="2"/>
              <a:buChar char="§"/>
            </a:pPr>
            <a:r>
              <a:rPr lang="en-US" sz="1900" dirty="0"/>
              <a:t>Overproduction of NO </a:t>
            </a:r>
          </a:p>
          <a:p>
            <a:pPr lvl="1">
              <a:buFont typeface="Wingdings" charset="2"/>
              <a:buChar char="§"/>
            </a:pPr>
            <a:r>
              <a:rPr lang="en-US" sz="1750" dirty="0"/>
              <a:t>Causing nerve damage in neurodegenerative diseases e.g. Parkinsonism.</a:t>
            </a:r>
          </a:p>
          <a:p>
            <a:pPr lvl="1">
              <a:buFont typeface="Wingdings" charset="2"/>
              <a:buChar char="§"/>
            </a:pPr>
            <a:r>
              <a:rPr lang="en-US" sz="1750" dirty="0"/>
              <a:t> in septic shock </a:t>
            </a:r>
            <a:r>
              <a:rPr lang="en-US" sz="1750" dirty="0">
                <a:solidFill>
                  <a:srgbClr val="A6A6A6"/>
                </a:solidFill>
              </a:rPr>
              <a:t>causing excessive vasodilatation.</a:t>
            </a:r>
          </a:p>
          <a:p>
            <a:pPr>
              <a:buFont typeface="Wingdings" charset="2"/>
              <a:buChar char="§"/>
            </a:pPr>
            <a:r>
              <a:rPr lang="en-US" sz="1900" dirty="0"/>
              <a:t>NO is used in critical care to treat pulmonary hypertension in neonates</a:t>
            </a:r>
          </a:p>
          <a:p>
            <a:pPr>
              <a:buFont typeface="Wingdings" charset="2"/>
              <a:buChar char="§"/>
            </a:pPr>
            <a:r>
              <a:rPr lang="en-US" sz="1900" dirty="0"/>
              <a:t>NO is used in patients with right ventricular failure secondary to pulmonary embolism</a:t>
            </a:r>
          </a:p>
          <a:p>
            <a:pPr>
              <a:buFont typeface="Wingdings" charset="2"/>
              <a:buChar char="§"/>
            </a:pPr>
            <a:r>
              <a:rPr lang="en-US" sz="1900" dirty="0">
                <a:solidFill>
                  <a:srgbClr val="00B050"/>
                </a:solidFill>
              </a:rPr>
              <a:t>NO donors</a:t>
            </a:r>
            <a:r>
              <a:rPr lang="en-US" sz="1900" baseline="30000" dirty="0">
                <a:solidFill>
                  <a:srgbClr val="00B050"/>
                </a:solidFill>
              </a:rPr>
              <a:t>*</a:t>
            </a:r>
            <a:r>
              <a:rPr lang="en-US" sz="1900" dirty="0">
                <a:solidFill>
                  <a:srgbClr val="00B050"/>
                </a:solidFill>
              </a:rPr>
              <a:t> </a:t>
            </a:r>
            <a:r>
              <a:rPr lang="en-US" sz="1900" dirty="0"/>
              <a:t>used e.g. in </a:t>
            </a:r>
            <a:r>
              <a:rPr lang="en-US" sz="1900" dirty="0">
                <a:solidFill>
                  <a:srgbClr val="9B2D1F"/>
                </a:solidFill>
              </a:rPr>
              <a:t>hypertension</a:t>
            </a:r>
            <a:r>
              <a:rPr lang="en-US" sz="1900" dirty="0"/>
              <a:t> &amp; </a:t>
            </a:r>
            <a:r>
              <a:rPr lang="en-US" sz="1900" dirty="0">
                <a:solidFill>
                  <a:srgbClr val="A6A6A6"/>
                </a:solidFill>
              </a:rPr>
              <a:t>angina pectoris</a:t>
            </a:r>
          </a:p>
          <a:p>
            <a:pPr>
              <a:buFont typeface="Wingdings" charset="2"/>
              <a:buChar char="§"/>
            </a:pPr>
            <a:r>
              <a:rPr lang="en-US" sz="1900" b="1" i="1" dirty="0"/>
              <a:t>Sildenafil</a:t>
            </a:r>
            <a:r>
              <a:rPr lang="en-US" sz="1900" dirty="0"/>
              <a:t> potentiates the action of NO </a:t>
            </a:r>
            <a:r>
              <a:rPr lang="en-US" sz="1900" dirty="0">
                <a:solidFill>
                  <a:srgbClr val="A6A6A6"/>
                </a:solidFill>
              </a:rPr>
              <a:t>on corpora </a:t>
            </a:r>
            <a:r>
              <a:rPr lang="en-US" sz="1900" dirty="0" err="1">
                <a:solidFill>
                  <a:srgbClr val="A6A6A6"/>
                </a:solidFill>
              </a:rPr>
              <a:t>cavernosa</a:t>
            </a:r>
            <a:r>
              <a:rPr lang="en-US" sz="1900" dirty="0">
                <a:solidFill>
                  <a:srgbClr val="A6A6A6"/>
                </a:solidFill>
              </a:rPr>
              <a:t> smooth muscle.</a:t>
            </a:r>
            <a:r>
              <a:rPr lang="en-US" sz="1900" dirty="0"/>
              <a:t> used to treat erectile dysfunction</a:t>
            </a:r>
          </a:p>
          <a:p>
            <a:pPr>
              <a:buFont typeface="Wingdings" charset="2"/>
              <a:buChar char="§"/>
            </a:pP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" y="7986713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B050"/>
                </a:solidFill>
              </a:rPr>
              <a:t>*</a:t>
            </a:r>
            <a:r>
              <a:rPr lang="en-US" dirty="0">
                <a:solidFill>
                  <a:srgbClr val="00B050"/>
                </a:solidFill>
              </a:rPr>
              <a:t> Drugs that produce NO</a:t>
            </a:r>
          </a:p>
        </p:txBody>
      </p:sp>
      <p:pic>
        <p:nvPicPr>
          <p:cNvPr id="7" name="Picture 3" descr="نتيجة بحث الصور عن ‪nitrates mechanism of action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" y="5897451"/>
            <a:ext cx="2432201" cy="183225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617219" y="5672138"/>
            <a:ext cx="340044" cy="225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43175" y="5672138"/>
            <a:ext cx="257175" cy="225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363" y="5395139"/>
            <a:ext cx="544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A6A6A6"/>
                </a:solidFill>
              </a:rPr>
              <a:t>direct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81" y="5230396"/>
            <a:ext cx="84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6A6A6"/>
                </a:solidFill>
              </a:rPr>
              <a:t>Through enzymes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603" y="5284091"/>
            <a:ext cx="1970871" cy="278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7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Pharmacology Team 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67171"/>
              </p:ext>
            </p:extLst>
          </p:nvPr>
        </p:nvGraphicFramePr>
        <p:xfrm>
          <a:off x="1143000" y="3048000"/>
          <a:ext cx="4572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91111751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789468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1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عبدالرحمن ذكري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اللولو الصليهم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62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عبدالعزيز رضوان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روان سعد القحطاني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33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أميرة نيازي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9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فيصل العباد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جواهر أبانمي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1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فارس النفيسة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رانيا العيسى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42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خالد العيسى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غادة المزروع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626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معاذ الفرحان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لمى الفوزان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01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عبدالرحمن</a:t>
                      </a:r>
                      <a:r>
                        <a:rPr lang="ar-SA" baseline="0" dirty="0"/>
                        <a:t> الجريان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نورة الشبيب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71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محمد خوجة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أسيل ناصر بادخن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62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عمر التركستاني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أنوار نجيب العجمي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45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2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82" y="1693871"/>
            <a:ext cx="6039293" cy="162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24223" y="340242"/>
            <a:ext cx="44337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Autacoids features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3991" y="778100"/>
            <a:ext cx="60888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-Self remedy.</a:t>
            </a:r>
          </a:p>
          <a:p>
            <a:r>
              <a:rPr lang="en-US" dirty="0"/>
              <a:t>-Produced , act  &amp; metabolized </a:t>
            </a:r>
            <a:r>
              <a:rPr lang="en-US" dirty="0">
                <a:solidFill>
                  <a:srgbClr val="FF0000"/>
                </a:solidFill>
              </a:rPr>
              <a:t>locally.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b="1" dirty="0">
                <a:solidFill>
                  <a:srgbClr val="0070C0"/>
                </a:solidFill>
              </a:rPr>
              <a:t>Have different biological actions including :</a:t>
            </a:r>
          </a:p>
          <a:p>
            <a:r>
              <a:rPr lang="en-US" dirty="0"/>
              <a:t>1-modulation of the activity of smooth muscles.</a:t>
            </a:r>
          </a:p>
          <a:p>
            <a:r>
              <a:rPr lang="en-US" dirty="0"/>
              <a:t>2-glands. </a:t>
            </a:r>
          </a:p>
          <a:p>
            <a:r>
              <a:rPr lang="en-US" dirty="0"/>
              <a:t>3-Nerves.</a:t>
            </a:r>
          </a:p>
          <a:p>
            <a:r>
              <a:rPr lang="en-US" dirty="0"/>
              <a:t>4-platelets and other tissues.</a:t>
            </a:r>
            <a:endParaRPr lang="en-US" dirty="0">
              <a:latin typeface="Times" pitchFamily="18" charset="0"/>
            </a:endParaRPr>
          </a:p>
          <a:p>
            <a:endParaRPr 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513991" y="5194669"/>
            <a:ext cx="42530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-</a:t>
            </a:r>
            <a:r>
              <a:rPr lang="en-US" b="1" dirty="0">
                <a:solidFill>
                  <a:srgbClr val="0070C0"/>
                </a:solidFill>
              </a:rPr>
              <a:t>They have autocrine or paracrine effects :</a:t>
            </a:r>
          </a:p>
          <a:p>
            <a:endParaRPr lang="ar-QA" b="1" dirty="0">
              <a:solidFill>
                <a:srgbClr val="FF0000"/>
              </a:solidFill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508903" y="5634902"/>
            <a:ext cx="5127219" cy="2520582"/>
            <a:chOff x="-1811746" y="550295"/>
            <a:chExt cx="9387612" cy="5676722"/>
          </a:xfrm>
        </p:grpSpPr>
        <p:grpSp>
          <p:nvGrpSpPr>
            <p:cNvPr id="11" name="Group 7"/>
            <p:cNvGrpSpPr/>
            <p:nvPr/>
          </p:nvGrpSpPr>
          <p:grpSpPr>
            <a:xfrm>
              <a:off x="3183379" y="1998663"/>
              <a:ext cx="1584176" cy="1440160"/>
              <a:chOff x="1475657" y="2348880"/>
              <a:chExt cx="1584176" cy="1440160"/>
            </a:xfrm>
          </p:grpSpPr>
          <p:sp>
            <p:nvSpPr>
              <p:cNvPr id="30" name="Oval 27"/>
              <p:cNvSpPr/>
              <p:nvPr/>
            </p:nvSpPr>
            <p:spPr bwMode="auto">
              <a:xfrm>
                <a:off x="1475657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31" name="Oval 28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12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1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6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3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4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13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2" name="Oval 1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3" name="Oval 20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19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0" name="Plaque 17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1" name="Plaque 18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14" name="Freeform 11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5" name="Freeform 12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-1802430" y="550295"/>
              <a:ext cx="995528" cy="371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Paracrine</a:t>
              </a:r>
              <a:r>
                <a:rPr lang="en-US" dirty="0"/>
                <a:t>:</a:t>
              </a: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-1811746" y="4136252"/>
              <a:ext cx="2458047" cy="37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Autocrine</a:t>
              </a:r>
              <a:r>
                <a:rPr lang="en-US" dirty="0"/>
                <a:t> :</a:t>
              </a:r>
            </a:p>
          </p:txBody>
        </p:sp>
      </p:grpSp>
      <p:sp>
        <p:nvSpPr>
          <p:cNvPr id="32" name="Rectangle 1"/>
          <p:cNvSpPr/>
          <p:nvPr/>
        </p:nvSpPr>
        <p:spPr>
          <a:xfrm>
            <a:off x="1554507" y="5676198"/>
            <a:ext cx="4751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Secreted by one cell &amp; acts upon adjacent cells or surrounding extracellular matrix.</a:t>
            </a:r>
            <a:endParaRPr lang="ar-QA" sz="1600" dirty="0"/>
          </a:p>
        </p:txBody>
      </p:sp>
      <p:sp>
        <p:nvSpPr>
          <p:cNvPr id="33" name="Rectangle 2"/>
          <p:cNvSpPr/>
          <p:nvPr/>
        </p:nvSpPr>
        <p:spPr>
          <a:xfrm>
            <a:off x="1617393" y="7262369"/>
            <a:ext cx="1988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Secreted from a cell and acts on the same cell.</a:t>
            </a:r>
            <a:endParaRPr lang="ar-QA" sz="1600" dirty="0"/>
          </a:p>
        </p:txBody>
      </p:sp>
    </p:spTree>
    <p:extLst>
      <p:ext uri="{BB962C8B-B14F-4D97-AF65-F5344CB8AC3E}">
        <p14:creationId xmlns:p14="http://schemas.microsoft.com/office/powerpoint/2010/main" val="1645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3761053"/>
              </p:ext>
            </p:extLst>
          </p:nvPr>
        </p:nvGraphicFramePr>
        <p:xfrm>
          <a:off x="680525" y="19158"/>
          <a:ext cx="5257801" cy="215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13"/>
          <p:cNvSpPr txBox="1">
            <a:spLocks noChangeArrowheads="1"/>
          </p:cNvSpPr>
          <p:nvPr/>
        </p:nvSpPr>
        <p:spPr bwMode="auto">
          <a:xfrm>
            <a:off x="-2119993" y="2273694"/>
            <a:ext cx="6049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altLang="ar-SA" sz="2000" b="1" dirty="0">
                <a:solidFill>
                  <a:srgbClr val="2E6AA6"/>
                </a:solidFill>
              </a:rPr>
              <a:t>Histamine</a:t>
            </a:r>
            <a:r>
              <a:rPr lang="en-US" altLang="ar-SA" sz="2000" dirty="0">
                <a:solidFill>
                  <a:srgbClr val="2E6AA6"/>
                </a:solidFill>
              </a:rPr>
              <a:t> :</a:t>
            </a:r>
          </a:p>
        </p:txBody>
      </p:sp>
      <p:sp>
        <p:nvSpPr>
          <p:cNvPr id="7" name="مربع نص 14"/>
          <p:cNvSpPr txBox="1">
            <a:spLocks noChangeArrowheads="1"/>
          </p:cNvSpPr>
          <p:nvPr/>
        </p:nvSpPr>
        <p:spPr bwMode="auto">
          <a:xfrm>
            <a:off x="259017" y="2596519"/>
            <a:ext cx="474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ar-SA"/>
              <a:t>It is an amine synthesized from L- histidine.</a:t>
            </a: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6413"/>
              </p:ext>
            </p:extLst>
          </p:nvPr>
        </p:nvGraphicFramePr>
        <p:xfrm>
          <a:off x="259017" y="3000243"/>
          <a:ext cx="4572000" cy="4876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L- histidine. </a:t>
                      </a: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sym typeface="Wingdings" charset="2"/>
                        </a:rPr>
                        <a:t> </a:t>
                      </a:r>
                      <a:endParaRPr kumimoji="0" lang="en-US" altLang="ar-SA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Decarboxylase  </a:t>
                      </a:r>
                      <a:r>
                        <a:rPr kumimoji="0" lang="en-US" altLang="ar-S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sym typeface="Wingdings" charset="2"/>
                        </a:rPr>
                        <a:t> </a:t>
                      </a:r>
                      <a:r>
                        <a:rPr kumimoji="0" lang="en-US" altLang="ar-SA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(Removing of CO</a:t>
                      </a:r>
                      <a:r>
                        <a:rPr kumimoji="0" lang="en-US" altLang="ar-SA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2</a:t>
                      </a:r>
                      <a:r>
                        <a:rPr kumimoji="0" lang="en-US" altLang="ar-S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)</a:t>
                      </a:r>
                      <a:endParaRPr kumimoji="0" lang="en-US" altLang="ar-SA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Histamine</a:t>
                      </a:r>
                      <a:endParaRPr kumimoji="0" lang="en-US" altLang="ar-SA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مربع نص 15"/>
          <p:cNvSpPr txBox="1">
            <a:spLocks noChangeArrowheads="1"/>
          </p:cNvSpPr>
          <p:nvPr/>
        </p:nvSpPr>
        <p:spPr bwMode="auto">
          <a:xfrm>
            <a:off x="212434" y="3487923"/>
            <a:ext cx="4337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ar-SA" sz="2000" b="1" dirty="0">
                <a:solidFill>
                  <a:srgbClr val="2E6AA6"/>
                </a:solidFill>
              </a:rPr>
              <a:t>It is stored in:</a:t>
            </a:r>
            <a:r>
              <a:rPr lang="en-US" altLang="ar-SA" dirty="0"/>
              <a:t/>
            </a:r>
            <a:br>
              <a:rPr lang="en-US" altLang="ar-SA" dirty="0"/>
            </a:br>
            <a:r>
              <a:rPr lang="en-US" altLang="ar-SA" sz="1600" b="1" dirty="0"/>
              <a:t>1- Mast cells</a:t>
            </a:r>
            <a:br>
              <a:rPr lang="en-US" altLang="ar-SA" sz="1600" b="1" dirty="0"/>
            </a:br>
            <a:r>
              <a:rPr lang="en-US" altLang="ar-SA" sz="1600" b="1" dirty="0"/>
              <a:t>2- Basophils</a:t>
            </a:r>
            <a:br>
              <a:rPr lang="en-US" altLang="ar-SA" sz="1600" b="1" dirty="0"/>
            </a:br>
            <a:r>
              <a:rPr lang="en-US" altLang="ar-SA" sz="1600" b="1" dirty="0"/>
              <a:t>3- Lungs </a:t>
            </a:r>
            <a:br>
              <a:rPr lang="en-US" altLang="ar-SA" sz="1600" b="1" dirty="0"/>
            </a:br>
            <a:r>
              <a:rPr lang="en-US" altLang="ar-SA" sz="1600" b="1" dirty="0"/>
              <a:t>4-Intestinal mucosa</a:t>
            </a:r>
          </a:p>
        </p:txBody>
      </p:sp>
      <p:sp>
        <p:nvSpPr>
          <p:cNvPr id="11" name="مربع نص 16"/>
          <p:cNvSpPr txBox="1">
            <a:spLocks noChangeArrowheads="1"/>
          </p:cNvSpPr>
          <p:nvPr/>
        </p:nvSpPr>
        <p:spPr bwMode="auto">
          <a:xfrm>
            <a:off x="3285040" y="3488913"/>
            <a:ext cx="25288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ar-SA" sz="2000" b="1" dirty="0">
                <a:solidFill>
                  <a:srgbClr val="2E6AA6"/>
                </a:solidFill>
              </a:rPr>
              <a:t>Release by 2 ways:</a:t>
            </a:r>
            <a:br>
              <a:rPr lang="en-US" altLang="ar-SA" sz="2000" b="1" dirty="0">
                <a:solidFill>
                  <a:srgbClr val="2E6AA6"/>
                </a:solidFill>
              </a:rPr>
            </a:br>
            <a:r>
              <a:rPr lang="en-US" altLang="ar-SA" sz="1600" b="1" dirty="0"/>
              <a:t>1-During allergic reaction</a:t>
            </a:r>
            <a:br>
              <a:rPr lang="en-US" altLang="ar-SA" sz="1600" b="1" dirty="0"/>
            </a:br>
            <a:r>
              <a:rPr lang="en-US" altLang="ar-SA" sz="1600" b="1" dirty="0"/>
              <a:t>2- Inflammatory reaction</a:t>
            </a:r>
          </a:p>
        </p:txBody>
      </p:sp>
      <p:sp>
        <p:nvSpPr>
          <p:cNvPr id="12" name="مربع نص 5"/>
          <p:cNvSpPr txBox="1">
            <a:spLocks noChangeArrowheads="1"/>
          </p:cNvSpPr>
          <p:nvPr/>
        </p:nvSpPr>
        <p:spPr bwMode="auto">
          <a:xfrm>
            <a:off x="2057108" y="4743692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ar-SA" sz="2000" b="1" dirty="0">
                <a:solidFill>
                  <a:srgbClr val="2E6AA6"/>
                </a:solidFill>
              </a:rPr>
              <a:t>Histamine receptors :</a:t>
            </a: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1728"/>
              </p:ext>
            </p:extLst>
          </p:nvPr>
        </p:nvGraphicFramePr>
        <p:xfrm>
          <a:off x="121920" y="5175674"/>
          <a:ext cx="6583680" cy="3235960"/>
        </p:xfrm>
        <a:graphic>
          <a:graphicData uri="http://schemas.openxmlformats.org/drawingml/2006/table">
            <a:tbl>
              <a:tblPr/>
              <a:tblGrid>
                <a:gridCol w="1985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0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61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Receptor</a:t>
                      </a:r>
                      <a:b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</a:b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Major Tissue Locations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Major Biologic Effects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52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H</a:t>
                      </a:r>
                      <a:r>
                        <a:rPr kumimoji="0" lang="en-US" altLang="ar-SA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1</a:t>
                      </a:r>
                      <a:endParaRPr kumimoji="0" lang="en-US" altLang="ar-SA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nard MT Condensed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smooth muscle, endothelial cells, brain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acute allergic responses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09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H</a:t>
                      </a:r>
                      <a:r>
                        <a:rPr kumimoji="0" lang="en-US" altLang="ar-SA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2</a:t>
                      </a:r>
                      <a:endParaRPr kumimoji="0" lang="en-US" altLang="ar-SA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nard MT Condensed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gastric parietal cells,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Cardiac muscle, mast cells, brain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secretion of gastric acid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25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H</a:t>
                      </a:r>
                      <a:r>
                        <a:rPr kumimoji="0" lang="en-US" altLang="ar-SA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3</a:t>
                      </a:r>
                      <a:endParaRPr kumimoji="0" lang="en-US" altLang="ar-SA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nard MT Condensed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central nervous system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neurotransmission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2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H</a:t>
                      </a:r>
                      <a:r>
                        <a:rPr kumimoji="0" lang="en-US" altLang="ar-SA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rnard MT Condensed" charset="0"/>
                        </a:rPr>
                        <a:t>4</a:t>
                      </a:r>
                      <a:endParaRPr kumimoji="0" lang="en-US" altLang="ar-SA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rnard MT Condensed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ar-SA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mast</a:t>
                      </a:r>
                      <a:r>
                        <a:rPr kumimoji="0" lang="fr-FR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kumimoji="0" lang="fr-FR" altLang="ar-SA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cells</a:t>
                      </a:r>
                      <a:r>
                        <a:rPr kumimoji="0" lang="fr-FR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</a:t>
                      </a:r>
                      <a:r>
                        <a:rPr kumimoji="0" lang="fr-FR" altLang="ar-SA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eosinophils</a:t>
                      </a:r>
                      <a:r>
                        <a:rPr kumimoji="0" lang="fr-FR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, </a:t>
                      </a:r>
                      <a:r>
                        <a:rPr kumimoji="0" lang="fr-FR" altLang="ar-SA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</a:t>
                      </a:r>
                      <a:r>
                        <a:rPr kumimoji="0" lang="fr-FR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kumimoji="0" lang="fr-FR" altLang="ar-SA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cells</a:t>
                      </a:r>
                      <a:endParaRPr kumimoji="0" lang="fr-FR" altLang="ar-SA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ts val="150"/>
                        </a:spcAft>
                        <a:buClr>
                          <a:schemeClr val="accent1"/>
                        </a:buClr>
                        <a:buSzPct val="100000"/>
                        <a:buFont typeface="Calibri" charset="0"/>
                        <a:defRPr sz="1300">
                          <a:solidFill>
                            <a:srgbClr val="404040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1100">
                          <a:solidFill>
                            <a:srgbClr val="404040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5pPr>
                      <a:lvl6pPr marL="25146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6pPr>
                      <a:lvl7pPr marL="29718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7pPr>
                      <a:lvl8pPr marL="34290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8pPr>
                      <a:lvl9pPr marL="3886200" indent="-228600" algn="l" defTabSz="685800" rtl="0" fontAlgn="base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Calibri" charset="0"/>
                        <a:defRPr sz="900">
                          <a:solidFill>
                            <a:srgbClr val="404040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regulating immune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responses</a:t>
                      </a:r>
                    </a:p>
                  </a:txBody>
                  <a:tcPr marL="47625" marR="47625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93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9205" y="115824"/>
            <a:ext cx="5900737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E6AA6"/>
                </a:solidFill>
                <a:latin typeface="+mn-lt"/>
                <a:ea typeface="+mn-ea"/>
                <a:cs typeface="+mn-cs"/>
              </a:rPr>
              <a:t>Actions: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Stimulates gastric acid secretion through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H2- receptors.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Stimulation of H1-receptors contract smooth muscles,                 bronchioles  ,uterus.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 Increases bowel peristalsis.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 Slow IV or SC injection which causes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1-Flushing of skin.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2-Raise temperature.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3-Increase blood flow to the periphery.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4-Increase heart rate.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   Dilation of blood vessels which causes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1-Fall in blood pressure.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2-An increase in CSF pressure.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3-Headache.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    4-Dilation of blood vessels.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2E6AA6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5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53542"/>
              </p:ext>
            </p:extLst>
          </p:nvPr>
        </p:nvGraphicFramePr>
        <p:xfrm>
          <a:off x="88900" y="4437888"/>
          <a:ext cx="6769100" cy="387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20">
                  <a:extLst>
                    <a:ext uri="{9D8B030D-6E8A-4147-A177-3AD203B41FA5}">
                      <a16:colId xmlns:a16="http://schemas.microsoft.com/office/drawing/2014/main" xmlns="" val="3729981720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xmlns="" val="3274347367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xmlns="" val="3904759330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xmlns="" val="1369447834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xmlns="" val="2797971175"/>
                    </a:ext>
                  </a:extLst>
                </a:gridCol>
              </a:tblGrid>
              <a:tr h="134506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receptor blockers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892019"/>
                  </a:ext>
                </a:extLst>
              </a:tr>
              <a:tr h="37655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generation</a:t>
                      </a:r>
                      <a:endParaRPr lang="en-US" sz="15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/>
                        <a:t>First</a:t>
                      </a:r>
                      <a:r>
                        <a:rPr lang="en-US" b="1" dirty="0"/>
                        <a:t> generation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/>
                        <a:t>Second</a:t>
                      </a:r>
                      <a:r>
                        <a:rPr lang="en-US" b="1" dirty="0"/>
                        <a:t> generation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230033"/>
                  </a:ext>
                </a:extLst>
              </a:tr>
              <a:tr h="91448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 of the receptor blockers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Diphenhydramine</a:t>
                      </a:r>
                      <a:endParaRPr lang="ar-SA" sz="1400" dirty="0"/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err="1"/>
                        <a:t>cyclizine</a:t>
                      </a:r>
                      <a:endParaRPr lang="ar-SA" sz="1400" dirty="0"/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promethazine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Loratidine</a:t>
                      </a:r>
                      <a:endParaRPr lang="ar-SA" sz="1400" dirty="0"/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Citrizine</a:t>
                      </a:r>
                      <a:endParaRPr lang="ar-SA" sz="1400" dirty="0"/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Fexofenadine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2308670"/>
                  </a:ext>
                </a:extLst>
              </a:tr>
              <a:tr h="376553"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Has a  Sedating effect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Non-sedating effect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9664034"/>
                  </a:ext>
                </a:extLst>
              </a:tr>
              <a:tr h="184370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Used for the treatment of:</a:t>
                      </a:r>
                      <a:endParaRPr lang="en-US" sz="1600" dirty="0"/>
                    </a:p>
                    <a:p>
                      <a:pPr algn="ct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Allergic</a:t>
                      </a:r>
                      <a:r>
                        <a:rPr lang="ar-SA" sz="1200" b="1" baseline="0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rhinitis.</a:t>
                      </a: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Urticaria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.</a:t>
                      </a: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Insomnia.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ar-SA" sz="1200" b="1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Motion sickness.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/>
                        <a:t>Allergic conditions</a:t>
                      </a:r>
                    </a:p>
                    <a:p>
                      <a:pPr algn="ctr"/>
                      <a:r>
                        <a:rPr lang="en-US" sz="1200" b="0" i="1" dirty="0"/>
                        <a:t> such as:-</a:t>
                      </a: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Allergic rhinitis.</a:t>
                      </a: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kern="1200" dirty="0">
                        <a:solidFill>
                          <a:srgbClr val="0070C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Conjunctivitis.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ar-SA" sz="1200" b="1" kern="1200" dirty="0">
                        <a:solidFill>
                          <a:srgbClr val="0070C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Urticaria</a:t>
                      </a:r>
                      <a:r>
                        <a:rPr lang="en-US" sz="1200" b="1" kern="1200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5908991"/>
                  </a:ext>
                </a:extLst>
              </a:tr>
            </a:tbl>
          </a:graphicData>
        </a:graphic>
      </p:graphicFrame>
      <p:sp>
        <p:nvSpPr>
          <p:cNvPr id="6" name="Rectangle 3"/>
          <p:cNvSpPr/>
          <p:nvPr/>
        </p:nvSpPr>
        <p:spPr>
          <a:xfrm>
            <a:off x="1480591" y="4079865"/>
            <a:ext cx="375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Histamine receptor blockers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973" y="6423047"/>
            <a:ext cx="861538" cy="7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464" y="6412024"/>
            <a:ext cx="861538" cy="7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8803" y="6698473"/>
            <a:ext cx="861538" cy="7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نتيجة بحث الصور عن ‪insomnia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60464" y="7432911"/>
            <a:ext cx="861538" cy="63804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8804" y="7792224"/>
            <a:ext cx="861537" cy="55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نتيجة بحث الصور عن ‪viral conjunctivitis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0348" y="7072414"/>
            <a:ext cx="1097552" cy="675497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048" y="7630503"/>
            <a:ext cx="1097552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B5C1E6F-D547-7245-86DF-E3F84D16FBCC}" type="slidenum">
              <a:rPr lang="en-US" altLang="ar-SA">
                <a:solidFill>
                  <a:srgbClr val="FFFFFF"/>
                </a:solidFill>
              </a:rPr>
              <a:pPr/>
              <a:t>4</a:t>
            </a:fld>
            <a:endParaRPr lang="en-US" altLang="ar-SA">
              <a:solidFill>
                <a:srgbClr val="FFFFFF"/>
              </a:solidFill>
            </a:endParaRP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1617663" y="8569325"/>
            <a:ext cx="3622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ar-SA" sz="1400">
                <a:solidFill>
                  <a:schemeClr val="bg1"/>
                </a:solidFill>
              </a:rPr>
              <a:t>Contact us : Pharma436@outlook.com</a:t>
            </a:r>
          </a:p>
          <a:p>
            <a:pPr algn="ctr"/>
            <a:r>
              <a:rPr lang="en-US" altLang="ar-SA" sz="1400">
                <a:solidFill>
                  <a:schemeClr val="bg1"/>
                </a:solidFill>
              </a:rPr>
              <a:t>@Pharma436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Autacoids (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174"/>
            <a:ext cx="3552808" cy="2243751"/>
          </a:xfrm>
          <a:prstGeom prst="rect">
            <a:avLst/>
          </a:prstGeom>
          <a:noFill/>
        </p:spPr>
      </p:pic>
      <p:sp>
        <p:nvSpPr>
          <p:cNvPr id="5" name="Rounded Rectangle 40"/>
          <p:cNvSpPr/>
          <p:nvPr/>
        </p:nvSpPr>
        <p:spPr>
          <a:xfrm>
            <a:off x="3552808" y="855086"/>
            <a:ext cx="3126740" cy="1361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400" u="sng" dirty="0">
                <a:solidFill>
                  <a:srgbClr val="A6A6A6"/>
                </a:solidFill>
              </a:rPr>
              <a:t>Loratidine</a:t>
            </a:r>
            <a:r>
              <a:rPr lang="ar-SA" sz="1400" dirty="0">
                <a:solidFill>
                  <a:srgbClr val="A6A6A6"/>
                </a:solidFill>
              </a:rPr>
              <a:t> </a:t>
            </a:r>
            <a:r>
              <a:rPr lang="en-US" sz="1400" dirty="0">
                <a:solidFill>
                  <a:srgbClr val="A6A6A6"/>
                </a:solidFill>
              </a:rPr>
              <a:t>and </a:t>
            </a:r>
            <a:r>
              <a:rPr lang="en-US" sz="1400" u="sng" dirty="0">
                <a:solidFill>
                  <a:srgbClr val="A6A6A6"/>
                </a:solidFill>
              </a:rPr>
              <a:t>Fexofenadine</a:t>
            </a:r>
          </a:p>
          <a:p>
            <a:pPr lvl="0" algn="ctr" defTabSz="685800">
              <a:defRPr/>
            </a:pPr>
            <a:r>
              <a:rPr lang="ar-SA" sz="1400" dirty="0"/>
              <a:t> </a:t>
            </a:r>
            <a:r>
              <a:rPr lang="ar-SA" sz="1400" dirty="0">
                <a:solidFill>
                  <a:srgbClr val="A6A6A6"/>
                </a:solidFill>
              </a:rPr>
              <a:t>هذي النوعين من البلوكرز النعاس اللي تسببه بسيط مقارنة بالباقين عشان كذا تستخدم للأشخاص اللي عندهم أعمال تحتاج إلى تركيز كامل </a:t>
            </a:r>
            <a:endParaRPr lang="ar-SA" sz="1400" dirty="0"/>
          </a:p>
        </p:txBody>
      </p:sp>
      <p:sp>
        <p:nvSpPr>
          <p:cNvPr id="7" name="Rectangle 1"/>
          <p:cNvSpPr/>
          <p:nvPr/>
        </p:nvSpPr>
        <p:spPr>
          <a:xfrm>
            <a:off x="3163182" y="0"/>
            <a:ext cx="77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3273"/>
              </p:ext>
            </p:extLst>
          </p:nvPr>
        </p:nvGraphicFramePr>
        <p:xfrm>
          <a:off x="70851" y="2646202"/>
          <a:ext cx="6608697" cy="285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899">
                  <a:extLst>
                    <a:ext uri="{9D8B030D-6E8A-4147-A177-3AD203B41FA5}">
                      <a16:colId xmlns:a16="http://schemas.microsoft.com/office/drawing/2014/main" xmlns="" val="173625017"/>
                    </a:ext>
                  </a:extLst>
                </a:gridCol>
                <a:gridCol w="2202899">
                  <a:extLst>
                    <a:ext uri="{9D8B030D-6E8A-4147-A177-3AD203B41FA5}">
                      <a16:colId xmlns:a16="http://schemas.microsoft.com/office/drawing/2014/main" xmlns="" val="421394355"/>
                    </a:ext>
                  </a:extLst>
                </a:gridCol>
                <a:gridCol w="2202899">
                  <a:extLst>
                    <a:ext uri="{9D8B030D-6E8A-4147-A177-3AD203B41FA5}">
                      <a16:colId xmlns:a16="http://schemas.microsoft.com/office/drawing/2014/main" xmlns="" val="3375255956"/>
                    </a:ext>
                  </a:extLst>
                </a:gridCol>
              </a:tblGrid>
              <a:tr h="378732">
                <a:tc gridSpan="3">
                  <a:txBody>
                    <a:bodyPr/>
                    <a:lstStyle/>
                    <a:p>
                      <a:pPr lvl="0" algn="ctr" defTabSz="685800">
                        <a:defRPr/>
                      </a:pPr>
                      <a:r>
                        <a:rPr lang="en-US" sz="18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H2</a:t>
                      </a:r>
                      <a:r>
                        <a:rPr lang="en-US" sz="1200" dirty="0"/>
                        <a:t> </a:t>
                      </a:r>
                      <a:r>
                        <a:rPr lang="en-US" dirty="0"/>
                        <a:t>receptor blockers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0500332"/>
                  </a:ext>
                </a:extLst>
              </a:tr>
              <a:tr h="52611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 of the receptor blockers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>
                          <a:latin typeface="Times" pitchFamily="18" charset="0"/>
                        </a:rPr>
                        <a:t>Cimetidine, ranitidine, famotidine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195185"/>
                  </a:ext>
                </a:extLst>
              </a:tr>
              <a:tr h="123791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" pitchFamily="18" charset="0"/>
                        </a:rPr>
                        <a:t>Histamine plays an important role in the formation and </a:t>
                      </a:r>
                      <a:r>
                        <a:rPr lang="en-US" sz="1200" dirty="0" err="1">
                          <a:latin typeface="Times" pitchFamily="18" charset="0"/>
                        </a:rPr>
                        <a:t>secrtion</a:t>
                      </a:r>
                      <a:r>
                        <a:rPr lang="en-US" sz="1200" dirty="0">
                          <a:latin typeface="Times" pitchFamily="18" charset="0"/>
                        </a:rPr>
                        <a:t> of </a:t>
                      </a:r>
                      <a:r>
                        <a:rPr lang="en-US" sz="1200" dirty="0" err="1">
                          <a:latin typeface="Times" pitchFamily="18" charset="0"/>
                        </a:rPr>
                        <a:t>HCl</a:t>
                      </a:r>
                      <a:r>
                        <a:rPr lang="en-US" sz="1200" dirty="0">
                          <a:latin typeface="Times" pitchFamily="18" charset="0"/>
                        </a:rPr>
                        <a:t> (gastric acid) by the activity of H2 receptors </a:t>
                      </a:r>
                      <a:r>
                        <a:rPr lang="en-US" sz="1400" b="1" u="sng" dirty="0">
                          <a:latin typeface="Times" pitchFamily="18" charset="0"/>
                        </a:rPr>
                        <a:t>SO</a:t>
                      </a:r>
                      <a:r>
                        <a:rPr lang="en-US" sz="1400" b="1" dirty="0">
                          <a:latin typeface="Times" pitchFamily="18" charset="0"/>
                        </a:rPr>
                        <a:t> </a:t>
                      </a:r>
                      <a:r>
                        <a:rPr lang="en-US" sz="1200" dirty="0">
                          <a:latin typeface="Times" pitchFamily="18" charset="0"/>
                        </a:rPr>
                        <a:t>Blockers of H</a:t>
                      </a:r>
                      <a:r>
                        <a:rPr lang="en-US" sz="900" dirty="0">
                          <a:latin typeface="Times" pitchFamily="18" charset="0"/>
                        </a:rPr>
                        <a:t>2</a:t>
                      </a:r>
                      <a:r>
                        <a:rPr lang="en-US" sz="1200" dirty="0">
                          <a:latin typeface="Times" pitchFamily="18" charset="0"/>
                        </a:rPr>
                        <a:t> receptors inhibit  gastric acid secretion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49684471"/>
                  </a:ext>
                </a:extLst>
              </a:tr>
              <a:tr h="6789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Used for the treatment of: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Gastritis</a:t>
                      </a:r>
                    </a:p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Peptic ulcers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43086095"/>
                  </a:ext>
                </a:extLst>
              </a:tr>
            </a:tbl>
          </a:graphicData>
        </a:graphic>
      </p:graphicFrame>
      <p:graphicFrame>
        <p:nvGraphicFramePr>
          <p:cNvPr id="1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79205"/>
              </p:ext>
            </p:extLst>
          </p:nvPr>
        </p:nvGraphicFramePr>
        <p:xfrm>
          <a:off x="70851" y="5507509"/>
          <a:ext cx="6633027" cy="287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009">
                  <a:extLst>
                    <a:ext uri="{9D8B030D-6E8A-4147-A177-3AD203B41FA5}">
                      <a16:colId xmlns:a16="http://schemas.microsoft.com/office/drawing/2014/main" xmlns="" val="173625017"/>
                    </a:ext>
                  </a:extLst>
                </a:gridCol>
                <a:gridCol w="2211009">
                  <a:extLst>
                    <a:ext uri="{9D8B030D-6E8A-4147-A177-3AD203B41FA5}">
                      <a16:colId xmlns:a16="http://schemas.microsoft.com/office/drawing/2014/main" xmlns="" val="421394355"/>
                    </a:ext>
                  </a:extLst>
                </a:gridCol>
                <a:gridCol w="2211009">
                  <a:extLst>
                    <a:ext uri="{9D8B030D-6E8A-4147-A177-3AD203B41FA5}">
                      <a16:colId xmlns:a16="http://schemas.microsoft.com/office/drawing/2014/main" xmlns="" val="3375255956"/>
                    </a:ext>
                  </a:extLst>
                </a:gridCol>
              </a:tblGrid>
              <a:tr h="332004">
                <a:tc gridSpan="3">
                  <a:txBody>
                    <a:bodyPr/>
                    <a:lstStyle/>
                    <a:p>
                      <a:pPr lvl="0" algn="ctr" defTabSz="685800">
                        <a:defRPr/>
                      </a:pPr>
                      <a:r>
                        <a:rPr lang="en-US" sz="18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H3</a:t>
                      </a:r>
                      <a:r>
                        <a:rPr lang="en-US" sz="1200" dirty="0"/>
                        <a:t> </a:t>
                      </a:r>
                      <a:r>
                        <a:rPr lang="en-US" dirty="0"/>
                        <a:t>receptor blockers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0500332"/>
                  </a:ext>
                </a:extLst>
              </a:tr>
              <a:tr h="47033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 of the receptor blockers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>
                          <a:latin typeface="Times" pitchFamily="18" charset="0"/>
                        </a:rPr>
                        <a:t>betahistine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195185"/>
                  </a:ext>
                </a:extLst>
              </a:tr>
              <a:tr h="84543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 Narrow" pitchFamily="34" charset="0"/>
                        </a:rPr>
                        <a:t>It produces dilatation of blood vessels in inner ear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49684471"/>
                  </a:ext>
                </a:extLst>
              </a:tr>
              <a:tr h="10444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Used for the treatment of: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Vertigo and balance disturbances</a:t>
                      </a:r>
                      <a:endParaRPr lang="en-US" sz="14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(May produce headache and insomnia)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43086095"/>
                  </a:ext>
                </a:extLst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35" y="3619359"/>
            <a:ext cx="1561940" cy="112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36" y="4823140"/>
            <a:ext cx="1561939" cy="6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4433" y="7422036"/>
            <a:ext cx="1230647" cy="8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نتيجة بحث الصور عن ‪inner ear anatomy‬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4434" y="6061737"/>
            <a:ext cx="1230647" cy="1178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9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2763" y="332528"/>
            <a:ext cx="5657850" cy="44804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Eicosanoid</a:t>
            </a:r>
            <a:r>
              <a:rPr lang="en-US" b="1" dirty="0"/>
              <a:t> </a:t>
            </a:r>
            <a:r>
              <a:rPr lang="en-US" sz="2700" b="1" dirty="0"/>
              <a:t>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2763" y="780568"/>
            <a:ext cx="5657851" cy="6814806"/>
          </a:xfrm>
        </p:spPr>
        <p:txBody>
          <a:bodyPr/>
          <a:lstStyle/>
          <a:p>
            <a:r>
              <a:rPr lang="en-US" dirty="0"/>
              <a:t> • Signaling molecules</a:t>
            </a:r>
          </a:p>
          <a:p>
            <a:r>
              <a:rPr lang="en-US" dirty="0"/>
              <a:t> • These are 20 carbon atom </a:t>
            </a:r>
            <a:r>
              <a:rPr lang="en-US" dirty="0" err="1"/>
              <a:t>faby</a:t>
            </a:r>
            <a:r>
              <a:rPr lang="en-US" dirty="0"/>
              <a:t> acids.</a:t>
            </a:r>
          </a:p>
          <a:p>
            <a:r>
              <a:rPr lang="en-US" dirty="0"/>
              <a:t> • Arachidonic acid (AA) found inside the phospholipids (PL). AA freed from PL by Phospholipase A2.</a:t>
            </a:r>
          </a:p>
          <a:p>
            <a:r>
              <a:rPr lang="en-US" dirty="0"/>
              <a:t> • Cyclooxygenase (COX) generate the Prostaglandins, </a:t>
            </a:r>
            <a:r>
              <a:rPr lang="en-US" dirty="0" err="1"/>
              <a:t>Prostacyclins</a:t>
            </a:r>
            <a:r>
              <a:rPr lang="en-US" dirty="0"/>
              <a:t> and </a:t>
            </a:r>
            <a:r>
              <a:rPr lang="en-US" dirty="0" err="1"/>
              <a:t>Thrombaxane</a:t>
            </a:r>
            <a:r>
              <a:rPr lang="en-US" dirty="0"/>
              <a:t> A2 (TXA2) from arachidonic acid</a:t>
            </a:r>
          </a:p>
          <a:p>
            <a:r>
              <a:rPr lang="en-US" dirty="0"/>
              <a:t>• Lipoxygenase (LOX) generate the Leukotrienes from arachidonic acid.</a:t>
            </a:r>
          </a:p>
          <a:p>
            <a:r>
              <a:rPr lang="en-US" dirty="0"/>
              <a:t> • </a:t>
            </a:r>
            <a:r>
              <a:rPr lang="en-US" sz="1800" dirty="0">
                <a:solidFill>
                  <a:srgbClr val="0070C0"/>
                </a:solidFill>
              </a:rPr>
              <a:t>Corticosteroids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inhibit phospholipase A2. </a:t>
            </a:r>
          </a:p>
          <a:p>
            <a:r>
              <a:rPr lang="en-US" dirty="0"/>
              <a:t>• </a:t>
            </a:r>
            <a:r>
              <a:rPr lang="en-US" sz="1800" dirty="0" err="1">
                <a:solidFill>
                  <a:srgbClr val="0070C0"/>
                </a:solidFill>
              </a:rPr>
              <a:t>Zileuton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inhibit lipoxygenase.</a:t>
            </a:r>
          </a:p>
          <a:p>
            <a:r>
              <a:rPr lang="en-US" dirty="0"/>
              <a:t> • </a:t>
            </a:r>
            <a:r>
              <a:rPr lang="en-US" sz="1800" dirty="0">
                <a:solidFill>
                  <a:srgbClr val="0070C0"/>
                </a:solidFill>
              </a:rPr>
              <a:t>NSAIDs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inhibit cyclooxygenase 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42" y="4169702"/>
            <a:ext cx="5767471" cy="24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08" y="6677528"/>
            <a:ext cx="6177815" cy="170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32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617220" y="358075"/>
            <a:ext cx="5657850" cy="15928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7</a:t>
            </a:fld>
            <a:endParaRPr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8721" y="165188"/>
            <a:ext cx="5657851" cy="7308101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Prostaglandin (PG):</a:t>
            </a:r>
          </a:p>
          <a:p>
            <a:r>
              <a:rPr lang="en-US" dirty="0"/>
              <a:t> Major Characteristics :</a:t>
            </a:r>
          </a:p>
          <a:p>
            <a:r>
              <a:rPr lang="en-US" dirty="0"/>
              <a:t> • First found in semen, they have since been found in cells throughout the body and in menstrual fluid. </a:t>
            </a:r>
          </a:p>
          <a:p>
            <a:r>
              <a:rPr lang="en-US" dirty="0"/>
              <a:t>• Found In Almost Every Tissue In Humans.</a:t>
            </a:r>
          </a:p>
          <a:p>
            <a:r>
              <a:rPr lang="en-US" dirty="0"/>
              <a:t> • Contains 20 Carbon Atoms.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The Actions of PG </a:t>
            </a:r>
            <a:r>
              <a:rPr lang="en-US" dirty="0"/>
              <a:t>: </a:t>
            </a:r>
          </a:p>
          <a:p>
            <a:r>
              <a:rPr lang="en-US" dirty="0"/>
              <a:t>• Causes Vasodilatation of Vascular Smooth Muscle Cells (Contrac6on of Uterus).</a:t>
            </a:r>
          </a:p>
          <a:p>
            <a:r>
              <a:rPr lang="en-US" dirty="0"/>
              <a:t> • Inhibit The Aggrega6on of Platelets. </a:t>
            </a:r>
          </a:p>
          <a:p>
            <a:r>
              <a:rPr lang="en-US" dirty="0"/>
              <a:t>• Sensitize Neurons To Cause Pain </a:t>
            </a:r>
          </a:p>
          <a:p>
            <a:r>
              <a:rPr lang="en-US" dirty="0"/>
              <a:t>• Induce Labor</a:t>
            </a:r>
          </a:p>
          <a:p>
            <a:r>
              <a:rPr lang="en-US" dirty="0"/>
              <a:t> • Decrease intraocular pressure, blood pressure</a:t>
            </a:r>
          </a:p>
          <a:p>
            <a:r>
              <a:rPr lang="en-US" dirty="0"/>
              <a:t> • Acts On Thermoregulatory Center of Hypothalamus To Produce Fever. • Acts On Kidney To Increase Glomerular Filtra6on. </a:t>
            </a:r>
          </a:p>
          <a:p>
            <a:r>
              <a:rPr lang="en-US" dirty="0"/>
              <a:t>• Acts On Parietal Cells of Stomach To Prevent Gastric Mucosa.</a:t>
            </a:r>
          </a:p>
          <a:p>
            <a:r>
              <a:rPr lang="en-US" dirty="0"/>
              <a:t> • Control Cell Growth.</a:t>
            </a:r>
          </a:p>
          <a:p>
            <a:r>
              <a:rPr lang="en-US" dirty="0"/>
              <a:t> • Regulate Hormones, Calcium, Inflammation. </a:t>
            </a:r>
          </a:p>
          <a:p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13" y="6376934"/>
            <a:ext cx="6424863" cy="152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01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65" y="4937479"/>
            <a:ext cx="5657851" cy="5364480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Nitric Oxide (NO):</a:t>
            </a:r>
            <a:r>
              <a:rPr lang="en-US" b="1" dirty="0"/>
              <a:t> </a:t>
            </a:r>
            <a:r>
              <a:rPr lang="en-US" dirty="0"/>
              <a:t>Highly diffusible stable gas</a:t>
            </a:r>
          </a:p>
          <a:p>
            <a:r>
              <a:rPr lang="pt-BR" dirty="0"/>
              <a:t>L-arginine + O2 NO + Citrulline + H2O</a:t>
            </a:r>
          </a:p>
          <a:p>
            <a:r>
              <a:rPr lang="en-US" dirty="0"/>
              <a:t>Synthesis:</a:t>
            </a:r>
          </a:p>
          <a:p>
            <a:r>
              <a:rPr lang="en-US" b="1" dirty="0">
                <a:solidFill>
                  <a:srgbClr val="0070C0"/>
                </a:solidFill>
              </a:rPr>
              <a:t>Nitric Oxide Synthase</a:t>
            </a:r>
          </a:p>
          <a:p>
            <a:r>
              <a:rPr lang="en-US" b="1" dirty="0">
                <a:solidFill>
                  <a:srgbClr val="0070C0"/>
                </a:solidFill>
              </a:rPr>
              <a:t>(NOS).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Types of NOS:</a:t>
            </a:r>
          </a:p>
          <a:p>
            <a:r>
              <a:rPr lang="en-US" dirty="0"/>
              <a:t>1. n-NOS: Neuronal NOS</a:t>
            </a:r>
          </a:p>
          <a:p>
            <a:r>
              <a:rPr lang="en-US" dirty="0"/>
              <a:t>2. </a:t>
            </a:r>
            <a:r>
              <a:rPr lang="en-US" dirty="0" err="1"/>
              <a:t>i</a:t>
            </a:r>
            <a:r>
              <a:rPr lang="en-US" dirty="0"/>
              <a:t>-NOS: Inducible NOS</a:t>
            </a:r>
          </a:p>
          <a:p>
            <a:r>
              <a:rPr lang="en-US" dirty="0"/>
              <a:t>3. e-NOS: Endothelial NOS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61497740"/>
              </p:ext>
            </p:extLst>
          </p:nvPr>
        </p:nvGraphicFramePr>
        <p:xfrm>
          <a:off x="2375396" y="5061304"/>
          <a:ext cx="4482604" cy="280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04456"/>
              </p:ext>
            </p:extLst>
          </p:nvPr>
        </p:nvGraphicFramePr>
        <p:xfrm>
          <a:off x="1149732" y="411830"/>
          <a:ext cx="4572000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41528062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149662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Prostaglandins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analogs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Treatment of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23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Carboprost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Induce abortion in first trimester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19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Latanoprost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Glaucoma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377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Misoprostol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Peptic ulcer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37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Alprostadil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Erectile dysfunction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18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Zileutonas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lipoxygene inhibitor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207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Zafirlukast (leukotreine receptor blocker)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Bronchial asthma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4572857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80165" y="4657725"/>
            <a:ext cx="6311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/>
          <p:nvPr/>
        </p:nvSpPr>
        <p:spPr>
          <a:xfrm>
            <a:off x="3046106" y="-113327"/>
            <a:ext cx="77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38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06" y="3399471"/>
            <a:ext cx="5657851" cy="5364480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Action of Nitric Oxide: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1. Vasodilation: </a:t>
            </a:r>
            <a:r>
              <a:rPr lang="en-US" dirty="0"/>
              <a:t>(Paracrine)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Diffuse to Vascular smooth muscle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Binds soluble GC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GTP to cGMP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Activate PKG &amp; inhibit Ca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Inactivate MLCK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Prevent actin myosin cross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contraction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RELAXATION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9</a:t>
            </a:fld>
            <a:endParaRPr lang="en-US"/>
          </a:p>
        </p:txBody>
      </p:sp>
      <p:sp>
        <p:nvSpPr>
          <p:cNvPr id="6" name="Arrow: Curved Right 5"/>
          <p:cNvSpPr/>
          <p:nvPr/>
        </p:nvSpPr>
        <p:spPr>
          <a:xfrm>
            <a:off x="103480" y="6620827"/>
            <a:ext cx="274319" cy="4381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rrow: Curved Right 7"/>
          <p:cNvSpPr/>
          <p:nvPr/>
        </p:nvSpPr>
        <p:spPr>
          <a:xfrm>
            <a:off x="103479" y="7306627"/>
            <a:ext cx="274319" cy="4381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Arrow: Curved Right 8"/>
          <p:cNvSpPr/>
          <p:nvPr/>
        </p:nvSpPr>
        <p:spPr>
          <a:xfrm>
            <a:off x="103480" y="5249227"/>
            <a:ext cx="274319" cy="4381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Arrow: Curved Right 9"/>
          <p:cNvSpPr/>
          <p:nvPr/>
        </p:nvSpPr>
        <p:spPr>
          <a:xfrm>
            <a:off x="103480" y="5935027"/>
            <a:ext cx="274319" cy="4381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484834"/>
              </p:ext>
            </p:extLst>
          </p:nvPr>
        </p:nvGraphicFramePr>
        <p:xfrm>
          <a:off x="600075" y="565150"/>
          <a:ext cx="565785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xmlns="" val="213376678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xmlns="" val="215924412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xmlns="" val="3661304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Neuronal NOS</a:t>
                      </a:r>
                    </a:p>
                    <a:p>
                      <a:pPr algn="ctr"/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nNOS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Endothelial NOS</a:t>
                      </a:r>
                    </a:p>
                    <a:p>
                      <a:pPr algn="ctr"/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eNOS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Inducible NOS</a:t>
                      </a:r>
                    </a:p>
                    <a:p>
                      <a:pPr algn="ctr"/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iNOS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70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Neurons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Skeletal 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Endothelium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Cardiac</a:t>
                      </a:r>
                      <a:r>
                        <a:rPr lang="en-US" sz="1600" baseline="0" dirty="0"/>
                        <a:t> myocytes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Osteoblasts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Osteoclasts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Macrophages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Kupffer cells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Neutrophils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Fibroblasts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Vascular</a:t>
                      </a:r>
                      <a:r>
                        <a:rPr lang="en-US" sz="1600" baseline="0" dirty="0"/>
                        <a:t> smooth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Muscle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84590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Constitutive Forms</a:t>
                      </a:r>
                    </a:p>
                    <a:p>
                      <a:pPr algn="ctr"/>
                      <a:r>
                        <a:rPr lang="en-US" sz="1600" b="1" dirty="0"/>
                        <a:t>(Physiological)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Pathological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6954322"/>
                  </a:ext>
                </a:extLst>
              </a:tr>
            </a:tbl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6" y="5462587"/>
            <a:ext cx="3385182" cy="295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3646169" y="6599871"/>
            <a:ext cx="295275" cy="2952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318025" y="6081711"/>
            <a:ext cx="295275" cy="2952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613300" y="6718931"/>
            <a:ext cx="295275" cy="2952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613300" y="7293925"/>
            <a:ext cx="295275" cy="2952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Rectangle 1"/>
          <p:cNvSpPr/>
          <p:nvPr/>
        </p:nvSpPr>
        <p:spPr>
          <a:xfrm>
            <a:off x="2934600" y="-11684"/>
            <a:ext cx="77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9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2269</Template>
  <TotalTime>1166</TotalTime>
  <Words>1187</Words>
  <Application>Microsoft Macintosh PowerPoint</Application>
  <PresentationFormat>On-screen Show (4:3)</PresentationFormat>
  <Paragraphs>319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 Narrow</vt:lpstr>
      <vt:lpstr>Ayuthaya</vt:lpstr>
      <vt:lpstr>Bernard MT Condensed</vt:lpstr>
      <vt:lpstr>Calibri</vt:lpstr>
      <vt:lpstr>Calibri Light</vt:lpstr>
      <vt:lpstr>ＭＳ Ｐゴシック</vt:lpstr>
      <vt:lpstr>Times</vt:lpstr>
      <vt:lpstr>Wingdings</vt:lpstr>
      <vt:lpstr>Arial</vt:lpstr>
      <vt:lpstr>1_Custom Design</vt:lpstr>
      <vt:lpstr>Custom Design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Eicosanoid : </vt:lpstr>
      <vt:lpstr> </vt:lpstr>
      <vt:lpstr>PowerPoint Presentation</vt:lpstr>
      <vt:lpstr>PowerPoint Presentation</vt:lpstr>
      <vt:lpstr>Actions of NO :</vt:lpstr>
      <vt:lpstr>PowerPoint Presentation</vt:lpstr>
      <vt:lpstr>Pharmacology Team :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Dr.laila f</dc:creator>
  <cp:lastModifiedBy>شوق</cp:lastModifiedBy>
  <cp:revision>54</cp:revision>
  <dcterms:created xsi:type="dcterms:W3CDTF">2016-10-05T14:53:37Z</dcterms:created>
  <dcterms:modified xsi:type="dcterms:W3CDTF">2016-11-24T16:23:42Z</dcterms:modified>
</cp:coreProperties>
</file>