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media/image24.jpg" ContentType="image/jpeg"/>
  <Override PartName="/ppt/media/image25.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40"/>
  </p:notesMasterIdLst>
  <p:sldIdLst>
    <p:sldId id="334" r:id="rId2"/>
    <p:sldId id="337" r:id="rId3"/>
    <p:sldId id="338" r:id="rId4"/>
    <p:sldId id="392" r:id="rId5"/>
    <p:sldId id="388" r:id="rId6"/>
    <p:sldId id="323" r:id="rId7"/>
    <p:sldId id="373" r:id="rId8"/>
    <p:sldId id="389" r:id="rId9"/>
    <p:sldId id="391" r:id="rId10"/>
    <p:sldId id="344" r:id="rId11"/>
    <p:sldId id="342" r:id="rId12"/>
    <p:sldId id="343" r:id="rId13"/>
    <p:sldId id="345" r:id="rId14"/>
    <p:sldId id="374" r:id="rId15"/>
    <p:sldId id="348" r:id="rId16"/>
    <p:sldId id="353" r:id="rId17"/>
    <p:sldId id="368" r:id="rId18"/>
    <p:sldId id="359" r:id="rId19"/>
    <p:sldId id="390" r:id="rId20"/>
    <p:sldId id="357" r:id="rId21"/>
    <p:sldId id="355" r:id="rId22"/>
    <p:sldId id="356" r:id="rId23"/>
    <p:sldId id="384" r:id="rId24"/>
    <p:sldId id="358" r:id="rId25"/>
    <p:sldId id="360" r:id="rId26"/>
    <p:sldId id="364" r:id="rId27"/>
    <p:sldId id="365" r:id="rId28"/>
    <p:sldId id="375" r:id="rId29"/>
    <p:sldId id="378" r:id="rId30"/>
    <p:sldId id="394" r:id="rId31"/>
    <p:sldId id="379" r:id="rId32"/>
    <p:sldId id="393" r:id="rId33"/>
    <p:sldId id="382" r:id="rId34"/>
    <p:sldId id="385" r:id="rId35"/>
    <p:sldId id="386" r:id="rId36"/>
    <p:sldId id="387" r:id="rId37"/>
    <p:sldId id="383" r:id="rId38"/>
    <p:sldId id="33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933B95"/>
    <a:srgbClr val="660033"/>
    <a:srgbClr val="660066"/>
    <a:srgbClr val="D6EAF6"/>
    <a:srgbClr val="663300"/>
    <a:srgbClr val="9900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99" autoAdjust="0"/>
    <p:restoredTop sz="94611" autoAdjust="0"/>
  </p:normalViewPr>
  <p:slideViewPr>
    <p:cSldViewPr>
      <p:cViewPr>
        <p:scale>
          <a:sx n="100" d="100"/>
          <a:sy n="100" d="100"/>
        </p:scale>
        <p:origin x="1368" y="3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4" d="100"/>
          <a:sy n="64" d="100"/>
        </p:scale>
        <p:origin x="3180" y="50"/>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991BB6-7704-4059-9890-976859C6CBFE}" type="doc">
      <dgm:prSet loTypeId="urn:microsoft.com/office/officeart/2005/8/layout/hierarchy6" loCatId="hierarchy" qsTypeId="urn:microsoft.com/office/officeart/2005/8/quickstyle/simple1" qsCatId="simple" csTypeId="urn:microsoft.com/office/officeart/2005/8/colors/colorful2" csCatId="colorful" phldr="1"/>
      <dgm:spPr/>
      <dgm:t>
        <a:bodyPr/>
        <a:lstStyle/>
        <a:p>
          <a:pPr rtl="1"/>
          <a:endParaRPr lang="ar-SA"/>
        </a:p>
      </dgm:t>
    </dgm:pt>
    <dgm:pt modelId="{7621273B-1CB0-436C-B041-8368479181ED}">
      <dgm:prSet phldrT="[نص]" custT="1"/>
      <dgm:spPr/>
      <dgm:t>
        <a:bodyPr/>
        <a:lstStyle/>
        <a:p>
          <a:pPr rtl="1"/>
          <a:r>
            <a:rPr lang="en-US" sz="1100" dirty="0" err="1"/>
            <a:t>haemostasis</a:t>
          </a:r>
          <a:endParaRPr lang="ar-SA" sz="1100" dirty="0"/>
        </a:p>
      </dgm:t>
    </dgm:pt>
    <dgm:pt modelId="{B394819C-E8C8-4FCC-A48E-B050AC197FED}" type="parTrans" cxnId="{3217A6D8-33C4-40B0-9E32-A947ED559DE0}">
      <dgm:prSet/>
      <dgm:spPr/>
      <dgm:t>
        <a:bodyPr/>
        <a:lstStyle/>
        <a:p>
          <a:pPr rtl="1"/>
          <a:endParaRPr lang="ar-SA" sz="1100"/>
        </a:p>
      </dgm:t>
    </dgm:pt>
    <dgm:pt modelId="{3A3B56F6-39DC-4891-AE75-2EDE2BD8A369}" type="sibTrans" cxnId="{3217A6D8-33C4-40B0-9E32-A947ED559DE0}">
      <dgm:prSet/>
      <dgm:spPr/>
      <dgm:t>
        <a:bodyPr/>
        <a:lstStyle/>
        <a:p>
          <a:pPr rtl="1"/>
          <a:endParaRPr lang="ar-SA" sz="1100" dirty="0"/>
        </a:p>
      </dgm:t>
    </dgm:pt>
    <dgm:pt modelId="{87F1A986-7161-46A3-A151-2D33E7AEDF16}">
      <dgm:prSet phldrT="[نص]" custT="1"/>
      <dgm:spPr/>
      <dgm:t>
        <a:bodyPr/>
        <a:lstStyle/>
        <a:p>
          <a:pPr rtl="1"/>
          <a:r>
            <a:rPr lang="en-US" sz="1100" dirty="0"/>
            <a:t>What is it?</a:t>
          </a:r>
        </a:p>
      </dgm:t>
    </dgm:pt>
    <dgm:pt modelId="{9F73E684-016A-45D6-9935-336EBD58FF88}" type="parTrans" cxnId="{CFC8411B-0106-4929-B306-6BBB791452E8}">
      <dgm:prSet/>
      <dgm:spPr/>
      <dgm:t>
        <a:bodyPr/>
        <a:lstStyle/>
        <a:p>
          <a:pPr rtl="1"/>
          <a:endParaRPr lang="ar-SA" sz="1100"/>
        </a:p>
      </dgm:t>
    </dgm:pt>
    <dgm:pt modelId="{E383FD3A-BE4B-4790-BC80-124B15EC2DAC}" type="sibTrans" cxnId="{CFC8411B-0106-4929-B306-6BBB791452E8}">
      <dgm:prSet/>
      <dgm:spPr/>
      <dgm:t>
        <a:bodyPr/>
        <a:lstStyle/>
        <a:p>
          <a:pPr rtl="1"/>
          <a:endParaRPr lang="ar-SA" sz="1100"/>
        </a:p>
      </dgm:t>
    </dgm:pt>
    <dgm:pt modelId="{F75B564D-828A-44E2-BFB6-B1A46E5F2A58}">
      <dgm:prSet phldrT="[نص]" custT="1"/>
      <dgm:spPr/>
      <dgm:t>
        <a:bodyPr/>
        <a:lstStyle/>
        <a:p>
          <a:pPr rtl="1"/>
          <a:r>
            <a:rPr lang="en-US" sz="1100" dirty="0"/>
            <a:t>Hemostasis mechanism</a:t>
          </a:r>
          <a:endParaRPr lang="ar-SA" sz="1100" dirty="0"/>
        </a:p>
      </dgm:t>
    </dgm:pt>
    <dgm:pt modelId="{D419C457-C417-45E3-A69D-6DF66184870A}" type="parTrans" cxnId="{9EB6A56B-7DC4-4191-8E98-D1AA402AA315}">
      <dgm:prSet/>
      <dgm:spPr/>
      <dgm:t>
        <a:bodyPr/>
        <a:lstStyle/>
        <a:p>
          <a:pPr rtl="1"/>
          <a:endParaRPr lang="ar-SA" sz="1100"/>
        </a:p>
      </dgm:t>
    </dgm:pt>
    <dgm:pt modelId="{62AADDF4-C30D-46A3-B07A-BC05050F57A0}" type="sibTrans" cxnId="{9EB6A56B-7DC4-4191-8E98-D1AA402AA315}">
      <dgm:prSet/>
      <dgm:spPr/>
      <dgm:t>
        <a:bodyPr/>
        <a:lstStyle/>
        <a:p>
          <a:pPr rtl="1"/>
          <a:endParaRPr lang="ar-SA" sz="1100"/>
        </a:p>
      </dgm:t>
    </dgm:pt>
    <dgm:pt modelId="{0E7CBDEF-420F-488A-94C8-AC77697FBE81}">
      <dgm:prSet phldrT="[نص]" custT="1"/>
      <dgm:spPr/>
      <dgm:t>
        <a:bodyPr/>
        <a:lstStyle/>
        <a:p>
          <a:pPr rtl="1"/>
          <a:r>
            <a:rPr lang="en-US" sz="1100" dirty="0"/>
            <a:t>Bleeding disorders</a:t>
          </a:r>
          <a:endParaRPr lang="ar-SA" sz="1100" dirty="0"/>
        </a:p>
      </dgm:t>
    </dgm:pt>
    <dgm:pt modelId="{262CC952-5E40-47AE-B543-F89F4219E9AB}" type="parTrans" cxnId="{A6B5CB84-E428-4FB7-94D4-E4C1C26481CA}">
      <dgm:prSet/>
      <dgm:spPr/>
      <dgm:t>
        <a:bodyPr/>
        <a:lstStyle/>
        <a:p>
          <a:pPr rtl="1"/>
          <a:endParaRPr lang="ar-SA" sz="1100"/>
        </a:p>
      </dgm:t>
    </dgm:pt>
    <dgm:pt modelId="{A174FD1D-6C56-4212-BCA1-70D080CA71D0}" type="sibTrans" cxnId="{A6B5CB84-E428-4FB7-94D4-E4C1C26481CA}">
      <dgm:prSet/>
      <dgm:spPr/>
      <dgm:t>
        <a:bodyPr/>
        <a:lstStyle/>
        <a:p>
          <a:pPr rtl="1"/>
          <a:endParaRPr lang="ar-SA" sz="1100"/>
        </a:p>
      </dgm:t>
    </dgm:pt>
    <dgm:pt modelId="{B7FCA417-1C3E-4E3F-B12D-E2FBA00F8D36}">
      <dgm:prSet custT="1"/>
      <dgm:spPr/>
      <dgm:t>
        <a:bodyPr/>
        <a:lstStyle/>
        <a:p>
          <a:pPr rtl="1"/>
          <a:r>
            <a:rPr lang="en-US" sz="1100" dirty="0"/>
            <a:t>Platelet defect </a:t>
          </a:r>
          <a:endParaRPr lang="ar-SA" sz="1100" dirty="0"/>
        </a:p>
      </dgm:t>
    </dgm:pt>
    <dgm:pt modelId="{5F1209C5-68E9-4EA8-AEC8-BAB697096E1A}" type="parTrans" cxnId="{F2FA5D9D-3C82-4230-9D90-0AB9CCCA1771}">
      <dgm:prSet/>
      <dgm:spPr/>
      <dgm:t>
        <a:bodyPr/>
        <a:lstStyle/>
        <a:p>
          <a:pPr rtl="1"/>
          <a:endParaRPr lang="ar-SA" sz="1100"/>
        </a:p>
      </dgm:t>
    </dgm:pt>
    <dgm:pt modelId="{7BF86033-4554-46B6-8FA3-E2AACE515C80}" type="sibTrans" cxnId="{F2FA5D9D-3C82-4230-9D90-0AB9CCCA1771}">
      <dgm:prSet/>
      <dgm:spPr/>
      <dgm:t>
        <a:bodyPr/>
        <a:lstStyle/>
        <a:p>
          <a:pPr rtl="1"/>
          <a:endParaRPr lang="ar-SA" sz="1100"/>
        </a:p>
      </dgm:t>
    </dgm:pt>
    <dgm:pt modelId="{AE0911A3-D42F-4D69-B4DA-56C4158C7031}">
      <dgm:prSet custT="1"/>
      <dgm:spPr/>
      <dgm:t>
        <a:bodyPr/>
        <a:lstStyle/>
        <a:p>
          <a:pPr rtl="1"/>
          <a:r>
            <a:rPr lang="en-US" sz="1100" dirty="0"/>
            <a:t>hemophilia</a:t>
          </a:r>
          <a:endParaRPr lang="ar-SA" sz="1100" dirty="0"/>
        </a:p>
      </dgm:t>
    </dgm:pt>
    <dgm:pt modelId="{9B1E591B-80AD-476E-AD9E-3E5F1404D188}" type="parTrans" cxnId="{AF79262E-B315-4A61-8339-2D5B66C876EA}">
      <dgm:prSet/>
      <dgm:spPr/>
      <dgm:t>
        <a:bodyPr/>
        <a:lstStyle/>
        <a:p>
          <a:pPr rtl="1"/>
          <a:endParaRPr lang="ar-SA" sz="1100"/>
        </a:p>
      </dgm:t>
    </dgm:pt>
    <dgm:pt modelId="{B2032477-2696-4CAD-9BEE-8430790E9EC0}" type="sibTrans" cxnId="{AF79262E-B315-4A61-8339-2D5B66C876EA}">
      <dgm:prSet/>
      <dgm:spPr/>
      <dgm:t>
        <a:bodyPr/>
        <a:lstStyle/>
        <a:p>
          <a:pPr rtl="1"/>
          <a:endParaRPr lang="ar-SA" sz="1100"/>
        </a:p>
      </dgm:t>
    </dgm:pt>
    <dgm:pt modelId="{7D722E07-483E-4B60-AF9C-823C8EFEAABA}">
      <dgm:prSet custT="1"/>
      <dgm:spPr/>
      <dgm:t>
        <a:bodyPr/>
        <a:lstStyle/>
        <a:p>
          <a:pPr rtl="1"/>
          <a:r>
            <a:rPr lang="en-US" sz="1100" dirty="0"/>
            <a:t>Vitamin k deficiency and liver disease </a:t>
          </a:r>
          <a:endParaRPr lang="ar-SA" sz="1100" dirty="0"/>
        </a:p>
      </dgm:t>
    </dgm:pt>
    <dgm:pt modelId="{EBA9F3FB-71D1-47D5-994A-844BBE549245}" type="parTrans" cxnId="{D4A0193B-EEC3-4D2C-9123-104A934DC916}">
      <dgm:prSet/>
      <dgm:spPr/>
      <dgm:t>
        <a:bodyPr/>
        <a:lstStyle/>
        <a:p>
          <a:pPr rtl="1"/>
          <a:endParaRPr lang="ar-SA" sz="1100"/>
        </a:p>
      </dgm:t>
    </dgm:pt>
    <dgm:pt modelId="{D7A945C9-A3D9-4817-9D6C-CFB60DC68C87}" type="sibTrans" cxnId="{D4A0193B-EEC3-4D2C-9123-104A934DC916}">
      <dgm:prSet/>
      <dgm:spPr/>
      <dgm:t>
        <a:bodyPr/>
        <a:lstStyle/>
        <a:p>
          <a:pPr rtl="1"/>
          <a:endParaRPr lang="ar-SA" sz="1100"/>
        </a:p>
      </dgm:t>
    </dgm:pt>
    <dgm:pt modelId="{EB7E709E-8A2D-4EFB-95A5-CAC9667F6E88}">
      <dgm:prSet custT="1"/>
      <dgm:spPr/>
      <dgm:t>
        <a:bodyPr/>
        <a:lstStyle/>
        <a:p>
          <a:pPr rtl="1"/>
          <a:r>
            <a:rPr lang="en-US" sz="1100" dirty="0"/>
            <a:t>Defect in function</a:t>
          </a:r>
          <a:endParaRPr lang="ar-SA" sz="1100" dirty="0"/>
        </a:p>
      </dgm:t>
    </dgm:pt>
    <dgm:pt modelId="{DE21F43C-2D8C-48B1-9624-E2B915753CA1}" type="parTrans" cxnId="{AA6DB410-B0AE-4B9D-9814-DE6BA5EB3432}">
      <dgm:prSet/>
      <dgm:spPr/>
      <dgm:t>
        <a:bodyPr/>
        <a:lstStyle/>
        <a:p>
          <a:pPr rtl="1"/>
          <a:endParaRPr lang="ar-SA" sz="1100"/>
        </a:p>
      </dgm:t>
    </dgm:pt>
    <dgm:pt modelId="{18DAF244-0B13-4E29-9945-3EC033D1458B}" type="sibTrans" cxnId="{AA6DB410-B0AE-4B9D-9814-DE6BA5EB3432}">
      <dgm:prSet/>
      <dgm:spPr/>
      <dgm:t>
        <a:bodyPr/>
        <a:lstStyle/>
        <a:p>
          <a:pPr rtl="1"/>
          <a:endParaRPr lang="ar-SA" sz="1100"/>
        </a:p>
      </dgm:t>
    </dgm:pt>
    <dgm:pt modelId="{54B26339-AB9F-4A25-BBE3-9AB7A7D8FC27}">
      <dgm:prSet custT="1"/>
      <dgm:spPr/>
      <dgm:t>
        <a:bodyPr/>
        <a:lstStyle/>
        <a:p>
          <a:pPr rtl="1"/>
          <a:r>
            <a:rPr lang="en-US" sz="1100" dirty="0"/>
            <a:t>1. vessel wall</a:t>
          </a:r>
          <a:endParaRPr lang="ar-SA" sz="1100" dirty="0"/>
        </a:p>
      </dgm:t>
    </dgm:pt>
    <dgm:pt modelId="{355314A0-FE77-47CE-A506-2EABBFFBA1AD}" type="parTrans" cxnId="{A3D833C0-269B-4489-BEBE-9CD6EA88BBD2}">
      <dgm:prSet/>
      <dgm:spPr/>
      <dgm:t>
        <a:bodyPr/>
        <a:lstStyle/>
        <a:p>
          <a:pPr rtl="1"/>
          <a:endParaRPr lang="ar-SA" sz="1100"/>
        </a:p>
      </dgm:t>
    </dgm:pt>
    <dgm:pt modelId="{BD538BE8-0D5C-4359-AEB1-A902712871C0}" type="sibTrans" cxnId="{A3D833C0-269B-4489-BEBE-9CD6EA88BBD2}">
      <dgm:prSet/>
      <dgm:spPr/>
      <dgm:t>
        <a:bodyPr/>
        <a:lstStyle/>
        <a:p>
          <a:pPr rtl="1"/>
          <a:endParaRPr lang="ar-SA" sz="1100"/>
        </a:p>
      </dgm:t>
    </dgm:pt>
    <dgm:pt modelId="{27EE9F28-7983-4F0A-A5AE-DB2C52720D11}">
      <dgm:prSet custT="1"/>
      <dgm:spPr/>
      <dgm:t>
        <a:bodyPr/>
        <a:lstStyle/>
        <a:p>
          <a:pPr rtl="1"/>
          <a:r>
            <a:rPr lang="en-US" sz="1100" dirty="0"/>
            <a:t>2. Platelet plug</a:t>
          </a:r>
          <a:endParaRPr lang="ar-SA" sz="1100" dirty="0"/>
        </a:p>
      </dgm:t>
    </dgm:pt>
    <dgm:pt modelId="{B989A5B2-3F79-4DD7-BDC3-201B75BBEECA}" type="parTrans" cxnId="{54AE3324-5404-46F0-8344-26F7E777C779}">
      <dgm:prSet/>
      <dgm:spPr/>
      <dgm:t>
        <a:bodyPr/>
        <a:lstStyle/>
        <a:p>
          <a:pPr rtl="1"/>
          <a:endParaRPr lang="ar-SA" sz="1100"/>
        </a:p>
      </dgm:t>
    </dgm:pt>
    <dgm:pt modelId="{C4B54F10-3CD1-4B30-928D-3EA9BCCA5735}" type="sibTrans" cxnId="{54AE3324-5404-46F0-8344-26F7E777C779}">
      <dgm:prSet/>
      <dgm:spPr/>
      <dgm:t>
        <a:bodyPr/>
        <a:lstStyle/>
        <a:p>
          <a:pPr rtl="1"/>
          <a:endParaRPr lang="ar-SA" sz="1100"/>
        </a:p>
      </dgm:t>
    </dgm:pt>
    <dgm:pt modelId="{B3FF02C7-DEB4-49FD-B84A-F1E8EBC17F2A}">
      <dgm:prSet custT="1"/>
      <dgm:spPr/>
      <dgm:t>
        <a:bodyPr/>
        <a:lstStyle/>
        <a:p>
          <a:pPr rtl="1"/>
          <a:r>
            <a:rPr lang="en-US" sz="1100" dirty="0"/>
            <a:t>3. Blood coagulation </a:t>
          </a:r>
          <a:endParaRPr lang="ar-SA" sz="1100" dirty="0"/>
        </a:p>
      </dgm:t>
    </dgm:pt>
    <dgm:pt modelId="{60CA08EC-0D9B-49ED-B823-7FCD038E1CEA}" type="parTrans" cxnId="{3756E7DC-4F35-45E1-AB36-C85CEFCD32BF}">
      <dgm:prSet/>
      <dgm:spPr/>
      <dgm:t>
        <a:bodyPr/>
        <a:lstStyle/>
        <a:p>
          <a:pPr rtl="1"/>
          <a:endParaRPr lang="ar-SA" sz="1100"/>
        </a:p>
      </dgm:t>
    </dgm:pt>
    <dgm:pt modelId="{B69E153B-0563-4BC2-849F-4C4E2AF548C1}" type="sibTrans" cxnId="{3756E7DC-4F35-45E1-AB36-C85CEFCD32BF}">
      <dgm:prSet/>
      <dgm:spPr/>
      <dgm:t>
        <a:bodyPr/>
        <a:lstStyle/>
        <a:p>
          <a:pPr rtl="1"/>
          <a:endParaRPr lang="ar-SA" sz="1100"/>
        </a:p>
      </dgm:t>
    </dgm:pt>
    <dgm:pt modelId="{72BF6417-1651-4928-A053-73A2B49E2431}">
      <dgm:prSet custT="1"/>
      <dgm:spPr/>
      <dgm:t>
        <a:bodyPr/>
        <a:lstStyle/>
        <a:p>
          <a:pPr rtl="1"/>
          <a:r>
            <a:rPr lang="en-US" sz="1100" dirty="0"/>
            <a:t>4. Fibrinolytic  system</a:t>
          </a:r>
          <a:endParaRPr lang="ar-SA" sz="1100" dirty="0"/>
        </a:p>
      </dgm:t>
    </dgm:pt>
    <dgm:pt modelId="{336F7C93-1E50-4A14-B45E-619CBF9D9785}" type="parTrans" cxnId="{B2540C3D-BCDB-41B3-85E9-0CD075B5F8FB}">
      <dgm:prSet/>
      <dgm:spPr/>
      <dgm:t>
        <a:bodyPr/>
        <a:lstStyle/>
        <a:p>
          <a:pPr rtl="1"/>
          <a:endParaRPr lang="ar-SA" sz="1100"/>
        </a:p>
      </dgm:t>
    </dgm:pt>
    <dgm:pt modelId="{D3FA20A3-CB66-48BB-A808-3DD2B0D6D0F4}" type="sibTrans" cxnId="{B2540C3D-BCDB-41B3-85E9-0CD075B5F8FB}">
      <dgm:prSet/>
      <dgm:spPr/>
      <dgm:t>
        <a:bodyPr/>
        <a:lstStyle/>
        <a:p>
          <a:pPr rtl="1"/>
          <a:endParaRPr lang="ar-SA" sz="1100"/>
        </a:p>
      </dgm:t>
    </dgm:pt>
    <dgm:pt modelId="{610AF28F-E18A-4A5D-9B30-7A145D68D311}">
      <dgm:prSet custT="1"/>
      <dgm:spPr/>
      <dgm:t>
        <a:bodyPr/>
        <a:lstStyle/>
        <a:p>
          <a:pPr rtl="1"/>
          <a:r>
            <a:rPr lang="en-US" sz="1100" dirty="0"/>
            <a:t>It is the spontaneous</a:t>
          </a:r>
        </a:p>
        <a:p>
          <a:pPr rtl="1"/>
          <a:r>
            <a:rPr lang="en-US" sz="1100" dirty="0"/>
            <a:t>Arrest of bleeding from ruptured blood vessels. </a:t>
          </a:r>
          <a:endParaRPr lang="ar-SA" sz="1100" dirty="0"/>
        </a:p>
      </dgm:t>
    </dgm:pt>
    <dgm:pt modelId="{FF06A764-FBA7-4C46-BB67-E7DDA65E6555}" type="parTrans" cxnId="{B993636D-CDEA-4540-A56C-8C7D41DCEA0B}">
      <dgm:prSet/>
      <dgm:spPr/>
      <dgm:t>
        <a:bodyPr/>
        <a:lstStyle/>
        <a:p>
          <a:pPr rtl="1"/>
          <a:endParaRPr lang="ar-SA" sz="1100"/>
        </a:p>
      </dgm:t>
    </dgm:pt>
    <dgm:pt modelId="{ED8A1A08-24C7-486B-9146-FE720F55A620}" type="sibTrans" cxnId="{B993636D-CDEA-4540-A56C-8C7D41DCEA0B}">
      <dgm:prSet/>
      <dgm:spPr/>
      <dgm:t>
        <a:bodyPr/>
        <a:lstStyle/>
        <a:p>
          <a:pPr rtl="1"/>
          <a:endParaRPr lang="ar-SA" sz="1100"/>
        </a:p>
      </dgm:t>
    </dgm:pt>
    <dgm:pt modelId="{6DDB971B-ABC6-443B-B80C-D6422F71BBCD}">
      <dgm:prSet custT="1"/>
      <dgm:spPr/>
      <dgm:t>
        <a:bodyPr/>
        <a:lstStyle/>
        <a:p>
          <a:pPr rtl="1"/>
          <a:r>
            <a:rPr lang="en-US" sz="1100" dirty="0"/>
            <a:t>Deficiency in number (thrombocytopenia)</a:t>
          </a:r>
          <a:endParaRPr lang="ar-SA" sz="1100" dirty="0"/>
        </a:p>
      </dgm:t>
    </dgm:pt>
    <dgm:pt modelId="{8B73C367-1B2A-4C20-8626-92C5C047F140}" type="parTrans" cxnId="{C7EDEA24-377B-4BB6-AECF-38F23247676F}">
      <dgm:prSet/>
      <dgm:spPr/>
      <dgm:t>
        <a:bodyPr/>
        <a:lstStyle/>
        <a:p>
          <a:pPr rtl="1"/>
          <a:endParaRPr lang="ar-SA" sz="1100"/>
        </a:p>
      </dgm:t>
    </dgm:pt>
    <dgm:pt modelId="{AAEF38BF-86DF-42E6-A50E-57DFDBBBCFD3}" type="sibTrans" cxnId="{C7EDEA24-377B-4BB6-AECF-38F23247676F}">
      <dgm:prSet/>
      <dgm:spPr/>
      <dgm:t>
        <a:bodyPr/>
        <a:lstStyle/>
        <a:p>
          <a:pPr rtl="1"/>
          <a:endParaRPr lang="ar-SA" sz="1100"/>
        </a:p>
      </dgm:t>
    </dgm:pt>
    <dgm:pt modelId="{9650BE66-0589-4F22-8309-914575BF313C}">
      <dgm:prSet custT="1"/>
      <dgm:spPr/>
      <dgm:t>
        <a:bodyPr/>
        <a:lstStyle/>
        <a:p>
          <a:pPr algn="l" rtl="1"/>
          <a:r>
            <a:rPr lang="en-US" sz="1100" dirty="0"/>
            <a:t>– ↑ bleeding tendency. </a:t>
          </a:r>
        </a:p>
        <a:p>
          <a:pPr algn="l" rtl="1"/>
          <a:r>
            <a:rPr lang="en-US" sz="1100" dirty="0"/>
            <a:t>– X-linked disease. </a:t>
          </a:r>
        </a:p>
        <a:p>
          <a:pPr algn="l" rtl="1"/>
          <a:r>
            <a:rPr lang="en-US" sz="1100" dirty="0"/>
            <a:t>– Affects males. </a:t>
          </a:r>
        </a:p>
        <a:p>
          <a:pPr algn="l" rtl="1"/>
          <a:r>
            <a:rPr lang="en-US" sz="1100" dirty="0"/>
            <a:t>– 85% due to FVIII deficiency (hemophilia A)</a:t>
          </a:r>
        </a:p>
        <a:p>
          <a:pPr algn="l" rtl="1"/>
          <a:r>
            <a:rPr lang="en-US" sz="1100" dirty="0"/>
            <a:t>- 15% due to FIX deficiency (hemophilia B).</a:t>
          </a:r>
          <a:endParaRPr lang="ar-SA" sz="1100" dirty="0"/>
        </a:p>
      </dgm:t>
    </dgm:pt>
    <dgm:pt modelId="{4D7851E3-B212-40DB-BA41-1D946F16D76A}" type="parTrans" cxnId="{C9E384C8-E4AB-42A8-B559-EA258DE61572}">
      <dgm:prSet/>
      <dgm:spPr/>
      <dgm:t>
        <a:bodyPr/>
        <a:lstStyle/>
        <a:p>
          <a:pPr rtl="1"/>
          <a:endParaRPr lang="ar-SA" sz="1100"/>
        </a:p>
      </dgm:t>
    </dgm:pt>
    <dgm:pt modelId="{C9085DFF-F83C-4C38-8782-B3D26C813D6F}" type="sibTrans" cxnId="{C9E384C8-E4AB-42A8-B559-EA258DE61572}">
      <dgm:prSet/>
      <dgm:spPr/>
      <dgm:t>
        <a:bodyPr/>
        <a:lstStyle/>
        <a:p>
          <a:pPr rtl="1"/>
          <a:endParaRPr lang="ar-SA" sz="1100"/>
        </a:p>
      </dgm:t>
    </dgm:pt>
    <dgm:pt modelId="{6278F8F8-EF8D-458B-AEAC-965942CF9144}">
      <dgm:prSet custT="1"/>
      <dgm:spPr/>
      <dgm:t>
        <a:bodyPr/>
        <a:lstStyle/>
        <a:p>
          <a:pPr algn="l" rtl="1"/>
          <a:r>
            <a:rPr lang="en-US" sz="1100" dirty="0"/>
            <a:t>– Almost all coagulation factors are synthesized in the liver.</a:t>
          </a:r>
        </a:p>
        <a:p>
          <a:pPr algn="l" rtl="1"/>
          <a:r>
            <a:rPr lang="en-US" sz="1100" dirty="0"/>
            <a:t> – Prothrombin, FVII, FIX, &amp; FX require vitamin K for their synthesis.  </a:t>
          </a:r>
          <a:endParaRPr lang="ar-SA" sz="1100" dirty="0"/>
        </a:p>
      </dgm:t>
    </dgm:pt>
    <dgm:pt modelId="{D5DE5A34-2E74-4DA3-AEFA-C8544D909F48}" type="parTrans" cxnId="{E2BEF517-70AC-41DB-8269-D90CE7BD7155}">
      <dgm:prSet/>
      <dgm:spPr/>
      <dgm:t>
        <a:bodyPr/>
        <a:lstStyle/>
        <a:p>
          <a:pPr rtl="1"/>
          <a:endParaRPr lang="ar-SA" sz="1100"/>
        </a:p>
      </dgm:t>
    </dgm:pt>
    <dgm:pt modelId="{43FD40DB-F6F9-4E60-9C32-DC9A5E8F071F}" type="sibTrans" cxnId="{E2BEF517-70AC-41DB-8269-D90CE7BD7155}">
      <dgm:prSet/>
      <dgm:spPr/>
      <dgm:t>
        <a:bodyPr/>
        <a:lstStyle/>
        <a:p>
          <a:pPr rtl="1"/>
          <a:endParaRPr lang="ar-SA" sz="1100"/>
        </a:p>
      </dgm:t>
    </dgm:pt>
    <dgm:pt modelId="{103E1550-3E63-4CE8-B766-0E0F61D7C094}" type="pres">
      <dgm:prSet presAssocID="{32991BB6-7704-4059-9890-976859C6CBFE}" presName="mainComposite" presStyleCnt="0">
        <dgm:presLayoutVars>
          <dgm:chPref val="1"/>
          <dgm:dir/>
          <dgm:animOne val="branch"/>
          <dgm:animLvl val="lvl"/>
          <dgm:resizeHandles val="exact"/>
        </dgm:presLayoutVars>
      </dgm:prSet>
      <dgm:spPr/>
      <dgm:t>
        <a:bodyPr/>
        <a:lstStyle/>
        <a:p>
          <a:endParaRPr lang="en-US"/>
        </a:p>
      </dgm:t>
    </dgm:pt>
    <dgm:pt modelId="{D64648A9-B371-412A-915E-95FFFF886579}" type="pres">
      <dgm:prSet presAssocID="{32991BB6-7704-4059-9890-976859C6CBFE}" presName="hierFlow" presStyleCnt="0"/>
      <dgm:spPr/>
    </dgm:pt>
    <dgm:pt modelId="{FA6BE0DC-355B-4970-BEDC-4737312E9A1E}" type="pres">
      <dgm:prSet presAssocID="{32991BB6-7704-4059-9890-976859C6CBFE}" presName="hierChild1" presStyleCnt="0">
        <dgm:presLayoutVars>
          <dgm:chPref val="1"/>
          <dgm:animOne val="branch"/>
          <dgm:animLvl val="lvl"/>
        </dgm:presLayoutVars>
      </dgm:prSet>
      <dgm:spPr/>
    </dgm:pt>
    <dgm:pt modelId="{F99C71CF-B6B7-4953-8286-6178C78E0101}" type="pres">
      <dgm:prSet presAssocID="{7621273B-1CB0-436C-B041-8368479181ED}" presName="Name14" presStyleCnt="0"/>
      <dgm:spPr/>
    </dgm:pt>
    <dgm:pt modelId="{547FEEEA-DF0E-485B-A27D-B3EC6A7A7189}" type="pres">
      <dgm:prSet presAssocID="{7621273B-1CB0-436C-B041-8368479181ED}" presName="level1Shape" presStyleLbl="node0" presStyleIdx="0" presStyleCnt="1">
        <dgm:presLayoutVars>
          <dgm:chPref val="3"/>
        </dgm:presLayoutVars>
      </dgm:prSet>
      <dgm:spPr/>
      <dgm:t>
        <a:bodyPr/>
        <a:lstStyle/>
        <a:p>
          <a:endParaRPr lang="en-US"/>
        </a:p>
      </dgm:t>
    </dgm:pt>
    <dgm:pt modelId="{D186C245-128C-4648-B4E5-256B8F5F1F71}" type="pres">
      <dgm:prSet presAssocID="{7621273B-1CB0-436C-B041-8368479181ED}" presName="hierChild2" presStyleCnt="0"/>
      <dgm:spPr/>
    </dgm:pt>
    <dgm:pt modelId="{A7857782-88D7-44BE-9E72-53F434E8CDBF}" type="pres">
      <dgm:prSet presAssocID="{9F73E684-016A-45D6-9935-336EBD58FF88}" presName="Name19" presStyleLbl="parChTrans1D2" presStyleIdx="0" presStyleCnt="3"/>
      <dgm:spPr/>
      <dgm:t>
        <a:bodyPr/>
        <a:lstStyle/>
        <a:p>
          <a:endParaRPr lang="en-US"/>
        </a:p>
      </dgm:t>
    </dgm:pt>
    <dgm:pt modelId="{E52DC255-1A7D-4D54-9F61-39A17E5917F5}" type="pres">
      <dgm:prSet presAssocID="{87F1A986-7161-46A3-A151-2D33E7AEDF16}" presName="Name21" presStyleCnt="0"/>
      <dgm:spPr/>
    </dgm:pt>
    <dgm:pt modelId="{57E8F3EE-D265-49A2-9493-1473469DB392}" type="pres">
      <dgm:prSet presAssocID="{87F1A986-7161-46A3-A151-2D33E7AEDF16}" presName="level2Shape" presStyleLbl="node2" presStyleIdx="0" presStyleCnt="3"/>
      <dgm:spPr/>
      <dgm:t>
        <a:bodyPr/>
        <a:lstStyle/>
        <a:p>
          <a:endParaRPr lang="en-US"/>
        </a:p>
      </dgm:t>
    </dgm:pt>
    <dgm:pt modelId="{801FB0BC-4F7F-4545-A10A-9F1F740CEEB5}" type="pres">
      <dgm:prSet presAssocID="{87F1A986-7161-46A3-A151-2D33E7AEDF16}" presName="hierChild3" presStyleCnt="0"/>
      <dgm:spPr/>
    </dgm:pt>
    <dgm:pt modelId="{6556FA02-25A5-44F5-B20E-DEADE68D53C0}" type="pres">
      <dgm:prSet presAssocID="{FF06A764-FBA7-4C46-BB67-E7DDA65E6555}" presName="Name19" presStyleLbl="parChTrans1D3" presStyleIdx="0" presStyleCnt="8"/>
      <dgm:spPr/>
      <dgm:t>
        <a:bodyPr/>
        <a:lstStyle/>
        <a:p>
          <a:endParaRPr lang="en-US"/>
        </a:p>
      </dgm:t>
    </dgm:pt>
    <dgm:pt modelId="{151D8224-62EF-43B0-B6FC-62E63C8CA00F}" type="pres">
      <dgm:prSet presAssocID="{610AF28F-E18A-4A5D-9B30-7A145D68D311}" presName="Name21" presStyleCnt="0"/>
      <dgm:spPr/>
    </dgm:pt>
    <dgm:pt modelId="{8693497C-2FBA-4633-8BB3-7649D0D629D1}" type="pres">
      <dgm:prSet presAssocID="{610AF28F-E18A-4A5D-9B30-7A145D68D311}" presName="level2Shape" presStyleLbl="node3" presStyleIdx="0" presStyleCnt="8" custScaleX="124317" custScaleY="251869"/>
      <dgm:spPr/>
      <dgm:t>
        <a:bodyPr/>
        <a:lstStyle/>
        <a:p>
          <a:endParaRPr lang="en-US"/>
        </a:p>
      </dgm:t>
    </dgm:pt>
    <dgm:pt modelId="{821F44BB-4213-4E8F-B0DA-F2E756DBC953}" type="pres">
      <dgm:prSet presAssocID="{610AF28F-E18A-4A5D-9B30-7A145D68D311}" presName="hierChild3" presStyleCnt="0"/>
      <dgm:spPr/>
    </dgm:pt>
    <dgm:pt modelId="{6D1CDEB7-E1D5-40DB-B005-62E2F2E82B51}" type="pres">
      <dgm:prSet presAssocID="{D419C457-C417-45E3-A69D-6DF66184870A}" presName="Name19" presStyleLbl="parChTrans1D2" presStyleIdx="1" presStyleCnt="3"/>
      <dgm:spPr/>
      <dgm:t>
        <a:bodyPr/>
        <a:lstStyle/>
        <a:p>
          <a:endParaRPr lang="en-US"/>
        </a:p>
      </dgm:t>
    </dgm:pt>
    <dgm:pt modelId="{C9A7BC45-6624-43AD-AEFD-E2981033F237}" type="pres">
      <dgm:prSet presAssocID="{F75B564D-828A-44E2-BFB6-B1A46E5F2A58}" presName="Name21" presStyleCnt="0"/>
      <dgm:spPr/>
    </dgm:pt>
    <dgm:pt modelId="{3E37DF13-D903-4210-8CA4-2EC011375093}" type="pres">
      <dgm:prSet presAssocID="{F75B564D-828A-44E2-BFB6-B1A46E5F2A58}" presName="level2Shape" presStyleLbl="node2" presStyleIdx="1" presStyleCnt="3"/>
      <dgm:spPr/>
      <dgm:t>
        <a:bodyPr/>
        <a:lstStyle/>
        <a:p>
          <a:endParaRPr lang="en-US"/>
        </a:p>
      </dgm:t>
    </dgm:pt>
    <dgm:pt modelId="{00AE06E0-41F5-44FC-BF4B-4CDE4B1E5C4C}" type="pres">
      <dgm:prSet presAssocID="{F75B564D-828A-44E2-BFB6-B1A46E5F2A58}" presName="hierChild3" presStyleCnt="0"/>
      <dgm:spPr/>
    </dgm:pt>
    <dgm:pt modelId="{17856BA5-5D70-4231-8EC6-622692F7710E}" type="pres">
      <dgm:prSet presAssocID="{355314A0-FE77-47CE-A506-2EABBFFBA1AD}" presName="Name19" presStyleLbl="parChTrans1D3" presStyleIdx="1" presStyleCnt="8"/>
      <dgm:spPr/>
      <dgm:t>
        <a:bodyPr/>
        <a:lstStyle/>
        <a:p>
          <a:endParaRPr lang="en-US"/>
        </a:p>
      </dgm:t>
    </dgm:pt>
    <dgm:pt modelId="{F60ECECC-D9E3-4A0B-8827-4B844387F078}" type="pres">
      <dgm:prSet presAssocID="{54B26339-AB9F-4A25-BBE3-9AB7A7D8FC27}" presName="Name21" presStyleCnt="0"/>
      <dgm:spPr/>
    </dgm:pt>
    <dgm:pt modelId="{5DE0763B-FC6E-407D-9B66-64D1DE419DF8}" type="pres">
      <dgm:prSet presAssocID="{54B26339-AB9F-4A25-BBE3-9AB7A7D8FC27}" presName="level2Shape" presStyleLbl="node3" presStyleIdx="1" presStyleCnt="8"/>
      <dgm:spPr/>
      <dgm:t>
        <a:bodyPr/>
        <a:lstStyle/>
        <a:p>
          <a:endParaRPr lang="en-US"/>
        </a:p>
      </dgm:t>
    </dgm:pt>
    <dgm:pt modelId="{A61AED04-F3A4-49CD-9EDB-B689A4D9F6BB}" type="pres">
      <dgm:prSet presAssocID="{54B26339-AB9F-4A25-BBE3-9AB7A7D8FC27}" presName="hierChild3" presStyleCnt="0"/>
      <dgm:spPr/>
    </dgm:pt>
    <dgm:pt modelId="{72000609-2085-4517-9E26-37F3176A702A}" type="pres">
      <dgm:prSet presAssocID="{B989A5B2-3F79-4DD7-BDC3-201B75BBEECA}" presName="Name19" presStyleLbl="parChTrans1D3" presStyleIdx="2" presStyleCnt="8"/>
      <dgm:spPr/>
      <dgm:t>
        <a:bodyPr/>
        <a:lstStyle/>
        <a:p>
          <a:endParaRPr lang="en-US"/>
        </a:p>
      </dgm:t>
    </dgm:pt>
    <dgm:pt modelId="{6E0F3E5B-B830-435C-84C5-A88D4DF96F51}" type="pres">
      <dgm:prSet presAssocID="{27EE9F28-7983-4F0A-A5AE-DB2C52720D11}" presName="Name21" presStyleCnt="0"/>
      <dgm:spPr/>
    </dgm:pt>
    <dgm:pt modelId="{41D4B1A2-83DB-4704-81EE-BC126F52F6B2}" type="pres">
      <dgm:prSet presAssocID="{27EE9F28-7983-4F0A-A5AE-DB2C52720D11}" presName="level2Shape" presStyleLbl="node3" presStyleIdx="2" presStyleCnt="8"/>
      <dgm:spPr/>
      <dgm:t>
        <a:bodyPr/>
        <a:lstStyle/>
        <a:p>
          <a:endParaRPr lang="en-US"/>
        </a:p>
      </dgm:t>
    </dgm:pt>
    <dgm:pt modelId="{89FE60EC-A2FB-4F46-920A-1C031EAC1529}" type="pres">
      <dgm:prSet presAssocID="{27EE9F28-7983-4F0A-A5AE-DB2C52720D11}" presName="hierChild3" presStyleCnt="0"/>
      <dgm:spPr/>
    </dgm:pt>
    <dgm:pt modelId="{7CEEB981-8D3C-49E8-9A56-1679AB3D5434}" type="pres">
      <dgm:prSet presAssocID="{60CA08EC-0D9B-49ED-B823-7FCD038E1CEA}" presName="Name19" presStyleLbl="parChTrans1D3" presStyleIdx="3" presStyleCnt="8"/>
      <dgm:spPr/>
      <dgm:t>
        <a:bodyPr/>
        <a:lstStyle/>
        <a:p>
          <a:endParaRPr lang="en-US"/>
        </a:p>
      </dgm:t>
    </dgm:pt>
    <dgm:pt modelId="{E4241878-909F-4E24-B305-4FE081407690}" type="pres">
      <dgm:prSet presAssocID="{B3FF02C7-DEB4-49FD-B84A-F1E8EBC17F2A}" presName="Name21" presStyleCnt="0"/>
      <dgm:spPr/>
    </dgm:pt>
    <dgm:pt modelId="{9C2742CC-A784-4123-B04E-ABD140BDDCF4}" type="pres">
      <dgm:prSet presAssocID="{B3FF02C7-DEB4-49FD-B84A-F1E8EBC17F2A}" presName="level2Shape" presStyleLbl="node3" presStyleIdx="3" presStyleCnt="8"/>
      <dgm:spPr/>
      <dgm:t>
        <a:bodyPr/>
        <a:lstStyle/>
        <a:p>
          <a:endParaRPr lang="en-US"/>
        </a:p>
      </dgm:t>
    </dgm:pt>
    <dgm:pt modelId="{75A8C7B0-5259-4BA9-A0A7-0CC35EE0D5E0}" type="pres">
      <dgm:prSet presAssocID="{B3FF02C7-DEB4-49FD-B84A-F1E8EBC17F2A}" presName="hierChild3" presStyleCnt="0"/>
      <dgm:spPr/>
    </dgm:pt>
    <dgm:pt modelId="{A24F2190-2DA8-4E82-A46C-7F0A7DCFC925}" type="pres">
      <dgm:prSet presAssocID="{336F7C93-1E50-4A14-B45E-619CBF9D9785}" presName="Name19" presStyleLbl="parChTrans1D3" presStyleIdx="4" presStyleCnt="8"/>
      <dgm:spPr/>
      <dgm:t>
        <a:bodyPr/>
        <a:lstStyle/>
        <a:p>
          <a:endParaRPr lang="en-US"/>
        </a:p>
      </dgm:t>
    </dgm:pt>
    <dgm:pt modelId="{D947A7F6-A2CC-4379-8986-85FB45EA09B0}" type="pres">
      <dgm:prSet presAssocID="{72BF6417-1651-4928-A053-73A2B49E2431}" presName="Name21" presStyleCnt="0"/>
      <dgm:spPr/>
    </dgm:pt>
    <dgm:pt modelId="{1FB1B943-BDA6-4A42-89E5-EB9FCB111A4A}" type="pres">
      <dgm:prSet presAssocID="{72BF6417-1651-4928-A053-73A2B49E2431}" presName="level2Shape" presStyleLbl="node3" presStyleIdx="4" presStyleCnt="8"/>
      <dgm:spPr/>
      <dgm:t>
        <a:bodyPr/>
        <a:lstStyle/>
        <a:p>
          <a:endParaRPr lang="en-US"/>
        </a:p>
      </dgm:t>
    </dgm:pt>
    <dgm:pt modelId="{74A6AF77-D1CC-41DD-B6B7-9A30EDDCAADB}" type="pres">
      <dgm:prSet presAssocID="{72BF6417-1651-4928-A053-73A2B49E2431}" presName="hierChild3" presStyleCnt="0"/>
      <dgm:spPr/>
    </dgm:pt>
    <dgm:pt modelId="{C1E74148-047D-47F3-BF66-F82C06A8AAAE}" type="pres">
      <dgm:prSet presAssocID="{262CC952-5E40-47AE-B543-F89F4219E9AB}" presName="Name19" presStyleLbl="parChTrans1D2" presStyleIdx="2" presStyleCnt="3"/>
      <dgm:spPr/>
      <dgm:t>
        <a:bodyPr/>
        <a:lstStyle/>
        <a:p>
          <a:endParaRPr lang="en-US"/>
        </a:p>
      </dgm:t>
    </dgm:pt>
    <dgm:pt modelId="{DDF282A6-128C-44A3-9D5B-13BFB2FC5419}" type="pres">
      <dgm:prSet presAssocID="{0E7CBDEF-420F-488A-94C8-AC77697FBE81}" presName="Name21" presStyleCnt="0"/>
      <dgm:spPr/>
    </dgm:pt>
    <dgm:pt modelId="{7061FBDF-2947-436B-98A2-F9B1EF447E3C}" type="pres">
      <dgm:prSet presAssocID="{0E7CBDEF-420F-488A-94C8-AC77697FBE81}" presName="level2Shape" presStyleLbl="node2" presStyleIdx="2" presStyleCnt="3"/>
      <dgm:spPr/>
      <dgm:t>
        <a:bodyPr/>
        <a:lstStyle/>
        <a:p>
          <a:endParaRPr lang="en-US"/>
        </a:p>
      </dgm:t>
    </dgm:pt>
    <dgm:pt modelId="{90CD7CB5-44A0-410C-BD1D-BD0F265CE346}" type="pres">
      <dgm:prSet presAssocID="{0E7CBDEF-420F-488A-94C8-AC77697FBE81}" presName="hierChild3" presStyleCnt="0"/>
      <dgm:spPr/>
    </dgm:pt>
    <dgm:pt modelId="{251E95A8-7AA2-40FD-A03D-E9DFA797285B}" type="pres">
      <dgm:prSet presAssocID="{9B1E591B-80AD-476E-AD9E-3E5F1404D188}" presName="Name19" presStyleLbl="parChTrans1D3" presStyleIdx="5" presStyleCnt="8"/>
      <dgm:spPr/>
      <dgm:t>
        <a:bodyPr/>
        <a:lstStyle/>
        <a:p>
          <a:endParaRPr lang="en-US"/>
        </a:p>
      </dgm:t>
    </dgm:pt>
    <dgm:pt modelId="{078587DC-9CC5-4AA5-BFF9-83CFE8989045}" type="pres">
      <dgm:prSet presAssocID="{AE0911A3-D42F-4D69-B4DA-56C4158C7031}" presName="Name21" presStyleCnt="0"/>
      <dgm:spPr/>
    </dgm:pt>
    <dgm:pt modelId="{D01676FF-005F-48DB-8497-BF4BCE5174B9}" type="pres">
      <dgm:prSet presAssocID="{AE0911A3-D42F-4D69-B4DA-56C4158C7031}" presName="level2Shape" presStyleLbl="node3" presStyleIdx="5" presStyleCnt="8"/>
      <dgm:spPr/>
      <dgm:t>
        <a:bodyPr/>
        <a:lstStyle/>
        <a:p>
          <a:endParaRPr lang="en-US"/>
        </a:p>
      </dgm:t>
    </dgm:pt>
    <dgm:pt modelId="{8C79246F-DD87-4F92-9201-536252A2DCA6}" type="pres">
      <dgm:prSet presAssocID="{AE0911A3-D42F-4D69-B4DA-56C4158C7031}" presName="hierChild3" presStyleCnt="0"/>
      <dgm:spPr/>
    </dgm:pt>
    <dgm:pt modelId="{8F65A258-A0D1-4FAB-8B85-AC9E56258BF6}" type="pres">
      <dgm:prSet presAssocID="{4D7851E3-B212-40DB-BA41-1D946F16D76A}" presName="Name19" presStyleLbl="parChTrans1D4" presStyleIdx="0" presStyleCnt="4"/>
      <dgm:spPr/>
      <dgm:t>
        <a:bodyPr/>
        <a:lstStyle/>
        <a:p>
          <a:endParaRPr lang="en-US"/>
        </a:p>
      </dgm:t>
    </dgm:pt>
    <dgm:pt modelId="{E632D355-C347-43C6-AA31-8A059A259A18}" type="pres">
      <dgm:prSet presAssocID="{9650BE66-0589-4F22-8309-914575BF313C}" presName="Name21" presStyleCnt="0"/>
      <dgm:spPr/>
    </dgm:pt>
    <dgm:pt modelId="{0F44858C-42FA-459E-BA3F-958820804763}" type="pres">
      <dgm:prSet presAssocID="{9650BE66-0589-4F22-8309-914575BF313C}" presName="level2Shape" presStyleLbl="node4" presStyleIdx="0" presStyleCnt="4" custScaleX="131627" custScaleY="325556"/>
      <dgm:spPr/>
      <dgm:t>
        <a:bodyPr/>
        <a:lstStyle/>
        <a:p>
          <a:endParaRPr lang="en-US"/>
        </a:p>
      </dgm:t>
    </dgm:pt>
    <dgm:pt modelId="{91314FAC-533D-427B-BB79-F070358A3F3D}" type="pres">
      <dgm:prSet presAssocID="{9650BE66-0589-4F22-8309-914575BF313C}" presName="hierChild3" presStyleCnt="0"/>
      <dgm:spPr/>
    </dgm:pt>
    <dgm:pt modelId="{86CAA63D-69EE-4FEF-B294-FCAE508A285A}" type="pres">
      <dgm:prSet presAssocID="{EBA9F3FB-71D1-47D5-994A-844BBE549245}" presName="Name19" presStyleLbl="parChTrans1D3" presStyleIdx="6" presStyleCnt="8"/>
      <dgm:spPr/>
      <dgm:t>
        <a:bodyPr/>
        <a:lstStyle/>
        <a:p>
          <a:endParaRPr lang="en-US"/>
        </a:p>
      </dgm:t>
    </dgm:pt>
    <dgm:pt modelId="{4830A3C3-F84E-4A39-936B-720DEF25BA2F}" type="pres">
      <dgm:prSet presAssocID="{7D722E07-483E-4B60-AF9C-823C8EFEAABA}" presName="Name21" presStyleCnt="0"/>
      <dgm:spPr/>
    </dgm:pt>
    <dgm:pt modelId="{52828262-6968-4EA0-83C3-3A1231519411}" type="pres">
      <dgm:prSet presAssocID="{7D722E07-483E-4B60-AF9C-823C8EFEAABA}" presName="level2Shape" presStyleLbl="node3" presStyleIdx="6" presStyleCnt="8"/>
      <dgm:spPr/>
      <dgm:t>
        <a:bodyPr/>
        <a:lstStyle/>
        <a:p>
          <a:endParaRPr lang="en-US"/>
        </a:p>
      </dgm:t>
    </dgm:pt>
    <dgm:pt modelId="{8EF02002-4BCD-44C2-A8E0-354920ACE184}" type="pres">
      <dgm:prSet presAssocID="{7D722E07-483E-4B60-AF9C-823C8EFEAABA}" presName="hierChild3" presStyleCnt="0"/>
      <dgm:spPr/>
    </dgm:pt>
    <dgm:pt modelId="{3598906A-2802-4440-9DAA-88FB68396606}" type="pres">
      <dgm:prSet presAssocID="{D5DE5A34-2E74-4DA3-AEFA-C8544D909F48}" presName="Name19" presStyleLbl="parChTrans1D4" presStyleIdx="1" presStyleCnt="4"/>
      <dgm:spPr/>
      <dgm:t>
        <a:bodyPr/>
        <a:lstStyle/>
        <a:p>
          <a:endParaRPr lang="en-US"/>
        </a:p>
      </dgm:t>
    </dgm:pt>
    <dgm:pt modelId="{0A3D6844-B5C4-4CDF-B7A1-27435C0D149A}" type="pres">
      <dgm:prSet presAssocID="{6278F8F8-EF8D-458B-AEAC-965942CF9144}" presName="Name21" presStyleCnt="0"/>
      <dgm:spPr/>
    </dgm:pt>
    <dgm:pt modelId="{4A93855B-4848-42D2-8DD3-87F7E10539F9}" type="pres">
      <dgm:prSet presAssocID="{6278F8F8-EF8D-458B-AEAC-965942CF9144}" presName="level2Shape" presStyleLbl="node4" presStyleIdx="1" presStyleCnt="4" custScaleY="329194"/>
      <dgm:spPr/>
      <dgm:t>
        <a:bodyPr/>
        <a:lstStyle/>
        <a:p>
          <a:endParaRPr lang="en-US"/>
        </a:p>
      </dgm:t>
    </dgm:pt>
    <dgm:pt modelId="{D8F61F1D-2244-4A14-A296-3E64B846365E}" type="pres">
      <dgm:prSet presAssocID="{6278F8F8-EF8D-458B-AEAC-965942CF9144}" presName="hierChild3" presStyleCnt="0"/>
      <dgm:spPr/>
    </dgm:pt>
    <dgm:pt modelId="{2518D296-7684-442F-8C59-2A9793234F90}" type="pres">
      <dgm:prSet presAssocID="{5F1209C5-68E9-4EA8-AEC8-BAB697096E1A}" presName="Name19" presStyleLbl="parChTrans1D3" presStyleIdx="7" presStyleCnt="8"/>
      <dgm:spPr/>
      <dgm:t>
        <a:bodyPr/>
        <a:lstStyle/>
        <a:p>
          <a:endParaRPr lang="en-US"/>
        </a:p>
      </dgm:t>
    </dgm:pt>
    <dgm:pt modelId="{39D1B158-D099-4FC0-A178-CF0DBDB50324}" type="pres">
      <dgm:prSet presAssocID="{B7FCA417-1C3E-4E3F-B12D-E2FBA00F8D36}" presName="Name21" presStyleCnt="0"/>
      <dgm:spPr/>
    </dgm:pt>
    <dgm:pt modelId="{E99DA81C-C448-4D15-8BB1-9C26164A3FAC}" type="pres">
      <dgm:prSet presAssocID="{B7FCA417-1C3E-4E3F-B12D-E2FBA00F8D36}" presName="level2Shape" presStyleLbl="node3" presStyleIdx="7" presStyleCnt="8"/>
      <dgm:spPr/>
      <dgm:t>
        <a:bodyPr/>
        <a:lstStyle/>
        <a:p>
          <a:endParaRPr lang="en-US"/>
        </a:p>
      </dgm:t>
    </dgm:pt>
    <dgm:pt modelId="{B19221D3-6DD1-489B-AF43-3B8142B26C29}" type="pres">
      <dgm:prSet presAssocID="{B7FCA417-1C3E-4E3F-B12D-E2FBA00F8D36}" presName="hierChild3" presStyleCnt="0"/>
      <dgm:spPr/>
    </dgm:pt>
    <dgm:pt modelId="{E92A8045-1434-4C04-AC39-DE0F3513CB4A}" type="pres">
      <dgm:prSet presAssocID="{DE21F43C-2D8C-48B1-9624-E2B915753CA1}" presName="Name19" presStyleLbl="parChTrans1D4" presStyleIdx="2" presStyleCnt="4"/>
      <dgm:spPr/>
      <dgm:t>
        <a:bodyPr/>
        <a:lstStyle/>
        <a:p>
          <a:endParaRPr lang="en-US"/>
        </a:p>
      </dgm:t>
    </dgm:pt>
    <dgm:pt modelId="{CBBC7F13-787C-4146-93E0-0A43B5958298}" type="pres">
      <dgm:prSet presAssocID="{EB7E709E-8A2D-4EFB-95A5-CAC9667F6E88}" presName="Name21" presStyleCnt="0"/>
      <dgm:spPr/>
    </dgm:pt>
    <dgm:pt modelId="{3DF0FDF1-8CFE-40D5-8834-0A73A086E335}" type="pres">
      <dgm:prSet presAssocID="{EB7E709E-8A2D-4EFB-95A5-CAC9667F6E88}" presName="level2Shape" presStyleLbl="node4" presStyleIdx="2" presStyleCnt="4"/>
      <dgm:spPr/>
      <dgm:t>
        <a:bodyPr/>
        <a:lstStyle/>
        <a:p>
          <a:endParaRPr lang="en-US"/>
        </a:p>
      </dgm:t>
    </dgm:pt>
    <dgm:pt modelId="{64A334F8-222D-45A2-A865-1220D401ECD5}" type="pres">
      <dgm:prSet presAssocID="{EB7E709E-8A2D-4EFB-95A5-CAC9667F6E88}" presName="hierChild3" presStyleCnt="0"/>
      <dgm:spPr/>
    </dgm:pt>
    <dgm:pt modelId="{A3D05A64-C87B-42EE-8BE3-CEE82C43292E}" type="pres">
      <dgm:prSet presAssocID="{8B73C367-1B2A-4C20-8626-92C5C047F140}" presName="Name19" presStyleLbl="parChTrans1D4" presStyleIdx="3" presStyleCnt="4"/>
      <dgm:spPr/>
      <dgm:t>
        <a:bodyPr/>
        <a:lstStyle/>
        <a:p>
          <a:endParaRPr lang="en-US"/>
        </a:p>
      </dgm:t>
    </dgm:pt>
    <dgm:pt modelId="{46C348AD-6D19-48B1-BB13-759A1EF758F7}" type="pres">
      <dgm:prSet presAssocID="{6DDB971B-ABC6-443B-B80C-D6422F71BBCD}" presName="Name21" presStyleCnt="0"/>
      <dgm:spPr/>
    </dgm:pt>
    <dgm:pt modelId="{429D73C6-020C-4B01-AE29-C182EDB4D353}" type="pres">
      <dgm:prSet presAssocID="{6DDB971B-ABC6-443B-B80C-D6422F71BBCD}" presName="level2Shape" presStyleLbl="node4" presStyleIdx="3" presStyleCnt="4"/>
      <dgm:spPr/>
      <dgm:t>
        <a:bodyPr/>
        <a:lstStyle/>
        <a:p>
          <a:endParaRPr lang="en-US"/>
        </a:p>
      </dgm:t>
    </dgm:pt>
    <dgm:pt modelId="{660295F6-73D4-4440-B0C2-463505201D82}" type="pres">
      <dgm:prSet presAssocID="{6DDB971B-ABC6-443B-B80C-D6422F71BBCD}" presName="hierChild3" presStyleCnt="0"/>
      <dgm:spPr/>
    </dgm:pt>
    <dgm:pt modelId="{7F66D881-2D25-434D-A73C-588EE508872D}" type="pres">
      <dgm:prSet presAssocID="{32991BB6-7704-4059-9890-976859C6CBFE}" presName="bgShapesFlow" presStyleCnt="0"/>
      <dgm:spPr/>
    </dgm:pt>
  </dgm:ptLst>
  <dgm:cxnLst>
    <dgm:cxn modelId="{D82ACB89-2F4A-48E8-98AD-EA5793A39925}" type="presOf" srcId="{262CC952-5E40-47AE-B543-F89F4219E9AB}" destId="{C1E74148-047D-47F3-BF66-F82C06A8AAAE}" srcOrd="0" destOrd="0" presId="urn:microsoft.com/office/officeart/2005/8/layout/hierarchy6"/>
    <dgm:cxn modelId="{922B8173-8A37-4307-B22B-31E728506D07}" type="presOf" srcId="{7621273B-1CB0-436C-B041-8368479181ED}" destId="{547FEEEA-DF0E-485B-A27D-B3EC6A7A7189}" srcOrd="0" destOrd="0" presId="urn:microsoft.com/office/officeart/2005/8/layout/hierarchy6"/>
    <dgm:cxn modelId="{09B208F8-B7E7-44B6-A4EC-B0F4D8E4F373}" type="presOf" srcId="{336F7C93-1E50-4A14-B45E-619CBF9D9785}" destId="{A24F2190-2DA8-4E82-A46C-7F0A7DCFC925}" srcOrd="0" destOrd="0" presId="urn:microsoft.com/office/officeart/2005/8/layout/hierarchy6"/>
    <dgm:cxn modelId="{632B461C-7A28-48E5-9BB7-C368D577A2EC}" type="presOf" srcId="{9650BE66-0589-4F22-8309-914575BF313C}" destId="{0F44858C-42FA-459E-BA3F-958820804763}" srcOrd="0" destOrd="0" presId="urn:microsoft.com/office/officeart/2005/8/layout/hierarchy6"/>
    <dgm:cxn modelId="{AA6DB410-B0AE-4B9D-9814-DE6BA5EB3432}" srcId="{B7FCA417-1C3E-4E3F-B12D-E2FBA00F8D36}" destId="{EB7E709E-8A2D-4EFB-95A5-CAC9667F6E88}" srcOrd="0" destOrd="0" parTransId="{DE21F43C-2D8C-48B1-9624-E2B915753CA1}" sibTransId="{18DAF244-0B13-4E29-9945-3EC033D1458B}"/>
    <dgm:cxn modelId="{E8542C7D-406C-403F-99F1-330E699F5E77}" type="presOf" srcId="{9B1E591B-80AD-476E-AD9E-3E5F1404D188}" destId="{251E95A8-7AA2-40FD-A03D-E9DFA797285B}" srcOrd="0" destOrd="0" presId="urn:microsoft.com/office/officeart/2005/8/layout/hierarchy6"/>
    <dgm:cxn modelId="{D2FE53AA-4026-46DA-95C9-65D9E29EAFF9}" type="presOf" srcId="{D5DE5A34-2E74-4DA3-AEFA-C8544D909F48}" destId="{3598906A-2802-4440-9DAA-88FB68396606}" srcOrd="0" destOrd="0" presId="urn:microsoft.com/office/officeart/2005/8/layout/hierarchy6"/>
    <dgm:cxn modelId="{A05482BE-305B-44C3-9FC6-C210BAE382F6}" type="presOf" srcId="{355314A0-FE77-47CE-A506-2EABBFFBA1AD}" destId="{17856BA5-5D70-4231-8EC6-622692F7710E}" srcOrd="0" destOrd="0" presId="urn:microsoft.com/office/officeart/2005/8/layout/hierarchy6"/>
    <dgm:cxn modelId="{A3D833C0-269B-4489-BEBE-9CD6EA88BBD2}" srcId="{F75B564D-828A-44E2-BFB6-B1A46E5F2A58}" destId="{54B26339-AB9F-4A25-BBE3-9AB7A7D8FC27}" srcOrd="0" destOrd="0" parTransId="{355314A0-FE77-47CE-A506-2EABBFFBA1AD}" sibTransId="{BD538BE8-0D5C-4359-AEB1-A902712871C0}"/>
    <dgm:cxn modelId="{A6B5CB84-E428-4FB7-94D4-E4C1C26481CA}" srcId="{7621273B-1CB0-436C-B041-8368479181ED}" destId="{0E7CBDEF-420F-488A-94C8-AC77697FBE81}" srcOrd="2" destOrd="0" parTransId="{262CC952-5E40-47AE-B543-F89F4219E9AB}" sibTransId="{A174FD1D-6C56-4212-BCA1-70D080CA71D0}"/>
    <dgm:cxn modelId="{E2BEF517-70AC-41DB-8269-D90CE7BD7155}" srcId="{7D722E07-483E-4B60-AF9C-823C8EFEAABA}" destId="{6278F8F8-EF8D-458B-AEAC-965942CF9144}" srcOrd="0" destOrd="0" parTransId="{D5DE5A34-2E74-4DA3-AEFA-C8544D909F48}" sibTransId="{43FD40DB-F6F9-4E60-9C32-DC9A5E8F071F}"/>
    <dgm:cxn modelId="{F2DE1E95-9586-4A3E-A6B8-8DDA46637D59}" type="presOf" srcId="{7D722E07-483E-4B60-AF9C-823C8EFEAABA}" destId="{52828262-6968-4EA0-83C3-3A1231519411}" srcOrd="0" destOrd="0" presId="urn:microsoft.com/office/officeart/2005/8/layout/hierarchy6"/>
    <dgm:cxn modelId="{21956949-50C0-40D8-81A8-60D3FCBD8E5F}" type="presOf" srcId="{B7FCA417-1C3E-4E3F-B12D-E2FBA00F8D36}" destId="{E99DA81C-C448-4D15-8BB1-9C26164A3FAC}" srcOrd="0" destOrd="0" presId="urn:microsoft.com/office/officeart/2005/8/layout/hierarchy6"/>
    <dgm:cxn modelId="{F0FB6636-CB48-4AE5-9DE0-57CC7C968158}" type="presOf" srcId="{AE0911A3-D42F-4D69-B4DA-56C4158C7031}" destId="{D01676FF-005F-48DB-8497-BF4BCE5174B9}" srcOrd="0" destOrd="0" presId="urn:microsoft.com/office/officeart/2005/8/layout/hierarchy6"/>
    <dgm:cxn modelId="{B2540C3D-BCDB-41B3-85E9-0CD075B5F8FB}" srcId="{F75B564D-828A-44E2-BFB6-B1A46E5F2A58}" destId="{72BF6417-1651-4928-A053-73A2B49E2431}" srcOrd="3" destOrd="0" parTransId="{336F7C93-1E50-4A14-B45E-619CBF9D9785}" sibTransId="{D3FA20A3-CB66-48BB-A808-3DD2B0D6D0F4}"/>
    <dgm:cxn modelId="{24F6FDB3-B704-4635-A5CE-5E2271978D3F}" type="presOf" srcId="{B3FF02C7-DEB4-49FD-B84A-F1E8EBC17F2A}" destId="{9C2742CC-A784-4123-B04E-ABD140BDDCF4}" srcOrd="0" destOrd="0" presId="urn:microsoft.com/office/officeart/2005/8/layout/hierarchy6"/>
    <dgm:cxn modelId="{4244E139-5BF2-430D-B086-2A4C2223BD99}" type="presOf" srcId="{0E7CBDEF-420F-488A-94C8-AC77697FBE81}" destId="{7061FBDF-2947-436B-98A2-F9B1EF447E3C}" srcOrd="0" destOrd="0" presId="urn:microsoft.com/office/officeart/2005/8/layout/hierarchy6"/>
    <dgm:cxn modelId="{D4AF8E61-608E-4791-AB07-69505C5D491D}" type="presOf" srcId="{FF06A764-FBA7-4C46-BB67-E7DDA65E6555}" destId="{6556FA02-25A5-44F5-B20E-DEADE68D53C0}" srcOrd="0" destOrd="0" presId="urn:microsoft.com/office/officeart/2005/8/layout/hierarchy6"/>
    <dgm:cxn modelId="{E073D668-C55E-42A7-A3E3-C549105926AF}" type="presOf" srcId="{87F1A986-7161-46A3-A151-2D33E7AEDF16}" destId="{57E8F3EE-D265-49A2-9493-1473469DB392}" srcOrd="0" destOrd="0" presId="urn:microsoft.com/office/officeart/2005/8/layout/hierarchy6"/>
    <dgm:cxn modelId="{F2FA5D9D-3C82-4230-9D90-0AB9CCCA1771}" srcId="{0E7CBDEF-420F-488A-94C8-AC77697FBE81}" destId="{B7FCA417-1C3E-4E3F-B12D-E2FBA00F8D36}" srcOrd="2" destOrd="0" parTransId="{5F1209C5-68E9-4EA8-AEC8-BAB697096E1A}" sibTransId="{7BF86033-4554-46B6-8FA3-E2AACE515C80}"/>
    <dgm:cxn modelId="{9EB6A56B-7DC4-4191-8E98-D1AA402AA315}" srcId="{7621273B-1CB0-436C-B041-8368479181ED}" destId="{F75B564D-828A-44E2-BFB6-B1A46E5F2A58}" srcOrd="1" destOrd="0" parTransId="{D419C457-C417-45E3-A69D-6DF66184870A}" sibTransId="{62AADDF4-C30D-46A3-B07A-BC05050F57A0}"/>
    <dgm:cxn modelId="{9E57E546-183D-4DEA-ADAC-A29EB4632F0B}" type="presOf" srcId="{72BF6417-1651-4928-A053-73A2B49E2431}" destId="{1FB1B943-BDA6-4A42-89E5-EB9FCB111A4A}" srcOrd="0" destOrd="0" presId="urn:microsoft.com/office/officeart/2005/8/layout/hierarchy6"/>
    <dgm:cxn modelId="{3AF34A27-07A7-43A4-8C51-54646CA204B2}" type="presOf" srcId="{4D7851E3-B212-40DB-BA41-1D946F16D76A}" destId="{8F65A258-A0D1-4FAB-8B85-AC9E56258BF6}" srcOrd="0" destOrd="0" presId="urn:microsoft.com/office/officeart/2005/8/layout/hierarchy6"/>
    <dgm:cxn modelId="{A4BE04C1-7DE6-4EDE-AE1F-2B917787E78C}" type="presOf" srcId="{D419C457-C417-45E3-A69D-6DF66184870A}" destId="{6D1CDEB7-E1D5-40DB-B005-62E2F2E82B51}" srcOrd="0" destOrd="0" presId="urn:microsoft.com/office/officeart/2005/8/layout/hierarchy6"/>
    <dgm:cxn modelId="{C9E384C8-E4AB-42A8-B559-EA258DE61572}" srcId="{AE0911A3-D42F-4D69-B4DA-56C4158C7031}" destId="{9650BE66-0589-4F22-8309-914575BF313C}" srcOrd="0" destOrd="0" parTransId="{4D7851E3-B212-40DB-BA41-1D946F16D76A}" sibTransId="{C9085DFF-F83C-4C38-8782-B3D26C813D6F}"/>
    <dgm:cxn modelId="{43203B04-B8B7-4371-B0A3-593DAB2C4CB1}" type="presOf" srcId="{EB7E709E-8A2D-4EFB-95A5-CAC9667F6E88}" destId="{3DF0FDF1-8CFE-40D5-8834-0A73A086E335}" srcOrd="0" destOrd="0" presId="urn:microsoft.com/office/officeart/2005/8/layout/hierarchy6"/>
    <dgm:cxn modelId="{695C6A6C-D7BA-4B05-8EA4-BB51BF6C0ABF}" type="presOf" srcId="{9F73E684-016A-45D6-9935-336EBD58FF88}" destId="{A7857782-88D7-44BE-9E72-53F434E8CDBF}" srcOrd="0" destOrd="0" presId="urn:microsoft.com/office/officeart/2005/8/layout/hierarchy6"/>
    <dgm:cxn modelId="{C7208E73-2444-4B48-94B0-ABBC695E31D3}" type="presOf" srcId="{27EE9F28-7983-4F0A-A5AE-DB2C52720D11}" destId="{41D4B1A2-83DB-4704-81EE-BC126F52F6B2}" srcOrd="0" destOrd="0" presId="urn:microsoft.com/office/officeart/2005/8/layout/hierarchy6"/>
    <dgm:cxn modelId="{3217A6D8-33C4-40B0-9E32-A947ED559DE0}" srcId="{32991BB6-7704-4059-9890-976859C6CBFE}" destId="{7621273B-1CB0-436C-B041-8368479181ED}" srcOrd="0" destOrd="0" parTransId="{B394819C-E8C8-4FCC-A48E-B050AC197FED}" sibTransId="{3A3B56F6-39DC-4891-AE75-2EDE2BD8A369}"/>
    <dgm:cxn modelId="{AF79262E-B315-4A61-8339-2D5B66C876EA}" srcId="{0E7CBDEF-420F-488A-94C8-AC77697FBE81}" destId="{AE0911A3-D42F-4D69-B4DA-56C4158C7031}" srcOrd="0" destOrd="0" parTransId="{9B1E591B-80AD-476E-AD9E-3E5F1404D188}" sibTransId="{B2032477-2696-4CAD-9BEE-8430790E9EC0}"/>
    <dgm:cxn modelId="{3756E7DC-4F35-45E1-AB36-C85CEFCD32BF}" srcId="{F75B564D-828A-44E2-BFB6-B1A46E5F2A58}" destId="{B3FF02C7-DEB4-49FD-B84A-F1E8EBC17F2A}" srcOrd="2" destOrd="0" parTransId="{60CA08EC-0D9B-49ED-B823-7FCD038E1CEA}" sibTransId="{B69E153B-0563-4BC2-849F-4C4E2AF548C1}"/>
    <dgm:cxn modelId="{D4A0193B-EEC3-4D2C-9123-104A934DC916}" srcId="{0E7CBDEF-420F-488A-94C8-AC77697FBE81}" destId="{7D722E07-483E-4B60-AF9C-823C8EFEAABA}" srcOrd="1" destOrd="0" parTransId="{EBA9F3FB-71D1-47D5-994A-844BBE549245}" sibTransId="{D7A945C9-A3D9-4817-9D6C-CFB60DC68C87}"/>
    <dgm:cxn modelId="{26B9E359-09EF-44B5-AEC3-C4965E39B8BB}" type="presOf" srcId="{54B26339-AB9F-4A25-BBE3-9AB7A7D8FC27}" destId="{5DE0763B-FC6E-407D-9B66-64D1DE419DF8}" srcOrd="0" destOrd="0" presId="urn:microsoft.com/office/officeart/2005/8/layout/hierarchy6"/>
    <dgm:cxn modelId="{114D8BD8-9B11-4484-8D0A-D3589C7D3764}" type="presOf" srcId="{6DDB971B-ABC6-443B-B80C-D6422F71BBCD}" destId="{429D73C6-020C-4B01-AE29-C182EDB4D353}" srcOrd="0" destOrd="0" presId="urn:microsoft.com/office/officeart/2005/8/layout/hierarchy6"/>
    <dgm:cxn modelId="{22F9CB01-8159-4164-AE7C-F1F8D23DC3D1}" type="presOf" srcId="{6278F8F8-EF8D-458B-AEAC-965942CF9144}" destId="{4A93855B-4848-42D2-8DD3-87F7E10539F9}" srcOrd="0" destOrd="0" presId="urn:microsoft.com/office/officeart/2005/8/layout/hierarchy6"/>
    <dgm:cxn modelId="{92D3D7D7-090B-4C9D-9D94-04D45E9D9A89}" type="presOf" srcId="{B989A5B2-3F79-4DD7-BDC3-201B75BBEECA}" destId="{72000609-2085-4517-9E26-37F3176A702A}" srcOrd="0" destOrd="0" presId="urn:microsoft.com/office/officeart/2005/8/layout/hierarchy6"/>
    <dgm:cxn modelId="{B993636D-CDEA-4540-A56C-8C7D41DCEA0B}" srcId="{87F1A986-7161-46A3-A151-2D33E7AEDF16}" destId="{610AF28F-E18A-4A5D-9B30-7A145D68D311}" srcOrd="0" destOrd="0" parTransId="{FF06A764-FBA7-4C46-BB67-E7DDA65E6555}" sibTransId="{ED8A1A08-24C7-486B-9146-FE720F55A620}"/>
    <dgm:cxn modelId="{54AE3324-5404-46F0-8344-26F7E777C779}" srcId="{F75B564D-828A-44E2-BFB6-B1A46E5F2A58}" destId="{27EE9F28-7983-4F0A-A5AE-DB2C52720D11}" srcOrd="1" destOrd="0" parTransId="{B989A5B2-3F79-4DD7-BDC3-201B75BBEECA}" sibTransId="{C4B54F10-3CD1-4B30-928D-3EA9BCCA5735}"/>
    <dgm:cxn modelId="{7D2C3132-7E23-4BE2-9D5A-94903B15F559}" type="presOf" srcId="{5F1209C5-68E9-4EA8-AEC8-BAB697096E1A}" destId="{2518D296-7684-442F-8C59-2A9793234F90}" srcOrd="0" destOrd="0" presId="urn:microsoft.com/office/officeart/2005/8/layout/hierarchy6"/>
    <dgm:cxn modelId="{5770C4A1-ECE0-4863-9C4D-C4E6957B2627}" type="presOf" srcId="{610AF28F-E18A-4A5D-9B30-7A145D68D311}" destId="{8693497C-2FBA-4633-8BB3-7649D0D629D1}" srcOrd="0" destOrd="0" presId="urn:microsoft.com/office/officeart/2005/8/layout/hierarchy6"/>
    <dgm:cxn modelId="{8B0F0325-E24A-4730-A260-89EA22B85572}" type="presOf" srcId="{8B73C367-1B2A-4C20-8626-92C5C047F140}" destId="{A3D05A64-C87B-42EE-8BE3-CEE82C43292E}" srcOrd="0" destOrd="0" presId="urn:microsoft.com/office/officeart/2005/8/layout/hierarchy6"/>
    <dgm:cxn modelId="{C7EDEA24-377B-4BB6-AECF-38F23247676F}" srcId="{B7FCA417-1C3E-4E3F-B12D-E2FBA00F8D36}" destId="{6DDB971B-ABC6-443B-B80C-D6422F71BBCD}" srcOrd="1" destOrd="0" parTransId="{8B73C367-1B2A-4C20-8626-92C5C047F140}" sibTransId="{AAEF38BF-86DF-42E6-A50E-57DFDBBBCFD3}"/>
    <dgm:cxn modelId="{061E0B47-7209-47D7-9D04-EAE100DC579E}" type="presOf" srcId="{EBA9F3FB-71D1-47D5-994A-844BBE549245}" destId="{86CAA63D-69EE-4FEF-B294-FCAE508A285A}" srcOrd="0" destOrd="0" presId="urn:microsoft.com/office/officeart/2005/8/layout/hierarchy6"/>
    <dgm:cxn modelId="{0855CF66-17E8-4A13-9817-D7FC83E638AD}" type="presOf" srcId="{60CA08EC-0D9B-49ED-B823-7FCD038E1CEA}" destId="{7CEEB981-8D3C-49E8-9A56-1679AB3D5434}" srcOrd="0" destOrd="0" presId="urn:microsoft.com/office/officeart/2005/8/layout/hierarchy6"/>
    <dgm:cxn modelId="{B216C6CE-F064-45F8-A54C-7951CAA5BC50}" type="presOf" srcId="{DE21F43C-2D8C-48B1-9624-E2B915753CA1}" destId="{E92A8045-1434-4C04-AC39-DE0F3513CB4A}" srcOrd="0" destOrd="0" presId="urn:microsoft.com/office/officeart/2005/8/layout/hierarchy6"/>
    <dgm:cxn modelId="{CFC8411B-0106-4929-B306-6BBB791452E8}" srcId="{7621273B-1CB0-436C-B041-8368479181ED}" destId="{87F1A986-7161-46A3-A151-2D33E7AEDF16}" srcOrd="0" destOrd="0" parTransId="{9F73E684-016A-45D6-9935-336EBD58FF88}" sibTransId="{E383FD3A-BE4B-4790-BC80-124B15EC2DAC}"/>
    <dgm:cxn modelId="{71E4E2F7-48CC-4E1D-8ACB-4F3609A47BA9}" type="presOf" srcId="{32991BB6-7704-4059-9890-976859C6CBFE}" destId="{103E1550-3E63-4CE8-B766-0E0F61D7C094}" srcOrd="0" destOrd="0" presId="urn:microsoft.com/office/officeart/2005/8/layout/hierarchy6"/>
    <dgm:cxn modelId="{3CF92CFA-EF5B-4A94-99F9-74E3FC12F3B9}" type="presOf" srcId="{F75B564D-828A-44E2-BFB6-B1A46E5F2A58}" destId="{3E37DF13-D903-4210-8CA4-2EC011375093}" srcOrd="0" destOrd="0" presId="urn:microsoft.com/office/officeart/2005/8/layout/hierarchy6"/>
    <dgm:cxn modelId="{EF758A52-DC29-4E8E-B024-DAAEBFB410F9}" type="presParOf" srcId="{103E1550-3E63-4CE8-B766-0E0F61D7C094}" destId="{D64648A9-B371-412A-915E-95FFFF886579}" srcOrd="0" destOrd="0" presId="urn:microsoft.com/office/officeart/2005/8/layout/hierarchy6"/>
    <dgm:cxn modelId="{4F7DFBAD-73CF-4B03-9EFD-6D110A790BEF}" type="presParOf" srcId="{D64648A9-B371-412A-915E-95FFFF886579}" destId="{FA6BE0DC-355B-4970-BEDC-4737312E9A1E}" srcOrd="0" destOrd="0" presId="urn:microsoft.com/office/officeart/2005/8/layout/hierarchy6"/>
    <dgm:cxn modelId="{11AB5935-5D69-4634-BE62-7D0B841C7937}" type="presParOf" srcId="{FA6BE0DC-355B-4970-BEDC-4737312E9A1E}" destId="{F99C71CF-B6B7-4953-8286-6178C78E0101}" srcOrd="0" destOrd="0" presId="urn:microsoft.com/office/officeart/2005/8/layout/hierarchy6"/>
    <dgm:cxn modelId="{1791F9CC-45A0-4CF3-9A32-4112FEC2E2D4}" type="presParOf" srcId="{F99C71CF-B6B7-4953-8286-6178C78E0101}" destId="{547FEEEA-DF0E-485B-A27D-B3EC6A7A7189}" srcOrd="0" destOrd="0" presId="urn:microsoft.com/office/officeart/2005/8/layout/hierarchy6"/>
    <dgm:cxn modelId="{148DABAF-D735-4DC4-A266-F31218476771}" type="presParOf" srcId="{F99C71CF-B6B7-4953-8286-6178C78E0101}" destId="{D186C245-128C-4648-B4E5-256B8F5F1F71}" srcOrd="1" destOrd="0" presId="urn:microsoft.com/office/officeart/2005/8/layout/hierarchy6"/>
    <dgm:cxn modelId="{3ED2A883-764F-49EF-9B66-C1ACEB3A1E28}" type="presParOf" srcId="{D186C245-128C-4648-B4E5-256B8F5F1F71}" destId="{A7857782-88D7-44BE-9E72-53F434E8CDBF}" srcOrd="0" destOrd="0" presId="urn:microsoft.com/office/officeart/2005/8/layout/hierarchy6"/>
    <dgm:cxn modelId="{59675096-13A5-4C27-9DB5-E9D1B7165834}" type="presParOf" srcId="{D186C245-128C-4648-B4E5-256B8F5F1F71}" destId="{E52DC255-1A7D-4D54-9F61-39A17E5917F5}" srcOrd="1" destOrd="0" presId="urn:microsoft.com/office/officeart/2005/8/layout/hierarchy6"/>
    <dgm:cxn modelId="{F7B4961A-1036-46D8-9F57-DCFDD7B47BBC}" type="presParOf" srcId="{E52DC255-1A7D-4D54-9F61-39A17E5917F5}" destId="{57E8F3EE-D265-49A2-9493-1473469DB392}" srcOrd="0" destOrd="0" presId="urn:microsoft.com/office/officeart/2005/8/layout/hierarchy6"/>
    <dgm:cxn modelId="{8780B292-9C0E-4CBE-A54F-EE2DEA24AB6B}" type="presParOf" srcId="{E52DC255-1A7D-4D54-9F61-39A17E5917F5}" destId="{801FB0BC-4F7F-4545-A10A-9F1F740CEEB5}" srcOrd="1" destOrd="0" presId="urn:microsoft.com/office/officeart/2005/8/layout/hierarchy6"/>
    <dgm:cxn modelId="{21379515-D345-4ED5-A38E-5529746AC358}" type="presParOf" srcId="{801FB0BC-4F7F-4545-A10A-9F1F740CEEB5}" destId="{6556FA02-25A5-44F5-B20E-DEADE68D53C0}" srcOrd="0" destOrd="0" presId="urn:microsoft.com/office/officeart/2005/8/layout/hierarchy6"/>
    <dgm:cxn modelId="{EF0C3F86-C1FE-45E7-A724-D789700FD212}" type="presParOf" srcId="{801FB0BC-4F7F-4545-A10A-9F1F740CEEB5}" destId="{151D8224-62EF-43B0-B6FC-62E63C8CA00F}" srcOrd="1" destOrd="0" presId="urn:microsoft.com/office/officeart/2005/8/layout/hierarchy6"/>
    <dgm:cxn modelId="{FCE59AF5-4265-4641-81E8-F54A6A3CDFBB}" type="presParOf" srcId="{151D8224-62EF-43B0-B6FC-62E63C8CA00F}" destId="{8693497C-2FBA-4633-8BB3-7649D0D629D1}" srcOrd="0" destOrd="0" presId="urn:microsoft.com/office/officeart/2005/8/layout/hierarchy6"/>
    <dgm:cxn modelId="{E9E7C84F-7057-4C74-9870-1B9396C2EB0A}" type="presParOf" srcId="{151D8224-62EF-43B0-B6FC-62E63C8CA00F}" destId="{821F44BB-4213-4E8F-B0DA-F2E756DBC953}" srcOrd="1" destOrd="0" presId="urn:microsoft.com/office/officeart/2005/8/layout/hierarchy6"/>
    <dgm:cxn modelId="{445482F5-4E33-4805-A6E0-FDA64DCB8DFE}" type="presParOf" srcId="{D186C245-128C-4648-B4E5-256B8F5F1F71}" destId="{6D1CDEB7-E1D5-40DB-B005-62E2F2E82B51}" srcOrd="2" destOrd="0" presId="urn:microsoft.com/office/officeart/2005/8/layout/hierarchy6"/>
    <dgm:cxn modelId="{BF60AD47-1CA5-4C42-986A-E2E355496F55}" type="presParOf" srcId="{D186C245-128C-4648-B4E5-256B8F5F1F71}" destId="{C9A7BC45-6624-43AD-AEFD-E2981033F237}" srcOrd="3" destOrd="0" presId="urn:microsoft.com/office/officeart/2005/8/layout/hierarchy6"/>
    <dgm:cxn modelId="{6871D020-5A4C-4FF5-9521-B6F3540066E6}" type="presParOf" srcId="{C9A7BC45-6624-43AD-AEFD-E2981033F237}" destId="{3E37DF13-D903-4210-8CA4-2EC011375093}" srcOrd="0" destOrd="0" presId="urn:microsoft.com/office/officeart/2005/8/layout/hierarchy6"/>
    <dgm:cxn modelId="{00951EF6-4343-48DF-AC5A-E7419C61E5D8}" type="presParOf" srcId="{C9A7BC45-6624-43AD-AEFD-E2981033F237}" destId="{00AE06E0-41F5-44FC-BF4B-4CDE4B1E5C4C}" srcOrd="1" destOrd="0" presId="urn:microsoft.com/office/officeart/2005/8/layout/hierarchy6"/>
    <dgm:cxn modelId="{5BD1A391-41B4-4246-8AAF-B81A7A287FB6}" type="presParOf" srcId="{00AE06E0-41F5-44FC-BF4B-4CDE4B1E5C4C}" destId="{17856BA5-5D70-4231-8EC6-622692F7710E}" srcOrd="0" destOrd="0" presId="urn:microsoft.com/office/officeart/2005/8/layout/hierarchy6"/>
    <dgm:cxn modelId="{C43994FD-9021-4E3A-8FF9-FCB5AC352B9D}" type="presParOf" srcId="{00AE06E0-41F5-44FC-BF4B-4CDE4B1E5C4C}" destId="{F60ECECC-D9E3-4A0B-8827-4B844387F078}" srcOrd="1" destOrd="0" presId="urn:microsoft.com/office/officeart/2005/8/layout/hierarchy6"/>
    <dgm:cxn modelId="{F2ECA9CF-C072-47BB-8EBD-32B422314D6F}" type="presParOf" srcId="{F60ECECC-D9E3-4A0B-8827-4B844387F078}" destId="{5DE0763B-FC6E-407D-9B66-64D1DE419DF8}" srcOrd="0" destOrd="0" presId="urn:microsoft.com/office/officeart/2005/8/layout/hierarchy6"/>
    <dgm:cxn modelId="{C66D6C38-15B2-42B9-A4B2-B0FC698409A2}" type="presParOf" srcId="{F60ECECC-D9E3-4A0B-8827-4B844387F078}" destId="{A61AED04-F3A4-49CD-9EDB-B689A4D9F6BB}" srcOrd="1" destOrd="0" presId="urn:microsoft.com/office/officeart/2005/8/layout/hierarchy6"/>
    <dgm:cxn modelId="{20A6272B-8AA3-41C9-B3E0-FD4D14E2BFB8}" type="presParOf" srcId="{00AE06E0-41F5-44FC-BF4B-4CDE4B1E5C4C}" destId="{72000609-2085-4517-9E26-37F3176A702A}" srcOrd="2" destOrd="0" presId="urn:microsoft.com/office/officeart/2005/8/layout/hierarchy6"/>
    <dgm:cxn modelId="{79377097-405C-4014-B69F-B13AA4E3C139}" type="presParOf" srcId="{00AE06E0-41F5-44FC-BF4B-4CDE4B1E5C4C}" destId="{6E0F3E5B-B830-435C-84C5-A88D4DF96F51}" srcOrd="3" destOrd="0" presId="urn:microsoft.com/office/officeart/2005/8/layout/hierarchy6"/>
    <dgm:cxn modelId="{A74727F6-AB5E-4D43-8FC5-11ED03246D9E}" type="presParOf" srcId="{6E0F3E5B-B830-435C-84C5-A88D4DF96F51}" destId="{41D4B1A2-83DB-4704-81EE-BC126F52F6B2}" srcOrd="0" destOrd="0" presId="urn:microsoft.com/office/officeart/2005/8/layout/hierarchy6"/>
    <dgm:cxn modelId="{51997B8A-CFF1-4E89-9F16-A342AC3E2BD2}" type="presParOf" srcId="{6E0F3E5B-B830-435C-84C5-A88D4DF96F51}" destId="{89FE60EC-A2FB-4F46-920A-1C031EAC1529}" srcOrd="1" destOrd="0" presId="urn:microsoft.com/office/officeart/2005/8/layout/hierarchy6"/>
    <dgm:cxn modelId="{FE5DDDB9-BF44-42BA-8342-4BB2B6AB5ACA}" type="presParOf" srcId="{00AE06E0-41F5-44FC-BF4B-4CDE4B1E5C4C}" destId="{7CEEB981-8D3C-49E8-9A56-1679AB3D5434}" srcOrd="4" destOrd="0" presId="urn:microsoft.com/office/officeart/2005/8/layout/hierarchy6"/>
    <dgm:cxn modelId="{C48441DF-9542-4D0A-BC18-0E9B41EF448F}" type="presParOf" srcId="{00AE06E0-41F5-44FC-BF4B-4CDE4B1E5C4C}" destId="{E4241878-909F-4E24-B305-4FE081407690}" srcOrd="5" destOrd="0" presId="urn:microsoft.com/office/officeart/2005/8/layout/hierarchy6"/>
    <dgm:cxn modelId="{8B29B584-9BC0-4A98-AEC9-72A47B4F6DCB}" type="presParOf" srcId="{E4241878-909F-4E24-B305-4FE081407690}" destId="{9C2742CC-A784-4123-B04E-ABD140BDDCF4}" srcOrd="0" destOrd="0" presId="urn:microsoft.com/office/officeart/2005/8/layout/hierarchy6"/>
    <dgm:cxn modelId="{C341E9AF-EE97-465A-93BF-2AA2930F1B95}" type="presParOf" srcId="{E4241878-909F-4E24-B305-4FE081407690}" destId="{75A8C7B0-5259-4BA9-A0A7-0CC35EE0D5E0}" srcOrd="1" destOrd="0" presId="urn:microsoft.com/office/officeart/2005/8/layout/hierarchy6"/>
    <dgm:cxn modelId="{33273278-68F3-4B16-9572-75A9C22823C2}" type="presParOf" srcId="{00AE06E0-41F5-44FC-BF4B-4CDE4B1E5C4C}" destId="{A24F2190-2DA8-4E82-A46C-7F0A7DCFC925}" srcOrd="6" destOrd="0" presId="urn:microsoft.com/office/officeart/2005/8/layout/hierarchy6"/>
    <dgm:cxn modelId="{447E01D4-9835-48E4-B304-1C91B583314E}" type="presParOf" srcId="{00AE06E0-41F5-44FC-BF4B-4CDE4B1E5C4C}" destId="{D947A7F6-A2CC-4379-8986-85FB45EA09B0}" srcOrd="7" destOrd="0" presId="urn:microsoft.com/office/officeart/2005/8/layout/hierarchy6"/>
    <dgm:cxn modelId="{6EDD6F22-3EC9-4EEC-8465-AD027D330765}" type="presParOf" srcId="{D947A7F6-A2CC-4379-8986-85FB45EA09B0}" destId="{1FB1B943-BDA6-4A42-89E5-EB9FCB111A4A}" srcOrd="0" destOrd="0" presId="urn:microsoft.com/office/officeart/2005/8/layout/hierarchy6"/>
    <dgm:cxn modelId="{5A5C11DC-08BB-4935-A8CE-193973217F0A}" type="presParOf" srcId="{D947A7F6-A2CC-4379-8986-85FB45EA09B0}" destId="{74A6AF77-D1CC-41DD-B6B7-9A30EDDCAADB}" srcOrd="1" destOrd="0" presId="urn:microsoft.com/office/officeart/2005/8/layout/hierarchy6"/>
    <dgm:cxn modelId="{0A640940-6A73-46E3-BB4C-5E8BE14B4F12}" type="presParOf" srcId="{D186C245-128C-4648-B4E5-256B8F5F1F71}" destId="{C1E74148-047D-47F3-BF66-F82C06A8AAAE}" srcOrd="4" destOrd="0" presId="urn:microsoft.com/office/officeart/2005/8/layout/hierarchy6"/>
    <dgm:cxn modelId="{976B6798-5BD3-43A5-96D1-195077705993}" type="presParOf" srcId="{D186C245-128C-4648-B4E5-256B8F5F1F71}" destId="{DDF282A6-128C-44A3-9D5B-13BFB2FC5419}" srcOrd="5" destOrd="0" presId="urn:microsoft.com/office/officeart/2005/8/layout/hierarchy6"/>
    <dgm:cxn modelId="{C03F9CDE-86E0-46D0-A009-E1CA4B0D31D2}" type="presParOf" srcId="{DDF282A6-128C-44A3-9D5B-13BFB2FC5419}" destId="{7061FBDF-2947-436B-98A2-F9B1EF447E3C}" srcOrd="0" destOrd="0" presId="urn:microsoft.com/office/officeart/2005/8/layout/hierarchy6"/>
    <dgm:cxn modelId="{748C0C06-9906-4ECC-88BC-ED54A37CE5B8}" type="presParOf" srcId="{DDF282A6-128C-44A3-9D5B-13BFB2FC5419}" destId="{90CD7CB5-44A0-410C-BD1D-BD0F265CE346}" srcOrd="1" destOrd="0" presId="urn:microsoft.com/office/officeart/2005/8/layout/hierarchy6"/>
    <dgm:cxn modelId="{573E9352-477C-4E77-90BE-45ECBE728B8E}" type="presParOf" srcId="{90CD7CB5-44A0-410C-BD1D-BD0F265CE346}" destId="{251E95A8-7AA2-40FD-A03D-E9DFA797285B}" srcOrd="0" destOrd="0" presId="urn:microsoft.com/office/officeart/2005/8/layout/hierarchy6"/>
    <dgm:cxn modelId="{B318F61B-B9E9-425B-9182-D43B9E063D61}" type="presParOf" srcId="{90CD7CB5-44A0-410C-BD1D-BD0F265CE346}" destId="{078587DC-9CC5-4AA5-BFF9-83CFE8989045}" srcOrd="1" destOrd="0" presId="urn:microsoft.com/office/officeart/2005/8/layout/hierarchy6"/>
    <dgm:cxn modelId="{F88984B5-D58F-4E1C-A76D-5429EF7299A0}" type="presParOf" srcId="{078587DC-9CC5-4AA5-BFF9-83CFE8989045}" destId="{D01676FF-005F-48DB-8497-BF4BCE5174B9}" srcOrd="0" destOrd="0" presId="urn:microsoft.com/office/officeart/2005/8/layout/hierarchy6"/>
    <dgm:cxn modelId="{663EA1EC-9A44-4886-8B91-102B6A1C5F72}" type="presParOf" srcId="{078587DC-9CC5-4AA5-BFF9-83CFE8989045}" destId="{8C79246F-DD87-4F92-9201-536252A2DCA6}" srcOrd="1" destOrd="0" presId="urn:microsoft.com/office/officeart/2005/8/layout/hierarchy6"/>
    <dgm:cxn modelId="{A17672DE-D7DD-4107-AA2F-C28867BE57F0}" type="presParOf" srcId="{8C79246F-DD87-4F92-9201-536252A2DCA6}" destId="{8F65A258-A0D1-4FAB-8B85-AC9E56258BF6}" srcOrd="0" destOrd="0" presId="urn:microsoft.com/office/officeart/2005/8/layout/hierarchy6"/>
    <dgm:cxn modelId="{8DAF48CF-FC57-45C3-ADC8-3B133ED3087D}" type="presParOf" srcId="{8C79246F-DD87-4F92-9201-536252A2DCA6}" destId="{E632D355-C347-43C6-AA31-8A059A259A18}" srcOrd="1" destOrd="0" presId="urn:microsoft.com/office/officeart/2005/8/layout/hierarchy6"/>
    <dgm:cxn modelId="{A2D316F8-2F81-4EDF-BAD4-7DFD99C0FCD7}" type="presParOf" srcId="{E632D355-C347-43C6-AA31-8A059A259A18}" destId="{0F44858C-42FA-459E-BA3F-958820804763}" srcOrd="0" destOrd="0" presId="urn:microsoft.com/office/officeart/2005/8/layout/hierarchy6"/>
    <dgm:cxn modelId="{CDEEC30D-8DC8-460B-9010-AF0CD6545ED7}" type="presParOf" srcId="{E632D355-C347-43C6-AA31-8A059A259A18}" destId="{91314FAC-533D-427B-BB79-F070358A3F3D}" srcOrd="1" destOrd="0" presId="urn:microsoft.com/office/officeart/2005/8/layout/hierarchy6"/>
    <dgm:cxn modelId="{590729AC-4DAF-458C-93AB-F530FE873981}" type="presParOf" srcId="{90CD7CB5-44A0-410C-BD1D-BD0F265CE346}" destId="{86CAA63D-69EE-4FEF-B294-FCAE508A285A}" srcOrd="2" destOrd="0" presId="urn:microsoft.com/office/officeart/2005/8/layout/hierarchy6"/>
    <dgm:cxn modelId="{5E3C043F-501A-4BD9-AF42-9997C3646D77}" type="presParOf" srcId="{90CD7CB5-44A0-410C-BD1D-BD0F265CE346}" destId="{4830A3C3-F84E-4A39-936B-720DEF25BA2F}" srcOrd="3" destOrd="0" presId="urn:microsoft.com/office/officeart/2005/8/layout/hierarchy6"/>
    <dgm:cxn modelId="{DD3F8691-F7B2-4DFE-BD3B-98A8667AE342}" type="presParOf" srcId="{4830A3C3-F84E-4A39-936B-720DEF25BA2F}" destId="{52828262-6968-4EA0-83C3-3A1231519411}" srcOrd="0" destOrd="0" presId="urn:microsoft.com/office/officeart/2005/8/layout/hierarchy6"/>
    <dgm:cxn modelId="{C5AB7997-17A1-4B81-A2A6-8D524DADB2E4}" type="presParOf" srcId="{4830A3C3-F84E-4A39-936B-720DEF25BA2F}" destId="{8EF02002-4BCD-44C2-A8E0-354920ACE184}" srcOrd="1" destOrd="0" presId="urn:microsoft.com/office/officeart/2005/8/layout/hierarchy6"/>
    <dgm:cxn modelId="{7FF8AA0C-7A97-4474-AEC9-E8FB6ED2A3C9}" type="presParOf" srcId="{8EF02002-4BCD-44C2-A8E0-354920ACE184}" destId="{3598906A-2802-4440-9DAA-88FB68396606}" srcOrd="0" destOrd="0" presId="urn:microsoft.com/office/officeart/2005/8/layout/hierarchy6"/>
    <dgm:cxn modelId="{0588C389-BCC9-4905-B35E-C25F8E7BC149}" type="presParOf" srcId="{8EF02002-4BCD-44C2-A8E0-354920ACE184}" destId="{0A3D6844-B5C4-4CDF-B7A1-27435C0D149A}" srcOrd="1" destOrd="0" presId="urn:microsoft.com/office/officeart/2005/8/layout/hierarchy6"/>
    <dgm:cxn modelId="{E2AA1AAB-7EE5-48EC-BBA0-50F0B857C6E0}" type="presParOf" srcId="{0A3D6844-B5C4-4CDF-B7A1-27435C0D149A}" destId="{4A93855B-4848-42D2-8DD3-87F7E10539F9}" srcOrd="0" destOrd="0" presId="urn:microsoft.com/office/officeart/2005/8/layout/hierarchy6"/>
    <dgm:cxn modelId="{11EB0CA8-506C-4378-9EEF-762ABD4076FD}" type="presParOf" srcId="{0A3D6844-B5C4-4CDF-B7A1-27435C0D149A}" destId="{D8F61F1D-2244-4A14-A296-3E64B846365E}" srcOrd="1" destOrd="0" presId="urn:microsoft.com/office/officeart/2005/8/layout/hierarchy6"/>
    <dgm:cxn modelId="{2270E8EF-FB1E-4FD7-9F20-4778AF29BC47}" type="presParOf" srcId="{90CD7CB5-44A0-410C-BD1D-BD0F265CE346}" destId="{2518D296-7684-442F-8C59-2A9793234F90}" srcOrd="4" destOrd="0" presId="urn:microsoft.com/office/officeart/2005/8/layout/hierarchy6"/>
    <dgm:cxn modelId="{FB538F22-4567-489B-B4DF-28B47DF0BC1B}" type="presParOf" srcId="{90CD7CB5-44A0-410C-BD1D-BD0F265CE346}" destId="{39D1B158-D099-4FC0-A178-CF0DBDB50324}" srcOrd="5" destOrd="0" presId="urn:microsoft.com/office/officeart/2005/8/layout/hierarchy6"/>
    <dgm:cxn modelId="{8B5540C5-F3F5-482E-B06C-C9D942FF9A21}" type="presParOf" srcId="{39D1B158-D099-4FC0-A178-CF0DBDB50324}" destId="{E99DA81C-C448-4D15-8BB1-9C26164A3FAC}" srcOrd="0" destOrd="0" presId="urn:microsoft.com/office/officeart/2005/8/layout/hierarchy6"/>
    <dgm:cxn modelId="{511CC5AB-A013-4392-9D84-4465FC110CDD}" type="presParOf" srcId="{39D1B158-D099-4FC0-A178-CF0DBDB50324}" destId="{B19221D3-6DD1-489B-AF43-3B8142B26C29}" srcOrd="1" destOrd="0" presId="urn:microsoft.com/office/officeart/2005/8/layout/hierarchy6"/>
    <dgm:cxn modelId="{BA4314CE-8C9F-4CEE-9D0B-C4867EB4D3FC}" type="presParOf" srcId="{B19221D3-6DD1-489B-AF43-3B8142B26C29}" destId="{E92A8045-1434-4C04-AC39-DE0F3513CB4A}" srcOrd="0" destOrd="0" presId="urn:microsoft.com/office/officeart/2005/8/layout/hierarchy6"/>
    <dgm:cxn modelId="{618CE389-9D9A-4E2B-A6B5-F4CB1F5EE602}" type="presParOf" srcId="{B19221D3-6DD1-489B-AF43-3B8142B26C29}" destId="{CBBC7F13-787C-4146-93E0-0A43B5958298}" srcOrd="1" destOrd="0" presId="urn:microsoft.com/office/officeart/2005/8/layout/hierarchy6"/>
    <dgm:cxn modelId="{0BA3AB19-4616-43C3-8B89-25BD550E5EF7}" type="presParOf" srcId="{CBBC7F13-787C-4146-93E0-0A43B5958298}" destId="{3DF0FDF1-8CFE-40D5-8834-0A73A086E335}" srcOrd="0" destOrd="0" presId="urn:microsoft.com/office/officeart/2005/8/layout/hierarchy6"/>
    <dgm:cxn modelId="{A6CE2C4F-B34C-4582-86FD-857A9E3AE9D7}" type="presParOf" srcId="{CBBC7F13-787C-4146-93E0-0A43B5958298}" destId="{64A334F8-222D-45A2-A865-1220D401ECD5}" srcOrd="1" destOrd="0" presId="urn:microsoft.com/office/officeart/2005/8/layout/hierarchy6"/>
    <dgm:cxn modelId="{D4D0AA1D-0118-445D-86DC-85FCE609F8E1}" type="presParOf" srcId="{B19221D3-6DD1-489B-AF43-3B8142B26C29}" destId="{A3D05A64-C87B-42EE-8BE3-CEE82C43292E}" srcOrd="2" destOrd="0" presId="urn:microsoft.com/office/officeart/2005/8/layout/hierarchy6"/>
    <dgm:cxn modelId="{83854742-B9E9-4438-AEEA-C211EB113BFF}" type="presParOf" srcId="{B19221D3-6DD1-489B-AF43-3B8142B26C29}" destId="{46C348AD-6D19-48B1-BB13-759A1EF758F7}" srcOrd="3" destOrd="0" presId="urn:microsoft.com/office/officeart/2005/8/layout/hierarchy6"/>
    <dgm:cxn modelId="{C9A242E9-12EF-41EB-BE5A-9F068CEFCAB7}" type="presParOf" srcId="{46C348AD-6D19-48B1-BB13-759A1EF758F7}" destId="{429D73C6-020C-4B01-AE29-C182EDB4D353}" srcOrd="0" destOrd="0" presId="urn:microsoft.com/office/officeart/2005/8/layout/hierarchy6"/>
    <dgm:cxn modelId="{509FBFE1-B079-40F4-A259-F3238AD48139}" type="presParOf" srcId="{46C348AD-6D19-48B1-BB13-759A1EF758F7}" destId="{660295F6-73D4-4440-B0C2-463505201D82}" srcOrd="1" destOrd="0" presId="urn:microsoft.com/office/officeart/2005/8/layout/hierarchy6"/>
    <dgm:cxn modelId="{9FC3DB66-C484-496E-BF68-763A32F5EDEA}" type="presParOf" srcId="{103E1550-3E63-4CE8-B766-0E0F61D7C094}" destId="{7F66D881-2D25-434D-A73C-588EE508872D}"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991BB6-7704-4059-9890-976859C6CBFE}" type="doc">
      <dgm:prSet loTypeId="urn:microsoft.com/office/officeart/2005/8/layout/hierarchy6" loCatId="hierarchy" qsTypeId="urn:microsoft.com/office/officeart/2005/8/quickstyle/simple1" qsCatId="simple" csTypeId="urn:microsoft.com/office/officeart/2005/8/colors/accent3_3" csCatId="accent3" phldr="1"/>
      <dgm:spPr/>
      <dgm:t>
        <a:bodyPr/>
        <a:lstStyle/>
        <a:p>
          <a:pPr rtl="1"/>
          <a:endParaRPr lang="ar-SA"/>
        </a:p>
      </dgm:t>
    </dgm:pt>
    <dgm:pt modelId="{54B26339-AB9F-4A25-BBE3-9AB7A7D8FC27}">
      <dgm:prSet custT="1"/>
      <dgm:spPr/>
      <dgm:t>
        <a:bodyPr/>
        <a:lstStyle/>
        <a:p>
          <a:pPr algn="ctr" rtl="1"/>
          <a:r>
            <a:rPr lang="en-US" sz="1100" b="1" dirty="0"/>
            <a:t>1. vessel wall</a:t>
          </a:r>
          <a:endParaRPr lang="ar-SA" sz="1100" b="1" dirty="0"/>
        </a:p>
      </dgm:t>
    </dgm:pt>
    <dgm:pt modelId="{355314A0-FE77-47CE-A506-2EABBFFBA1AD}" type="parTrans" cxnId="{A3D833C0-269B-4489-BEBE-9CD6EA88BBD2}">
      <dgm:prSet/>
      <dgm:spPr/>
      <dgm:t>
        <a:bodyPr/>
        <a:lstStyle/>
        <a:p>
          <a:pPr algn="ctr" rtl="1"/>
          <a:endParaRPr lang="ar-SA" sz="1000"/>
        </a:p>
      </dgm:t>
    </dgm:pt>
    <dgm:pt modelId="{BD538BE8-0D5C-4359-AEB1-A902712871C0}" type="sibTrans" cxnId="{A3D833C0-269B-4489-BEBE-9CD6EA88BBD2}">
      <dgm:prSet/>
      <dgm:spPr/>
      <dgm:t>
        <a:bodyPr/>
        <a:lstStyle/>
        <a:p>
          <a:pPr algn="ctr" rtl="1"/>
          <a:endParaRPr lang="ar-SA" sz="1000"/>
        </a:p>
      </dgm:t>
    </dgm:pt>
    <dgm:pt modelId="{27EE9F28-7983-4F0A-A5AE-DB2C52720D11}">
      <dgm:prSet custT="1"/>
      <dgm:spPr/>
      <dgm:t>
        <a:bodyPr/>
        <a:lstStyle/>
        <a:p>
          <a:pPr algn="ctr" rtl="1"/>
          <a:r>
            <a:rPr lang="en-US" sz="1100" b="1" dirty="0"/>
            <a:t>2. Platelets</a:t>
          </a:r>
        </a:p>
        <a:p>
          <a:pPr algn="ctr" rtl="1"/>
          <a:r>
            <a:rPr lang="en-US" sz="1100" b="1" dirty="0"/>
            <a:t>(thrombocytes)</a:t>
          </a:r>
          <a:endParaRPr lang="ar-SA" sz="1100" b="1" dirty="0"/>
        </a:p>
      </dgm:t>
    </dgm:pt>
    <dgm:pt modelId="{B989A5B2-3F79-4DD7-BDC3-201B75BBEECA}" type="parTrans" cxnId="{54AE3324-5404-46F0-8344-26F7E777C779}">
      <dgm:prSet/>
      <dgm:spPr/>
      <dgm:t>
        <a:bodyPr/>
        <a:lstStyle/>
        <a:p>
          <a:pPr algn="ctr" rtl="1"/>
          <a:endParaRPr lang="ar-SA" sz="1000"/>
        </a:p>
      </dgm:t>
    </dgm:pt>
    <dgm:pt modelId="{C4B54F10-3CD1-4B30-928D-3EA9BCCA5735}" type="sibTrans" cxnId="{54AE3324-5404-46F0-8344-26F7E777C779}">
      <dgm:prSet/>
      <dgm:spPr/>
      <dgm:t>
        <a:bodyPr/>
        <a:lstStyle/>
        <a:p>
          <a:pPr algn="ctr" rtl="1"/>
          <a:endParaRPr lang="ar-SA" sz="1000"/>
        </a:p>
      </dgm:t>
    </dgm:pt>
    <dgm:pt modelId="{F75B564D-828A-44E2-BFB6-B1A46E5F2A58}">
      <dgm:prSet phldrT="[نص]" custT="1"/>
      <dgm:spPr/>
      <dgm:t>
        <a:bodyPr/>
        <a:lstStyle/>
        <a:p>
          <a:pPr algn="ctr" rtl="1"/>
          <a:r>
            <a:rPr lang="en-US" sz="1400" b="1" dirty="0"/>
            <a:t>Hemostasis </a:t>
          </a:r>
          <a:r>
            <a:rPr lang="en-US" sz="1400" b="1" baseline="0" dirty="0" smtClean="0"/>
            <a:t>M</a:t>
          </a:r>
          <a:r>
            <a:rPr lang="en-US" sz="1400" b="1" dirty="0" smtClean="0"/>
            <a:t>echanism</a:t>
          </a:r>
          <a:endParaRPr lang="ar-SA" sz="1400" b="1" dirty="0"/>
        </a:p>
      </dgm:t>
    </dgm:pt>
    <dgm:pt modelId="{62AADDF4-C30D-46A3-B07A-BC05050F57A0}" type="sibTrans" cxnId="{9EB6A56B-7DC4-4191-8E98-D1AA402AA315}">
      <dgm:prSet/>
      <dgm:spPr/>
      <dgm:t>
        <a:bodyPr/>
        <a:lstStyle/>
        <a:p>
          <a:pPr algn="ctr" rtl="1"/>
          <a:endParaRPr lang="ar-SA" sz="1000"/>
        </a:p>
      </dgm:t>
    </dgm:pt>
    <dgm:pt modelId="{D419C457-C417-45E3-A69D-6DF66184870A}" type="parTrans" cxnId="{9EB6A56B-7DC4-4191-8E98-D1AA402AA315}">
      <dgm:prSet/>
      <dgm:spPr/>
      <dgm:t>
        <a:bodyPr/>
        <a:lstStyle/>
        <a:p>
          <a:pPr algn="ctr" rtl="1"/>
          <a:endParaRPr lang="ar-SA" sz="1000"/>
        </a:p>
      </dgm:t>
    </dgm:pt>
    <dgm:pt modelId="{701B50A2-DD74-4079-9398-120B46F857E7}">
      <dgm:prSet custT="1"/>
      <dgm:spPr/>
      <dgm:t>
        <a:bodyPr/>
        <a:lstStyle/>
        <a:p>
          <a:pPr algn="ctr" rtl="1"/>
          <a:r>
            <a:rPr lang="en-US" sz="1000" dirty="0"/>
            <a:t>Components of blood vessel</a:t>
          </a:r>
          <a:endParaRPr lang="ar-SA" sz="1000" dirty="0"/>
        </a:p>
      </dgm:t>
    </dgm:pt>
    <dgm:pt modelId="{7C637581-A28B-431D-9417-48EA101BE9E7}" type="parTrans" cxnId="{EF2BEF15-8F6E-48C0-86CA-DDBB854F77F3}">
      <dgm:prSet/>
      <dgm:spPr/>
      <dgm:t>
        <a:bodyPr/>
        <a:lstStyle/>
        <a:p>
          <a:pPr algn="ctr" rtl="1"/>
          <a:endParaRPr lang="ar-SA" sz="1000"/>
        </a:p>
      </dgm:t>
    </dgm:pt>
    <dgm:pt modelId="{679B4A24-0DB3-4D56-BF6C-116BBF8AF65A}" type="sibTrans" cxnId="{EF2BEF15-8F6E-48C0-86CA-DDBB854F77F3}">
      <dgm:prSet/>
      <dgm:spPr/>
      <dgm:t>
        <a:bodyPr/>
        <a:lstStyle/>
        <a:p>
          <a:pPr algn="ctr" rtl="1"/>
          <a:endParaRPr lang="ar-SA" sz="1000"/>
        </a:p>
      </dgm:t>
    </dgm:pt>
    <dgm:pt modelId="{D077ABEB-9574-40B5-B63D-69C0E06774DA}">
      <dgm:prSet custT="1"/>
      <dgm:spPr/>
      <dgm:t>
        <a:bodyPr/>
        <a:lstStyle/>
        <a:p>
          <a:pPr algn="ctr" rtl="1"/>
          <a:r>
            <a:rPr lang="en-US" sz="1000" dirty="0"/>
            <a:t>Localized vasoconstriction </a:t>
          </a:r>
          <a:endParaRPr lang="ar-SA" sz="1000" dirty="0"/>
        </a:p>
      </dgm:t>
    </dgm:pt>
    <dgm:pt modelId="{6A9E605E-1538-4A8B-A2E7-DF3CFB0446A3}" type="parTrans" cxnId="{1F67E800-4C73-43BA-9C0B-F67997432903}">
      <dgm:prSet/>
      <dgm:spPr/>
      <dgm:t>
        <a:bodyPr/>
        <a:lstStyle/>
        <a:p>
          <a:pPr algn="ctr" rtl="1"/>
          <a:endParaRPr lang="ar-SA" sz="1000"/>
        </a:p>
      </dgm:t>
    </dgm:pt>
    <dgm:pt modelId="{B64DEF81-6BD9-409E-AFA8-ADD1CDA9FD07}" type="sibTrans" cxnId="{1F67E800-4C73-43BA-9C0B-F67997432903}">
      <dgm:prSet/>
      <dgm:spPr/>
      <dgm:t>
        <a:bodyPr/>
        <a:lstStyle/>
        <a:p>
          <a:pPr algn="ctr" rtl="1"/>
          <a:endParaRPr lang="ar-SA" sz="1000"/>
        </a:p>
      </dgm:t>
    </dgm:pt>
    <dgm:pt modelId="{787C5E18-79FE-4710-B458-48E55B026379}">
      <dgm:prSet custT="1"/>
      <dgm:spPr/>
      <dgm:t>
        <a:bodyPr/>
        <a:lstStyle/>
        <a:p>
          <a:pPr algn="ctr" rtl="1"/>
          <a:r>
            <a:rPr lang="en-US" sz="1000" dirty="0"/>
            <a:t>Mechanism </a:t>
          </a:r>
          <a:endParaRPr lang="ar-SA" sz="1000" dirty="0"/>
        </a:p>
      </dgm:t>
    </dgm:pt>
    <dgm:pt modelId="{24D09F81-B9F5-460D-AC0B-EBBB29A2B9A0}" type="parTrans" cxnId="{9E7B2129-EFD1-4438-8470-7C5CBC7769B0}">
      <dgm:prSet/>
      <dgm:spPr/>
      <dgm:t>
        <a:bodyPr/>
        <a:lstStyle/>
        <a:p>
          <a:pPr algn="ctr" rtl="1"/>
          <a:endParaRPr lang="ar-SA" sz="1000"/>
        </a:p>
      </dgm:t>
    </dgm:pt>
    <dgm:pt modelId="{BCA4A287-DDAA-475C-BCD5-DE194F55AA12}" type="sibTrans" cxnId="{9E7B2129-EFD1-4438-8470-7C5CBC7769B0}">
      <dgm:prSet/>
      <dgm:spPr/>
      <dgm:t>
        <a:bodyPr/>
        <a:lstStyle/>
        <a:p>
          <a:pPr algn="ctr" rtl="1"/>
          <a:endParaRPr lang="ar-SA" sz="1000"/>
        </a:p>
      </dgm:t>
    </dgm:pt>
    <dgm:pt modelId="{4958F674-F1B1-43D7-9414-4AF9AD6B1154}">
      <dgm:prSet custT="1"/>
      <dgm:spPr/>
      <dgm:t>
        <a:bodyPr/>
        <a:lstStyle/>
        <a:p>
          <a:pPr algn="ctr" rtl="1"/>
          <a:r>
            <a:rPr lang="en-US" sz="1000" dirty="0"/>
            <a:t>Endothelial cells </a:t>
          </a:r>
          <a:endParaRPr lang="ar-SA" sz="1000" dirty="0"/>
        </a:p>
      </dgm:t>
    </dgm:pt>
    <dgm:pt modelId="{167A3F15-02E5-4A09-8F9D-8B67CCF69F95}" type="parTrans" cxnId="{E0D5F42F-1626-4F7E-BF81-E7DE0B8BCFEB}">
      <dgm:prSet/>
      <dgm:spPr/>
      <dgm:t>
        <a:bodyPr/>
        <a:lstStyle/>
        <a:p>
          <a:pPr algn="ctr" rtl="1"/>
          <a:endParaRPr lang="ar-SA" sz="1000"/>
        </a:p>
      </dgm:t>
    </dgm:pt>
    <dgm:pt modelId="{35E6F06D-2D1C-4FEA-96DC-8739B28127B9}" type="sibTrans" cxnId="{E0D5F42F-1626-4F7E-BF81-E7DE0B8BCFEB}">
      <dgm:prSet/>
      <dgm:spPr/>
      <dgm:t>
        <a:bodyPr/>
        <a:lstStyle/>
        <a:p>
          <a:pPr algn="ctr" rtl="1"/>
          <a:endParaRPr lang="ar-SA" sz="1000"/>
        </a:p>
      </dgm:t>
    </dgm:pt>
    <dgm:pt modelId="{6999B2C3-F0E9-4148-B59A-588CF8CB4CC7}">
      <dgm:prSet custT="1"/>
      <dgm:spPr/>
      <dgm:t>
        <a:bodyPr/>
        <a:lstStyle/>
        <a:p>
          <a:pPr algn="ctr" rtl="1"/>
          <a:r>
            <a:rPr lang="en-US" sz="1000" dirty="0"/>
            <a:t>Smooth muscle</a:t>
          </a:r>
          <a:endParaRPr lang="ar-SA" sz="1000" dirty="0"/>
        </a:p>
      </dgm:t>
    </dgm:pt>
    <dgm:pt modelId="{BF3B1C09-B20E-4FE3-A808-72EE166D6C0B}" type="parTrans" cxnId="{84BB07A4-3A38-47C3-9F40-4EBF0D943A4B}">
      <dgm:prSet/>
      <dgm:spPr/>
      <dgm:t>
        <a:bodyPr/>
        <a:lstStyle/>
        <a:p>
          <a:pPr algn="ctr" rtl="1"/>
          <a:endParaRPr lang="ar-SA" sz="1000"/>
        </a:p>
      </dgm:t>
    </dgm:pt>
    <dgm:pt modelId="{5F45CFA9-6E18-4D55-9AD0-893F7730377B}" type="sibTrans" cxnId="{84BB07A4-3A38-47C3-9F40-4EBF0D943A4B}">
      <dgm:prSet/>
      <dgm:spPr/>
      <dgm:t>
        <a:bodyPr/>
        <a:lstStyle/>
        <a:p>
          <a:pPr algn="ctr" rtl="1"/>
          <a:endParaRPr lang="ar-SA" sz="1000"/>
        </a:p>
      </dgm:t>
    </dgm:pt>
    <dgm:pt modelId="{1A4CE95E-3734-4313-A9C7-801466C48EE2}">
      <dgm:prSet custT="1"/>
      <dgm:spPr/>
      <dgm:t>
        <a:bodyPr/>
        <a:lstStyle/>
        <a:p>
          <a:pPr algn="ctr" rtl="1"/>
          <a:r>
            <a:rPr lang="en-US" sz="1000" dirty="0"/>
            <a:t>Collagen </a:t>
          </a:r>
          <a:endParaRPr lang="ar-SA" sz="1000" dirty="0"/>
        </a:p>
      </dgm:t>
    </dgm:pt>
    <dgm:pt modelId="{BAE1BD30-E022-49EF-9E60-13BE37EBA7E7}" type="parTrans" cxnId="{4A9B66BF-D620-43C9-B91C-759D94CDDBB0}">
      <dgm:prSet/>
      <dgm:spPr/>
      <dgm:t>
        <a:bodyPr/>
        <a:lstStyle/>
        <a:p>
          <a:pPr algn="ctr" rtl="1"/>
          <a:endParaRPr lang="ar-SA" sz="1000"/>
        </a:p>
      </dgm:t>
    </dgm:pt>
    <dgm:pt modelId="{F95A6C2F-A7AA-4427-8DB0-A54B0CA4D4BC}" type="sibTrans" cxnId="{4A9B66BF-D620-43C9-B91C-759D94CDDBB0}">
      <dgm:prSet/>
      <dgm:spPr/>
      <dgm:t>
        <a:bodyPr/>
        <a:lstStyle/>
        <a:p>
          <a:pPr algn="ctr" rtl="1"/>
          <a:endParaRPr lang="ar-SA" sz="1000"/>
        </a:p>
      </dgm:t>
    </dgm:pt>
    <dgm:pt modelId="{DECFA992-569B-4C55-9E79-7A27E10E31A0}">
      <dgm:prSet custT="1"/>
      <dgm:spPr/>
      <dgm:t>
        <a:bodyPr/>
        <a:lstStyle/>
        <a:p>
          <a:pPr algn="ctr" rtl="1"/>
          <a:r>
            <a:rPr lang="en-US" sz="1000" dirty="0"/>
            <a:t>It happen immediately after injury.</a:t>
          </a:r>
          <a:endParaRPr lang="ar-SA" sz="1000" dirty="0"/>
        </a:p>
      </dgm:t>
    </dgm:pt>
    <dgm:pt modelId="{4401DF84-583F-4BE4-BFFC-B5C5474BB148}" type="parTrans" cxnId="{AD0D26F3-32CB-4F5F-B6A9-3CBB94814923}">
      <dgm:prSet/>
      <dgm:spPr/>
      <dgm:t>
        <a:bodyPr/>
        <a:lstStyle/>
        <a:p>
          <a:pPr algn="ctr" rtl="1"/>
          <a:endParaRPr lang="ar-SA" sz="1000"/>
        </a:p>
      </dgm:t>
    </dgm:pt>
    <dgm:pt modelId="{A602684A-AF68-4E20-BD5D-658F1D41E127}" type="sibTrans" cxnId="{AD0D26F3-32CB-4F5F-B6A9-3CBB94814923}">
      <dgm:prSet/>
      <dgm:spPr/>
      <dgm:t>
        <a:bodyPr/>
        <a:lstStyle/>
        <a:p>
          <a:pPr algn="ctr" rtl="1"/>
          <a:endParaRPr lang="ar-SA" sz="1000"/>
        </a:p>
      </dgm:t>
    </dgm:pt>
    <dgm:pt modelId="{546160C5-B1F5-4297-AB80-90682806652A}">
      <dgm:prSet custT="1"/>
      <dgm:spPr/>
      <dgm:t>
        <a:bodyPr/>
        <a:lstStyle/>
        <a:p>
          <a:pPr algn="ctr" rtl="1"/>
          <a:r>
            <a:rPr lang="en-US" sz="1000" dirty="0"/>
            <a:t>2. Nervous factors </a:t>
          </a:r>
          <a:endParaRPr lang="ar-SA" sz="1000" dirty="0"/>
        </a:p>
      </dgm:t>
    </dgm:pt>
    <dgm:pt modelId="{B9C2D9B4-1257-49EA-AC0F-E5899D8FB77E}" type="parTrans" cxnId="{9DDD7114-7AE9-4BCD-89E1-B41A77676DBE}">
      <dgm:prSet/>
      <dgm:spPr/>
      <dgm:t>
        <a:bodyPr/>
        <a:lstStyle/>
        <a:p>
          <a:pPr algn="ctr" rtl="1"/>
          <a:endParaRPr lang="ar-SA" sz="1000"/>
        </a:p>
      </dgm:t>
    </dgm:pt>
    <dgm:pt modelId="{06F4A088-0D50-49BA-B242-48B38E3C6F33}" type="sibTrans" cxnId="{9DDD7114-7AE9-4BCD-89E1-B41A77676DBE}">
      <dgm:prSet/>
      <dgm:spPr/>
      <dgm:t>
        <a:bodyPr/>
        <a:lstStyle/>
        <a:p>
          <a:pPr algn="ctr" rtl="1"/>
          <a:endParaRPr lang="ar-SA" sz="1000"/>
        </a:p>
      </dgm:t>
    </dgm:pt>
    <dgm:pt modelId="{9F51E2D0-70C0-4DAA-A8C2-BFAB2B9C2B16}">
      <dgm:prSet custT="1"/>
      <dgm:spPr/>
      <dgm:t>
        <a:bodyPr/>
        <a:lstStyle/>
        <a:p>
          <a:pPr algn="ctr" rtl="1"/>
          <a:r>
            <a:rPr lang="en-US" sz="1000" dirty="0"/>
            <a:t>3. Local release of thromboxane A2 and 5HT by platelets  </a:t>
          </a:r>
          <a:endParaRPr lang="ar-SA" sz="1000" dirty="0"/>
        </a:p>
      </dgm:t>
    </dgm:pt>
    <dgm:pt modelId="{61C66206-4545-46AB-BF7C-221500D7FA43}" type="parTrans" cxnId="{59B03D00-1379-4F4E-B2E1-C469920CF003}">
      <dgm:prSet/>
      <dgm:spPr/>
      <dgm:t>
        <a:bodyPr/>
        <a:lstStyle/>
        <a:p>
          <a:pPr algn="ctr" rtl="1"/>
          <a:endParaRPr lang="ar-SA" sz="1000"/>
        </a:p>
      </dgm:t>
    </dgm:pt>
    <dgm:pt modelId="{85BDAF4C-C6DD-4F9E-920E-C30F9227096D}" type="sibTrans" cxnId="{59B03D00-1379-4F4E-B2E1-C469920CF003}">
      <dgm:prSet/>
      <dgm:spPr/>
      <dgm:t>
        <a:bodyPr/>
        <a:lstStyle/>
        <a:p>
          <a:pPr algn="ctr" rtl="1"/>
          <a:endParaRPr lang="ar-SA" sz="1000"/>
        </a:p>
      </dgm:t>
    </dgm:pt>
    <dgm:pt modelId="{7CFBDA6D-5028-4185-B933-D27EC14ECB9B}">
      <dgm:prSet custT="1"/>
      <dgm:spPr/>
      <dgm:t>
        <a:bodyPr/>
        <a:lstStyle/>
        <a:p>
          <a:pPr algn="ctr" rtl="1"/>
          <a:r>
            <a:rPr lang="en-US" sz="1000" dirty="0"/>
            <a:t>Site of formation</a:t>
          </a:r>
          <a:endParaRPr lang="ar-SA" sz="1000" dirty="0"/>
        </a:p>
      </dgm:t>
    </dgm:pt>
    <dgm:pt modelId="{23F2C2B1-FD6B-4636-9BE4-C4B9D9BD0691}" type="parTrans" cxnId="{2CE8373C-3ABD-43A4-9720-0CB8A663E1D1}">
      <dgm:prSet/>
      <dgm:spPr/>
      <dgm:t>
        <a:bodyPr/>
        <a:lstStyle/>
        <a:p>
          <a:pPr algn="ctr" rtl="1"/>
          <a:endParaRPr lang="ar-SA" sz="1000"/>
        </a:p>
      </dgm:t>
    </dgm:pt>
    <dgm:pt modelId="{ACC2DC77-03B9-4A14-BCC8-D91CDEE5EF80}" type="sibTrans" cxnId="{2CE8373C-3ABD-43A4-9720-0CB8A663E1D1}">
      <dgm:prSet/>
      <dgm:spPr/>
      <dgm:t>
        <a:bodyPr/>
        <a:lstStyle/>
        <a:p>
          <a:pPr algn="ctr" rtl="1"/>
          <a:endParaRPr lang="ar-SA" sz="1000"/>
        </a:p>
      </dgm:t>
    </dgm:pt>
    <dgm:pt modelId="{AA542719-4A19-4C36-9185-2A12FF4A1B3C}">
      <dgm:prSet custT="1"/>
      <dgm:spPr/>
      <dgm:t>
        <a:bodyPr/>
        <a:lstStyle/>
        <a:p>
          <a:pPr algn="ctr" rtl="1"/>
          <a:r>
            <a:rPr lang="en-US" sz="1000" dirty="0"/>
            <a:t>What is it ?</a:t>
          </a:r>
          <a:endParaRPr lang="ar-SA" sz="1000" dirty="0"/>
        </a:p>
      </dgm:t>
    </dgm:pt>
    <dgm:pt modelId="{3BF85E11-FCB1-4BE8-9DD3-043AB1694D79}" type="parTrans" cxnId="{5268D55D-01BA-4358-945F-26B7E684124A}">
      <dgm:prSet/>
      <dgm:spPr/>
      <dgm:t>
        <a:bodyPr/>
        <a:lstStyle/>
        <a:p>
          <a:pPr algn="ctr" rtl="1"/>
          <a:endParaRPr lang="ar-SA" sz="1000"/>
        </a:p>
      </dgm:t>
    </dgm:pt>
    <dgm:pt modelId="{F17B2B5E-2D7F-4320-A8E1-568A22C1CE1D}" type="sibTrans" cxnId="{5268D55D-01BA-4358-945F-26B7E684124A}">
      <dgm:prSet/>
      <dgm:spPr/>
      <dgm:t>
        <a:bodyPr/>
        <a:lstStyle/>
        <a:p>
          <a:pPr algn="ctr" rtl="1"/>
          <a:endParaRPr lang="ar-SA" sz="1000"/>
        </a:p>
      </dgm:t>
    </dgm:pt>
    <dgm:pt modelId="{EBF5A6A0-EDB8-4963-8B8C-FF6960EEBC89}">
      <dgm:prSet custT="1"/>
      <dgm:spPr/>
      <dgm:t>
        <a:bodyPr/>
        <a:lstStyle/>
        <a:p>
          <a:pPr algn="ctr" rtl="1"/>
          <a:r>
            <a:rPr lang="en-US" sz="1000" dirty="0"/>
            <a:t>Structure and shape</a:t>
          </a:r>
          <a:endParaRPr lang="ar-SA" sz="1000" dirty="0"/>
        </a:p>
      </dgm:t>
    </dgm:pt>
    <dgm:pt modelId="{D7443366-D452-4AF1-8015-F93D89956EBF}" type="parTrans" cxnId="{4BA742A4-E320-4C86-87D9-008DD926D590}">
      <dgm:prSet/>
      <dgm:spPr/>
      <dgm:t>
        <a:bodyPr/>
        <a:lstStyle/>
        <a:p>
          <a:pPr algn="ctr" rtl="1"/>
          <a:endParaRPr lang="ar-SA" sz="1000"/>
        </a:p>
      </dgm:t>
    </dgm:pt>
    <dgm:pt modelId="{0156CCEC-75FD-4ACF-9AEA-497799AC4505}" type="sibTrans" cxnId="{4BA742A4-E320-4C86-87D9-008DD926D590}">
      <dgm:prSet/>
      <dgm:spPr/>
      <dgm:t>
        <a:bodyPr/>
        <a:lstStyle/>
        <a:p>
          <a:pPr algn="ctr" rtl="1"/>
          <a:endParaRPr lang="ar-SA" sz="1000"/>
        </a:p>
      </dgm:t>
    </dgm:pt>
    <dgm:pt modelId="{72E45FD1-7367-42DC-8F3F-C47B48F41F5C}">
      <dgm:prSet custT="1"/>
      <dgm:spPr/>
      <dgm:t>
        <a:bodyPr/>
        <a:lstStyle/>
        <a:p>
          <a:pPr algn="ctr" rtl="1"/>
          <a:r>
            <a:rPr lang="en-US" sz="1000" dirty="0"/>
            <a:t>Steps of formation</a:t>
          </a:r>
          <a:endParaRPr lang="ar-SA" sz="1000" dirty="0"/>
        </a:p>
      </dgm:t>
    </dgm:pt>
    <dgm:pt modelId="{C4F862A9-AF88-4397-98C1-733B54BA89D2}" type="parTrans" cxnId="{00BB920F-6E1F-429B-B14B-52E6CB6BE78C}">
      <dgm:prSet/>
      <dgm:spPr/>
      <dgm:t>
        <a:bodyPr/>
        <a:lstStyle/>
        <a:p>
          <a:pPr algn="ctr" rtl="1"/>
          <a:endParaRPr lang="ar-SA" sz="1000"/>
        </a:p>
      </dgm:t>
    </dgm:pt>
    <dgm:pt modelId="{5A613781-4D45-44DD-B860-61373EDC7E00}" type="sibTrans" cxnId="{00BB920F-6E1F-429B-B14B-52E6CB6BE78C}">
      <dgm:prSet/>
      <dgm:spPr/>
      <dgm:t>
        <a:bodyPr/>
        <a:lstStyle/>
        <a:p>
          <a:pPr algn="ctr" rtl="1"/>
          <a:endParaRPr lang="ar-SA" sz="1000"/>
        </a:p>
      </dgm:t>
    </dgm:pt>
    <dgm:pt modelId="{BD34A205-0F3E-4720-A8C6-68516629B9E9}">
      <dgm:prSet custT="1"/>
      <dgm:spPr/>
      <dgm:t>
        <a:bodyPr/>
        <a:lstStyle/>
        <a:p>
          <a:pPr algn="ctr" rtl="1"/>
          <a:r>
            <a:rPr lang="en-US" sz="1000" dirty="0"/>
            <a:t>function</a:t>
          </a:r>
          <a:endParaRPr lang="ar-SA" sz="1000" dirty="0"/>
        </a:p>
      </dgm:t>
    </dgm:pt>
    <dgm:pt modelId="{F75AA1DB-B58A-441F-9626-1A43126CC0B2}" type="parTrans" cxnId="{9048DF0B-1023-4F18-88D9-4677BC49719C}">
      <dgm:prSet/>
      <dgm:spPr/>
      <dgm:t>
        <a:bodyPr/>
        <a:lstStyle/>
        <a:p>
          <a:pPr algn="ctr" rtl="1"/>
          <a:endParaRPr lang="ar-SA" sz="1000"/>
        </a:p>
      </dgm:t>
    </dgm:pt>
    <dgm:pt modelId="{ABF9E686-48B4-4188-867E-8CE8F797E08E}" type="sibTrans" cxnId="{9048DF0B-1023-4F18-88D9-4677BC49719C}">
      <dgm:prSet/>
      <dgm:spPr/>
      <dgm:t>
        <a:bodyPr/>
        <a:lstStyle/>
        <a:p>
          <a:pPr algn="ctr" rtl="1"/>
          <a:endParaRPr lang="ar-SA" sz="1000"/>
        </a:p>
      </dgm:t>
    </dgm:pt>
    <dgm:pt modelId="{918E3A7C-CEEB-4574-B0AC-7F7C3D2A3165}">
      <dgm:prSet custT="1"/>
      <dgm:spPr/>
      <dgm:t>
        <a:bodyPr/>
        <a:lstStyle/>
        <a:p>
          <a:pPr algn="ctr" rtl="1"/>
          <a:r>
            <a:rPr lang="en-US" sz="1000" dirty="0"/>
            <a:t>Regulation of platelets </a:t>
          </a:r>
          <a:endParaRPr lang="ar-SA" sz="1000" dirty="0"/>
        </a:p>
      </dgm:t>
    </dgm:pt>
    <dgm:pt modelId="{C3B40FDA-32A0-4A9F-911C-5DC25C66C69B}" type="parTrans" cxnId="{D4C59D12-40BD-4788-9941-54A27BD316EB}">
      <dgm:prSet/>
      <dgm:spPr/>
      <dgm:t>
        <a:bodyPr/>
        <a:lstStyle/>
        <a:p>
          <a:pPr algn="ctr" rtl="1"/>
          <a:endParaRPr lang="ar-SA" sz="1000"/>
        </a:p>
      </dgm:t>
    </dgm:pt>
    <dgm:pt modelId="{74FCA9E2-1A77-4FD3-9580-99BCBB29E6A2}" type="sibTrans" cxnId="{D4C59D12-40BD-4788-9941-54A27BD316EB}">
      <dgm:prSet/>
      <dgm:spPr/>
      <dgm:t>
        <a:bodyPr/>
        <a:lstStyle/>
        <a:p>
          <a:pPr algn="ctr" rtl="1"/>
          <a:endParaRPr lang="ar-SA" sz="1000"/>
        </a:p>
      </dgm:t>
    </dgm:pt>
    <dgm:pt modelId="{6CDDD268-0615-49B2-9B7D-52BB30906CB6}">
      <dgm:prSet custT="1"/>
      <dgm:spPr/>
      <dgm:t>
        <a:bodyPr/>
        <a:lstStyle/>
        <a:p>
          <a:pPr algn="ctr" rtl="1"/>
          <a:r>
            <a:rPr lang="en-US" sz="1000" dirty="0"/>
            <a:t>In bone morrow </a:t>
          </a:r>
          <a:endParaRPr lang="ar-SA" sz="1000" dirty="0"/>
        </a:p>
      </dgm:t>
    </dgm:pt>
    <dgm:pt modelId="{C7D34358-C5FE-4E54-BB63-3EB43A2F2482}" type="parTrans" cxnId="{ADA8C0E6-9B8C-4E86-B6D8-0E26E80832A4}">
      <dgm:prSet/>
      <dgm:spPr/>
      <dgm:t>
        <a:bodyPr/>
        <a:lstStyle/>
        <a:p>
          <a:pPr algn="ctr" rtl="1"/>
          <a:endParaRPr lang="ar-SA" sz="1000"/>
        </a:p>
      </dgm:t>
    </dgm:pt>
    <dgm:pt modelId="{92762174-1ACA-41E0-8FB4-56AA06A9E69C}" type="sibTrans" cxnId="{ADA8C0E6-9B8C-4E86-B6D8-0E26E80832A4}">
      <dgm:prSet/>
      <dgm:spPr/>
      <dgm:t>
        <a:bodyPr/>
        <a:lstStyle/>
        <a:p>
          <a:pPr algn="ctr" rtl="1"/>
          <a:endParaRPr lang="ar-SA" sz="1000"/>
        </a:p>
      </dgm:t>
    </dgm:pt>
    <dgm:pt modelId="{E40CD8D2-1762-466C-9F9E-BDAD4EC8F0EC}">
      <dgm:prSet custT="1"/>
      <dgm:spPr/>
      <dgm:t>
        <a:bodyPr/>
        <a:lstStyle/>
        <a:p>
          <a:pPr algn="ctr" rtl="1"/>
          <a:r>
            <a:rPr lang="en-US" sz="1000" dirty="0" smtClean="0"/>
            <a:t>Platelet </a:t>
          </a:r>
          <a:r>
            <a:rPr lang="en-US" sz="1000" b="1" dirty="0" smtClean="0"/>
            <a:t>Receptors</a:t>
          </a:r>
          <a:endParaRPr lang="ar-SA" sz="1000" dirty="0"/>
        </a:p>
      </dgm:t>
    </dgm:pt>
    <dgm:pt modelId="{8AB68E41-C7E8-4748-8631-C3CE62F7F395}" type="parTrans" cxnId="{E6ADF8B7-CEFF-4F7C-A9B2-7E10D43E2CC2}">
      <dgm:prSet/>
      <dgm:spPr/>
      <dgm:t>
        <a:bodyPr/>
        <a:lstStyle/>
        <a:p>
          <a:pPr algn="ctr" rtl="1"/>
          <a:endParaRPr lang="ar-SA" sz="1000"/>
        </a:p>
      </dgm:t>
    </dgm:pt>
    <dgm:pt modelId="{721D4072-8995-4BA3-A2E9-320B7B961D9A}" type="sibTrans" cxnId="{E6ADF8B7-CEFF-4F7C-A9B2-7E10D43E2CC2}">
      <dgm:prSet/>
      <dgm:spPr/>
      <dgm:t>
        <a:bodyPr/>
        <a:lstStyle/>
        <a:p>
          <a:pPr algn="ctr" rtl="1"/>
          <a:endParaRPr lang="ar-SA" sz="1000"/>
        </a:p>
      </dgm:t>
    </dgm:pt>
    <dgm:pt modelId="{B542B3A8-C12D-4E04-87CD-8DF5931D2FB2}">
      <dgm:prSet custT="1"/>
      <dgm:spPr/>
      <dgm:t>
        <a:bodyPr/>
        <a:lstStyle/>
        <a:p>
          <a:pPr algn="ctr" rtl="1"/>
          <a:r>
            <a:rPr lang="en-US" sz="1000" dirty="0"/>
            <a:t>- Adhesion</a:t>
          </a:r>
        </a:p>
        <a:p>
          <a:pPr algn="ctr" rtl="1"/>
          <a:r>
            <a:rPr lang="en-US" sz="1000" dirty="0"/>
            <a:t>- Activation </a:t>
          </a:r>
        </a:p>
        <a:p>
          <a:pPr algn="ctr" rtl="1"/>
          <a:r>
            <a:rPr lang="en-US" sz="1000" dirty="0"/>
            <a:t>- Aggregation </a:t>
          </a:r>
        </a:p>
        <a:p>
          <a:pPr algn="ctr" rtl="1"/>
          <a:r>
            <a:rPr lang="en-US" sz="1000" dirty="0"/>
            <a:t>- Secretion</a:t>
          </a:r>
          <a:endParaRPr lang="ar-SA" sz="1000" dirty="0"/>
        </a:p>
      </dgm:t>
    </dgm:pt>
    <dgm:pt modelId="{DD9CD5E8-9C0C-4955-9F5E-E5B74D0C01F5}" type="parTrans" cxnId="{92458E0D-6424-4BF9-9AB6-D792628FAC04}">
      <dgm:prSet/>
      <dgm:spPr/>
      <dgm:t>
        <a:bodyPr/>
        <a:lstStyle/>
        <a:p>
          <a:pPr algn="ctr" rtl="1"/>
          <a:endParaRPr lang="ar-SA" sz="1000"/>
        </a:p>
      </dgm:t>
    </dgm:pt>
    <dgm:pt modelId="{5A824DE9-7F00-49F2-B4A8-5F6690EF5E84}" type="sibTrans" cxnId="{92458E0D-6424-4BF9-9AB6-D792628FAC04}">
      <dgm:prSet/>
      <dgm:spPr/>
      <dgm:t>
        <a:bodyPr/>
        <a:lstStyle/>
        <a:p>
          <a:pPr algn="ctr" rtl="1"/>
          <a:endParaRPr lang="ar-SA" sz="1000"/>
        </a:p>
      </dgm:t>
    </dgm:pt>
    <dgm:pt modelId="{DA573889-7AA3-43FE-A157-60C49420A6F3}">
      <dgm:prSet custT="1"/>
      <dgm:spPr/>
      <dgm:t>
        <a:bodyPr/>
        <a:lstStyle/>
        <a:p>
          <a:pPr algn="ctr" rtl="1"/>
          <a:r>
            <a:rPr lang="en-US" sz="1000" dirty="0"/>
            <a:t>By </a:t>
          </a:r>
          <a:r>
            <a:rPr lang="en-US" sz="1000" dirty="0" err="1" smtClean="0"/>
            <a:t>thrombop-oietin</a:t>
          </a:r>
          <a:endParaRPr lang="en-US" sz="1000" dirty="0"/>
        </a:p>
        <a:p>
          <a:pPr algn="ctr" rtl="1"/>
          <a:r>
            <a:rPr lang="en-US" sz="1000" dirty="0"/>
            <a:t>  which is formed in liver </a:t>
          </a:r>
          <a:endParaRPr lang="ar-SA" sz="1000" dirty="0"/>
        </a:p>
      </dgm:t>
    </dgm:pt>
    <dgm:pt modelId="{525D0214-C172-4DE8-BB97-8BC5E24782C4}" type="parTrans" cxnId="{51F54B3E-ADF8-45EC-BF4A-93437BEE235D}">
      <dgm:prSet/>
      <dgm:spPr/>
      <dgm:t>
        <a:bodyPr/>
        <a:lstStyle/>
        <a:p>
          <a:pPr algn="ctr" rtl="1"/>
          <a:endParaRPr lang="ar-SA" sz="1000"/>
        </a:p>
      </dgm:t>
    </dgm:pt>
    <dgm:pt modelId="{BCB702FE-409D-4882-832E-AD96921DF10B}" type="sibTrans" cxnId="{51F54B3E-ADF8-45EC-BF4A-93437BEE235D}">
      <dgm:prSet/>
      <dgm:spPr/>
      <dgm:t>
        <a:bodyPr/>
        <a:lstStyle/>
        <a:p>
          <a:pPr algn="ctr" rtl="1"/>
          <a:endParaRPr lang="ar-SA" sz="1000"/>
        </a:p>
      </dgm:t>
    </dgm:pt>
    <dgm:pt modelId="{9882588C-E1AF-42F6-A413-80221BC8E025}">
      <dgm:prSet custT="1"/>
      <dgm:spPr/>
      <dgm:t>
        <a:bodyPr/>
        <a:lstStyle/>
        <a:p>
          <a:pPr algn="ctr" rtl="1"/>
          <a:r>
            <a:rPr lang="en-US" sz="1000" dirty="0"/>
            <a:t>It is the fragments  of megakaryocytes</a:t>
          </a:r>
          <a:endParaRPr lang="ar-SA" sz="1000" dirty="0"/>
        </a:p>
      </dgm:t>
    </dgm:pt>
    <dgm:pt modelId="{618FDD20-ECCD-48DF-8D7B-69631A807376}" type="parTrans" cxnId="{8B48129A-D4C2-4BEA-AFB6-DC8872E774C9}">
      <dgm:prSet/>
      <dgm:spPr/>
      <dgm:t>
        <a:bodyPr/>
        <a:lstStyle/>
        <a:p>
          <a:pPr algn="ctr" rtl="1"/>
          <a:endParaRPr lang="ar-SA" sz="1000"/>
        </a:p>
      </dgm:t>
    </dgm:pt>
    <dgm:pt modelId="{4CFD6BC9-24C5-4A33-89D7-3D6F715B3E11}" type="sibTrans" cxnId="{8B48129A-D4C2-4BEA-AFB6-DC8872E774C9}">
      <dgm:prSet/>
      <dgm:spPr/>
      <dgm:t>
        <a:bodyPr/>
        <a:lstStyle/>
        <a:p>
          <a:pPr algn="ctr" rtl="1"/>
          <a:endParaRPr lang="ar-SA" sz="1000"/>
        </a:p>
      </dgm:t>
    </dgm:pt>
    <dgm:pt modelId="{7A195F56-8C13-4F61-B6A8-8E6995B42A01}">
      <dgm:prSet custT="1"/>
      <dgm:spPr/>
      <dgm:t>
        <a:bodyPr/>
        <a:lstStyle/>
        <a:p>
          <a:pPr algn="l" rtl="1"/>
          <a:r>
            <a:rPr lang="en-US" sz="1000" dirty="0"/>
            <a:t>- Biconvex disc</a:t>
          </a:r>
        </a:p>
        <a:p>
          <a:pPr algn="l" rtl="1"/>
          <a:r>
            <a:rPr lang="en-US" sz="1000" dirty="0"/>
            <a:t>- Life span </a:t>
          </a:r>
        </a:p>
        <a:p>
          <a:pPr algn="l" rtl="1"/>
          <a:r>
            <a:rPr lang="en-US" sz="1000" dirty="0"/>
            <a:t>    8-12days</a:t>
          </a:r>
        </a:p>
        <a:p>
          <a:pPr algn="l" rtl="1"/>
          <a:r>
            <a:rPr lang="en-US" sz="1000" dirty="0"/>
            <a:t>- Do not have         nucleus</a:t>
          </a:r>
        </a:p>
        <a:p>
          <a:pPr algn="l" rtl="1"/>
          <a:r>
            <a:rPr lang="en-US" sz="1000" dirty="0"/>
            <a:t>- Contain high calcium &amp; rich in ADP. </a:t>
          </a:r>
          <a:endParaRPr lang="ar-SA" sz="1000" dirty="0"/>
        </a:p>
      </dgm:t>
    </dgm:pt>
    <dgm:pt modelId="{A1EFE646-3C1B-4C4A-9488-627EDCC3C724}" type="parTrans" cxnId="{54C0FDDD-1BC5-4B45-9C50-8E67B078CF23}">
      <dgm:prSet/>
      <dgm:spPr/>
      <dgm:t>
        <a:bodyPr/>
        <a:lstStyle/>
        <a:p>
          <a:pPr algn="ctr" rtl="1"/>
          <a:endParaRPr lang="ar-SA" sz="1000"/>
        </a:p>
      </dgm:t>
    </dgm:pt>
    <dgm:pt modelId="{E7B83BCF-4A13-41BC-A503-254594F5492A}" type="sibTrans" cxnId="{54C0FDDD-1BC5-4B45-9C50-8E67B078CF23}">
      <dgm:prSet/>
      <dgm:spPr/>
      <dgm:t>
        <a:bodyPr/>
        <a:lstStyle/>
        <a:p>
          <a:pPr algn="ctr" rtl="1"/>
          <a:endParaRPr lang="ar-SA" sz="1000"/>
        </a:p>
      </dgm:t>
    </dgm:pt>
    <dgm:pt modelId="{A50D0414-EE30-4165-83F4-A5FDF3A1DC24}">
      <dgm:prSet custT="1"/>
      <dgm:spPr/>
      <dgm:t>
        <a:bodyPr/>
        <a:lstStyle/>
        <a:p>
          <a:pPr algn="ctr" rtl="1">
            <a:lnSpc>
              <a:spcPct val="100000"/>
            </a:lnSpc>
          </a:pPr>
          <a:r>
            <a:rPr lang="en-US" sz="1000" dirty="0"/>
            <a:t>  1.</a:t>
          </a:r>
          <a:endParaRPr lang="ar-SA" sz="1000" dirty="0"/>
        </a:p>
      </dgm:t>
    </dgm:pt>
    <dgm:pt modelId="{4E34C5F4-2F00-495C-ABD9-7529DB081C5B}" type="sibTrans" cxnId="{88F7DF68-4C84-4253-AA3B-C8FD2B70739E}">
      <dgm:prSet/>
      <dgm:spPr/>
      <dgm:t>
        <a:bodyPr/>
        <a:lstStyle/>
        <a:p>
          <a:pPr algn="ctr" rtl="1"/>
          <a:endParaRPr lang="ar-SA" sz="1000"/>
        </a:p>
      </dgm:t>
    </dgm:pt>
    <dgm:pt modelId="{F17CC81A-9AB4-4792-B0C2-5A3D87B1B232}" type="parTrans" cxnId="{88F7DF68-4C84-4253-AA3B-C8FD2B70739E}">
      <dgm:prSet/>
      <dgm:spPr/>
      <dgm:t>
        <a:bodyPr/>
        <a:lstStyle/>
        <a:p>
          <a:pPr algn="ctr" rtl="1"/>
          <a:endParaRPr lang="ar-SA" sz="1000"/>
        </a:p>
      </dgm:t>
    </dgm:pt>
    <dgm:pt modelId="{69F6BBFB-47EE-4494-BD75-09F5093927BF}">
      <dgm:prSet/>
      <dgm:spPr/>
      <dgm:t>
        <a:bodyPr/>
        <a:lstStyle/>
        <a:p>
          <a:pPr rtl="1"/>
          <a:endParaRPr lang="ar-SA"/>
        </a:p>
      </dgm:t>
    </dgm:pt>
    <dgm:pt modelId="{1883FA0D-825D-4D77-A353-9FB3F3061AB9}" type="parTrans" cxnId="{6DEC1DB7-DB3A-48A1-ACBC-8DC9DCF45DEC}">
      <dgm:prSet/>
      <dgm:spPr/>
      <dgm:t>
        <a:bodyPr/>
        <a:lstStyle/>
        <a:p>
          <a:pPr rtl="1"/>
          <a:endParaRPr lang="ar-SA"/>
        </a:p>
      </dgm:t>
    </dgm:pt>
    <dgm:pt modelId="{EC6062CE-61B9-4666-BF0B-750CEF55C722}" type="sibTrans" cxnId="{6DEC1DB7-DB3A-48A1-ACBC-8DC9DCF45DEC}">
      <dgm:prSet/>
      <dgm:spPr/>
      <dgm:t>
        <a:bodyPr/>
        <a:lstStyle/>
        <a:p>
          <a:pPr rtl="1"/>
          <a:endParaRPr lang="ar-SA"/>
        </a:p>
      </dgm:t>
    </dgm:pt>
    <dgm:pt modelId="{BFE446BC-0735-4579-9EC9-77A3140B59B7}">
      <dgm:prSet/>
      <dgm:spPr/>
      <dgm:t>
        <a:bodyPr/>
        <a:lstStyle/>
        <a:p>
          <a:pPr rtl="1"/>
          <a:r>
            <a:rPr lang="en-US" smtClean="0"/>
            <a:t>-GP Ia, GP VI Collagen</a:t>
          </a:r>
          <a:endParaRPr lang="en-US" dirty="0"/>
        </a:p>
      </dgm:t>
    </dgm:pt>
    <dgm:pt modelId="{E4D217FD-93CD-42FC-98DD-553A977B780E}" type="parTrans" cxnId="{9B211A80-0D89-4B84-83F5-F75586CE317D}">
      <dgm:prSet/>
      <dgm:spPr/>
      <dgm:t>
        <a:bodyPr/>
        <a:lstStyle/>
        <a:p>
          <a:pPr rtl="1"/>
          <a:endParaRPr lang="ar-SA"/>
        </a:p>
      </dgm:t>
    </dgm:pt>
    <dgm:pt modelId="{5B69712E-E735-4125-BDC3-1FEA679E8794}" type="sibTrans" cxnId="{9B211A80-0D89-4B84-83F5-F75586CE317D}">
      <dgm:prSet/>
      <dgm:spPr/>
      <dgm:t>
        <a:bodyPr/>
        <a:lstStyle/>
        <a:p>
          <a:pPr rtl="1"/>
          <a:endParaRPr lang="ar-SA"/>
        </a:p>
      </dgm:t>
    </dgm:pt>
    <dgm:pt modelId="{F9336958-6CB3-4B78-A029-FF913CE9C08A}">
      <dgm:prSet/>
      <dgm:spPr/>
      <dgm:t>
        <a:bodyPr/>
        <a:lstStyle/>
        <a:p>
          <a:pPr rtl="1"/>
          <a:r>
            <a:rPr lang="en-US" smtClean="0"/>
            <a:t>-GP Ib-IX-V (vW Factor)</a:t>
          </a:r>
          <a:endParaRPr lang="en-US" dirty="0"/>
        </a:p>
      </dgm:t>
    </dgm:pt>
    <dgm:pt modelId="{E913359E-264C-4C06-8E11-9E853580F391}" type="parTrans" cxnId="{5888DA50-E7D4-4899-AF4F-4C847C0365A1}">
      <dgm:prSet/>
      <dgm:spPr/>
      <dgm:t>
        <a:bodyPr/>
        <a:lstStyle/>
        <a:p>
          <a:pPr rtl="1"/>
          <a:endParaRPr lang="ar-SA"/>
        </a:p>
      </dgm:t>
    </dgm:pt>
    <dgm:pt modelId="{AFA97DF2-F7B8-45A6-ADAD-8875DFB8EAFE}" type="sibTrans" cxnId="{5888DA50-E7D4-4899-AF4F-4C847C0365A1}">
      <dgm:prSet/>
      <dgm:spPr/>
      <dgm:t>
        <a:bodyPr/>
        <a:lstStyle/>
        <a:p>
          <a:pPr rtl="1"/>
          <a:endParaRPr lang="ar-SA"/>
        </a:p>
      </dgm:t>
    </dgm:pt>
    <dgm:pt modelId="{2C061E7D-2844-413D-81FC-C7AB66D1F35B}">
      <dgm:prSet/>
      <dgm:spPr/>
      <dgm:t>
        <a:bodyPr/>
        <a:lstStyle/>
        <a:p>
          <a:pPr rtl="1"/>
          <a:r>
            <a:rPr lang="en-US" smtClean="0"/>
            <a:t>-(TP</a:t>
          </a:r>
          <a:r>
            <a:rPr lang="el-GR" smtClean="0"/>
            <a:t>α) </a:t>
          </a:r>
          <a:r>
            <a:rPr lang="en-US" smtClean="0"/>
            <a:t>TXA2</a:t>
          </a:r>
          <a:endParaRPr lang="en-US" dirty="0"/>
        </a:p>
      </dgm:t>
    </dgm:pt>
    <dgm:pt modelId="{98854F5C-F62F-4742-8CA6-EBCE1F32B80C}" type="parTrans" cxnId="{BFE324A4-0280-4D31-AEAA-DC0BC8F75FB6}">
      <dgm:prSet/>
      <dgm:spPr/>
      <dgm:t>
        <a:bodyPr/>
        <a:lstStyle/>
        <a:p>
          <a:pPr rtl="1"/>
          <a:endParaRPr lang="ar-SA"/>
        </a:p>
      </dgm:t>
    </dgm:pt>
    <dgm:pt modelId="{4472C84F-4A02-450B-9073-4973F0784A9D}" type="sibTrans" cxnId="{BFE324A4-0280-4D31-AEAA-DC0BC8F75FB6}">
      <dgm:prSet/>
      <dgm:spPr/>
      <dgm:t>
        <a:bodyPr/>
        <a:lstStyle/>
        <a:p>
          <a:pPr rtl="1"/>
          <a:endParaRPr lang="ar-SA"/>
        </a:p>
      </dgm:t>
    </dgm:pt>
    <dgm:pt modelId="{F46FF3B3-2F83-4C92-88FB-F6144217B018}">
      <dgm:prSet/>
      <dgm:spPr/>
      <dgm:t>
        <a:bodyPr/>
        <a:lstStyle/>
        <a:p>
          <a:pPr rtl="1"/>
          <a:r>
            <a:rPr lang="en-US" smtClean="0"/>
            <a:t>-GP IIb-IIIa (Fibrinogen, vWF)</a:t>
          </a:r>
          <a:endParaRPr lang="en-US" dirty="0"/>
        </a:p>
      </dgm:t>
    </dgm:pt>
    <dgm:pt modelId="{A7AA00C0-68FA-4113-BEFA-923E2CF9FEEC}" type="parTrans" cxnId="{DB4AD52D-C457-438D-8D98-C8135B6B6403}">
      <dgm:prSet/>
      <dgm:spPr/>
      <dgm:t>
        <a:bodyPr/>
        <a:lstStyle/>
        <a:p>
          <a:pPr rtl="1"/>
          <a:endParaRPr lang="ar-SA"/>
        </a:p>
      </dgm:t>
    </dgm:pt>
    <dgm:pt modelId="{E176A775-2D4D-4D60-9B0F-054CA706CE2D}" type="sibTrans" cxnId="{DB4AD52D-C457-438D-8D98-C8135B6B6403}">
      <dgm:prSet/>
      <dgm:spPr/>
      <dgm:t>
        <a:bodyPr/>
        <a:lstStyle/>
        <a:p>
          <a:pPr rtl="1"/>
          <a:endParaRPr lang="ar-SA"/>
        </a:p>
      </dgm:t>
    </dgm:pt>
    <dgm:pt modelId="{464677DC-187D-4E82-8819-7B0415B6EB34}">
      <dgm:prSet/>
      <dgm:spPr/>
      <dgm:t>
        <a:bodyPr/>
        <a:lstStyle/>
        <a:p>
          <a:pPr rtl="1"/>
          <a:r>
            <a:rPr lang="en-US" smtClean="0"/>
            <a:t>-(P2Y12) ADP</a:t>
          </a:r>
          <a:endParaRPr lang="en-US" dirty="0"/>
        </a:p>
      </dgm:t>
    </dgm:pt>
    <dgm:pt modelId="{8A695DF3-2AD0-4FBD-AFEC-05A1DA0435E3}" type="parTrans" cxnId="{AD1E5C30-D5E7-4626-9F0E-B4138AFCCEAD}">
      <dgm:prSet/>
      <dgm:spPr/>
      <dgm:t>
        <a:bodyPr/>
        <a:lstStyle/>
        <a:p>
          <a:pPr rtl="1"/>
          <a:endParaRPr lang="ar-SA"/>
        </a:p>
      </dgm:t>
    </dgm:pt>
    <dgm:pt modelId="{CD065097-FABF-45FD-BC70-F23F49997B92}" type="sibTrans" cxnId="{AD1E5C30-D5E7-4626-9F0E-B4138AFCCEAD}">
      <dgm:prSet/>
      <dgm:spPr/>
      <dgm:t>
        <a:bodyPr/>
        <a:lstStyle/>
        <a:p>
          <a:pPr rtl="1"/>
          <a:endParaRPr lang="ar-SA"/>
        </a:p>
      </dgm:t>
    </dgm:pt>
    <dgm:pt modelId="{B98DB6C6-5E56-4DBD-8AA0-3BD48C8A88CF}" type="pres">
      <dgm:prSet presAssocID="{32991BB6-7704-4059-9890-976859C6CBFE}" presName="mainComposite" presStyleCnt="0">
        <dgm:presLayoutVars>
          <dgm:chPref val="1"/>
          <dgm:dir/>
          <dgm:animOne val="branch"/>
          <dgm:animLvl val="lvl"/>
          <dgm:resizeHandles val="exact"/>
        </dgm:presLayoutVars>
      </dgm:prSet>
      <dgm:spPr/>
      <dgm:t>
        <a:bodyPr/>
        <a:lstStyle/>
        <a:p>
          <a:endParaRPr lang="en-US"/>
        </a:p>
      </dgm:t>
    </dgm:pt>
    <dgm:pt modelId="{16593788-792E-44C8-9FF2-F651582D187B}" type="pres">
      <dgm:prSet presAssocID="{32991BB6-7704-4059-9890-976859C6CBFE}" presName="hierFlow" presStyleCnt="0"/>
      <dgm:spPr/>
      <dgm:t>
        <a:bodyPr/>
        <a:lstStyle/>
        <a:p>
          <a:endParaRPr lang="en-US"/>
        </a:p>
      </dgm:t>
    </dgm:pt>
    <dgm:pt modelId="{6EAA47E2-C6AA-484C-A20B-2E5512CCACFA}" type="pres">
      <dgm:prSet presAssocID="{32991BB6-7704-4059-9890-976859C6CBFE}" presName="hierChild1" presStyleCnt="0">
        <dgm:presLayoutVars>
          <dgm:chPref val="1"/>
          <dgm:animOne val="branch"/>
          <dgm:animLvl val="lvl"/>
        </dgm:presLayoutVars>
      </dgm:prSet>
      <dgm:spPr/>
      <dgm:t>
        <a:bodyPr/>
        <a:lstStyle/>
        <a:p>
          <a:endParaRPr lang="en-US"/>
        </a:p>
      </dgm:t>
    </dgm:pt>
    <dgm:pt modelId="{7292E8A7-F05D-41E7-A429-128072B92C42}" type="pres">
      <dgm:prSet presAssocID="{F75B564D-828A-44E2-BFB6-B1A46E5F2A58}" presName="Name14" presStyleCnt="0"/>
      <dgm:spPr/>
      <dgm:t>
        <a:bodyPr/>
        <a:lstStyle/>
        <a:p>
          <a:endParaRPr lang="en-US"/>
        </a:p>
      </dgm:t>
    </dgm:pt>
    <dgm:pt modelId="{E307C7E2-A910-452D-AB16-0F86B1AE0CDA}" type="pres">
      <dgm:prSet presAssocID="{F75B564D-828A-44E2-BFB6-B1A46E5F2A58}" presName="level1Shape" presStyleLbl="node0" presStyleIdx="0" presStyleCnt="1" custScaleX="749156" custScaleY="249938" custLinFactY="-129973" custLinFactNeighborX="-8639" custLinFactNeighborY="-200000">
        <dgm:presLayoutVars>
          <dgm:chPref val="3"/>
        </dgm:presLayoutVars>
      </dgm:prSet>
      <dgm:spPr/>
      <dgm:t>
        <a:bodyPr/>
        <a:lstStyle/>
        <a:p>
          <a:endParaRPr lang="en-US"/>
        </a:p>
      </dgm:t>
    </dgm:pt>
    <dgm:pt modelId="{30A91353-058B-40BC-A819-C13BEBFEB64B}" type="pres">
      <dgm:prSet presAssocID="{F75B564D-828A-44E2-BFB6-B1A46E5F2A58}" presName="hierChild2" presStyleCnt="0"/>
      <dgm:spPr/>
      <dgm:t>
        <a:bodyPr/>
        <a:lstStyle/>
        <a:p>
          <a:endParaRPr lang="en-US"/>
        </a:p>
      </dgm:t>
    </dgm:pt>
    <dgm:pt modelId="{647BC24A-9517-41EE-9303-E62A71EED71D}" type="pres">
      <dgm:prSet presAssocID="{355314A0-FE77-47CE-A506-2EABBFFBA1AD}" presName="Name19" presStyleLbl="parChTrans1D2" presStyleIdx="0" presStyleCnt="2"/>
      <dgm:spPr/>
      <dgm:t>
        <a:bodyPr/>
        <a:lstStyle/>
        <a:p>
          <a:endParaRPr lang="en-US"/>
        </a:p>
      </dgm:t>
    </dgm:pt>
    <dgm:pt modelId="{5B475FDA-64BC-42F7-B9D8-282629B0AB56}" type="pres">
      <dgm:prSet presAssocID="{54B26339-AB9F-4A25-BBE3-9AB7A7D8FC27}" presName="Name21" presStyleCnt="0"/>
      <dgm:spPr/>
      <dgm:t>
        <a:bodyPr/>
        <a:lstStyle/>
        <a:p>
          <a:endParaRPr lang="en-US"/>
        </a:p>
      </dgm:t>
    </dgm:pt>
    <dgm:pt modelId="{134E647E-CE1A-4594-A480-5DEDC5EFAF26}" type="pres">
      <dgm:prSet presAssocID="{54B26339-AB9F-4A25-BBE3-9AB7A7D8FC27}" presName="level2Shape" presStyleLbl="node2" presStyleIdx="0" presStyleCnt="2" custScaleX="186916" custScaleY="161571" custLinFactY="-100000" custLinFactNeighborX="1767" custLinFactNeighborY="-133249"/>
      <dgm:spPr/>
      <dgm:t>
        <a:bodyPr/>
        <a:lstStyle/>
        <a:p>
          <a:endParaRPr lang="en-US"/>
        </a:p>
      </dgm:t>
    </dgm:pt>
    <dgm:pt modelId="{70C6F141-FA26-430E-A499-6F738A26D0F7}" type="pres">
      <dgm:prSet presAssocID="{54B26339-AB9F-4A25-BBE3-9AB7A7D8FC27}" presName="hierChild3" presStyleCnt="0"/>
      <dgm:spPr/>
      <dgm:t>
        <a:bodyPr/>
        <a:lstStyle/>
        <a:p>
          <a:endParaRPr lang="en-US"/>
        </a:p>
      </dgm:t>
    </dgm:pt>
    <dgm:pt modelId="{8DD1D8DA-9C4D-47B9-8748-C1485AD764E9}" type="pres">
      <dgm:prSet presAssocID="{7C637581-A28B-431D-9417-48EA101BE9E7}" presName="Name19" presStyleLbl="parChTrans1D3" presStyleIdx="0" presStyleCnt="10"/>
      <dgm:spPr/>
      <dgm:t>
        <a:bodyPr/>
        <a:lstStyle/>
        <a:p>
          <a:endParaRPr lang="en-US"/>
        </a:p>
      </dgm:t>
    </dgm:pt>
    <dgm:pt modelId="{0A7A2F16-ACE7-4A6D-9C15-0C26144BCAD5}" type="pres">
      <dgm:prSet presAssocID="{701B50A2-DD74-4079-9398-120B46F857E7}" presName="Name21" presStyleCnt="0"/>
      <dgm:spPr/>
      <dgm:t>
        <a:bodyPr/>
        <a:lstStyle/>
        <a:p>
          <a:endParaRPr lang="en-US"/>
        </a:p>
      </dgm:t>
    </dgm:pt>
    <dgm:pt modelId="{F452657B-7FF1-48C9-9CA7-A72EB51D24C6}" type="pres">
      <dgm:prSet presAssocID="{701B50A2-DD74-4079-9398-120B46F857E7}" presName="level2Shape" presStyleLbl="node3" presStyleIdx="0" presStyleCnt="10" custScaleX="202970" custScaleY="164822"/>
      <dgm:spPr/>
      <dgm:t>
        <a:bodyPr/>
        <a:lstStyle/>
        <a:p>
          <a:endParaRPr lang="en-US"/>
        </a:p>
      </dgm:t>
    </dgm:pt>
    <dgm:pt modelId="{89E9C8F7-7CFB-4DA2-BB36-706346FFBA35}" type="pres">
      <dgm:prSet presAssocID="{701B50A2-DD74-4079-9398-120B46F857E7}" presName="hierChild3" presStyleCnt="0"/>
      <dgm:spPr/>
      <dgm:t>
        <a:bodyPr/>
        <a:lstStyle/>
        <a:p>
          <a:endParaRPr lang="en-US"/>
        </a:p>
      </dgm:t>
    </dgm:pt>
    <dgm:pt modelId="{FFAA8751-1D8C-4C40-AFF6-63ACD74A968F}" type="pres">
      <dgm:prSet presAssocID="{167A3F15-02E5-4A09-8F9D-8B67CCF69F95}" presName="Name19" presStyleLbl="parChTrans1D4" presStyleIdx="0" presStyleCnt="18"/>
      <dgm:spPr/>
      <dgm:t>
        <a:bodyPr/>
        <a:lstStyle/>
        <a:p>
          <a:endParaRPr lang="en-US"/>
        </a:p>
      </dgm:t>
    </dgm:pt>
    <dgm:pt modelId="{13F91F20-70BF-43C3-9AEF-B17829FBF5E6}" type="pres">
      <dgm:prSet presAssocID="{4958F674-F1B1-43D7-9414-4AF9AD6B1154}" presName="Name21" presStyleCnt="0"/>
      <dgm:spPr/>
      <dgm:t>
        <a:bodyPr/>
        <a:lstStyle/>
        <a:p>
          <a:endParaRPr lang="en-US"/>
        </a:p>
      </dgm:t>
    </dgm:pt>
    <dgm:pt modelId="{D4EE58DB-632F-431A-B035-1C5AB56E6885}" type="pres">
      <dgm:prSet presAssocID="{4958F674-F1B1-43D7-9414-4AF9AD6B1154}" presName="level2Shape" presStyleLbl="node4" presStyleIdx="0" presStyleCnt="18" custScaleX="205351" custScaleY="217969"/>
      <dgm:spPr/>
      <dgm:t>
        <a:bodyPr/>
        <a:lstStyle/>
        <a:p>
          <a:endParaRPr lang="en-US"/>
        </a:p>
      </dgm:t>
    </dgm:pt>
    <dgm:pt modelId="{CE542A14-4D90-412D-9377-C4C9C2AD3AE3}" type="pres">
      <dgm:prSet presAssocID="{4958F674-F1B1-43D7-9414-4AF9AD6B1154}" presName="hierChild3" presStyleCnt="0"/>
      <dgm:spPr/>
      <dgm:t>
        <a:bodyPr/>
        <a:lstStyle/>
        <a:p>
          <a:endParaRPr lang="en-US"/>
        </a:p>
      </dgm:t>
    </dgm:pt>
    <dgm:pt modelId="{226A66CE-9FAC-46B3-9433-C8DF02D42CEB}" type="pres">
      <dgm:prSet presAssocID="{BF3B1C09-B20E-4FE3-A808-72EE166D6C0B}" presName="Name19" presStyleLbl="parChTrans1D4" presStyleIdx="1" presStyleCnt="18"/>
      <dgm:spPr/>
      <dgm:t>
        <a:bodyPr/>
        <a:lstStyle/>
        <a:p>
          <a:endParaRPr lang="en-US"/>
        </a:p>
      </dgm:t>
    </dgm:pt>
    <dgm:pt modelId="{BFD6B085-88A4-47A8-BC5F-D0F7CCBB3FF9}" type="pres">
      <dgm:prSet presAssocID="{6999B2C3-F0E9-4148-B59A-588CF8CB4CC7}" presName="Name21" presStyleCnt="0"/>
      <dgm:spPr/>
      <dgm:t>
        <a:bodyPr/>
        <a:lstStyle/>
        <a:p>
          <a:endParaRPr lang="en-US"/>
        </a:p>
      </dgm:t>
    </dgm:pt>
    <dgm:pt modelId="{FE5FFD56-1238-4EC9-9373-D1C5529EDBEB}" type="pres">
      <dgm:prSet presAssocID="{6999B2C3-F0E9-4148-B59A-588CF8CB4CC7}" presName="level2Shape" presStyleLbl="node4" presStyleIdx="1" presStyleCnt="18" custScaleX="180297" custScaleY="142896"/>
      <dgm:spPr/>
      <dgm:t>
        <a:bodyPr/>
        <a:lstStyle/>
        <a:p>
          <a:endParaRPr lang="en-US"/>
        </a:p>
      </dgm:t>
    </dgm:pt>
    <dgm:pt modelId="{0445F1FF-88ED-4C88-A61D-50FD5F0030B6}" type="pres">
      <dgm:prSet presAssocID="{6999B2C3-F0E9-4148-B59A-588CF8CB4CC7}" presName="hierChild3" presStyleCnt="0"/>
      <dgm:spPr/>
      <dgm:t>
        <a:bodyPr/>
        <a:lstStyle/>
        <a:p>
          <a:endParaRPr lang="en-US"/>
        </a:p>
      </dgm:t>
    </dgm:pt>
    <dgm:pt modelId="{FCF7157C-5606-4CF9-B7C1-F4A81C72277E}" type="pres">
      <dgm:prSet presAssocID="{BAE1BD30-E022-49EF-9E60-13BE37EBA7E7}" presName="Name19" presStyleLbl="parChTrans1D4" presStyleIdx="2" presStyleCnt="18"/>
      <dgm:spPr/>
      <dgm:t>
        <a:bodyPr/>
        <a:lstStyle/>
        <a:p>
          <a:endParaRPr lang="en-US"/>
        </a:p>
      </dgm:t>
    </dgm:pt>
    <dgm:pt modelId="{C2C6A27B-E6CE-466D-A442-F27D0B4F02B8}" type="pres">
      <dgm:prSet presAssocID="{1A4CE95E-3734-4313-A9C7-801466C48EE2}" presName="Name21" presStyleCnt="0"/>
      <dgm:spPr/>
      <dgm:t>
        <a:bodyPr/>
        <a:lstStyle/>
        <a:p>
          <a:endParaRPr lang="en-US"/>
        </a:p>
      </dgm:t>
    </dgm:pt>
    <dgm:pt modelId="{320CCA34-6A56-4D1D-83C1-E96058DDCA07}" type="pres">
      <dgm:prSet presAssocID="{1A4CE95E-3734-4313-A9C7-801466C48EE2}" presName="level2Shape" presStyleLbl="node4" presStyleIdx="2" presStyleCnt="18" custScaleX="176997" custScaleY="80664"/>
      <dgm:spPr/>
      <dgm:t>
        <a:bodyPr/>
        <a:lstStyle/>
        <a:p>
          <a:endParaRPr lang="en-US"/>
        </a:p>
      </dgm:t>
    </dgm:pt>
    <dgm:pt modelId="{70009377-A330-41B3-9FE0-36E4EFEA9228}" type="pres">
      <dgm:prSet presAssocID="{1A4CE95E-3734-4313-A9C7-801466C48EE2}" presName="hierChild3" presStyleCnt="0"/>
      <dgm:spPr/>
      <dgm:t>
        <a:bodyPr/>
        <a:lstStyle/>
        <a:p>
          <a:endParaRPr lang="en-US"/>
        </a:p>
      </dgm:t>
    </dgm:pt>
    <dgm:pt modelId="{039B8C69-E22B-4D04-8EF4-E9CA4695F6CD}" type="pres">
      <dgm:prSet presAssocID="{6A9E605E-1538-4A8B-A2E7-DF3CFB0446A3}" presName="Name19" presStyleLbl="parChTrans1D3" presStyleIdx="1" presStyleCnt="10"/>
      <dgm:spPr/>
      <dgm:t>
        <a:bodyPr/>
        <a:lstStyle/>
        <a:p>
          <a:endParaRPr lang="en-US"/>
        </a:p>
      </dgm:t>
    </dgm:pt>
    <dgm:pt modelId="{2DAEC1A2-5DBD-4DF8-905D-90B73F865AB1}" type="pres">
      <dgm:prSet presAssocID="{D077ABEB-9574-40B5-B63D-69C0E06774DA}" presName="Name21" presStyleCnt="0"/>
      <dgm:spPr/>
      <dgm:t>
        <a:bodyPr/>
        <a:lstStyle/>
        <a:p>
          <a:endParaRPr lang="en-US"/>
        </a:p>
      </dgm:t>
    </dgm:pt>
    <dgm:pt modelId="{620A190C-A37E-4A9E-9F06-2FC3C4E6A7F1}" type="pres">
      <dgm:prSet presAssocID="{D077ABEB-9574-40B5-B63D-69C0E06774DA}" presName="level2Shape" presStyleLbl="node3" presStyleIdx="1" presStyleCnt="10" custScaleX="176005" custScaleY="193210"/>
      <dgm:spPr/>
      <dgm:t>
        <a:bodyPr/>
        <a:lstStyle/>
        <a:p>
          <a:endParaRPr lang="en-US"/>
        </a:p>
      </dgm:t>
    </dgm:pt>
    <dgm:pt modelId="{9F946790-6D1E-408D-8AFB-995FBCBEB255}" type="pres">
      <dgm:prSet presAssocID="{D077ABEB-9574-40B5-B63D-69C0E06774DA}" presName="hierChild3" presStyleCnt="0"/>
      <dgm:spPr/>
      <dgm:t>
        <a:bodyPr/>
        <a:lstStyle/>
        <a:p>
          <a:endParaRPr lang="en-US"/>
        </a:p>
      </dgm:t>
    </dgm:pt>
    <dgm:pt modelId="{0B35FF63-AD97-4AED-9084-75E79A8E1BD0}" type="pres">
      <dgm:prSet presAssocID="{4401DF84-583F-4BE4-BFFC-B5C5474BB148}" presName="Name19" presStyleLbl="parChTrans1D4" presStyleIdx="3" presStyleCnt="18"/>
      <dgm:spPr/>
      <dgm:t>
        <a:bodyPr/>
        <a:lstStyle/>
        <a:p>
          <a:endParaRPr lang="en-US"/>
        </a:p>
      </dgm:t>
    </dgm:pt>
    <dgm:pt modelId="{110797F5-7F4A-4BD6-8229-B72731AEEEB8}" type="pres">
      <dgm:prSet presAssocID="{DECFA992-569B-4C55-9E79-7A27E10E31A0}" presName="Name21" presStyleCnt="0"/>
      <dgm:spPr/>
      <dgm:t>
        <a:bodyPr/>
        <a:lstStyle/>
        <a:p>
          <a:endParaRPr lang="en-US"/>
        </a:p>
      </dgm:t>
    </dgm:pt>
    <dgm:pt modelId="{39306EC3-F14E-4F93-B841-0EE8BF0629AA}" type="pres">
      <dgm:prSet presAssocID="{DECFA992-569B-4C55-9E79-7A27E10E31A0}" presName="level2Shape" presStyleLbl="node4" presStyleIdx="3" presStyleCnt="18" custScaleX="193789" custScaleY="222219"/>
      <dgm:spPr/>
      <dgm:t>
        <a:bodyPr/>
        <a:lstStyle/>
        <a:p>
          <a:endParaRPr lang="en-US"/>
        </a:p>
      </dgm:t>
    </dgm:pt>
    <dgm:pt modelId="{F5DAC80C-2D07-4505-8ADE-481D310DB5B3}" type="pres">
      <dgm:prSet presAssocID="{DECFA992-569B-4C55-9E79-7A27E10E31A0}" presName="hierChild3" presStyleCnt="0"/>
      <dgm:spPr/>
      <dgm:t>
        <a:bodyPr/>
        <a:lstStyle/>
        <a:p>
          <a:endParaRPr lang="en-US"/>
        </a:p>
      </dgm:t>
    </dgm:pt>
    <dgm:pt modelId="{03832294-48C4-4CDA-BD65-F3708D093D2A}" type="pres">
      <dgm:prSet presAssocID="{24D09F81-B9F5-460D-AC0B-EBBB29A2B9A0}" presName="Name19" presStyleLbl="parChTrans1D3" presStyleIdx="2" presStyleCnt="10"/>
      <dgm:spPr/>
      <dgm:t>
        <a:bodyPr/>
        <a:lstStyle/>
        <a:p>
          <a:endParaRPr lang="en-US"/>
        </a:p>
      </dgm:t>
    </dgm:pt>
    <dgm:pt modelId="{E0022AEC-DDE8-447C-BD1C-7C43C86E5837}" type="pres">
      <dgm:prSet presAssocID="{787C5E18-79FE-4710-B458-48E55B026379}" presName="Name21" presStyleCnt="0"/>
      <dgm:spPr/>
      <dgm:t>
        <a:bodyPr/>
        <a:lstStyle/>
        <a:p>
          <a:endParaRPr lang="en-US"/>
        </a:p>
      </dgm:t>
    </dgm:pt>
    <dgm:pt modelId="{764DE213-B906-4174-BCB1-41454E1347C6}" type="pres">
      <dgm:prSet presAssocID="{787C5E18-79FE-4710-B458-48E55B026379}" presName="level2Shape" presStyleLbl="node3" presStyleIdx="2" presStyleCnt="10" custScaleX="236127" custScaleY="90281"/>
      <dgm:spPr/>
      <dgm:t>
        <a:bodyPr/>
        <a:lstStyle/>
        <a:p>
          <a:endParaRPr lang="en-US"/>
        </a:p>
      </dgm:t>
    </dgm:pt>
    <dgm:pt modelId="{1ECD6947-4986-4BB2-B4F1-243F11F9566C}" type="pres">
      <dgm:prSet presAssocID="{787C5E18-79FE-4710-B458-48E55B026379}" presName="hierChild3" presStyleCnt="0"/>
      <dgm:spPr/>
      <dgm:t>
        <a:bodyPr/>
        <a:lstStyle/>
        <a:p>
          <a:endParaRPr lang="en-US"/>
        </a:p>
      </dgm:t>
    </dgm:pt>
    <dgm:pt modelId="{61ED0F89-C236-430E-849D-FD9ADB8024DF}" type="pres">
      <dgm:prSet presAssocID="{F17CC81A-9AB4-4792-B0C2-5A3D87B1B232}" presName="Name19" presStyleLbl="parChTrans1D4" presStyleIdx="4" presStyleCnt="18"/>
      <dgm:spPr/>
      <dgm:t>
        <a:bodyPr/>
        <a:lstStyle/>
        <a:p>
          <a:endParaRPr lang="en-US"/>
        </a:p>
      </dgm:t>
    </dgm:pt>
    <dgm:pt modelId="{5F923148-1458-448E-97AD-D487D5D4685B}" type="pres">
      <dgm:prSet presAssocID="{A50D0414-EE30-4165-83F4-A5FDF3A1DC24}" presName="Name21" presStyleCnt="0"/>
      <dgm:spPr/>
      <dgm:t>
        <a:bodyPr/>
        <a:lstStyle/>
        <a:p>
          <a:endParaRPr lang="en-US"/>
        </a:p>
      </dgm:t>
    </dgm:pt>
    <dgm:pt modelId="{40696E14-2DB3-4050-8358-8424F4CA8803}" type="pres">
      <dgm:prSet presAssocID="{A50D0414-EE30-4165-83F4-A5FDF3A1DC24}" presName="level2Shape" presStyleLbl="node4" presStyleIdx="4" presStyleCnt="18" custScaleX="19131" custScaleY="23219"/>
      <dgm:spPr/>
      <dgm:t>
        <a:bodyPr/>
        <a:lstStyle/>
        <a:p>
          <a:endParaRPr lang="en-US"/>
        </a:p>
      </dgm:t>
    </dgm:pt>
    <dgm:pt modelId="{9D852742-0221-499B-9E12-19C770EB6578}" type="pres">
      <dgm:prSet presAssocID="{A50D0414-EE30-4165-83F4-A5FDF3A1DC24}" presName="hierChild3" presStyleCnt="0"/>
      <dgm:spPr/>
      <dgm:t>
        <a:bodyPr/>
        <a:lstStyle/>
        <a:p>
          <a:endParaRPr lang="en-US"/>
        </a:p>
      </dgm:t>
    </dgm:pt>
    <dgm:pt modelId="{1FEE5E90-635A-4425-B43C-81439B910009}" type="pres">
      <dgm:prSet presAssocID="{B9C2D9B4-1257-49EA-AC0F-E5899D8FB77E}" presName="Name19" presStyleLbl="parChTrans1D4" presStyleIdx="5" presStyleCnt="18"/>
      <dgm:spPr/>
      <dgm:t>
        <a:bodyPr/>
        <a:lstStyle/>
        <a:p>
          <a:endParaRPr lang="en-US"/>
        </a:p>
      </dgm:t>
    </dgm:pt>
    <dgm:pt modelId="{BB68B2B8-02D6-4A4C-AA55-989679B9A7F7}" type="pres">
      <dgm:prSet presAssocID="{546160C5-B1F5-4297-AB80-90682806652A}" presName="Name21" presStyleCnt="0"/>
      <dgm:spPr/>
      <dgm:t>
        <a:bodyPr/>
        <a:lstStyle/>
        <a:p>
          <a:endParaRPr lang="en-US"/>
        </a:p>
      </dgm:t>
    </dgm:pt>
    <dgm:pt modelId="{56DA5B81-7096-40D4-96BD-F1A94DAEB024}" type="pres">
      <dgm:prSet presAssocID="{546160C5-B1F5-4297-AB80-90682806652A}" presName="level2Shape" presStyleLbl="node4" presStyleIdx="5" presStyleCnt="18" custScaleX="171663" custScaleY="167857"/>
      <dgm:spPr/>
      <dgm:t>
        <a:bodyPr/>
        <a:lstStyle/>
        <a:p>
          <a:endParaRPr lang="en-US"/>
        </a:p>
      </dgm:t>
    </dgm:pt>
    <dgm:pt modelId="{7A98BEE2-39BE-41B5-B997-F078049B4211}" type="pres">
      <dgm:prSet presAssocID="{546160C5-B1F5-4297-AB80-90682806652A}" presName="hierChild3" presStyleCnt="0"/>
      <dgm:spPr/>
      <dgm:t>
        <a:bodyPr/>
        <a:lstStyle/>
        <a:p>
          <a:endParaRPr lang="en-US"/>
        </a:p>
      </dgm:t>
    </dgm:pt>
    <dgm:pt modelId="{C25D0858-C568-4FF0-AB2A-2320946D3D1D}" type="pres">
      <dgm:prSet presAssocID="{61C66206-4545-46AB-BF7C-221500D7FA43}" presName="Name19" presStyleLbl="parChTrans1D4" presStyleIdx="6" presStyleCnt="18"/>
      <dgm:spPr/>
      <dgm:t>
        <a:bodyPr/>
        <a:lstStyle/>
        <a:p>
          <a:endParaRPr lang="en-US"/>
        </a:p>
      </dgm:t>
    </dgm:pt>
    <dgm:pt modelId="{7BDF6F65-3F04-497E-B733-EE6A14A37D86}" type="pres">
      <dgm:prSet presAssocID="{9F51E2D0-70C0-4DAA-A8C2-BFAB2B9C2B16}" presName="Name21" presStyleCnt="0"/>
      <dgm:spPr/>
      <dgm:t>
        <a:bodyPr/>
        <a:lstStyle/>
        <a:p>
          <a:endParaRPr lang="en-US"/>
        </a:p>
      </dgm:t>
    </dgm:pt>
    <dgm:pt modelId="{4F29D433-2845-46E4-9D1E-636938401727}" type="pres">
      <dgm:prSet presAssocID="{9F51E2D0-70C0-4DAA-A8C2-BFAB2B9C2B16}" presName="level2Shape" presStyleLbl="node4" presStyleIdx="6" presStyleCnt="18" custScaleX="200501" custScaleY="353503"/>
      <dgm:spPr/>
      <dgm:t>
        <a:bodyPr/>
        <a:lstStyle/>
        <a:p>
          <a:endParaRPr lang="en-US"/>
        </a:p>
      </dgm:t>
    </dgm:pt>
    <dgm:pt modelId="{C431BC97-EA58-4693-AD28-3120A019716A}" type="pres">
      <dgm:prSet presAssocID="{9F51E2D0-70C0-4DAA-A8C2-BFAB2B9C2B16}" presName="hierChild3" presStyleCnt="0"/>
      <dgm:spPr/>
      <dgm:t>
        <a:bodyPr/>
        <a:lstStyle/>
        <a:p>
          <a:endParaRPr lang="en-US"/>
        </a:p>
      </dgm:t>
    </dgm:pt>
    <dgm:pt modelId="{D9DAB530-CFC6-4C49-9D96-6BFCEA030BE6}" type="pres">
      <dgm:prSet presAssocID="{B989A5B2-3F79-4DD7-BDC3-201B75BBEECA}" presName="Name19" presStyleLbl="parChTrans1D2" presStyleIdx="1" presStyleCnt="2"/>
      <dgm:spPr/>
      <dgm:t>
        <a:bodyPr/>
        <a:lstStyle/>
        <a:p>
          <a:endParaRPr lang="en-US"/>
        </a:p>
      </dgm:t>
    </dgm:pt>
    <dgm:pt modelId="{EC0EADBB-27F5-428D-B4A3-1CDFDBD876FC}" type="pres">
      <dgm:prSet presAssocID="{27EE9F28-7983-4F0A-A5AE-DB2C52720D11}" presName="Name21" presStyleCnt="0"/>
      <dgm:spPr/>
      <dgm:t>
        <a:bodyPr/>
        <a:lstStyle/>
        <a:p>
          <a:endParaRPr lang="en-US"/>
        </a:p>
      </dgm:t>
    </dgm:pt>
    <dgm:pt modelId="{E90F0DD2-A501-4CC3-89A1-A3B123828180}" type="pres">
      <dgm:prSet presAssocID="{27EE9F28-7983-4F0A-A5AE-DB2C52720D11}" presName="level2Shape" presStyleLbl="node2" presStyleIdx="1" presStyleCnt="2" custScaleX="368126" custScaleY="267582" custLinFactY="-100000" custLinFactNeighborX="-4271" custLinFactNeighborY="-127948"/>
      <dgm:spPr/>
      <dgm:t>
        <a:bodyPr/>
        <a:lstStyle/>
        <a:p>
          <a:endParaRPr lang="en-US"/>
        </a:p>
      </dgm:t>
    </dgm:pt>
    <dgm:pt modelId="{CA874AB3-DE9B-44A1-B94F-AEDDD8916564}" type="pres">
      <dgm:prSet presAssocID="{27EE9F28-7983-4F0A-A5AE-DB2C52720D11}" presName="hierChild3" presStyleCnt="0"/>
      <dgm:spPr/>
      <dgm:t>
        <a:bodyPr/>
        <a:lstStyle/>
        <a:p>
          <a:endParaRPr lang="en-US"/>
        </a:p>
      </dgm:t>
    </dgm:pt>
    <dgm:pt modelId="{D3E6B88E-9E09-4DDC-ADF0-A62B34CEA99E}" type="pres">
      <dgm:prSet presAssocID="{D7443366-D452-4AF1-8015-F93D89956EBF}" presName="Name19" presStyleLbl="parChTrans1D3" presStyleIdx="3" presStyleCnt="10"/>
      <dgm:spPr/>
      <dgm:t>
        <a:bodyPr/>
        <a:lstStyle/>
        <a:p>
          <a:endParaRPr lang="en-US"/>
        </a:p>
      </dgm:t>
    </dgm:pt>
    <dgm:pt modelId="{557ED636-1B12-4D7B-B504-DEBCA98A3907}" type="pres">
      <dgm:prSet presAssocID="{EBF5A6A0-EDB8-4963-8B8C-FF6960EEBC89}" presName="Name21" presStyleCnt="0"/>
      <dgm:spPr/>
      <dgm:t>
        <a:bodyPr/>
        <a:lstStyle/>
        <a:p>
          <a:endParaRPr lang="en-US"/>
        </a:p>
      </dgm:t>
    </dgm:pt>
    <dgm:pt modelId="{62AD5138-CDB5-4A29-9EB5-3FE0AF3687CF}" type="pres">
      <dgm:prSet presAssocID="{EBF5A6A0-EDB8-4963-8B8C-FF6960EEBC89}" presName="level2Shape" presStyleLbl="node3" presStyleIdx="3" presStyleCnt="10" custScaleX="195735" custScaleY="194918" custLinFactNeighborY="-97662"/>
      <dgm:spPr/>
      <dgm:t>
        <a:bodyPr/>
        <a:lstStyle/>
        <a:p>
          <a:endParaRPr lang="en-US"/>
        </a:p>
      </dgm:t>
    </dgm:pt>
    <dgm:pt modelId="{2D717E23-111B-477A-BD78-45836267F1A6}" type="pres">
      <dgm:prSet presAssocID="{EBF5A6A0-EDB8-4963-8B8C-FF6960EEBC89}" presName="hierChild3" presStyleCnt="0"/>
      <dgm:spPr/>
      <dgm:t>
        <a:bodyPr/>
        <a:lstStyle/>
        <a:p>
          <a:endParaRPr lang="en-US"/>
        </a:p>
      </dgm:t>
    </dgm:pt>
    <dgm:pt modelId="{253368DF-B9EA-40F0-AF06-D8A3BCB04B38}" type="pres">
      <dgm:prSet presAssocID="{A1EFE646-3C1B-4C4A-9488-627EDCC3C724}" presName="Name19" presStyleLbl="parChTrans1D4" presStyleIdx="7" presStyleCnt="18"/>
      <dgm:spPr/>
      <dgm:t>
        <a:bodyPr/>
        <a:lstStyle/>
        <a:p>
          <a:endParaRPr lang="en-US"/>
        </a:p>
      </dgm:t>
    </dgm:pt>
    <dgm:pt modelId="{BA6544C3-13A7-4091-BAB9-7DA6F1EBE705}" type="pres">
      <dgm:prSet presAssocID="{7A195F56-8C13-4F61-B6A8-8E6995B42A01}" presName="Name21" presStyleCnt="0"/>
      <dgm:spPr/>
      <dgm:t>
        <a:bodyPr/>
        <a:lstStyle/>
        <a:p>
          <a:endParaRPr lang="en-US"/>
        </a:p>
      </dgm:t>
    </dgm:pt>
    <dgm:pt modelId="{D3A3940B-C295-4453-9389-E5DE72F3935D}" type="pres">
      <dgm:prSet presAssocID="{7A195F56-8C13-4F61-B6A8-8E6995B42A01}" presName="level2Shape" presStyleLbl="node4" presStyleIdx="7" presStyleCnt="18" custScaleX="214954" custScaleY="758963"/>
      <dgm:spPr/>
      <dgm:t>
        <a:bodyPr/>
        <a:lstStyle/>
        <a:p>
          <a:endParaRPr lang="en-US"/>
        </a:p>
      </dgm:t>
    </dgm:pt>
    <dgm:pt modelId="{E750D4E9-C7B3-4D6B-AB89-D27F0E2446B6}" type="pres">
      <dgm:prSet presAssocID="{7A195F56-8C13-4F61-B6A8-8E6995B42A01}" presName="hierChild3" presStyleCnt="0"/>
      <dgm:spPr/>
      <dgm:t>
        <a:bodyPr/>
        <a:lstStyle/>
        <a:p>
          <a:endParaRPr lang="en-US"/>
        </a:p>
      </dgm:t>
    </dgm:pt>
    <dgm:pt modelId="{63CD141C-5716-4239-BD1A-C80B50D715E2}" type="pres">
      <dgm:prSet presAssocID="{3BF85E11-FCB1-4BE8-9DD3-043AB1694D79}" presName="Name19" presStyleLbl="parChTrans1D3" presStyleIdx="4" presStyleCnt="10"/>
      <dgm:spPr/>
      <dgm:t>
        <a:bodyPr/>
        <a:lstStyle/>
        <a:p>
          <a:endParaRPr lang="en-US"/>
        </a:p>
      </dgm:t>
    </dgm:pt>
    <dgm:pt modelId="{2BB5E94C-DCEE-4B4C-89FB-E43715CB2C2E}" type="pres">
      <dgm:prSet presAssocID="{AA542719-4A19-4C36-9185-2A12FF4A1B3C}" presName="Name21" presStyleCnt="0"/>
      <dgm:spPr/>
      <dgm:t>
        <a:bodyPr/>
        <a:lstStyle/>
        <a:p>
          <a:endParaRPr lang="en-US"/>
        </a:p>
      </dgm:t>
    </dgm:pt>
    <dgm:pt modelId="{32AE079B-45C8-4014-BD79-ECB60C5FF2EA}" type="pres">
      <dgm:prSet presAssocID="{AA542719-4A19-4C36-9185-2A12FF4A1B3C}" presName="level2Shape" presStyleLbl="node3" presStyleIdx="4" presStyleCnt="10" custScaleX="203968" custScaleY="109514" custLinFactNeighborX="-1792" custLinFactNeighborY="-91418"/>
      <dgm:spPr/>
      <dgm:t>
        <a:bodyPr/>
        <a:lstStyle/>
        <a:p>
          <a:endParaRPr lang="en-US"/>
        </a:p>
      </dgm:t>
    </dgm:pt>
    <dgm:pt modelId="{098A9B58-0E62-42BC-A82D-745B09B8CF64}" type="pres">
      <dgm:prSet presAssocID="{AA542719-4A19-4C36-9185-2A12FF4A1B3C}" presName="hierChild3" presStyleCnt="0"/>
      <dgm:spPr/>
      <dgm:t>
        <a:bodyPr/>
        <a:lstStyle/>
        <a:p>
          <a:endParaRPr lang="en-US"/>
        </a:p>
      </dgm:t>
    </dgm:pt>
    <dgm:pt modelId="{E472E019-D93B-42AD-8D28-08BE5F88D667}" type="pres">
      <dgm:prSet presAssocID="{618FDD20-ECCD-48DF-8D7B-69631A807376}" presName="Name19" presStyleLbl="parChTrans1D4" presStyleIdx="8" presStyleCnt="18"/>
      <dgm:spPr/>
      <dgm:t>
        <a:bodyPr/>
        <a:lstStyle/>
        <a:p>
          <a:endParaRPr lang="en-US"/>
        </a:p>
      </dgm:t>
    </dgm:pt>
    <dgm:pt modelId="{80AEAC58-B699-48CE-B402-5000091BBE6E}" type="pres">
      <dgm:prSet presAssocID="{9882588C-E1AF-42F6-A413-80221BC8E025}" presName="Name21" presStyleCnt="0"/>
      <dgm:spPr/>
      <dgm:t>
        <a:bodyPr/>
        <a:lstStyle/>
        <a:p>
          <a:endParaRPr lang="en-US"/>
        </a:p>
      </dgm:t>
    </dgm:pt>
    <dgm:pt modelId="{36D18AB3-31E3-42F8-8184-D4F353871A47}" type="pres">
      <dgm:prSet presAssocID="{9882588C-E1AF-42F6-A413-80221BC8E025}" presName="level2Shape" presStyleLbl="node4" presStyleIdx="8" presStyleCnt="18" custScaleX="226778" custScaleY="392825"/>
      <dgm:spPr/>
      <dgm:t>
        <a:bodyPr/>
        <a:lstStyle/>
        <a:p>
          <a:endParaRPr lang="en-US"/>
        </a:p>
      </dgm:t>
    </dgm:pt>
    <dgm:pt modelId="{0ECBDA21-C248-42AB-9B9C-C92D5BBC5A80}" type="pres">
      <dgm:prSet presAssocID="{9882588C-E1AF-42F6-A413-80221BC8E025}" presName="hierChild3" presStyleCnt="0"/>
      <dgm:spPr/>
      <dgm:t>
        <a:bodyPr/>
        <a:lstStyle/>
        <a:p>
          <a:endParaRPr lang="en-US"/>
        </a:p>
      </dgm:t>
    </dgm:pt>
    <dgm:pt modelId="{B0B99FAB-D8B2-4151-9E48-D581B3C2007C}" type="pres">
      <dgm:prSet presAssocID="{8AB68E41-C7E8-4748-8631-C3CE62F7F395}" presName="Name19" presStyleLbl="parChTrans1D3" presStyleIdx="5" presStyleCnt="10"/>
      <dgm:spPr/>
      <dgm:t>
        <a:bodyPr/>
        <a:lstStyle/>
        <a:p>
          <a:endParaRPr lang="en-US"/>
        </a:p>
      </dgm:t>
    </dgm:pt>
    <dgm:pt modelId="{ACD06AA1-82AA-4D42-A923-CEC7C5E9E6D9}" type="pres">
      <dgm:prSet presAssocID="{E40CD8D2-1762-466C-9F9E-BDAD4EC8F0EC}" presName="Name21" presStyleCnt="0"/>
      <dgm:spPr/>
      <dgm:t>
        <a:bodyPr/>
        <a:lstStyle/>
        <a:p>
          <a:endParaRPr lang="en-US"/>
        </a:p>
      </dgm:t>
    </dgm:pt>
    <dgm:pt modelId="{5D2E76CC-04C7-48C8-B394-2DD10454E810}" type="pres">
      <dgm:prSet presAssocID="{E40CD8D2-1762-466C-9F9E-BDAD4EC8F0EC}" presName="level2Shape" presStyleLbl="node3" presStyleIdx="5" presStyleCnt="10" custScaleX="216219" custScaleY="130799" custLinFactNeighborX="1784" custLinFactNeighborY="-91014"/>
      <dgm:spPr/>
      <dgm:t>
        <a:bodyPr/>
        <a:lstStyle/>
        <a:p>
          <a:endParaRPr lang="en-US"/>
        </a:p>
      </dgm:t>
    </dgm:pt>
    <dgm:pt modelId="{822682F3-D8A2-49E6-80A7-E74D200148A7}" type="pres">
      <dgm:prSet presAssocID="{E40CD8D2-1762-466C-9F9E-BDAD4EC8F0EC}" presName="hierChild3" presStyleCnt="0"/>
      <dgm:spPr/>
      <dgm:t>
        <a:bodyPr/>
        <a:lstStyle/>
        <a:p>
          <a:endParaRPr lang="en-US"/>
        </a:p>
      </dgm:t>
    </dgm:pt>
    <dgm:pt modelId="{490C14F3-E6CA-41E8-8D1D-54D090A765A2}" type="pres">
      <dgm:prSet presAssocID="{E4D217FD-93CD-42FC-98DD-553A977B780E}" presName="Name19" presStyleLbl="parChTrans1D4" presStyleIdx="9" presStyleCnt="18"/>
      <dgm:spPr/>
      <dgm:t>
        <a:bodyPr/>
        <a:lstStyle/>
        <a:p>
          <a:endParaRPr lang="en-US"/>
        </a:p>
      </dgm:t>
    </dgm:pt>
    <dgm:pt modelId="{1F44527C-7D33-4E7B-9E95-902CE0D267C6}" type="pres">
      <dgm:prSet presAssocID="{BFE446BC-0735-4579-9EC9-77A3140B59B7}" presName="Name21" presStyleCnt="0"/>
      <dgm:spPr/>
      <dgm:t>
        <a:bodyPr/>
        <a:lstStyle/>
        <a:p>
          <a:endParaRPr lang="en-US"/>
        </a:p>
      </dgm:t>
    </dgm:pt>
    <dgm:pt modelId="{5C699147-F926-46F0-B5E9-01CDB4003DD5}" type="pres">
      <dgm:prSet presAssocID="{BFE446BC-0735-4579-9EC9-77A3140B59B7}" presName="level2Shape" presStyleLbl="node4" presStyleIdx="9" presStyleCnt="18"/>
      <dgm:spPr/>
      <dgm:t>
        <a:bodyPr/>
        <a:lstStyle/>
        <a:p>
          <a:endParaRPr lang="en-US"/>
        </a:p>
      </dgm:t>
    </dgm:pt>
    <dgm:pt modelId="{7D66CBEA-61A0-4415-BF32-03AE82B50656}" type="pres">
      <dgm:prSet presAssocID="{BFE446BC-0735-4579-9EC9-77A3140B59B7}" presName="hierChild3" presStyleCnt="0"/>
      <dgm:spPr/>
      <dgm:t>
        <a:bodyPr/>
        <a:lstStyle/>
        <a:p>
          <a:endParaRPr lang="en-US"/>
        </a:p>
      </dgm:t>
    </dgm:pt>
    <dgm:pt modelId="{818AC506-6CDC-4D18-8FEE-B038742E4FD4}" type="pres">
      <dgm:prSet presAssocID="{E913359E-264C-4C06-8E11-9E853580F391}" presName="Name19" presStyleLbl="parChTrans1D4" presStyleIdx="10" presStyleCnt="18"/>
      <dgm:spPr/>
      <dgm:t>
        <a:bodyPr/>
        <a:lstStyle/>
        <a:p>
          <a:endParaRPr lang="en-US"/>
        </a:p>
      </dgm:t>
    </dgm:pt>
    <dgm:pt modelId="{97CF2AB5-D203-49B0-AF61-FFD693E18C44}" type="pres">
      <dgm:prSet presAssocID="{F9336958-6CB3-4B78-A029-FF913CE9C08A}" presName="Name21" presStyleCnt="0"/>
      <dgm:spPr/>
      <dgm:t>
        <a:bodyPr/>
        <a:lstStyle/>
        <a:p>
          <a:endParaRPr lang="en-US"/>
        </a:p>
      </dgm:t>
    </dgm:pt>
    <dgm:pt modelId="{CD0E7714-38B8-448C-A313-915965C25189}" type="pres">
      <dgm:prSet presAssocID="{F9336958-6CB3-4B78-A029-FF913CE9C08A}" presName="level2Shape" presStyleLbl="node4" presStyleIdx="10" presStyleCnt="18"/>
      <dgm:spPr/>
      <dgm:t>
        <a:bodyPr/>
        <a:lstStyle/>
        <a:p>
          <a:endParaRPr lang="en-US"/>
        </a:p>
      </dgm:t>
    </dgm:pt>
    <dgm:pt modelId="{E72C0A6A-9B7B-476D-92CA-68526363808F}" type="pres">
      <dgm:prSet presAssocID="{F9336958-6CB3-4B78-A029-FF913CE9C08A}" presName="hierChild3" presStyleCnt="0"/>
      <dgm:spPr/>
      <dgm:t>
        <a:bodyPr/>
        <a:lstStyle/>
        <a:p>
          <a:endParaRPr lang="en-US"/>
        </a:p>
      </dgm:t>
    </dgm:pt>
    <dgm:pt modelId="{FE06F7E5-4A60-4441-8CEA-24DFEAFA84E0}" type="pres">
      <dgm:prSet presAssocID="{98854F5C-F62F-4742-8CA6-EBCE1F32B80C}" presName="Name19" presStyleLbl="parChTrans1D4" presStyleIdx="11" presStyleCnt="18"/>
      <dgm:spPr/>
      <dgm:t>
        <a:bodyPr/>
        <a:lstStyle/>
        <a:p>
          <a:endParaRPr lang="en-US"/>
        </a:p>
      </dgm:t>
    </dgm:pt>
    <dgm:pt modelId="{DDBA1630-C22E-417B-AD3B-0FECA1B9C0FB}" type="pres">
      <dgm:prSet presAssocID="{2C061E7D-2844-413D-81FC-C7AB66D1F35B}" presName="Name21" presStyleCnt="0"/>
      <dgm:spPr/>
      <dgm:t>
        <a:bodyPr/>
        <a:lstStyle/>
        <a:p>
          <a:endParaRPr lang="en-US"/>
        </a:p>
      </dgm:t>
    </dgm:pt>
    <dgm:pt modelId="{EF0047A3-2694-406C-B6B0-64035EB63D8B}" type="pres">
      <dgm:prSet presAssocID="{2C061E7D-2844-413D-81FC-C7AB66D1F35B}" presName="level2Shape" presStyleLbl="node4" presStyleIdx="11" presStyleCnt="18"/>
      <dgm:spPr/>
      <dgm:t>
        <a:bodyPr/>
        <a:lstStyle/>
        <a:p>
          <a:endParaRPr lang="en-US"/>
        </a:p>
      </dgm:t>
    </dgm:pt>
    <dgm:pt modelId="{C2D7C0D6-46E5-4541-9B64-776DB57498AC}" type="pres">
      <dgm:prSet presAssocID="{2C061E7D-2844-413D-81FC-C7AB66D1F35B}" presName="hierChild3" presStyleCnt="0"/>
      <dgm:spPr/>
      <dgm:t>
        <a:bodyPr/>
        <a:lstStyle/>
        <a:p>
          <a:endParaRPr lang="en-US"/>
        </a:p>
      </dgm:t>
    </dgm:pt>
    <dgm:pt modelId="{F6637C7D-21AC-4D5F-B5AF-7DC67A73B6D0}" type="pres">
      <dgm:prSet presAssocID="{A7AA00C0-68FA-4113-BEFA-923E2CF9FEEC}" presName="Name19" presStyleLbl="parChTrans1D4" presStyleIdx="12" presStyleCnt="18"/>
      <dgm:spPr/>
      <dgm:t>
        <a:bodyPr/>
        <a:lstStyle/>
        <a:p>
          <a:endParaRPr lang="en-US"/>
        </a:p>
      </dgm:t>
    </dgm:pt>
    <dgm:pt modelId="{F0266C0F-07BF-4AFF-A48E-1A57DFF42F46}" type="pres">
      <dgm:prSet presAssocID="{F46FF3B3-2F83-4C92-88FB-F6144217B018}" presName="Name21" presStyleCnt="0"/>
      <dgm:spPr/>
      <dgm:t>
        <a:bodyPr/>
        <a:lstStyle/>
        <a:p>
          <a:endParaRPr lang="en-US"/>
        </a:p>
      </dgm:t>
    </dgm:pt>
    <dgm:pt modelId="{F5FDF913-65D6-40C6-AF58-B8E522C7FCB0}" type="pres">
      <dgm:prSet presAssocID="{F46FF3B3-2F83-4C92-88FB-F6144217B018}" presName="level2Shape" presStyleLbl="node4" presStyleIdx="12" presStyleCnt="18"/>
      <dgm:spPr/>
      <dgm:t>
        <a:bodyPr/>
        <a:lstStyle/>
        <a:p>
          <a:endParaRPr lang="en-US"/>
        </a:p>
      </dgm:t>
    </dgm:pt>
    <dgm:pt modelId="{7C1B184F-939B-4976-8024-7F1D6CCC78DD}" type="pres">
      <dgm:prSet presAssocID="{F46FF3B3-2F83-4C92-88FB-F6144217B018}" presName="hierChild3" presStyleCnt="0"/>
      <dgm:spPr/>
      <dgm:t>
        <a:bodyPr/>
        <a:lstStyle/>
        <a:p>
          <a:endParaRPr lang="en-US"/>
        </a:p>
      </dgm:t>
    </dgm:pt>
    <dgm:pt modelId="{3EFA049D-51E5-4A4C-9A34-BAB1C20F45B6}" type="pres">
      <dgm:prSet presAssocID="{8A695DF3-2AD0-4FBD-AFEC-05A1DA0435E3}" presName="Name19" presStyleLbl="parChTrans1D4" presStyleIdx="13" presStyleCnt="18"/>
      <dgm:spPr/>
      <dgm:t>
        <a:bodyPr/>
        <a:lstStyle/>
        <a:p>
          <a:endParaRPr lang="en-US"/>
        </a:p>
      </dgm:t>
    </dgm:pt>
    <dgm:pt modelId="{F9730E16-AE1F-4C58-A2E0-A54B3748B455}" type="pres">
      <dgm:prSet presAssocID="{464677DC-187D-4E82-8819-7B0415B6EB34}" presName="Name21" presStyleCnt="0"/>
      <dgm:spPr/>
      <dgm:t>
        <a:bodyPr/>
        <a:lstStyle/>
        <a:p>
          <a:endParaRPr lang="en-US"/>
        </a:p>
      </dgm:t>
    </dgm:pt>
    <dgm:pt modelId="{AE46E6C0-CCB7-477E-833B-AD0543E5EAF2}" type="pres">
      <dgm:prSet presAssocID="{464677DC-187D-4E82-8819-7B0415B6EB34}" presName="level2Shape" presStyleLbl="node4" presStyleIdx="13" presStyleCnt="18"/>
      <dgm:spPr/>
      <dgm:t>
        <a:bodyPr/>
        <a:lstStyle/>
        <a:p>
          <a:endParaRPr lang="en-US"/>
        </a:p>
      </dgm:t>
    </dgm:pt>
    <dgm:pt modelId="{E3626772-6D75-42B8-9922-4DD194814030}" type="pres">
      <dgm:prSet presAssocID="{464677DC-187D-4E82-8819-7B0415B6EB34}" presName="hierChild3" presStyleCnt="0"/>
      <dgm:spPr/>
      <dgm:t>
        <a:bodyPr/>
        <a:lstStyle/>
        <a:p>
          <a:endParaRPr lang="en-US"/>
        </a:p>
      </dgm:t>
    </dgm:pt>
    <dgm:pt modelId="{484C635D-4D05-4B50-BBB6-E1CE2A5F7DA8}" type="pres">
      <dgm:prSet presAssocID="{C3B40FDA-32A0-4A9F-911C-5DC25C66C69B}" presName="Name19" presStyleLbl="parChTrans1D3" presStyleIdx="6" presStyleCnt="10"/>
      <dgm:spPr/>
      <dgm:t>
        <a:bodyPr/>
        <a:lstStyle/>
        <a:p>
          <a:endParaRPr lang="en-US"/>
        </a:p>
      </dgm:t>
    </dgm:pt>
    <dgm:pt modelId="{C6D310F7-AE01-430B-838D-1C6D33181367}" type="pres">
      <dgm:prSet presAssocID="{918E3A7C-CEEB-4574-B0AC-7F7C3D2A3165}" presName="Name21" presStyleCnt="0"/>
      <dgm:spPr/>
      <dgm:t>
        <a:bodyPr/>
        <a:lstStyle/>
        <a:p>
          <a:endParaRPr lang="en-US"/>
        </a:p>
      </dgm:t>
    </dgm:pt>
    <dgm:pt modelId="{0C6FB442-8189-4393-B740-14B581C31B2E}" type="pres">
      <dgm:prSet presAssocID="{918E3A7C-CEEB-4574-B0AC-7F7C3D2A3165}" presName="level2Shape" presStyleLbl="node3" presStyleIdx="6" presStyleCnt="10" custScaleX="221943" custScaleY="159216" custLinFactNeighborX="1441" custLinFactNeighborY="-93491"/>
      <dgm:spPr/>
      <dgm:t>
        <a:bodyPr/>
        <a:lstStyle/>
        <a:p>
          <a:endParaRPr lang="en-US"/>
        </a:p>
      </dgm:t>
    </dgm:pt>
    <dgm:pt modelId="{FEF10043-19A6-45CA-A2FE-94E02AF6A6DA}" type="pres">
      <dgm:prSet presAssocID="{918E3A7C-CEEB-4574-B0AC-7F7C3D2A3165}" presName="hierChild3" presStyleCnt="0"/>
      <dgm:spPr/>
      <dgm:t>
        <a:bodyPr/>
        <a:lstStyle/>
        <a:p>
          <a:endParaRPr lang="en-US"/>
        </a:p>
      </dgm:t>
    </dgm:pt>
    <dgm:pt modelId="{40E8E17A-0AA9-4A73-AC74-63DCDDFA9E8B}" type="pres">
      <dgm:prSet presAssocID="{525D0214-C172-4DE8-BB97-8BC5E24782C4}" presName="Name19" presStyleLbl="parChTrans1D4" presStyleIdx="14" presStyleCnt="18"/>
      <dgm:spPr/>
      <dgm:t>
        <a:bodyPr/>
        <a:lstStyle/>
        <a:p>
          <a:endParaRPr lang="en-US"/>
        </a:p>
      </dgm:t>
    </dgm:pt>
    <dgm:pt modelId="{3DDB3518-8788-4521-AE66-31EC162BEF8A}" type="pres">
      <dgm:prSet presAssocID="{DA573889-7AA3-43FE-A157-60C49420A6F3}" presName="Name21" presStyleCnt="0"/>
      <dgm:spPr/>
      <dgm:t>
        <a:bodyPr/>
        <a:lstStyle/>
        <a:p>
          <a:endParaRPr lang="en-US"/>
        </a:p>
      </dgm:t>
    </dgm:pt>
    <dgm:pt modelId="{2163EE49-A56A-407F-B9B1-5A8AFFE6547F}" type="pres">
      <dgm:prSet presAssocID="{DA573889-7AA3-43FE-A157-60C49420A6F3}" presName="level2Shape" presStyleLbl="node4" presStyleIdx="14" presStyleCnt="18" custScaleX="172988" custScaleY="426499"/>
      <dgm:spPr/>
      <dgm:t>
        <a:bodyPr/>
        <a:lstStyle/>
        <a:p>
          <a:endParaRPr lang="en-US"/>
        </a:p>
      </dgm:t>
    </dgm:pt>
    <dgm:pt modelId="{A801DD66-A805-498D-B1D4-E78870723C5B}" type="pres">
      <dgm:prSet presAssocID="{DA573889-7AA3-43FE-A157-60C49420A6F3}" presName="hierChild3" presStyleCnt="0"/>
      <dgm:spPr/>
      <dgm:t>
        <a:bodyPr/>
        <a:lstStyle/>
        <a:p>
          <a:endParaRPr lang="en-US"/>
        </a:p>
      </dgm:t>
    </dgm:pt>
    <dgm:pt modelId="{015E70B7-738E-4FE2-8746-F7A4A8296CC2}" type="pres">
      <dgm:prSet presAssocID="{F75AA1DB-B58A-441F-9626-1A43126CC0B2}" presName="Name19" presStyleLbl="parChTrans1D3" presStyleIdx="7" presStyleCnt="10"/>
      <dgm:spPr/>
      <dgm:t>
        <a:bodyPr/>
        <a:lstStyle/>
        <a:p>
          <a:endParaRPr lang="en-US"/>
        </a:p>
      </dgm:t>
    </dgm:pt>
    <dgm:pt modelId="{81237CEE-61AB-41BB-8DFE-48047401ECB1}" type="pres">
      <dgm:prSet presAssocID="{BD34A205-0F3E-4720-A8C6-68516629B9E9}" presName="Name21" presStyleCnt="0"/>
      <dgm:spPr/>
      <dgm:t>
        <a:bodyPr/>
        <a:lstStyle/>
        <a:p>
          <a:endParaRPr lang="en-US"/>
        </a:p>
      </dgm:t>
    </dgm:pt>
    <dgm:pt modelId="{5378979E-99CA-4491-9196-0B6CB8F58474}" type="pres">
      <dgm:prSet presAssocID="{BD34A205-0F3E-4720-A8C6-68516629B9E9}" presName="level2Shape" presStyleLbl="node3" presStyleIdx="7" presStyleCnt="10" custScaleX="149729" custScaleY="117387" custLinFactNeighborY="-95420"/>
      <dgm:spPr/>
      <dgm:t>
        <a:bodyPr/>
        <a:lstStyle/>
        <a:p>
          <a:endParaRPr lang="en-US"/>
        </a:p>
      </dgm:t>
    </dgm:pt>
    <dgm:pt modelId="{07B5A15A-67CA-438B-AA8A-E63720A1B60F}" type="pres">
      <dgm:prSet presAssocID="{BD34A205-0F3E-4720-A8C6-68516629B9E9}" presName="hierChild3" presStyleCnt="0"/>
      <dgm:spPr/>
      <dgm:t>
        <a:bodyPr/>
        <a:lstStyle/>
        <a:p>
          <a:endParaRPr lang="en-US"/>
        </a:p>
      </dgm:t>
    </dgm:pt>
    <dgm:pt modelId="{C22B4125-744E-4A5D-9A8B-5E11A4FE1D2B}" type="pres">
      <dgm:prSet presAssocID="{DD9CD5E8-9C0C-4955-9F5E-E5B74D0C01F5}" presName="Name19" presStyleLbl="parChTrans1D4" presStyleIdx="15" presStyleCnt="18"/>
      <dgm:spPr/>
      <dgm:t>
        <a:bodyPr/>
        <a:lstStyle/>
        <a:p>
          <a:endParaRPr lang="en-US"/>
        </a:p>
      </dgm:t>
    </dgm:pt>
    <dgm:pt modelId="{36FA2B23-F6A1-4275-9A2A-E204FF780FF1}" type="pres">
      <dgm:prSet presAssocID="{B542B3A8-C12D-4E04-87CD-8DF5931D2FB2}" presName="Name21" presStyleCnt="0"/>
      <dgm:spPr/>
      <dgm:t>
        <a:bodyPr/>
        <a:lstStyle/>
        <a:p>
          <a:endParaRPr lang="en-US"/>
        </a:p>
      </dgm:t>
    </dgm:pt>
    <dgm:pt modelId="{52D3819C-864E-4903-96A7-FD19F6C0A425}" type="pres">
      <dgm:prSet presAssocID="{B542B3A8-C12D-4E04-87CD-8DF5931D2FB2}" presName="level2Shape" presStyleLbl="node4" presStyleIdx="15" presStyleCnt="18" custScaleX="232957" custScaleY="322610"/>
      <dgm:spPr/>
      <dgm:t>
        <a:bodyPr/>
        <a:lstStyle/>
        <a:p>
          <a:endParaRPr lang="en-US"/>
        </a:p>
      </dgm:t>
    </dgm:pt>
    <dgm:pt modelId="{3F673B12-DE9E-4E89-B1A5-910504D96F15}" type="pres">
      <dgm:prSet presAssocID="{B542B3A8-C12D-4E04-87CD-8DF5931D2FB2}" presName="hierChild3" presStyleCnt="0"/>
      <dgm:spPr/>
      <dgm:t>
        <a:bodyPr/>
        <a:lstStyle/>
        <a:p>
          <a:endParaRPr lang="en-US"/>
        </a:p>
      </dgm:t>
    </dgm:pt>
    <dgm:pt modelId="{EE8ABCC3-4756-416E-87ED-EC56D594C642}" type="pres">
      <dgm:prSet presAssocID="{C4F862A9-AF88-4397-98C1-733B54BA89D2}" presName="Name19" presStyleLbl="parChTrans1D3" presStyleIdx="8" presStyleCnt="10"/>
      <dgm:spPr/>
      <dgm:t>
        <a:bodyPr/>
        <a:lstStyle/>
        <a:p>
          <a:endParaRPr lang="en-US"/>
        </a:p>
      </dgm:t>
    </dgm:pt>
    <dgm:pt modelId="{542D4D13-A2EE-453F-91CE-6C5CEEBB2B4D}" type="pres">
      <dgm:prSet presAssocID="{72E45FD1-7367-42DC-8F3F-C47B48F41F5C}" presName="Name21" presStyleCnt="0"/>
      <dgm:spPr/>
      <dgm:t>
        <a:bodyPr/>
        <a:lstStyle/>
        <a:p>
          <a:endParaRPr lang="en-US"/>
        </a:p>
      </dgm:t>
    </dgm:pt>
    <dgm:pt modelId="{FC46BBF2-2574-476E-AA6E-88D22F40B3E1}" type="pres">
      <dgm:prSet presAssocID="{72E45FD1-7367-42DC-8F3F-C47B48F41F5C}" presName="level2Shape" presStyleLbl="node3" presStyleIdx="8" presStyleCnt="10" custScaleX="175008" custScaleY="164081" custLinFactNeighborX="5193" custLinFactNeighborY="-90119"/>
      <dgm:spPr/>
      <dgm:t>
        <a:bodyPr/>
        <a:lstStyle/>
        <a:p>
          <a:endParaRPr lang="en-US"/>
        </a:p>
      </dgm:t>
    </dgm:pt>
    <dgm:pt modelId="{468CA125-7DCA-4B33-BF84-8704A1F8E082}" type="pres">
      <dgm:prSet presAssocID="{72E45FD1-7367-42DC-8F3F-C47B48F41F5C}" presName="hierChild3" presStyleCnt="0"/>
      <dgm:spPr/>
      <dgm:t>
        <a:bodyPr/>
        <a:lstStyle/>
        <a:p>
          <a:endParaRPr lang="en-US"/>
        </a:p>
      </dgm:t>
    </dgm:pt>
    <dgm:pt modelId="{42734C40-D78E-42E4-9036-AEE85620A728}" type="pres">
      <dgm:prSet presAssocID="{1883FA0D-825D-4D77-A353-9FB3F3061AB9}" presName="Name19" presStyleLbl="parChTrans1D4" presStyleIdx="16" presStyleCnt="18"/>
      <dgm:spPr/>
      <dgm:t>
        <a:bodyPr/>
        <a:lstStyle/>
        <a:p>
          <a:endParaRPr lang="en-US"/>
        </a:p>
      </dgm:t>
    </dgm:pt>
    <dgm:pt modelId="{6966C12E-FDE0-4796-9813-9809485DC586}" type="pres">
      <dgm:prSet presAssocID="{69F6BBFB-47EE-4494-BD75-09F5093927BF}" presName="Name21" presStyleCnt="0"/>
      <dgm:spPr/>
      <dgm:t>
        <a:bodyPr/>
        <a:lstStyle/>
        <a:p>
          <a:endParaRPr lang="en-US"/>
        </a:p>
      </dgm:t>
    </dgm:pt>
    <dgm:pt modelId="{762B6B58-FE7F-4842-96C6-D2E9FE690969}" type="pres">
      <dgm:prSet presAssocID="{69F6BBFB-47EE-4494-BD75-09F5093927BF}" presName="level2Shape" presStyleLbl="node4" presStyleIdx="16" presStyleCnt="18" custFlipHor="1" custScaleX="7827" custScaleY="11740" custLinFactY="-13847" custLinFactNeighborX="6243" custLinFactNeighborY="-100000"/>
      <dgm:spPr/>
      <dgm:t>
        <a:bodyPr/>
        <a:lstStyle/>
        <a:p>
          <a:endParaRPr lang="en-US"/>
        </a:p>
      </dgm:t>
    </dgm:pt>
    <dgm:pt modelId="{19265B15-B33A-4097-A967-7E748C029FDE}" type="pres">
      <dgm:prSet presAssocID="{69F6BBFB-47EE-4494-BD75-09F5093927BF}" presName="hierChild3" presStyleCnt="0"/>
      <dgm:spPr/>
      <dgm:t>
        <a:bodyPr/>
        <a:lstStyle/>
        <a:p>
          <a:endParaRPr lang="en-US"/>
        </a:p>
      </dgm:t>
    </dgm:pt>
    <dgm:pt modelId="{CCF050C5-A420-410A-8672-5BB8462F9919}" type="pres">
      <dgm:prSet presAssocID="{23F2C2B1-FD6B-4636-9BE4-C4B9D9BD0691}" presName="Name19" presStyleLbl="parChTrans1D3" presStyleIdx="9" presStyleCnt="10"/>
      <dgm:spPr/>
      <dgm:t>
        <a:bodyPr/>
        <a:lstStyle/>
        <a:p>
          <a:endParaRPr lang="en-US"/>
        </a:p>
      </dgm:t>
    </dgm:pt>
    <dgm:pt modelId="{162B3625-C55A-44CB-B154-17BFE71C97B9}" type="pres">
      <dgm:prSet presAssocID="{7CFBDA6D-5028-4185-B933-D27EC14ECB9B}" presName="Name21" presStyleCnt="0"/>
      <dgm:spPr/>
      <dgm:t>
        <a:bodyPr/>
        <a:lstStyle/>
        <a:p>
          <a:endParaRPr lang="en-US"/>
        </a:p>
      </dgm:t>
    </dgm:pt>
    <dgm:pt modelId="{276C9B1F-7793-4C57-83B3-287916DCAD5C}" type="pres">
      <dgm:prSet presAssocID="{7CFBDA6D-5028-4185-B933-D27EC14ECB9B}" presName="level2Shape" presStyleLbl="node3" presStyleIdx="9" presStyleCnt="10" custScaleX="177943" custScaleY="183453" custLinFactNeighborX="301" custLinFactNeighborY="-84818"/>
      <dgm:spPr/>
      <dgm:t>
        <a:bodyPr/>
        <a:lstStyle/>
        <a:p>
          <a:endParaRPr lang="en-US"/>
        </a:p>
      </dgm:t>
    </dgm:pt>
    <dgm:pt modelId="{E9CD3368-116F-4A47-935F-891D6661008A}" type="pres">
      <dgm:prSet presAssocID="{7CFBDA6D-5028-4185-B933-D27EC14ECB9B}" presName="hierChild3" presStyleCnt="0"/>
      <dgm:spPr/>
      <dgm:t>
        <a:bodyPr/>
        <a:lstStyle/>
        <a:p>
          <a:endParaRPr lang="en-US"/>
        </a:p>
      </dgm:t>
    </dgm:pt>
    <dgm:pt modelId="{674D8540-E19A-4B9D-AE21-EA1C9A7CF9CF}" type="pres">
      <dgm:prSet presAssocID="{C7D34358-C5FE-4E54-BB63-3EB43A2F2482}" presName="Name19" presStyleLbl="parChTrans1D4" presStyleIdx="17" presStyleCnt="18"/>
      <dgm:spPr/>
      <dgm:t>
        <a:bodyPr/>
        <a:lstStyle/>
        <a:p>
          <a:endParaRPr lang="en-US"/>
        </a:p>
      </dgm:t>
    </dgm:pt>
    <dgm:pt modelId="{62149DD1-AF46-4569-8574-1DD8D11A0C1E}" type="pres">
      <dgm:prSet presAssocID="{6CDDD268-0615-49B2-9B7D-52BB30906CB6}" presName="Name21" presStyleCnt="0"/>
      <dgm:spPr/>
      <dgm:t>
        <a:bodyPr/>
        <a:lstStyle/>
        <a:p>
          <a:endParaRPr lang="en-US"/>
        </a:p>
      </dgm:t>
    </dgm:pt>
    <dgm:pt modelId="{2D738F85-92B5-4EFE-849A-812BCE192FE8}" type="pres">
      <dgm:prSet presAssocID="{6CDDD268-0615-49B2-9B7D-52BB30906CB6}" presName="level2Shape" presStyleLbl="node4" presStyleIdx="17" presStyleCnt="18" custScaleX="223223" custScaleY="183617"/>
      <dgm:spPr/>
      <dgm:t>
        <a:bodyPr/>
        <a:lstStyle/>
        <a:p>
          <a:endParaRPr lang="en-US"/>
        </a:p>
      </dgm:t>
    </dgm:pt>
    <dgm:pt modelId="{E0A187F3-2E01-4066-A2F2-EA6D3D7329CD}" type="pres">
      <dgm:prSet presAssocID="{6CDDD268-0615-49B2-9B7D-52BB30906CB6}" presName="hierChild3" presStyleCnt="0"/>
      <dgm:spPr/>
      <dgm:t>
        <a:bodyPr/>
        <a:lstStyle/>
        <a:p>
          <a:endParaRPr lang="en-US"/>
        </a:p>
      </dgm:t>
    </dgm:pt>
    <dgm:pt modelId="{B3C02F7D-D7BB-4D31-892B-9A343776BA87}" type="pres">
      <dgm:prSet presAssocID="{32991BB6-7704-4059-9890-976859C6CBFE}" presName="bgShapesFlow" presStyleCnt="0"/>
      <dgm:spPr/>
      <dgm:t>
        <a:bodyPr/>
        <a:lstStyle/>
        <a:p>
          <a:endParaRPr lang="en-US"/>
        </a:p>
      </dgm:t>
    </dgm:pt>
  </dgm:ptLst>
  <dgm:cxnLst>
    <dgm:cxn modelId="{9EB6A56B-7DC4-4191-8E98-D1AA402AA315}" srcId="{32991BB6-7704-4059-9890-976859C6CBFE}" destId="{F75B564D-828A-44E2-BFB6-B1A46E5F2A58}" srcOrd="0" destOrd="0" parTransId="{D419C457-C417-45E3-A69D-6DF66184870A}" sibTransId="{62AADDF4-C30D-46A3-B07A-BC05050F57A0}"/>
    <dgm:cxn modelId="{69200D62-5AE6-4C86-B209-9CBF50C7FC12}" type="presOf" srcId="{2C061E7D-2844-413D-81FC-C7AB66D1F35B}" destId="{EF0047A3-2694-406C-B6B0-64035EB63D8B}" srcOrd="0" destOrd="0" presId="urn:microsoft.com/office/officeart/2005/8/layout/hierarchy6"/>
    <dgm:cxn modelId="{00837488-EB3A-4C76-A95D-22908B702406}" type="presOf" srcId="{F9336958-6CB3-4B78-A029-FF913CE9C08A}" destId="{CD0E7714-38B8-448C-A313-915965C25189}" srcOrd="0" destOrd="0" presId="urn:microsoft.com/office/officeart/2005/8/layout/hierarchy6"/>
    <dgm:cxn modelId="{9B211A80-0D89-4B84-83F5-F75586CE317D}" srcId="{E40CD8D2-1762-466C-9F9E-BDAD4EC8F0EC}" destId="{BFE446BC-0735-4579-9EC9-77A3140B59B7}" srcOrd="0" destOrd="0" parTransId="{E4D217FD-93CD-42FC-98DD-553A977B780E}" sibTransId="{5B69712E-E735-4125-BDC3-1FEA679E8794}"/>
    <dgm:cxn modelId="{9F47A151-F960-4197-AD2F-B107CC3FBD1C}" type="presOf" srcId="{BD34A205-0F3E-4720-A8C6-68516629B9E9}" destId="{5378979E-99CA-4491-9196-0B6CB8F58474}" srcOrd="0" destOrd="0" presId="urn:microsoft.com/office/officeart/2005/8/layout/hierarchy6"/>
    <dgm:cxn modelId="{84BB07A4-3A38-47C3-9F40-4EBF0D943A4B}" srcId="{701B50A2-DD74-4079-9398-120B46F857E7}" destId="{6999B2C3-F0E9-4148-B59A-588CF8CB4CC7}" srcOrd="1" destOrd="0" parTransId="{BF3B1C09-B20E-4FE3-A808-72EE166D6C0B}" sibTransId="{5F45CFA9-6E18-4D55-9AD0-893F7730377B}"/>
    <dgm:cxn modelId="{26116405-1AD8-4296-BC5D-4C3AF8C38212}" type="presOf" srcId="{DECFA992-569B-4C55-9E79-7A27E10E31A0}" destId="{39306EC3-F14E-4F93-B841-0EE8BF0629AA}" srcOrd="0" destOrd="0" presId="urn:microsoft.com/office/officeart/2005/8/layout/hierarchy6"/>
    <dgm:cxn modelId="{00BB920F-6E1F-429B-B14B-52E6CB6BE78C}" srcId="{27EE9F28-7983-4F0A-A5AE-DB2C52720D11}" destId="{72E45FD1-7367-42DC-8F3F-C47B48F41F5C}" srcOrd="5" destOrd="0" parTransId="{C4F862A9-AF88-4397-98C1-733B54BA89D2}" sibTransId="{5A613781-4D45-44DD-B860-61373EDC7E00}"/>
    <dgm:cxn modelId="{FB6CEA12-A4B0-488B-9EBB-E28B31D24C0A}" type="presOf" srcId="{4401DF84-583F-4BE4-BFFC-B5C5474BB148}" destId="{0B35FF63-AD97-4AED-9084-75E79A8E1BD0}" srcOrd="0" destOrd="0" presId="urn:microsoft.com/office/officeart/2005/8/layout/hierarchy6"/>
    <dgm:cxn modelId="{59B03D00-1379-4F4E-B2E1-C469920CF003}" srcId="{787C5E18-79FE-4710-B458-48E55B026379}" destId="{9F51E2D0-70C0-4DAA-A8C2-BFAB2B9C2B16}" srcOrd="2" destOrd="0" parTransId="{61C66206-4545-46AB-BF7C-221500D7FA43}" sibTransId="{85BDAF4C-C6DD-4F9E-920E-C30F9227096D}"/>
    <dgm:cxn modelId="{FBC9F89C-6DEB-442F-84CB-EF1159335E24}" type="presOf" srcId="{E40CD8D2-1762-466C-9F9E-BDAD4EC8F0EC}" destId="{5D2E76CC-04C7-48C8-B394-2DD10454E810}" srcOrd="0" destOrd="0" presId="urn:microsoft.com/office/officeart/2005/8/layout/hierarchy6"/>
    <dgm:cxn modelId="{EE129F08-2718-4D67-9717-8A73DF853B55}" type="presOf" srcId="{9F51E2D0-70C0-4DAA-A8C2-BFAB2B9C2B16}" destId="{4F29D433-2845-46E4-9D1E-636938401727}" srcOrd="0" destOrd="0" presId="urn:microsoft.com/office/officeart/2005/8/layout/hierarchy6"/>
    <dgm:cxn modelId="{92458E0D-6424-4BF9-9AB6-D792628FAC04}" srcId="{BD34A205-0F3E-4720-A8C6-68516629B9E9}" destId="{B542B3A8-C12D-4E04-87CD-8DF5931D2FB2}" srcOrd="0" destOrd="0" parTransId="{DD9CD5E8-9C0C-4955-9F5E-E5B74D0C01F5}" sibTransId="{5A824DE9-7F00-49F2-B4A8-5F6690EF5E84}"/>
    <dgm:cxn modelId="{19487609-9005-476A-97A9-4D00E8830A14}" type="presOf" srcId="{1A4CE95E-3734-4313-A9C7-801466C48EE2}" destId="{320CCA34-6A56-4D1D-83C1-E96058DDCA07}" srcOrd="0" destOrd="0" presId="urn:microsoft.com/office/officeart/2005/8/layout/hierarchy6"/>
    <dgm:cxn modelId="{81C803C0-63D4-4F95-8E40-D3237D134568}" type="presOf" srcId="{DD9CD5E8-9C0C-4955-9F5E-E5B74D0C01F5}" destId="{C22B4125-744E-4A5D-9A8B-5E11A4FE1D2B}" srcOrd="0" destOrd="0" presId="urn:microsoft.com/office/officeart/2005/8/layout/hierarchy6"/>
    <dgm:cxn modelId="{886F587A-AB31-4B61-BF85-42114297DAB1}" type="presOf" srcId="{BAE1BD30-E022-49EF-9E60-13BE37EBA7E7}" destId="{FCF7157C-5606-4CF9-B7C1-F4A81C72277E}" srcOrd="0" destOrd="0" presId="urn:microsoft.com/office/officeart/2005/8/layout/hierarchy6"/>
    <dgm:cxn modelId="{A084C970-363F-45CE-A081-A2A5F31D8BF4}" type="presOf" srcId="{E913359E-264C-4C06-8E11-9E853580F391}" destId="{818AC506-6CDC-4D18-8FEE-B038742E4FD4}" srcOrd="0" destOrd="0" presId="urn:microsoft.com/office/officeart/2005/8/layout/hierarchy6"/>
    <dgm:cxn modelId="{67F416E5-3234-4BC5-9BE4-A9B02C95FADA}" type="presOf" srcId="{54B26339-AB9F-4A25-BBE3-9AB7A7D8FC27}" destId="{134E647E-CE1A-4594-A480-5DEDC5EFAF26}" srcOrd="0" destOrd="0" presId="urn:microsoft.com/office/officeart/2005/8/layout/hierarchy6"/>
    <dgm:cxn modelId="{6A67D69B-9488-48EE-895B-BC4E83E4B999}" type="presOf" srcId="{69F6BBFB-47EE-4494-BD75-09F5093927BF}" destId="{762B6B58-FE7F-4842-96C6-D2E9FE690969}" srcOrd="0" destOrd="0" presId="urn:microsoft.com/office/officeart/2005/8/layout/hierarchy6"/>
    <dgm:cxn modelId="{E92E2409-8C90-4129-969E-338D58ED0A87}" type="presOf" srcId="{9882588C-E1AF-42F6-A413-80221BC8E025}" destId="{36D18AB3-31E3-42F8-8184-D4F353871A47}" srcOrd="0" destOrd="0" presId="urn:microsoft.com/office/officeart/2005/8/layout/hierarchy6"/>
    <dgm:cxn modelId="{C12E92F2-BEE5-4918-B4EE-0B514DAB648C}" type="presOf" srcId="{98854F5C-F62F-4742-8CA6-EBCE1F32B80C}" destId="{FE06F7E5-4A60-4441-8CEA-24DFEAFA84E0}" srcOrd="0" destOrd="0" presId="urn:microsoft.com/office/officeart/2005/8/layout/hierarchy6"/>
    <dgm:cxn modelId="{8B48129A-D4C2-4BEA-AFB6-DC8872E774C9}" srcId="{AA542719-4A19-4C36-9185-2A12FF4A1B3C}" destId="{9882588C-E1AF-42F6-A413-80221BC8E025}" srcOrd="0" destOrd="0" parTransId="{618FDD20-ECCD-48DF-8D7B-69631A807376}" sibTransId="{4CFD6BC9-24C5-4A33-89D7-3D6F715B3E11}"/>
    <dgm:cxn modelId="{6DE2EC6D-D5F4-4B1C-AF9B-F74A6EF04CE6}" type="presOf" srcId="{DA573889-7AA3-43FE-A157-60C49420A6F3}" destId="{2163EE49-A56A-407F-B9B1-5A8AFFE6547F}" srcOrd="0" destOrd="0" presId="urn:microsoft.com/office/officeart/2005/8/layout/hierarchy6"/>
    <dgm:cxn modelId="{F69A316C-C70D-4566-B22D-7973C68ECCAC}" type="presOf" srcId="{D077ABEB-9574-40B5-B63D-69C0E06774DA}" destId="{620A190C-A37E-4A9E-9F06-2FC3C4E6A7F1}" srcOrd="0" destOrd="0" presId="urn:microsoft.com/office/officeart/2005/8/layout/hierarchy6"/>
    <dgm:cxn modelId="{E919F10B-9AFD-4486-B05C-4603E532D252}" type="presOf" srcId="{72E45FD1-7367-42DC-8F3F-C47B48F41F5C}" destId="{FC46BBF2-2574-476E-AA6E-88D22F40B3E1}" srcOrd="0" destOrd="0" presId="urn:microsoft.com/office/officeart/2005/8/layout/hierarchy6"/>
    <dgm:cxn modelId="{7CC6C7EB-3490-44D3-94C7-144D6BB6703F}" type="presOf" srcId="{8A695DF3-2AD0-4FBD-AFEC-05A1DA0435E3}" destId="{3EFA049D-51E5-4A4C-9A34-BAB1C20F45B6}" srcOrd="0" destOrd="0" presId="urn:microsoft.com/office/officeart/2005/8/layout/hierarchy6"/>
    <dgm:cxn modelId="{EE8901DB-2298-41E8-A696-F8DA1FEC1DB7}" type="presOf" srcId="{23F2C2B1-FD6B-4636-9BE4-C4B9D9BD0691}" destId="{CCF050C5-A420-410A-8672-5BB8462F9919}" srcOrd="0" destOrd="0" presId="urn:microsoft.com/office/officeart/2005/8/layout/hierarchy6"/>
    <dgm:cxn modelId="{F8DF2759-FFD1-47A6-B242-4ED616952C86}" type="presOf" srcId="{6999B2C3-F0E9-4148-B59A-588CF8CB4CC7}" destId="{FE5FFD56-1238-4EC9-9373-D1C5529EDBEB}" srcOrd="0" destOrd="0" presId="urn:microsoft.com/office/officeart/2005/8/layout/hierarchy6"/>
    <dgm:cxn modelId="{DFA6A624-EBA4-40D9-AA9E-F7A8F01CCABA}" type="presOf" srcId="{A7AA00C0-68FA-4113-BEFA-923E2CF9FEEC}" destId="{F6637C7D-21AC-4D5F-B5AF-7DC67A73B6D0}" srcOrd="0" destOrd="0" presId="urn:microsoft.com/office/officeart/2005/8/layout/hierarchy6"/>
    <dgm:cxn modelId="{9048DF0B-1023-4F18-88D9-4677BC49719C}" srcId="{27EE9F28-7983-4F0A-A5AE-DB2C52720D11}" destId="{BD34A205-0F3E-4720-A8C6-68516629B9E9}" srcOrd="4" destOrd="0" parTransId="{F75AA1DB-B58A-441F-9626-1A43126CC0B2}" sibTransId="{ABF9E686-48B4-4188-867E-8CE8F797E08E}"/>
    <dgm:cxn modelId="{51F54B3E-ADF8-45EC-BF4A-93437BEE235D}" srcId="{918E3A7C-CEEB-4574-B0AC-7F7C3D2A3165}" destId="{DA573889-7AA3-43FE-A157-60C49420A6F3}" srcOrd="0" destOrd="0" parTransId="{525D0214-C172-4DE8-BB97-8BC5E24782C4}" sibTransId="{BCB702FE-409D-4882-832E-AD96921DF10B}"/>
    <dgm:cxn modelId="{B6697B39-7403-4D4C-9CA2-06BB4F248B5C}" type="presOf" srcId="{4958F674-F1B1-43D7-9414-4AF9AD6B1154}" destId="{D4EE58DB-632F-431A-B035-1C5AB56E6885}" srcOrd="0" destOrd="0" presId="urn:microsoft.com/office/officeart/2005/8/layout/hierarchy6"/>
    <dgm:cxn modelId="{F6F2AEBC-9063-4977-897E-61199438A649}" type="presOf" srcId="{355314A0-FE77-47CE-A506-2EABBFFBA1AD}" destId="{647BC24A-9517-41EE-9303-E62A71EED71D}" srcOrd="0" destOrd="0" presId="urn:microsoft.com/office/officeart/2005/8/layout/hierarchy6"/>
    <dgm:cxn modelId="{ADE8D7E0-9D2B-4819-9E48-913FD27E84A8}" type="presOf" srcId="{BFE446BC-0735-4579-9EC9-77A3140B59B7}" destId="{5C699147-F926-46F0-B5E9-01CDB4003DD5}" srcOrd="0" destOrd="0" presId="urn:microsoft.com/office/officeart/2005/8/layout/hierarchy6"/>
    <dgm:cxn modelId="{4A9B66BF-D620-43C9-B91C-759D94CDDBB0}" srcId="{701B50A2-DD74-4079-9398-120B46F857E7}" destId="{1A4CE95E-3734-4313-A9C7-801466C48EE2}" srcOrd="2" destOrd="0" parTransId="{BAE1BD30-E022-49EF-9E60-13BE37EBA7E7}" sibTransId="{F95A6C2F-A7AA-4427-8DB0-A54B0CA4D4BC}"/>
    <dgm:cxn modelId="{D4C59D12-40BD-4788-9941-54A27BD316EB}" srcId="{27EE9F28-7983-4F0A-A5AE-DB2C52720D11}" destId="{918E3A7C-CEEB-4574-B0AC-7F7C3D2A3165}" srcOrd="3" destOrd="0" parTransId="{C3B40FDA-32A0-4A9F-911C-5DC25C66C69B}" sibTransId="{74FCA9E2-1A77-4FD3-9580-99BCBB29E6A2}"/>
    <dgm:cxn modelId="{1F67E800-4C73-43BA-9C0B-F67997432903}" srcId="{54B26339-AB9F-4A25-BBE3-9AB7A7D8FC27}" destId="{D077ABEB-9574-40B5-B63D-69C0E06774DA}" srcOrd="1" destOrd="0" parTransId="{6A9E605E-1538-4A8B-A2E7-DF3CFB0446A3}" sibTransId="{B64DEF81-6BD9-409E-AFA8-ADD1CDA9FD07}"/>
    <dgm:cxn modelId="{844C6ADC-1A97-4484-B709-02FD88DF7DE9}" type="presOf" srcId="{A50D0414-EE30-4165-83F4-A5FDF3A1DC24}" destId="{40696E14-2DB3-4050-8358-8424F4CA8803}" srcOrd="0" destOrd="0" presId="urn:microsoft.com/office/officeart/2005/8/layout/hierarchy6"/>
    <dgm:cxn modelId="{AD0D26F3-32CB-4F5F-B6A9-3CBB94814923}" srcId="{D077ABEB-9574-40B5-B63D-69C0E06774DA}" destId="{DECFA992-569B-4C55-9E79-7A27E10E31A0}" srcOrd="0" destOrd="0" parTransId="{4401DF84-583F-4BE4-BFFC-B5C5474BB148}" sibTransId="{A602684A-AF68-4E20-BD5D-658F1D41E127}"/>
    <dgm:cxn modelId="{5B7FAE65-E133-437E-A12F-C9098E4D673E}" type="presOf" srcId="{1883FA0D-825D-4D77-A353-9FB3F3061AB9}" destId="{42734C40-D78E-42E4-9036-AEE85620A728}" srcOrd="0" destOrd="0" presId="urn:microsoft.com/office/officeart/2005/8/layout/hierarchy6"/>
    <dgm:cxn modelId="{790E4AE7-30AB-41F5-B696-FF0210BDED66}" type="presOf" srcId="{618FDD20-ECCD-48DF-8D7B-69631A807376}" destId="{E472E019-D93B-42AD-8D28-08BE5F88D667}" srcOrd="0" destOrd="0" presId="urn:microsoft.com/office/officeart/2005/8/layout/hierarchy6"/>
    <dgm:cxn modelId="{D5EF890D-901D-42EA-B38C-DFEB897BB519}" type="presOf" srcId="{6CDDD268-0615-49B2-9B7D-52BB30906CB6}" destId="{2D738F85-92B5-4EFE-849A-812BCE192FE8}" srcOrd="0" destOrd="0" presId="urn:microsoft.com/office/officeart/2005/8/layout/hierarchy6"/>
    <dgm:cxn modelId="{54AE3324-5404-46F0-8344-26F7E777C779}" srcId="{F75B564D-828A-44E2-BFB6-B1A46E5F2A58}" destId="{27EE9F28-7983-4F0A-A5AE-DB2C52720D11}" srcOrd="1" destOrd="0" parTransId="{B989A5B2-3F79-4DD7-BDC3-201B75BBEECA}" sibTransId="{C4B54F10-3CD1-4B30-928D-3EA9BCCA5735}"/>
    <dgm:cxn modelId="{60310F47-30E8-443C-864E-F256F409DEE0}" type="presOf" srcId="{32991BB6-7704-4059-9890-976859C6CBFE}" destId="{B98DB6C6-5E56-4DBD-8AA0-3BD48C8A88CF}" srcOrd="0" destOrd="0" presId="urn:microsoft.com/office/officeart/2005/8/layout/hierarchy6"/>
    <dgm:cxn modelId="{DB4AD52D-C457-438D-8D98-C8135B6B6403}" srcId="{E40CD8D2-1762-466C-9F9E-BDAD4EC8F0EC}" destId="{F46FF3B3-2F83-4C92-88FB-F6144217B018}" srcOrd="3" destOrd="0" parTransId="{A7AA00C0-68FA-4113-BEFA-923E2CF9FEEC}" sibTransId="{E176A775-2D4D-4D60-9B0F-054CA706CE2D}"/>
    <dgm:cxn modelId="{8F105BBC-CC6A-4A30-9608-DB6DFB3A5050}" type="presOf" srcId="{F46FF3B3-2F83-4C92-88FB-F6144217B018}" destId="{F5FDF913-65D6-40C6-AF58-B8E522C7FCB0}" srcOrd="0" destOrd="0" presId="urn:microsoft.com/office/officeart/2005/8/layout/hierarchy6"/>
    <dgm:cxn modelId="{199DFDA9-61E7-479A-8F90-CDC5A16EA297}" type="presOf" srcId="{7CFBDA6D-5028-4185-B933-D27EC14ECB9B}" destId="{276C9B1F-7793-4C57-83B3-287916DCAD5C}" srcOrd="0" destOrd="0" presId="urn:microsoft.com/office/officeart/2005/8/layout/hierarchy6"/>
    <dgm:cxn modelId="{E4B0F187-1B38-40AA-A543-36E4E4163F22}" type="presOf" srcId="{464677DC-187D-4E82-8819-7B0415B6EB34}" destId="{AE46E6C0-CCB7-477E-833B-AD0543E5EAF2}" srcOrd="0" destOrd="0" presId="urn:microsoft.com/office/officeart/2005/8/layout/hierarchy6"/>
    <dgm:cxn modelId="{A1EE8EFC-E51C-4002-8706-8D6C64ED0574}" type="presOf" srcId="{EBF5A6A0-EDB8-4963-8B8C-FF6960EEBC89}" destId="{62AD5138-CDB5-4A29-9EB5-3FE0AF3687CF}" srcOrd="0" destOrd="0" presId="urn:microsoft.com/office/officeart/2005/8/layout/hierarchy6"/>
    <dgm:cxn modelId="{E0D5F42F-1626-4F7E-BF81-E7DE0B8BCFEB}" srcId="{701B50A2-DD74-4079-9398-120B46F857E7}" destId="{4958F674-F1B1-43D7-9414-4AF9AD6B1154}" srcOrd="0" destOrd="0" parTransId="{167A3F15-02E5-4A09-8F9D-8B67CCF69F95}" sibTransId="{35E6F06D-2D1C-4FEA-96DC-8739B28127B9}"/>
    <dgm:cxn modelId="{B64D2DC8-47D7-4B04-9A0A-A86431FA9089}" type="presOf" srcId="{701B50A2-DD74-4079-9398-120B46F857E7}" destId="{F452657B-7FF1-48C9-9CA7-A72EB51D24C6}" srcOrd="0" destOrd="0" presId="urn:microsoft.com/office/officeart/2005/8/layout/hierarchy6"/>
    <dgm:cxn modelId="{5888DA50-E7D4-4899-AF4F-4C847C0365A1}" srcId="{E40CD8D2-1762-466C-9F9E-BDAD4EC8F0EC}" destId="{F9336958-6CB3-4B78-A029-FF913CE9C08A}" srcOrd="1" destOrd="0" parTransId="{E913359E-264C-4C06-8E11-9E853580F391}" sibTransId="{AFA97DF2-F7B8-45A6-ADAD-8875DFB8EAFE}"/>
    <dgm:cxn modelId="{54AEFF23-2890-4F2C-B538-4FC02B0C2CF3}" type="presOf" srcId="{7C637581-A28B-431D-9417-48EA101BE9E7}" destId="{8DD1D8DA-9C4D-47B9-8748-C1485AD764E9}" srcOrd="0" destOrd="0" presId="urn:microsoft.com/office/officeart/2005/8/layout/hierarchy6"/>
    <dgm:cxn modelId="{34DE3D85-C368-48A5-8052-E7F463C69C09}" type="presOf" srcId="{B989A5B2-3F79-4DD7-BDC3-201B75BBEECA}" destId="{D9DAB530-CFC6-4C49-9D96-6BFCEA030BE6}" srcOrd="0" destOrd="0" presId="urn:microsoft.com/office/officeart/2005/8/layout/hierarchy6"/>
    <dgm:cxn modelId="{C58A30E6-3E41-44FF-A433-E28CA4A1B398}" type="presOf" srcId="{27EE9F28-7983-4F0A-A5AE-DB2C52720D11}" destId="{E90F0DD2-A501-4CC3-89A1-A3B123828180}" srcOrd="0" destOrd="0" presId="urn:microsoft.com/office/officeart/2005/8/layout/hierarchy6"/>
    <dgm:cxn modelId="{26FAD2EF-99C6-42BB-999E-C2E93260A24D}" type="presOf" srcId="{918E3A7C-CEEB-4574-B0AC-7F7C3D2A3165}" destId="{0C6FB442-8189-4393-B740-14B581C31B2E}" srcOrd="0" destOrd="0" presId="urn:microsoft.com/office/officeart/2005/8/layout/hierarchy6"/>
    <dgm:cxn modelId="{8E10E6EF-0E9A-4380-AC3F-1DE5321BA538}" type="presOf" srcId="{24D09F81-B9F5-460D-AC0B-EBBB29A2B9A0}" destId="{03832294-48C4-4CDA-BD65-F3708D093D2A}" srcOrd="0" destOrd="0" presId="urn:microsoft.com/office/officeart/2005/8/layout/hierarchy6"/>
    <dgm:cxn modelId="{EF2BEF15-8F6E-48C0-86CA-DDBB854F77F3}" srcId="{54B26339-AB9F-4A25-BBE3-9AB7A7D8FC27}" destId="{701B50A2-DD74-4079-9398-120B46F857E7}" srcOrd="0" destOrd="0" parTransId="{7C637581-A28B-431D-9417-48EA101BE9E7}" sibTransId="{679B4A24-0DB3-4D56-BF6C-116BBF8AF65A}"/>
    <dgm:cxn modelId="{6DEC1DB7-DB3A-48A1-ACBC-8DC9DCF45DEC}" srcId="{72E45FD1-7367-42DC-8F3F-C47B48F41F5C}" destId="{69F6BBFB-47EE-4494-BD75-09F5093927BF}" srcOrd="0" destOrd="0" parTransId="{1883FA0D-825D-4D77-A353-9FB3F3061AB9}" sibTransId="{EC6062CE-61B9-4666-BF0B-750CEF55C722}"/>
    <dgm:cxn modelId="{F4C074E0-D56A-4D49-A330-A03078CB99B2}" type="presOf" srcId="{C3B40FDA-32A0-4A9F-911C-5DC25C66C69B}" destId="{484C635D-4D05-4B50-BBB6-E1CE2A5F7DA8}" srcOrd="0" destOrd="0" presId="urn:microsoft.com/office/officeart/2005/8/layout/hierarchy6"/>
    <dgm:cxn modelId="{B34A548B-9AF8-4272-AE6D-1818879067A9}" type="presOf" srcId="{F17CC81A-9AB4-4792-B0C2-5A3D87B1B232}" destId="{61ED0F89-C236-430E-849D-FD9ADB8024DF}" srcOrd="0" destOrd="0" presId="urn:microsoft.com/office/officeart/2005/8/layout/hierarchy6"/>
    <dgm:cxn modelId="{EF41193C-6FD4-451B-8961-C4AD13FFDC40}" type="presOf" srcId="{C7D34358-C5FE-4E54-BB63-3EB43A2F2482}" destId="{674D8540-E19A-4B9D-AE21-EA1C9A7CF9CF}" srcOrd="0" destOrd="0" presId="urn:microsoft.com/office/officeart/2005/8/layout/hierarchy6"/>
    <dgm:cxn modelId="{9CDE18BB-7E3A-49F5-B06C-ED6A9F112539}" type="presOf" srcId="{787C5E18-79FE-4710-B458-48E55B026379}" destId="{764DE213-B906-4174-BCB1-41454E1347C6}" srcOrd="0" destOrd="0" presId="urn:microsoft.com/office/officeart/2005/8/layout/hierarchy6"/>
    <dgm:cxn modelId="{2CE8373C-3ABD-43A4-9720-0CB8A663E1D1}" srcId="{27EE9F28-7983-4F0A-A5AE-DB2C52720D11}" destId="{7CFBDA6D-5028-4185-B933-D27EC14ECB9B}" srcOrd="6" destOrd="0" parTransId="{23F2C2B1-FD6B-4636-9BE4-C4B9D9BD0691}" sibTransId="{ACC2DC77-03B9-4A14-BCC8-D91CDEE5EF80}"/>
    <dgm:cxn modelId="{8ADC8D83-0F39-4958-9BEE-0616C8CD1538}" type="presOf" srcId="{61C66206-4545-46AB-BF7C-221500D7FA43}" destId="{C25D0858-C568-4FF0-AB2A-2320946D3D1D}" srcOrd="0" destOrd="0" presId="urn:microsoft.com/office/officeart/2005/8/layout/hierarchy6"/>
    <dgm:cxn modelId="{DA98F4E1-9ADB-42D4-BEF2-A3405D46893D}" type="presOf" srcId="{B9C2D9B4-1257-49EA-AC0F-E5899D8FB77E}" destId="{1FEE5E90-635A-4425-B43C-81439B910009}" srcOrd="0" destOrd="0" presId="urn:microsoft.com/office/officeart/2005/8/layout/hierarchy6"/>
    <dgm:cxn modelId="{5268D55D-01BA-4358-945F-26B7E684124A}" srcId="{27EE9F28-7983-4F0A-A5AE-DB2C52720D11}" destId="{AA542719-4A19-4C36-9185-2A12FF4A1B3C}" srcOrd="1" destOrd="0" parTransId="{3BF85E11-FCB1-4BE8-9DD3-043AB1694D79}" sibTransId="{F17B2B5E-2D7F-4320-A8E1-568A22C1CE1D}"/>
    <dgm:cxn modelId="{AD1E5C30-D5E7-4626-9F0E-B4138AFCCEAD}" srcId="{E40CD8D2-1762-466C-9F9E-BDAD4EC8F0EC}" destId="{464677DC-187D-4E82-8819-7B0415B6EB34}" srcOrd="4" destOrd="0" parTransId="{8A695DF3-2AD0-4FBD-AFEC-05A1DA0435E3}" sibTransId="{CD065097-FABF-45FD-BC70-F23F49997B92}"/>
    <dgm:cxn modelId="{D2193B5A-B5B5-40E7-96DA-A6465197D7B2}" type="presOf" srcId="{F75B564D-828A-44E2-BFB6-B1A46E5F2A58}" destId="{E307C7E2-A910-452D-AB16-0F86B1AE0CDA}" srcOrd="0" destOrd="0" presId="urn:microsoft.com/office/officeart/2005/8/layout/hierarchy6"/>
    <dgm:cxn modelId="{0416ED32-93D8-43D9-AE1F-E2FC903A225E}" type="presOf" srcId="{6A9E605E-1538-4A8B-A2E7-DF3CFB0446A3}" destId="{039B8C69-E22B-4D04-8EF4-E9CA4695F6CD}" srcOrd="0" destOrd="0" presId="urn:microsoft.com/office/officeart/2005/8/layout/hierarchy6"/>
    <dgm:cxn modelId="{A3D833C0-269B-4489-BEBE-9CD6EA88BBD2}" srcId="{F75B564D-828A-44E2-BFB6-B1A46E5F2A58}" destId="{54B26339-AB9F-4A25-BBE3-9AB7A7D8FC27}" srcOrd="0" destOrd="0" parTransId="{355314A0-FE77-47CE-A506-2EABBFFBA1AD}" sibTransId="{BD538BE8-0D5C-4359-AEB1-A902712871C0}"/>
    <dgm:cxn modelId="{2ACDC588-DC19-4C65-B5EB-5DB7100DD2F9}" type="presOf" srcId="{C4F862A9-AF88-4397-98C1-733B54BA89D2}" destId="{EE8ABCC3-4756-416E-87ED-EC56D594C642}" srcOrd="0" destOrd="0" presId="urn:microsoft.com/office/officeart/2005/8/layout/hierarchy6"/>
    <dgm:cxn modelId="{4BA742A4-E320-4C86-87D9-008DD926D590}" srcId="{27EE9F28-7983-4F0A-A5AE-DB2C52720D11}" destId="{EBF5A6A0-EDB8-4963-8B8C-FF6960EEBC89}" srcOrd="0" destOrd="0" parTransId="{D7443366-D452-4AF1-8015-F93D89956EBF}" sibTransId="{0156CCEC-75FD-4ACF-9AEA-497799AC4505}"/>
    <dgm:cxn modelId="{9E7B2129-EFD1-4438-8470-7C5CBC7769B0}" srcId="{54B26339-AB9F-4A25-BBE3-9AB7A7D8FC27}" destId="{787C5E18-79FE-4710-B458-48E55B026379}" srcOrd="2" destOrd="0" parTransId="{24D09F81-B9F5-460D-AC0B-EBBB29A2B9A0}" sibTransId="{BCA4A287-DDAA-475C-BCD5-DE194F55AA12}"/>
    <dgm:cxn modelId="{085737B9-18C2-4C76-AA27-A32C25510924}" type="presOf" srcId="{B542B3A8-C12D-4E04-87CD-8DF5931D2FB2}" destId="{52D3819C-864E-4903-96A7-FD19F6C0A425}" srcOrd="0" destOrd="0" presId="urn:microsoft.com/office/officeart/2005/8/layout/hierarchy6"/>
    <dgm:cxn modelId="{9DDD7114-7AE9-4BCD-89E1-B41A77676DBE}" srcId="{787C5E18-79FE-4710-B458-48E55B026379}" destId="{546160C5-B1F5-4297-AB80-90682806652A}" srcOrd="1" destOrd="0" parTransId="{B9C2D9B4-1257-49EA-AC0F-E5899D8FB77E}" sibTransId="{06F4A088-0D50-49BA-B242-48B38E3C6F33}"/>
    <dgm:cxn modelId="{AC49AAE9-6171-4D31-A106-34E7480C5E08}" type="presOf" srcId="{8AB68E41-C7E8-4748-8631-C3CE62F7F395}" destId="{B0B99FAB-D8B2-4151-9E48-D581B3C2007C}" srcOrd="0" destOrd="0" presId="urn:microsoft.com/office/officeart/2005/8/layout/hierarchy6"/>
    <dgm:cxn modelId="{E6ADF8B7-CEFF-4F7C-A9B2-7E10D43E2CC2}" srcId="{27EE9F28-7983-4F0A-A5AE-DB2C52720D11}" destId="{E40CD8D2-1762-466C-9F9E-BDAD4EC8F0EC}" srcOrd="2" destOrd="0" parTransId="{8AB68E41-C7E8-4748-8631-C3CE62F7F395}" sibTransId="{721D4072-8995-4BA3-A2E9-320B7B961D9A}"/>
    <dgm:cxn modelId="{B65B683C-8502-4684-82B7-1FE82791BBBE}" type="presOf" srcId="{525D0214-C172-4DE8-BB97-8BC5E24782C4}" destId="{40E8E17A-0AA9-4A73-AC74-63DCDDFA9E8B}" srcOrd="0" destOrd="0" presId="urn:microsoft.com/office/officeart/2005/8/layout/hierarchy6"/>
    <dgm:cxn modelId="{B1BC18C9-B724-4EC9-B24E-0FA13E8378BC}" type="presOf" srcId="{A1EFE646-3C1B-4C4A-9488-627EDCC3C724}" destId="{253368DF-B9EA-40F0-AF06-D8A3BCB04B38}" srcOrd="0" destOrd="0" presId="urn:microsoft.com/office/officeart/2005/8/layout/hierarchy6"/>
    <dgm:cxn modelId="{A1F931B5-180E-4977-8C97-B134CBD9CD40}" type="presOf" srcId="{546160C5-B1F5-4297-AB80-90682806652A}" destId="{56DA5B81-7096-40D4-96BD-F1A94DAEB024}" srcOrd="0" destOrd="0" presId="urn:microsoft.com/office/officeart/2005/8/layout/hierarchy6"/>
    <dgm:cxn modelId="{C03B696F-AAC3-4038-B3F1-05BD7B991324}" type="presOf" srcId="{F75AA1DB-B58A-441F-9626-1A43126CC0B2}" destId="{015E70B7-738E-4FE2-8746-F7A4A8296CC2}" srcOrd="0" destOrd="0" presId="urn:microsoft.com/office/officeart/2005/8/layout/hierarchy6"/>
    <dgm:cxn modelId="{60141B76-E9AE-4BE5-BD3A-BA8B6A8266B4}" type="presOf" srcId="{167A3F15-02E5-4A09-8F9D-8B67CCF69F95}" destId="{FFAA8751-1D8C-4C40-AFF6-63ACD74A968F}" srcOrd="0" destOrd="0" presId="urn:microsoft.com/office/officeart/2005/8/layout/hierarchy6"/>
    <dgm:cxn modelId="{17B61928-410C-4D91-BD9E-074076BC2614}" type="presOf" srcId="{BF3B1C09-B20E-4FE3-A808-72EE166D6C0B}" destId="{226A66CE-9FAC-46B3-9433-C8DF02D42CEB}" srcOrd="0" destOrd="0" presId="urn:microsoft.com/office/officeart/2005/8/layout/hierarchy6"/>
    <dgm:cxn modelId="{A6784B5C-7AEA-4BB6-AEF6-8370A30BF1C3}" type="presOf" srcId="{3BF85E11-FCB1-4BE8-9DD3-043AB1694D79}" destId="{63CD141C-5716-4239-BD1A-C80B50D715E2}" srcOrd="0" destOrd="0" presId="urn:microsoft.com/office/officeart/2005/8/layout/hierarchy6"/>
    <dgm:cxn modelId="{4C960BB5-11D9-4BC9-B56C-FA197A403F6C}" type="presOf" srcId="{D7443366-D452-4AF1-8015-F93D89956EBF}" destId="{D3E6B88E-9E09-4DDC-ADF0-A62B34CEA99E}" srcOrd="0" destOrd="0" presId="urn:microsoft.com/office/officeart/2005/8/layout/hierarchy6"/>
    <dgm:cxn modelId="{5E3521CF-9BB2-4445-AF98-155B6D4D2B49}" type="presOf" srcId="{AA542719-4A19-4C36-9185-2A12FF4A1B3C}" destId="{32AE079B-45C8-4014-BD79-ECB60C5FF2EA}" srcOrd="0" destOrd="0" presId="urn:microsoft.com/office/officeart/2005/8/layout/hierarchy6"/>
    <dgm:cxn modelId="{9BB82F97-F774-483A-9161-03BBD6CAB719}" type="presOf" srcId="{7A195F56-8C13-4F61-B6A8-8E6995B42A01}" destId="{D3A3940B-C295-4453-9389-E5DE72F3935D}" srcOrd="0" destOrd="0" presId="urn:microsoft.com/office/officeart/2005/8/layout/hierarchy6"/>
    <dgm:cxn modelId="{BFE324A4-0280-4D31-AEAA-DC0BC8F75FB6}" srcId="{E40CD8D2-1762-466C-9F9E-BDAD4EC8F0EC}" destId="{2C061E7D-2844-413D-81FC-C7AB66D1F35B}" srcOrd="2" destOrd="0" parTransId="{98854F5C-F62F-4742-8CA6-EBCE1F32B80C}" sibTransId="{4472C84F-4A02-450B-9073-4973F0784A9D}"/>
    <dgm:cxn modelId="{7EED1222-804F-4F8A-8750-AABAD3181D2A}" type="presOf" srcId="{E4D217FD-93CD-42FC-98DD-553A977B780E}" destId="{490C14F3-E6CA-41E8-8D1D-54D090A765A2}" srcOrd="0" destOrd="0" presId="urn:microsoft.com/office/officeart/2005/8/layout/hierarchy6"/>
    <dgm:cxn modelId="{ADA8C0E6-9B8C-4E86-B6D8-0E26E80832A4}" srcId="{7CFBDA6D-5028-4185-B933-D27EC14ECB9B}" destId="{6CDDD268-0615-49B2-9B7D-52BB30906CB6}" srcOrd="0" destOrd="0" parTransId="{C7D34358-C5FE-4E54-BB63-3EB43A2F2482}" sibTransId="{92762174-1ACA-41E0-8FB4-56AA06A9E69C}"/>
    <dgm:cxn modelId="{54C0FDDD-1BC5-4B45-9C50-8E67B078CF23}" srcId="{EBF5A6A0-EDB8-4963-8B8C-FF6960EEBC89}" destId="{7A195F56-8C13-4F61-B6A8-8E6995B42A01}" srcOrd="0" destOrd="0" parTransId="{A1EFE646-3C1B-4C4A-9488-627EDCC3C724}" sibTransId="{E7B83BCF-4A13-41BC-A503-254594F5492A}"/>
    <dgm:cxn modelId="{88F7DF68-4C84-4253-AA3B-C8FD2B70739E}" srcId="{787C5E18-79FE-4710-B458-48E55B026379}" destId="{A50D0414-EE30-4165-83F4-A5FDF3A1DC24}" srcOrd="0" destOrd="0" parTransId="{F17CC81A-9AB4-4792-B0C2-5A3D87B1B232}" sibTransId="{4E34C5F4-2F00-495C-ABD9-7529DB081C5B}"/>
    <dgm:cxn modelId="{E2E994CA-71DA-4064-9B76-A521595D79FA}" type="presParOf" srcId="{B98DB6C6-5E56-4DBD-8AA0-3BD48C8A88CF}" destId="{16593788-792E-44C8-9FF2-F651582D187B}" srcOrd="0" destOrd="0" presId="urn:microsoft.com/office/officeart/2005/8/layout/hierarchy6"/>
    <dgm:cxn modelId="{2EB88F4F-3E8F-4112-A370-979CAD724F33}" type="presParOf" srcId="{16593788-792E-44C8-9FF2-F651582D187B}" destId="{6EAA47E2-C6AA-484C-A20B-2E5512CCACFA}" srcOrd="0" destOrd="0" presId="urn:microsoft.com/office/officeart/2005/8/layout/hierarchy6"/>
    <dgm:cxn modelId="{F3C685CD-CDF4-4400-8565-78ECFAA1DED4}" type="presParOf" srcId="{6EAA47E2-C6AA-484C-A20B-2E5512CCACFA}" destId="{7292E8A7-F05D-41E7-A429-128072B92C42}" srcOrd="0" destOrd="0" presId="urn:microsoft.com/office/officeart/2005/8/layout/hierarchy6"/>
    <dgm:cxn modelId="{11B6D490-F2DA-498A-833C-267ED84E3E56}" type="presParOf" srcId="{7292E8A7-F05D-41E7-A429-128072B92C42}" destId="{E307C7E2-A910-452D-AB16-0F86B1AE0CDA}" srcOrd="0" destOrd="0" presId="urn:microsoft.com/office/officeart/2005/8/layout/hierarchy6"/>
    <dgm:cxn modelId="{24A25B56-343F-4E6E-BAFD-B57039194E65}" type="presParOf" srcId="{7292E8A7-F05D-41E7-A429-128072B92C42}" destId="{30A91353-058B-40BC-A819-C13BEBFEB64B}" srcOrd="1" destOrd="0" presId="urn:microsoft.com/office/officeart/2005/8/layout/hierarchy6"/>
    <dgm:cxn modelId="{9E94746C-99C7-42E2-91C9-9218E2CA6B93}" type="presParOf" srcId="{30A91353-058B-40BC-A819-C13BEBFEB64B}" destId="{647BC24A-9517-41EE-9303-E62A71EED71D}" srcOrd="0" destOrd="0" presId="urn:microsoft.com/office/officeart/2005/8/layout/hierarchy6"/>
    <dgm:cxn modelId="{7C0722F5-A8E9-4DF1-B05A-0DE36E52F069}" type="presParOf" srcId="{30A91353-058B-40BC-A819-C13BEBFEB64B}" destId="{5B475FDA-64BC-42F7-B9D8-282629B0AB56}" srcOrd="1" destOrd="0" presId="urn:microsoft.com/office/officeart/2005/8/layout/hierarchy6"/>
    <dgm:cxn modelId="{23F35D86-DBA1-475B-B7DC-F246448C31D3}" type="presParOf" srcId="{5B475FDA-64BC-42F7-B9D8-282629B0AB56}" destId="{134E647E-CE1A-4594-A480-5DEDC5EFAF26}" srcOrd="0" destOrd="0" presId="urn:microsoft.com/office/officeart/2005/8/layout/hierarchy6"/>
    <dgm:cxn modelId="{B9BFBCB7-C97A-4D54-93AC-346A4E3D4107}" type="presParOf" srcId="{5B475FDA-64BC-42F7-B9D8-282629B0AB56}" destId="{70C6F141-FA26-430E-A499-6F738A26D0F7}" srcOrd="1" destOrd="0" presId="urn:microsoft.com/office/officeart/2005/8/layout/hierarchy6"/>
    <dgm:cxn modelId="{31D88FB2-973F-4011-B6D4-38EE980CAD0E}" type="presParOf" srcId="{70C6F141-FA26-430E-A499-6F738A26D0F7}" destId="{8DD1D8DA-9C4D-47B9-8748-C1485AD764E9}" srcOrd="0" destOrd="0" presId="urn:microsoft.com/office/officeart/2005/8/layout/hierarchy6"/>
    <dgm:cxn modelId="{0B676C71-814B-4393-B88E-CCD9405CF77E}" type="presParOf" srcId="{70C6F141-FA26-430E-A499-6F738A26D0F7}" destId="{0A7A2F16-ACE7-4A6D-9C15-0C26144BCAD5}" srcOrd="1" destOrd="0" presId="urn:microsoft.com/office/officeart/2005/8/layout/hierarchy6"/>
    <dgm:cxn modelId="{36E91445-B6EA-4093-9436-CBB8251EF22E}" type="presParOf" srcId="{0A7A2F16-ACE7-4A6D-9C15-0C26144BCAD5}" destId="{F452657B-7FF1-48C9-9CA7-A72EB51D24C6}" srcOrd="0" destOrd="0" presId="urn:microsoft.com/office/officeart/2005/8/layout/hierarchy6"/>
    <dgm:cxn modelId="{B03D33C8-B66E-45A9-8BBB-AAB72A50CCD8}" type="presParOf" srcId="{0A7A2F16-ACE7-4A6D-9C15-0C26144BCAD5}" destId="{89E9C8F7-7CFB-4DA2-BB36-706346FFBA35}" srcOrd="1" destOrd="0" presId="urn:microsoft.com/office/officeart/2005/8/layout/hierarchy6"/>
    <dgm:cxn modelId="{4385F817-1AA2-4006-9345-C787B1859F52}" type="presParOf" srcId="{89E9C8F7-7CFB-4DA2-BB36-706346FFBA35}" destId="{FFAA8751-1D8C-4C40-AFF6-63ACD74A968F}" srcOrd="0" destOrd="0" presId="urn:microsoft.com/office/officeart/2005/8/layout/hierarchy6"/>
    <dgm:cxn modelId="{BA4CF944-6FE2-4F52-B6C1-B4D7DEFFB161}" type="presParOf" srcId="{89E9C8F7-7CFB-4DA2-BB36-706346FFBA35}" destId="{13F91F20-70BF-43C3-9AEF-B17829FBF5E6}" srcOrd="1" destOrd="0" presId="urn:microsoft.com/office/officeart/2005/8/layout/hierarchy6"/>
    <dgm:cxn modelId="{2AD26165-5D0B-4EE6-BFC9-9362E3FA1693}" type="presParOf" srcId="{13F91F20-70BF-43C3-9AEF-B17829FBF5E6}" destId="{D4EE58DB-632F-431A-B035-1C5AB56E6885}" srcOrd="0" destOrd="0" presId="urn:microsoft.com/office/officeart/2005/8/layout/hierarchy6"/>
    <dgm:cxn modelId="{FBD02F0A-A0F8-46B1-8BF5-FED564E30C7E}" type="presParOf" srcId="{13F91F20-70BF-43C3-9AEF-B17829FBF5E6}" destId="{CE542A14-4D90-412D-9377-C4C9C2AD3AE3}" srcOrd="1" destOrd="0" presId="urn:microsoft.com/office/officeart/2005/8/layout/hierarchy6"/>
    <dgm:cxn modelId="{0FE22F50-1EF1-4641-9C7E-F8EDD29CD781}" type="presParOf" srcId="{89E9C8F7-7CFB-4DA2-BB36-706346FFBA35}" destId="{226A66CE-9FAC-46B3-9433-C8DF02D42CEB}" srcOrd="2" destOrd="0" presId="urn:microsoft.com/office/officeart/2005/8/layout/hierarchy6"/>
    <dgm:cxn modelId="{0022A6F2-A88F-4639-957E-34EF63030F0C}" type="presParOf" srcId="{89E9C8F7-7CFB-4DA2-BB36-706346FFBA35}" destId="{BFD6B085-88A4-47A8-BC5F-D0F7CCBB3FF9}" srcOrd="3" destOrd="0" presId="urn:microsoft.com/office/officeart/2005/8/layout/hierarchy6"/>
    <dgm:cxn modelId="{70D912B0-0997-42B1-AE00-2CE24C668ADF}" type="presParOf" srcId="{BFD6B085-88A4-47A8-BC5F-D0F7CCBB3FF9}" destId="{FE5FFD56-1238-4EC9-9373-D1C5529EDBEB}" srcOrd="0" destOrd="0" presId="urn:microsoft.com/office/officeart/2005/8/layout/hierarchy6"/>
    <dgm:cxn modelId="{913A2218-8672-47A0-B5C6-26C0249B7625}" type="presParOf" srcId="{BFD6B085-88A4-47A8-BC5F-D0F7CCBB3FF9}" destId="{0445F1FF-88ED-4C88-A61D-50FD5F0030B6}" srcOrd="1" destOrd="0" presId="urn:microsoft.com/office/officeart/2005/8/layout/hierarchy6"/>
    <dgm:cxn modelId="{D26EDD27-0318-4377-AE11-C88682315F57}" type="presParOf" srcId="{89E9C8F7-7CFB-4DA2-BB36-706346FFBA35}" destId="{FCF7157C-5606-4CF9-B7C1-F4A81C72277E}" srcOrd="4" destOrd="0" presId="urn:microsoft.com/office/officeart/2005/8/layout/hierarchy6"/>
    <dgm:cxn modelId="{0AFB1DD9-FDF3-4683-92E7-9BD59254C168}" type="presParOf" srcId="{89E9C8F7-7CFB-4DA2-BB36-706346FFBA35}" destId="{C2C6A27B-E6CE-466D-A442-F27D0B4F02B8}" srcOrd="5" destOrd="0" presId="urn:microsoft.com/office/officeart/2005/8/layout/hierarchy6"/>
    <dgm:cxn modelId="{0B3D3FDC-A2B0-48B6-A612-D269942CC471}" type="presParOf" srcId="{C2C6A27B-E6CE-466D-A442-F27D0B4F02B8}" destId="{320CCA34-6A56-4D1D-83C1-E96058DDCA07}" srcOrd="0" destOrd="0" presId="urn:microsoft.com/office/officeart/2005/8/layout/hierarchy6"/>
    <dgm:cxn modelId="{9A6C15A6-02E2-40E2-A185-2485AD05E6E4}" type="presParOf" srcId="{C2C6A27B-E6CE-466D-A442-F27D0B4F02B8}" destId="{70009377-A330-41B3-9FE0-36E4EFEA9228}" srcOrd="1" destOrd="0" presId="urn:microsoft.com/office/officeart/2005/8/layout/hierarchy6"/>
    <dgm:cxn modelId="{B99812E2-B480-4D84-A767-892EF8D2A766}" type="presParOf" srcId="{70C6F141-FA26-430E-A499-6F738A26D0F7}" destId="{039B8C69-E22B-4D04-8EF4-E9CA4695F6CD}" srcOrd="2" destOrd="0" presId="urn:microsoft.com/office/officeart/2005/8/layout/hierarchy6"/>
    <dgm:cxn modelId="{6A9C9643-7EFA-4B17-98BA-A1B499D3CC23}" type="presParOf" srcId="{70C6F141-FA26-430E-A499-6F738A26D0F7}" destId="{2DAEC1A2-5DBD-4DF8-905D-90B73F865AB1}" srcOrd="3" destOrd="0" presId="urn:microsoft.com/office/officeart/2005/8/layout/hierarchy6"/>
    <dgm:cxn modelId="{5C3FBF27-64DF-4B0C-86C4-2577C383804C}" type="presParOf" srcId="{2DAEC1A2-5DBD-4DF8-905D-90B73F865AB1}" destId="{620A190C-A37E-4A9E-9F06-2FC3C4E6A7F1}" srcOrd="0" destOrd="0" presId="urn:microsoft.com/office/officeart/2005/8/layout/hierarchy6"/>
    <dgm:cxn modelId="{373F431E-DC81-4FAE-99EF-4FC410D741E6}" type="presParOf" srcId="{2DAEC1A2-5DBD-4DF8-905D-90B73F865AB1}" destId="{9F946790-6D1E-408D-8AFB-995FBCBEB255}" srcOrd="1" destOrd="0" presId="urn:microsoft.com/office/officeart/2005/8/layout/hierarchy6"/>
    <dgm:cxn modelId="{AABC9B63-C9FD-4A0B-A91C-54648B3A9563}" type="presParOf" srcId="{9F946790-6D1E-408D-8AFB-995FBCBEB255}" destId="{0B35FF63-AD97-4AED-9084-75E79A8E1BD0}" srcOrd="0" destOrd="0" presId="urn:microsoft.com/office/officeart/2005/8/layout/hierarchy6"/>
    <dgm:cxn modelId="{D8356879-D569-4E9A-8527-8923EE888077}" type="presParOf" srcId="{9F946790-6D1E-408D-8AFB-995FBCBEB255}" destId="{110797F5-7F4A-4BD6-8229-B72731AEEEB8}" srcOrd="1" destOrd="0" presId="urn:microsoft.com/office/officeart/2005/8/layout/hierarchy6"/>
    <dgm:cxn modelId="{71280D9B-23F2-4EE9-8E9C-5F383EAC84B3}" type="presParOf" srcId="{110797F5-7F4A-4BD6-8229-B72731AEEEB8}" destId="{39306EC3-F14E-4F93-B841-0EE8BF0629AA}" srcOrd="0" destOrd="0" presId="urn:microsoft.com/office/officeart/2005/8/layout/hierarchy6"/>
    <dgm:cxn modelId="{6B5BCC55-8535-4D30-980C-C445FD8BBF40}" type="presParOf" srcId="{110797F5-7F4A-4BD6-8229-B72731AEEEB8}" destId="{F5DAC80C-2D07-4505-8ADE-481D310DB5B3}" srcOrd="1" destOrd="0" presId="urn:microsoft.com/office/officeart/2005/8/layout/hierarchy6"/>
    <dgm:cxn modelId="{0224D72C-7BB2-4064-9BA0-4501A35DACCB}" type="presParOf" srcId="{70C6F141-FA26-430E-A499-6F738A26D0F7}" destId="{03832294-48C4-4CDA-BD65-F3708D093D2A}" srcOrd="4" destOrd="0" presId="urn:microsoft.com/office/officeart/2005/8/layout/hierarchy6"/>
    <dgm:cxn modelId="{61B68AAD-DD41-442B-A57D-EBDD918C39A9}" type="presParOf" srcId="{70C6F141-FA26-430E-A499-6F738A26D0F7}" destId="{E0022AEC-DDE8-447C-BD1C-7C43C86E5837}" srcOrd="5" destOrd="0" presId="urn:microsoft.com/office/officeart/2005/8/layout/hierarchy6"/>
    <dgm:cxn modelId="{943B1507-6358-4C3E-B735-0FA128CB69B8}" type="presParOf" srcId="{E0022AEC-DDE8-447C-BD1C-7C43C86E5837}" destId="{764DE213-B906-4174-BCB1-41454E1347C6}" srcOrd="0" destOrd="0" presId="urn:microsoft.com/office/officeart/2005/8/layout/hierarchy6"/>
    <dgm:cxn modelId="{7E7F20FB-EC5C-4D99-BBA7-202A10BA51E6}" type="presParOf" srcId="{E0022AEC-DDE8-447C-BD1C-7C43C86E5837}" destId="{1ECD6947-4986-4BB2-B4F1-243F11F9566C}" srcOrd="1" destOrd="0" presId="urn:microsoft.com/office/officeart/2005/8/layout/hierarchy6"/>
    <dgm:cxn modelId="{6DECBF58-5186-4B26-91EF-1C9234921AB4}" type="presParOf" srcId="{1ECD6947-4986-4BB2-B4F1-243F11F9566C}" destId="{61ED0F89-C236-430E-849D-FD9ADB8024DF}" srcOrd="0" destOrd="0" presId="urn:microsoft.com/office/officeart/2005/8/layout/hierarchy6"/>
    <dgm:cxn modelId="{30C448DC-3405-4976-9D4D-DF860DE1CF85}" type="presParOf" srcId="{1ECD6947-4986-4BB2-B4F1-243F11F9566C}" destId="{5F923148-1458-448E-97AD-D487D5D4685B}" srcOrd="1" destOrd="0" presId="urn:microsoft.com/office/officeart/2005/8/layout/hierarchy6"/>
    <dgm:cxn modelId="{BB44FC42-B575-47D6-A34E-B1979E5FC678}" type="presParOf" srcId="{5F923148-1458-448E-97AD-D487D5D4685B}" destId="{40696E14-2DB3-4050-8358-8424F4CA8803}" srcOrd="0" destOrd="0" presId="urn:microsoft.com/office/officeart/2005/8/layout/hierarchy6"/>
    <dgm:cxn modelId="{B00580FE-F00E-4AA1-AFF2-4EAE2F063082}" type="presParOf" srcId="{5F923148-1458-448E-97AD-D487D5D4685B}" destId="{9D852742-0221-499B-9E12-19C770EB6578}" srcOrd="1" destOrd="0" presId="urn:microsoft.com/office/officeart/2005/8/layout/hierarchy6"/>
    <dgm:cxn modelId="{5F9EF356-51F1-4742-BB59-2039BFE02AE7}" type="presParOf" srcId="{1ECD6947-4986-4BB2-B4F1-243F11F9566C}" destId="{1FEE5E90-635A-4425-B43C-81439B910009}" srcOrd="2" destOrd="0" presId="urn:microsoft.com/office/officeart/2005/8/layout/hierarchy6"/>
    <dgm:cxn modelId="{68C69E7B-BEF5-4D22-9DD6-D0B8E4DBA3B2}" type="presParOf" srcId="{1ECD6947-4986-4BB2-B4F1-243F11F9566C}" destId="{BB68B2B8-02D6-4A4C-AA55-989679B9A7F7}" srcOrd="3" destOrd="0" presId="urn:microsoft.com/office/officeart/2005/8/layout/hierarchy6"/>
    <dgm:cxn modelId="{D65F8C93-40E1-4786-A5DA-7B35ED9E7CDC}" type="presParOf" srcId="{BB68B2B8-02D6-4A4C-AA55-989679B9A7F7}" destId="{56DA5B81-7096-40D4-96BD-F1A94DAEB024}" srcOrd="0" destOrd="0" presId="urn:microsoft.com/office/officeart/2005/8/layout/hierarchy6"/>
    <dgm:cxn modelId="{B61BA156-5F9A-4927-8838-D3EA8D5D6912}" type="presParOf" srcId="{BB68B2B8-02D6-4A4C-AA55-989679B9A7F7}" destId="{7A98BEE2-39BE-41B5-B997-F078049B4211}" srcOrd="1" destOrd="0" presId="urn:microsoft.com/office/officeart/2005/8/layout/hierarchy6"/>
    <dgm:cxn modelId="{8FDA6855-7D4F-4794-A9E9-F1AEFD18891D}" type="presParOf" srcId="{1ECD6947-4986-4BB2-B4F1-243F11F9566C}" destId="{C25D0858-C568-4FF0-AB2A-2320946D3D1D}" srcOrd="4" destOrd="0" presId="urn:microsoft.com/office/officeart/2005/8/layout/hierarchy6"/>
    <dgm:cxn modelId="{FED5BF07-A88D-48F7-8A4E-A7402289B6D4}" type="presParOf" srcId="{1ECD6947-4986-4BB2-B4F1-243F11F9566C}" destId="{7BDF6F65-3F04-497E-B733-EE6A14A37D86}" srcOrd="5" destOrd="0" presId="urn:microsoft.com/office/officeart/2005/8/layout/hierarchy6"/>
    <dgm:cxn modelId="{E373F8DF-616D-4A12-904C-3D7A0C8CAD5C}" type="presParOf" srcId="{7BDF6F65-3F04-497E-B733-EE6A14A37D86}" destId="{4F29D433-2845-46E4-9D1E-636938401727}" srcOrd="0" destOrd="0" presId="urn:microsoft.com/office/officeart/2005/8/layout/hierarchy6"/>
    <dgm:cxn modelId="{D9CFB2B9-A898-45ED-8552-CE7F82AD420C}" type="presParOf" srcId="{7BDF6F65-3F04-497E-B733-EE6A14A37D86}" destId="{C431BC97-EA58-4693-AD28-3120A019716A}" srcOrd="1" destOrd="0" presId="urn:microsoft.com/office/officeart/2005/8/layout/hierarchy6"/>
    <dgm:cxn modelId="{701D9B39-6167-443C-83C9-A2B42C9FFB8B}" type="presParOf" srcId="{30A91353-058B-40BC-A819-C13BEBFEB64B}" destId="{D9DAB530-CFC6-4C49-9D96-6BFCEA030BE6}" srcOrd="2" destOrd="0" presId="urn:microsoft.com/office/officeart/2005/8/layout/hierarchy6"/>
    <dgm:cxn modelId="{A83D3E75-BBCF-474B-97C5-2DB5FB680405}" type="presParOf" srcId="{30A91353-058B-40BC-A819-C13BEBFEB64B}" destId="{EC0EADBB-27F5-428D-B4A3-1CDFDBD876FC}" srcOrd="3" destOrd="0" presId="urn:microsoft.com/office/officeart/2005/8/layout/hierarchy6"/>
    <dgm:cxn modelId="{08A15B7B-0606-4130-92D2-BDF1C57FC867}" type="presParOf" srcId="{EC0EADBB-27F5-428D-B4A3-1CDFDBD876FC}" destId="{E90F0DD2-A501-4CC3-89A1-A3B123828180}" srcOrd="0" destOrd="0" presId="urn:microsoft.com/office/officeart/2005/8/layout/hierarchy6"/>
    <dgm:cxn modelId="{6BDE79ED-7745-4750-B497-F60F7B8E7D03}" type="presParOf" srcId="{EC0EADBB-27F5-428D-B4A3-1CDFDBD876FC}" destId="{CA874AB3-DE9B-44A1-B94F-AEDDD8916564}" srcOrd="1" destOrd="0" presId="urn:microsoft.com/office/officeart/2005/8/layout/hierarchy6"/>
    <dgm:cxn modelId="{62265675-C2C0-47FF-BCFA-CFA43E710EE0}" type="presParOf" srcId="{CA874AB3-DE9B-44A1-B94F-AEDDD8916564}" destId="{D3E6B88E-9E09-4DDC-ADF0-A62B34CEA99E}" srcOrd="0" destOrd="0" presId="urn:microsoft.com/office/officeart/2005/8/layout/hierarchy6"/>
    <dgm:cxn modelId="{B82344D5-6D22-4C5B-BC19-A786AA49C75D}" type="presParOf" srcId="{CA874AB3-DE9B-44A1-B94F-AEDDD8916564}" destId="{557ED636-1B12-4D7B-B504-DEBCA98A3907}" srcOrd="1" destOrd="0" presId="urn:microsoft.com/office/officeart/2005/8/layout/hierarchy6"/>
    <dgm:cxn modelId="{39D2EB5D-BAFE-4A2C-94ED-1D065E1A296D}" type="presParOf" srcId="{557ED636-1B12-4D7B-B504-DEBCA98A3907}" destId="{62AD5138-CDB5-4A29-9EB5-3FE0AF3687CF}" srcOrd="0" destOrd="0" presId="urn:microsoft.com/office/officeart/2005/8/layout/hierarchy6"/>
    <dgm:cxn modelId="{B9D8BFE9-2F9D-4F98-9D36-F89AE9776F17}" type="presParOf" srcId="{557ED636-1B12-4D7B-B504-DEBCA98A3907}" destId="{2D717E23-111B-477A-BD78-45836267F1A6}" srcOrd="1" destOrd="0" presId="urn:microsoft.com/office/officeart/2005/8/layout/hierarchy6"/>
    <dgm:cxn modelId="{328CD39A-7B11-4DC1-81F8-6D10DF4304E5}" type="presParOf" srcId="{2D717E23-111B-477A-BD78-45836267F1A6}" destId="{253368DF-B9EA-40F0-AF06-D8A3BCB04B38}" srcOrd="0" destOrd="0" presId="urn:microsoft.com/office/officeart/2005/8/layout/hierarchy6"/>
    <dgm:cxn modelId="{35B7F81C-DA25-4783-8039-B3BE25EC7020}" type="presParOf" srcId="{2D717E23-111B-477A-BD78-45836267F1A6}" destId="{BA6544C3-13A7-4091-BAB9-7DA6F1EBE705}" srcOrd="1" destOrd="0" presId="urn:microsoft.com/office/officeart/2005/8/layout/hierarchy6"/>
    <dgm:cxn modelId="{321635AA-BFAF-4B27-BEEB-D58FCD804426}" type="presParOf" srcId="{BA6544C3-13A7-4091-BAB9-7DA6F1EBE705}" destId="{D3A3940B-C295-4453-9389-E5DE72F3935D}" srcOrd="0" destOrd="0" presId="urn:microsoft.com/office/officeart/2005/8/layout/hierarchy6"/>
    <dgm:cxn modelId="{45D8C9FE-4D18-4CFC-898A-D1E01D38DC5C}" type="presParOf" srcId="{BA6544C3-13A7-4091-BAB9-7DA6F1EBE705}" destId="{E750D4E9-C7B3-4D6B-AB89-D27F0E2446B6}" srcOrd="1" destOrd="0" presId="urn:microsoft.com/office/officeart/2005/8/layout/hierarchy6"/>
    <dgm:cxn modelId="{92C97B1E-AFD6-46D9-863E-DBD93BDE6681}" type="presParOf" srcId="{CA874AB3-DE9B-44A1-B94F-AEDDD8916564}" destId="{63CD141C-5716-4239-BD1A-C80B50D715E2}" srcOrd="2" destOrd="0" presId="urn:microsoft.com/office/officeart/2005/8/layout/hierarchy6"/>
    <dgm:cxn modelId="{97063522-18BF-46F4-9C36-96D2EF77123A}" type="presParOf" srcId="{CA874AB3-DE9B-44A1-B94F-AEDDD8916564}" destId="{2BB5E94C-DCEE-4B4C-89FB-E43715CB2C2E}" srcOrd="3" destOrd="0" presId="urn:microsoft.com/office/officeart/2005/8/layout/hierarchy6"/>
    <dgm:cxn modelId="{C1109512-20AD-4E2C-A50A-DAACEC44F6AE}" type="presParOf" srcId="{2BB5E94C-DCEE-4B4C-89FB-E43715CB2C2E}" destId="{32AE079B-45C8-4014-BD79-ECB60C5FF2EA}" srcOrd="0" destOrd="0" presId="urn:microsoft.com/office/officeart/2005/8/layout/hierarchy6"/>
    <dgm:cxn modelId="{993037E1-9190-4433-9EFB-4B52DE8C4C78}" type="presParOf" srcId="{2BB5E94C-DCEE-4B4C-89FB-E43715CB2C2E}" destId="{098A9B58-0E62-42BC-A82D-745B09B8CF64}" srcOrd="1" destOrd="0" presId="urn:microsoft.com/office/officeart/2005/8/layout/hierarchy6"/>
    <dgm:cxn modelId="{F06AF524-B78E-4D24-8C3E-590F9693A6E0}" type="presParOf" srcId="{098A9B58-0E62-42BC-A82D-745B09B8CF64}" destId="{E472E019-D93B-42AD-8D28-08BE5F88D667}" srcOrd="0" destOrd="0" presId="urn:microsoft.com/office/officeart/2005/8/layout/hierarchy6"/>
    <dgm:cxn modelId="{A81E7E41-E259-4A82-8D36-D484BDB25386}" type="presParOf" srcId="{098A9B58-0E62-42BC-A82D-745B09B8CF64}" destId="{80AEAC58-B699-48CE-B402-5000091BBE6E}" srcOrd="1" destOrd="0" presId="urn:microsoft.com/office/officeart/2005/8/layout/hierarchy6"/>
    <dgm:cxn modelId="{166C490B-736A-4D1A-94A5-CEACA61DD941}" type="presParOf" srcId="{80AEAC58-B699-48CE-B402-5000091BBE6E}" destId="{36D18AB3-31E3-42F8-8184-D4F353871A47}" srcOrd="0" destOrd="0" presId="urn:microsoft.com/office/officeart/2005/8/layout/hierarchy6"/>
    <dgm:cxn modelId="{03A1B137-C389-49E8-AE24-84242B17F7C9}" type="presParOf" srcId="{80AEAC58-B699-48CE-B402-5000091BBE6E}" destId="{0ECBDA21-C248-42AB-9B9C-C92D5BBC5A80}" srcOrd="1" destOrd="0" presId="urn:microsoft.com/office/officeart/2005/8/layout/hierarchy6"/>
    <dgm:cxn modelId="{2FBC4D8A-B3B7-4F91-8C8E-7E7372EBE8E0}" type="presParOf" srcId="{CA874AB3-DE9B-44A1-B94F-AEDDD8916564}" destId="{B0B99FAB-D8B2-4151-9E48-D581B3C2007C}" srcOrd="4" destOrd="0" presId="urn:microsoft.com/office/officeart/2005/8/layout/hierarchy6"/>
    <dgm:cxn modelId="{DC2BEF3D-6671-47F4-BF20-4FE5CDC44422}" type="presParOf" srcId="{CA874AB3-DE9B-44A1-B94F-AEDDD8916564}" destId="{ACD06AA1-82AA-4D42-A923-CEC7C5E9E6D9}" srcOrd="5" destOrd="0" presId="urn:microsoft.com/office/officeart/2005/8/layout/hierarchy6"/>
    <dgm:cxn modelId="{3ACA061F-EF69-4A3C-9A0B-C1C6930BD697}" type="presParOf" srcId="{ACD06AA1-82AA-4D42-A923-CEC7C5E9E6D9}" destId="{5D2E76CC-04C7-48C8-B394-2DD10454E810}" srcOrd="0" destOrd="0" presId="urn:microsoft.com/office/officeart/2005/8/layout/hierarchy6"/>
    <dgm:cxn modelId="{46237DE5-6171-4C13-9AAB-CBEFCBE951BD}" type="presParOf" srcId="{ACD06AA1-82AA-4D42-A923-CEC7C5E9E6D9}" destId="{822682F3-D8A2-49E6-80A7-E74D200148A7}" srcOrd="1" destOrd="0" presId="urn:microsoft.com/office/officeart/2005/8/layout/hierarchy6"/>
    <dgm:cxn modelId="{AB6D2B18-187E-4A72-AC47-9F89DC355685}" type="presParOf" srcId="{822682F3-D8A2-49E6-80A7-E74D200148A7}" destId="{490C14F3-E6CA-41E8-8D1D-54D090A765A2}" srcOrd="0" destOrd="0" presId="urn:microsoft.com/office/officeart/2005/8/layout/hierarchy6"/>
    <dgm:cxn modelId="{D76646DF-371E-4276-8EB9-916FDBEDBAD4}" type="presParOf" srcId="{822682F3-D8A2-49E6-80A7-E74D200148A7}" destId="{1F44527C-7D33-4E7B-9E95-902CE0D267C6}" srcOrd="1" destOrd="0" presId="urn:microsoft.com/office/officeart/2005/8/layout/hierarchy6"/>
    <dgm:cxn modelId="{A2672C6B-4B73-488C-9CE7-86D47B1D1930}" type="presParOf" srcId="{1F44527C-7D33-4E7B-9E95-902CE0D267C6}" destId="{5C699147-F926-46F0-B5E9-01CDB4003DD5}" srcOrd="0" destOrd="0" presId="urn:microsoft.com/office/officeart/2005/8/layout/hierarchy6"/>
    <dgm:cxn modelId="{F2B87F46-4EF5-45CD-BA62-34F7A6797A76}" type="presParOf" srcId="{1F44527C-7D33-4E7B-9E95-902CE0D267C6}" destId="{7D66CBEA-61A0-4415-BF32-03AE82B50656}" srcOrd="1" destOrd="0" presId="urn:microsoft.com/office/officeart/2005/8/layout/hierarchy6"/>
    <dgm:cxn modelId="{297B842F-B69F-41C6-893C-158B8977C0AD}" type="presParOf" srcId="{822682F3-D8A2-49E6-80A7-E74D200148A7}" destId="{818AC506-6CDC-4D18-8FEE-B038742E4FD4}" srcOrd="2" destOrd="0" presId="urn:microsoft.com/office/officeart/2005/8/layout/hierarchy6"/>
    <dgm:cxn modelId="{CC237424-EC03-4B30-9E5B-B3B0F42F5C90}" type="presParOf" srcId="{822682F3-D8A2-49E6-80A7-E74D200148A7}" destId="{97CF2AB5-D203-49B0-AF61-FFD693E18C44}" srcOrd="3" destOrd="0" presId="urn:microsoft.com/office/officeart/2005/8/layout/hierarchy6"/>
    <dgm:cxn modelId="{23E0239A-CCDF-498C-9274-73813069341A}" type="presParOf" srcId="{97CF2AB5-D203-49B0-AF61-FFD693E18C44}" destId="{CD0E7714-38B8-448C-A313-915965C25189}" srcOrd="0" destOrd="0" presId="urn:microsoft.com/office/officeart/2005/8/layout/hierarchy6"/>
    <dgm:cxn modelId="{F146DC72-5540-4A05-A04D-1020E4441FB6}" type="presParOf" srcId="{97CF2AB5-D203-49B0-AF61-FFD693E18C44}" destId="{E72C0A6A-9B7B-476D-92CA-68526363808F}" srcOrd="1" destOrd="0" presId="urn:microsoft.com/office/officeart/2005/8/layout/hierarchy6"/>
    <dgm:cxn modelId="{DA021121-3A75-40C0-AE83-8C2BCD4E7860}" type="presParOf" srcId="{822682F3-D8A2-49E6-80A7-E74D200148A7}" destId="{FE06F7E5-4A60-4441-8CEA-24DFEAFA84E0}" srcOrd="4" destOrd="0" presId="urn:microsoft.com/office/officeart/2005/8/layout/hierarchy6"/>
    <dgm:cxn modelId="{15D6E56C-9686-4006-84A9-500C404247A6}" type="presParOf" srcId="{822682F3-D8A2-49E6-80A7-E74D200148A7}" destId="{DDBA1630-C22E-417B-AD3B-0FECA1B9C0FB}" srcOrd="5" destOrd="0" presId="urn:microsoft.com/office/officeart/2005/8/layout/hierarchy6"/>
    <dgm:cxn modelId="{14CB68AF-6D0E-4229-81BE-4C22381AB604}" type="presParOf" srcId="{DDBA1630-C22E-417B-AD3B-0FECA1B9C0FB}" destId="{EF0047A3-2694-406C-B6B0-64035EB63D8B}" srcOrd="0" destOrd="0" presId="urn:microsoft.com/office/officeart/2005/8/layout/hierarchy6"/>
    <dgm:cxn modelId="{0AE17EE9-56D8-4AF3-A4C5-724A1917CB70}" type="presParOf" srcId="{DDBA1630-C22E-417B-AD3B-0FECA1B9C0FB}" destId="{C2D7C0D6-46E5-4541-9B64-776DB57498AC}" srcOrd="1" destOrd="0" presId="urn:microsoft.com/office/officeart/2005/8/layout/hierarchy6"/>
    <dgm:cxn modelId="{427474B9-585E-4B5C-9E0E-C25FEE05CC2A}" type="presParOf" srcId="{822682F3-D8A2-49E6-80A7-E74D200148A7}" destId="{F6637C7D-21AC-4D5F-B5AF-7DC67A73B6D0}" srcOrd="6" destOrd="0" presId="urn:microsoft.com/office/officeart/2005/8/layout/hierarchy6"/>
    <dgm:cxn modelId="{6A4CA8C3-C154-445B-99F1-868AAFEE127D}" type="presParOf" srcId="{822682F3-D8A2-49E6-80A7-E74D200148A7}" destId="{F0266C0F-07BF-4AFF-A48E-1A57DFF42F46}" srcOrd="7" destOrd="0" presId="urn:microsoft.com/office/officeart/2005/8/layout/hierarchy6"/>
    <dgm:cxn modelId="{F5B4B54A-7E15-4FB5-A4FF-5697F7DF6CB6}" type="presParOf" srcId="{F0266C0F-07BF-4AFF-A48E-1A57DFF42F46}" destId="{F5FDF913-65D6-40C6-AF58-B8E522C7FCB0}" srcOrd="0" destOrd="0" presId="urn:microsoft.com/office/officeart/2005/8/layout/hierarchy6"/>
    <dgm:cxn modelId="{3F6F8DC2-0629-430C-BCA4-1A04D5292D10}" type="presParOf" srcId="{F0266C0F-07BF-4AFF-A48E-1A57DFF42F46}" destId="{7C1B184F-939B-4976-8024-7F1D6CCC78DD}" srcOrd="1" destOrd="0" presId="urn:microsoft.com/office/officeart/2005/8/layout/hierarchy6"/>
    <dgm:cxn modelId="{62772EED-5BAA-4375-88FE-8649979551A3}" type="presParOf" srcId="{822682F3-D8A2-49E6-80A7-E74D200148A7}" destId="{3EFA049D-51E5-4A4C-9A34-BAB1C20F45B6}" srcOrd="8" destOrd="0" presId="urn:microsoft.com/office/officeart/2005/8/layout/hierarchy6"/>
    <dgm:cxn modelId="{287B6A21-E68B-4AE4-B61E-EF8E06AEC9C9}" type="presParOf" srcId="{822682F3-D8A2-49E6-80A7-E74D200148A7}" destId="{F9730E16-AE1F-4C58-A2E0-A54B3748B455}" srcOrd="9" destOrd="0" presId="urn:microsoft.com/office/officeart/2005/8/layout/hierarchy6"/>
    <dgm:cxn modelId="{2920B27E-D9C1-495C-AEF1-5D5B14B1EDDC}" type="presParOf" srcId="{F9730E16-AE1F-4C58-A2E0-A54B3748B455}" destId="{AE46E6C0-CCB7-477E-833B-AD0543E5EAF2}" srcOrd="0" destOrd="0" presId="urn:microsoft.com/office/officeart/2005/8/layout/hierarchy6"/>
    <dgm:cxn modelId="{6E4226E7-E353-48C6-8B81-4A98F6972C66}" type="presParOf" srcId="{F9730E16-AE1F-4C58-A2E0-A54B3748B455}" destId="{E3626772-6D75-42B8-9922-4DD194814030}" srcOrd="1" destOrd="0" presId="urn:microsoft.com/office/officeart/2005/8/layout/hierarchy6"/>
    <dgm:cxn modelId="{82100C2F-9F5C-4632-9383-53D694D00E4D}" type="presParOf" srcId="{CA874AB3-DE9B-44A1-B94F-AEDDD8916564}" destId="{484C635D-4D05-4B50-BBB6-E1CE2A5F7DA8}" srcOrd="6" destOrd="0" presId="urn:microsoft.com/office/officeart/2005/8/layout/hierarchy6"/>
    <dgm:cxn modelId="{6CD76B02-AF00-4E66-B348-0505351114BF}" type="presParOf" srcId="{CA874AB3-DE9B-44A1-B94F-AEDDD8916564}" destId="{C6D310F7-AE01-430B-838D-1C6D33181367}" srcOrd="7" destOrd="0" presId="urn:microsoft.com/office/officeart/2005/8/layout/hierarchy6"/>
    <dgm:cxn modelId="{7C1F58F4-5C2F-4B3D-8965-CD424BA2FA7B}" type="presParOf" srcId="{C6D310F7-AE01-430B-838D-1C6D33181367}" destId="{0C6FB442-8189-4393-B740-14B581C31B2E}" srcOrd="0" destOrd="0" presId="urn:microsoft.com/office/officeart/2005/8/layout/hierarchy6"/>
    <dgm:cxn modelId="{E939AE17-CB72-4A3D-89B8-8BF4CCE59148}" type="presParOf" srcId="{C6D310F7-AE01-430B-838D-1C6D33181367}" destId="{FEF10043-19A6-45CA-A2FE-94E02AF6A6DA}" srcOrd="1" destOrd="0" presId="urn:microsoft.com/office/officeart/2005/8/layout/hierarchy6"/>
    <dgm:cxn modelId="{6E473D81-861F-4CED-8C63-8FAC520C7FDE}" type="presParOf" srcId="{FEF10043-19A6-45CA-A2FE-94E02AF6A6DA}" destId="{40E8E17A-0AA9-4A73-AC74-63DCDDFA9E8B}" srcOrd="0" destOrd="0" presId="urn:microsoft.com/office/officeart/2005/8/layout/hierarchy6"/>
    <dgm:cxn modelId="{0FB1E667-A6F1-4F55-A555-B5C2B748ECF8}" type="presParOf" srcId="{FEF10043-19A6-45CA-A2FE-94E02AF6A6DA}" destId="{3DDB3518-8788-4521-AE66-31EC162BEF8A}" srcOrd="1" destOrd="0" presId="urn:microsoft.com/office/officeart/2005/8/layout/hierarchy6"/>
    <dgm:cxn modelId="{0B4D9553-CDA5-4068-B451-E388E8F329C9}" type="presParOf" srcId="{3DDB3518-8788-4521-AE66-31EC162BEF8A}" destId="{2163EE49-A56A-407F-B9B1-5A8AFFE6547F}" srcOrd="0" destOrd="0" presId="urn:microsoft.com/office/officeart/2005/8/layout/hierarchy6"/>
    <dgm:cxn modelId="{E86EA0E6-A2FD-4C66-96F4-CE8A34EFE3C7}" type="presParOf" srcId="{3DDB3518-8788-4521-AE66-31EC162BEF8A}" destId="{A801DD66-A805-498D-B1D4-E78870723C5B}" srcOrd="1" destOrd="0" presId="urn:microsoft.com/office/officeart/2005/8/layout/hierarchy6"/>
    <dgm:cxn modelId="{99F08FC1-CA56-411B-8155-9B4C7B2AC252}" type="presParOf" srcId="{CA874AB3-DE9B-44A1-B94F-AEDDD8916564}" destId="{015E70B7-738E-4FE2-8746-F7A4A8296CC2}" srcOrd="8" destOrd="0" presId="urn:microsoft.com/office/officeart/2005/8/layout/hierarchy6"/>
    <dgm:cxn modelId="{883B07C2-4D83-43A5-9F63-F71723F988B8}" type="presParOf" srcId="{CA874AB3-DE9B-44A1-B94F-AEDDD8916564}" destId="{81237CEE-61AB-41BB-8DFE-48047401ECB1}" srcOrd="9" destOrd="0" presId="urn:microsoft.com/office/officeart/2005/8/layout/hierarchy6"/>
    <dgm:cxn modelId="{6BC6118B-CBFF-41FC-9F72-12F51FB92023}" type="presParOf" srcId="{81237CEE-61AB-41BB-8DFE-48047401ECB1}" destId="{5378979E-99CA-4491-9196-0B6CB8F58474}" srcOrd="0" destOrd="0" presId="urn:microsoft.com/office/officeart/2005/8/layout/hierarchy6"/>
    <dgm:cxn modelId="{596862FC-1D7A-49BF-A79B-C1EF040AC948}" type="presParOf" srcId="{81237CEE-61AB-41BB-8DFE-48047401ECB1}" destId="{07B5A15A-67CA-438B-AA8A-E63720A1B60F}" srcOrd="1" destOrd="0" presId="urn:microsoft.com/office/officeart/2005/8/layout/hierarchy6"/>
    <dgm:cxn modelId="{F203F8EF-D641-4DD4-9E62-20C92436FB4B}" type="presParOf" srcId="{07B5A15A-67CA-438B-AA8A-E63720A1B60F}" destId="{C22B4125-744E-4A5D-9A8B-5E11A4FE1D2B}" srcOrd="0" destOrd="0" presId="urn:microsoft.com/office/officeart/2005/8/layout/hierarchy6"/>
    <dgm:cxn modelId="{280A3209-61AA-4F71-B90C-AA397EEE9E15}" type="presParOf" srcId="{07B5A15A-67CA-438B-AA8A-E63720A1B60F}" destId="{36FA2B23-F6A1-4275-9A2A-E204FF780FF1}" srcOrd="1" destOrd="0" presId="urn:microsoft.com/office/officeart/2005/8/layout/hierarchy6"/>
    <dgm:cxn modelId="{C88C84C6-26E8-480A-BD39-7F3F88852772}" type="presParOf" srcId="{36FA2B23-F6A1-4275-9A2A-E204FF780FF1}" destId="{52D3819C-864E-4903-96A7-FD19F6C0A425}" srcOrd="0" destOrd="0" presId="urn:microsoft.com/office/officeart/2005/8/layout/hierarchy6"/>
    <dgm:cxn modelId="{40A85DB0-4C5B-4462-B43A-ACD351717E25}" type="presParOf" srcId="{36FA2B23-F6A1-4275-9A2A-E204FF780FF1}" destId="{3F673B12-DE9E-4E89-B1A5-910504D96F15}" srcOrd="1" destOrd="0" presId="urn:microsoft.com/office/officeart/2005/8/layout/hierarchy6"/>
    <dgm:cxn modelId="{2DC74AE8-8251-4174-A7BA-85C5513F11BA}" type="presParOf" srcId="{CA874AB3-DE9B-44A1-B94F-AEDDD8916564}" destId="{EE8ABCC3-4756-416E-87ED-EC56D594C642}" srcOrd="10" destOrd="0" presId="urn:microsoft.com/office/officeart/2005/8/layout/hierarchy6"/>
    <dgm:cxn modelId="{4FB18AED-2F28-47B7-BBEB-A0A4DBB0C9F8}" type="presParOf" srcId="{CA874AB3-DE9B-44A1-B94F-AEDDD8916564}" destId="{542D4D13-A2EE-453F-91CE-6C5CEEBB2B4D}" srcOrd="11" destOrd="0" presId="urn:microsoft.com/office/officeart/2005/8/layout/hierarchy6"/>
    <dgm:cxn modelId="{280BDA8F-F296-4ACB-A196-4FAE845B82E2}" type="presParOf" srcId="{542D4D13-A2EE-453F-91CE-6C5CEEBB2B4D}" destId="{FC46BBF2-2574-476E-AA6E-88D22F40B3E1}" srcOrd="0" destOrd="0" presId="urn:microsoft.com/office/officeart/2005/8/layout/hierarchy6"/>
    <dgm:cxn modelId="{FB567377-4CBC-4CB5-B5E9-DB70F7DDE880}" type="presParOf" srcId="{542D4D13-A2EE-453F-91CE-6C5CEEBB2B4D}" destId="{468CA125-7DCA-4B33-BF84-8704A1F8E082}" srcOrd="1" destOrd="0" presId="urn:microsoft.com/office/officeart/2005/8/layout/hierarchy6"/>
    <dgm:cxn modelId="{2CA406B6-FB31-49DB-84EE-9B8C9BB43F81}" type="presParOf" srcId="{468CA125-7DCA-4B33-BF84-8704A1F8E082}" destId="{42734C40-D78E-42E4-9036-AEE85620A728}" srcOrd="0" destOrd="0" presId="urn:microsoft.com/office/officeart/2005/8/layout/hierarchy6"/>
    <dgm:cxn modelId="{A22791CA-85C5-44A1-9123-CAFAE53279D4}" type="presParOf" srcId="{468CA125-7DCA-4B33-BF84-8704A1F8E082}" destId="{6966C12E-FDE0-4796-9813-9809485DC586}" srcOrd="1" destOrd="0" presId="urn:microsoft.com/office/officeart/2005/8/layout/hierarchy6"/>
    <dgm:cxn modelId="{04557E6F-4B2B-415D-ADC1-88177132FDA9}" type="presParOf" srcId="{6966C12E-FDE0-4796-9813-9809485DC586}" destId="{762B6B58-FE7F-4842-96C6-D2E9FE690969}" srcOrd="0" destOrd="0" presId="urn:microsoft.com/office/officeart/2005/8/layout/hierarchy6"/>
    <dgm:cxn modelId="{C6BD736A-7868-4ACC-B7C9-3A289DFD6B1E}" type="presParOf" srcId="{6966C12E-FDE0-4796-9813-9809485DC586}" destId="{19265B15-B33A-4097-A967-7E748C029FDE}" srcOrd="1" destOrd="0" presId="urn:microsoft.com/office/officeart/2005/8/layout/hierarchy6"/>
    <dgm:cxn modelId="{8250ABB6-08AE-4E27-A0D9-0705806CBE5A}" type="presParOf" srcId="{CA874AB3-DE9B-44A1-B94F-AEDDD8916564}" destId="{CCF050C5-A420-410A-8672-5BB8462F9919}" srcOrd="12" destOrd="0" presId="urn:microsoft.com/office/officeart/2005/8/layout/hierarchy6"/>
    <dgm:cxn modelId="{67EB4703-569C-4021-BC73-30A575AB95CC}" type="presParOf" srcId="{CA874AB3-DE9B-44A1-B94F-AEDDD8916564}" destId="{162B3625-C55A-44CB-B154-17BFE71C97B9}" srcOrd="13" destOrd="0" presId="urn:microsoft.com/office/officeart/2005/8/layout/hierarchy6"/>
    <dgm:cxn modelId="{997B6794-B1BC-4BB5-B24A-C3710704112B}" type="presParOf" srcId="{162B3625-C55A-44CB-B154-17BFE71C97B9}" destId="{276C9B1F-7793-4C57-83B3-287916DCAD5C}" srcOrd="0" destOrd="0" presId="urn:microsoft.com/office/officeart/2005/8/layout/hierarchy6"/>
    <dgm:cxn modelId="{FAE7490C-303A-4A04-A8F0-75F34144739A}" type="presParOf" srcId="{162B3625-C55A-44CB-B154-17BFE71C97B9}" destId="{E9CD3368-116F-4A47-935F-891D6661008A}" srcOrd="1" destOrd="0" presId="urn:microsoft.com/office/officeart/2005/8/layout/hierarchy6"/>
    <dgm:cxn modelId="{E436CD20-AF67-4E02-9889-3C465A7189DF}" type="presParOf" srcId="{E9CD3368-116F-4A47-935F-891D6661008A}" destId="{674D8540-E19A-4B9D-AE21-EA1C9A7CF9CF}" srcOrd="0" destOrd="0" presId="urn:microsoft.com/office/officeart/2005/8/layout/hierarchy6"/>
    <dgm:cxn modelId="{958607D4-665A-4C4C-9648-F96C5AE8FE66}" type="presParOf" srcId="{E9CD3368-116F-4A47-935F-891D6661008A}" destId="{62149DD1-AF46-4569-8574-1DD8D11A0C1E}" srcOrd="1" destOrd="0" presId="urn:microsoft.com/office/officeart/2005/8/layout/hierarchy6"/>
    <dgm:cxn modelId="{301F2EBE-7286-4B14-A909-303EAED402DE}" type="presParOf" srcId="{62149DD1-AF46-4569-8574-1DD8D11A0C1E}" destId="{2D738F85-92B5-4EFE-849A-812BCE192FE8}" srcOrd="0" destOrd="0" presId="urn:microsoft.com/office/officeart/2005/8/layout/hierarchy6"/>
    <dgm:cxn modelId="{70647127-4AAE-4218-BA8F-7499922B31C4}" type="presParOf" srcId="{62149DD1-AF46-4569-8574-1DD8D11A0C1E}" destId="{E0A187F3-2E01-4066-A2F2-EA6D3D7329CD}" srcOrd="1" destOrd="0" presId="urn:microsoft.com/office/officeart/2005/8/layout/hierarchy6"/>
    <dgm:cxn modelId="{2CF1611A-0FF3-477F-97B3-964479DF7176}" type="presParOf" srcId="{B98DB6C6-5E56-4DBD-8AA0-3BD48C8A88CF}" destId="{B3C02F7D-D7BB-4D31-892B-9A343776BA87}"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85FBA5-12EC-4114-AB4C-69AA551CA033}" type="doc">
      <dgm:prSet loTypeId="urn:microsoft.com/office/officeart/2005/8/layout/process1" loCatId="process" qsTypeId="urn:microsoft.com/office/officeart/2005/8/quickstyle/simple5" qsCatId="simple" csTypeId="urn:microsoft.com/office/officeart/2005/8/colors/colorful3" csCatId="colorful" phldr="1"/>
      <dgm:spPr/>
    </dgm:pt>
    <dgm:pt modelId="{754D580A-D5C0-4D3E-81EE-B6C735081718}">
      <dgm:prSet phldrT="[نص]"/>
      <dgm:spPr/>
      <dgm:t>
        <a:bodyPr/>
        <a:lstStyle/>
        <a:p>
          <a:pPr rtl="1"/>
          <a:r>
            <a:rPr lang="en-US" dirty="0"/>
            <a:t>Release of adrenaline </a:t>
          </a:r>
          <a:endParaRPr lang="ar-SA" dirty="0"/>
        </a:p>
      </dgm:t>
    </dgm:pt>
    <dgm:pt modelId="{09EF1E30-02C7-4CA2-95F1-CA18060CCB75}" type="parTrans" cxnId="{AD1960E2-AA43-4823-9DEA-BDD70FFFE5F9}">
      <dgm:prSet/>
      <dgm:spPr/>
      <dgm:t>
        <a:bodyPr/>
        <a:lstStyle/>
        <a:p>
          <a:pPr rtl="1"/>
          <a:endParaRPr lang="ar-SA"/>
        </a:p>
      </dgm:t>
    </dgm:pt>
    <dgm:pt modelId="{1BC1CDF4-1D89-4EE3-899B-37751689D7B9}" type="sibTrans" cxnId="{AD1960E2-AA43-4823-9DEA-BDD70FFFE5F9}">
      <dgm:prSet/>
      <dgm:spPr/>
      <dgm:t>
        <a:bodyPr/>
        <a:lstStyle/>
        <a:p>
          <a:pPr rtl="1"/>
          <a:endParaRPr lang="ar-SA"/>
        </a:p>
      </dgm:t>
    </dgm:pt>
    <dgm:pt modelId="{03E605AD-A8F6-4B94-B6BB-6D29993B6AB9}">
      <dgm:prSet phldrT="[نص]"/>
      <dgm:spPr/>
      <dgm:t>
        <a:bodyPr/>
        <a:lstStyle/>
        <a:p>
          <a:pPr rtl="1"/>
          <a:r>
            <a:rPr lang="en-US" dirty="0"/>
            <a:t>To help vessel contraction </a:t>
          </a:r>
          <a:endParaRPr lang="ar-SA" dirty="0"/>
        </a:p>
      </dgm:t>
    </dgm:pt>
    <dgm:pt modelId="{1BB8DA0B-2BF1-4EDA-9B7A-12E1A0C0C1AD}" type="parTrans" cxnId="{0A9FBE9C-A47A-4A84-823E-A097D763A78C}">
      <dgm:prSet/>
      <dgm:spPr/>
      <dgm:t>
        <a:bodyPr/>
        <a:lstStyle/>
        <a:p>
          <a:pPr rtl="1"/>
          <a:endParaRPr lang="ar-SA"/>
        </a:p>
      </dgm:t>
    </dgm:pt>
    <dgm:pt modelId="{D6D186CA-96B1-4E12-A4DE-4D1A91035AB4}" type="sibTrans" cxnId="{0A9FBE9C-A47A-4A84-823E-A097D763A78C}">
      <dgm:prSet/>
      <dgm:spPr/>
      <dgm:t>
        <a:bodyPr/>
        <a:lstStyle/>
        <a:p>
          <a:pPr rtl="1"/>
          <a:endParaRPr lang="ar-SA"/>
        </a:p>
      </dgm:t>
    </dgm:pt>
    <dgm:pt modelId="{65A95698-541F-4A48-BD31-37F124C6E721}" type="pres">
      <dgm:prSet presAssocID="{0D85FBA5-12EC-4114-AB4C-69AA551CA033}" presName="Name0" presStyleCnt="0">
        <dgm:presLayoutVars>
          <dgm:dir/>
          <dgm:resizeHandles val="exact"/>
        </dgm:presLayoutVars>
      </dgm:prSet>
      <dgm:spPr/>
    </dgm:pt>
    <dgm:pt modelId="{5999D35B-3E18-48CA-A0EA-7B19E857D222}" type="pres">
      <dgm:prSet presAssocID="{754D580A-D5C0-4D3E-81EE-B6C735081718}" presName="node" presStyleLbl="node1" presStyleIdx="0" presStyleCnt="2">
        <dgm:presLayoutVars>
          <dgm:bulletEnabled val="1"/>
        </dgm:presLayoutVars>
      </dgm:prSet>
      <dgm:spPr/>
      <dgm:t>
        <a:bodyPr/>
        <a:lstStyle/>
        <a:p>
          <a:endParaRPr lang="en-US"/>
        </a:p>
      </dgm:t>
    </dgm:pt>
    <dgm:pt modelId="{B53B3EA5-E5B3-40CC-925E-C7181281D46C}" type="pres">
      <dgm:prSet presAssocID="{1BC1CDF4-1D89-4EE3-899B-37751689D7B9}" presName="sibTrans" presStyleLbl="sibTrans2D1" presStyleIdx="0" presStyleCnt="1" custScaleX="162268" custScaleY="123114" custLinFactNeighborX="7211"/>
      <dgm:spPr/>
      <dgm:t>
        <a:bodyPr/>
        <a:lstStyle/>
        <a:p>
          <a:endParaRPr lang="en-US"/>
        </a:p>
      </dgm:t>
    </dgm:pt>
    <dgm:pt modelId="{05D5EDDF-BD26-4073-A130-949324B6BD46}" type="pres">
      <dgm:prSet presAssocID="{1BC1CDF4-1D89-4EE3-899B-37751689D7B9}" presName="connectorText" presStyleLbl="sibTrans2D1" presStyleIdx="0" presStyleCnt="1"/>
      <dgm:spPr/>
      <dgm:t>
        <a:bodyPr/>
        <a:lstStyle/>
        <a:p>
          <a:endParaRPr lang="en-US"/>
        </a:p>
      </dgm:t>
    </dgm:pt>
    <dgm:pt modelId="{43936B62-42FB-4601-BD1A-67DA66A2F2BE}" type="pres">
      <dgm:prSet presAssocID="{03E605AD-A8F6-4B94-B6BB-6D29993B6AB9}" presName="node" presStyleLbl="node1" presStyleIdx="1" presStyleCnt="2" custLinFactNeighborX="-11522" custLinFactNeighborY="0">
        <dgm:presLayoutVars>
          <dgm:bulletEnabled val="1"/>
        </dgm:presLayoutVars>
      </dgm:prSet>
      <dgm:spPr/>
      <dgm:t>
        <a:bodyPr/>
        <a:lstStyle/>
        <a:p>
          <a:endParaRPr lang="en-US"/>
        </a:p>
      </dgm:t>
    </dgm:pt>
  </dgm:ptLst>
  <dgm:cxnLst>
    <dgm:cxn modelId="{0ED92E9F-AEA9-43F5-82E5-C459C9996F34}" type="presOf" srcId="{0D85FBA5-12EC-4114-AB4C-69AA551CA033}" destId="{65A95698-541F-4A48-BD31-37F124C6E721}" srcOrd="0" destOrd="0" presId="urn:microsoft.com/office/officeart/2005/8/layout/process1"/>
    <dgm:cxn modelId="{AD1960E2-AA43-4823-9DEA-BDD70FFFE5F9}" srcId="{0D85FBA5-12EC-4114-AB4C-69AA551CA033}" destId="{754D580A-D5C0-4D3E-81EE-B6C735081718}" srcOrd="0" destOrd="0" parTransId="{09EF1E30-02C7-4CA2-95F1-CA18060CCB75}" sibTransId="{1BC1CDF4-1D89-4EE3-899B-37751689D7B9}"/>
    <dgm:cxn modelId="{06B89C44-ECF0-4FFE-A547-5E0E960D7320}" type="presOf" srcId="{1BC1CDF4-1D89-4EE3-899B-37751689D7B9}" destId="{05D5EDDF-BD26-4073-A130-949324B6BD46}" srcOrd="1" destOrd="0" presId="urn:microsoft.com/office/officeart/2005/8/layout/process1"/>
    <dgm:cxn modelId="{2DDE98EC-36D2-4603-93C5-C7D64735685B}" type="presOf" srcId="{754D580A-D5C0-4D3E-81EE-B6C735081718}" destId="{5999D35B-3E18-48CA-A0EA-7B19E857D222}" srcOrd="0" destOrd="0" presId="urn:microsoft.com/office/officeart/2005/8/layout/process1"/>
    <dgm:cxn modelId="{4F136D57-3EFA-4382-9B91-1E4F8543ACCD}" type="presOf" srcId="{03E605AD-A8F6-4B94-B6BB-6D29993B6AB9}" destId="{43936B62-42FB-4601-BD1A-67DA66A2F2BE}" srcOrd="0" destOrd="0" presId="urn:microsoft.com/office/officeart/2005/8/layout/process1"/>
    <dgm:cxn modelId="{0A9FBE9C-A47A-4A84-823E-A097D763A78C}" srcId="{0D85FBA5-12EC-4114-AB4C-69AA551CA033}" destId="{03E605AD-A8F6-4B94-B6BB-6D29993B6AB9}" srcOrd="1" destOrd="0" parTransId="{1BB8DA0B-2BF1-4EDA-9B7A-12E1A0C0C1AD}" sibTransId="{D6D186CA-96B1-4E12-A4DE-4D1A91035AB4}"/>
    <dgm:cxn modelId="{4CA64DF2-0DAB-4A12-AD0A-4C7D573847DC}" type="presOf" srcId="{1BC1CDF4-1D89-4EE3-899B-37751689D7B9}" destId="{B53B3EA5-E5B3-40CC-925E-C7181281D46C}" srcOrd="0" destOrd="0" presId="urn:microsoft.com/office/officeart/2005/8/layout/process1"/>
    <dgm:cxn modelId="{F184B065-A382-4658-ABBE-25766BD3411B}" type="presParOf" srcId="{65A95698-541F-4A48-BD31-37F124C6E721}" destId="{5999D35B-3E18-48CA-A0EA-7B19E857D222}" srcOrd="0" destOrd="0" presId="urn:microsoft.com/office/officeart/2005/8/layout/process1"/>
    <dgm:cxn modelId="{3F954CF0-455D-4E05-92C6-A61085EAC1E8}" type="presParOf" srcId="{65A95698-541F-4A48-BD31-37F124C6E721}" destId="{B53B3EA5-E5B3-40CC-925E-C7181281D46C}" srcOrd="1" destOrd="0" presId="urn:microsoft.com/office/officeart/2005/8/layout/process1"/>
    <dgm:cxn modelId="{F9277E0D-DF42-4D4F-B6B3-C58A2A64293A}" type="presParOf" srcId="{B53B3EA5-E5B3-40CC-925E-C7181281D46C}" destId="{05D5EDDF-BD26-4073-A130-949324B6BD46}" srcOrd="0" destOrd="0" presId="urn:microsoft.com/office/officeart/2005/8/layout/process1"/>
    <dgm:cxn modelId="{83D6DD79-A938-4CA1-98BB-71C01732F0BB}" type="presParOf" srcId="{65A95698-541F-4A48-BD31-37F124C6E721}" destId="{43936B62-42FB-4601-BD1A-67DA66A2F2BE}"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09FDB8-FE87-442B-AE04-E181C07372B2}" type="doc">
      <dgm:prSet loTypeId="urn:microsoft.com/office/officeart/2005/8/layout/arrow2" loCatId="process" qsTypeId="urn:microsoft.com/office/officeart/2005/8/quickstyle/simple1" qsCatId="simple" csTypeId="urn:microsoft.com/office/officeart/2005/8/colors/colorful1" csCatId="colorful" phldr="1"/>
      <dgm:spPr/>
    </dgm:pt>
    <dgm:pt modelId="{4AEA81E4-19D8-48D0-933E-53C4FF8DC654}">
      <dgm:prSet phldrT="[نص]" custT="1"/>
      <dgm:spPr/>
      <dgm:t>
        <a:bodyPr/>
        <a:lstStyle/>
        <a:p>
          <a:pPr rtl="1"/>
          <a:r>
            <a:rPr lang="en-US" sz="1050" dirty="0">
              <a:solidFill>
                <a:schemeClr val="accent3">
                  <a:lumMod val="50000"/>
                </a:schemeClr>
              </a:solidFill>
            </a:rPr>
            <a:t>2. </a:t>
          </a:r>
          <a:r>
            <a:rPr lang="en-US" sz="1050" dirty="0" err="1">
              <a:solidFill>
                <a:schemeClr val="accent3">
                  <a:lumMod val="50000"/>
                </a:schemeClr>
              </a:solidFill>
            </a:rPr>
            <a:t>megakayoblast</a:t>
          </a:r>
          <a:endParaRPr lang="ar-SA" sz="1050" dirty="0">
            <a:solidFill>
              <a:schemeClr val="accent3">
                <a:lumMod val="50000"/>
              </a:schemeClr>
            </a:solidFill>
          </a:endParaRPr>
        </a:p>
      </dgm:t>
    </dgm:pt>
    <dgm:pt modelId="{5BFDC36C-88A1-4499-AA9C-EE3679880A7E}" type="parTrans" cxnId="{62FAB390-395D-447C-8ED7-D2B5F7DCB9D7}">
      <dgm:prSet/>
      <dgm:spPr/>
      <dgm:t>
        <a:bodyPr/>
        <a:lstStyle/>
        <a:p>
          <a:pPr rtl="1"/>
          <a:endParaRPr lang="ar-SA" sz="1050"/>
        </a:p>
      </dgm:t>
    </dgm:pt>
    <dgm:pt modelId="{C329A81D-AF3D-4D37-B4CB-9BB5DC9143A3}" type="sibTrans" cxnId="{62FAB390-395D-447C-8ED7-D2B5F7DCB9D7}">
      <dgm:prSet/>
      <dgm:spPr/>
      <dgm:t>
        <a:bodyPr/>
        <a:lstStyle/>
        <a:p>
          <a:pPr rtl="1"/>
          <a:endParaRPr lang="ar-SA" sz="1050"/>
        </a:p>
      </dgm:t>
    </dgm:pt>
    <dgm:pt modelId="{01FB854F-42CE-4FBA-8D9C-FE8D8B1B5AE3}">
      <dgm:prSet phldrT="[نص]" custT="1"/>
      <dgm:spPr/>
      <dgm:t>
        <a:bodyPr/>
        <a:lstStyle/>
        <a:p>
          <a:pPr rtl="1"/>
          <a:r>
            <a:rPr lang="en-US" sz="1050" dirty="0">
              <a:solidFill>
                <a:schemeClr val="accent4">
                  <a:lumMod val="50000"/>
                </a:schemeClr>
              </a:solidFill>
            </a:rPr>
            <a:t>3. megakaryocyte</a:t>
          </a:r>
          <a:endParaRPr lang="ar-SA" sz="1050" dirty="0">
            <a:solidFill>
              <a:schemeClr val="accent4">
                <a:lumMod val="50000"/>
              </a:schemeClr>
            </a:solidFill>
          </a:endParaRPr>
        </a:p>
      </dgm:t>
    </dgm:pt>
    <dgm:pt modelId="{C462B7B7-9971-4631-B725-1B392F827234}" type="parTrans" cxnId="{989E7F28-C6C6-4E67-9B29-0284E696AFF1}">
      <dgm:prSet/>
      <dgm:spPr/>
      <dgm:t>
        <a:bodyPr/>
        <a:lstStyle/>
        <a:p>
          <a:pPr rtl="1"/>
          <a:endParaRPr lang="ar-SA" sz="1050"/>
        </a:p>
      </dgm:t>
    </dgm:pt>
    <dgm:pt modelId="{708BDB37-1A32-4EBE-BE39-A186A6662C87}" type="sibTrans" cxnId="{989E7F28-C6C6-4E67-9B29-0284E696AFF1}">
      <dgm:prSet/>
      <dgm:spPr/>
      <dgm:t>
        <a:bodyPr/>
        <a:lstStyle/>
        <a:p>
          <a:pPr rtl="1"/>
          <a:endParaRPr lang="ar-SA" sz="1050"/>
        </a:p>
      </dgm:t>
    </dgm:pt>
    <dgm:pt modelId="{B8708DEA-33A5-4C57-A9DC-C1F538B3A708}">
      <dgm:prSet phldrT="[نص]" custT="1"/>
      <dgm:spPr/>
      <dgm:t>
        <a:bodyPr/>
        <a:lstStyle/>
        <a:p>
          <a:pPr rtl="1"/>
          <a:r>
            <a:rPr lang="en-US" sz="1050" dirty="0">
              <a:solidFill>
                <a:schemeClr val="accent1">
                  <a:lumMod val="50000"/>
                </a:schemeClr>
              </a:solidFill>
            </a:rPr>
            <a:t>4. platelets</a:t>
          </a:r>
          <a:endParaRPr lang="ar-SA" sz="1050" dirty="0">
            <a:solidFill>
              <a:schemeClr val="accent1">
                <a:lumMod val="50000"/>
              </a:schemeClr>
            </a:solidFill>
          </a:endParaRPr>
        </a:p>
      </dgm:t>
    </dgm:pt>
    <dgm:pt modelId="{95A2BCFB-5BBC-48B8-9936-DE4437B94318}" type="parTrans" cxnId="{BA83454F-0F5F-4795-BCEF-33344283D9EE}">
      <dgm:prSet/>
      <dgm:spPr/>
      <dgm:t>
        <a:bodyPr/>
        <a:lstStyle/>
        <a:p>
          <a:pPr rtl="1"/>
          <a:endParaRPr lang="ar-SA" sz="1050"/>
        </a:p>
      </dgm:t>
    </dgm:pt>
    <dgm:pt modelId="{443E1A75-1C14-4728-9888-5B4790FCF4FC}" type="sibTrans" cxnId="{BA83454F-0F5F-4795-BCEF-33344283D9EE}">
      <dgm:prSet/>
      <dgm:spPr/>
      <dgm:t>
        <a:bodyPr/>
        <a:lstStyle/>
        <a:p>
          <a:pPr rtl="1"/>
          <a:endParaRPr lang="ar-SA" sz="1050"/>
        </a:p>
      </dgm:t>
    </dgm:pt>
    <dgm:pt modelId="{547131C5-350B-4008-8825-1415AD03048F}">
      <dgm:prSet custT="1"/>
      <dgm:spPr/>
      <dgm:t>
        <a:bodyPr/>
        <a:lstStyle/>
        <a:p>
          <a:pPr rtl="1"/>
          <a:r>
            <a:rPr lang="en-US" sz="1050" dirty="0">
              <a:solidFill>
                <a:schemeClr val="accent2">
                  <a:lumMod val="50000"/>
                </a:schemeClr>
              </a:solidFill>
            </a:rPr>
            <a:t>1. Stem cell</a:t>
          </a:r>
          <a:endParaRPr lang="ar-SA" sz="1050" dirty="0">
            <a:solidFill>
              <a:schemeClr val="accent2">
                <a:lumMod val="50000"/>
              </a:schemeClr>
            </a:solidFill>
          </a:endParaRPr>
        </a:p>
      </dgm:t>
    </dgm:pt>
    <dgm:pt modelId="{AAE4FE6F-ED46-413C-94EC-20CD85E4CB01}" type="parTrans" cxnId="{A0C741F0-ADFD-4526-83AE-AACF0B161F2B}">
      <dgm:prSet/>
      <dgm:spPr/>
      <dgm:t>
        <a:bodyPr/>
        <a:lstStyle/>
        <a:p>
          <a:pPr rtl="1"/>
          <a:endParaRPr lang="ar-SA" sz="1050"/>
        </a:p>
      </dgm:t>
    </dgm:pt>
    <dgm:pt modelId="{70CBB5D6-E0E8-4B34-8331-1DD4005FEA9D}" type="sibTrans" cxnId="{A0C741F0-ADFD-4526-83AE-AACF0B161F2B}">
      <dgm:prSet/>
      <dgm:spPr/>
      <dgm:t>
        <a:bodyPr/>
        <a:lstStyle/>
        <a:p>
          <a:pPr rtl="1"/>
          <a:endParaRPr lang="ar-SA" sz="1050"/>
        </a:p>
      </dgm:t>
    </dgm:pt>
    <dgm:pt modelId="{2765AF42-D9F6-4B66-BD06-0B5C8A9C84C0}" type="pres">
      <dgm:prSet presAssocID="{AB09FDB8-FE87-442B-AE04-E181C07372B2}" presName="arrowDiagram" presStyleCnt="0">
        <dgm:presLayoutVars>
          <dgm:chMax val="5"/>
          <dgm:dir/>
          <dgm:resizeHandles val="exact"/>
        </dgm:presLayoutVars>
      </dgm:prSet>
      <dgm:spPr/>
    </dgm:pt>
    <dgm:pt modelId="{21219C34-597B-4C87-AEE2-A9B8DB0B72AC}" type="pres">
      <dgm:prSet presAssocID="{AB09FDB8-FE87-442B-AE04-E181C07372B2}" presName="arrow" presStyleLbl="bgShp" presStyleIdx="0" presStyleCnt="1" custScaleX="92401" custLinFactNeighborX="51282" custLinFactNeighborY="94839"/>
      <dgm:spPr/>
    </dgm:pt>
    <dgm:pt modelId="{11D66855-6ED2-4DAB-83E5-584DA0CFCBE0}" type="pres">
      <dgm:prSet presAssocID="{AB09FDB8-FE87-442B-AE04-E181C07372B2}" presName="arrowDiagram4" presStyleCnt="0"/>
      <dgm:spPr/>
    </dgm:pt>
    <dgm:pt modelId="{B0462703-3E3D-4045-A09E-549A55F6C9A3}" type="pres">
      <dgm:prSet presAssocID="{547131C5-350B-4008-8825-1415AD03048F}" presName="bullet4a" presStyleLbl="node1" presStyleIdx="0" presStyleCnt="4"/>
      <dgm:spPr/>
    </dgm:pt>
    <dgm:pt modelId="{3D8A1E08-A57C-4AD5-BE96-E286ACDC8F6D}" type="pres">
      <dgm:prSet presAssocID="{547131C5-350B-4008-8825-1415AD03048F}" presName="textBox4a" presStyleLbl="revTx" presStyleIdx="0" presStyleCnt="4" custScaleX="315114" custScaleY="104206" custLinFactNeighborX="98336" custLinFactNeighborY="31518">
        <dgm:presLayoutVars>
          <dgm:bulletEnabled val="1"/>
        </dgm:presLayoutVars>
      </dgm:prSet>
      <dgm:spPr/>
      <dgm:t>
        <a:bodyPr/>
        <a:lstStyle/>
        <a:p>
          <a:endParaRPr lang="en-US"/>
        </a:p>
      </dgm:t>
    </dgm:pt>
    <dgm:pt modelId="{2900B3C6-6DDD-4812-B4DA-1452AEBCCAEB}" type="pres">
      <dgm:prSet presAssocID="{4AEA81E4-19D8-48D0-933E-53C4FF8DC654}" presName="bullet4b" presStyleLbl="node1" presStyleIdx="1" presStyleCnt="4"/>
      <dgm:spPr/>
    </dgm:pt>
    <dgm:pt modelId="{E54DF692-1EF3-4347-8DDF-251F2E7A7910}" type="pres">
      <dgm:prSet presAssocID="{4AEA81E4-19D8-48D0-933E-53C4FF8DC654}" presName="textBox4b" presStyleLbl="revTx" presStyleIdx="1" presStyleCnt="4" custScaleX="344793" custLinFactNeighborX="75922" custLinFactNeighborY="24000">
        <dgm:presLayoutVars>
          <dgm:bulletEnabled val="1"/>
        </dgm:presLayoutVars>
      </dgm:prSet>
      <dgm:spPr/>
      <dgm:t>
        <a:bodyPr/>
        <a:lstStyle/>
        <a:p>
          <a:endParaRPr lang="en-US"/>
        </a:p>
      </dgm:t>
    </dgm:pt>
    <dgm:pt modelId="{E1E95A81-8F99-430A-8CF3-70F4F828567C}" type="pres">
      <dgm:prSet presAssocID="{01FB854F-42CE-4FBA-8D9C-FE8D8B1B5AE3}" presName="bullet4c" presStyleLbl="node1" presStyleIdx="2" presStyleCnt="4" custLinFactNeighborY="-30441"/>
      <dgm:spPr/>
    </dgm:pt>
    <dgm:pt modelId="{F8799970-87A8-40C7-A0CA-96B2DA8E0194}" type="pres">
      <dgm:prSet presAssocID="{01FB854F-42CE-4FBA-8D9C-FE8D8B1B5AE3}" presName="textBox4c" presStyleLbl="revTx" presStyleIdx="2" presStyleCnt="4" custScaleX="290965" custScaleY="104768" custLinFactNeighborX="40742" custLinFactNeighborY="-7006">
        <dgm:presLayoutVars>
          <dgm:bulletEnabled val="1"/>
        </dgm:presLayoutVars>
      </dgm:prSet>
      <dgm:spPr/>
      <dgm:t>
        <a:bodyPr/>
        <a:lstStyle/>
        <a:p>
          <a:endParaRPr lang="en-US"/>
        </a:p>
      </dgm:t>
    </dgm:pt>
    <dgm:pt modelId="{2B4C14F9-4459-405E-863A-0C11933FE35C}" type="pres">
      <dgm:prSet presAssocID="{B8708DEA-33A5-4C57-A9DC-C1F538B3A708}" presName="bullet4d" presStyleLbl="node1" presStyleIdx="3" presStyleCnt="4" custLinFactNeighborX="63134" custLinFactNeighborY="-51928"/>
      <dgm:spPr/>
    </dgm:pt>
    <dgm:pt modelId="{B9D414AC-BAAE-4C38-9740-E1439042D253}" type="pres">
      <dgm:prSet presAssocID="{B8708DEA-33A5-4C57-A9DC-C1F538B3A708}" presName="textBox4d" presStyleLbl="revTx" presStyleIdx="3" presStyleCnt="4" custScaleX="187813" custLinFactNeighborX="-11118" custLinFactNeighborY="-14642">
        <dgm:presLayoutVars>
          <dgm:bulletEnabled val="1"/>
        </dgm:presLayoutVars>
      </dgm:prSet>
      <dgm:spPr/>
      <dgm:t>
        <a:bodyPr/>
        <a:lstStyle/>
        <a:p>
          <a:endParaRPr lang="en-US"/>
        </a:p>
      </dgm:t>
    </dgm:pt>
  </dgm:ptLst>
  <dgm:cxnLst>
    <dgm:cxn modelId="{62FAB390-395D-447C-8ED7-D2B5F7DCB9D7}" srcId="{AB09FDB8-FE87-442B-AE04-E181C07372B2}" destId="{4AEA81E4-19D8-48D0-933E-53C4FF8DC654}" srcOrd="1" destOrd="0" parTransId="{5BFDC36C-88A1-4499-AA9C-EE3679880A7E}" sibTransId="{C329A81D-AF3D-4D37-B4CB-9BB5DC9143A3}"/>
    <dgm:cxn modelId="{1D98BA85-56C3-45A6-A3AD-74B0CC4679F6}" type="presOf" srcId="{B8708DEA-33A5-4C57-A9DC-C1F538B3A708}" destId="{B9D414AC-BAAE-4C38-9740-E1439042D253}" srcOrd="0" destOrd="0" presId="urn:microsoft.com/office/officeart/2005/8/layout/arrow2"/>
    <dgm:cxn modelId="{BA83454F-0F5F-4795-BCEF-33344283D9EE}" srcId="{AB09FDB8-FE87-442B-AE04-E181C07372B2}" destId="{B8708DEA-33A5-4C57-A9DC-C1F538B3A708}" srcOrd="3" destOrd="0" parTransId="{95A2BCFB-5BBC-48B8-9936-DE4437B94318}" sibTransId="{443E1A75-1C14-4728-9888-5B4790FCF4FC}"/>
    <dgm:cxn modelId="{A0C741F0-ADFD-4526-83AE-AACF0B161F2B}" srcId="{AB09FDB8-FE87-442B-AE04-E181C07372B2}" destId="{547131C5-350B-4008-8825-1415AD03048F}" srcOrd="0" destOrd="0" parTransId="{AAE4FE6F-ED46-413C-94EC-20CD85E4CB01}" sibTransId="{70CBB5D6-E0E8-4B34-8331-1DD4005FEA9D}"/>
    <dgm:cxn modelId="{81CE89C7-485C-42A5-A734-2D655C0692A5}" type="presOf" srcId="{4AEA81E4-19D8-48D0-933E-53C4FF8DC654}" destId="{E54DF692-1EF3-4347-8DDF-251F2E7A7910}" srcOrd="0" destOrd="0" presId="urn:microsoft.com/office/officeart/2005/8/layout/arrow2"/>
    <dgm:cxn modelId="{989E7F28-C6C6-4E67-9B29-0284E696AFF1}" srcId="{AB09FDB8-FE87-442B-AE04-E181C07372B2}" destId="{01FB854F-42CE-4FBA-8D9C-FE8D8B1B5AE3}" srcOrd="2" destOrd="0" parTransId="{C462B7B7-9971-4631-B725-1B392F827234}" sibTransId="{708BDB37-1A32-4EBE-BE39-A186A6662C87}"/>
    <dgm:cxn modelId="{7E19E4B4-AD84-44F8-8924-4B05FBF5083E}" type="presOf" srcId="{547131C5-350B-4008-8825-1415AD03048F}" destId="{3D8A1E08-A57C-4AD5-BE96-E286ACDC8F6D}" srcOrd="0" destOrd="0" presId="urn:microsoft.com/office/officeart/2005/8/layout/arrow2"/>
    <dgm:cxn modelId="{41C4699D-C204-4301-B944-FC7A5F50B02B}" type="presOf" srcId="{AB09FDB8-FE87-442B-AE04-E181C07372B2}" destId="{2765AF42-D9F6-4B66-BD06-0B5C8A9C84C0}" srcOrd="0" destOrd="0" presId="urn:microsoft.com/office/officeart/2005/8/layout/arrow2"/>
    <dgm:cxn modelId="{D5AF443D-92B0-403B-ABC9-9EF6DD4157BB}" type="presOf" srcId="{01FB854F-42CE-4FBA-8D9C-FE8D8B1B5AE3}" destId="{F8799970-87A8-40C7-A0CA-96B2DA8E0194}" srcOrd="0" destOrd="0" presId="urn:microsoft.com/office/officeart/2005/8/layout/arrow2"/>
    <dgm:cxn modelId="{8DDC7820-E45E-498D-9BAA-C65F6F005453}" type="presParOf" srcId="{2765AF42-D9F6-4B66-BD06-0B5C8A9C84C0}" destId="{21219C34-597B-4C87-AEE2-A9B8DB0B72AC}" srcOrd="0" destOrd="0" presId="urn:microsoft.com/office/officeart/2005/8/layout/arrow2"/>
    <dgm:cxn modelId="{B762E20C-14E7-4E83-A19F-D0718568682E}" type="presParOf" srcId="{2765AF42-D9F6-4B66-BD06-0B5C8A9C84C0}" destId="{11D66855-6ED2-4DAB-83E5-584DA0CFCBE0}" srcOrd="1" destOrd="0" presId="urn:microsoft.com/office/officeart/2005/8/layout/arrow2"/>
    <dgm:cxn modelId="{215721FB-7C8E-4ACA-9E91-F2354DA79EE8}" type="presParOf" srcId="{11D66855-6ED2-4DAB-83E5-584DA0CFCBE0}" destId="{B0462703-3E3D-4045-A09E-549A55F6C9A3}" srcOrd="0" destOrd="0" presId="urn:microsoft.com/office/officeart/2005/8/layout/arrow2"/>
    <dgm:cxn modelId="{E4386D26-606F-4902-934C-23238F0F5CE2}" type="presParOf" srcId="{11D66855-6ED2-4DAB-83E5-584DA0CFCBE0}" destId="{3D8A1E08-A57C-4AD5-BE96-E286ACDC8F6D}" srcOrd="1" destOrd="0" presId="urn:microsoft.com/office/officeart/2005/8/layout/arrow2"/>
    <dgm:cxn modelId="{6AE6BBC3-6BC2-417C-BA40-879EA5A2A779}" type="presParOf" srcId="{11D66855-6ED2-4DAB-83E5-584DA0CFCBE0}" destId="{2900B3C6-6DDD-4812-B4DA-1452AEBCCAEB}" srcOrd="2" destOrd="0" presId="urn:microsoft.com/office/officeart/2005/8/layout/arrow2"/>
    <dgm:cxn modelId="{49FFCF1B-A064-4C63-8598-CF5FE015EE96}" type="presParOf" srcId="{11D66855-6ED2-4DAB-83E5-584DA0CFCBE0}" destId="{E54DF692-1EF3-4347-8DDF-251F2E7A7910}" srcOrd="3" destOrd="0" presId="urn:microsoft.com/office/officeart/2005/8/layout/arrow2"/>
    <dgm:cxn modelId="{767B7F44-B05B-440E-A735-B5BA45C33BF2}" type="presParOf" srcId="{11D66855-6ED2-4DAB-83E5-584DA0CFCBE0}" destId="{E1E95A81-8F99-430A-8CF3-70F4F828567C}" srcOrd="4" destOrd="0" presId="urn:microsoft.com/office/officeart/2005/8/layout/arrow2"/>
    <dgm:cxn modelId="{4109CA93-5321-4D11-8505-ADA928F62539}" type="presParOf" srcId="{11D66855-6ED2-4DAB-83E5-584DA0CFCBE0}" destId="{F8799970-87A8-40C7-A0CA-96B2DA8E0194}" srcOrd="5" destOrd="0" presId="urn:microsoft.com/office/officeart/2005/8/layout/arrow2"/>
    <dgm:cxn modelId="{6E73E281-220A-48F4-AB49-8A4546756192}" type="presParOf" srcId="{11D66855-6ED2-4DAB-83E5-584DA0CFCBE0}" destId="{2B4C14F9-4459-405E-863A-0C11933FE35C}" srcOrd="6" destOrd="0" presId="urn:microsoft.com/office/officeart/2005/8/layout/arrow2"/>
    <dgm:cxn modelId="{F9B51313-46D6-4F10-8D73-3C0CC1A136AA}" type="presParOf" srcId="{11D66855-6ED2-4DAB-83E5-584DA0CFCBE0}" destId="{B9D414AC-BAAE-4C38-9740-E1439042D253}" srcOrd="7" destOrd="0" presId="urn:microsoft.com/office/officeart/2005/8/layout/arrow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991BB6-7704-4059-9890-976859C6CBFE}"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pPr rtl="1"/>
          <a:endParaRPr lang="ar-SA"/>
        </a:p>
      </dgm:t>
    </dgm:pt>
    <dgm:pt modelId="{B3FF02C7-DEB4-49FD-B84A-F1E8EBC17F2A}">
      <dgm:prSet custT="1"/>
      <dgm:spPr/>
      <dgm:t>
        <a:bodyPr/>
        <a:lstStyle/>
        <a:p>
          <a:pPr rtl="1"/>
          <a:r>
            <a:rPr lang="en-US" sz="1200" dirty="0"/>
            <a:t>3. Blood coagulation(clot formation) </a:t>
          </a:r>
          <a:endParaRPr lang="ar-SA" sz="1200" dirty="0"/>
        </a:p>
      </dgm:t>
    </dgm:pt>
    <dgm:pt modelId="{60CA08EC-0D9B-49ED-B823-7FCD038E1CEA}" type="parTrans" cxnId="{3756E7DC-4F35-45E1-AB36-C85CEFCD32BF}">
      <dgm:prSet/>
      <dgm:spPr/>
      <dgm:t>
        <a:bodyPr/>
        <a:lstStyle/>
        <a:p>
          <a:pPr rtl="1"/>
          <a:endParaRPr lang="ar-SA" sz="1200"/>
        </a:p>
      </dgm:t>
    </dgm:pt>
    <dgm:pt modelId="{B69E153B-0563-4BC2-849F-4C4E2AF548C1}" type="sibTrans" cxnId="{3756E7DC-4F35-45E1-AB36-C85CEFCD32BF}">
      <dgm:prSet/>
      <dgm:spPr/>
      <dgm:t>
        <a:bodyPr/>
        <a:lstStyle/>
        <a:p>
          <a:pPr rtl="1"/>
          <a:endParaRPr lang="ar-SA" sz="1200"/>
        </a:p>
      </dgm:t>
    </dgm:pt>
    <dgm:pt modelId="{72BF6417-1651-4928-A053-73A2B49E2431}">
      <dgm:prSet custT="1"/>
      <dgm:spPr/>
      <dgm:t>
        <a:bodyPr/>
        <a:lstStyle/>
        <a:p>
          <a:pPr rtl="1"/>
          <a:r>
            <a:rPr lang="en-US" sz="1200" dirty="0"/>
            <a:t>4. Fibrinolytic  system (fibrinolysis)</a:t>
          </a:r>
          <a:endParaRPr lang="ar-SA" sz="1200" dirty="0"/>
        </a:p>
      </dgm:t>
    </dgm:pt>
    <dgm:pt modelId="{336F7C93-1E50-4A14-B45E-619CBF9D9785}" type="parTrans" cxnId="{B2540C3D-BCDB-41B3-85E9-0CD075B5F8FB}">
      <dgm:prSet/>
      <dgm:spPr/>
      <dgm:t>
        <a:bodyPr/>
        <a:lstStyle/>
        <a:p>
          <a:pPr rtl="1"/>
          <a:endParaRPr lang="ar-SA" sz="1200"/>
        </a:p>
      </dgm:t>
    </dgm:pt>
    <dgm:pt modelId="{D3FA20A3-CB66-48BB-A808-3DD2B0D6D0F4}" type="sibTrans" cxnId="{B2540C3D-BCDB-41B3-85E9-0CD075B5F8FB}">
      <dgm:prSet/>
      <dgm:spPr/>
      <dgm:t>
        <a:bodyPr/>
        <a:lstStyle/>
        <a:p>
          <a:pPr rtl="1"/>
          <a:endParaRPr lang="ar-SA" sz="1200"/>
        </a:p>
      </dgm:t>
    </dgm:pt>
    <dgm:pt modelId="{F75B564D-828A-44E2-BFB6-B1A46E5F2A58}">
      <dgm:prSet phldrT="[نص]" custT="1"/>
      <dgm:spPr/>
      <dgm:t>
        <a:bodyPr/>
        <a:lstStyle/>
        <a:p>
          <a:pPr rtl="1"/>
          <a:r>
            <a:rPr lang="en-US" sz="1600" b="1" dirty="0"/>
            <a:t>Hemostasis </a:t>
          </a:r>
          <a:r>
            <a:rPr lang="en-US" sz="1600" b="1" dirty="0" smtClean="0"/>
            <a:t>Mechanism</a:t>
          </a:r>
          <a:endParaRPr lang="ar-SA" sz="1600" b="1" dirty="0"/>
        </a:p>
      </dgm:t>
    </dgm:pt>
    <dgm:pt modelId="{62AADDF4-C30D-46A3-B07A-BC05050F57A0}" type="sibTrans" cxnId="{9EB6A56B-7DC4-4191-8E98-D1AA402AA315}">
      <dgm:prSet/>
      <dgm:spPr/>
      <dgm:t>
        <a:bodyPr/>
        <a:lstStyle/>
        <a:p>
          <a:pPr rtl="1"/>
          <a:endParaRPr lang="ar-SA" sz="1200"/>
        </a:p>
      </dgm:t>
    </dgm:pt>
    <dgm:pt modelId="{D419C457-C417-45E3-A69D-6DF66184870A}" type="parTrans" cxnId="{9EB6A56B-7DC4-4191-8E98-D1AA402AA315}">
      <dgm:prSet/>
      <dgm:spPr/>
      <dgm:t>
        <a:bodyPr/>
        <a:lstStyle/>
        <a:p>
          <a:pPr rtl="1"/>
          <a:endParaRPr lang="ar-SA" sz="1200"/>
        </a:p>
      </dgm:t>
    </dgm:pt>
    <dgm:pt modelId="{D24C3F1C-8235-4FE4-B8F2-8F5FEAC9C7D0}">
      <dgm:prSet custT="1"/>
      <dgm:spPr/>
      <dgm:t>
        <a:bodyPr/>
        <a:lstStyle/>
        <a:p>
          <a:pPr rtl="1"/>
          <a:r>
            <a:rPr lang="en-US" sz="1200" dirty="0"/>
            <a:t>What is it</a:t>
          </a:r>
          <a:endParaRPr lang="ar-SA" sz="1200" dirty="0"/>
        </a:p>
      </dgm:t>
    </dgm:pt>
    <dgm:pt modelId="{35F72D7D-882E-4AC6-A84D-0A596F93AD09}" type="parTrans" cxnId="{405A33C7-0091-445F-A5A6-60244D4592CD}">
      <dgm:prSet/>
      <dgm:spPr/>
      <dgm:t>
        <a:bodyPr/>
        <a:lstStyle/>
        <a:p>
          <a:pPr rtl="1"/>
          <a:endParaRPr lang="ar-SA" sz="1200"/>
        </a:p>
      </dgm:t>
    </dgm:pt>
    <dgm:pt modelId="{059B5288-39E2-4BFB-AA69-9109279918D3}" type="sibTrans" cxnId="{405A33C7-0091-445F-A5A6-60244D4592CD}">
      <dgm:prSet/>
      <dgm:spPr/>
      <dgm:t>
        <a:bodyPr/>
        <a:lstStyle/>
        <a:p>
          <a:pPr rtl="1"/>
          <a:endParaRPr lang="ar-SA" sz="1200"/>
        </a:p>
      </dgm:t>
    </dgm:pt>
    <dgm:pt modelId="{18A6EDA9-9E10-42FF-8944-EB3F6C1D7C17}">
      <dgm:prSet custT="1"/>
      <dgm:spPr/>
      <dgm:t>
        <a:bodyPr/>
        <a:lstStyle/>
        <a:p>
          <a:pPr rtl="1"/>
          <a:endParaRPr lang="en-US" sz="1200" dirty="0"/>
        </a:p>
        <a:p>
          <a:pPr rtl="1"/>
          <a:r>
            <a:rPr lang="en-US" sz="1200" dirty="0"/>
            <a:t> - it is a series of chemical reactions leading to the formation of a blood clot.</a:t>
          </a:r>
        </a:p>
        <a:p>
          <a:pPr rtl="1"/>
          <a:endParaRPr lang="ar-SA" sz="1200" dirty="0"/>
        </a:p>
      </dgm:t>
    </dgm:pt>
    <dgm:pt modelId="{D158EED1-C3C3-43B5-9E68-C29A1180DA2F}" type="parTrans" cxnId="{D9D64D7A-8246-43C4-B3DE-E717CF69A21E}">
      <dgm:prSet/>
      <dgm:spPr/>
      <dgm:t>
        <a:bodyPr/>
        <a:lstStyle/>
        <a:p>
          <a:pPr rtl="1"/>
          <a:endParaRPr lang="ar-SA" sz="1200"/>
        </a:p>
      </dgm:t>
    </dgm:pt>
    <dgm:pt modelId="{9ACC6924-09EB-4173-AC67-F57833570747}" type="sibTrans" cxnId="{D9D64D7A-8246-43C4-B3DE-E717CF69A21E}">
      <dgm:prSet/>
      <dgm:spPr/>
      <dgm:t>
        <a:bodyPr/>
        <a:lstStyle/>
        <a:p>
          <a:pPr rtl="1"/>
          <a:endParaRPr lang="ar-SA" sz="1200"/>
        </a:p>
      </dgm:t>
    </dgm:pt>
    <dgm:pt modelId="{0EB8E717-228C-43C5-A560-3071867E446B}">
      <dgm:prSet custT="1"/>
      <dgm:spPr/>
      <dgm:t>
        <a:bodyPr/>
        <a:lstStyle/>
        <a:p>
          <a:pPr rtl="1"/>
          <a:r>
            <a:rPr lang="en-US" sz="1200" dirty="0"/>
            <a:t>What is it?</a:t>
          </a:r>
          <a:endParaRPr lang="ar-SA" sz="1200" dirty="0"/>
        </a:p>
      </dgm:t>
    </dgm:pt>
    <dgm:pt modelId="{D3C2D199-36EA-4280-98AE-F6A4742C990A}" type="parTrans" cxnId="{B29D63BB-90A3-4ADB-8927-EDC95570808E}">
      <dgm:prSet/>
      <dgm:spPr/>
      <dgm:t>
        <a:bodyPr/>
        <a:lstStyle/>
        <a:p>
          <a:pPr rtl="1"/>
          <a:endParaRPr lang="ar-SA" sz="1200"/>
        </a:p>
      </dgm:t>
    </dgm:pt>
    <dgm:pt modelId="{51572223-12AE-41A1-8ECF-F4798B56E7DF}" type="sibTrans" cxnId="{B29D63BB-90A3-4ADB-8927-EDC95570808E}">
      <dgm:prSet/>
      <dgm:spPr/>
      <dgm:t>
        <a:bodyPr/>
        <a:lstStyle/>
        <a:p>
          <a:pPr rtl="1"/>
          <a:endParaRPr lang="ar-SA" sz="1200"/>
        </a:p>
      </dgm:t>
    </dgm:pt>
    <dgm:pt modelId="{F1AC168C-84E0-4017-867E-1AE54C879314}">
      <dgm:prSet custT="1"/>
      <dgm:spPr/>
      <dgm:t>
        <a:bodyPr/>
        <a:lstStyle/>
        <a:p>
          <a:pPr rtl="1"/>
          <a:r>
            <a:rPr lang="en-US" sz="1200" dirty="0"/>
            <a:t>It is the break down of fibrin by naturally occurring enzyme plasmin therefore prevent intravascular blocking</a:t>
          </a:r>
          <a:endParaRPr lang="ar-SA" sz="1200" dirty="0"/>
        </a:p>
      </dgm:t>
    </dgm:pt>
    <dgm:pt modelId="{8115F89C-E70A-4AC4-B4EF-8AD52ADC4A20}" type="parTrans" cxnId="{2DA0B54D-109C-4C55-8606-BBF5C8411150}">
      <dgm:prSet/>
      <dgm:spPr/>
      <dgm:t>
        <a:bodyPr/>
        <a:lstStyle/>
        <a:p>
          <a:pPr rtl="1"/>
          <a:endParaRPr lang="ar-SA" sz="1200"/>
        </a:p>
      </dgm:t>
    </dgm:pt>
    <dgm:pt modelId="{1E011F03-F6E2-4565-959C-498BC5081224}" type="sibTrans" cxnId="{2DA0B54D-109C-4C55-8606-BBF5C8411150}">
      <dgm:prSet/>
      <dgm:spPr/>
      <dgm:t>
        <a:bodyPr/>
        <a:lstStyle/>
        <a:p>
          <a:pPr rtl="1"/>
          <a:endParaRPr lang="ar-SA" sz="1200"/>
        </a:p>
      </dgm:t>
    </dgm:pt>
    <dgm:pt modelId="{6BC9055F-58F5-42F8-AED6-1F527F69D25C}">
      <dgm:prSet custT="1"/>
      <dgm:spPr/>
      <dgm:t>
        <a:bodyPr/>
        <a:lstStyle/>
        <a:p>
          <a:pPr rtl="1"/>
          <a:r>
            <a:rPr lang="en-US" sz="1200" dirty="0"/>
            <a:t>Clotting factors </a:t>
          </a:r>
          <a:endParaRPr lang="ar-SA" sz="1200" dirty="0"/>
        </a:p>
      </dgm:t>
    </dgm:pt>
    <dgm:pt modelId="{B6544F37-FEEB-49D3-994C-9F4578A2AC7B}" type="parTrans" cxnId="{99697E70-BA52-4701-AA0E-C1443106DC4A}">
      <dgm:prSet/>
      <dgm:spPr/>
      <dgm:t>
        <a:bodyPr/>
        <a:lstStyle/>
        <a:p>
          <a:pPr rtl="1"/>
          <a:endParaRPr lang="ar-SA" sz="1200"/>
        </a:p>
      </dgm:t>
    </dgm:pt>
    <dgm:pt modelId="{8EA1F9EE-93D9-47AE-93D7-2488876B5F46}" type="sibTrans" cxnId="{99697E70-BA52-4701-AA0E-C1443106DC4A}">
      <dgm:prSet/>
      <dgm:spPr/>
      <dgm:t>
        <a:bodyPr/>
        <a:lstStyle/>
        <a:p>
          <a:pPr rtl="1"/>
          <a:endParaRPr lang="ar-SA" sz="1200"/>
        </a:p>
      </dgm:t>
    </dgm:pt>
    <dgm:pt modelId="{2145448A-45EE-4C8A-8491-19CD0FD94432}">
      <dgm:prSet custT="1"/>
      <dgm:spPr/>
      <dgm:t>
        <a:bodyPr/>
        <a:lstStyle/>
        <a:p>
          <a:pPr rtl="1"/>
          <a:r>
            <a:rPr lang="en-US" sz="1200" dirty="0"/>
            <a:t>Coagulation pathways</a:t>
          </a:r>
          <a:endParaRPr lang="ar-SA" sz="1200" dirty="0"/>
        </a:p>
      </dgm:t>
    </dgm:pt>
    <dgm:pt modelId="{ECFF5BF5-7AA5-4645-BA31-4B55FE3485CE}" type="parTrans" cxnId="{D0BB19DB-B30E-4402-9F82-1235E3D3B83C}">
      <dgm:prSet/>
      <dgm:spPr/>
      <dgm:t>
        <a:bodyPr/>
        <a:lstStyle/>
        <a:p>
          <a:pPr rtl="1"/>
          <a:endParaRPr lang="ar-SA" sz="1200"/>
        </a:p>
      </dgm:t>
    </dgm:pt>
    <dgm:pt modelId="{8CE2C506-C589-413F-8EBD-992F7C850EF9}" type="sibTrans" cxnId="{D0BB19DB-B30E-4402-9F82-1235E3D3B83C}">
      <dgm:prSet/>
      <dgm:spPr/>
      <dgm:t>
        <a:bodyPr/>
        <a:lstStyle/>
        <a:p>
          <a:pPr rtl="1"/>
          <a:endParaRPr lang="ar-SA" sz="1200"/>
        </a:p>
      </dgm:t>
    </dgm:pt>
    <dgm:pt modelId="{7255EBE3-A852-4DEC-A48C-F37D28844CA3}">
      <dgm:prSet custT="1"/>
      <dgm:spPr/>
      <dgm:t>
        <a:bodyPr/>
        <a:lstStyle/>
        <a:p>
          <a:pPr rtl="1"/>
          <a:endParaRPr lang="ar-SA" sz="1200"/>
        </a:p>
      </dgm:t>
    </dgm:pt>
    <dgm:pt modelId="{19CEF20C-19AC-4486-A0CD-3FED0C1DD5E5}" type="parTrans" cxnId="{60E0D1BF-19C8-4EA5-BC0A-91EC698D5358}">
      <dgm:prSet/>
      <dgm:spPr/>
      <dgm:t>
        <a:bodyPr/>
        <a:lstStyle/>
        <a:p>
          <a:pPr rtl="1"/>
          <a:endParaRPr lang="ar-SA" sz="1200"/>
        </a:p>
      </dgm:t>
    </dgm:pt>
    <dgm:pt modelId="{95F047FB-3901-4774-A722-C3E961AAC9DF}" type="sibTrans" cxnId="{60E0D1BF-19C8-4EA5-BC0A-91EC698D5358}">
      <dgm:prSet/>
      <dgm:spPr/>
      <dgm:t>
        <a:bodyPr/>
        <a:lstStyle/>
        <a:p>
          <a:pPr rtl="1"/>
          <a:endParaRPr lang="ar-SA" sz="1200"/>
        </a:p>
      </dgm:t>
    </dgm:pt>
    <dgm:pt modelId="{617ED656-46A2-4F2A-940F-AB3EFF26601C}">
      <dgm:prSet custT="1"/>
      <dgm:spPr/>
      <dgm:t>
        <a:bodyPr/>
        <a:lstStyle/>
        <a:p>
          <a:pPr rtl="1"/>
          <a:r>
            <a:rPr lang="en-US" sz="1200" dirty="0"/>
            <a:t>Extrinsic pathway</a:t>
          </a:r>
          <a:endParaRPr lang="ar-SA" sz="1200" dirty="0"/>
        </a:p>
      </dgm:t>
    </dgm:pt>
    <dgm:pt modelId="{C1F3593E-7AEC-4C21-B86C-D0082A3A7DBD}" type="parTrans" cxnId="{6BD08CC2-F1A7-44F5-BE3F-A95172223F91}">
      <dgm:prSet/>
      <dgm:spPr/>
      <dgm:t>
        <a:bodyPr/>
        <a:lstStyle/>
        <a:p>
          <a:pPr rtl="1"/>
          <a:endParaRPr lang="ar-SA" sz="1200"/>
        </a:p>
      </dgm:t>
    </dgm:pt>
    <dgm:pt modelId="{A8925A56-E711-4AA0-B0AC-E946C3CF803F}" type="sibTrans" cxnId="{6BD08CC2-F1A7-44F5-BE3F-A95172223F91}">
      <dgm:prSet/>
      <dgm:spPr/>
      <dgm:t>
        <a:bodyPr/>
        <a:lstStyle/>
        <a:p>
          <a:pPr rtl="1"/>
          <a:endParaRPr lang="ar-SA" sz="1200"/>
        </a:p>
      </dgm:t>
    </dgm:pt>
    <dgm:pt modelId="{AB113290-AB34-4039-A67A-207A5DD7535B}">
      <dgm:prSet custT="1"/>
      <dgm:spPr/>
      <dgm:t>
        <a:bodyPr/>
        <a:lstStyle/>
        <a:p>
          <a:pPr rtl="1"/>
          <a:r>
            <a:rPr lang="en-US" sz="1200" dirty="0"/>
            <a:t>Intrinsic pathway</a:t>
          </a:r>
          <a:endParaRPr lang="ar-SA" sz="1200" dirty="0"/>
        </a:p>
      </dgm:t>
    </dgm:pt>
    <dgm:pt modelId="{E8B2B75B-C005-4532-983D-947AB86C1BA5}" type="parTrans" cxnId="{2C35C043-03BB-4541-81B6-831C894100F6}">
      <dgm:prSet/>
      <dgm:spPr/>
      <dgm:t>
        <a:bodyPr/>
        <a:lstStyle/>
        <a:p>
          <a:pPr rtl="1"/>
          <a:endParaRPr lang="ar-SA" sz="1200"/>
        </a:p>
      </dgm:t>
    </dgm:pt>
    <dgm:pt modelId="{686664CF-99D7-4ED3-850E-354D9420665B}" type="sibTrans" cxnId="{2C35C043-03BB-4541-81B6-831C894100F6}">
      <dgm:prSet/>
      <dgm:spPr/>
      <dgm:t>
        <a:bodyPr/>
        <a:lstStyle/>
        <a:p>
          <a:pPr rtl="1"/>
          <a:endParaRPr lang="ar-SA" sz="1200"/>
        </a:p>
      </dgm:t>
    </dgm:pt>
    <dgm:pt modelId="{AA694027-99ED-4DB5-A36B-4E231D0AB39D}">
      <dgm:prSet custT="1"/>
      <dgm:spPr/>
      <dgm:t>
        <a:bodyPr/>
        <a:lstStyle/>
        <a:p>
          <a:pPr rtl="1"/>
          <a:r>
            <a:rPr lang="en-US" sz="1200" dirty="0"/>
            <a:t>Circulate in plasma in inactive state</a:t>
          </a:r>
          <a:endParaRPr lang="ar-SA" sz="1200" dirty="0"/>
        </a:p>
      </dgm:t>
    </dgm:pt>
    <dgm:pt modelId="{CBE9A080-5675-49F7-B3DB-F83523F06F17}" type="parTrans" cxnId="{793C15B6-AD10-4385-A187-FAF8EEE50261}">
      <dgm:prSet/>
      <dgm:spPr/>
      <dgm:t>
        <a:bodyPr/>
        <a:lstStyle/>
        <a:p>
          <a:pPr rtl="1"/>
          <a:endParaRPr lang="ar-SA" sz="1200"/>
        </a:p>
      </dgm:t>
    </dgm:pt>
    <dgm:pt modelId="{A3682434-5777-4A1E-9367-314AF245E00B}" type="sibTrans" cxnId="{793C15B6-AD10-4385-A187-FAF8EEE50261}">
      <dgm:prSet/>
      <dgm:spPr/>
      <dgm:t>
        <a:bodyPr/>
        <a:lstStyle/>
        <a:p>
          <a:pPr rtl="1"/>
          <a:endParaRPr lang="ar-SA" sz="1200"/>
        </a:p>
      </dgm:t>
    </dgm:pt>
    <dgm:pt modelId="{3F993986-C3FC-4FE1-A577-35345E8F3994}">
      <dgm:prSet custT="1"/>
      <dgm:spPr/>
      <dgm:t>
        <a:bodyPr/>
        <a:lstStyle/>
        <a:p>
          <a:pPr algn="ctr" rtl="1"/>
          <a:r>
            <a:rPr lang="en-US" sz="1200" b="1" dirty="0"/>
            <a:t>I (1) Fibrinogen </a:t>
          </a:r>
          <a:endParaRPr lang="en-US" sz="1200" dirty="0"/>
        </a:p>
        <a:p>
          <a:pPr algn="ctr" rtl="1"/>
          <a:r>
            <a:rPr lang="en-US" sz="1200" b="1" dirty="0"/>
            <a:t>II (2) Prothrombin</a:t>
          </a:r>
          <a:endParaRPr lang="en-US" sz="1200" dirty="0"/>
        </a:p>
        <a:p>
          <a:pPr algn="ctr" rtl="1"/>
          <a:r>
            <a:rPr lang="en-US" sz="1200" b="1" dirty="0"/>
            <a:t>VIII (8) </a:t>
          </a:r>
          <a:r>
            <a:rPr lang="en-US" sz="1200" b="1" dirty="0" err="1"/>
            <a:t>Antihemophilic</a:t>
          </a:r>
          <a:r>
            <a:rPr lang="en-US" sz="1200" b="1" dirty="0"/>
            <a:t> factor A</a:t>
          </a:r>
          <a:endParaRPr lang="en-US" sz="1200" dirty="0"/>
        </a:p>
        <a:p>
          <a:pPr algn="ctr" rtl="1"/>
          <a:r>
            <a:rPr lang="en-US" sz="1200" b="1" dirty="0"/>
            <a:t>IX (9) </a:t>
          </a:r>
          <a:r>
            <a:rPr lang="en-US" sz="1200" b="1" dirty="0" err="1"/>
            <a:t>Antihemophilic</a:t>
          </a:r>
          <a:r>
            <a:rPr lang="en-US" sz="1200" b="1" dirty="0"/>
            <a:t> factor B </a:t>
          </a:r>
          <a:endParaRPr lang="en-US" sz="1200" dirty="0"/>
        </a:p>
        <a:p>
          <a:pPr algn="ctr" rtl="1"/>
          <a:r>
            <a:rPr lang="en-US" sz="1200" b="1" dirty="0"/>
            <a:t>XII (12) Hagman factor</a:t>
          </a:r>
          <a:endParaRPr lang="en-US" sz="1200" dirty="0"/>
        </a:p>
        <a:p>
          <a:pPr algn="ctr" rtl="1"/>
          <a:r>
            <a:rPr lang="en-US" sz="1200" b="1" dirty="0"/>
            <a:t>XIII (13) Fibrin </a:t>
          </a:r>
          <a:r>
            <a:rPr lang="en-US" sz="1200" b="1" dirty="0" err="1"/>
            <a:t>stablizing</a:t>
          </a:r>
          <a:r>
            <a:rPr lang="en-US" sz="1200" b="1" dirty="0"/>
            <a:t> factors</a:t>
          </a:r>
          <a:endParaRPr lang="en-US" sz="1200" dirty="0"/>
        </a:p>
        <a:p>
          <a:pPr algn="ctr" rtl="1"/>
          <a:endParaRPr lang="ar-SA" sz="1200" dirty="0"/>
        </a:p>
      </dgm:t>
    </dgm:pt>
    <dgm:pt modelId="{4F1C6664-9327-4595-93B9-B8DEC931C3BD}" type="parTrans" cxnId="{C8EA5D4D-C92A-4B70-B35F-94E48FD9FFAB}">
      <dgm:prSet/>
      <dgm:spPr/>
      <dgm:t>
        <a:bodyPr/>
        <a:lstStyle/>
        <a:p>
          <a:pPr rtl="1"/>
          <a:endParaRPr lang="ar-SA" sz="1200"/>
        </a:p>
      </dgm:t>
    </dgm:pt>
    <dgm:pt modelId="{C2504454-8298-4011-A432-B3785D251FA8}" type="sibTrans" cxnId="{C8EA5D4D-C92A-4B70-B35F-94E48FD9FFAB}">
      <dgm:prSet/>
      <dgm:spPr/>
      <dgm:t>
        <a:bodyPr/>
        <a:lstStyle/>
        <a:p>
          <a:pPr rtl="1"/>
          <a:endParaRPr lang="ar-SA" sz="1200"/>
        </a:p>
      </dgm:t>
    </dgm:pt>
    <dgm:pt modelId="{F03FFFA9-49B3-4C58-AEF9-546BC87CAD04}">
      <dgm:prSet custT="1"/>
      <dgm:spPr/>
      <dgm:t>
        <a:bodyPr/>
        <a:lstStyle/>
        <a:p>
          <a:pPr rtl="1"/>
          <a:r>
            <a:rPr lang="en-US" sz="1200" dirty="0"/>
            <a:t>Steps of fibrinolysis </a:t>
          </a:r>
          <a:endParaRPr lang="ar-SA" sz="1200" dirty="0"/>
        </a:p>
      </dgm:t>
    </dgm:pt>
    <dgm:pt modelId="{9AAEC4A1-49EA-4F4C-95D3-2C57AECFFC38}" type="parTrans" cxnId="{ADA58191-437E-4AFB-BCF4-5A9ECF915DC8}">
      <dgm:prSet/>
      <dgm:spPr/>
      <dgm:t>
        <a:bodyPr/>
        <a:lstStyle/>
        <a:p>
          <a:pPr rtl="1"/>
          <a:endParaRPr lang="ar-SA" sz="1200"/>
        </a:p>
      </dgm:t>
    </dgm:pt>
    <dgm:pt modelId="{64460D53-85AD-4839-ADD2-1759C88D8944}" type="sibTrans" cxnId="{ADA58191-437E-4AFB-BCF4-5A9ECF915DC8}">
      <dgm:prSet/>
      <dgm:spPr/>
      <dgm:t>
        <a:bodyPr/>
        <a:lstStyle/>
        <a:p>
          <a:pPr rtl="1"/>
          <a:endParaRPr lang="ar-SA" sz="1200"/>
        </a:p>
      </dgm:t>
    </dgm:pt>
    <dgm:pt modelId="{3A47754E-FC8C-4EF7-938A-DBA7475E302F}">
      <dgm:prSet custT="1"/>
      <dgm:spPr/>
      <dgm:t>
        <a:bodyPr/>
        <a:lstStyle/>
        <a:p>
          <a:pPr rtl="1"/>
          <a:r>
            <a:rPr lang="en-US" sz="1200" dirty="0"/>
            <a:t>• Plasmin is present in the blood in inactive form plasminogen </a:t>
          </a:r>
        </a:p>
        <a:p>
          <a:pPr rtl="1"/>
          <a:r>
            <a:rPr lang="en-US" sz="1200" dirty="0"/>
            <a:t>• Plasmin is activated by tissue plasminogen activators (t-PA) </a:t>
          </a:r>
        </a:p>
        <a:p>
          <a:pPr rtl="1"/>
          <a:r>
            <a:rPr lang="en-US" sz="1200" dirty="0"/>
            <a:t>• Plasmin digest intra &amp; extra vascular deposit of Fibrin to give fibrin degradation products (FDP) </a:t>
          </a:r>
          <a:endParaRPr lang="ar-SA" sz="1200" dirty="0"/>
        </a:p>
      </dgm:t>
    </dgm:pt>
    <dgm:pt modelId="{3A7FF61B-72BB-4411-81EB-D331BE076537}" type="parTrans" cxnId="{1331D5A7-D6DD-411D-933B-688B0FB1DE7A}">
      <dgm:prSet/>
      <dgm:spPr/>
      <dgm:t>
        <a:bodyPr/>
        <a:lstStyle/>
        <a:p>
          <a:pPr rtl="1"/>
          <a:endParaRPr lang="ar-SA" sz="1200"/>
        </a:p>
      </dgm:t>
    </dgm:pt>
    <dgm:pt modelId="{897AA357-C084-49CE-9C31-A083F72055A9}" type="sibTrans" cxnId="{1331D5A7-D6DD-411D-933B-688B0FB1DE7A}">
      <dgm:prSet/>
      <dgm:spPr/>
      <dgm:t>
        <a:bodyPr/>
        <a:lstStyle/>
        <a:p>
          <a:pPr rtl="1"/>
          <a:endParaRPr lang="ar-SA" sz="1200"/>
        </a:p>
      </dgm:t>
    </dgm:pt>
    <dgm:pt modelId="{A4561A14-5F95-46BB-BDDB-BDC9290E20C4}">
      <dgm:prSet custT="1"/>
      <dgm:spPr/>
      <dgm:t>
        <a:bodyPr/>
        <a:lstStyle/>
        <a:p>
          <a:pPr rtl="1"/>
          <a:r>
            <a:rPr lang="en-US" sz="1200" dirty="0"/>
            <a:t> activation of factor XII “12” (</a:t>
          </a:r>
          <a:r>
            <a:rPr lang="en-US" sz="1200" dirty="0" err="1"/>
            <a:t>XIIa</a:t>
          </a:r>
          <a:r>
            <a:rPr lang="en-US" sz="1200" dirty="0"/>
            <a:t>) will activate XI </a:t>
          </a:r>
        </a:p>
        <a:p>
          <a:pPr rtl="1"/>
          <a:r>
            <a:rPr lang="en-US" sz="1200" dirty="0"/>
            <a:t>• </a:t>
          </a:r>
          <a:r>
            <a:rPr lang="en-US" sz="1200" dirty="0" err="1"/>
            <a:t>Xla</a:t>
          </a:r>
          <a:r>
            <a:rPr lang="en-US" sz="1200" dirty="0"/>
            <a:t> will activate IX </a:t>
          </a:r>
        </a:p>
        <a:p>
          <a:pPr rtl="1"/>
          <a:r>
            <a:rPr lang="en-US" sz="1200" dirty="0"/>
            <a:t>• </a:t>
          </a:r>
          <a:r>
            <a:rPr lang="en-US" sz="1200" dirty="0" err="1"/>
            <a:t>IXa</a:t>
          </a:r>
          <a:r>
            <a:rPr lang="en-US" sz="1200" dirty="0"/>
            <a:t> + VIII + platelet phospholipid + Ca activate X </a:t>
          </a:r>
          <a:endParaRPr lang="ar-SA" sz="1200" dirty="0"/>
        </a:p>
      </dgm:t>
    </dgm:pt>
    <dgm:pt modelId="{7D44F318-B33F-4768-AE47-B3A8A6AAD3A5}" type="parTrans" cxnId="{BA618B11-2607-460B-A9AC-1DD60F75A5DE}">
      <dgm:prSet/>
      <dgm:spPr/>
      <dgm:t>
        <a:bodyPr/>
        <a:lstStyle/>
        <a:p>
          <a:pPr rtl="1"/>
          <a:endParaRPr lang="ar-SA" sz="1200"/>
        </a:p>
      </dgm:t>
    </dgm:pt>
    <dgm:pt modelId="{C34E3AE0-E93C-4931-8A6A-7ADA55657A29}" type="sibTrans" cxnId="{BA618B11-2607-460B-A9AC-1DD60F75A5DE}">
      <dgm:prSet/>
      <dgm:spPr/>
      <dgm:t>
        <a:bodyPr/>
        <a:lstStyle/>
        <a:p>
          <a:pPr rtl="1"/>
          <a:endParaRPr lang="ar-SA" sz="1200"/>
        </a:p>
      </dgm:t>
    </dgm:pt>
    <dgm:pt modelId="{6236F15A-D199-4B25-9594-9EF1180406C1}">
      <dgm:prSet custT="1"/>
      <dgm:spPr/>
      <dgm:t>
        <a:bodyPr/>
        <a:lstStyle/>
        <a:p>
          <a:pPr rtl="1"/>
          <a:r>
            <a:rPr lang="en-US" sz="1200" dirty="0"/>
            <a:t> tissue thromboplastin  + VII + Ca  will activate  X </a:t>
          </a:r>
          <a:endParaRPr lang="ar-SA" sz="1200" dirty="0"/>
        </a:p>
      </dgm:t>
    </dgm:pt>
    <dgm:pt modelId="{E5C7841D-5C0C-42C8-B0FB-2A86E47BF825}" type="sibTrans" cxnId="{77C87EB8-099E-4849-B3DA-B1CE7F6E669A}">
      <dgm:prSet/>
      <dgm:spPr/>
      <dgm:t>
        <a:bodyPr/>
        <a:lstStyle/>
        <a:p>
          <a:pPr rtl="1"/>
          <a:endParaRPr lang="ar-SA" sz="1200"/>
        </a:p>
      </dgm:t>
    </dgm:pt>
    <dgm:pt modelId="{C04F2428-E241-4CD0-8830-D104B3022463}" type="parTrans" cxnId="{77C87EB8-099E-4849-B3DA-B1CE7F6E669A}">
      <dgm:prSet/>
      <dgm:spPr/>
      <dgm:t>
        <a:bodyPr/>
        <a:lstStyle/>
        <a:p>
          <a:pPr rtl="1"/>
          <a:endParaRPr lang="ar-SA" sz="1200"/>
        </a:p>
      </dgm:t>
    </dgm:pt>
    <dgm:pt modelId="{ECBD22FA-B3E1-4683-B457-093E5CC8CFD3}" type="pres">
      <dgm:prSet presAssocID="{32991BB6-7704-4059-9890-976859C6CBFE}" presName="hierChild1" presStyleCnt="0">
        <dgm:presLayoutVars>
          <dgm:orgChart val="1"/>
          <dgm:chPref val="1"/>
          <dgm:dir/>
          <dgm:animOne val="branch"/>
          <dgm:animLvl val="lvl"/>
          <dgm:resizeHandles/>
        </dgm:presLayoutVars>
      </dgm:prSet>
      <dgm:spPr/>
      <dgm:t>
        <a:bodyPr/>
        <a:lstStyle/>
        <a:p>
          <a:endParaRPr lang="en-US"/>
        </a:p>
      </dgm:t>
    </dgm:pt>
    <dgm:pt modelId="{53053CF3-E1AF-4245-AAB8-4EEDA215EC4D}" type="pres">
      <dgm:prSet presAssocID="{F75B564D-828A-44E2-BFB6-B1A46E5F2A58}" presName="hierRoot1" presStyleCnt="0">
        <dgm:presLayoutVars>
          <dgm:hierBranch val="init"/>
        </dgm:presLayoutVars>
      </dgm:prSet>
      <dgm:spPr/>
      <dgm:t>
        <a:bodyPr/>
        <a:lstStyle/>
        <a:p>
          <a:endParaRPr lang="en-US"/>
        </a:p>
      </dgm:t>
    </dgm:pt>
    <dgm:pt modelId="{53128F73-2D3B-4872-A500-D425A8B47424}" type="pres">
      <dgm:prSet presAssocID="{F75B564D-828A-44E2-BFB6-B1A46E5F2A58}" presName="rootComposite1" presStyleCnt="0"/>
      <dgm:spPr/>
      <dgm:t>
        <a:bodyPr/>
        <a:lstStyle/>
        <a:p>
          <a:endParaRPr lang="en-US"/>
        </a:p>
      </dgm:t>
    </dgm:pt>
    <dgm:pt modelId="{C982E79F-B910-450C-A76C-DEB54B9A32C4}" type="pres">
      <dgm:prSet presAssocID="{F75B564D-828A-44E2-BFB6-B1A46E5F2A58}" presName="rootText1" presStyleLbl="node0" presStyleIdx="0" presStyleCnt="1" custScaleX="169566">
        <dgm:presLayoutVars>
          <dgm:chPref val="3"/>
        </dgm:presLayoutVars>
      </dgm:prSet>
      <dgm:spPr/>
      <dgm:t>
        <a:bodyPr/>
        <a:lstStyle/>
        <a:p>
          <a:endParaRPr lang="en-US"/>
        </a:p>
      </dgm:t>
    </dgm:pt>
    <dgm:pt modelId="{2A8E3881-EAB6-481F-A8B5-568DDEB56CD3}" type="pres">
      <dgm:prSet presAssocID="{F75B564D-828A-44E2-BFB6-B1A46E5F2A58}" presName="rootConnector1" presStyleLbl="node1" presStyleIdx="0" presStyleCnt="0"/>
      <dgm:spPr/>
      <dgm:t>
        <a:bodyPr/>
        <a:lstStyle/>
        <a:p>
          <a:endParaRPr lang="en-US"/>
        </a:p>
      </dgm:t>
    </dgm:pt>
    <dgm:pt modelId="{FF62CB11-0749-4A0D-AF27-3A55C2024D74}" type="pres">
      <dgm:prSet presAssocID="{F75B564D-828A-44E2-BFB6-B1A46E5F2A58}" presName="hierChild2" presStyleCnt="0"/>
      <dgm:spPr/>
      <dgm:t>
        <a:bodyPr/>
        <a:lstStyle/>
        <a:p>
          <a:endParaRPr lang="en-US"/>
        </a:p>
      </dgm:t>
    </dgm:pt>
    <dgm:pt modelId="{343C9627-486C-4442-A674-75772A270939}" type="pres">
      <dgm:prSet presAssocID="{60CA08EC-0D9B-49ED-B823-7FCD038E1CEA}" presName="Name37" presStyleLbl="parChTrans1D2" presStyleIdx="0" presStyleCnt="2"/>
      <dgm:spPr/>
      <dgm:t>
        <a:bodyPr/>
        <a:lstStyle/>
        <a:p>
          <a:endParaRPr lang="en-US"/>
        </a:p>
      </dgm:t>
    </dgm:pt>
    <dgm:pt modelId="{0E5056AA-812A-4196-8291-BF28AB92E987}" type="pres">
      <dgm:prSet presAssocID="{B3FF02C7-DEB4-49FD-B84A-F1E8EBC17F2A}" presName="hierRoot2" presStyleCnt="0">
        <dgm:presLayoutVars>
          <dgm:hierBranch val="init"/>
        </dgm:presLayoutVars>
      </dgm:prSet>
      <dgm:spPr/>
      <dgm:t>
        <a:bodyPr/>
        <a:lstStyle/>
        <a:p>
          <a:endParaRPr lang="en-US"/>
        </a:p>
      </dgm:t>
    </dgm:pt>
    <dgm:pt modelId="{883788B3-6EF5-41DE-8BBF-B516A5A55489}" type="pres">
      <dgm:prSet presAssocID="{B3FF02C7-DEB4-49FD-B84A-F1E8EBC17F2A}" presName="rootComposite" presStyleCnt="0"/>
      <dgm:spPr/>
      <dgm:t>
        <a:bodyPr/>
        <a:lstStyle/>
        <a:p>
          <a:endParaRPr lang="en-US"/>
        </a:p>
      </dgm:t>
    </dgm:pt>
    <dgm:pt modelId="{6D3D1CC3-BDCF-453C-B043-CFDCA4D72A33}" type="pres">
      <dgm:prSet presAssocID="{B3FF02C7-DEB4-49FD-B84A-F1E8EBC17F2A}" presName="rootText" presStyleLbl="node2" presStyleIdx="0" presStyleCnt="2" custScaleX="180755">
        <dgm:presLayoutVars>
          <dgm:chPref val="3"/>
        </dgm:presLayoutVars>
      </dgm:prSet>
      <dgm:spPr/>
      <dgm:t>
        <a:bodyPr/>
        <a:lstStyle/>
        <a:p>
          <a:endParaRPr lang="en-US"/>
        </a:p>
      </dgm:t>
    </dgm:pt>
    <dgm:pt modelId="{43EBDD17-B613-4CC5-9415-028363E245A8}" type="pres">
      <dgm:prSet presAssocID="{B3FF02C7-DEB4-49FD-B84A-F1E8EBC17F2A}" presName="rootConnector" presStyleLbl="node2" presStyleIdx="0" presStyleCnt="2"/>
      <dgm:spPr/>
      <dgm:t>
        <a:bodyPr/>
        <a:lstStyle/>
        <a:p>
          <a:endParaRPr lang="en-US"/>
        </a:p>
      </dgm:t>
    </dgm:pt>
    <dgm:pt modelId="{5AE470D0-AA5A-4DEF-BB9D-F207CCBEA512}" type="pres">
      <dgm:prSet presAssocID="{B3FF02C7-DEB4-49FD-B84A-F1E8EBC17F2A}" presName="hierChild4" presStyleCnt="0"/>
      <dgm:spPr/>
      <dgm:t>
        <a:bodyPr/>
        <a:lstStyle/>
        <a:p>
          <a:endParaRPr lang="en-US"/>
        </a:p>
      </dgm:t>
    </dgm:pt>
    <dgm:pt modelId="{2227D9D3-82A9-4993-B77A-A3CB20FA7B35}" type="pres">
      <dgm:prSet presAssocID="{35F72D7D-882E-4AC6-A84D-0A596F93AD09}" presName="Name37" presStyleLbl="parChTrans1D3" presStyleIdx="0" presStyleCnt="5"/>
      <dgm:spPr/>
      <dgm:t>
        <a:bodyPr/>
        <a:lstStyle/>
        <a:p>
          <a:endParaRPr lang="en-US"/>
        </a:p>
      </dgm:t>
    </dgm:pt>
    <dgm:pt modelId="{22BFEF9E-0A54-4EF5-A4DB-5DCDD2F94C9C}" type="pres">
      <dgm:prSet presAssocID="{D24C3F1C-8235-4FE4-B8F2-8F5FEAC9C7D0}" presName="hierRoot2" presStyleCnt="0">
        <dgm:presLayoutVars>
          <dgm:hierBranch val="init"/>
        </dgm:presLayoutVars>
      </dgm:prSet>
      <dgm:spPr/>
      <dgm:t>
        <a:bodyPr/>
        <a:lstStyle/>
        <a:p>
          <a:endParaRPr lang="en-US"/>
        </a:p>
      </dgm:t>
    </dgm:pt>
    <dgm:pt modelId="{D713F8FB-8C65-40D2-827B-FD075E14EB2B}" type="pres">
      <dgm:prSet presAssocID="{D24C3F1C-8235-4FE4-B8F2-8F5FEAC9C7D0}" presName="rootComposite" presStyleCnt="0"/>
      <dgm:spPr/>
      <dgm:t>
        <a:bodyPr/>
        <a:lstStyle/>
        <a:p>
          <a:endParaRPr lang="en-US"/>
        </a:p>
      </dgm:t>
    </dgm:pt>
    <dgm:pt modelId="{1DD04EDA-C8B4-49F2-BF7E-E9FD7B03E6E7}" type="pres">
      <dgm:prSet presAssocID="{D24C3F1C-8235-4FE4-B8F2-8F5FEAC9C7D0}" presName="rootText" presStyleLbl="node3" presStyleIdx="0" presStyleCnt="5" custLinFactNeighborX="4224" custLinFactNeighborY="-1">
        <dgm:presLayoutVars>
          <dgm:chPref val="3"/>
        </dgm:presLayoutVars>
      </dgm:prSet>
      <dgm:spPr/>
      <dgm:t>
        <a:bodyPr/>
        <a:lstStyle/>
        <a:p>
          <a:endParaRPr lang="en-US"/>
        </a:p>
      </dgm:t>
    </dgm:pt>
    <dgm:pt modelId="{C1AF709B-2F4A-408E-AC23-7FE8B47E6DF7}" type="pres">
      <dgm:prSet presAssocID="{D24C3F1C-8235-4FE4-B8F2-8F5FEAC9C7D0}" presName="rootConnector" presStyleLbl="node3" presStyleIdx="0" presStyleCnt="5"/>
      <dgm:spPr/>
      <dgm:t>
        <a:bodyPr/>
        <a:lstStyle/>
        <a:p>
          <a:endParaRPr lang="en-US"/>
        </a:p>
      </dgm:t>
    </dgm:pt>
    <dgm:pt modelId="{81DBAA8A-EE01-4BA1-8D74-ED784FD5C902}" type="pres">
      <dgm:prSet presAssocID="{D24C3F1C-8235-4FE4-B8F2-8F5FEAC9C7D0}" presName="hierChild4" presStyleCnt="0"/>
      <dgm:spPr/>
      <dgm:t>
        <a:bodyPr/>
        <a:lstStyle/>
        <a:p>
          <a:endParaRPr lang="en-US"/>
        </a:p>
      </dgm:t>
    </dgm:pt>
    <dgm:pt modelId="{7EB08751-7A07-442F-A6EB-B465066351B8}" type="pres">
      <dgm:prSet presAssocID="{D158EED1-C3C3-43B5-9E68-C29A1180DA2F}" presName="Name37" presStyleLbl="parChTrans1D4" presStyleIdx="0" presStyleCnt="10"/>
      <dgm:spPr/>
      <dgm:t>
        <a:bodyPr/>
        <a:lstStyle/>
        <a:p>
          <a:endParaRPr lang="en-US"/>
        </a:p>
      </dgm:t>
    </dgm:pt>
    <dgm:pt modelId="{8749DB7A-87CA-445A-B46F-E84136E87FBD}" type="pres">
      <dgm:prSet presAssocID="{18A6EDA9-9E10-42FF-8944-EB3F6C1D7C17}" presName="hierRoot2" presStyleCnt="0">
        <dgm:presLayoutVars>
          <dgm:hierBranch val="init"/>
        </dgm:presLayoutVars>
      </dgm:prSet>
      <dgm:spPr/>
      <dgm:t>
        <a:bodyPr/>
        <a:lstStyle/>
        <a:p>
          <a:endParaRPr lang="en-US"/>
        </a:p>
      </dgm:t>
    </dgm:pt>
    <dgm:pt modelId="{04F938CD-D788-4F56-8ADE-F417ABB92209}" type="pres">
      <dgm:prSet presAssocID="{18A6EDA9-9E10-42FF-8944-EB3F6C1D7C17}" presName="rootComposite" presStyleCnt="0"/>
      <dgm:spPr/>
      <dgm:t>
        <a:bodyPr/>
        <a:lstStyle/>
        <a:p>
          <a:endParaRPr lang="en-US"/>
        </a:p>
      </dgm:t>
    </dgm:pt>
    <dgm:pt modelId="{6C20E916-01FD-4F23-A308-97D5AAEB5398}" type="pres">
      <dgm:prSet presAssocID="{18A6EDA9-9E10-42FF-8944-EB3F6C1D7C17}" presName="rootText" presStyleLbl="node4" presStyleIdx="0" presStyleCnt="10" custScaleX="108068" custLinFactNeighborX="4224">
        <dgm:presLayoutVars>
          <dgm:chPref val="3"/>
        </dgm:presLayoutVars>
      </dgm:prSet>
      <dgm:spPr/>
      <dgm:t>
        <a:bodyPr/>
        <a:lstStyle/>
        <a:p>
          <a:endParaRPr lang="en-US"/>
        </a:p>
      </dgm:t>
    </dgm:pt>
    <dgm:pt modelId="{C7F95258-479A-4BB6-900F-53471F17D680}" type="pres">
      <dgm:prSet presAssocID="{18A6EDA9-9E10-42FF-8944-EB3F6C1D7C17}" presName="rootConnector" presStyleLbl="node4" presStyleIdx="0" presStyleCnt="10"/>
      <dgm:spPr/>
      <dgm:t>
        <a:bodyPr/>
        <a:lstStyle/>
        <a:p>
          <a:endParaRPr lang="en-US"/>
        </a:p>
      </dgm:t>
    </dgm:pt>
    <dgm:pt modelId="{5802A2E0-237C-40C5-9B85-B6A16C1B30F4}" type="pres">
      <dgm:prSet presAssocID="{18A6EDA9-9E10-42FF-8944-EB3F6C1D7C17}" presName="hierChild4" presStyleCnt="0"/>
      <dgm:spPr/>
      <dgm:t>
        <a:bodyPr/>
        <a:lstStyle/>
        <a:p>
          <a:endParaRPr lang="en-US"/>
        </a:p>
      </dgm:t>
    </dgm:pt>
    <dgm:pt modelId="{4CD5F8A2-674C-4B87-9D91-5DFF5D6EF015}" type="pres">
      <dgm:prSet presAssocID="{19CEF20C-19AC-4486-A0CD-3FED0C1DD5E5}" presName="Name37" presStyleLbl="parChTrans1D4" presStyleIdx="1" presStyleCnt="10"/>
      <dgm:spPr/>
      <dgm:t>
        <a:bodyPr/>
        <a:lstStyle/>
        <a:p>
          <a:endParaRPr lang="en-US"/>
        </a:p>
      </dgm:t>
    </dgm:pt>
    <dgm:pt modelId="{4313F3A6-4B2A-49DA-9C32-58D08C38F747}" type="pres">
      <dgm:prSet presAssocID="{7255EBE3-A852-4DEC-A48C-F37D28844CA3}" presName="hierRoot2" presStyleCnt="0">
        <dgm:presLayoutVars>
          <dgm:hierBranch val="init"/>
        </dgm:presLayoutVars>
      </dgm:prSet>
      <dgm:spPr/>
      <dgm:t>
        <a:bodyPr/>
        <a:lstStyle/>
        <a:p>
          <a:endParaRPr lang="en-US"/>
        </a:p>
      </dgm:t>
    </dgm:pt>
    <dgm:pt modelId="{8B9C1B77-DB74-47E7-BC24-E254BA5744AD}" type="pres">
      <dgm:prSet presAssocID="{7255EBE3-A852-4DEC-A48C-F37D28844CA3}" presName="rootComposite" presStyleCnt="0"/>
      <dgm:spPr/>
      <dgm:t>
        <a:bodyPr/>
        <a:lstStyle/>
        <a:p>
          <a:endParaRPr lang="en-US"/>
        </a:p>
      </dgm:t>
    </dgm:pt>
    <dgm:pt modelId="{4C030B3B-D9FC-45AF-BF2D-78BC03447587}" type="pres">
      <dgm:prSet presAssocID="{7255EBE3-A852-4DEC-A48C-F37D28844CA3}" presName="rootText" presStyleLbl="node4" presStyleIdx="1" presStyleCnt="10" custScaleX="114395" custScaleY="270539">
        <dgm:presLayoutVars>
          <dgm:chPref val="3"/>
        </dgm:presLayoutVars>
      </dgm:prSet>
      <dgm:spPr/>
      <dgm:t>
        <a:bodyPr/>
        <a:lstStyle/>
        <a:p>
          <a:endParaRPr lang="en-US"/>
        </a:p>
      </dgm:t>
    </dgm:pt>
    <dgm:pt modelId="{0EFA7861-3B50-4451-969A-FF026B9688A4}" type="pres">
      <dgm:prSet presAssocID="{7255EBE3-A852-4DEC-A48C-F37D28844CA3}" presName="rootConnector" presStyleLbl="node4" presStyleIdx="1" presStyleCnt="10"/>
      <dgm:spPr/>
      <dgm:t>
        <a:bodyPr/>
        <a:lstStyle/>
        <a:p>
          <a:endParaRPr lang="en-US"/>
        </a:p>
      </dgm:t>
    </dgm:pt>
    <dgm:pt modelId="{BA2CFA68-9C0E-4482-9ED2-FC21D56E6E5A}" type="pres">
      <dgm:prSet presAssocID="{7255EBE3-A852-4DEC-A48C-F37D28844CA3}" presName="hierChild4" presStyleCnt="0"/>
      <dgm:spPr/>
      <dgm:t>
        <a:bodyPr/>
        <a:lstStyle/>
        <a:p>
          <a:endParaRPr lang="en-US"/>
        </a:p>
      </dgm:t>
    </dgm:pt>
    <dgm:pt modelId="{DFBE0D04-4E16-4B75-A5DF-246EBAEC4993}" type="pres">
      <dgm:prSet presAssocID="{7255EBE3-A852-4DEC-A48C-F37D28844CA3}" presName="hierChild5" presStyleCnt="0"/>
      <dgm:spPr/>
      <dgm:t>
        <a:bodyPr/>
        <a:lstStyle/>
        <a:p>
          <a:endParaRPr lang="en-US"/>
        </a:p>
      </dgm:t>
    </dgm:pt>
    <dgm:pt modelId="{F912ACB3-5D79-4A38-ADA4-8512896D6B05}" type="pres">
      <dgm:prSet presAssocID="{18A6EDA9-9E10-42FF-8944-EB3F6C1D7C17}" presName="hierChild5" presStyleCnt="0"/>
      <dgm:spPr/>
      <dgm:t>
        <a:bodyPr/>
        <a:lstStyle/>
        <a:p>
          <a:endParaRPr lang="en-US"/>
        </a:p>
      </dgm:t>
    </dgm:pt>
    <dgm:pt modelId="{13E6DFF9-D3E7-45E0-B94A-4295DC1EDCBA}" type="pres">
      <dgm:prSet presAssocID="{D24C3F1C-8235-4FE4-B8F2-8F5FEAC9C7D0}" presName="hierChild5" presStyleCnt="0"/>
      <dgm:spPr/>
      <dgm:t>
        <a:bodyPr/>
        <a:lstStyle/>
        <a:p>
          <a:endParaRPr lang="en-US"/>
        </a:p>
      </dgm:t>
    </dgm:pt>
    <dgm:pt modelId="{4F8E9D07-2B60-48EE-B55C-510F4F09E24A}" type="pres">
      <dgm:prSet presAssocID="{B6544F37-FEEB-49D3-994C-9F4578A2AC7B}" presName="Name37" presStyleLbl="parChTrans1D3" presStyleIdx="1" presStyleCnt="5"/>
      <dgm:spPr/>
      <dgm:t>
        <a:bodyPr/>
        <a:lstStyle/>
        <a:p>
          <a:endParaRPr lang="en-US"/>
        </a:p>
      </dgm:t>
    </dgm:pt>
    <dgm:pt modelId="{03E04558-6BF4-4F4B-9AA6-A9D8452F5585}" type="pres">
      <dgm:prSet presAssocID="{6BC9055F-58F5-42F8-AED6-1F527F69D25C}" presName="hierRoot2" presStyleCnt="0">
        <dgm:presLayoutVars>
          <dgm:hierBranch val="init"/>
        </dgm:presLayoutVars>
      </dgm:prSet>
      <dgm:spPr/>
      <dgm:t>
        <a:bodyPr/>
        <a:lstStyle/>
        <a:p>
          <a:endParaRPr lang="en-US"/>
        </a:p>
      </dgm:t>
    </dgm:pt>
    <dgm:pt modelId="{5D3211FF-E4DF-44FE-AF17-99E4ACB3FECA}" type="pres">
      <dgm:prSet presAssocID="{6BC9055F-58F5-42F8-AED6-1F527F69D25C}" presName="rootComposite" presStyleCnt="0"/>
      <dgm:spPr/>
      <dgm:t>
        <a:bodyPr/>
        <a:lstStyle/>
        <a:p>
          <a:endParaRPr lang="en-US"/>
        </a:p>
      </dgm:t>
    </dgm:pt>
    <dgm:pt modelId="{07440623-D63A-4863-A79E-ED914F8CD4F7}" type="pres">
      <dgm:prSet presAssocID="{6BC9055F-58F5-42F8-AED6-1F527F69D25C}" presName="rootText" presStyleLbl="node3" presStyleIdx="1" presStyleCnt="5">
        <dgm:presLayoutVars>
          <dgm:chPref val="3"/>
        </dgm:presLayoutVars>
      </dgm:prSet>
      <dgm:spPr/>
      <dgm:t>
        <a:bodyPr/>
        <a:lstStyle/>
        <a:p>
          <a:endParaRPr lang="en-US"/>
        </a:p>
      </dgm:t>
    </dgm:pt>
    <dgm:pt modelId="{404ED145-8704-4922-B104-DDC95271D019}" type="pres">
      <dgm:prSet presAssocID="{6BC9055F-58F5-42F8-AED6-1F527F69D25C}" presName="rootConnector" presStyleLbl="node3" presStyleIdx="1" presStyleCnt="5"/>
      <dgm:spPr/>
      <dgm:t>
        <a:bodyPr/>
        <a:lstStyle/>
        <a:p>
          <a:endParaRPr lang="en-US"/>
        </a:p>
      </dgm:t>
    </dgm:pt>
    <dgm:pt modelId="{6B42F5BC-CBDD-4A70-B8C0-C93C6A6D03BF}" type="pres">
      <dgm:prSet presAssocID="{6BC9055F-58F5-42F8-AED6-1F527F69D25C}" presName="hierChild4" presStyleCnt="0"/>
      <dgm:spPr/>
      <dgm:t>
        <a:bodyPr/>
        <a:lstStyle/>
        <a:p>
          <a:endParaRPr lang="en-US"/>
        </a:p>
      </dgm:t>
    </dgm:pt>
    <dgm:pt modelId="{4FD35E41-7C6A-4686-95C1-100C52E49E5E}" type="pres">
      <dgm:prSet presAssocID="{CBE9A080-5675-49F7-B3DB-F83523F06F17}" presName="Name37" presStyleLbl="parChTrans1D4" presStyleIdx="2" presStyleCnt="10"/>
      <dgm:spPr/>
      <dgm:t>
        <a:bodyPr/>
        <a:lstStyle/>
        <a:p>
          <a:endParaRPr lang="en-US"/>
        </a:p>
      </dgm:t>
    </dgm:pt>
    <dgm:pt modelId="{98D01D7A-7352-4671-A741-A3A75C4F7672}" type="pres">
      <dgm:prSet presAssocID="{AA694027-99ED-4DB5-A36B-4E231D0AB39D}" presName="hierRoot2" presStyleCnt="0">
        <dgm:presLayoutVars>
          <dgm:hierBranch val="init"/>
        </dgm:presLayoutVars>
      </dgm:prSet>
      <dgm:spPr/>
      <dgm:t>
        <a:bodyPr/>
        <a:lstStyle/>
        <a:p>
          <a:endParaRPr lang="en-US"/>
        </a:p>
      </dgm:t>
    </dgm:pt>
    <dgm:pt modelId="{7AB08664-5384-49D6-9981-3D85A6D8BF74}" type="pres">
      <dgm:prSet presAssocID="{AA694027-99ED-4DB5-A36B-4E231D0AB39D}" presName="rootComposite" presStyleCnt="0"/>
      <dgm:spPr/>
      <dgm:t>
        <a:bodyPr/>
        <a:lstStyle/>
        <a:p>
          <a:endParaRPr lang="en-US"/>
        </a:p>
      </dgm:t>
    </dgm:pt>
    <dgm:pt modelId="{C087542C-6C4E-4250-86FE-816E12B0E68E}" type="pres">
      <dgm:prSet presAssocID="{AA694027-99ED-4DB5-A36B-4E231D0AB39D}" presName="rootText" presStyleLbl="node4" presStyleIdx="2" presStyleCnt="10" custLinFactNeighborX="4501" custLinFactNeighborY="-30605">
        <dgm:presLayoutVars>
          <dgm:chPref val="3"/>
        </dgm:presLayoutVars>
      </dgm:prSet>
      <dgm:spPr/>
      <dgm:t>
        <a:bodyPr/>
        <a:lstStyle/>
        <a:p>
          <a:endParaRPr lang="en-US"/>
        </a:p>
      </dgm:t>
    </dgm:pt>
    <dgm:pt modelId="{4E20CFCE-3F9D-4E9B-9C14-FBB62E8CEEBC}" type="pres">
      <dgm:prSet presAssocID="{AA694027-99ED-4DB5-A36B-4E231D0AB39D}" presName="rootConnector" presStyleLbl="node4" presStyleIdx="2" presStyleCnt="10"/>
      <dgm:spPr/>
      <dgm:t>
        <a:bodyPr/>
        <a:lstStyle/>
        <a:p>
          <a:endParaRPr lang="en-US"/>
        </a:p>
      </dgm:t>
    </dgm:pt>
    <dgm:pt modelId="{D41FF8C3-D802-460B-99D0-C9127C767B9A}" type="pres">
      <dgm:prSet presAssocID="{AA694027-99ED-4DB5-A36B-4E231D0AB39D}" presName="hierChild4" presStyleCnt="0"/>
      <dgm:spPr/>
      <dgm:t>
        <a:bodyPr/>
        <a:lstStyle/>
        <a:p>
          <a:endParaRPr lang="en-US"/>
        </a:p>
      </dgm:t>
    </dgm:pt>
    <dgm:pt modelId="{EC06798F-1AEC-484E-9052-9435785450D4}" type="pres">
      <dgm:prSet presAssocID="{AA694027-99ED-4DB5-A36B-4E231D0AB39D}" presName="hierChild5" presStyleCnt="0"/>
      <dgm:spPr/>
      <dgm:t>
        <a:bodyPr/>
        <a:lstStyle/>
        <a:p>
          <a:endParaRPr lang="en-US"/>
        </a:p>
      </dgm:t>
    </dgm:pt>
    <dgm:pt modelId="{AA1B2F23-E5ED-4C08-B667-FD9DBB8DAFAF}" type="pres">
      <dgm:prSet presAssocID="{4F1C6664-9327-4595-93B9-B8DEC931C3BD}" presName="Name37" presStyleLbl="parChTrans1D4" presStyleIdx="3" presStyleCnt="10"/>
      <dgm:spPr/>
      <dgm:t>
        <a:bodyPr/>
        <a:lstStyle/>
        <a:p>
          <a:endParaRPr lang="en-US"/>
        </a:p>
      </dgm:t>
    </dgm:pt>
    <dgm:pt modelId="{951060EE-584E-4B14-8D4F-472403AB276F}" type="pres">
      <dgm:prSet presAssocID="{3F993986-C3FC-4FE1-A577-35345E8F3994}" presName="hierRoot2" presStyleCnt="0">
        <dgm:presLayoutVars>
          <dgm:hierBranch val="init"/>
        </dgm:presLayoutVars>
      </dgm:prSet>
      <dgm:spPr/>
      <dgm:t>
        <a:bodyPr/>
        <a:lstStyle/>
        <a:p>
          <a:endParaRPr lang="en-US"/>
        </a:p>
      </dgm:t>
    </dgm:pt>
    <dgm:pt modelId="{EF1C4B5D-EECF-422D-9FDE-8398775F3C7B}" type="pres">
      <dgm:prSet presAssocID="{3F993986-C3FC-4FE1-A577-35345E8F3994}" presName="rootComposite" presStyleCnt="0"/>
      <dgm:spPr/>
      <dgm:t>
        <a:bodyPr/>
        <a:lstStyle/>
        <a:p>
          <a:endParaRPr lang="en-US"/>
        </a:p>
      </dgm:t>
    </dgm:pt>
    <dgm:pt modelId="{FC66EF07-056E-4F75-B3E9-6C445E51C7F0}" type="pres">
      <dgm:prSet presAssocID="{3F993986-C3FC-4FE1-A577-35345E8F3994}" presName="rootText" presStyleLbl="node4" presStyleIdx="3" presStyleCnt="10" custScaleX="145138" custScaleY="218457" custLinFactNeighborX="3560" custLinFactNeighborY="-66710">
        <dgm:presLayoutVars>
          <dgm:chPref val="3"/>
        </dgm:presLayoutVars>
      </dgm:prSet>
      <dgm:spPr/>
      <dgm:t>
        <a:bodyPr/>
        <a:lstStyle/>
        <a:p>
          <a:endParaRPr lang="en-US"/>
        </a:p>
      </dgm:t>
    </dgm:pt>
    <dgm:pt modelId="{2416A9F6-4DB4-47A1-A168-A80E4925468F}" type="pres">
      <dgm:prSet presAssocID="{3F993986-C3FC-4FE1-A577-35345E8F3994}" presName="rootConnector" presStyleLbl="node4" presStyleIdx="3" presStyleCnt="10"/>
      <dgm:spPr/>
      <dgm:t>
        <a:bodyPr/>
        <a:lstStyle/>
        <a:p>
          <a:endParaRPr lang="en-US"/>
        </a:p>
      </dgm:t>
    </dgm:pt>
    <dgm:pt modelId="{B48B7018-1856-42EA-8DDC-F56B0A4896F4}" type="pres">
      <dgm:prSet presAssocID="{3F993986-C3FC-4FE1-A577-35345E8F3994}" presName="hierChild4" presStyleCnt="0"/>
      <dgm:spPr/>
      <dgm:t>
        <a:bodyPr/>
        <a:lstStyle/>
        <a:p>
          <a:endParaRPr lang="en-US"/>
        </a:p>
      </dgm:t>
    </dgm:pt>
    <dgm:pt modelId="{45FF4261-5850-42AF-B1A5-60928C07D314}" type="pres">
      <dgm:prSet presAssocID="{3F993986-C3FC-4FE1-A577-35345E8F3994}" presName="hierChild5" presStyleCnt="0"/>
      <dgm:spPr/>
      <dgm:t>
        <a:bodyPr/>
        <a:lstStyle/>
        <a:p>
          <a:endParaRPr lang="en-US"/>
        </a:p>
      </dgm:t>
    </dgm:pt>
    <dgm:pt modelId="{9985AC40-2039-41B2-B4F1-C1F14FE4B48F}" type="pres">
      <dgm:prSet presAssocID="{6BC9055F-58F5-42F8-AED6-1F527F69D25C}" presName="hierChild5" presStyleCnt="0"/>
      <dgm:spPr/>
      <dgm:t>
        <a:bodyPr/>
        <a:lstStyle/>
        <a:p>
          <a:endParaRPr lang="en-US"/>
        </a:p>
      </dgm:t>
    </dgm:pt>
    <dgm:pt modelId="{EE2E068B-CA7B-4EF2-9573-D68DD429F424}" type="pres">
      <dgm:prSet presAssocID="{ECFF5BF5-7AA5-4645-BA31-4B55FE3485CE}" presName="Name37" presStyleLbl="parChTrans1D3" presStyleIdx="2" presStyleCnt="5"/>
      <dgm:spPr/>
      <dgm:t>
        <a:bodyPr/>
        <a:lstStyle/>
        <a:p>
          <a:endParaRPr lang="en-US"/>
        </a:p>
      </dgm:t>
    </dgm:pt>
    <dgm:pt modelId="{23781025-0E2E-4888-99D1-F4422CA70439}" type="pres">
      <dgm:prSet presAssocID="{2145448A-45EE-4C8A-8491-19CD0FD94432}" presName="hierRoot2" presStyleCnt="0">
        <dgm:presLayoutVars>
          <dgm:hierBranch val="init"/>
        </dgm:presLayoutVars>
      </dgm:prSet>
      <dgm:spPr/>
      <dgm:t>
        <a:bodyPr/>
        <a:lstStyle/>
        <a:p>
          <a:endParaRPr lang="en-US"/>
        </a:p>
      </dgm:t>
    </dgm:pt>
    <dgm:pt modelId="{19031A4A-9E6D-45B4-B3A4-7327EC127657}" type="pres">
      <dgm:prSet presAssocID="{2145448A-45EE-4C8A-8491-19CD0FD94432}" presName="rootComposite" presStyleCnt="0"/>
      <dgm:spPr/>
      <dgm:t>
        <a:bodyPr/>
        <a:lstStyle/>
        <a:p>
          <a:endParaRPr lang="en-US"/>
        </a:p>
      </dgm:t>
    </dgm:pt>
    <dgm:pt modelId="{5BFB66D2-BDEE-4348-B57B-CAC491008D20}" type="pres">
      <dgm:prSet presAssocID="{2145448A-45EE-4C8A-8491-19CD0FD94432}" presName="rootText" presStyleLbl="node3" presStyleIdx="2" presStyleCnt="5">
        <dgm:presLayoutVars>
          <dgm:chPref val="3"/>
        </dgm:presLayoutVars>
      </dgm:prSet>
      <dgm:spPr/>
      <dgm:t>
        <a:bodyPr/>
        <a:lstStyle/>
        <a:p>
          <a:endParaRPr lang="en-US"/>
        </a:p>
      </dgm:t>
    </dgm:pt>
    <dgm:pt modelId="{C7800DCB-F9AB-456B-BD1D-DF3174EC45DE}" type="pres">
      <dgm:prSet presAssocID="{2145448A-45EE-4C8A-8491-19CD0FD94432}" presName="rootConnector" presStyleLbl="node3" presStyleIdx="2" presStyleCnt="5"/>
      <dgm:spPr/>
      <dgm:t>
        <a:bodyPr/>
        <a:lstStyle/>
        <a:p>
          <a:endParaRPr lang="en-US"/>
        </a:p>
      </dgm:t>
    </dgm:pt>
    <dgm:pt modelId="{9F9873D3-D4E2-4D29-8329-A789C1CB30B1}" type="pres">
      <dgm:prSet presAssocID="{2145448A-45EE-4C8A-8491-19CD0FD94432}" presName="hierChild4" presStyleCnt="0"/>
      <dgm:spPr/>
      <dgm:t>
        <a:bodyPr/>
        <a:lstStyle/>
        <a:p>
          <a:endParaRPr lang="en-US"/>
        </a:p>
      </dgm:t>
    </dgm:pt>
    <dgm:pt modelId="{7E437C2E-1680-49B3-A486-340306B2025F}" type="pres">
      <dgm:prSet presAssocID="{C1F3593E-7AEC-4C21-B86C-D0082A3A7DBD}" presName="Name37" presStyleLbl="parChTrans1D4" presStyleIdx="4" presStyleCnt="10"/>
      <dgm:spPr/>
      <dgm:t>
        <a:bodyPr/>
        <a:lstStyle/>
        <a:p>
          <a:endParaRPr lang="en-US"/>
        </a:p>
      </dgm:t>
    </dgm:pt>
    <dgm:pt modelId="{F69662D0-288E-4344-B502-3A8AD98536F9}" type="pres">
      <dgm:prSet presAssocID="{617ED656-46A2-4F2A-940F-AB3EFF26601C}" presName="hierRoot2" presStyleCnt="0">
        <dgm:presLayoutVars>
          <dgm:hierBranch val="init"/>
        </dgm:presLayoutVars>
      </dgm:prSet>
      <dgm:spPr/>
      <dgm:t>
        <a:bodyPr/>
        <a:lstStyle/>
        <a:p>
          <a:endParaRPr lang="en-US"/>
        </a:p>
      </dgm:t>
    </dgm:pt>
    <dgm:pt modelId="{8816186D-EFC0-4DE3-BD1A-4000E190AD3D}" type="pres">
      <dgm:prSet presAssocID="{617ED656-46A2-4F2A-940F-AB3EFF26601C}" presName="rootComposite" presStyleCnt="0"/>
      <dgm:spPr/>
      <dgm:t>
        <a:bodyPr/>
        <a:lstStyle/>
        <a:p>
          <a:endParaRPr lang="en-US"/>
        </a:p>
      </dgm:t>
    </dgm:pt>
    <dgm:pt modelId="{5C98F333-39AB-4F19-93BE-DE7DE896461E}" type="pres">
      <dgm:prSet presAssocID="{617ED656-46A2-4F2A-940F-AB3EFF26601C}" presName="rootText" presStyleLbl="node4" presStyleIdx="4" presStyleCnt="10" custLinFactNeighborX="17176" custLinFactNeighborY="-2689">
        <dgm:presLayoutVars>
          <dgm:chPref val="3"/>
        </dgm:presLayoutVars>
      </dgm:prSet>
      <dgm:spPr/>
      <dgm:t>
        <a:bodyPr/>
        <a:lstStyle/>
        <a:p>
          <a:endParaRPr lang="en-US"/>
        </a:p>
      </dgm:t>
    </dgm:pt>
    <dgm:pt modelId="{3BEEF86A-74DB-4E7C-98EA-8592E1A26483}" type="pres">
      <dgm:prSet presAssocID="{617ED656-46A2-4F2A-940F-AB3EFF26601C}" presName="rootConnector" presStyleLbl="node4" presStyleIdx="4" presStyleCnt="10"/>
      <dgm:spPr/>
      <dgm:t>
        <a:bodyPr/>
        <a:lstStyle/>
        <a:p>
          <a:endParaRPr lang="en-US"/>
        </a:p>
      </dgm:t>
    </dgm:pt>
    <dgm:pt modelId="{1BF6D071-0632-4473-AFC4-8ED20187DBC6}" type="pres">
      <dgm:prSet presAssocID="{617ED656-46A2-4F2A-940F-AB3EFF26601C}" presName="hierChild4" presStyleCnt="0"/>
      <dgm:spPr/>
      <dgm:t>
        <a:bodyPr/>
        <a:lstStyle/>
        <a:p>
          <a:endParaRPr lang="en-US"/>
        </a:p>
      </dgm:t>
    </dgm:pt>
    <dgm:pt modelId="{657F8639-7AA7-4A42-B0AD-D7F047C4C247}" type="pres">
      <dgm:prSet presAssocID="{C04F2428-E241-4CD0-8830-D104B3022463}" presName="Name37" presStyleLbl="parChTrans1D4" presStyleIdx="5" presStyleCnt="10"/>
      <dgm:spPr/>
      <dgm:t>
        <a:bodyPr/>
        <a:lstStyle/>
        <a:p>
          <a:endParaRPr lang="en-US"/>
        </a:p>
      </dgm:t>
    </dgm:pt>
    <dgm:pt modelId="{D1A52F03-4337-4D09-9460-D00DCD62ACC2}" type="pres">
      <dgm:prSet presAssocID="{6236F15A-D199-4B25-9594-9EF1180406C1}" presName="hierRoot2" presStyleCnt="0">
        <dgm:presLayoutVars>
          <dgm:hierBranch val="init"/>
        </dgm:presLayoutVars>
      </dgm:prSet>
      <dgm:spPr/>
      <dgm:t>
        <a:bodyPr/>
        <a:lstStyle/>
        <a:p>
          <a:endParaRPr lang="en-US"/>
        </a:p>
      </dgm:t>
    </dgm:pt>
    <dgm:pt modelId="{2B084DCB-4FD7-4B45-840F-8884C05F637E}" type="pres">
      <dgm:prSet presAssocID="{6236F15A-D199-4B25-9594-9EF1180406C1}" presName="rootComposite" presStyleCnt="0"/>
      <dgm:spPr/>
      <dgm:t>
        <a:bodyPr/>
        <a:lstStyle/>
        <a:p>
          <a:endParaRPr lang="en-US"/>
        </a:p>
      </dgm:t>
    </dgm:pt>
    <dgm:pt modelId="{3A66A729-CE35-42FF-8B6E-EE17A0324526}" type="pres">
      <dgm:prSet presAssocID="{6236F15A-D199-4B25-9594-9EF1180406C1}" presName="rootText" presStyleLbl="node4" presStyleIdx="5" presStyleCnt="10" custScaleY="79716" custLinFactNeighborX="1255" custLinFactNeighborY="12861">
        <dgm:presLayoutVars>
          <dgm:chPref val="3"/>
        </dgm:presLayoutVars>
      </dgm:prSet>
      <dgm:spPr/>
      <dgm:t>
        <a:bodyPr/>
        <a:lstStyle/>
        <a:p>
          <a:endParaRPr lang="en-US"/>
        </a:p>
      </dgm:t>
    </dgm:pt>
    <dgm:pt modelId="{FE6DDB27-341D-466C-87C6-A50A0E74EE14}" type="pres">
      <dgm:prSet presAssocID="{6236F15A-D199-4B25-9594-9EF1180406C1}" presName="rootConnector" presStyleLbl="node4" presStyleIdx="5" presStyleCnt="10"/>
      <dgm:spPr/>
      <dgm:t>
        <a:bodyPr/>
        <a:lstStyle/>
        <a:p>
          <a:endParaRPr lang="en-US"/>
        </a:p>
      </dgm:t>
    </dgm:pt>
    <dgm:pt modelId="{959350B7-2D26-4AFE-B865-8F7AB2B460A2}" type="pres">
      <dgm:prSet presAssocID="{6236F15A-D199-4B25-9594-9EF1180406C1}" presName="hierChild4" presStyleCnt="0"/>
      <dgm:spPr/>
      <dgm:t>
        <a:bodyPr/>
        <a:lstStyle/>
        <a:p>
          <a:endParaRPr lang="en-US"/>
        </a:p>
      </dgm:t>
    </dgm:pt>
    <dgm:pt modelId="{38B7C42F-42FD-44A7-BECD-228A4E9A7231}" type="pres">
      <dgm:prSet presAssocID="{6236F15A-D199-4B25-9594-9EF1180406C1}" presName="hierChild5" presStyleCnt="0"/>
      <dgm:spPr/>
      <dgm:t>
        <a:bodyPr/>
        <a:lstStyle/>
        <a:p>
          <a:endParaRPr lang="en-US"/>
        </a:p>
      </dgm:t>
    </dgm:pt>
    <dgm:pt modelId="{DD7AD0D0-8D94-499E-816D-4D0468B1F3DE}" type="pres">
      <dgm:prSet presAssocID="{617ED656-46A2-4F2A-940F-AB3EFF26601C}" presName="hierChild5" presStyleCnt="0"/>
      <dgm:spPr/>
      <dgm:t>
        <a:bodyPr/>
        <a:lstStyle/>
        <a:p>
          <a:endParaRPr lang="en-US"/>
        </a:p>
      </dgm:t>
    </dgm:pt>
    <dgm:pt modelId="{59E0871B-A528-4323-A458-962101CDFABB}" type="pres">
      <dgm:prSet presAssocID="{E8B2B75B-C005-4532-983D-947AB86C1BA5}" presName="Name37" presStyleLbl="parChTrans1D4" presStyleIdx="6" presStyleCnt="10"/>
      <dgm:spPr/>
      <dgm:t>
        <a:bodyPr/>
        <a:lstStyle/>
        <a:p>
          <a:endParaRPr lang="en-US"/>
        </a:p>
      </dgm:t>
    </dgm:pt>
    <dgm:pt modelId="{1782B175-76BB-4150-9D40-95FA6F267942}" type="pres">
      <dgm:prSet presAssocID="{AB113290-AB34-4039-A67A-207A5DD7535B}" presName="hierRoot2" presStyleCnt="0">
        <dgm:presLayoutVars>
          <dgm:hierBranch val="init"/>
        </dgm:presLayoutVars>
      </dgm:prSet>
      <dgm:spPr/>
      <dgm:t>
        <a:bodyPr/>
        <a:lstStyle/>
        <a:p>
          <a:endParaRPr lang="en-US"/>
        </a:p>
      </dgm:t>
    </dgm:pt>
    <dgm:pt modelId="{AFA0CE38-58FD-49A5-BF74-8D42F3DF575D}" type="pres">
      <dgm:prSet presAssocID="{AB113290-AB34-4039-A67A-207A5DD7535B}" presName="rootComposite" presStyleCnt="0"/>
      <dgm:spPr/>
      <dgm:t>
        <a:bodyPr/>
        <a:lstStyle/>
        <a:p>
          <a:endParaRPr lang="en-US"/>
        </a:p>
      </dgm:t>
    </dgm:pt>
    <dgm:pt modelId="{E3BA1DAE-DC94-4B71-AFE2-5E1E703C346E}" type="pres">
      <dgm:prSet presAssocID="{AB113290-AB34-4039-A67A-207A5DD7535B}" presName="rootText" presStyleLbl="node4" presStyleIdx="6" presStyleCnt="10">
        <dgm:presLayoutVars>
          <dgm:chPref val="3"/>
        </dgm:presLayoutVars>
      </dgm:prSet>
      <dgm:spPr/>
      <dgm:t>
        <a:bodyPr/>
        <a:lstStyle/>
        <a:p>
          <a:endParaRPr lang="en-US"/>
        </a:p>
      </dgm:t>
    </dgm:pt>
    <dgm:pt modelId="{29F99148-C3EC-417A-BFD6-9BCA1AF6CCD8}" type="pres">
      <dgm:prSet presAssocID="{AB113290-AB34-4039-A67A-207A5DD7535B}" presName="rootConnector" presStyleLbl="node4" presStyleIdx="6" presStyleCnt="10"/>
      <dgm:spPr/>
      <dgm:t>
        <a:bodyPr/>
        <a:lstStyle/>
        <a:p>
          <a:endParaRPr lang="en-US"/>
        </a:p>
      </dgm:t>
    </dgm:pt>
    <dgm:pt modelId="{43BBB81C-371C-4D6C-BE12-21600B3D9A57}" type="pres">
      <dgm:prSet presAssocID="{AB113290-AB34-4039-A67A-207A5DD7535B}" presName="hierChild4" presStyleCnt="0"/>
      <dgm:spPr/>
      <dgm:t>
        <a:bodyPr/>
        <a:lstStyle/>
        <a:p>
          <a:endParaRPr lang="en-US"/>
        </a:p>
      </dgm:t>
    </dgm:pt>
    <dgm:pt modelId="{3B9F7E61-27BA-4FA0-9A8F-B221807B35EC}" type="pres">
      <dgm:prSet presAssocID="{7D44F318-B33F-4768-AE47-B3A8A6AAD3A5}" presName="Name37" presStyleLbl="parChTrans1D4" presStyleIdx="7" presStyleCnt="10"/>
      <dgm:spPr/>
      <dgm:t>
        <a:bodyPr/>
        <a:lstStyle/>
        <a:p>
          <a:endParaRPr lang="en-US"/>
        </a:p>
      </dgm:t>
    </dgm:pt>
    <dgm:pt modelId="{2941E045-C8B7-4F36-BC27-67EEC6E6E69A}" type="pres">
      <dgm:prSet presAssocID="{A4561A14-5F95-46BB-BDDB-BDC9290E20C4}" presName="hierRoot2" presStyleCnt="0">
        <dgm:presLayoutVars>
          <dgm:hierBranch val="init"/>
        </dgm:presLayoutVars>
      </dgm:prSet>
      <dgm:spPr/>
      <dgm:t>
        <a:bodyPr/>
        <a:lstStyle/>
        <a:p>
          <a:endParaRPr lang="en-US"/>
        </a:p>
      </dgm:t>
    </dgm:pt>
    <dgm:pt modelId="{26ACCEAF-2F0E-4EDE-940C-4ABA0C4EE400}" type="pres">
      <dgm:prSet presAssocID="{A4561A14-5F95-46BB-BDDB-BDC9290E20C4}" presName="rootComposite" presStyleCnt="0"/>
      <dgm:spPr/>
      <dgm:t>
        <a:bodyPr/>
        <a:lstStyle/>
        <a:p>
          <a:endParaRPr lang="en-US"/>
        </a:p>
      </dgm:t>
    </dgm:pt>
    <dgm:pt modelId="{B55F0F89-A142-4297-B8B4-A48272095D54}" type="pres">
      <dgm:prSet presAssocID="{A4561A14-5F95-46BB-BDDB-BDC9290E20C4}" presName="rootText" presStyleLbl="node4" presStyleIdx="7" presStyleCnt="10" custScaleX="132564" custScaleY="136552" custLinFactNeighborX="-6765" custLinFactNeighborY="-33506">
        <dgm:presLayoutVars>
          <dgm:chPref val="3"/>
        </dgm:presLayoutVars>
      </dgm:prSet>
      <dgm:spPr/>
      <dgm:t>
        <a:bodyPr/>
        <a:lstStyle/>
        <a:p>
          <a:endParaRPr lang="en-US"/>
        </a:p>
      </dgm:t>
    </dgm:pt>
    <dgm:pt modelId="{19636491-F340-4377-B019-22BC2A659C83}" type="pres">
      <dgm:prSet presAssocID="{A4561A14-5F95-46BB-BDDB-BDC9290E20C4}" presName="rootConnector" presStyleLbl="node4" presStyleIdx="7" presStyleCnt="10"/>
      <dgm:spPr/>
      <dgm:t>
        <a:bodyPr/>
        <a:lstStyle/>
        <a:p>
          <a:endParaRPr lang="en-US"/>
        </a:p>
      </dgm:t>
    </dgm:pt>
    <dgm:pt modelId="{273E3F10-5314-4541-976B-3DEAD3F27F75}" type="pres">
      <dgm:prSet presAssocID="{A4561A14-5F95-46BB-BDDB-BDC9290E20C4}" presName="hierChild4" presStyleCnt="0"/>
      <dgm:spPr/>
      <dgm:t>
        <a:bodyPr/>
        <a:lstStyle/>
        <a:p>
          <a:endParaRPr lang="en-US"/>
        </a:p>
      </dgm:t>
    </dgm:pt>
    <dgm:pt modelId="{59512B8C-89DB-4E08-9544-F86F69CA26BF}" type="pres">
      <dgm:prSet presAssocID="{A4561A14-5F95-46BB-BDDB-BDC9290E20C4}" presName="hierChild5" presStyleCnt="0"/>
      <dgm:spPr/>
      <dgm:t>
        <a:bodyPr/>
        <a:lstStyle/>
        <a:p>
          <a:endParaRPr lang="en-US"/>
        </a:p>
      </dgm:t>
    </dgm:pt>
    <dgm:pt modelId="{F1EBF850-C48C-4E95-AB51-6206AFC865D2}" type="pres">
      <dgm:prSet presAssocID="{AB113290-AB34-4039-A67A-207A5DD7535B}" presName="hierChild5" presStyleCnt="0"/>
      <dgm:spPr/>
      <dgm:t>
        <a:bodyPr/>
        <a:lstStyle/>
        <a:p>
          <a:endParaRPr lang="en-US"/>
        </a:p>
      </dgm:t>
    </dgm:pt>
    <dgm:pt modelId="{CBF48667-1607-49F6-988A-11F17C86D3AD}" type="pres">
      <dgm:prSet presAssocID="{2145448A-45EE-4C8A-8491-19CD0FD94432}" presName="hierChild5" presStyleCnt="0"/>
      <dgm:spPr/>
      <dgm:t>
        <a:bodyPr/>
        <a:lstStyle/>
        <a:p>
          <a:endParaRPr lang="en-US"/>
        </a:p>
      </dgm:t>
    </dgm:pt>
    <dgm:pt modelId="{BF6BFED3-C16A-4AC6-82A5-0E6C0B6A1B26}" type="pres">
      <dgm:prSet presAssocID="{B3FF02C7-DEB4-49FD-B84A-F1E8EBC17F2A}" presName="hierChild5" presStyleCnt="0"/>
      <dgm:spPr/>
      <dgm:t>
        <a:bodyPr/>
        <a:lstStyle/>
        <a:p>
          <a:endParaRPr lang="en-US"/>
        </a:p>
      </dgm:t>
    </dgm:pt>
    <dgm:pt modelId="{9A300FF9-00A5-4F8D-98CA-BA4E8EBDB54C}" type="pres">
      <dgm:prSet presAssocID="{336F7C93-1E50-4A14-B45E-619CBF9D9785}" presName="Name37" presStyleLbl="parChTrans1D2" presStyleIdx="1" presStyleCnt="2"/>
      <dgm:spPr/>
      <dgm:t>
        <a:bodyPr/>
        <a:lstStyle/>
        <a:p>
          <a:endParaRPr lang="en-US"/>
        </a:p>
      </dgm:t>
    </dgm:pt>
    <dgm:pt modelId="{018B3B1D-26AF-4B1E-9CC5-20D5ABCB3334}" type="pres">
      <dgm:prSet presAssocID="{72BF6417-1651-4928-A053-73A2B49E2431}" presName="hierRoot2" presStyleCnt="0">
        <dgm:presLayoutVars>
          <dgm:hierBranch val="init"/>
        </dgm:presLayoutVars>
      </dgm:prSet>
      <dgm:spPr/>
      <dgm:t>
        <a:bodyPr/>
        <a:lstStyle/>
        <a:p>
          <a:endParaRPr lang="en-US"/>
        </a:p>
      </dgm:t>
    </dgm:pt>
    <dgm:pt modelId="{F0DFA9FA-994E-41AF-8D3D-F0C1799F9773}" type="pres">
      <dgm:prSet presAssocID="{72BF6417-1651-4928-A053-73A2B49E2431}" presName="rootComposite" presStyleCnt="0"/>
      <dgm:spPr/>
      <dgm:t>
        <a:bodyPr/>
        <a:lstStyle/>
        <a:p>
          <a:endParaRPr lang="en-US"/>
        </a:p>
      </dgm:t>
    </dgm:pt>
    <dgm:pt modelId="{4656F9D5-AADC-4861-8CB0-AC322A63307E}" type="pres">
      <dgm:prSet presAssocID="{72BF6417-1651-4928-A053-73A2B49E2431}" presName="rootText" presStyleLbl="node2" presStyleIdx="1" presStyleCnt="2" custScaleX="147988">
        <dgm:presLayoutVars>
          <dgm:chPref val="3"/>
        </dgm:presLayoutVars>
      </dgm:prSet>
      <dgm:spPr/>
      <dgm:t>
        <a:bodyPr/>
        <a:lstStyle/>
        <a:p>
          <a:endParaRPr lang="en-US"/>
        </a:p>
      </dgm:t>
    </dgm:pt>
    <dgm:pt modelId="{FFCB6109-4718-471C-9C91-9E956722B783}" type="pres">
      <dgm:prSet presAssocID="{72BF6417-1651-4928-A053-73A2B49E2431}" presName="rootConnector" presStyleLbl="node2" presStyleIdx="1" presStyleCnt="2"/>
      <dgm:spPr/>
      <dgm:t>
        <a:bodyPr/>
        <a:lstStyle/>
        <a:p>
          <a:endParaRPr lang="en-US"/>
        </a:p>
      </dgm:t>
    </dgm:pt>
    <dgm:pt modelId="{41AC9DBF-C23F-44EF-9AA5-B6990F02FC07}" type="pres">
      <dgm:prSet presAssocID="{72BF6417-1651-4928-A053-73A2B49E2431}" presName="hierChild4" presStyleCnt="0"/>
      <dgm:spPr/>
      <dgm:t>
        <a:bodyPr/>
        <a:lstStyle/>
        <a:p>
          <a:endParaRPr lang="en-US"/>
        </a:p>
      </dgm:t>
    </dgm:pt>
    <dgm:pt modelId="{4C641853-4082-42D9-BA7A-B342E3483E97}" type="pres">
      <dgm:prSet presAssocID="{D3C2D199-36EA-4280-98AE-F6A4742C990A}" presName="Name37" presStyleLbl="parChTrans1D3" presStyleIdx="3" presStyleCnt="5"/>
      <dgm:spPr/>
      <dgm:t>
        <a:bodyPr/>
        <a:lstStyle/>
        <a:p>
          <a:endParaRPr lang="en-US"/>
        </a:p>
      </dgm:t>
    </dgm:pt>
    <dgm:pt modelId="{E6751D2F-202E-4208-912A-ADDCCB599FB4}" type="pres">
      <dgm:prSet presAssocID="{0EB8E717-228C-43C5-A560-3071867E446B}" presName="hierRoot2" presStyleCnt="0">
        <dgm:presLayoutVars>
          <dgm:hierBranch val="init"/>
        </dgm:presLayoutVars>
      </dgm:prSet>
      <dgm:spPr/>
      <dgm:t>
        <a:bodyPr/>
        <a:lstStyle/>
        <a:p>
          <a:endParaRPr lang="en-US"/>
        </a:p>
      </dgm:t>
    </dgm:pt>
    <dgm:pt modelId="{9B9275E7-074F-4F92-9991-911EDAA1D0EE}" type="pres">
      <dgm:prSet presAssocID="{0EB8E717-228C-43C5-A560-3071867E446B}" presName="rootComposite" presStyleCnt="0"/>
      <dgm:spPr/>
      <dgm:t>
        <a:bodyPr/>
        <a:lstStyle/>
        <a:p>
          <a:endParaRPr lang="en-US"/>
        </a:p>
      </dgm:t>
    </dgm:pt>
    <dgm:pt modelId="{30AA1507-4F06-4FAD-8308-280B6176A54D}" type="pres">
      <dgm:prSet presAssocID="{0EB8E717-228C-43C5-A560-3071867E446B}" presName="rootText" presStyleLbl="node3" presStyleIdx="3" presStyleCnt="5">
        <dgm:presLayoutVars>
          <dgm:chPref val="3"/>
        </dgm:presLayoutVars>
      </dgm:prSet>
      <dgm:spPr/>
      <dgm:t>
        <a:bodyPr/>
        <a:lstStyle/>
        <a:p>
          <a:endParaRPr lang="en-US"/>
        </a:p>
      </dgm:t>
    </dgm:pt>
    <dgm:pt modelId="{F116D4D1-7A63-414D-BA68-D520A6420571}" type="pres">
      <dgm:prSet presAssocID="{0EB8E717-228C-43C5-A560-3071867E446B}" presName="rootConnector" presStyleLbl="node3" presStyleIdx="3" presStyleCnt="5"/>
      <dgm:spPr/>
      <dgm:t>
        <a:bodyPr/>
        <a:lstStyle/>
        <a:p>
          <a:endParaRPr lang="en-US"/>
        </a:p>
      </dgm:t>
    </dgm:pt>
    <dgm:pt modelId="{6318599D-8C43-4E53-B154-399E40B151D6}" type="pres">
      <dgm:prSet presAssocID="{0EB8E717-228C-43C5-A560-3071867E446B}" presName="hierChild4" presStyleCnt="0"/>
      <dgm:spPr/>
      <dgm:t>
        <a:bodyPr/>
        <a:lstStyle/>
        <a:p>
          <a:endParaRPr lang="en-US"/>
        </a:p>
      </dgm:t>
    </dgm:pt>
    <dgm:pt modelId="{5FF32566-B84B-4678-8423-6708DA042528}" type="pres">
      <dgm:prSet presAssocID="{8115F89C-E70A-4AC4-B4EF-8AD52ADC4A20}" presName="Name37" presStyleLbl="parChTrans1D4" presStyleIdx="8" presStyleCnt="10"/>
      <dgm:spPr/>
      <dgm:t>
        <a:bodyPr/>
        <a:lstStyle/>
        <a:p>
          <a:endParaRPr lang="en-US"/>
        </a:p>
      </dgm:t>
    </dgm:pt>
    <dgm:pt modelId="{BE03F634-AA28-4907-85C0-00E3231CD874}" type="pres">
      <dgm:prSet presAssocID="{F1AC168C-84E0-4017-867E-1AE54C879314}" presName="hierRoot2" presStyleCnt="0">
        <dgm:presLayoutVars>
          <dgm:hierBranch val="init"/>
        </dgm:presLayoutVars>
      </dgm:prSet>
      <dgm:spPr/>
      <dgm:t>
        <a:bodyPr/>
        <a:lstStyle/>
        <a:p>
          <a:endParaRPr lang="en-US"/>
        </a:p>
      </dgm:t>
    </dgm:pt>
    <dgm:pt modelId="{855E075B-C40F-40CE-91DD-7D19ACFFC98B}" type="pres">
      <dgm:prSet presAssocID="{F1AC168C-84E0-4017-867E-1AE54C879314}" presName="rootComposite" presStyleCnt="0"/>
      <dgm:spPr/>
      <dgm:t>
        <a:bodyPr/>
        <a:lstStyle/>
        <a:p>
          <a:endParaRPr lang="en-US"/>
        </a:p>
      </dgm:t>
    </dgm:pt>
    <dgm:pt modelId="{B02F160E-6E7D-43C8-93D3-F8164D038116}" type="pres">
      <dgm:prSet presAssocID="{F1AC168C-84E0-4017-867E-1AE54C879314}" presName="rootText" presStyleLbl="node4" presStyleIdx="8" presStyleCnt="10" custScaleY="168455">
        <dgm:presLayoutVars>
          <dgm:chPref val="3"/>
        </dgm:presLayoutVars>
      </dgm:prSet>
      <dgm:spPr/>
      <dgm:t>
        <a:bodyPr/>
        <a:lstStyle/>
        <a:p>
          <a:endParaRPr lang="en-US"/>
        </a:p>
      </dgm:t>
    </dgm:pt>
    <dgm:pt modelId="{80D9991E-93EF-4C71-B0D9-57AACE9E7486}" type="pres">
      <dgm:prSet presAssocID="{F1AC168C-84E0-4017-867E-1AE54C879314}" presName="rootConnector" presStyleLbl="node4" presStyleIdx="8" presStyleCnt="10"/>
      <dgm:spPr/>
      <dgm:t>
        <a:bodyPr/>
        <a:lstStyle/>
        <a:p>
          <a:endParaRPr lang="en-US"/>
        </a:p>
      </dgm:t>
    </dgm:pt>
    <dgm:pt modelId="{CFFA27A6-E312-403B-8668-C77DC83529E6}" type="pres">
      <dgm:prSet presAssocID="{F1AC168C-84E0-4017-867E-1AE54C879314}" presName="hierChild4" presStyleCnt="0"/>
      <dgm:spPr/>
      <dgm:t>
        <a:bodyPr/>
        <a:lstStyle/>
        <a:p>
          <a:endParaRPr lang="en-US"/>
        </a:p>
      </dgm:t>
    </dgm:pt>
    <dgm:pt modelId="{7927C860-2E6F-41E4-A419-7BE5DDE21B55}" type="pres">
      <dgm:prSet presAssocID="{F1AC168C-84E0-4017-867E-1AE54C879314}" presName="hierChild5" presStyleCnt="0"/>
      <dgm:spPr/>
      <dgm:t>
        <a:bodyPr/>
        <a:lstStyle/>
        <a:p>
          <a:endParaRPr lang="en-US"/>
        </a:p>
      </dgm:t>
    </dgm:pt>
    <dgm:pt modelId="{12909EF2-CE09-4B30-9C74-C291504C3E3E}" type="pres">
      <dgm:prSet presAssocID="{0EB8E717-228C-43C5-A560-3071867E446B}" presName="hierChild5" presStyleCnt="0"/>
      <dgm:spPr/>
      <dgm:t>
        <a:bodyPr/>
        <a:lstStyle/>
        <a:p>
          <a:endParaRPr lang="en-US"/>
        </a:p>
      </dgm:t>
    </dgm:pt>
    <dgm:pt modelId="{DDB322A1-E0F4-439C-9B9B-AFE6F55DE855}" type="pres">
      <dgm:prSet presAssocID="{9AAEC4A1-49EA-4F4C-95D3-2C57AECFFC38}" presName="Name37" presStyleLbl="parChTrans1D3" presStyleIdx="4" presStyleCnt="5"/>
      <dgm:spPr/>
      <dgm:t>
        <a:bodyPr/>
        <a:lstStyle/>
        <a:p>
          <a:endParaRPr lang="en-US"/>
        </a:p>
      </dgm:t>
    </dgm:pt>
    <dgm:pt modelId="{1632C222-B83A-4C69-B8C8-73EBB2F822D2}" type="pres">
      <dgm:prSet presAssocID="{F03FFFA9-49B3-4C58-AEF9-546BC87CAD04}" presName="hierRoot2" presStyleCnt="0">
        <dgm:presLayoutVars>
          <dgm:hierBranch val="init"/>
        </dgm:presLayoutVars>
      </dgm:prSet>
      <dgm:spPr/>
      <dgm:t>
        <a:bodyPr/>
        <a:lstStyle/>
        <a:p>
          <a:endParaRPr lang="en-US"/>
        </a:p>
      </dgm:t>
    </dgm:pt>
    <dgm:pt modelId="{ABBA664A-5402-4CE5-B7E3-86300288B43F}" type="pres">
      <dgm:prSet presAssocID="{F03FFFA9-49B3-4C58-AEF9-546BC87CAD04}" presName="rootComposite" presStyleCnt="0"/>
      <dgm:spPr/>
      <dgm:t>
        <a:bodyPr/>
        <a:lstStyle/>
        <a:p>
          <a:endParaRPr lang="en-US"/>
        </a:p>
      </dgm:t>
    </dgm:pt>
    <dgm:pt modelId="{59E4FEBF-E392-4A58-8BC1-8588BF05B429}" type="pres">
      <dgm:prSet presAssocID="{F03FFFA9-49B3-4C58-AEF9-546BC87CAD04}" presName="rootText" presStyleLbl="node3" presStyleIdx="4" presStyleCnt="5">
        <dgm:presLayoutVars>
          <dgm:chPref val="3"/>
        </dgm:presLayoutVars>
      </dgm:prSet>
      <dgm:spPr/>
      <dgm:t>
        <a:bodyPr/>
        <a:lstStyle/>
        <a:p>
          <a:endParaRPr lang="en-US"/>
        </a:p>
      </dgm:t>
    </dgm:pt>
    <dgm:pt modelId="{F3335DB1-4522-42DC-A288-A4778AFA1F1C}" type="pres">
      <dgm:prSet presAssocID="{F03FFFA9-49B3-4C58-AEF9-546BC87CAD04}" presName="rootConnector" presStyleLbl="node3" presStyleIdx="4" presStyleCnt="5"/>
      <dgm:spPr/>
      <dgm:t>
        <a:bodyPr/>
        <a:lstStyle/>
        <a:p>
          <a:endParaRPr lang="en-US"/>
        </a:p>
      </dgm:t>
    </dgm:pt>
    <dgm:pt modelId="{F8273BD0-D65C-403D-85D0-CE29CA2D0996}" type="pres">
      <dgm:prSet presAssocID="{F03FFFA9-49B3-4C58-AEF9-546BC87CAD04}" presName="hierChild4" presStyleCnt="0"/>
      <dgm:spPr/>
      <dgm:t>
        <a:bodyPr/>
        <a:lstStyle/>
        <a:p>
          <a:endParaRPr lang="en-US"/>
        </a:p>
      </dgm:t>
    </dgm:pt>
    <dgm:pt modelId="{7A685230-25C4-4D94-A9A4-70C214B39664}" type="pres">
      <dgm:prSet presAssocID="{3A7FF61B-72BB-4411-81EB-D331BE076537}" presName="Name37" presStyleLbl="parChTrans1D4" presStyleIdx="9" presStyleCnt="10"/>
      <dgm:spPr/>
      <dgm:t>
        <a:bodyPr/>
        <a:lstStyle/>
        <a:p>
          <a:endParaRPr lang="en-US"/>
        </a:p>
      </dgm:t>
    </dgm:pt>
    <dgm:pt modelId="{40E037B6-E836-4FA9-A9A2-51B41CAEC170}" type="pres">
      <dgm:prSet presAssocID="{3A47754E-FC8C-4EF7-938A-DBA7475E302F}" presName="hierRoot2" presStyleCnt="0">
        <dgm:presLayoutVars>
          <dgm:hierBranch val="init"/>
        </dgm:presLayoutVars>
      </dgm:prSet>
      <dgm:spPr/>
      <dgm:t>
        <a:bodyPr/>
        <a:lstStyle/>
        <a:p>
          <a:endParaRPr lang="en-US"/>
        </a:p>
      </dgm:t>
    </dgm:pt>
    <dgm:pt modelId="{8E696D06-7E76-46E0-9E8F-41E5A829137A}" type="pres">
      <dgm:prSet presAssocID="{3A47754E-FC8C-4EF7-938A-DBA7475E302F}" presName="rootComposite" presStyleCnt="0"/>
      <dgm:spPr/>
      <dgm:t>
        <a:bodyPr/>
        <a:lstStyle/>
        <a:p>
          <a:endParaRPr lang="en-US"/>
        </a:p>
      </dgm:t>
    </dgm:pt>
    <dgm:pt modelId="{263636FF-11C5-4F2D-A3B6-E2A770CC1B72}" type="pres">
      <dgm:prSet presAssocID="{3A47754E-FC8C-4EF7-938A-DBA7475E302F}" presName="rootText" presStyleLbl="node4" presStyleIdx="9" presStyleCnt="10" custScaleY="305976" custLinFactNeighborX="-7201">
        <dgm:presLayoutVars>
          <dgm:chPref val="3"/>
        </dgm:presLayoutVars>
      </dgm:prSet>
      <dgm:spPr/>
      <dgm:t>
        <a:bodyPr/>
        <a:lstStyle/>
        <a:p>
          <a:endParaRPr lang="en-US"/>
        </a:p>
      </dgm:t>
    </dgm:pt>
    <dgm:pt modelId="{DDD9DCC4-FE32-434F-AC2B-456ADD59FA9F}" type="pres">
      <dgm:prSet presAssocID="{3A47754E-FC8C-4EF7-938A-DBA7475E302F}" presName="rootConnector" presStyleLbl="node4" presStyleIdx="9" presStyleCnt="10"/>
      <dgm:spPr/>
      <dgm:t>
        <a:bodyPr/>
        <a:lstStyle/>
        <a:p>
          <a:endParaRPr lang="en-US"/>
        </a:p>
      </dgm:t>
    </dgm:pt>
    <dgm:pt modelId="{1604EA1B-4441-4772-A137-DAA175F6ADC1}" type="pres">
      <dgm:prSet presAssocID="{3A47754E-FC8C-4EF7-938A-DBA7475E302F}" presName="hierChild4" presStyleCnt="0"/>
      <dgm:spPr/>
      <dgm:t>
        <a:bodyPr/>
        <a:lstStyle/>
        <a:p>
          <a:endParaRPr lang="en-US"/>
        </a:p>
      </dgm:t>
    </dgm:pt>
    <dgm:pt modelId="{4BE91661-9F19-4D75-B4B6-11B518DFAB39}" type="pres">
      <dgm:prSet presAssocID="{3A47754E-FC8C-4EF7-938A-DBA7475E302F}" presName="hierChild5" presStyleCnt="0"/>
      <dgm:spPr/>
      <dgm:t>
        <a:bodyPr/>
        <a:lstStyle/>
        <a:p>
          <a:endParaRPr lang="en-US"/>
        </a:p>
      </dgm:t>
    </dgm:pt>
    <dgm:pt modelId="{9180483C-C9AE-4170-BCC3-C648F87D6154}" type="pres">
      <dgm:prSet presAssocID="{F03FFFA9-49B3-4C58-AEF9-546BC87CAD04}" presName="hierChild5" presStyleCnt="0"/>
      <dgm:spPr/>
      <dgm:t>
        <a:bodyPr/>
        <a:lstStyle/>
        <a:p>
          <a:endParaRPr lang="en-US"/>
        </a:p>
      </dgm:t>
    </dgm:pt>
    <dgm:pt modelId="{2566D5A2-56FF-4D9D-A6CA-8CA627407BD8}" type="pres">
      <dgm:prSet presAssocID="{72BF6417-1651-4928-A053-73A2B49E2431}" presName="hierChild5" presStyleCnt="0"/>
      <dgm:spPr/>
      <dgm:t>
        <a:bodyPr/>
        <a:lstStyle/>
        <a:p>
          <a:endParaRPr lang="en-US"/>
        </a:p>
      </dgm:t>
    </dgm:pt>
    <dgm:pt modelId="{C00FC07E-E29C-4B46-893F-D013CA6DEE2C}" type="pres">
      <dgm:prSet presAssocID="{F75B564D-828A-44E2-BFB6-B1A46E5F2A58}" presName="hierChild3" presStyleCnt="0"/>
      <dgm:spPr/>
      <dgm:t>
        <a:bodyPr/>
        <a:lstStyle/>
        <a:p>
          <a:endParaRPr lang="en-US"/>
        </a:p>
      </dgm:t>
    </dgm:pt>
  </dgm:ptLst>
  <dgm:cxnLst>
    <dgm:cxn modelId="{9EB6A56B-7DC4-4191-8E98-D1AA402AA315}" srcId="{32991BB6-7704-4059-9890-976859C6CBFE}" destId="{F75B564D-828A-44E2-BFB6-B1A46E5F2A58}" srcOrd="0" destOrd="0" parTransId="{D419C457-C417-45E3-A69D-6DF66184870A}" sibTransId="{62AADDF4-C30D-46A3-B07A-BC05050F57A0}"/>
    <dgm:cxn modelId="{7559DE2F-14B8-4A44-9E6A-C67483C4D262}" type="presOf" srcId="{AA694027-99ED-4DB5-A36B-4E231D0AB39D}" destId="{C087542C-6C4E-4250-86FE-816E12B0E68E}" srcOrd="0" destOrd="0" presId="urn:microsoft.com/office/officeart/2005/8/layout/orgChart1"/>
    <dgm:cxn modelId="{40CFA7C5-6BB4-4212-A865-6DA00A69CD1D}" type="presOf" srcId="{0EB8E717-228C-43C5-A560-3071867E446B}" destId="{30AA1507-4F06-4FAD-8308-280B6176A54D}" srcOrd="0" destOrd="0" presId="urn:microsoft.com/office/officeart/2005/8/layout/orgChart1"/>
    <dgm:cxn modelId="{3852BA2A-FA02-4F50-B861-7C6D0E64D7AC}" type="presOf" srcId="{7255EBE3-A852-4DEC-A48C-F37D28844CA3}" destId="{0EFA7861-3B50-4451-969A-FF026B9688A4}" srcOrd="1" destOrd="0" presId="urn:microsoft.com/office/officeart/2005/8/layout/orgChart1"/>
    <dgm:cxn modelId="{51398B6B-9C90-453C-AFA1-752F98F369AB}" type="presOf" srcId="{A4561A14-5F95-46BB-BDDB-BDC9290E20C4}" destId="{B55F0F89-A142-4297-B8B4-A48272095D54}" srcOrd="0" destOrd="0" presId="urn:microsoft.com/office/officeart/2005/8/layout/orgChart1"/>
    <dgm:cxn modelId="{405A33C7-0091-445F-A5A6-60244D4592CD}" srcId="{B3FF02C7-DEB4-49FD-B84A-F1E8EBC17F2A}" destId="{D24C3F1C-8235-4FE4-B8F2-8F5FEAC9C7D0}" srcOrd="0" destOrd="0" parTransId="{35F72D7D-882E-4AC6-A84D-0A596F93AD09}" sibTransId="{059B5288-39E2-4BFB-AA69-9109279918D3}"/>
    <dgm:cxn modelId="{AE67A660-5EF7-4D2C-B55B-5611B48D6E9E}" type="presOf" srcId="{72BF6417-1651-4928-A053-73A2B49E2431}" destId="{4656F9D5-AADC-4861-8CB0-AC322A63307E}" srcOrd="0" destOrd="0" presId="urn:microsoft.com/office/officeart/2005/8/layout/orgChart1"/>
    <dgm:cxn modelId="{C740EDE1-7FE5-4653-86E5-C280801AB88A}" type="presOf" srcId="{32991BB6-7704-4059-9890-976859C6CBFE}" destId="{ECBD22FA-B3E1-4683-B457-093E5CC8CFD3}" srcOrd="0" destOrd="0" presId="urn:microsoft.com/office/officeart/2005/8/layout/orgChart1"/>
    <dgm:cxn modelId="{9F0D16BB-4D97-432B-A628-69ACAB6AC794}" type="presOf" srcId="{18A6EDA9-9E10-42FF-8944-EB3F6C1D7C17}" destId="{C7F95258-479A-4BB6-900F-53471F17D680}" srcOrd="1" destOrd="0" presId="urn:microsoft.com/office/officeart/2005/8/layout/orgChart1"/>
    <dgm:cxn modelId="{C0891723-7DF9-4566-B84D-727FAB66F2EF}" type="presOf" srcId="{3A47754E-FC8C-4EF7-938A-DBA7475E302F}" destId="{DDD9DCC4-FE32-434F-AC2B-456ADD59FA9F}" srcOrd="1" destOrd="0" presId="urn:microsoft.com/office/officeart/2005/8/layout/orgChart1"/>
    <dgm:cxn modelId="{3756E7DC-4F35-45E1-AB36-C85CEFCD32BF}" srcId="{F75B564D-828A-44E2-BFB6-B1A46E5F2A58}" destId="{B3FF02C7-DEB4-49FD-B84A-F1E8EBC17F2A}" srcOrd="0" destOrd="0" parTransId="{60CA08EC-0D9B-49ED-B823-7FCD038E1CEA}" sibTransId="{B69E153B-0563-4BC2-849F-4C4E2AF548C1}"/>
    <dgm:cxn modelId="{8D6B82B6-9F38-4F26-910F-DAC2292326E2}" type="presOf" srcId="{6BC9055F-58F5-42F8-AED6-1F527F69D25C}" destId="{07440623-D63A-4863-A79E-ED914F8CD4F7}" srcOrd="0" destOrd="0" presId="urn:microsoft.com/office/officeart/2005/8/layout/orgChart1"/>
    <dgm:cxn modelId="{C09525F6-430A-467A-9B3C-251D755EF6BC}" type="presOf" srcId="{4F1C6664-9327-4595-93B9-B8DEC931C3BD}" destId="{AA1B2F23-E5ED-4C08-B667-FD9DBB8DAFAF}" srcOrd="0" destOrd="0" presId="urn:microsoft.com/office/officeart/2005/8/layout/orgChart1"/>
    <dgm:cxn modelId="{8F14E8FB-0F2C-428B-9393-2BDFC2AAB135}" type="presOf" srcId="{ECFF5BF5-7AA5-4645-BA31-4B55FE3485CE}" destId="{EE2E068B-CA7B-4EF2-9573-D68DD429F424}" srcOrd="0" destOrd="0" presId="urn:microsoft.com/office/officeart/2005/8/layout/orgChart1"/>
    <dgm:cxn modelId="{0D48052E-8BF0-4E93-ACEE-14F73437BFC5}" type="presOf" srcId="{E8B2B75B-C005-4532-983D-947AB86C1BA5}" destId="{59E0871B-A528-4323-A458-962101CDFABB}" srcOrd="0" destOrd="0" presId="urn:microsoft.com/office/officeart/2005/8/layout/orgChart1"/>
    <dgm:cxn modelId="{6BE3DE56-C8FE-4C5D-9AFF-FBFCF941F3ED}" type="presOf" srcId="{3A7FF61B-72BB-4411-81EB-D331BE076537}" destId="{7A685230-25C4-4D94-A9A4-70C214B39664}" srcOrd="0" destOrd="0" presId="urn:microsoft.com/office/officeart/2005/8/layout/orgChart1"/>
    <dgm:cxn modelId="{6BD08CC2-F1A7-44F5-BE3F-A95172223F91}" srcId="{2145448A-45EE-4C8A-8491-19CD0FD94432}" destId="{617ED656-46A2-4F2A-940F-AB3EFF26601C}" srcOrd="0" destOrd="0" parTransId="{C1F3593E-7AEC-4C21-B86C-D0082A3A7DBD}" sibTransId="{A8925A56-E711-4AA0-B0AC-E946C3CF803F}"/>
    <dgm:cxn modelId="{C02AA49A-F45F-4AE7-89CC-FBBFD68D94A4}" type="presOf" srcId="{9AAEC4A1-49EA-4F4C-95D3-2C57AECFFC38}" destId="{DDB322A1-E0F4-439C-9B9B-AFE6F55DE855}" srcOrd="0" destOrd="0" presId="urn:microsoft.com/office/officeart/2005/8/layout/orgChart1"/>
    <dgm:cxn modelId="{FA4A590A-8EA3-4EE3-865C-7FBB4136F52D}" type="presOf" srcId="{19CEF20C-19AC-4486-A0CD-3FED0C1DD5E5}" destId="{4CD5F8A2-674C-4B87-9D91-5DFF5D6EF015}" srcOrd="0" destOrd="0" presId="urn:microsoft.com/office/officeart/2005/8/layout/orgChart1"/>
    <dgm:cxn modelId="{133F5080-8E20-427E-BA6F-433B99070C25}" type="presOf" srcId="{AB113290-AB34-4039-A67A-207A5DD7535B}" destId="{29F99148-C3EC-417A-BFD6-9BCA1AF6CCD8}" srcOrd="1" destOrd="0" presId="urn:microsoft.com/office/officeart/2005/8/layout/orgChart1"/>
    <dgm:cxn modelId="{B2540C3D-BCDB-41B3-85E9-0CD075B5F8FB}" srcId="{F75B564D-828A-44E2-BFB6-B1A46E5F2A58}" destId="{72BF6417-1651-4928-A053-73A2B49E2431}" srcOrd="1" destOrd="0" parTransId="{336F7C93-1E50-4A14-B45E-619CBF9D9785}" sibTransId="{D3FA20A3-CB66-48BB-A808-3DD2B0D6D0F4}"/>
    <dgm:cxn modelId="{6B1F0ACA-6099-48E7-9689-11BCE6A4B5A6}" type="presOf" srcId="{F1AC168C-84E0-4017-867E-1AE54C879314}" destId="{80D9991E-93EF-4C71-B0D9-57AACE9E7486}" srcOrd="1" destOrd="0" presId="urn:microsoft.com/office/officeart/2005/8/layout/orgChart1"/>
    <dgm:cxn modelId="{DEE7B844-67E9-44AA-9E3E-49F8FDDDCBBC}" type="presOf" srcId="{60CA08EC-0D9B-49ED-B823-7FCD038E1CEA}" destId="{343C9627-486C-4442-A674-75772A270939}" srcOrd="0" destOrd="0" presId="urn:microsoft.com/office/officeart/2005/8/layout/orgChart1"/>
    <dgm:cxn modelId="{653BA498-C3E8-4518-9C5B-3DE54EA6DEAC}" type="presOf" srcId="{D24C3F1C-8235-4FE4-B8F2-8F5FEAC9C7D0}" destId="{1DD04EDA-C8B4-49F2-BF7E-E9FD7B03E6E7}" srcOrd="0" destOrd="0" presId="urn:microsoft.com/office/officeart/2005/8/layout/orgChart1"/>
    <dgm:cxn modelId="{60E0D1BF-19C8-4EA5-BC0A-91EC698D5358}" srcId="{18A6EDA9-9E10-42FF-8944-EB3F6C1D7C17}" destId="{7255EBE3-A852-4DEC-A48C-F37D28844CA3}" srcOrd="0" destOrd="0" parTransId="{19CEF20C-19AC-4486-A0CD-3FED0C1DD5E5}" sibTransId="{95F047FB-3901-4774-A722-C3E961AAC9DF}"/>
    <dgm:cxn modelId="{6BD9E54A-B2A6-44ED-B940-6FE23761B2C5}" type="presOf" srcId="{617ED656-46A2-4F2A-940F-AB3EFF26601C}" destId="{3BEEF86A-74DB-4E7C-98EA-8592E1A26483}" srcOrd="1" destOrd="0" presId="urn:microsoft.com/office/officeart/2005/8/layout/orgChart1"/>
    <dgm:cxn modelId="{E8205AA0-D1CB-4405-BBF0-DA9C4F579061}" type="presOf" srcId="{6BC9055F-58F5-42F8-AED6-1F527F69D25C}" destId="{404ED145-8704-4922-B104-DDC95271D019}" srcOrd="1" destOrd="0" presId="urn:microsoft.com/office/officeart/2005/8/layout/orgChart1"/>
    <dgm:cxn modelId="{55EC2F1F-C3E2-4B09-8D99-9BCEA87A6DC1}" type="presOf" srcId="{72BF6417-1651-4928-A053-73A2B49E2431}" destId="{FFCB6109-4718-471C-9C91-9E956722B783}" srcOrd="1" destOrd="0" presId="urn:microsoft.com/office/officeart/2005/8/layout/orgChart1"/>
    <dgm:cxn modelId="{031AE303-5655-4B46-B9AD-3037BF01BF0E}" type="presOf" srcId="{B3FF02C7-DEB4-49FD-B84A-F1E8EBC17F2A}" destId="{43EBDD17-B613-4CC5-9415-028363E245A8}" srcOrd="1" destOrd="0" presId="urn:microsoft.com/office/officeart/2005/8/layout/orgChart1"/>
    <dgm:cxn modelId="{C5FAB5C3-7039-4B36-AE6E-3E889B2F983B}" type="presOf" srcId="{D3C2D199-36EA-4280-98AE-F6A4742C990A}" destId="{4C641853-4082-42D9-BA7A-B342E3483E97}" srcOrd="0" destOrd="0" presId="urn:microsoft.com/office/officeart/2005/8/layout/orgChart1"/>
    <dgm:cxn modelId="{078352DD-8D42-4E23-9D6F-DBD825CE411C}" type="presOf" srcId="{7D44F318-B33F-4768-AE47-B3A8A6AAD3A5}" destId="{3B9F7E61-27BA-4FA0-9A8F-B221807B35EC}" srcOrd="0" destOrd="0" presId="urn:microsoft.com/office/officeart/2005/8/layout/orgChart1"/>
    <dgm:cxn modelId="{1DF4EF78-E383-421A-91D4-2CC626C46F4E}" type="presOf" srcId="{6236F15A-D199-4B25-9594-9EF1180406C1}" destId="{FE6DDB27-341D-466C-87C6-A50A0E74EE14}" srcOrd="1" destOrd="0" presId="urn:microsoft.com/office/officeart/2005/8/layout/orgChart1"/>
    <dgm:cxn modelId="{689841AA-64E6-4C48-84DF-8BE7EEBC36A5}" type="presOf" srcId="{2145448A-45EE-4C8A-8491-19CD0FD94432}" destId="{5BFB66D2-BDEE-4348-B57B-CAC491008D20}" srcOrd="0" destOrd="0" presId="urn:microsoft.com/office/officeart/2005/8/layout/orgChart1"/>
    <dgm:cxn modelId="{E4CE3D5C-5037-4130-B76E-CC033D614EB3}" type="presOf" srcId="{C1F3593E-7AEC-4C21-B86C-D0082A3A7DBD}" destId="{7E437C2E-1680-49B3-A486-340306B2025F}" srcOrd="0" destOrd="0" presId="urn:microsoft.com/office/officeart/2005/8/layout/orgChart1"/>
    <dgm:cxn modelId="{BA618B11-2607-460B-A9AC-1DD60F75A5DE}" srcId="{AB113290-AB34-4039-A67A-207A5DD7535B}" destId="{A4561A14-5F95-46BB-BDDB-BDC9290E20C4}" srcOrd="0" destOrd="0" parTransId="{7D44F318-B33F-4768-AE47-B3A8A6AAD3A5}" sibTransId="{C34E3AE0-E93C-4931-8A6A-7ADA55657A29}"/>
    <dgm:cxn modelId="{F5968676-767E-4F9D-B162-CEE7C1928C60}" type="presOf" srcId="{B3FF02C7-DEB4-49FD-B84A-F1E8EBC17F2A}" destId="{6D3D1CC3-BDCF-453C-B043-CFDCA4D72A33}" srcOrd="0" destOrd="0" presId="urn:microsoft.com/office/officeart/2005/8/layout/orgChart1"/>
    <dgm:cxn modelId="{2C35C043-03BB-4541-81B6-831C894100F6}" srcId="{2145448A-45EE-4C8A-8491-19CD0FD94432}" destId="{AB113290-AB34-4039-A67A-207A5DD7535B}" srcOrd="1" destOrd="0" parTransId="{E8B2B75B-C005-4532-983D-947AB86C1BA5}" sibTransId="{686664CF-99D7-4ED3-850E-354D9420665B}"/>
    <dgm:cxn modelId="{410A56F2-3297-4990-8654-2F02CEDBB8EE}" type="presOf" srcId="{B6544F37-FEEB-49D3-994C-9F4578A2AC7B}" destId="{4F8E9D07-2B60-48EE-B55C-510F4F09E24A}" srcOrd="0" destOrd="0" presId="urn:microsoft.com/office/officeart/2005/8/layout/orgChart1"/>
    <dgm:cxn modelId="{70F6A5BE-4F1E-44B8-8E8C-655C7BB00002}" type="presOf" srcId="{CBE9A080-5675-49F7-B3DB-F83523F06F17}" destId="{4FD35E41-7C6A-4686-95C1-100C52E49E5E}" srcOrd="0" destOrd="0" presId="urn:microsoft.com/office/officeart/2005/8/layout/orgChart1"/>
    <dgm:cxn modelId="{7A2D8B25-F83B-4606-BA61-8FB8C6403037}" type="presOf" srcId="{C04F2428-E241-4CD0-8830-D104B3022463}" destId="{657F8639-7AA7-4A42-B0AD-D7F047C4C247}" srcOrd="0" destOrd="0" presId="urn:microsoft.com/office/officeart/2005/8/layout/orgChart1"/>
    <dgm:cxn modelId="{99697E70-BA52-4701-AA0E-C1443106DC4A}" srcId="{B3FF02C7-DEB4-49FD-B84A-F1E8EBC17F2A}" destId="{6BC9055F-58F5-42F8-AED6-1F527F69D25C}" srcOrd="1" destOrd="0" parTransId="{B6544F37-FEEB-49D3-994C-9F4578A2AC7B}" sibTransId="{8EA1F9EE-93D9-47AE-93D7-2488876B5F46}"/>
    <dgm:cxn modelId="{FA115362-E107-4930-9433-D38FEDFF7E08}" type="presOf" srcId="{A4561A14-5F95-46BB-BDDB-BDC9290E20C4}" destId="{19636491-F340-4377-B019-22BC2A659C83}" srcOrd="1" destOrd="0" presId="urn:microsoft.com/office/officeart/2005/8/layout/orgChart1"/>
    <dgm:cxn modelId="{A95A4B79-C020-4A58-948E-9AE68F423A68}" type="presOf" srcId="{F75B564D-828A-44E2-BFB6-B1A46E5F2A58}" destId="{2A8E3881-EAB6-481F-A8B5-568DDEB56CD3}" srcOrd="1" destOrd="0" presId="urn:microsoft.com/office/officeart/2005/8/layout/orgChart1"/>
    <dgm:cxn modelId="{D0BB19DB-B30E-4402-9F82-1235E3D3B83C}" srcId="{B3FF02C7-DEB4-49FD-B84A-F1E8EBC17F2A}" destId="{2145448A-45EE-4C8A-8491-19CD0FD94432}" srcOrd="2" destOrd="0" parTransId="{ECFF5BF5-7AA5-4645-BA31-4B55FE3485CE}" sibTransId="{8CE2C506-C589-413F-8EBD-992F7C850EF9}"/>
    <dgm:cxn modelId="{B56964A2-C3E7-4CAA-A7B9-2C975D044DAB}" type="presOf" srcId="{18A6EDA9-9E10-42FF-8944-EB3F6C1D7C17}" destId="{6C20E916-01FD-4F23-A308-97D5AAEB5398}" srcOrd="0" destOrd="0" presId="urn:microsoft.com/office/officeart/2005/8/layout/orgChart1"/>
    <dgm:cxn modelId="{D9D64D7A-8246-43C4-B3DE-E717CF69A21E}" srcId="{D24C3F1C-8235-4FE4-B8F2-8F5FEAC9C7D0}" destId="{18A6EDA9-9E10-42FF-8944-EB3F6C1D7C17}" srcOrd="0" destOrd="0" parTransId="{D158EED1-C3C3-43B5-9E68-C29A1180DA2F}" sibTransId="{9ACC6924-09EB-4173-AC67-F57833570747}"/>
    <dgm:cxn modelId="{73F7CBED-9845-40CB-A4E5-4292948FBD4F}" type="presOf" srcId="{617ED656-46A2-4F2A-940F-AB3EFF26601C}" destId="{5C98F333-39AB-4F19-93BE-DE7DE896461E}" srcOrd="0" destOrd="0" presId="urn:microsoft.com/office/officeart/2005/8/layout/orgChart1"/>
    <dgm:cxn modelId="{0AB30985-CBF9-4894-887B-9E76B7629090}" type="presOf" srcId="{F03FFFA9-49B3-4C58-AEF9-546BC87CAD04}" destId="{59E4FEBF-E392-4A58-8BC1-8588BF05B429}" srcOrd="0" destOrd="0" presId="urn:microsoft.com/office/officeart/2005/8/layout/orgChart1"/>
    <dgm:cxn modelId="{EB118435-A5EE-4FBE-849E-A13863B56E9F}" type="presOf" srcId="{8115F89C-E70A-4AC4-B4EF-8AD52ADC4A20}" destId="{5FF32566-B84B-4678-8423-6708DA042528}" srcOrd="0" destOrd="0" presId="urn:microsoft.com/office/officeart/2005/8/layout/orgChart1"/>
    <dgm:cxn modelId="{1331D5A7-D6DD-411D-933B-688B0FB1DE7A}" srcId="{F03FFFA9-49B3-4C58-AEF9-546BC87CAD04}" destId="{3A47754E-FC8C-4EF7-938A-DBA7475E302F}" srcOrd="0" destOrd="0" parTransId="{3A7FF61B-72BB-4411-81EB-D331BE076537}" sibTransId="{897AA357-C084-49CE-9C31-A083F72055A9}"/>
    <dgm:cxn modelId="{30195ECD-1DF9-41C5-96AA-D27DDF9C0DB3}" type="presOf" srcId="{D158EED1-C3C3-43B5-9E68-C29A1180DA2F}" destId="{7EB08751-7A07-442F-A6EB-B465066351B8}" srcOrd="0" destOrd="0" presId="urn:microsoft.com/office/officeart/2005/8/layout/orgChart1"/>
    <dgm:cxn modelId="{2F7AE1A7-37E2-4BB6-B583-E30AC5EF848E}" type="presOf" srcId="{F75B564D-828A-44E2-BFB6-B1A46E5F2A58}" destId="{C982E79F-B910-450C-A76C-DEB54B9A32C4}" srcOrd="0" destOrd="0" presId="urn:microsoft.com/office/officeart/2005/8/layout/orgChart1"/>
    <dgm:cxn modelId="{B29D63BB-90A3-4ADB-8927-EDC95570808E}" srcId="{72BF6417-1651-4928-A053-73A2B49E2431}" destId="{0EB8E717-228C-43C5-A560-3071867E446B}" srcOrd="0" destOrd="0" parTransId="{D3C2D199-36EA-4280-98AE-F6A4742C990A}" sibTransId="{51572223-12AE-41A1-8ECF-F4798B56E7DF}"/>
    <dgm:cxn modelId="{77C87EB8-099E-4849-B3DA-B1CE7F6E669A}" srcId="{617ED656-46A2-4F2A-940F-AB3EFF26601C}" destId="{6236F15A-D199-4B25-9594-9EF1180406C1}" srcOrd="0" destOrd="0" parTransId="{C04F2428-E241-4CD0-8830-D104B3022463}" sibTransId="{E5C7841D-5C0C-42C8-B0FB-2A86E47BF825}"/>
    <dgm:cxn modelId="{F415C624-D6CA-4E26-9F19-865F34519577}" type="presOf" srcId="{7255EBE3-A852-4DEC-A48C-F37D28844CA3}" destId="{4C030B3B-D9FC-45AF-BF2D-78BC03447587}" srcOrd="0" destOrd="0" presId="urn:microsoft.com/office/officeart/2005/8/layout/orgChart1"/>
    <dgm:cxn modelId="{60014529-DDEA-46DD-9D41-8BE6682C335E}" type="presOf" srcId="{D24C3F1C-8235-4FE4-B8F2-8F5FEAC9C7D0}" destId="{C1AF709B-2F4A-408E-AC23-7FE8B47E6DF7}" srcOrd="1" destOrd="0" presId="urn:microsoft.com/office/officeart/2005/8/layout/orgChart1"/>
    <dgm:cxn modelId="{D99A10E1-8ED2-4AC5-A5B3-DA4919DEABB2}" type="presOf" srcId="{2145448A-45EE-4C8A-8491-19CD0FD94432}" destId="{C7800DCB-F9AB-456B-BD1D-DF3174EC45DE}" srcOrd="1" destOrd="0" presId="urn:microsoft.com/office/officeart/2005/8/layout/orgChart1"/>
    <dgm:cxn modelId="{C8EA5D4D-C92A-4B70-B35F-94E48FD9FFAB}" srcId="{6BC9055F-58F5-42F8-AED6-1F527F69D25C}" destId="{3F993986-C3FC-4FE1-A577-35345E8F3994}" srcOrd="1" destOrd="0" parTransId="{4F1C6664-9327-4595-93B9-B8DEC931C3BD}" sibTransId="{C2504454-8298-4011-A432-B3785D251FA8}"/>
    <dgm:cxn modelId="{BE2CB5E6-2B8F-49FC-B170-1CD3E2AD9477}" type="presOf" srcId="{F03FFFA9-49B3-4C58-AEF9-546BC87CAD04}" destId="{F3335DB1-4522-42DC-A288-A4778AFA1F1C}" srcOrd="1" destOrd="0" presId="urn:microsoft.com/office/officeart/2005/8/layout/orgChart1"/>
    <dgm:cxn modelId="{38CD4694-A510-4040-99A8-4643AC10F045}" type="presOf" srcId="{0EB8E717-228C-43C5-A560-3071867E446B}" destId="{F116D4D1-7A63-414D-BA68-D520A6420571}" srcOrd="1" destOrd="0" presId="urn:microsoft.com/office/officeart/2005/8/layout/orgChart1"/>
    <dgm:cxn modelId="{ADA58191-437E-4AFB-BCF4-5A9ECF915DC8}" srcId="{72BF6417-1651-4928-A053-73A2B49E2431}" destId="{F03FFFA9-49B3-4C58-AEF9-546BC87CAD04}" srcOrd="1" destOrd="0" parTransId="{9AAEC4A1-49EA-4F4C-95D3-2C57AECFFC38}" sibTransId="{64460D53-85AD-4839-ADD2-1759C88D8944}"/>
    <dgm:cxn modelId="{2DA0B54D-109C-4C55-8606-BBF5C8411150}" srcId="{0EB8E717-228C-43C5-A560-3071867E446B}" destId="{F1AC168C-84E0-4017-867E-1AE54C879314}" srcOrd="0" destOrd="0" parTransId="{8115F89C-E70A-4AC4-B4EF-8AD52ADC4A20}" sibTransId="{1E011F03-F6E2-4565-959C-498BC5081224}"/>
    <dgm:cxn modelId="{793C15B6-AD10-4385-A187-FAF8EEE50261}" srcId="{6BC9055F-58F5-42F8-AED6-1F527F69D25C}" destId="{AA694027-99ED-4DB5-A36B-4E231D0AB39D}" srcOrd="0" destOrd="0" parTransId="{CBE9A080-5675-49F7-B3DB-F83523F06F17}" sibTransId="{A3682434-5777-4A1E-9367-314AF245E00B}"/>
    <dgm:cxn modelId="{A83E9FE2-F04F-4004-9EF6-B785F20CB979}" type="presOf" srcId="{6236F15A-D199-4B25-9594-9EF1180406C1}" destId="{3A66A729-CE35-42FF-8B6E-EE17A0324526}" srcOrd="0" destOrd="0" presId="urn:microsoft.com/office/officeart/2005/8/layout/orgChart1"/>
    <dgm:cxn modelId="{A5D92E98-67FA-4FD3-9962-7F95C78CAB6A}" type="presOf" srcId="{336F7C93-1E50-4A14-B45E-619CBF9D9785}" destId="{9A300FF9-00A5-4F8D-98CA-BA4E8EBDB54C}" srcOrd="0" destOrd="0" presId="urn:microsoft.com/office/officeart/2005/8/layout/orgChart1"/>
    <dgm:cxn modelId="{EA126D0D-A99D-4B33-A444-7ACAE570A706}" type="presOf" srcId="{3A47754E-FC8C-4EF7-938A-DBA7475E302F}" destId="{263636FF-11C5-4F2D-A3B6-E2A770CC1B72}" srcOrd="0" destOrd="0" presId="urn:microsoft.com/office/officeart/2005/8/layout/orgChart1"/>
    <dgm:cxn modelId="{13D32D6B-294F-47DB-9072-B677251E31FA}" type="presOf" srcId="{F1AC168C-84E0-4017-867E-1AE54C879314}" destId="{B02F160E-6E7D-43C8-93D3-F8164D038116}" srcOrd="0" destOrd="0" presId="urn:microsoft.com/office/officeart/2005/8/layout/orgChart1"/>
    <dgm:cxn modelId="{1BFA58F0-2156-4D15-8041-C01E89ECFB80}" type="presOf" srcId="{3F993986-C3FC-4FE1-A577-35345E8F3994}" destId="{2416A9F6-4DB4-47A1-A168-A80E4925468F}" srcOrd="1" destOrd="0" presId="urn:microsoft.com/office/officeart/2005/8/layout/orgChart1"/>
    <dgm:cxn modelId="{38331A11-E2C4-43B1-AD40-40D84FD6252A}" type="presOf" srcId="{35F72D7D-882E-4AC6-A84D-0A596F93AD09}" destId="{2227D9D3-82A9-4993-B77A-A3CB20FA7B35}" srcOrd="0" destOrd="0" presId="urn:microsoft.com/office/officeart/2005/8/layout/orgChart1"/>
    <dgm:cxn modelId="{29B3E8A4-EEC5-43B8-B69C-E5E20266EFA2}" type="presOf" srcId="{3F993986-C3FC-4FE1-A577-35345E8F3994}" destId="{FC66EF07-056E-4F75-B3E9-6C445E51C7F0}" srcOrd="0" destOrd="0" presId="urn:microsoft.com/office/officeart/2005/8/layout/orgChart1"/>
    <dgm:cxn modelId="{A9D70654-833E-4FD3-9965-1CCFA49B6CE5}" type="presOf" srcId="{AB113290-AB34-4039-A67A-207A5DD7535B}" destId="{E3BA1DAE-DC94-4B71-AFE2-5E1E703C346E}" srcOrd="0" destOrd="0" presId="urn:microsoft.com/office/officeart/2005/8/layout/orgChart1"/>
    <dgm:cxn modelId="{9E5E9075-D7D3-48A1-994B-341CBC681C0A}" type="presOf" srcId="{AA694027-99ED-4DB5-A36B-4E231D0AB39D}" destId="{4E20CFCE-3F9D-4E9B-9C14-FBB62E8CEEBC}" srcOrd="1" destOrd="0" presId="urn:microsoft.com/office/officeart/2005/8/layout/orgChart1"/>
    <dgm:cxn modelId="{33CED387-8553-4ED5-AC5F-2DC0467304E4}" type="presParOf" srcId="{ECBD22FA-B3E1-4683-B457-093E5CC8CFD3}" destId="{53053CF3-E1AF-4245-AAB8-4EEDA215EC4D}" srcOrd="0" destOrd="0" presId="urn:microsoft.com/office/officeart/2005/8/layout/orgChart1"/>
    <dgm:cxn modelId="{9F2C1EA8-1FE1-449A-A8B8-D1891BF22631}" type="presParOf" srcId="{53053CF3-E1AF-4245-AAB8-4EEDA215EC4D}" destId="{53128F73-2D3B-4872-A500-D425A8B47424}" srcOrd="0" destOrd="0" presId="urn:microsoft.com/office/officeart/2005/8/layout/orgChart1"/>
    <dgm:cxn modelId="{F8A31C67-D53A-4D61-936F-4AF6B11DE10C}" type="presParOf" srcId="{53128F73-2D3B-4872-A500-D425A8B47424}" destId="{C982E79F-B910-450C-A76C-DEB54B9A32C4}" srcOrd="0" destOrd="0" presId="urn:microsoft.com/office/officeart/2005/8/layout/orgChart1"/>
    <dgm:cxn modelId="{C96EAEE3-8C7B-4E1D-938D-E5D045F5C53A}" type="presParOf" srcId="{53128F73-2D3B-4872-A500-D425A8B47424}" destId="{2A8E3881-EAB6-481F-A8B5-568DDEB56CD3}" srcOrd="1" destOrd="0" presId="urn:microsoft.com/office/officeart/2005/8/layout/orgChart1"/>
    <dgm:cxn modelId="{B7D5588C-CEED-46A2-AC5E-615F73531ACC}" type="presParOf" srcId="{53053CF3-E1AF-4245-AAB8-4EEDA215EC4D}" destId="{FF62CB11-0749-4A0D-AF27-3A55C2024D74}" srcOrd="1" destOrd="0" presId="urn:microsoft.com/office/officeart/2005/8/layout/orgChart1"/>
    <dgm:cxn modelId="{FB5D63EA-00A2-46F5-9A9F-295EFA9E2D24}" type="presParOf" srcId="{FF62CB11-0749-4A0D-AF27-3A55C2024D74}" destId="{343C9627-486C-4442-A674-75772A270939}" srcOrd="0" destOrd="0" presId="urn:microsoft.com/office/officeart/2005/8/layout/orgChart1"/>
    <dgm:cxn modelId="{07A7C1CD-3F50-44C9-A6FC-0916B7FEE323}" type="presParOf" srcId="{FF62CB11-0749-4A0D-AF27-3A55C2024D74}" destId="{0E5056AA-812A-4196-8291-BF28AB92E987}" srcOrd="1" destOrd="0" presId="urn:microsoft.com/office/officeart/2005/8/layout/orgChart1"/>
    <dgm:cxn modelId="{05AEB29A-C409-49B4-917E-CEC78997D5B2}" type="presParOf" srcId="{0E5056AA-812A-4196-8291-BF28AB92E987}" destId="{883788B3-6EF5-41DE-8BBF-B516A5A55489}" srcOrd="0" destOrd="0" presId="urn:microsoft.com/office/officeart/2005/8/layout/orgChart1"/>
    <dgm:cxn modelId="{2D1EF70B-8236-48E4-A685-79597C4FDE82}" type="presParOf" srcId="{883788B3-6EF5-41DE-8BBF-B516A5A55489}" destId="{6D3D1CC3-BDCF-453C-B043-CFDCA4D72A33}" srcOrd="0" destOrd="0" presId="urn:microsoft.com/office/officeart/2005/8/layout/orgChart1"/>
    <dgm:cxn modelId="{E9489A08-486A-486B-9A18-AA0C680B7F2C}" type="presParOf" srcId="{883788B3-6EF5-41DE-8BBF-B516A5A55489}" destId="{43EBDD17-B613-4CC5-9415-028363E245A8}" srcOrd="1" destOrd="0" presId="urn:microsoft.com/office/officeart/2005/8/layout/orgChart1"/>
    <dgm:cxn modelId="{EE54E54B-79AC-4983-9FBF-E18FED191306}" type="presParOf" srcId="{0E5056AA-812A-4196-8291-BF28AB92E987}" destId="{5AE470D0-AA5A-4DEF-BB9D-F207CCBEA512}" srcOrd="1" destOrd="0" presId="urn:microsoft.com/office/officeart/2005/8/layout/orgChart1"/>
    <dgm:cxn modelId="{69D0304D-8318-423D-A724-23D383C72D79}" type="presParOf" srcId="{5AE470D0-AA5A-4DEF-BB9D-F207CCBEA512}" destId="{2227D9D3-82A9-4993-B77A-A3CB20FA7B35}" srcOrd="0" destOrd="0" presId="urn:microsoft.com/office/officeart/2005/8/layout/orgChart1"/>
    <dgm:cxn modelId="{539CD310-E7C8-43BD-B6C4-E37193DF013C}" type="presParOf" srcId="{5AE470D0-AA5A-4DEF-BB9D-F207CCBEA512}" destId="{22BFEF9E-0A54-4EF5-A4DB-5DCDD2F94C9C}" srcOrd="1" destOrd="0" presId="urn:microsoft.com/office/officeart/2005/8/layout/orgChart1"/>
    <dgm:cxn modelId="{A99EA83E-9855-4445-BB4B-B50FD87821AE}" type="presParOf" srcId="{22BFEF9E-0A54-4EF5-A4DB-5DCDD2F94C9C}" destId="{D713F8FB-8C65-40D2-827B-FD075E14EB2B}" srcOrd="0" destOrd="0" presId="urn:microsoft.com/office/officeart/2005/8/layout/orgChart1"/>
    <dgm:cxn modelId="{C72B580F-BB73-4C04-9908-FBBC18220254}" type="presParOf" srcId="{D713F8FB-8C65-40D2-827B-FD075E14EB2B}" destId="{1DD04EDA-C8B4-49F2-BF7E-E9FD7B03E6E7}" srcOrd="0" destOrd="0" presId="urn:microsoft.com/office/officeart/2005/8/layout/orgChart1"/>
    <dgm:cxn modelId="{00B7137E-BA22-40F8-AE17-EE52C3BA8881}" type="presParOf" srcId="{D713F8FB-8C65-40D2-827B-FD075E14EB2B}" destId="{C1AF709B-2F4A-408E-AC23-7FE8B47E6DF7}" srcOrd="1" destOrd="0" presId="urn:microsoft.com/office/officeart/2005/8/layout/orgChart1"/>
    <dgm:cxn modelId="{FE20867F-45F9-4096-B4FE-1557D783FE15}" type="presParOf" srcId="{22BFEF9E-0A54-4EF5-A4DB-5DCDD2F94C9C}" destId="{81DBAA8A-EE01-4BA1-8D74-ED784FD5C902}" srcOrd="1" destOrd="0" presId="urn:microsoft.com/office/officeart/2005/8/layout/orgChart1"/>
    <dgm:cxn modelId="{F2167B0C-5F85-4C32-9519-8C2953F2E496}" type="presParOf" srcId="{81DBAA8A-EE01-4BA1-8D74-ED784FD5C902}" destId="{7EB08751-7A07-442F-A6EB-B465066351B8}" srcOrd="0" destOrd="0" presId="urn:microsoft.com/office/officeart/2005/8/layout/orgChart1"/>
    <dgm:cxn modelId="{B05AB00E-B825-4B72-B611-F3D1E14D2B3F}" type="presParOf" srcId="{81DBAA8A-EE01-4BA1-8D74-ED784FD5C902}" destId="{8749DB7A-87CA-445A-B46F-E84136E87FBD}" srcOrd="1" destOrd="0" presId="urn:microsoft.com/office/officeart/2005/8/layout/orgChart1"/>
    <dgm:cxn modelId="{20930E0D-E174-4B6A-BE0C-54B2DCE80E9B}" type="presParOf" srcId="{8749DB7A-87CA-445A-B46F-E84136E87FBD}" destId="{04F938CD-D788-4F56-8ADE-F417ABB92209}" srcOrd="0" destOrd="0" presId="urn:microsoft.com/office/officeart/2005/8/layout/orgChart1"/>
    <dgm:cxn modelId="{58EEB6BF-40E1-454E-8546-E6744EA54347}" type="presParOf" srcId="{04F938CD-D788-4F56-8ADE-F417ABB92209}" destId="{6C20E916-01FD-4F23-A308-97D5AAEB5398}" srcOrd="0" destOrd="0" presId="urn:microsoft.com/office/officeart/2005/8/layout/orgChart1"/>
    <dgm:cxn modelId="{D54B2B9C-BA08-41AB-BBC0-84BB207C2EAB}" type="presParOf" srcId="{04F938CD-D788-4F56-8ADE-F417ABB92209}" destId="{C7F95258-479A-4BB6-900F-53471F17D680}" srcOrd="1" destOrd="0" presId="urn:microsoft.com/office/officeart/2005/8/layout/orgChart1"/>
    <dgm:cxn modelId="{67E1FABF-3B74-4C72-BF63-1FAC324D0081}" type="presParOf" srcId="{8749DB7A-87CA-445A-B46F-E84136E87FBD}" destId="{5802A2E0-237C-40C5-9B85-B6A16C1B30F4}" srcOrd="1" destOrd="0" presId="urn:microsoft.com/office/officeart/2005/8/layout/orgChart1"/>
    <dgm:cxn modelId="{63FE25E5-B68F-4B94-8242-C7EEC0C93D07}" type="presParOf" srcId="{5802A2E0-237C-40C5-9B85-B6A16C1B30F4}" destId="{4CD5F8A2-674C-4B87-9D91-5DFF5D6EF015}" srcOrd="0" destOrd="0" presId="urn:microsoft.com/office/officeart/2005/8/layout/orgChart1"/>
    <dgm:cxn modelId="{96351B5A-EB41-4B8C-A30A-74D3BFEC2264}" type="presParOf" srcId="{5802A2E0-237C-40C5-9B85-B6A16C1B30F4}" destId="{4313F3A6-4B2A-49DA-9C32-58D08C38F747}" srcOrd="1" destOrd="0" presId="urn:microsoft.com/office/officeart/2005/8/layout/orgChart1"/>
    <dgm:cxn modelId="{17079E04-FE8D-4383-A30E-8646094F26B0}" type="presParOf" srcId="{4313F3A6-4B2A-49DA-9C32-58D08C38F747}" destId="{8B9C1B77-DB74-47E7-BC24-E254BA5744AD}" srcOrd="0" destOrd="0" presId="urn:microsoft.com/office/officeart/2005/8/layout/orgChart1"/>
    <dgm:cxn modelId="{E6A8845B-A71B-41DD-86A8-48EF295F9305}" type="presParOf" srcId="{8B9C1B77-DB74-47E7-BC24-E254BA5744AD}" destId="{4C030B3B-D9FC-45AF-BF2D-78BC03447587}" srcOrd="0" destOrd="0" presId="urn:microsoft.com/office/officeart/2005/8/layout/orgChart1"/>
    <dgm:cxn modelId="{B5CC5D97-19BC-458C-9EC8-C3E9032372E6}" type="presParOf" srcId="{8B9C1B77-DB74-47E7-BC24-E254BA5744AD}" destId="{0EFA7861-3B50-4451-969A-FF026B9688A4}" srcOrd="1" destOrd="0" presId="urn:microsoft.com/office/officeart/2005/8/layout/orgChart1"/>
    <dgm:cxn modelId="{535ED285-DAA3-4A67-BD0F-B81905D150CD}" type="presParOf" srcId="{4313F3A6-4B2A-49DA-9C32-58D08C38F747}" destId="{BA2CFA68-9C0E-4482-9ED2-FC21D56E6E5A}" srcOrd="1" destOrd="0" presId="urn:microsoft.com/office/officeart/2005/8/layout/orgChart1"/>
    <dgm:cxn modelId="{B8ED7637-26CA-409D-8992-A0000355ED67}" type="presParOf" srcId="{4313F3A6-4B2A-49DA-9C32-58D08C38F747}" destId="{DFBE0D04-4E16-4B75-A5DF-246EBAEC4993}" srcOrd="2" destOrd="0" presId="urn:microsoft.com/office/officeart/2005/8/layout/orgChart1"/>
    <dgm:cxn modelId="{526BAF1F-7674-4740-B693-8080E93218E3}" type="presParOf" srcId="{8749DB7A-87CA-445A-B46F-E84136E87FBD}" destId="{F912ACB3-5D79-4A38-ADA4-8512896D6B05}" srcOrd="2" destOrd="0" presId="urn:microsoft.com/office/officeart/2005/8/layout/orgChart1"/>
    <dgm:cxn modelId="{1405258C-9BFF-48B1-8277-C18C7EC5CBB5}" type="presParOf" srcId="{22BFEF9E-0A54-4EF5-A4DB-5DCDD2F94C9C}" destId="{13E6DFF9-D3E7-45E0-B94A-4295DC1EDCBA}" srcOrd="2" destOrd="0" presId="urn:microsoft.com/office/officeart/2005/8/layout/orgChart1"/>
    <dgm:cxn modelId="{3F23CD86-64A4-48CF-8C5D-EF64B2071D13}" type="presParOf" srcId="{5AE470D0-AA5A-4DEF-BB9D-F207CCBEA512}" destId="{4F8E9D07-2B60-48EE-B55C-510F4F09E24A}" srcOrd="2" destOrd="0" presId="urn:microsoft.com/office/officeart/2005/8/layout/orgChart1"/>
    <dgm:cxn modelId="{CDAE0986-818E-4330-ABAE-9F1FC21981BF}" type="presParOf" srcId="{5AE470D0-AA5A-4DEF-BB9D-F207CCBEA512}" destId="{03E04558-6BF4-4F4B-9AA6-A9D8452F5585}" srcOrd="3" destOrd="0" presId="urn:microsoft.com/office/officeart/2005/8/layout/orgChart1"/>
    <dgm:cxn modelId="{FA5C729F-ADDA-48E6-A587-3FA00D21C061}" type="presParOf" srcId="{03E04558-6BF4-4F4B-9AA6-A9D8452F5585}" destId="{5D3211FF-E4DF-44FE-AF17-99E4ACB3FECA}" srcOrd="0" destOrd="0" presId="urn:microsoft.com/office/officeart/2005/8/layout/orgChart1"/>
    <dgm:cxn modelId="{604410A2-CBB0-4FF5-AF62-29C533F4DE44}" type="presParOf" srcId="{5D3211FF-E4DF-44FE-AF17-99E4ACB3FECA}" destId="{07440623-D63A-4863-A79E-ED914F8CD4F7}" srcOrd="0" destOrd="0" presId="urn:microsoft.com/office/officeart/2005/8/layout/orgChart1"/>
    <dgm:cxn modelId="{999C9A19-5156-4E94-9F1D-4C219A2F6196}" type="presParOf" srcId="{5D3211FF-E4DF-44FE-AF17-99E4ACB3FECA}" destId="{404ED145-8704-4922-B104-DDC95271D019}" srcOrd="1" destOrd="0" presId="urn:microsoft.com/office/officeart/2005/8/layout/orgChart1"/>
    <dgm:cxn modelId="{76FF909D-93C4-4122-BF99-FA36E7151822}" type="presParOf" srcId="{03E04558-6BF4-4F4B-9AA6-A9D8452F5585}" destId="{6B42F5BC-CBDD-4A70-B8C0-C93C6A6D03BF}" srcOrd="1" destOrd="0" presId="urn:microsoft.com/office/officeart/2005/8/layout/orgChart1"/>
    <dgm:cxn modelId="{9A44D586-3AEE-4D70-83EA-69F46A957F95}" type="presParOf" srcId="{6B42F5BC-CBDD-4A70-B8C0-C93C6A6D03BF}" destId="{4FD35E41-7C6A-4686-95C1-100C52E49E5E}" srcOrd="0" destOrd="0" presId="urn:microsoft.com/office/officeart/2005/8/layout/orgChart1"/>
    <dgm:cxn modelId="{2E1D24F8-C03A-43EE-BA5E-B9A36058607D}" type="presParOf" srcId="{6B42F5BC-CBDD-4A70-B8C0-C93C6A6D03BF}" destId="{98D01D7A-7352-4671-A741-A3A75C4F7672}" srcOrd="1" destOrd="0" presId="urn:microsoft.com/office/officeart/2005/8/layout/orgChart1"/>
    <dgm:cxn modelId="{CEA8BA86-270E-4ADE-ABFF-7EA8911FB726}" type="presParOf" srcId="{98D01D7A-7352-4671-A741-A3A75C4F7672}" destId="{7AB08664-5384-49D6-9981-3D85A6D8BF74}" srcOrd="0" destOrd="0" presId="urn:microsoft.com/office/officeart/2005/8/layout/orgChart1"/>
    <dgm:cxn modelId="{24FDF768-8D1D-4D96-BD3E-0D046E784AAD}" type="presParOf" srcId="{7AB08664-5384-49D6-9981-3D85A6D8BF74}" destId="{C087542C-6C4E-4250-86FE-816E12B0E68E}" srcOrd="0" destOrd="0" presId="urn:microsoft.com/office/officeart/2005/8/layout/orgChart1"/>
    <dgm:cxn modelId="{F1907909-978A-44CE-830B-73AA061D9CED}" type="presParOf" srcId="{7AB08664-5384-49D6-9981-3D85A6D8BF74}" destId="{4E20CFCE-3F9D-4E9B-9C14-FBB62E8CEEBC}" srcOrd="1" destOrd="0" presId="urn:microsoft.com/office/officeart/2005/8/layout/orgChart1"/>
    <dgm:cxn modelId="{345F688D-8E0B-4AEC-9FB8-4C059183460C}" type="presParOf" srcId="{98D01D7A-7352-4671-A741-A3A75C4F7672}" destId="{D41FF8C3-D802-460B-99D0-C9127C767B9A}" srcOrd="1" destOrd="0" presId="urn:microsoft.com/office/officeart/2005/8/layout/orgChart1"/>
    <dgm:cxn modelId="{946774C6-15A4-41F6-B767-AE5A2D084336}" type="presParOf" srcId="{98D01D7A-7352-4671-A741-A3A75C4F7672}" destId="{EC06798F-1AEC-484E-9052-9435785450D4}" srcOrd="2" destOrd="0" presId="urn:microsoft.com/office/officeart/2005/8/layout/orgChart1"/>
    <dgm:cxn modelId="{F919F03B-6FA4-43EF-A380-F70A47EF5928}" type="presParOf" srcId="{6B42F5BC-CBDD-4A70-B8C0-C93C6A6D03BF}" destId="{AA1B2F23-E5ED-4C08-B667-FD9DBB8DAFAF}" srcOrd="2" destOrd="0" presId="urn:microsoft.com/office/officeart/2005/8/layout/orgChart1"/>
    <dgm:cxn modelId="{691CDF13-930F-4351-8EF3-8DD20725E0BA}" type="presParOf" srcId="{6B42F5BC-CBDD-4A70-B8C0-C93C6A6D03BF}" destId="{951060EE-584E-4B14-8D4F-472403AB276F}" srcOrd="3" destOrd="0" presId="urn:microsoft.com/office/officeart/2005/8/layout/orgChart1"/>
    <dgm:cxn modelId="{062BB4A0-2885-4969-93AA-17004F6D499D}" type="presParOf" srcId="{951060EE-584E-4B14-8D4F-472403AB276F}" destId="{EF1C4B5D-EECF-422D-9FDE-8398775F3C7B}" srcOrd="0" destOrd="0" presId="urn:microsoft.com/office/officeart/2005/8/layout/orgChart1"/>
    <dgm:cxn modelId="{5449F88B-B478-4ED1-9523-3CB1AAD01705}" type="presParOf" srcId="{EF1C4B5D-EECF-422D-9FDE-8398775F3C7B}" destId="{FC66EF07-056E-4F75-B3E9-6C445E51C7F0}" srcOrd="0" destOrd="0" presId="urn:microsoft.com/office/officeart/2005/8/layout/orgChart1"/>
    <dgm:cxn modelId="{C6E1E433-F911-425B-9BEA-35D112FC3C70}" type="presParOf" srcId="{EF1C4B5D-EECF-422D-9FDE-8398775F3C7B}" destId="{2416A9F6-4DB4-47A1-A168-A80E4925468F}" srcOrd="1" destOrd="0" presId="urn:microsoft.com/office/officeart/2005/8/layout/orgChart1"/>
    <dgm:cxn modelId="{9ABD43C7-15F0-493F-9482-106DB25C5D6F}" type="presParOf" srcId="{951060EE-584E-4B14-8D4F-472403AB276F}" destId="{B48B7018-1856-42EA-8DDC-F56B0A4896F4}" srcOrd="1" destOrd="0" presId="urn:microsoft.com/office/officeart/2005/8/layout/orgChart1"/>
    <dgm:cxn modelId="{EAF78F0C-B5CD-4115-8B34-0FED7A77483A}" type="presParOf" srcId="{951060EE-584E-4B14-8D4F-472403AB276F}" destId="{45FF4261-5850-42AF-B1A5-60928C07D314}" srcOrd="2" destOrd="0" presId="urn:microsoft.com/office/officeart/2005/8/layout/orgChart1"/>
    <dgm:cxn modelId="{03E0A659-2590-4F32-8292-6DD398FEDD7B}" type="presParOf" srcId="{03E04558-6BF4-4F4B-9AA6-A9D8452F5585}" destId="{9985AC40-2039-41B2-B4F1-C1F14FE4B48F}" srcOrd="2" destOrd="0" presId="urn:microsoft.com/office/officeart/2005/8/layout/orgChart1"/>
    <dgm:cxn modelId="{F2F886E4-1D08-47D5-97F9-47776179C6C4}" type="presParOf" srcId="{5AE470D0-AA5A-4DEF-BB9D-F207CCBEA512}" destId="{EE2E068B-CA7B-4EF2-9573-D68DD429F424}" srcOrd="4" destOrd="0" presId="urn:microsoft.com/office/officeart/2005/8/layout/orgChart1"/>
    <dgm:cxn modelId="{38DACDDE-1793-4BDE-9E89-68C9CB58BF30}" type="presParOf" srcId="{5AE470D0-AA5A-4DEF-BB9D-F207CCBEA512}" destId="{23781025-0E2E-4888-99D1-F4422CA70439}" srcOrd="5" destOrd="0" presId="urn:microsoft.com/office/officeart/2005/8/layout/orgChart1"/>
    <dgm:cxn modelId="{731F2DFB-BAAB-4909-BEC8-ABBEBDDE6568}" type="presParOf" srcId="{23781025-0E2E-4888-99D1-F4422CA70439}" destId="{19031A4A-9E6D-45B4-B3A4-7327EC127657}" srcOrd="0" destOrd="0" presId="urn:microsoft.com/office/officeart/2005/8/layout/orgChart1"/>
    <dgm:cxn modelId="{F650A06E-E0C4-46F1-B144-2DF6999FA140}" type="presParOf" srcId="{19031A4A-9E6D-45B4-B3A4-7327EC127657}" destId="{5BFB66D2-BDEE-4348-B57B-CAC491008D20}" srcOrd="0" destOrd="0" presId="urn:microsoft.com/office/officeart/2005/8/layout/orgChart1"/>
    <dgm:cxn modelId="{3CDBFB91-8446-4EDD-B3C9-0E13E7973557}" type="presParOf" srcId="{19031A4A-9E6D-45B4-B3A4-7327EC127657}" destId="{C7800DCB-F9AB-456B-BD1D-DF3174EC45DE}" srcOrd="1" destOrd="0" presId="urn:microsoft.com/office/officeart/2005/8/layout/orgChart1"/>
    <dgm:cxn modelId="{3997BC74-B62D-4AAB-9061-8C23DBC24C4A}" type="presParOf" srcId="{23781025-0E2E-4888-99D1-F4422CA70439}" destId="{9F9873D3-D4E2-4D29-8329-A789C1CB30B1}" srcOrd="1" destOrd="0" presId="urn:microsoft.com/office/officeart/2005/8/layout/orgChart1"/>
    <dgm:cxn modelId="{2B2EC5B9-AF37-4B51-B67F-A9EC59216F54}" type="presParOf" srcId="{9F9873D3-D4E2-4D29-8329-A789C1CB30B1}" destId="{7E437C2E-1680-49B3-A486-340306B2025F}" srcOrd="0" destOrd="0" presId="urn:microsoft.com/office/officeart/2005/8/layout/orgChart1"/>
    <dgm:cxn modelId="{F9953FB3-A6EC-4715-AE29-88462DCBB023}" type="presParOf" srcId="{9F9873D3-D4E2-4D29-8329-A789C1CB30B1}" destId="{F69662D0-288E-4344-B502-3A8AD98536F9}" srcOrd="1" destOrd="0" presId="urn:microsoft.com/office/officeart/2005/8/layout/orgChart1"/>
    <dgm:cxn modelId="{9D02BD24-EBA5-4D29-B049-9E6A2C1C86BF}" type="presParOf" srcId="{F69662D0-288E-4344-B502-3A8AD98536F9}" destId="{8816186D-EFC0-4DE3-BD1A-4000E190AD3D}" srcOrd="0" destOrd="0" presId="urn:microsoft.com/office/officeart/2005/8/layout/orgChart1"/>
    <dgm:cxn modelId="{D5D2EE55-56E8-4458-B809-14CA27F29645}" type="presParOf" srcId="{8816186D-EFC0-4DE3-BD1A-4000E190AD3D}" destId="{5C98F333-39AB-4F19-93BE-DE7DE896461E}" srcOrd="0" destOrd="0" presId="urn:microsoft.com/office/officeart/2005/8/layout/orgChart1"/>
    <dgm:cxn modelId="{47F13BFC-CB5A-467E-B1C3-E2CAA12B12ED}" type="presParOf" srcId="{8816186D-EFC0-4DE3-BD1A-4000E190AD3D}" destId="{3BEEF86A-74DB-4E7C-98EA-8592E1A26483}" srcOrd="1" destOrd="0" presId="urn:microsoft.com/office/officeart/2005/8/layout/orgChart1"/>
    <dgm:cxn modelId="{949D5F4C-1006-4436-B7DE-32F5A7FFEED6}" type="presParOf" srcId="{F69662D0-288E-4344-B502-3A8AD98536F9}" destId="{1BF6D071-0632-4473-AFC4-8ED20187DBC6}" srcOrd="1" destOrd="0" presId="urn:microsoft.com/office/officeart/2005/8/layout/orgChart1"/>
    <dgm:cxn modelId="{2C4C85FC-7040-479F-ACA8-1B3D0B95C577}" type="presParOf" srcId="{1BF6D071-0632-4473-AFC4-8ED20187DBC6}" destId="{657F8639-7AA7-4A42-B0AD-D7F047C4C247}" srcOrd="0" destOrd="0" presId="urn:microsoft.com/office/officeart/2005/8/layout/orgChart1"/>
    <dgm:cxn modelId="{DABBD056-9F2C-4ECC-8C1C-0446F3DBB226}" type="presParOf" srcId="{1BF6D071-0632-4473-AFC4-8ED20187DBC6}" destId="{D1A52F03-4337-4D09-9460-D00DCD62ACC2}" srcOrd="1" destOrd="0" presId="urn:microsoft.com/office/officeart/2005/8/layout/orgChart1"/>
    <dgm:cxn modelId="{61341709-CEAB-45C9-B28A-AE50A6D9F78A}" type="presParOf" srcId="{D1A52F03-4337-4D09-9460-D00DCD62ACC2}" destId="{2B084DCB-4FD7-4B45-840F-8884C05F637E}" srcOrd="0" destOrd="0" presId="urn:microsoft.com/office/officeart/2005/8/layout/orgChart1"/>
    <dgm:cxn modelId="{11BAFCEB-28E6-4714-8D75-3F074FAF1160}" type="presParOf" srcId="{2B084DCB-4FD7-4B45-840F-8884C05F637E}" destId="{3A66A729-CE35-42FF-8B6E-EE17A0324526}" srcOrd="0" destOrd="0" presId="urn:microsoft.com/office/officeart/2005/8/layout/orgChart1"/>
    <dgm:cxn modelId="{A64572CC-E20C-4D9F-AEEB-6988088EBF63}" type="presParOf" srcId="{2B084DCB-4FD7-4B45-840F-8884C05F637E}" destId="{FE6DDB27-341D-466C-87C6-A50A0E74EE14}" srcOrd="1" destOrd="0" presId="urn:microsoft.com/office/officeart/2005/8/layout/orgChart1"/>
    <dgm:cxn modelId="{2C070AFD-D2C7-4CA2-B69C-58A1C18788EB}" type="presParOf" srcId="{D1A52F03-4337-4D09-9460-D00DCD62ACC2}" destId="{959350B7-2D26-4AFE-B865-8F7AB2B460A2}" srcOrd="1" destOrd="0" presId="urn:microsoft.com/office/officeart/2005/8/layout/orgChart1"/>
    <dgm:cxn modelId="{76259A33-F0D3-42BB-AF81-49DC792AC774}" type="presParOf" srcId="{D1A52F03-4337-4D09-9460-D00DCD62ACC2}" destId="{38B7C42F-42FD-44A7-BECD-228A4E9A7231}" srcOrd="2" destOrd="0" presId="urn:microsoft.com/office/officeart/2005/8/layout/orgChart1"/>
    <dgm:cxn modelId="{9E2AF771-C06A-4E13-A0AF-2988B8DB7BD6}" type="presParOf" srcId="{F69662D0-288E-4344-B502-3A8AD98536F9}" destId="{DD7AD0D0-8D94-499E-816D-4D0468B1F3DE}" srcOrd="2" destOrd="0" presId="urn:microsoft.com/office/officeart/2005/8/layout/orgChart1"/>
    <dgm:cxn modelId="{0ACD07B8-066B-416D-A45D-649E89911D49}" type="presParOf" srcId="{9F9873D3-D4E2-4D29-8329-A789C1CB30B1}" destId="{59E0871B-A528-4323-A458-962101CDFABB}" srcOrd="2" destOrd="0" presId="urn:microsoft.com/office/officeart/2005/8/layout/orgChart1"/>
    <dgm:cxn modelId="{340DDC38-9EBE-4524-909C-21EC7CA0F40B}" type="presParOf" srcId="{9F9873D3-D4E2-4D29-8329-A789C1CB30B1}" destId="{1782B175-76BB-4150-9D40-95FA6F267942}" srcOrd="3" destOrd="0" presId="urn:microsoft.com/office/officeart/2005/8/layout/orgChart1"/>
    <dgm:cxn modelId="{17874A82-44F4-4F92-9DC2-6D0D29D3A514}" type="presParOf" srcId="{1782B175-76BB-4150-9D40-95FA6F267942}" destId="{AFA0CE38-58FD-49A5-BF74-8D42F3DF575D}" srcOrd="0" destOrd="0" presId="urn:microsoft.com/office/officeart/2005/8/layout/orgChart1"/>
    <dgm:cxn modelId="{FC02407C-49C3-4D85-AF53-1B43B80FF8F2}" type="presParOf" srcId="{AFA0CE38-58FD-49A5-BF74-8D42F3DF575D}" destId="{E3BA1DAE-DC94-4B71-AFE2-5E1E703C346E}" srcOrd="0" destOrd="0" presId="urn:microsoft.com/office/officeart/2005/8/layout/orgChart1"/>
    <dgm:cxn modelId="{F2649821-744A-4B96-8437-91FB7012C29B}" type="presParOf" srcId="{AFA0CE38-58FD-49A5-BF74-8D42F3DF575D}" destId="{29F99148-C3EC-417A-BFD6-9BCA1AF6CCD8}" srcOrd="1" destOrd="0" presId="urn:microsoft.com/office/officeart/2005/8/layout/orgChart1"/>
    <dgm:cxn modelId="{09FDBBBF-B17C-4BE5-85EB-43B26C7EC447}" type="presParOf" srcId="{1782B175-76BB-4150-9D40-95FA6F267942}" destId="{43BBB81C-371C-4D6C-BE12-21600B3D9A57}" srcOrd="1" destOrd="0" presId="urn:microsoft.com/office/officeart/2005/8/layout/orgChart1"/>
    <dgm:cxn modelId="{6EF23A72-FB17-4FCB-A144-CBE902CAB262}" type="presParOf" srcId="{43BBB81C-371C-4D6C-BE12-21600B3D9A57}" destId="{3B9F7E61-27BA-4FA0-9A8F-B221807B35EC}" srcOrd="0" destOrd="0" presId="urn:microsoft.com/office/officeart/2005/8/layout/orgChart1"/>
    <dgm:cxn modelId="{044DA2C5-E991-473E-8AF8-09E7DFFF1325}" type="presParOf" srcId="{43BBB81C-371C-4D6C-BE12-21600B3D9A57}" destId="{2941E045-C8B7-4F36-BC27-67EEC6E6E69A}" srcOrd="1" destOrd="0" presId="urn:microsoft.com/office/officeart/2005/8/layout/orgChart1"/>
    <dgm:cxn modelId="{34EB59DE-2CA0-4889-B41B-0F337F2DBD94}" type="presParOf" srcId="{2941E045-C8B7-4F36-BC27-67EEC6E6E69A}" destId="{26ACCEAF-2F0E-4EDE-940C-4ABA0C4EE400}" srcOrd="0" destOrd="0" presId="urn:microsoft.com/office/officeart/2005/8/layout/orgChart1"/>
    <dgm:cxn modelId="{95C21CFE-D1DF-42CA-A5E5-3D0429F69560}" type="presParOf" srcId="{26ACCEAF-2F0E-4EDE-940C-4ABA0C4EE400}" destId="{B55F0F89-A142-4297-B8B4-A48272095D54}" srcOrd="0" destOrd="0" presId="urn:microsoft.com/office/officeart/2005/8/layout/orgChart1"/>
    <dgm:cxn modelId="{EC3E2EBE-2188-4E0F-879C-F89933B7B6A7}" type="presParOf" srcId="{26ACCEAF-2F0E-4EDE-940C-4ABA0C4EE400}" destId="{19636491-F340-4377-B019-22BC2A659C83}" srcOrd="1" destOrd="0" presId="urn:microsoft.com/office/officeart/2005/8/layout/orgChart1"/>
    <dgm:cxn modelId="{8C228FB1-5F9C-4366-9FA6-CA320D5A2D61}" type="presParOf" srcId="{2941E045-C8B7-4F36-BC27-67EEC6E6E69A}" destId="{273E3F10-5314-4541-976B-3DEAD3F27F75}" srcOrd="1" destOrd="0" presId="urn:microsoft.com/office/officeart/2005/8/layout/orgChart1"/>
    <dgm:cxn modelId="{BD933A8E-F829-4419-BEC7-ADC1FF8C3E27}" type="presParOf" srcId="{2941E045-C8B7-4F36-BC27-67EEC6E6E69A}" destId="{59512B8C-89DB-4E08-9544-F86F69CA26BF}" srcOrd="2" destOrd="0" presId="urn:microsoft.com/office/officeart/2005/8/layout/orgChart1"/>
    <dgm:cxn modelId="{9020059E-33ED-4A3C-8C3A-8F0B495AC6A5}" type="presParOf" srcId="{1782B175-76BB-4150-9D40-95FA6F267942}" destId="{F1EBF850-C48C-4E95-AB51-6206AFC865D2}" srcOrd="2" destOrd="0" presId="urn:microsoft.com/office/officeart/2005/8/layout/orgChart1"/>
    <dgm:cxn modelId="{9AFF7308-EBC9-42F9-8D70-0BC2AF988781}" type="presParOf" srcId="{23781025-0E2E-4888-99D1-F4422CA70439}" destId="{CBF48667-1607-49F6-988A-11F17C86D3AD}" srcOrd="2" destOrd="0" presId="urn:microsoft.com/office/officeart/2005/8/layout/orgChart1"/>
    <dgm:cxn modelId="{06D439DE-AD5D-4564-8A5C-C57F632F20DE}" type="presParOf" srcId="{0E5056AA-812A-4196-8291-BF28AB92E987}" destId="{BF6BFED3-C16A-4AC6-82A5-0E6C0B6A1B26}" srcOrd="2" destOrd="0" presId="urn:microsoft.com/office/officeart/2005/8/layout/orgChart1"/>
    <dgm:cxn modelId="{FBD26D8C-FFB6-46B5-9AA4-A6A0788DA9F9}" type="presParOf" srcId="{FF62CB11-0749-4A0D-AF27-3A55C2024D74}" destId="{9A300FF9-00A5-4F8D-98CA-BA4E8EBDB54C}" srcOrd="2" destOrd="0" presId="urn:microsoft.com/office/officeart/2005/8/layout/orgChart1"/>
    <dgm:cxn modelId="{9B7C75F0-1C9E-4FB7-A974-D7ECC771F146}" type="presParOf" srcId="{FF62CB11-0749-4A0D-AF27-3A55C2024D74}" destId="{018B3B1D-26AF-4B1E-9CC5-20D5ABCB3334}" srcOrd="3" destOrd="0" presId="urn:microsoft.com/office/officeart/2005/8/layout/orgChart1"/>
    <dgm:cxn modelId="{F96D93B3-F034-4D1B-A46D-F443A6D9F80C}" type="presParOf" srcId="{018B3B1D-26AF-4B1E-9CC5-20D5ABCB3334}" destId="{F0DFA9FA-994E-41AF-8D3D-F0C1799F9773}" srcOrd="0" destOrd="0" presId="urn:microsoft.com/office/officeart/2005/8/layout/orgChart1"/>
    <dgm:cxn modelId="{E1FD5514-390B-477D-8E63-A09D23B16DDF}" type="presParOf" srcId="{F0DFA9FA-994E-41AF-8D3D-F0C1799F9773}" destId="{4656F9D5-AADC-4861-8CB0-AC322A63307E}" srcOrd="0" destOrd="0" presId="urn:microsoft.com/office/officeart/2005/8/layout/orgChart1"/>
    <dgm:cxn modelId="{622626FE-050C-41CE-81D6-4AC6FCC0754F}" type="presParOf" srcId="{F0DFA9FA-994E-41AF-8D3D-F0C1799F9773}" destId="{FFCB6109-4718-471C-9C91-9E956722B783}" srcOrd="1" destOrd="0" presId="urn:microsoft.com/office/officeart/2005/8/layout/orgChart1"/>
    <dgm:cxn modelId="{6BF71F52-F224-47D8-8FA8-CB964E97BD82}" type="presParOf" srcId="{018B3B1D-26AF-4B1E-9CC5-20D5ABCB3334}" destId="{41AC9DBF-C23F-44EF-9AA5-B6990F02FC07}" srcOrd="1" destOrd="0" presId="urn:microsoft.com/office/officeart/2005/8/layout/orgChart1"/>
    <dgm:cxn modelId="{82F8B482-8D46-4E18-A34B-25BFD674ED1F}" type="presParOf" srcId="{41AC9DBF-C23F-44EF-9AA5-B6990F02FC07}" destId="{4C641853-4082-42D9-BA7A-B342E3483E97}" srcOrd="0" destOrd="0" presId="urn:microsoft.com/office/officeart/2005/8/layout/orgChart1"/>
    <dgm:cxn modelId="{D0DB9668-5521-4E85-ACD6-84817DDD92E9}" type="presParOf" srcId="{41AC9DBF-C23F-44EF-9AA5-B6990F02FC07}" destId="{E6751D2F-202E-4208-912A-ADDCCB599FB4}" srcOrd="1" destOrd="0" presId="urn:microsoft.com/office/officeart/2005/8/layout/orgChart1"/>
    <dgm:cxn modelId="{B65D58F1-53F6-4E65-ABD1-81F5E96FDA6F}" type="presParOf" srcId="{E6751D2F-202E-4208-912A-ADDCCB599FB4}" destId="{9B9275E7-074F-4F92-9991-911EDAA1D0EE}" srcOrd="0" destOrd="0" presId="urn:microsoft.com/office/officeart/2005/8/layout/orgChart1"/>
    <dgm:cxn modelId="{E1A680F8-D7DB-4686-A460-67EADDB87F66}" type="presParOf" srcId="{9B9275E7-074F-4F92-9991-911EDAA1D0EE}" destId="{30AA1507-4F06-4FAD-8308-280B6176A54D}" srcOrd="0" destOrd="0" presId="urn:microsoft.com/office/officeart/2005/8/layout/orgChart1"/>
    <dgm:cxn modelId="{32C318A5-ADF8-4950-AF36-2BCF0633F27E}" type="presParOf" srcId="{9B9275E7-074F-4F92-9991-911EDAA1D0EE}" destId="{F116D4D1-7A63-414D-BA68-D520A6420571}" srcOrd="1" destOrd="0" presId="urn:microsoft.com/office/officeart/2005/8/layout/orgChart1"/>
    <dgm:cxn modelId="{1F8B3E62-25E1-4D86-A0A3-8A0097CC108E}" type="presParOf" srcId="{E6751D2F-202E-4208-912A-ADDCCB599FB4}" destId="{6318599D-8C43-4E53-B154-399E40B151D6}" srcOrd="1" destOrd="0" presId="urn:microsoft.com/office/officeart/2005/8/layout/orgChart1"/>
    <dgm:cxn modelId="{AC16A83A-5A8F-4C0A-909D-408AC652805D}" type="presParOf" srcId="{6318599D-8C43-4E53-B154-399E40B151D6}" destId="{5FF32566-B84B-4678-8423-6708DA042528}" srcOrd="0" destOrd="0" presId="urn:microsoft.com/office/officeart/2005/8/layout/orgChart1"/>
    <dgm:cxn modelId="{3C85F7AD-08B3-4EB9-AC04-7EDC7E33F0F5}" type="presParOf" srcId="{6318599D-8C43-4E53-B154-399E40B151D6}" destId="{BE03F634-AA28-4907-85C0-00E3231CD874}" srcOrd="1" destOrd="0" presId="urn:microsoft.com/office/officeart/2005/8/layout/orgChart1"/>
    <dgm:cxn modelId="{4A502D11-7E84-42E5-BB04-2613C1703E3B}" type="presParOf" srcId="{BE03F634-AA28-4907-85C0-00E3231CD874}" destId="{855E075B-C40F-40CE-91DD-7D19ACFFC98B}" srcOrd="0" destOrd="0" presId="urn:microsoft.com/office/officeart/2005/8/layout/orgChart1"/>
    <dgm:cxn modelId="{2CBD780A-964C-4BDF-82CA-C210CDB1DFFE}" type="presParOf" srcId="{855E075B-C40F-40CE-91DD-7D19ACFFC98B}" destId="{B02F160E-6E7D-43C8-93D3-F8164D038116}" srcOrd="0" destOrd="0" presId="urn:microsoft.com/office/officeart/2005/8/layout/orgChart1"/>
    <dgm:cxn modelId="{DE9E0EB7-EDF3-4380-A6E1-066EE92AFA05}" type="presParOf" srcId="{855E075B-C40F-40CE-91DD-7D19ACFFC98B}" destId="{80D9991E-93EF-4C71-B0D9-57AACE9E7486}" srcOrd="1" destOrd="0" presId="urn:microsoft.com/office/officeart/2005/8/layout/orgChart1"/>
    <dgm:cxn modelId="{B7DBC986-D49D-4825-ACBE-41801876F0FA}" type="presParOf" srcId="{BE03F634-AA28-4907-85C0-00E3231CD874}" destId="{CFFA27A6-E312-403B-8668-C77DC83529E6}" srcOrd="1" destOrd="0" presId="urn:microsoft.com/office/officeart/2005/8/layout/orgChart1"/>
    <dgm:cxn modelId="{3E8E4062-9A0E-42CF-B849-F8AA576520AF}" type="presParOf" srcId="{BE03F634-AA28-4907-85C0-00E3231CD874}" destId="{7927C860-2E6F-41E4-A419-7BE5DDE21B55}" srcOrd="2" destOrd="0" presId="urn:microsoft.com/office/officeart/2005/8/layout/orgChart1"/>
    <dgm:cxn modelId="{5783F951-EADA-4F5D-98C3-23CF830EB494}" type="presParOf" srcId="{E6751D2F-202E-4208-912A-ADDCCB599FB4}" destId="{12909EF2-CE09-4B30-9C74-C291504C3E3E}" srcOrd="2" destOrd="0" presId="urn:microsoft.com/office/officeart/2005/8/layout/orgChart1"/>
    <dgm:cxn modelId="{17784C1E-3B7B-46DD-A9FF-2DDA9B677CF4}" type="presParOf" srcId="{41AC9DBF-C23F-44EF-9AA5-B6990F02FC07}" destId="{DDB322A1-E0F4-439C-9B9B-AFE6F55DE855}" srcOrd="2" destOrd="0" presId="urn:microsoft.com/office/officeart/2005/8/layout/orgChart1"/>
    <dgm:cxn modelId="{223430A1-06DE-493F-848C-CD6A8444E584}" type="presParOf" srcId="{41AC9DBF-C23F-44EF-9AA5-B6990F02FC07}" destId="{1632C222-B83A-4C69-B8C8-73EBB2F822D2}" srcOrd="3" destOrd="0" presId="urn:microsoft.com/office/officeart/2005/8/layout/orgChart1"/>
    <dgm:cxn modelId="{13BF4865-CEA2-4849-8BAE-C46EC1D88AD1}" type="presParOf" srcId="{1632C222-B83A-4C69-B8C8-73EBB2F822D2}" destId="{ABBA664A-5402-4CE5-B7E3-86300288B43F}" srcOrd="0" destOrd="0" presId="urn:microsoft.com/office/officeart/2005/8/layout/orgChart1"/>
    <dgm:cxn modelId="{F112822B-F00A-4C2D-979F-2E285EC61CDA}" type="presParOf" srcId="{ABBA664A-5402-4CE5-B7E3-86300288B43F}" destId="{59E4FEBF-E392-4A58-8BC1-8588BF05B429}" srcOrd="0" destOrd="0" presId="urn:microsoft.com/office/officeart/2005/8/layout/orgChart1"/>
    <dgm:cxn modelId="{F29FF102-B39F-421C-AE99-E0C3EC23FE50}" type="presParOf" srcId="{ABBA664A-5402-4CE5-B7E3-86300288B43F}" destId="{F3335DB1-4522-42DC-A288-A4778AFA1F1C}" srcOrd="1" destOrd="0" presId="urn:microsoft.com/office/officeart/2005/8/layout/orgChart1"/>
    <dgm:cxn modelId="{589FBBDA-8F07-4FE0-8BB2-BCB86442BC0A}" type="presParOf" srcId="{1632C222-B83A-4C69-B8C8-73EBB2F822D2}" destId="{F8273BD0-D65C-403D-85D0-CE29CA2D0996}" srcOrd="1" destOrd="0" presId="urn:microsoft.com/office/officeart/2005/8/layout/orgChart1"/>
    <dgm:cxn modelId="{3F98E11D-FC19-414D-A01D-36C54DD086CF}" type="presParOf" srcId="{F8273BD0-D65C-403D-85D0-CE29CA2D0996}" destId="{7A685230-25C4-4D94-A9A4-70C214B39664}" srcOrd="0" destOrd="0" presId="urn:microsoft.com/office/officeart/2005/8/layout/orgChart1"/>
    <dgm:cxn modelId="{F6A3FC00-41BD-4B84-8365-19747F023238}" type="presParOf" srcId="{F8273BD0-D65C-403D-85D0-CE29CA2D0996}" destId="{40E037B6-E836-4FA9-A9A2-51B41CAEC170}" srcOrd="1" destOrd="0" presId="urn:microsoft.com/office/officeart/2005/8/layout/orgChart1"/>
    <dgm:cxn modelId="{FB116DC5-56E3-40BC-BACA-B2457D8A782D}" type="presParOf" srcId="{40E037B6-E836-4FA9-A9A2-51B41CAEC170}" destId="{8E696D06-7E76-46E0-9E8F-41E5A829137A}" srcOrd="0" destOrd="0" presId="urn:microsoft.com/office/officeart/2005/8/layout/orgChart1"/>
    <dgm:cxn modelId="{F7B9A63C-2344-44AF-89E9-EF2526EFD35F}" type="presParOf" srcId="{8E696D06-7E76-46E0-9E8F-41E5A829137A}" destId="{263636FF-11C5-4F2D-A3B6-E2A770CC1B72}" srcOrd="0" destOrd="0" presId="urn:microsoft.com/office/officeart/2005/8/layout/orgChart1"/>
    <dgm:cxn modelId="{92431D42-D0B9-4445-B7C9-7DFD70761B28}" type="presParOf" srcId="{8E696D06-7E76-46E0-9E8F-41E5A829137A}" destId="{DDD9DCC4-FE32-434F-AC2B-456ADD59FA9F}" srcOrd="1" destOrd="0" presId="urn:microsoft.com/office/officeart/2005/8/layout/orgChart1"/>
    <dgm:cxn modelId="{0F57C41F-7A49-40B8-A680-CB755D8EAF61}" type="presParOf" srcId="{40E037B6-E836-4FA9-A9A2-51B41CAEC170}" destId="{1604EA1B-4441-4772-A137-DAA175F6ADC1}" srcOrd="1" destOrd="0" presId="urn:microsoft.com/office/officeart/2005/8/layout/orgChart1"/>
    <dgm:cxn modelId="{9876E740-D68C-434E-827A-76BC477A0121}" type="presParOf" srcId="{40E037B6-E836-4FA9-A9A2-51B41CAEC170}" destId="{4BE91661-9F19-4D75-B4B6-11B518DFAB39}" srcOrd="2" destOrd="0" presId="urn:microsoft.com/office/officeart/2005/8/layout/orgChart1"/>
    <dgm:cxn modelId="{00F8AC45-EE23-45CF-B8D4-3A95FE3BC6FA}" type="presParOf" srcId="{1632C222-B83A-4C69-B8C8-73EBB2F822D2}" destId="{9180483C-C9AE-4170-BCC3-C648F87D6154}" srcOrd="2" destOrd="0" presId="urn:microsoft.com/office/officeart/2005/8/layout/orgChart1"/>
    <dgm:cxn modelId="{4D344F93-50F8-4A68-9F35-D45A49F5ECD2}" type="presParOf" srcId="{018B3B1D-26AF-4B1E-9CC5-20D5ABCB3334}" destId="{2566D5A2-56FF-4D9D-A6CA-8CA627407BD8}" srcOrd="2" destOrd="0" presId="urn:microsoft.com/office/officeart/2005/8/layout/orgChart1"/>
    <dgm:cxn modelId="{AB5E02D8-4850-4E68-8E51-A89DF9CF3FA3}" type="presParOf" srcId="{53053CF3-E1AF-4245-AAB8-4EEDA215EC4D}" destId="{C00FC07E-E29C-4B46-893F-D013CA6DEE2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68D223-EF61-4BAA-BA4C-4AFF26F0C7B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pPr rtl="1"/>
          <a:endParaRPr lang="ar-SA"/>
        </a:p>
      </dgm:t>
    </dgm:pt>
    <dgm:pt modelId="{9070C067-3C94-474F-B356-F654C8F0C998}">
      <dgm:prSet phldrT="[نص]"/>
      <dgm:spPr/>
      <dgm:t>
        <a:bodyPr/>
        <a:lstStyle/>
        <a:p>
          <a:pPr rtl="1"/>
          <a:r>
            <a:rPr lang="en-US" dirty="0"/>
            <a:t>Chemical reactions</a:t>
          </a:r>
          <a:endParaRPr lang="ar-SA" dirty="0"/>
        </a:p>
      </dgm:t>
    </dgm:pt>
    <dgm:pt modelId="{DE216DBB-60F0-41B5-B3F7-347A8CD3083C}" type="parTrans" cxnId="{8A5062F9-CD69-4C19-BE04-CBD72ADF7DB8}">
      <dgm:prSet/>
      <dgm:spPr/>
      <dgm:t>
        <a:bodyPr/>
        <a:lstStyle/>
        <a:p>
          <a:pPr rtl="1"/>
          <a:endParaRPr lang="ar-SA"/>
        </a:p>
      </dgm:t>
    </dgm:pt>
    <dgm:pt modelId="{0600E16C-2DA4-4789-99D5-202EF63D02BD}" type="sibTrans" cxnId="{8A5062F9-CD69-4C19-BE04-CBD72ADF7DB8}">
      <dgm:prSet/>
      <dgm:spPr/>
      <dgm:t>
        <a:bodyPr/>
        <a:lstStyle/>
        <a:p>
          <a:pPr rtl="1"/>
          <a:endParaRPr lang="ar-SA"/>
        </a:p>
      </dgm:t>
    </dgm:pt>
    <dgm:pt modelId="{5955DB0D-761E-46E9-A2C4-6AC5EC068C4D}">
      <dgm:prSet phldrT="[نص]"/>
      <dgm:spPr/>
      <dgm:t>
        <a:bodyPr/>
        <a:lstStyle/>
        <a:p>
          <a:pPr rtl="1"/>
          <a:r>
            <a:rPr lang="en-US" dirty="0"/>
            <a:t>Activate prothrombin  (inactive form) by long intrinsic or short extrinsic pathways </a:t>
          </a:r>
          <a:endParaRPr lang="ar-SA" dirty="0"/>
        </a:p>
      </dgm:t>
    </dgm:pt>
    <dgm:pt modelId="{C1974A8B-C8B1-4B0D-8861-49D64B3C6E35}" type="parTrans" cxnId="{0BDEF91F-6CCE-4D19-A868-2AB9BDE36D0C}">
      <dgm:prSet/>
      <dgm:spPr/>
      <dgm:t>
        <a:bodyPr/>
        <a:lstStyle/>
        <a:p>
          <a:pPr rtl="1"/>
          <a:endParaRPr lang="ar-SA"/>
        </a:p>
      </dgm:t>
    </dgm:pt>
    <dgm:pt modelId="{72CC66F5-5CF5-4029-A90C-59661545F0E2}" type="sibTrans" cxnId="{0BDEF91F-6CCE-4D19-A868-2AB9BDE36D0C}">
      <dgm:prSet/>
      <dgm:spPr/>
      <dgm:t>
        <a:bodyPr/>
        <a:lstStyle/>
        <a:p>
          <a:pPr rtl="1"/>
          <a:endParaRPr lang="ar-SA"/>
        </a:p>
      </dgm:t>
    </dgm:pt>
    <dgm:pt modelId="{935CBFE4-94F2-4495-AAE3-F65AA95F3CB8}">
      <dgm:prSet phldrT="[نص]"/>
      <dgm:spPr/>
      <dgm:t>
        <a:bodyPr/>
        <a:lstStyle/>
        <a:p>
          <a:pPr rtl="1"/>
          <a:r>
            <a:rPr lang="en-US" dirty="0"/>
            <a:t>To thrombin enzyme (active form)</a:t>
          </a:r>
          <a:endParaRPr lang="ar-SA" dirty="0"/>
        </a:p>
      </dgm:t>
    </dgm:pt>
    <dgm:pt modelId="{D1EF2924-71AF-4174-82F2-202DD66D13ED}" type="parTrans" cxnId="{4811490E-C0C3-4E60-9FC5-7915AE94E88B}">
      <dgm:prSet/>
      <dgm:spPr/>
      <dgm:t>
        <a:bodyPr/>
        <a:lstStyle/>
        <a:p>
          <a:pPr rtl="1"/>
          <a:endParaRPr lang="ar-SA"/>
        </a:p>
      </dgm:t>
    </dgm:pt>
    <dgm:pt modelId="{2A14DB98-7144-4A72-9E00-459ABFCD8787}" type="sibTrans" cxnId="{4811490E-C0C3-4E60-9FC5-7915AE94E88B}">
      <dgm:prSet/>
      <dgm:spPr/>
      <dgm:t>
        <a:bodyPr/>
        <a:lstStyle/>
        <a:p>
          <a:pPr rtl="1"/>
          <a:endParaRPr lang="ar-SA"/>
        </a:p>
      </dgm:t>
    </dgm:pt>
    <dgm:pt modelId="{C4CDB0A5-D676-4C82-8DF9-99157A79BDAB}" type="pres">
      <dgm:prSet presAssocID="{8D68D223-EF61-4BAA-BA4C-4AFF26F0C7BD}" presName="rootnode" presStyleCnt="0">
        <dgm:presLayoutVars>
          <dgm:chMax/>
          <dgm:chPref/>
          <dgm:dir/>
          <dgm:animLvl val="lvl"/>
        </dgm:presLayoutVars>
      </dgm:prSet>
      <dgm:spPr/>
      <dgm:t>
        <a:bodyPr/>
        <a:lstStyle/>
        <a:p>
          <a:endParaRPr lang="en-US"/>
        </a:p>
      </dgm:t>
    </dgm:pt>
    <dgm:pt modelId="{616CED79-AD03-4616-AFD6-E3E69E2B7619}" type="pres">
      <dgm:prSet presAssocID="{9070C067-3C94-474F-B356-F654C8F0C998}" presName="composite" presStyleCnt="0"/>
      <dgm:spPr/>
    </dgm:pt>
    <dgm:pt modelId="{979C4DDD-AEF8-45D6-86C7-DF09E49F3316}" type="pres">
      <dgm:prSet presAssocID="{9070C067-3C94-474F-B356-F654C8F0C998}" presName="bentUpArrow1" presStyleLbl="alignImgPlace1" presStyleIdx="0" presStyleCnt="2" custScaleX="44207" custScaleY="62558" custLinFactNeighborX="-5991" custLinFactNeighborY="-17051"/>
      <dgm:spPr/>
    </dgm:pt>
    <dgm:pt modelId="{76C88F85-E219-43B7-AC80-CFBA95DAC8E0}" type="pres">
      <dgm:prSet presAssocID="{9070C067-3C94-474F-B356-F654C8F0C998}" presName="ParentText" presStyleLbl="node1" presStyleIdx="0" presStyleCnt="3" custScaleX="89694" custScaleY="88929">
        <dgm:presLayoutVars>
          <dgm:chMax val="1"/>
          <dgm:chPref val="1"/>
          <dgm:bulletEnabled val="1"/>
        </dgm:presLayoutVars>
      </dgm:prSet>
      <dgm:spPr/>
      <dgm:t>
        <a:bodyPr/>
        <a:lstStyle/>
        <a:p>
          <a:endParaRPr lang="en-US"/>
        </a:p>
      </dgm:t>
    </dgm:pt>
    <dgm:pt modelId="{768BB8A0-1279-411C-9F75-C4E97C413F16}" type="pres">
      <dgm:prSet presAssocID="{9070C067-3C94-474F-B356-F654C8F0C998}" presName="ChildText" presStyleLbl="revTx" presStyleIdx="0" presStyleCnt="2">
        <dgm:presLayoutVars>
          <dgm:chMax val="0"/>
          <dgm:chPref val="0"/>
          <dgm:bulletEnabled val="1"/>
        </dgm:presLayoutVars>
      </dgm:prSet>
      <dgm:spPr/>
    </dgm:pt>
    <dgm:pt modelId="{EB0399AA-ECAC-4188-B199-E004A410DA1E}" type="pres">
      <dgm:prSet presAssocID="{0600E16C-2DA4-4789-99D5-202EF63D02BD}" presName="sibTrans" presStyleCnt="0"/>
      <dgm:spPr/>
    </dgm:pt>
    <dgm:pt modelId="{F7D39B69-12C4-40BF-A812-2056090E0AB1}" type="pres">
      <dgm:prSet presAssocID="{5955DB0D-761E-46E9-A2C4-6AC5EC068C4D}" presName="composite" presStyleCnt="0"/>
      <dgm:spPr/>
    </dgm:pt>
    <dgm:pt modelId="{C46CFD9C-14D5-4DDD-9110-1B68C5254979}" type="pres">
      <dgm:prSet presAssocID="{5955DB0D-761E-46E9-A2C4-6AC5EC068C4D}" presName="bentUpArrow1" presStyleLbl="alignImgPlace1" presStyleIdx="1" presStyleCnt="2" custScaleX="42642" custScaleY="69264" custLinFactNeighborX="-21967" custLinFactNeighborY="-17051"/>
      <dgm:spPr/>
    </dgm:pt>
    <dgm:pt modelId="{ED8BCBB6-BD13-436D-ABBA-C2F454B42CD2}" type="pres">
      <dgm:prSet presAssocID="{5955DB0D-761E-46E9-A2C4-6AC5EC068C4D}" presName="ParentText" presStyleLbl="node1" presStyleIdx="1" presStyleCnt="3" custScaleX="90223" custScaleY="88037" custLinFactNeighborX="-22959" custLinFactNeighborY="-2894">
        <dgm:presLayoutVars>
          <dgm:chMax val="1"/>
          <dgm:chPref val="1"/>
          <dgm:bulletEnabled val="1"/>
        </dgm:presLayoutVars>
      </dgm:prSet>
      <dgm:spPr/>
      <dgm:t>
        <a:bodyPr/>
        <a:lstStyle/>
        <a:p>
          <a:endParaRPr lang="en-US"/>
        </a:p>
      </dgm:t>
    </dgm:pt>
    <dgm:pt modelId="{F5304C4E-3C1E-4919-A50E-98EDA6EB4D3F}" type="pres">
      <dgm:prSet presAssocID="{5955DB0D-761E-46E9-A2C4-6AC5EC068C4D}" presName="ChildText" presStyleLbl="revTx" presStyleIdx="1" presStyleCnt="2">
        <dgm:presLayoutVars>
          <dgm:chMax val="0"/>
          <dgm:chPref val="0"/>
          <dgm:bulletEnabled val="1"/>
        </dgm:presLayoutVars>
      </dgm:prSet>
      <dgm:spPr/>
    </dgm:pt>
    <dgm:pt modelId="{4F524B99-209B-4F0D-AED9-445F7EC8C6F6}" type="pres">
      <dgm:prSet presAssocID="{72CC66F5-5CF5-4029-A90C-59661545F0E2}" presName="sibTrans" presStyleCnt="0"/>
      <dgm:spPr/>
    </dgm:pt>
    <dgm:pt modelId="{5042D7DF-D3C8-41A9-AF15-AFF01F623F26}" type="pres">
      <dgm:prSet presAssocID="{935CBFE4-94F2-4495-AAE3-F65AA95F3CB8}" presName="composite" presStyleCnt="0"/>
      <dgm:spPr/>
    </dgm:pt>
    <dgm:pt modelId="{43FFAA18-8881-4712-85F6-559DAB8EC943}" type="pres">
      <dgm:prSet presAssocID="{935CBFE4-94F2-4495-AAE3-F65AA95F3CB8}" presName="ParentText" presStyleLbl="node1" presStyleIdx="2" presStyleCnt="3" custScaleX="91771" custScaleY="91984" custLinFactNeighborX="-34186" custLinFactNeighborY="-2894">
        <dgm:presLayoutVars>
          <dgm:chMax val="1"/>
          <dgm:chPref val="1"/>
          <dgm:bulletEnabled val="1"/>
        </dgm:presLayoutVars>
      </dgm:prSet>
      <dgm:spPr/>
      <dgm:t>
        <a:bodyPr/>
        <a:lstStyle/>
        <a:p>
          <a:endParaRPr lang="en-US"/>
        </a:p>
      </dgm:t>
    </dgm:pt>
  </dgm:ptLst>
  <dgm:cxnLst>
    <dgm:cxn modelId="{8A5062F9-CD69-4C19-BE04-CBD72ADF7DB8}" srcId="{8D68D223-EF61-4BAA-BA4C-4AFF26F0C7BD}" destId="{9070C067-3C94-474F-B356-F654C8F0C998}" srcOrd="0" destOrd="0" parTransId="{DE216DBB-60F0-41B5-B3F7-347A8CD3083C}" sibTransId="{0600E16C-2DA4-4789-99D5-202EF63D02BD}"/>
    <dgm:cxn modelId="{4811490E-C0C3-4E60-9FC5-7915AE94E88B}" srcId="{8D68D223-EF61-4BAA-BA4C-4AFF26F0C7BD}" destId="{935CBFE4-94F2-4495-AAE3-F65AA95F3CB8}" srcOrd="2" destOrd="0" parTransId="{D1EF2924-71AF-4174-82F2-202DD66D13ED}" sibTransId="{2A14DB98-7144-4A72-9E00-459ABFCD8787}"/>
    <dgm:cxn modelId="{A9EFDB73-9451-4E2F-A8F0-681DB344225F}" type="presOf" srcId="{8D68D223-EF61-4BAA-BA4C-4AFF26F0C7BD}" destId="{C4CDB0A5-D676-4C82-8DF9-99157A79BDAB}" srcOrd="0" destOrd="0" presId="urn:microsoft.com/office/officeart/2005/8/layout/StepDownProcess"/>
    <dgm:cxn modelId="{3C8A31D9-D381-430B-B42F-2E9FE344492B}" type="presOf" srcId="{5955DB0D-761E-46E9-A2C4-6AC5EC068C4D}" destId="{ED8BCBB6-BD13-436D-ABBA-C2F454B42CD2}" srcOrd="0" destOrd="0" presId="urn:microsoft.com/office/officeart/2005/8/layout/StepDownProcess"/>
    <dgm:cxn modelId="{51A1831F-203D-4F1A-8986-0DBC0B86B764}" type="presOf" srcId="{935CBFE4-94F2-4495-AAE3-F65AA95F3CB8}" destId="{43FFAA18-8881-4712-85F6-559DAB8EC943}" srcOrd="0" destOrd="0" presId="urn:microsoft.com/office/officeart/2005/8/layout/StepDownProcess"/>
    <dgm:cxn modelId="{0BDEF91F-6CCE-4D19-A868-2AB9BDE36D0C}" srcId="{8D68D223-EF61-4BAA-BA4C-4AFF26F0C7BD}" destId="{5955DB0D-761E-46E9-A2C4-6AC5EC068C4D}" srcOrd="1" destOrd="0" parTransId="{C1974A8B-C8B1-4B0D-8861-49D64B3C6E35}" sibTransId="{72CC66F5-5CF5-4029-A90C-59661545F0E2}"/>
    <dgm:cxn modelId="{E532D4C6-52F7-494E-A0AE-D95391E06ABD}" type="presOf" srcId="{9070C067-3C94-474F-B356-F654C8F0C998}" destId="{76C88F85-E219-43B7-AC80-CFBA95DAC8E0}" srcOrd="0" destOrd="0" presId="urn:microsoft.com/office/officeart/2005/8/layout/StepDownProcess"/>
    <dgm:cxn modelId="{B7095353-DC1A-4EC8-95B4-EA17ABBB9B92}" type="presParOf" srcId="{C4CDB0A5-D676-4C82-8DF9-99157A79BDAB}" destId="{616CED79-AD03-4616-AFD6-E3E69E2B7619}" srcOrd="0" destOrd="0" presId="urn:microsoft.com/office/officeart/2005/8/layout/StepDownProcess"/>
    <dgm:cxn modelId="{1F1CE31B-11BE-46BC-BB5C-2A9278705E39}" type="presParOf" srcId="{616CED79-AD03-4616-AFD6-E3E69E2B7619}" destId="{979C4DDD-AEF8-45D6-86C7-DF09E49F3316}" srcOrd="0" destOrd="0" presId="urn:microsoft.com/office/officeart/2005/8/layout/StepDownProcess"/>
    <dgm:cxn modelId="{6EFCCAE4-6CA0-4DA9-A5BE-B367EFB90BAE}" type="presParOf" srcId="{616CED79-AD03-4616-AFD6-E3E69E2B7619}" destId="{76C88F85-E219-43B7-AC80-CFBA95DAC8E0}" srcOrd="1" destOrd="0" presId="urn:microsoft.com/office/officeart/2005/8/layout/StepDownProcess"/>
    <dgm:cxn modelId="{EFCBCBD8-4A3C-4A49-80A4-AAB0301BEB40}" type="presParOf" srcId="{616CED79-AD03-4616-AFD6-E3E69E2B7619}" destId="{768BB8A0-1279-411C-9F75-C4E97C413F16}" srcOrd="2" destOrd="0" presId="urn:microsoft.com/office/officeart/2005/8/layout/StepDownProcess"/>
    <dgm:cxn modelId="{C20B951F-CDC1-4446-8970-84175280CB32}" type="presParOf" srcId="{C4CDB0A5-D676-4C82-8DF9-99157A79BDAB}" destId="{EB0399AA-ECAC-4188-B199-E004A410DA1E}" srcOrd="1" destOrd="0" presId="urn:microsoft.com/office/officeart/2005/8/layout/StepDownProcess"/>
    <dgm:cxn modelId="{E1EB0700-2FE9-4314-9547-D27F28D18D8F}" type="presParOf" srcId="{C4CDB0A5-D676-4C82-8DF9-99157A79BDAB}" destId="{F7D39B69-12C4-40BF-A812-2056090E0AB1}" srcOrd="2" destOrd="0" presId="urn:microsoft.com/office/officeart/2005/8/layout/StepDownProcess"/>
    <dgm:cxn modelId="{71DEDBB8-D6CE-465E-98FA-2B539FAE3049}" type="presParOf" srcId="{F7D39B69-12C4-40BF-A812-2056090E0AB1}" destId="{C46CFD9C-14D5-4DDD-9110-1B68C5254979}" srcOrd="0" destOrd="0" presId="urn:microsoft.com/office/officeart/2005/8/layout/StepDownProcess"/>
    <dgm:cxn modelId="{CCA415DA-5CF0-4961-BA9B-7A395BB8964B}" type="presParOf" srcId="{F7D39B69-12C4-40BF-A812-2056090E0AB1}" destId="{ED8BCBB6-BD13-436D-ABBA-C2F454B42CD2}" srcOrd="1" destOrd="0" presId="urn:microsoft.com/office/officeart/2005/8/layout/StepDownProcess"/>
    <dgm:cxn modelId="{38C81EF4-FDFB-4F77-BE65-ABAF14BABE8B}" type="presParOf" srcId="{F7D39B69-12C4-40BF-A812-2056090E0AB1}" destId="{F5304C4E-3C1E-4919-A50E-98EDA6EB4D3F}" srcOrd="2" destOrd="0" presId="urn:microsoft.com/office/officeart/2005/8/layout/StepDownProcess"/>
    <dgm:cxn modelId="{00813188-7DDC-40F3-B7D0-D1FDF8B0B212}" type="presParOf" srcId="{C4CDB0A5-D676-4C82-8DF9-99157A79BDAB}" destId="{4F524B99-209B-4F0D-AED9-445F7EC8C6F6}" srcOrd="3" destOrd="0" presId="urn:microsoft.com/office/officeart/2005/8/layout/StepDownProcess"/>
    <dgm:cxn modelId="{40389071-FD48-4007-A6B0-92AD9251587D}" type="presParOf" srcId="{C4CDB0A5-D676-4C82-8DF9-99157A79BDAB}" destId="{5042D7DF-D3C8-41A9-AF15-AFF01F623F26}" srcOrd="4" destOrd="0" presId="urn:microsoft.com/office/officeart/2005/8/layout/StepDownProcess"/>
    <dgm:cxn modelId="{586366F5-A206-4804-9A94-F8CBC70C7D3F}" type="presParOf" srcId="{5042D7DF-D3C8-41A9-AF15-AFF01F623F26}" destId="{43FFAA18-8881-4712-85F6-559DAB8EC943}" srcOrd="0" destOrd="0" presId="urn:microsoft.com/office/officeart/2005/8/layout/StepDown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FEEEA-DF0E-485B-A27D-B3EC6A7A7189}">
      <dsp:nvSpPr>
        <dsp:cNvPr id="0" name=""/>
        <dsp:cNvSpPr/>
      </dsp:nvSpPr>
      <dsp:spPr>
        <a:xfrm>
          <a:off x="4348961" y="879567"/>
          <a:ext cx="994716" cy="6631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kern="1200" dirty="0" err="1"/>
            <a:t>haemostasis</a:t>
          </a:r>
          <a:endParaRPr lang="ar-SA" sz="1100" kern="1200" dirty="0"/>
        </a:p>
      </dsp:txBody>
      <dsp:txXfrm>
        <a:off x="4368384" y="898990"/>
        <a:ext cx="955870" cy="624298"/>
      </dsp:txXfrm>
    </dsp:sp>
    <dsp:sp modelId="{A7857782-88D7-44BE-9E72-53F434E8CDBF}">
      <dsp:nvSpPr>
        <dsp:cNvPr id="0" name=""/>
        <dsp:cNvSpPr/>
      </dsp:nvSpPr>
      <dsp:spPr>
        <a:xfrm>
          <a:off x="626839" y="1542711"/>
          <a:ext cx="4219480" cy="265257"/>
        </a:xfrm>
        <a:custGeom>
          <a:avLst/>
          <a:gdLst/>
          <a:ahLst/>
          <a:cxnLst/>
          <a:rect l="0" t="0" r="0" b="0"/>
          <a:pathLst>
            <a:path>
              <a:moveTo>
                <a:pt x="4219480" y="0"/>
              </a:moveTo>
              <a:lnTo>
                <a:pt x="4219480" y="132628"/>
              </a:lnTo>
              <a:lnTo>
                <a:pt x="0" y="132628"/>
              </a:lnTo>
              <a:lnTo>
                <a:pt x="0" y="265257"/>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E8F3EE-D265-49A2-9493-1473469DB392}">
      <dsp:nvSpPr>
        <dsp:cNvPr id="0" name=""/>
        <dsp:cNvSpPr/>
      </dsp:nvSpPr>
      <dsp:spPr>
        <a:xfrm>
          <a:off x="129481" y="1807968"/>
          <a:ext cx="994716" cy="66314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kern="1200" dirty="0"/>
            <a:t>What is it?</a:t>
          </a:r>
        </a:p>
      </dsp:txBody>
      <dsp:txXfrm>
        <a:off x="148904" y="1827391"/>
        <a:ext cx="955870" cy="624298"/>
      </dsp:txXfrm>
    </dsp:sp>
    <dsp:sp modelId="{6556FA02-25A5-44F5-B20E-DEADE68D53C0}">
      <dsp:nvSpPr>
        <dsp:cNvPr id="0" name=""/>
        <dsp:cNvSpPr/>
      </dsp:nvSpPr>
      <dsp:spPr>
        <a:xfrm>
          <a:off x="581119" y="2471112"/>
          <a:ext cx="91440" cy="265257"/>
        </a:xfrm>
        <a:custGeom>
          <a:avLst/>
          <a:gdLst/>
          <a:ahLst/>
          <a:cxnLst/>
          <a:rect l="0" t="0" r="0" b="0"/>
          <a:pathLst>
            <a:path>
              <a:moveTo>
                <a:pt x="45720" y="0"/>
              </a:moveTo>
              <a:lnTo>
                <a:pt x="45720" y="265257"/>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93497C-2FBA-4633-8BB3-7649D0D629D1}">
      <dsp:nvSpPr>
        <dsp:cNvPr id="0" name=""/>
        <dsp:cNvSpPr/>
      </dsp:nvSpPr>
      <dsp:spPr>
        <a:xfrm>
          <a:off x="8538" y="2736370"/>
          <a:ext cx="1236601" cy="167025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kern="1200" dirty="0"/>
            <a:t>It is the spontaneous</a:t>
          </a:r>
        </a:p>
        <a:p>
          <a:pPr lvl="0" algn="ctr" defTabSz="488950" rtl="1">
            <a:lnSpc>
              <a:spcPct val="90000"/>
            </a:lnSpc>
            <a:spcBef>
              <a:spcPct val="0"/>
            </a:spcBef>
            <a:spcAft>
              <a:spcPct val="35000"/>
            </a:spcAft>
          </a:pPr>
          <a:r>
            <a:rPr lang="en-US" sz="1100" kern="1200" dirty="0"/>
            <a:t>Arrest of bleeding from ruptured blood vessels. </a:t>
          </a:r>
          <a:endParaRPr lang="ar-SA" sz="1100" kern="1200" dirty="0"/>
        </a:p>
      </dsp:txBody>
      <dsp:txXfrm>
        <a:off x="44757" y="2772589"/>
        <a:ext cx="1164163" cy="1597816"/>
      </dsp:txXfrm>
    </dsp:sp>
    <dsp:sp modelId="{6D1CDEB7-E1D5-40DB-B005-62E2F2E82B51}">
      <dsp:nvSpPr>
        <dsp:cNvPr id="0" name=""/>
        <dsp:cNvSpPr/>
      </dsp:nvSpPr>
      <dsp:spPr>
        <a:xfrm>
          <a:off x="3980609" y="1542711"/>
          <a:ext cx="865710" cy="265257"/>
        </a:xfrm>
        <a:custGeom>
          <a:avLst/>
          <a:gdLst/>
          <a:ahLst/>
          <a:cxnLst/>
          <a:rect l="0" t="0" r="0" b="0"/>
          <a:pathLst>
            <a:path>
              <a:moveTo>
                <a:pt x="865710" y="0"/>
              </a:moveTo>
              <a:lnTo>
                <a:pt x="865710" y="132628"/>
              </a:lnTo>
              <a:lnTo>
                <a:pt x="0" y="132628"/>
              </a:lnTo>
              <a:lnTo>
                <a:pt x="0" y="265257"/>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37DF13-D903-4210-8CA4-2EC011375093}">
      <dsp:nvSpPr>
        <dsp:cNvPr id="0" name=""/>
        <dsp:cNvSpPr/>
      </dsp:nvSpPr>
      <dsp:spPr>
        <a:xfrm>
          <a:off x="3483251" y="1807968"/>
          <a:ext cx="994716" cy="66314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kern="1200" dirty="0"/>
            <a:t>Hemostasis mechanism</a:t>
          </a:r>
          <a:endParaRPr lang="ar-SA" sz="1100" kern="1200" dirty="0"/>
        </a:p>
      </dsp:txBody>
      <dsp:txXfrm>
        <a:off x="3502674" y="1827391"/>
        <a:ext cx="955870" cy="624298"/>
      </dsp:txXfrm>
    </dsp:sp>
    <dsp:sp modelId="{17856BA5-5D70-4231-8EC6-622692F7710E}">
      <dsp:nvSpPr>
        <dsp:cNvPr id="0" name=""/>
        <dsp:cNvSpPr/>
      </dsp:nvSpPr>
      <dsp:spPr>
        <a:xfrm>
          <a:off x="2040913" y="2471112"/>
          <a:ext cx="1939696" cy="265257"/>
        </a:xfrm>
        <a:custGeom>
          <a:avLst/>
          <a:gdLst/>
          <a:ahLst/>
          <a:cxnLst/>
          <a:rect l="0" t="0" r="0" b="0"/>
          <a:pathLst>
            <a:path>
              <a:moveTo>
                <a:pt x="1939696" y="0"/>
              </a:moveTo>
              <a:lnTo>
                <a:pt x="1939696" y="132628"/>
              </a:lnTo>
              <a:lnTo>
                <a:pt x="0" y="132628"/>
              </a:lnTo>
              <a:lnTo>
                <a:pt x="0" y="265257"/>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E0763B-FC6E-407D-9B66-64D1DE419DF8}">
      <dsp:nvSpPr>
        <dsp:cNvPr id="0" name=""/>
        <dsp:cNvSpPr/>
      </dsp:nvSpPr>
      <dsp:spPr>
        <a:xfrm>
          <a:off x="1543554" y="2736370"/>
          <a:ext cx="994716" cy="66314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kern="1200" dirty="0"/>
            <a:t>1. vessel wall</a:t>
          </a:r>
          <a:endParaRPr lang="ar-SA" sz="1100" kern="1200" dirty="0"/>
        </a:p>
      </dsp:txBody>
      <dsp:txXfrm>
        <a:off x="1562977" y="2755793"/>
        <a:ext cx="955870" cy="624298"/>
      </dsp:txXfrm>
    </dsp:sp>
    <dsp:sp modelId="{72000609-2085-4517-9E26-37F3176A702A}">
      <dsp:nvSpPr>
        <dsp:cNvPr id="0" name=""/>
        <dsp:cNvSpPr/>
      </dsp:nvSpPr>
      <dsp:spPr>
        <a:xfrm>
          <a:off x="3334044" y="2471112"/>
          <a:ext cx="646565" cy="265257"/>
        </a:xfrm>
        <a:custGeom>
          <a:avLst/>
          <a:gdLst/>
          <a:ahLst/>
          <a:cxnLst/>
          <a:rect l="0" t="0" r="0" b="0"/>
          <a:pathLst>
            <a:path>
              <a:moveTo>
                <a:pt x="646565" y="0"/>
              </a:moveTo>
              <a:lnTo>
                <a:pt x="646565" y="132628"/>
              </a:lnTo>
              <a:lnTo>
                <a:pt x="0" y="132628"/>
              </a:lnTo>
              <a:lnTo>
                <a:pt x="0" y="265257"/>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4B1A2-83DB-4704-81EE-BC126F52F6B2}">
      <dsp:nvSpPr>
        <dsp:cNvPr id="0" name=""/>
        <dsp:cNvSpPr/>
      </dsp:nvSpPr>
      <dsp:spPr>
        <a:xfrm>
          <a:off x="2836685" y="2736370"/>
          <a:ext cx="994716" cy="66314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kern="1200" dirty="0"/>
            <a:t>2. Platelet plug</a:t>
          </a:r>
          <a:endParaRPr lang="ar-SA" sz="1100" kern="1200" dirty="0"/>
        </a:p>
      </dsp:txBody>
      <dsp:txXfrm>
        <a:off x="2856108" y="2755793"/>
        <a:ext cx="955870" cy="624298"/>
      </dsp:txXfrm>
    </dsp:sp>
    <dsp:sp modelId="{7CEEB981-8D3C-49E8-9A56-1679AB3D5434}">
      <dsp:nvSpPr>
        <dsp:cNvPr id="0" name=""/>
        <dsp:cNvSpPr/>
      </dsp:nvSpPr>
      <dsp:spPr>
        <a:xfrm>
          <a:off x="3980609" y="2471112"/>
          <a:ext cx="646565" cy="265257"/>
        </a:xfrm>
        <a:custGeom>
          <a:avLst/>
          <a:gdLst/>
          <a:ahLst/>
          <a:cxnLst/>
          <a:rect l="0" t="0" r="0" b="0"/>
          <a:pathLst>
            <a:path>
              <a:moveTo>
                <a:pt x="0" y="0"/>
              </a:moveTo>
              <a:lnTo>
                <a:pt x="0" y="132628"/>
              </a:lnTo>
              <a:lnTo>
                <a:pt x="646565" y="132628"/>
              </a:lnTo>
              <a:lnTo>
                <a:pt x="646565" y="265257"/>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2742CC-A784-4123-B04E-ABD140BDDCF4}">
      <dsp:nvSpPr>
        <dsp:cNvPr id="0" name=""/>
        <dsp:cNvSpPr/>
      </dsp:nvSpPr>
      <dsp:spPr>
        <a:xfrm>
          <a:off x="4129816" y="2736370"/>
          <a:ext cx="994716" cy="66314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kern="1200" dirty="0"/>
            <a:t>3. Blood coagulation </a:t>
          </a:r>
          <a:endParaRPr lang="ar-SA" sz="1100" kern="1200" dirty="0"/>
        </a:p>
      </dsp:txBody>
      <dsp:txXfrm>
        <a:off x="4149239" y="2755793"/>
        <a:ext cx="955870" cy="624298"/>
      </dsp:txXfrm>
    </dsp:sp>
    <dsp:sp modelId="{A24F2190-2DA8-4E82-A46C-7F0A7DCFC925}">
      <dsp:nvSpPr>
        <dsp:cNvPr id="0" name=""/>
        <dsp:cNvSpPr/>
      </dsp:nvSpPr>
      <dsp:spPr>
        <a:xfrm>
          <a:off x="3980609" y="2471112"/>
          <a:ext cx="1939696" cy="265257"/>
        </a:xfrm>
        <a:custGeom>
          <a:avLst/>
          <a:gdLst/>
          <a:ahLst/>
          <a:cxnLst/>
          <a:rect l="0" t="0" r="0" b="0"/>
          <a:pathLst>
            <a:path>
              <a:moveTo>
                <a:pt x="0" y="0"/>
              </a:moveTo>
              <a:lnTo>
                <a:pt x="0" y="132628"/>
              </a:lnTo>
              <a:lnTo>
                <a:pt x="1939696" y="132628"/>
              </a:lnTo>
              <a:lnTo>
                <a:pt x="1939696" y="265257"/>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B1B943-BDA6-4A42-89E5-EB9FCB111A4A}">
      <dsp:nvSpPr>
        <dsp:cNvPr id="0" name=""/>
        <dsp:cNvSpPr/>
      </dsp:nvSpPr>
      <dsp:spPr>
        <a:xfrm>
          <a:off x="5422948" y="2736370"/>
          <a:ext cx="994716" cy="66314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kern="1200" dirty="0"/>
            <a:t>4. Fibrinolytic  system</a:t>
          </a:r>
          <a:endParaRPr lang="ar-SA" sz="1100" kern="1200" dirty="0"/>
        </a:p>
      </dsp:txBody>
      <dsp:txXfrm>
        <a:off x="5442371" y="2755793"/>
        <a:ext cx="955870" cy="624298"/>
      </dsp:txXfrm>
    </dsp:sp>
    <dsp:sp modelId="{C1E74148-047D-47F3-BF66-F82C06A8AAAE}">
      <dsp:nvSpPr>
        <dsp:cNvPr id="0" name=""/>
        <dsp:cNvSpPr/>
      </dsp:nvSpPr>
      <dsp:spPr>
        <a:xfrm>
          <a:off x="4846319" y="1542711"/>
          <a:ext cx="4219480" cy="265257"/>
        </a:xfrm>
        <a:custGeom>
          <a:avLst/>
          <a:gdLst/>
          <a:ahLst/>
          <a:cxnLst/>
          <a:rect l="0" t="0" r="0" b="0"/>
          <a:pathLst>
            <a:path>
              <a:moveTo>
                <a:pt x="0" y="0"/>
              </a:moveTo>
              <a:lnTo>
                <a:pt x="0" y="132628"/>
              </a:lnTo>
              <a:lnTo>
                <a:pt x="4219480" y="132628"/>
              </a:lnTo>
              <a:lnTo>
                <a:pt x="4219480" y="265257"/>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61FBDF-2947-436B-98A2-F9B1EF447E3C}">
      <dsp:nvSpPr>
        <dsp:cNvPr id="0" name=""/>
        <dsp:cNvSpPr/>
      </dsp:nvSpPr>
      <dsp:spPr>
        <a:xfrm>
          <a:off x="8568442" y="1807968"/>
          <a:ext cx="994716" cy="66314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kern="1200" dirty="0"/>
            <a:t>Bleeding disorders</a:t>
          </a:r>
          <a:endParaRPr lang="ar-SA" sz="1100" kern="1200" dirty="0"/>
        </a:p>
      </dsp:txBody>
      <dsp:txXfrm>
        <a:off x="8587865" y="1827391"/>
        <a:ext cx="955870" cy="624298"/>
      </dsp:txXfrm>
    </dsp:sp>
    <dsp:sp modelId="{251E95A8-7AA2-40FD-A03D-E9DFA797285B}">
      <dsp:nvSpPr>
        <dsp:cNvPr id="0" name=""/>
        <dsp:cNvSpPr/>
      </dsp:nvSpPr>
      <dsp:spPr>
        <a:xfrm>
          <a:off x="7370736" y="2471112"/>
          <a:ext cx="1695063" cy="265257"/>
        </a:xfrm>
        <a:custGeom>
          <a:avLst/>
          <a:gdLst/>
          <a:ahLst/>
          <a:cxnLst/>
          <a:rect l="0" t="0" r="0" b="0"/>
          <a:pathLst>
            <a:path>
              <a:moveTo>
                <a:pt x="1695063" y="0"/>
              </a:moveTo>
              <a:lnTo>
                <a:pt x="1695063" y="132628"/>
              </a:lnTo>
              <a:lnTo>
                <a:pt x="0" y="132628"/>
              </a:lnTo>
              <a:lnTo>
                <a:pt x="0" y="265257"/>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1676FF-005F-48DB-8497-BF4BCE5174B9}">
      <dsp:nvSpPr>
        <dsp:cNvPr id="0" name=""/>
        <dsp:cNvSpPr/>
      </dsp:nvSpPr>
      <dsp:spPr>
        <a:xfrm>
          <a:off x="6873378" y="2736370"/>
          <a:ext cx="994716" cy="66314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kern="1200" dirty="0"/>
            <a:t>hemophilia</a:t>
          </a:r>
          <a:endParaRPr lang="ar-SA" sz="1100" kern="1200" dirty="0"/>
        </a:p>
      </dsp:txBody>
      <dsp:txXfrm>
        <a:off x="6892801" y="2755793"/>
        <a:ext cx="955870" cy="624298"/>
      </dsp:txXfrm>
    </dsp:sp>
    <dsp:sp modelId="{8F65A258-A0D1-4FAB-8B85-AC9E56258BF6}">
      <dsp:nvSpPr>
        <dsp:cNvPr id="0" name=""/>
        <dsp:cNvSpPr/>
      </dsp:nvSpPr>
      <dsp:spPr>
        <a:xfrm>
          <a:off x="7325016" y="3399514"/>
          <a:ext cx="91440" cy="265257"/>
        </a:xfrm>
        <a:custGeom>
          <a:avLst/>
          <a:gdLst/>
          <a:ahLst/>
          <a:cxnLst/>
          <a:rect l="0" t="0" r="0" b="0"/>
          <a:pathLst>
            <a:path>
              <a:moveTo>
                <a:pt x="45720" y="0"/>
              </a:moveTo>
              <a:lnTo>
                <a:pt x="45720" y="265257"/>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44858C-42FA-459E-BA3F-958820804763}">
      <dsp:nvSpPr>
        <dsp:cNvPr id="0" name=""/>
        <dsp:cNvSpPr/>
      </dsp:nvSpPr>
      <dsp:spPr>
        <a:xfrm>
          <a:off x="6716079" y="3664772"/>
          <a:ext cx="1309315" cy="215890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1">
            <a:lnSpc>
              <a:spcPct val="90000"/>
            </a:lnSpc>
            <a:spcBef>
              <a:spcPct val="0"/>
            </a:spcBef>
            <a:spcAft>
              <a:spcPct val="35000"/>
            </a:spcAft>
          </a:pPr>
          <a:r>
            <a:rPr lang="en-US" sz="1100" kern="1200" dirty="0"/>
            <a:t>– ↑ bleeding tendency. </a:t>
          </a:r>
        </a:p>
        <a:p>
          <a:pPr lvl="0" algn="l" defTabSz="488950" rtl="1">
            <a:lnSpc>
              <a:spcPct val="90000"/>
            </a:lnSpc>
            <a:spcBef>
              <a:spcPct val="0"/>
            </a:spcBef>
            <a:spcAft>
              <a:spcPct val="35000"/>
            </a:spcAft>
          </a:pPr>
          <a:r>
            <a:rPr lang="en-US" sz="1100" kern="1200" dirty="0"/>
            <a:t>– X-linked disease. </a:t>
          </a:r>
        </a:p>
        <a:p>
          <a:pPr lvl="0" algn="l" defTabSz="488950" rtl="1">
            <a:lnSpc>
              <a:spcPct val="90000"/>
            </a:lnSpc>
            <a:spcBef>
              <a:spcPct val="0"/>
            </a:spcBef>
            <a:spcAft>
              <a:spcPct val="35000"/>
            </a:spcAft>
          </a:pPr>
          <a:r>
            <a:rPr lang="en-US" sz="1100" kern="1200" dirty="0"/>
            <a:t>– Affects males. </a:t>
          </a:r>
        </a:p>
        <a:p>
          <a:pPr lvl="0" algn="l" defTabSz="488950" rtl="1">
            <a:lnSpc>
              <a:spcPct val="90000"/>
            </a:lnSpc>
            <a:spcBef>
              <a:spcPct val="0"/>
            </a:spcBef>
            <a:spcAft>
              <a:spcPct val="35000"/>
            </a:spcAft>
          </a:pPr>
          <a:r>
            <a:rPr lang="en-US" sz="1100" kern="1200" dirty="0"/>
            <a:t>– 85% due to FVIII deficiency (hemophilia A)</a:t>
          </a:r>
        </a:p>
        <a:p>
          <a:pPr lvl="0" algn="l" defTabSz="488950" rtl="1">
            <a:lnSpc>
              <a:spcPct val="90000"/>
            </a:lnSpc>
            <a:spcBef>
              <a:spcPct val="0"/>
            </a:spcBef>
            <a:spcAft>
              <a:spcPct val="35000"/>
            </a:spcAft>
          </a:pPr>
          <a:r>
            <a:rPr lang="en-US" sz="1100" kern="1200" dirty="0"/>
            <a:t>- 15% due to FIX deficiency (hemophilia B).</a:t>
          </a:r>
          <a:endParaRPr lang="ar-SA" sz="1100" kern="1200" dirty="0"/>
        </a:p>
      </dsp:txBody>
      <dsp:txXfrm>
        <a:off x="6754428" y="3703121"/>
        <a:ext cx="1232617" cy="2082207"/>
      </dsp:txXfrm>
    </dsp:sp>
    <dsp:sp modelId="{86CAA63D-69EE-4FEF-B294-FCAE508A285A}">
      <dsp:nvSpPr>
        <dsp:cNvPr id="0" name=""/>
        <dsp:cNvSpPr/>
      </dsp:nvSpPr>
      <dsp:spPr>
        <a:xfrm>
          <a:off x="8821167" y="2471112"/>
          <a:ext cx="244633" cy="265257"/>
        </a:xfrm>
        <a:custGeom>
          <a:avLst/>
          <a:gdLst/>
          <a:ahLst/>
          <a:cxnLst/>
          <a:rect l="0" t="0" r="0" b="0"/>
          <a:pathLst>
            <a:path>
              <a:moveTo>
                <a:pt x="244633" y="0"/>
              </a:moveTo>
              <a:lnTo>
                <a:pt x="244633" y="132628"/>
              </a:lnTo>
              <a:lnTo>
                <a:pt x="0" y="132628"/>
              </a:lnTo>
              <a:lnTo>
                <a:pt x="0" y="265257"/>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828262-6968-4EA0-83C3-3A1231519411}">
      <dsp:nvSpPr>
        <dsp:cNvPr id="0" name=""/>
        <dsp:cNvSpPr/>
      </dsp:nvSpPr>
      <dsp:spPr>
        <a:xfrm>
          <a:off x="8323808" y="2736370"/>
          <a:ext cx="994716" cy="66314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kern="1200" dirty="0"/>
            <a:t>Vitamin k deficiency and liver disease </a:t>
          </a:r>
          <a:endParaRPr lang="ar-SA" sz="1100" kern="1200" dirty="0"/>
        </a:p>
      </dsp:txBody>
      <dsp:txXfrm>
        <a:off x="8343231" y="2755793"/>
        <a:ext cx="955870" cy="624298"/>
      </dsp:txXfrm>
    </dsp:sp>
    <dsp:sp modelId="{3598906A-2802-4440-9DAA-88FB68396606}">
      <dsp:nvSpPr>
        <dsp:cNvPr id="0" name=""/>
        <dsp:cNvSpPr/>
      </dsp:nvSpPr>
      <dsp:spPr>
        <a:xfrm>
          <a:off x="8775447" y="3399514"/>
          <a:ext cx="91440" cy="265257"/>
        </a:xfrm>
        <a:custGeom>
          <a:avLst/>
          <a:gdLst/>
          <a:ahLst/>
          <a:cxnLst/>
          <a:rect l="0" t="0" r="0" b="0"/>
          <a:pathLst>
            <a:path>
              <a:moveTo>
                <a:pt x="45720" y="0"/>
              </a:moveTo>
              <a:lnTo>
                <a:pt x="45720" y="265257"/>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93855B-4848-42D2-8DD3-87F7E10539F9}">
      <dsp:nvSpPr>
        <dsp:cNvPr id="0" name=""/>
        <dsp:cNvSpPr/>
      </dsp:nvSpPr>
      <dsp:spPr>
        <a:xfrm>
          <a:off x="8323808" y="3664772"/>
          <a:ext cx="994716" cy="2183030"/>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1">
            <a:lnSpc>
              <a:spcPct val="90000"/>
            </a:lnSpc>
            <a:spcBef>
              <a:spcPct val="0"/>
            </a:spcBef>
            <a:spcAft>
              <a:spcPct val="35000"/>
            </a:spcAft>
          </a:pPr>
          <a:r>
            <a:rPr lang="en-US" sz="1100" kern="1200" dirty="0"/>
            <a:t>– Almost all coagulation factors are synthesized in the liver.</a:t>
          </a:r>
        </a:p>
        <a:p>
          <a:pPr lvl="0" algn="l" defTabSz="488950" rtl="1">
            <a:lnSpc>
              <a:spcPct val="90000"/>
            </a:lnSpc>
            <a:spcBef>
              <a:spcPct val="0"/>
            </a:spcBef>
            <a:spcAft>
              <a:spcPct val="35000"/>
            </a:spcAft>
          </a:pPr>
          <a:r>
            <a:rPr lang="en-US" sz="1100" kern="1200" dirty="0"/>
            <a:t> – Prothrombin, FVII, FIX, &amp; FX require vitamin K for their synthesis.  </a:t>
          </a:r>
          <a:endParaRPr lang="ar-SA" sz="1100" kern="1200" dirty="0"/>
        </a:p>
      </dsp:txBody>
      <dsp:txXfrm>
        <a:off x="8352942" y="3693906"/>
        <a:ext cx="936448" cy="2124762"/>
      </dsp:txXfrm>
    </dsp:sp>
    <dsp:sp modelId="{2518D296-7684-442F-8C59-2A9793234F90}">
      <dsp:nvSpPr>
        <dsp:cNvPr id="0" name=""/>
        <dsp:cNvSpPr/>
      </dsp:nvSpPr>
      <dsp:spPr>
        <a:xfrm>
          <a:off x="9065800" y="2471112"/>
          <a:ext cx="1695063" cy="265257"/>
        </a:xfrm>
        <a:custGeom>
          <a:avLst/>
          <a:gdLst/>
          <a:ahLst/>
          <a:cxnLst/>
          <a:rect l="0" t="0" r="0" b="0"/>
          <a:pathLst>
            <a:path>
              <a:moveTo>
                <a:pt x="0" y="0"/>
              </a:moveTo>
              <a:lnTo>
                <a:pt x="0" y="132628"/>
              </a:lnTo>
              <a:lnTo>
                <a:pt x="1695063" y="132628"/>
              </a:lnTo>
              <a:lnTo>
                <a:pt x="1695063" y="265257"/>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9DA81C-C448-4D15-8BB1-9C26164A3FAC}">
      <dsp:nvSpPr>
        <dsp:cNvPr id="0" name=""/>
        <dsp:cNvSpPr/>
      </dsp:nvSpPr>
      <dsp:spPr>
        <a:xfrm>
          <a:off x="10263505" y="2736370"/>
          <a:ext cx="994716" cy="66314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kern="1200" dirty="0"/>
            <a:t>Platelet defect </a:t>
          </a:r>
          <a:endParaRPr lang="ar-SA" sz="1100" kern="1200" dirty="0"/>
        </a:p>
      </dsp:txBody>
      <dsp:txXfrm>
        <a:off x="10282928" y="2755793"/>
        <a:ext cx="955870" cy="624298"/>
      </dsp:txXfrm>
    </dsp:sp>
    <dsp:sp modelId="{E92A8045-1434-4C04-AC39-DE0F3513CB4A}">
      <dsp:nvSpPr>
        <dsp:cNvPr id="0" name=""/>
        <dsp:cNvSpPr/>
      </dsp:nvSpPr>
      <dsp:spPr>
        <a:xfrm>
          <a:off x="10114298" y="3399514"/>
          <a:ext cx="646565" cy="265257"/>
        </a:xfrm>
        <a:custGeom>
          <a:avLst/>
          <a:gdLst/>
          <a:ahLst/>
          <a:cxnLst/>
          <a:rect l="0" t="0" r="0" b="0"/>
          <a:pathLst>
            <a:path>
              <a:moveTo>
                <a:pt x="646565" y="0"/>
              </a:moveTo>
              <a:lnTo>
                <a:pt x="646565" y="132628"/>
              </a:lnTo>
              <a:lnTo>
                <a:pt x="0" y="132628"/>
              </a:lnTo>
              <a:lnTo>
                <a:pt x="0" y="265257"/>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F0FDF1-8CFE-40D5-8834-0A73A086E335}">
      <dsp:nvSpPr>
        <dsp:cNvPr id="0" name=""/>
        <dsp:cNvSpPr/>
      </dsp:nvSpPr>
      <dsp:spPr>
        <a:xfrm>
          <a:off x="9616940" y="3664772"/>
          <a:ext cx="994716" cy="66314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kern="1200" dirty="0"/>
            <a:t>Defect in function</a:t>
          </a:r>
          <a:endParaRPr lang="ar-SA" sz="1100" kern="1200" dirty="0"/>
        </a:p>
      </dsp:txBody>
      <dsp:txXfrm>
        <a:off x="9636363" y="3684195"/>
        <a:ext cx="955870" cy="624298"/>
      </dsp:txXfrm>
    </dsp:sp>
    <dsp:sp modelId="{A3D05A64-C87B-42EE-8BE3-CEE82C43292E}">
      <dsp:nvSpPr>
        <dsp:cNvPr id="0" name=""/>
        <dsp:cNvSpPr/>
      </dsp:nvSpPr>
      <dsp:spPr>
        <a:xfrm>
          <a:off x="10760863" y="3399514"/>
          <a:ext cx="646565" cy="265257"/>
        </a:xfrm>
        <a:custGeom>
          <a:avLst/>
          <a:gdLst/>
          <a:ahLst/>
          <a:cxnLst/>
          <a:rect l="0" t="0" r="0" b="0"/>
          <a:pathLst>
            <a:path>
              <a:moveTo>
                <a:pt x="0" y="0"/>
              </a:moveTo>
              <a:lnTo>
                <a:pt x="0" y="132628"/>
              </a:lnTo>
              <a:lnTo>
                <a:pt x="646565" y="132628"/>
              </a:lnTo>
              <a:lnTo>
                <a:pt x="646565" y="265257"/>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9D73C6-020C-4B01-AE29-C182EDB4D353}">
      <dsp:nvSpPr>
        <dsp:cNvPr id="0" name=""/>
        <dsp:cNvSpPr/>
      </dsp:nvSpPr>
      <dsp:spPr>
        <a:xfrm>
          <a:off x="10910071" y="3664772"/>
          <a:ext cx="994716" cy="66314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kern="1200" dirty="0"/>
            <a:t>Deficiency in number (thrombocytopenia)</a:t>
          </a:r>
          <a:endParaRPr lang="ar-SA" sz="1100" kern="1200" dirty="0"/>
        </a:p>
      </dsp:txBody>
      <dsp:txXfrm>
        <a:off x="10929494" y="3684195"/>
        <a:ext cx="955870" cy="624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7C7E2-A910-452D-AB16-0F86B1AE0CDA}">
      <dsp:nvSpPr>
        <dsp:cNvPr id="0" name=""/>
        <dsp:cNvSpPr/>
      </dsp:nvSpPr>
      <dsp:spPr>
        <a:xfrm>
          <a:off x="4310383" y="737321"/>
          <a:ext cx="2687041" cy="597644"/>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ct val="35000"/>
            </a:spcAft>
          </a:pPr>
          <a:r>
            <a:rPr lang="en-US" sz="1400" b="1" kern="1200" dirty="0"/>
            <a:t>Hemostasis </a:t>
          </a:r>
          <a:r>
            <a:rPr lang="en-US" sz="1400" b="1" kern="1200" baseline="0" dirty="0" smtClean="0"/>
            <a:t>M</a:t>
          </a:r>
          <a:r>
            <a:rPr lang="en-US" sz="1400" b="1" kern="1200" dirty="0" smtClean="0"/>
            <a:t>echanism</a:t>
          </a:r>
          <a:endParaRPr lang="ar-SA" sz="1400" b="1" kern="1200" dirty="0"/>
        </a:p>
      </dsp:txBody>
      <dsp:txXfrm>
        <a:off x="4327887" y="754825"/>
        <a:ext cx="2652033" cy="562636"/>
      </dsp:txXfrm>
    </dsp:sp>
    <dsp:sp modelId="{647BC24A-9517-41EE-9303-E62A71EED71D}">
      <dsp:nvSpPr>
        <dsp:cNvPr id="0" name=""/>
        <dsp:cNvSpPr/>
      </dsp:nvSpPr>
      <dsp:spPr>
        <a:xfrm>
          <a:off x="2559532" y="1334965"/>
          <a:ext cx="3094371" cy="326930"/>
        </a:xfrm>
        <a:custGeom>
          <a:avLst/>
          <a:gdLst/>
          <a:ahLst/>
          <a:cxnLst/>
          <a:rect l="0" t="0" r="0" b="0"/>
          <a:pathLst>
            <a:path>
              <a:moveTo>
                <a:pt x="3094371" y="0"/>
              </a:moveTo>
              <a:lnTo>
                <a:pt x="3094371" y="163465"/>
              </a:lnTo>
              <a:lnTo>
                <a:pt x="0" y="163465"/>
              </a:lnTo>
              <a:lnTo>
                <a:pt x="0" y="326930"/>
              </a:lnTo>
            </a:path>
          </a:pathLst>
        </a:custGeom>
        <a:noFill/>
        <a:ln w="1905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4E647E-CE1A-4594-A480-5DEDC5EFAF26}">
      <dsp:nvSpPr>
        <dsp:cNvPr id="0" name=""/>
        <dsp:cNvSpPr/>
      </dsp:nvSpPr>
      <dsp:spPr>
        <a:xfrm>
          <a:off x="2224320" y="1661896"/>
          <a:ext cx="670422" cy="386344"/>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b="1" kern="1200" dirty="0"/>
            <a:t>1. vessel wall</a:t>
          </a:r>
          <a:endParaRPr lang="ar-SA" sz="1100" b="1" kern="1200" dirty="0"/>
        </a:p>
      </dsp:txBody>
      <dsp:txXfrm>
        <a:off x="2235636" y="1673212"/>
        <a:ext cx="647790" cy="363712"/>
      </dsp:txXfrm>
    </dsp:sp>
    <dsp:sp modelId="{8DD1D8DA-9C4D-47B9-8748-C1485AD764E9}">
      <dsp:nvSpPr>
        <dsp:cNvPr id="0" name=""/>
        <dsp:cNvSpPr/>
      </dsp:nvSpPr>
      <dsp:spPr>
        <a:xfrm>
          <a:off x="1121279" y="2048240"/>
          <a:ext cx="1438253" cy="653385"/>
        </a:xfrm>
        <a:custGeom>
          <a:avLst/>
          <a:gdLst/>
          <a:ahLst/>
          <a:cxnLst/>
          <a:rect l="0" t="0" r="0" b="0"/>
          <a:pathLst>
            <a:path>
              <a:moveTo>
                <a:pt x="1438253" y="0"/>
              </a:moveTo>
              <a:lnTo>
                <a:pt x="1438253" y="326692"/>
              </a:lnTo>
              <a:lnTo>
                <a:pt x="0" y="326692"/>
              </a:lnTo>
              <a:lnTo>
                <a:pt x="0" y="653385"/>
              </a:lnTo>
            </a:path>
          </a:pathLst>
        </a:custGeom>
        <a:noFill/>
        <a:ln w="19050" cap="flat" cmpd="sng" algn="ctr">
          <a:solidFill>
            <a:schemeClr val="accent3">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52657B-7FF1-48C9-9CA7-A72EB51D24C6}">
      <dsp:nvSpPr>
        <dsp:cNvPr id="0" name=""/>
        <dsp:cNvSpPr/>
      </dsp:nvSpPr>
      <dsp:spPr>
        <a:xfrm>
          <a:off x="757276" y="2701625"/>
          <a:ext cx="728004" cy="394117"/>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Components of blood vessel</a:t>
          </a:r>
          <a:endParaRPr lang="ar-SA" sz="1000" kern="1200" dirty="0"/>
        </a:p>
      </dsp:txBody>
      <dsp:txXfrm>
        <a:off x="768819" y="2713168"/>
        <a:ext cx="704918" cy="371031"/>
      </dsp:txXfrm>
    </dsp:sp>
    <dsp:sp modelId="{FFAA8751-1D8C-4C40-AFF6-63ACD74A968F}">
      <dsp:nvSpPr>
        <dsp:cNvPr id="0" name=""/>
        <dsp:cNvSpPr/>
      </dsp:nvSpPr>
      <dsp:spPr>
        <a:xfrm>
          <a:off x="372912" y="3095743"/>
          <a:ext cx="748366" cy="95646"/>
        </a:xfrm>
        <a:custGeom>
          <a:avLst/>
          <a:gdLst/>
          <a:ahLst/>
          <a:cxnLst/>
          <a:rect l="0" t="0" r="0" b="0"/>
          <a:pathLst>
            <a:path>
              <a:moveTo>
                <a:pt x="748366" y="0"/>
              </a:moveTo>
              <a:lnTo>
                <a:pt x="748366" y="47823"/>
              </a:lnTo>
              <a:lnTo>
                <a:pt x="0" y="47823"/>
              </a:lnTo>
              <a:lnTo>
                <a:pt x="0" y="95646"/>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EE58DB-632F-431A-B035-1C5AB56E6885}">
      <dsp:nvSpPr>
        <dsp:cNvPr id="0" name=""/>
        <dsp:cNvSpPr/>
      </dsp:nvSpPr>
      <dsp:spPr>
        <a:xfrm>
          <a:off x="4640" y="3191390"/>
          <a:ext cx="736544" cy="52120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Endothelial cells </a:t>
          </a:r>
          <a:endParaRPr lang="ar-SA" sz="1000" kern="1200" dirty="0"/>
        </a:p>
      </dsp:txBody>
      <dsp:txXfrm>
        <a:off x="19905" y="3206655"/>
        <a:ext cx="706014" cy="490671"/>
      </dsp:txXfrm>
    </dsp:sp>
    <dsp:sp modelId="{226A66CE-9FAC-46B3-9433-C8DF02D42CEB}">
      <dsp:nvSpPr>
        <dsp:cNvPr id="0" name=""/>
        <dsp:cNvSpPr/>
      </dsp:nvSpPr>
      <dsp:spPr>
        <a:xfrm>
          <a:off x="1075559" y="3095743"/>
          <a:ext cx="91440" cy="95646"/>
        </a:xfrm>
        <a:custGeom>
          <a:avLst/>
          <a:gdLst/>
          <a:ahLst/>
          <a:cxnLst/>
          <a:rect l="0" t="0" r="0" b="0"/>
          <a:pathLst>
            <a:path>
              <a:moveTo>
                <a:pt x="45720" y="0"/>
              </a:moveTo>
              <a:lnTo>
                <a:pt x="45720" y="47823"/>
              </a:lnTo>
              <a:lnTo>
                <a:pt x="96569" y="47823"/>
              </a:lnTo>
              <a:lnTo>
                <a:pt x="96569" y="95646"/>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5FFD56-1238-4EC9-9373-D1C5529EDBEB}">
      <dsp:nvSpPr>
        <dsp:cNvPr id="0" name=""/>
        <dsp:cNvSpPr/>
      </dsp:nvSpPr>
      <dsp:spPr>
        <a:xfrm>
          <a:off x="848787" y="3191390"/>
          <a:ext cx="646681" cy="341688"/>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Smooth muscle</a:t>
          </a:r>
          <a:endParaRPr lang="ar-SA" sz="1000" kern="1200" dirty="0"/>
        </a:p>
      </dsp:txBody>
      <dsp:txXfrm>
        <a:off x="858795" y="3201398"/>
        <a:ext cx="626665" cy="321672"/>
      </dsp:txXfrm>
    </dsp:sp>
    <dsp:sp modelId="{FCF7157C-5606-4CF9-B7C1-F4A81C72277E}">
      <dsp:nvSpPr>
        <dsp:cNvPr id="0" name=""/>
        <dsp:cNvSpPr/>
      </dsp:nvSpPr>
      <dsp:spPr>
        <a:xfrm>
          <a:off x="1121279" y="3095743"/>
          <a:ext cx="799215" cy="95646"/>
        </a:xfrm>
        <a:custGeom>
          <a:avLst/>
          <a:gdLst/>
          <a:ahLst/>
          <a:cxnLst/>
          <a:rect l="0" t="0" r="0" b="0"/>
          <a:pathLst>
            <a:path>
              <a:moveTo>
                <a:pt x="0" y="0"/>
              </a:moveTo>
              <a:lnTo>
                <a:pt x="0" y="47823"/>
              </a:lnTo>
              <a:lnTo>
                <a:pt x="799215" y="47823"/>
              </a:lnTo>
              <a:lnTo>
                <a:pt x="799215" y="95646"/>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0CCA34-6A56-4D1D-83C1-E96058DDCA07}">
      <dsp:nvSpPr>
        <dsp:cNvPr id="0" name=""/>
        <dsp:cNvSpPr/>
      </dsp:nvSpPr>
      <dsp:spPr>
        <a:xfrm>
          <a:off x="1603072" y="3191390"/>
          <a:ext cx="634845" cy="1928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Collagen </a:t>
          </a:r>
          <a:endParaRPr lang="ar-SA" sz="1000" kern="1200" dirty="0"/>
        </a:p>
      </dsp:txBody>
      <dsp:txXfrm>
        <a:off x="1608721" y="3197039"/>
        <a:ext cx="623547" cy="181583"/>
      </dsp:txXfrm>
    </dsp:sp>
    <dsp:sp modelId="{039B8C69-E22B-4D04-8EF4-E9CA4695F6CD}">
      <dsp:nvSpPr>
        <dsp:cNvPr id="0" name=""/>
        <dsp:cNvSpPr/>
      </dsp:nvSpPr>
      <dsp:spPr>
        <a:xfrm>
          <a:off x="2559532" y="2048240"/>
          <a:ext cx="133525" cy="653385"/>
        </a:xfrm>
        <a:custGeom>
          <a:avLst/>
          <a:gdLst/>
          <a:ahLst/>
          <a:cxnLst/>
          <a:rect l="0" t="0" r="0" b="0"/>
          <a:pathLst>
            <a:path>
              <a:moveTo>
                <a:pt x="0" y="0"/>
              </a:moveTo>
              <a:lnTo>
                <a:pt x="0" y="326692"/>
              </a:lnTo>
              <a:lnTo>
                <a:pt x="133525" y="326692"/>
              </a:lnTo>
              <a:lnTo>
                <a:pt x="133525" y="653385"/>
              </a:lnTo>
            </a:path>
          </a:pathLst>
        </a:custGeom>
        <a:noFill/>
        <a:ln w="19050" cap="flat" cmpd="sng" algn="ctr">
          <a:solidFill>
            <a:schemeClr val="accent3">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0A190C-A37E-4A9E-9F06-2FC3C4E6A7F1}">
      <dsp:nvSpPr>
        <dsp:cNvPr id="0" name=""/>
        <dsp:cNvSpPr/>
      </dsp:nvSpPr>
      <dsp:spPr>
        <a:xfrm>
          <a:off x="2377413" y="2701625"/>
          <a:ext cx="631287" cy="461998"/>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Localized vasoconstriction </a:t>
          </a:r>
          <a:endParaRPr lang="ar-SA" sz="1000" kern="1200" dirty="0"/>
        </a:p>
      </dsp:txBody>
      <dsp:txXfrm>
        <a:off x="2390944" y="2715156"/>
        <a:ext cx="604225" cy="434936"/>
      </dsp:txXfrm>
    </dsp:sp>
    <dsp:sp modelId="{0B35FF63-AD97-4AED-9084-75E79A8E1BD0}">
      <dsp:nvSpPr>
        <dsp:cNvPr id="0" name=""/>
        <dsp:cNvSpPr/>
      </dsp:nvSpPr>
      <dsp:spPr>
        <a:xfrm>
          <a:off x="2647337" y="3163624"/>
          <a:ext cx="91440" cy="95646"/>
        </a:xfrm>
        <a:custGeom>
          <a:avLst/>
          <a:gdLst/>
          <a:ahLst/>
          <a:cxnLst/>
          <a:rect l="0" t="0" r="0" b="0"/>
          <a:pathLst>
            <a:path>
              <a:moveTo>
                <a:pt x="45720" y="0"/>
              </a:moveTo>
              <a:lnTo>
                <a:pt x="45720" y="95646"/>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306EC3-F14E-4F93-B841-0EE8BF0629AA}">
      <dsp:nvSpPr>
        <dsp:cNvPr id="0" name=""/>
        <dsp:cNvSpPr/>
      </dsp:nvSpPr>
      <dsp:spPr>
        <a:xfrm>
          <a:off x="2345520" y="3259271"/>
          <a:ext cx="695074" cy="531363"/>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It happen immediately after injury.</a:t>
          </a:r>
          <a:endParaRPr lang="ar-SA" sz="1000" kern="1200" dirty="0"/>
        </a:p>
      </dsp:txBody>
      <dsp:txXfrm>
        <a:off x="2361083" y="3274834"/>
        <a:ext cx="663948" cy="500237"/>
      </dsp:txXfrm>
    </dsp:sp>
    <dsp:sp modelId="{03832294-48C4-4CDA-BD65-F3708D093D2A}">
      <dsp:nvSpPr>
        <dsp:cNvPr id="0" name=""/>
        <dsp:cNvSpPr/>
      </dsp:nvSpPr>
      <dsp:spPr>
        <a:xfrm>
          <a:off x="2559532" y="2048240"/>
          <a:ext cx="1366114" cy="653385"/>
        </a:xfrm>
        <a:custGeom>
          <a:avLst/>
          <a:gdLst/>
          <a:ahLst/>
          <a:cxnLst/>
          <a:rect l="0" t="0" r="0" b="0"/>
          <a:pathLst>
            <a:path>
              <a:moveTo>
                <a:pt x="0" y="0"/>
              </a:moveTo>
              <a:lnTo>
                <a:pt x="0" y="326692"/>
              </a:lnTo>
              <a:lnTo>
                <a:pt x="1366114" y="326692"/>
              </a:lnTo>
              <a:lnTo>
                <a:pt x="1366114" y="653385"/>
              </a:lnTo>
            </a:path>
          </a:pathLst>
        </a:custGeom>
        <a:noFill/>
        <a:ln w="19050" cap="flat" cmpd="sng" algn="ctr">
          <a:solidFill>
            <a:schemeClr val="accent3">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4DE213-B906-4174-BCB1-41454E1347C6}">
      <dsp:nvSpPr>
        <dsp:cNvPr id="0" name=""/>
        <dsp:cNvSpPr/>
      </dsp:nvSpPr>
      <dsp:spPr>
        <a:xfrm>
          <a:off x="3502181" y="2701625"/>
          <a:ext cx="846930" cy="215877"/>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Mechanism </a:t>
          </a:r>
          <a:endParaRPr lang="ar-SA" sz="1000" kern="1200" dirty="0"/>
        </a:p>
      </dsp:txBody>
      <dsp:txXfrm>
        <a:off x="3508504" y="2707948"/>
        <a:ext cx="834284" cy="203231"/>
      </dsp:txXfrm>
    </dsp:sp>
    <dsp:sp modelId="{61ED0F89-C236-430E-849D-FD9ADB8024DF}">
      <dsp:nvSpPr>
        <dsp:cNvPr id="0" name=""/>
        <dsp:cNvSpPr/>
      </dsp:nvSpPr>
      <dsp:spPr>
        <a:xfrm>
          <a:off x="3150612" y="2917503"/>
          <a:ext cx="775033" cy="95646"/>
        </a:xfrm>
        <a:custGeom>
          <a:avLst/>
          <a:gdLst/>
          <a:ahLst/>
          <a:cxnLst/>
          <a:rect l="0" t="0" r="0" b="0"/>
          <a:pathLst>
            <a:path>
              <a:moveTo>
                <a:pt x="775033" y="0"/>
              </a:moveTo>
              <a:lnTo>
                <a:pt x="775033" y="47823"/>
              </a:lnTo>
              <a:lnTo>
                <a:pt x="0" y="47823"/>
              </a:lnTo>
              <a:lnTo>
                <a:pt x="0" y="95646"/>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96E14-2DB3-4050-8358-8424F4CA8803}">
      <dsp:nvSpPr>
        <dsp:cNvPr id="0" name=""/>
        <dsp:cNvSpPr/>
      </dsp:nvSpPr>
      <dsp:spPr>
        <a:xfrm>
          <a:off x="3116303" y="3013150"/>
          <a:ext cx="68618" cy="55520"/>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100000"/>
            </a:lnSpc>
            <a:spcBef>
              <a:spcPct val="0"/>
            </a:spcBef>
            <a:spcAft>
              <a:spcPct val="35000"/>
            </a:spcAft>
          </a:pPr>
          <a:r>
            <a:rPr lang="en-US" sz="1000" kern="1200" dirty="0"/>
            <a:t>  1.</a:t>
          </a:r>
          <a:endParaRPr lang="ar-SA" sz="1000" kern="1200" dirty="0"/>
        </a:p>
      </dsp:txBody>
      <dsp:txXfrm>
        <a:off x="3117929" y="3014776"/>
        <a:ext cx="65366" cy="52268"/>
      </dsp:txXfrm>
    </dsp:sp>
    <dsp:sp modelId="{1FEE5E90-635A-4425-B43C-81439B910009}">
      <dsp:nvSpPr>
        <dsp:cNvPr id="0" name=""/>
        <dsp:cNvSpPr/>
      </dsp:nvSpPr>
      <dsp:spPr>
        <a:xfrm>
          <a:off x="3600381" y="2917503"/>
          <a:ext cx="325265" cy="95646"/>
        </a:xfrm>
        <a:custGeom>
          <a:avLst/>
          <a:gdLst/>
          <a:ahLst/>
          <a:cxnLst/>
          <a:rect l="0" t="0" r="0" b="0"/>
          <a:pathLst>
            <a:path>
              <a:moveTo>
                <a:pt x="325265" y="0"/>
              </a:moveTo>
              <a:lnTo>
                <a:pt x="325265" y="47823"/>
              </a:lnTo>
              <a:lnTo>
                <a:pt x="0" y="47823"/>
              </a:lnTo>
              <a:lnTo>
                <a:pt x="0" y="95646"/>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DA5B81-7096-40D4-96BD-F1A94DAEB024}">
      <dsp:nvSpPr>
        <dsp:cNvPr id="0" name=""/>
        <dsp:cNvSpPr/>
      </dsp:nvSpPr>
      <dsp:spPr>
        <a:xfrm>
          <a:off x="3292524" y="3013150"/>
          <a:ext cx="615713" cy="401374"/>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2. Nervous factors </a:t>
          </a:r>
          <a:endParaRPr lang="ar-SA" sz="1000" kern="1200" dirty="0"/>
        </a:p>
      </dsp:txBody>
      <dsp:txXfrm>
        <a:off x="3304280" y="3024906"/>
        <a:ext cx="592201" cy="377862"/>
      </dsp:txXfrm>
    </dsp:sp>
    <dsp:sp modelId="{C25D0858-C568-4FF0-AB2A-2320946D3D1D}">
      <dsp:nvSpPr>
        <dsp:cNvPr id="0" name=""/>
        <dsp:cNvSpPr/>
      </dsp:nvSpPr>
      <dsp:spPr>
        <a:xfrm>
          <a:off x="3925646" y="2917503"/>
          <a:ext cx="449768" cy="95646"/>
        </a:xfrm>
        <a:custGeom>
          <a:avLst/>
          <a:gdLst/>
          <a:ahLst/>
          <a:cxnLst/>
          <a:rect l="0" t="0" r="0" b="0"/>
          <a:pathLst>
            <a:path>
              <a:moveTo>
                <a:pt x="0" y="0"/>
              </a:moveTo>
              <a:lnTo>
                <a:pt x="0" y="47823"/>
              </a:lnTo>
              <a:lnTo>
                <a:pt x="449768" y="47823"/>
              </a:lnTo>
              <a:lnTo>
                <a:pt x="449768" y="95646"/>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29D433-2845-46E4-9D1E-636938401727}">
      <dsp:nvSpPr>
        <dsp:cNvPr id="0" name=""/>
        <dsp:cNvSpPr/>
      </dsp:nvSpPr>
      <dsp:spPr>
        <a:xfrm>
          <a:off x="4015840" y="3013150"/>
          <a:ext cx="719148" cy="845286"/>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3. Local release of thromboxane A2 and 5HT by platelets  </a:t>
          </a:r>
          <a:endParaRPr lang="ar-SA" sz="1000" kern="1200" dirty="0"/>
        </a:p>
      </dsp:txBody>
      <dsp:txXfrm>
        <a:off x="4036903" y="3034213"/>
        <a:ext cx="677022" cy="803160"/>
      </dsp:txXfrm>
    </dsp:sp>
    <dsp:sp modelId="{D9DAB530-CFC6-4C49-9D96-6BFCEA030BE6}">
      <dsp:nvSpPr>
        <dsp:cNvPr id="0" name=""/>
        <dsp:cNvSpPr/>
      </dsp:nvSpPr>
      <dsp:spPr>
        <a:xfrm>
          <a:off x="5653903" y="1334965"/>
          <a:ext cx="2822384" cy="339606"/>
        </a:xfrm>
        <a:custGeom>
          <a:avLst/>
          <a:gdLst/>
          <a:ahLst/>
          <a:cxnLst/>
          <a:rect l="0" t="0" r="0" b="0"/>
          <a:pathLst>
            <a:path>
              <a:moveTo>
                <a:pt x="0" y="0"/>
              </a:moveTo>
              <a:lnTo>
                <a:pt x="0" y="169803"/>
              </a:lnTo>
              <a:lnTo>
                <a:pt x="2822384" y="169803"/>
              </a:lnTo>
              <a:lnTo>
                <a:pt x="2822384" y="339606"/>
              </a:lnTo>
            </a:path>
          </a:pathLst>
        </a:custGeom>
        <a:noFill/>
        <a:ln w="1905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0F0DD2-A501-4CC3-89A1-A3B123828180}">
      <dsp:nvSpPr>
        <dsp:cNvPr id="0" name=""/>
        <dsp:cNvSpPr/>
      </dsp:nvSpPr>
      <dsp:spPr>
        <a:xfrm>
          <a:off x="7816098" y="1674572"/>
          <a:ext cx="1320378" cy="639834"/>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en-US" sz="1100" b="1" kern="1200" dirty="0"/>
            <a:t>2. Platelets</a:t>
          </a:r>
        </a:p>
        <a:p>
          <a:pPr lvl="0" algn="ctr" defTabSz="488950" rtl="1">
            <a:lnSpc>
              <a:spcPct val="90000"/>
            </a:lnSpc>
            <a:spcBef>
              <a:spcPct val="0"/>
            </a:spcBef>
            <a:spcAft>
              <a:spcPct val="35000"/>
            </a:spcAft>
          </a:pPr>
          <a:r>
            <a:rPr lang="en-US" sz="1100" b="1" kern="1200" dirty="0"/>
            <a:t>(thrombocytes)</a:t>
          </a:r>
          <a:endParaRPr lang="ar-SA" sz="1100" b="1" kern="1200" dirty="0"/>
        </a:p>
      </dsp:txBody>
      <dsp:txXfrm>
        <a:off x="7834838" y="1693312"/>
        <a:ext cx="1282898" cy="602354"/>
      </dsp:txXfrm>
    </dsp:sp>
    <dsp:sp modelId="{D3E6B88E-9E09-4DDC-ADF0-A62B34CEA99E}">
      <dsp:nvSpPr>
        <dsp:cNvPr id="0" name=""/>
        <dsp:cNvSpPr/>
      </dsp:nvSpPr>
      <dsp:spPr>
        <a:xfrm>
          <a:off x="5228086" y="2314406"/>
          <a:ext cx="3248201" cy="407183"/>
        </a:xfrm>
        <a:custGeom>
          <a:avLst/>
          <a:gdLst/>
          <a:ahLst/>
          <a:cxnLst/>
          <a:rect l="0" t="0" r="0" b="0"/>
          <a:pathLst>
            <a:path>
              <a:moveTo>
                <a:pt x="3248201" y="0"/>
              </a:moveTo>
              <a:lnTo>
                <a:pt x="3248201" y="203591"/>
              </a:lnTo>
              <a:lnTo>
                <a:pt x="0" y="203591"/>
              </a:lnTo>
              <a:lnTo>
                <a:pt x="0" y="407183"/>
              </a:lnTo>
            </a:path>
          </a:pathLst>
        </a:custGeom>
        <a:noFill/>
        <a:ln w="19050" cap="flat" cmpd="sng" algn="ctr">
          <a:solidFill>
            <a:schemeClr val="accent3">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AD5138-CDB5-4A29-9EB5-3FE0AF3687CF}">
      <dsp:nvSpPr>
        <dsp:cNvPr id="0" name=""/>
        <dsp:cNvSpPr/>
      </dsp:nvSpPr>
      <dsp:spPr>
        <a:xfrm>
          <a:off x="4877059" y="2721589"/>
          <a:ext cx="702054" cy="466082"/>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Structure and shape</a:t>
          </a:r>
          <a:endParaRPr lang="ar-SA" sz="1000" kern="1200" dirty="0"/>
        </a:p>
      </dsp:txBody>
      <dsp:txXfrm>
        <a:off x="4890710" y="2735240"/>
        <a:ext cx="674752" cy="438780"/>
      </dsp:txXfrm>
    </dsp:sp>
    <dsp:sp modelId="{253368DF-B9EA-40F0-AF06-D8A3BCB04B38}">
      <dsp:nvSpPr>
        <dsp:cNvPr id="0" name=""/>
        <dsp:cNvSpPr/>
      </dsp:nvSpPr>
      <dsp:spPr>
        <a:xfrm>
          <a:off x="5182366" y="3187672"/>
          <a:ext cx="91440" cy="329173"/>
        </a:xfrm>
        <a:custGeom>
          <a:avLst/>
          <a:gdLst/>
          <a:ahLst/>
          <a:cxnLst/>
          <a:rect l="0" t="0" r="0" b="0"/>
          <a:pathLst>
            <a:path>
              <a:moveTo>
                <a:pt x="45720" y="0"/>
              </a:moveTo>
              <a:lnTo>
                <a:pt x="45720" y="329173"/>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A3940B-C295-4453-9389-E5DE72F3935D}">
      <dsp:nvSpPr>
        <dsp:cNvPr id="0" name=""/>
        <dsp:cNvSpPr/>
      </dsp:nvSpPr>
      <dsp:spPr>
        <a:xfrm>
          <a:off x="4842592" y="3516845"/>
          <a:ext cx="770987" cy="1814810"/>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rtl="1">
            <a:lnSpc>
              <a:spcPct val="90000"/>
            </a:lnSpc>
            <a:spcBef>
              <a:spcPct val="0"/>
            </a:spcBef>
            <a:spcAft>
              <a:spcPct val="35000"/>
            </a:spcAft>
          </a:pPr>
          <a:r>
            <a:rPr lang="en-US" sz="1000" kern="1200" dirty="0"/>
            <a:t>- Biconvex disc</a:t>
          </a:r>
        </a:p>
        <a:p>
          <a:pPr lvl="0" algn="l" defTabSz="444500" rtl="1">
            <a:lnSpc>
              <a:spcPct val="90000"/>
            </a:lnSpc>
            <a:spcBef>
              <a:spcPct val="0"/>
            </a:spcBef>
            <a:spcAft>
              <a:spcPct val="35000"/>
            </a:spcAft>
          </a:pPr>
          <a:r>
            <a:rPr lang="en-US" sz="1000" kern="1200" dirty="0"/>
            <a:t>- Life span </a:t>
          </a:r>
        </a:p>
        <a:p>
          <a:pPr lvl="0" algn="l" defTabSz="444500" rtl="1">
            <a:lnSpc>
              <a:spcPct val="90000"/>
            </a:lnSpc>
            <a:spcBef>
              <a:spcPct val="0"/>
            </a:spcBef>
            <a:spcAft>
              <a:spcPct val="35000"/>
            </a:spcAft>
          </a:pPr>
          <a:r>
            <a:rPr lang="en-US" sz="1000" kern="1200" dirty="0"/>
            <a:t>    8-12days</a:t>
          </a:r>
        </a:p>
        <a:p>
          <a:pPr lvl="0" algn="l" defTabSz="444500" rtl="1">
            <a:lnSpc>
              <a:spcPct val="90000"/>
            </a:lnSpc>
            <a:spcBef>
              <a:spcPct val="0"/>
            </a:spcBef>
            <a:spcAft>
              <a:spcPct val="35000"/>
            </a:spcAft>
          </a:pPr>
          <a:r>
            <a:rPr lang="en-US" sz="1000" kern="1200" dirty="0"/>
            <a:t>- Do not have         nucleus</a:t>
          </a:r>
        </a:p>
        <a:p>
          <a:pPr lvl="0" algn="l" defTabSz="444500" rtl="1">
            <a:lnSpc>
              <a:spcPct val="90000"/>
            </a:lnSpc>
            <a:spcBef>
              <a:spcPct val="0"/>
            </a:spcBef>
            <a:spcAft>
              <a:spcPct val="35000"/>
            </a:spcAft>
          </a:pPr>
          <a:r>
            <a:rPr lang="en-US" sz="1000" kern="1200" dirty="0"/>
            <a:t>- Contain high calcium &amp; rich in ADP. </a:t>
          </a:r>
          <a:endParaRPr lang="ar-SA" sz="1000" kern="1200" dirty="0"/>
        </a:p>
      </dsp:txBody>
      <dsp:txXfrm>
        <a:off x="4865173" y="3539426"/>
        <a:ext cx="725825" cy="1769648"/>
      </dsp:txXfrm>
    </dsp:sp>
    <dsp:sp modelId="{63CD141C-5716-4239-BD1A-C80B50D715E2}">
      <dsp:nvSpPr>
        <dsp:cNvPr id="0" name=""/>
        <dsp:cNvSpPr/>
      </dsp:nvSpPr>
      <dsp:spPr>
        <a:xfrm>
          <a:off x="6121454" y="2314406"/>
          <a:ext cx="2354833" cy="422113"/>
        </a:xfrm>
        <a:custGeom>
          <a:avLst/>
          <a:gdLst/>
          <a:ahLst/>
          <a:cxnLst/>
          <a:rect l="0" t="0" r="0" b="0"/>
          <a:pathLst>
            <a:path>
              <a:moveTo>
                <a:pt x="2354833" y="0"/>
              </a:moveTo>
              <a:lnTo>
                <a:pt x="2354833" y="211056"/>
              </a:lnTo>
              <a:lnTo>
                <a:pt x="0" y="211056"/>
              </a:lnTo>
              <a:lnTo>
                <a:pt x="0" y="422113"/>
              </a:lnTo>
            </a:path>
          </a:pathLst>
        </a:custGeom>
        <a:noFill/>
        <a:ln w="19050" cap="flat" cmpd="sng" algn="ctr">
          <a:solidFill>
            <a:schemeClr val="accent3">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AE079B-45C8-4014-BD79-ECB60C5FF2EA}">
      <dsp:nvSpPr>
        <dsp:cNvPr id="0" name=""/>
        <dsp:cNvSpPr/>
      </dsp:nvSpPr>
      <dsp:spPr>
        <a:xfrm>
          <a:off x="5755662" y="2736520"/>
          <a:ext cx="731583" cy="261866"/>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What is it ?</a:t>
          </a:r>
          <a:endParaRPr lang="ar-SA" sz="1000" kern="1200" dirty="0"/>
        </a:p>
      </dsp:txBody>
      <dsp:txXfrm>
        <a:off x="5763332" y="2744190"/>
        <a:ext cx="716243" cy="246526"/>
      </dsp:txXfrm>
    </dsp:sp>
    <dsp:sp modelId="{E472E019-D93B-42AD-8D28-08BE5F88D667}">
      <dsp:nvSpPr>
        <dsp:cNvPr id="0" name=""/>
        <dsp:cNvSpPr/>
      </dsp:nvSpPr>
      <dsp:spPr>
        <a:xfrm>
          <a:off x="6075734" y="2998387"/>
          <a:ext cx="91440" cy="314243"/>
        </a:xfrm>
        <a:custGeom>
          <a:avLst/>
          <a:gdLst/>
          <a:ahLst/>
          <a:cxnLst/>
          <a:rect l="0" t="0" r="0" b="0"/>
          <a:pathLst>
            <a:path>
              <a:moveTo>
                <a:pt x="45720" y="0"/>
              </a:moveTo>
              <a:lnTo>
                <a:pt x="45720" y="157121"/>
              </a:lnTo>
              <a:lnTo>
                <a:pt x="52147" y="157121"/>
              </a:lnTo>
              <a:lnTo>
                <a:pt x="52147" y="314243"/>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D18AB3-31E3-42F8-8184-D4F353871A47}">
      <dsp:nvSpPr>
        <dsp:cNvPr id="0" name=""/>
        <dsp:cNvSpPr/>
      </dsp:nvSpPr>
      <dsp:spPr>
        <a:xfrm>
          <a:off x="5721182" y="3312630"/>
          <a:ext cx="813397" cy="939312"/>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It is the fragments  of megakaryocytes</a:t>
          </a:r>
          <a:endParaRPr lang="ar-SA" sz="1000" kern="1200" dirty="0"/>
        </a:p>
      </dsp:txBody>
      <dsp:txXfrm>
        <a:off x="5745006" y="3336454"/>
        <a:ext cx="765749" cy="891664"/>
      </dsp:txXfrm>
    </dsp:sp>
    <dsp:sp modelId="{B0B99FAB-D8B2-4151-9E48-D581B3C2007C}">
      <dsp:nvSpPr>
        <dsp:cNvPr id="0" name=""/>
        <dsp:cNvSpPr/>
      </dsp:nvSpPr>
      <dsp:spPr>
        <a:xfrm>
          <a:off x="7760477" y="2314406"/>
          <a:ext cx="715811" cy="423079"/>
        </a:xfrm>
        <a:custGeom>
          <a:avLst/>
          <a:gdLst/>
          <a:ahLst/>
          <a:cxnLst/>
          <a:rect l="0" t="0" r="0" b="0"/>
          <a:pathLst>
            <a:path>
              <a:moveTo>
                <a:pt x="715811" y="0"/>
              </a:moveTo>
              <a:lnTo>
                <a:pt x="715811" y="211539"/>
              </a:lnTo>
              <a:lnTo>
                <a:pt x="0" y="211539"/>
              </a:lnTo>
              <a:lnTo>
                <a:pt x="0" y="423079"/>
              </a:lnTo>
            </a:path>
          </a:pathLst>
        </a:custGeom>
        <a:noFill/>
        <a:ln w="19050" cap="flat" cmpd="sng" algn="ctr">
          <a:solidFill>
            <a:schemeClr val="accent3">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2E76CC-04C7-48C8-B394-2DD10454E810}">
      <dsp:nvSpPr>
        <dsp:cNvPr id="0" name=""/>
        <dsp:cNvSpPr/>
      </dsp:nvSpPr>
      <dsp:spPr>
        <a:xfrm>
          <a:off x="7372714" y="2737486"/>
          <a:ext cx="775525" cy="312762"/>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smtClean="0"/>
            <a:t>Platelet </a:t>
          </a:r>
          <a:r>
            <a:rPr lang="en-US" sz="1000" b="1" kern="1200" dirty="0" smtClean="0"/>
            <a:t>Receptors</a:t>
          </a:r>
          <a:endParaRPr lang="ar-SA" sz="1000" kern="1200" dirty="0"/>
        </a:p>
      </dsp:txBody>
      <dsp:txXfrm>
        <a:off x="7381874" y="2746646"/>
        <a:ext cx="757205" cy="294442"/>
      </dsp:txXfrm>
    </dsp:sp>
    <dsp:sp modelId="{490C14F3-E6CA-41E8-8D1D-54D090A765A2}">
      <dsp:nvSpPr>
        <dsp:cNvPr id="0" name=""/>
        <dsp:cNvSpPr/>
      </dsp:nvSpPr>
      <dsp:spPr>
        <a:xfrm>
          <a:off x="6821521" y="3050249"/>
          <a:ext cx="938955" cy="313276"/>
        </a:xfrm>
        <a:custGeom>
          <a:avLst/>
          <a:gdLst/>
          <a:ahLst/>
          <a:cxnLst/>
          <a:rect l="0" t="0" r="0" b="0"/>
          <a:pathLst>
            <a:path>
              <a:moveTo>
                <a:pt x="938955" y="0"/>
              </a:moveTo>
              <a:lnTo>
                <a:pt x="938955" y="156638"/>
              </a:lnTo>
              <a:lnTo>
                <a:pt x="0" y="156638"/>
              </a:lnTo>
              <a:lnTo>
                <a:pt x="0" y="313276"/>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699147-F926-46F0-B5E9-01CDB4003DD5}">
      <dsp:nvSpPr>
        <dsp:cNvPr id="0" name=""/>
        <dsp:cNvSpPr/>
      </dsp:nvSpPr>
      <dsp:spPr>
        <a:xfrm>
          <a:off x="6642183" y="3363526"/>
          <a:ext cx="358675" cy="239117"/>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1">
            <a:lnSpc>
              <a:spcPct val="90000"/>
            </a:lnSpc>
            <a:spcBef>
              <a:spcPct val="0"/>
            </a:spcBef>
            <a:spcAft>
              <a:spcPct val="35000"/>
            </a:spcAft>
          </a:pPr>
          <a:r>
            <a:rPr lang="en-US" sz="500" kern="1200" smtClean="0"/>
            <a:t>-GP Ia, GP VI Collagen</a:t>
          </a:r>
          <a:endParaRPr lang="en-US" sz="500" kern="1200" dirty="0"/>
        </a:p>
      </dsp:txBody>
      <dsp:txXfrm>
        <a:off x="6649186" y="3370529"/>
        <a:ext cx="344669" cy="225111"/>
      </dsp:txXfrm>
    </dsp:sp>
    <dsp:sp modelId="{818AC506-6CDC-4D18-8FEE-B038742E4FD4}">
      <dsp:nvSpPr>
        <dsp:cNvPr id="0" name=""/>
        <dsp:cNvSpPr/>
      </dsp:nvSpPr>
      <dsp:spPr>
        <a:xfrm>
          <a:off x="7287799" y="3050249"/>
          <a:ext cx="472677" cy="313276"/>
        </a:xfrm>
        <a:custGeom>
          <a:avLst/>
          <a:gdLst/>
          <a:ahLst/>
          <a:cxnLst/>
          <a:rect l="0" t="0" r="0" b="0"/>
          <a:pathLst>
            <a:path>
              <a:moveTo>
                <a:pt x="472677" y="0"/>
              </a:moveTo>
              <a:lnTo>
                <a:pt x="472677" y="156638"/>
              </a:lnTo>
              <a:lnTo>
                <a:pt x="0" y="156638"/>
              </a:lnTo>
              <a:lnTo>
                <a:pt x="0" y="313276"/>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0E7714-38B8-448C-A313-915965C25189}">
      <dsp:nvSpPr>
        <dsp:cNvPr id="0" name=""/>
        <dsp:cNvSpPr/>
      </dsp:nvSpPr>
      <dsp:spPr>
        <a:xfrm>
          <a:off x="7108461" y="3363526"/>
          <a:ext cx="358675" cy="239117"/>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1">
            <a:lnSpc>
              <a:spcPct val="90000"/>
            </a:lnSpc>
            <a:spcBef>
              <a:spcPct val="0"/>
            </a:spcBef>
            <a:spcAft>
              <a:spcPct val="35000"/>
            </a:spcAft>
          </a:pPr>
          <a:r>
            <a:rPr lang="en-US" sz="500" kern="1200" smtClean="0"/>
            <a:t>-GP Ib-IX-V (vW Factor)</a:t>
          </a:r>
          <a:endParaRPr lang="en-US" sz="500" kern="1200" dirty="0"/>
        </a:p>
      </dsp:txBody>
      <dsp:txXfrm>
        <a:off x="7115464" y="3370529"/>
        <a:ext cx="344669" cy="225111"/>
      </dsp:txXfrm>
    </dsp:sp>
    <dsp:sp modelId="{FE06F7E5-4A60-4441-8CEA-24DFEAFA84E0}">
      <dsp:nvSpPr>
        <dsp:cNvPr id="0" name=""/>
        <dsp:cNvSpPr/>
      </dsp:nvSpPr>
      <dsp:spPr>
        <a:xfrm>
          <a:off x="7708358" y="3050249"/>
          <a:ext cx="91440" cy="313276"/>
        </a:xfrm>
        <a:custGeom>
          <a:avLst/>
          <a:gdLst/>
          <a:ahLst/>
          <a:cxnLst/>
          <a:rect l="0" t="0" r="0" b="0"/>
          <a:pathLst>
            <a:path>
              <a:moveTo>
                <a:pt x="52118" y="0"/>
              </a:moveTo>
              <a:lnTo>
                <a:pt x="52118" y="156638"/>
              </a:lnTo>
              <a:lnTo>
                <a:pt x="45720" y="156638"/>
              </a:lnTo>
              <a:lnTo>
                <a:pt x="45720" y="313276"/>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0047A3-2694-406C-B6B0-64035EB63D8B}">
      <dsp:nvSpPr>
        <dsp:cNvPr id="0" name=""/>
        <dsp:cNvSpPr/>
      </dsp:nvSpPr>
      <dsp:spPr>
        <a:xfrm>
          <a:off x="7574740" y="3363526"/>
          <a:ext cx="358675" cy="239117"/>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1">
            <a:lnSpc>
              <a:spcPct val="90000"/>
            </a:lnSpc>
            <a:spcBef>
              <a:spcPct val="0"/>
            </a:spcBef>
            <a:spcAft>
              <a:spcPct val="35000"/>
            </a:spcAft>
          </a:pPr>
          <a:r>
            <a:rPr lang="en-US" sz="500" kern="1200" smtClean="0"/>
            <a:t>-(TP</a:t>
          </a:r>
          <a:r>
            <a:rPr lang="el-GR" sz="500" kern="1200" smtClean="0"/>
            <a:t>α) </a:t>
          </a:r>
          <a:r>
            <a:rPr lang="en-US" sz="500" kern="1200" smtClean="0"/>
            <a:t>TXA2</a:t>
          </a:r>
          <a:endParaRPr lang="en-US" sz="500" kern="1200" dirty="0"/>
        </a:p>
      </dsp:txBody>
      <dsp:txXfrm>
        <a:off x="7581743" y="3370529"/>
        <a:ext cx="344669" cy="225111"/>
      </dsp:txXfrm>
    </dsp:sp>
    <dsp:sp modelId="{F6637C7D-21AC-4D5F-B5AF-7DC67A73B6D0}">
      <dsp:nvSpPr>
        <dsp:cNvPr id="0" name=""/>
        <dsp:cNvSpPr/>
      </dsp:nvSpPr>
      <dsp:spPr>
        <a:xfrm>
          <a:off x="7760477" y="3050249"/>
          <a:ext cx="459879" cy="313276"/>
        </a:xfrm>
        <a:custGeom>
          <a:avLst/>
          <a:gdLst/>
          <a:ahLst/>
          <a:cxnLst/>
          <a:rect l="0" t="0" r="0" b="0"/>
          <a:pathLst>
            <a:path>
              <a:moveTo>
                <a:pt x="0" y="0"/>
              </a:moveTo>
              <a:lnTo>
                <a:pt x="0" y="156638"/>
              </a:lnTo>
              <a:lnTo>
                <a:pt x="459879" y="156638"/>
              </a:lnTo>
              <a:lnTo>
                <a:pt x="459879" y="313276"/>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FDF913-65D6-40C6-AF58-B8E522C7FCB0}">
      <dsp:nvSpPr>
        <dsp:cNvPr id="0" name=""/>
        <dsp:cNvSpPr/>
      </dsp:nvSpPr>
      <dsp:spPr>
        <a:xfrm>
          <a:off x="8041018" y="3363526"/>
          <a:ext cx="358675" cy="239117"/>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1">
            <a:lnSpc>
              <a:spcPct val="90000"/>
            </a:lnSpc>
            <a:spcBef>
              <a:spcPct val="0"/>
            </a:spcBef>
            <a:spcAft>
              <a:spcPct val="35000"/>
            </a:spcAft>
          </a:pPr>
          <a:r>
            <a:rPr lang="en-US" sz="500" kern="1200" smtClean="0"/>
            <a:t>-GP IIb-IIIa (Fibrinogen, vWF)</a:t>
          </a:r>
          <a:endParaRPr lang="en-US" sz="500" kern="1200" dirty="0"/>
        </a:p>
      </dsp:txBody>
      <dsp:txXfrm>
        <a:off x="8048021" y="3370529"/>
        <a:ext cx="344669" cy="225111"/>
      </dsp:txXfrm>
    </dsp:sp>
    <dsp:sp modelId="{3EFA049D-51E5-4A4C-9A34-BAB1C20F45B6}">
      <dsp:nvSpPr>
        <dsp:cNvPr id="0" name=""/>
        <dsp:cNvSpPr/>
      </dsp:nvSpPr>
      <dsp:spPr>
        <a:xfrm>
          <a:off x="7760477" y="3050249"/>
          <a:ext cx="926158" cy="313276"/>
        </a:xfrm>
        <a:custGeom>
          <a:avLst/>
          <a:gdLst/>
          <a:ahLst/>
          <a:cxnLst/>
          <a:rect l="0" t="0" r="0" b="0"/>
          <a:pathLst>
            <a:path>
              <a:moveTo>
                <a:pt x="0" y="0"/>
              </a:moveTo>
              <a:lnTo>
                <a:pt x="0" y="156638"/>
              </a:lnTo>
              <a:lnTo>
                <a:pt x="926158" y="156638"/>
              </a:lnTo>
              <a:lnTo>
                <a:pt x="926158" y="313276"/>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46E6C0-CCB7-477E-833B-AD0543E5EAF2}">
      <dsp:nvSpPr>
        <dsp:cNvPr id="0" name=""/>
        <dsp:cNvSpPr/>
      </dsp:nvSpPr>
      <dsp:spPr>
        <a:xfrm>
          <a:off x="8507297" y="3363526"/>
          <a:ext cx="358675" cy="239117"/>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1">
            <a:lnSpc>
              <a:spcPct val="90000"/>
            </a:lnSpc>
            <a:spcBef>
              <a:spcPct val="0"/>
            </a:spcBef>
            <a:spcAft>
              <a:spcPct val="35000"/>
            </a:spcAft>
          </a:pPr>
          <a:r>
            <a:rPr lang="en-US" sz="500" kern="1200" smtClean="0"/>
            <a:t>-(P2Y12) ADP</a:t>
          </a:r>
          <a:endParaRPr lang="en-US" sz="500" kern="1200" dirty="0"/>
        </a:p>
      </dsp:txBody>
      <dsp:txXfrm>
        <a:off x="8514300" y="3370529"/>
        <a:ext cx="344669" cy="225111"/>
      </dsp:txXfrm>
    </dsp:sp>
    <dsp:sp modelId="{484C635D-4D05-4B50-BBB6-E1CE2A5F7DA8}">
      <dsp:nvSpPr>
        <dsp:cNvPr id="0" name=""/>
        <dsp:cNvSpPr/>
      </dsp:nvSpPr>
      <dsp:spPr>
        <a:xfrm>
          <a:off x="8476288" y="2314406"/>
          <a:ext cx="812689" cy="417156"/>
        </a:xfrm>
        <a:custGeom>
          <a:avLst/>
          <a:gdLst/>
          <a:ahLst/>
          <a:cxnLst/>
          <a:rect l="0" t="0" r="0" b="0"/>
          <a:pathLst>
            <a:path>
              <a:moveTo>
                <a:pt x="0" y="0"/>
              </a:moveTo>
              <a:lnTo>
                <a:pt x="0" y="208578"/>
              </a:lnTo>
              <a:lnTo>
                <a:pt x="812689" y="208578"/>
              </a:lnTo>
              <a:lnTo>
                <a:pt x="812689" y="417156"/>
              </a:lnTo>
            </a:path>
          </a:pathLst>
        </a:custGeom>
        <a:noFill/>
        <a:ln w="19050" cap="flat" cmpd="sng" algn="ctr">
          <a:solidFill>
            <a:schemeClr val="accent3">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6FB442-8189-4393-B740-14B581C31B2E}">
      <dsp:nvSpPr>
        <dsp:cNvPr id="0" name=""/>
        <dsp:cNvSpPr/>
      </dsp:nvSpPr>
      <dsp:spPr>
        <a:xfrm>
          <a:off x="8890949" y="2731563"/>
          <a:ext cx="796055" cy="380712"/>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Regulation of platelets </a:t>
          </a:r>
          <a:endParaRPr lang="ar-SA" sz="1000" kern="1200" dirty="0"/>
        </a:p>
      </dsp:txBody>
      <dsp:txXfrm>
        <a:off x="8902100" y="2742714"/>
        <a:ext cx="773753" cy="358410"/>
      </dsp:txXfrm>
    </dsp:sp>
    <dsp:sp modelId="{40E8E17A-0AA9-4A73-AC74-63DCDDFA9E8B}">
      <dsp:nvSpPr>
        <dsp:cNvPr id="0" name=""/>
        <dsp:cNvSpPr/>
      </dsp:nvSpPr>
      <dsp:spPr>
        <a:xfrm>
          <a:off x="9238089" y="3112276"/>
          <a:ext cx="91440" cy="319199"/>
        </a:xfrm>
        <a:custGeom>
          <a:avLst/>
          <a:gdLst/>
          <a:ahLst/>
          <a:cxnLst/>
          <a:rect l="0" t="0" r="0" b="0"/>
          <a:pathLst>
            <a:path>
              <a:moveTo>
                <a:pt x="50888" y="0"/>
              </a:moveTo>
              <a:lnTo>
                <a:pt x="50888" y="159599"/>
              </a:lnTo>
              <a:lnTo>
                <a:pt x="45720" y="159599"/>
              </a:lnTo>
              <a:lnTo>
                <a:pt x="45720" y="319199"/>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63EE49-A56A-407F-B9B1-5A8AFFE6547F}">
      <dsp:nvSpPr>
        <dsp:cNvPr id="0" name=""/>
        <dsp:cNvSpPr/>
      </dsp:nvSpPr>
      <dsp:spPr>
        <a:xfrm>
          <a:off x="8973575" y="3431476"/>
          <a:ext cx="620466" cy="1019832"/>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By </a:t>
          </a:r>
          <a:r>
            <a:rPr lang="en-US" sz="1000" kern="1200" dirty="0" err="1" smtClean="0"/>
            <a:t>thrombop-oietin</a:t>
          </a:r>
          <a:endParaRPr lang="en-US" sz="1000" kern="1200" dirty="0"/>
        </a:p>
        <a:p>
          <a:pPr lvl="0" algn="ctr" defTabSz="444500" rtl="1">
            <a:lnSpc>
              <a:spcPct val="90000"/>
            </a:lnSpc>
            <a:spcBef>
              <a:spcPct val="0"/>
            </a:spcBef>
            <a:spcAft>
              <a:spcPct val="35000"/>
            </a:spcAft>
          </a:pPr>
          <a:r>
            <a:rPr lang="en-US" sz="1000" kern="1200" dirty="0"/>
            <a:t>  which is formed in liver </a:t>
          </a:r>
          <a:endParaRPr lang="ar-SA" sz="1000" kern="1200" dirty="0"/>
        </a:p>
      </dsp:txBody>
      <dsp:txXfrm>
        <a:off x="8991748" y="3449649"/>
        <a:ext cx="584120" cy="983486"/>
      </dsp:txXfrm>
    </dsp:sp>
    <dsp:sp modelId="{015E70B7-738E-4FE2-8746-F7A4A8296CC2}">
      <dsp:nvSpPr>
        <dsp:cNvPr id="0" name=""/>
        <dsp:cNvSpPr/>
      </dsp:nvSpPr>
      <dsp:spPr>
        <a:xfrm>
          <a:off x="8476288" y="2314406"/>
          <a:ext cx="1730931" cy="412544"/>
        </a:xfrm>
        <a:custGeom>
          <a:avLst/>
          <a:gdLst/>
          <a:ahLst/>
          <a:cxnLst/>
          <a:rect l="0" t="0" r="0" b="0"/>
          <a:pathLst>
            <a:path>
              <a:moveTo>
                <a:pt x="0" y="0"/>
              </a:moveTo>
              <a:lnTo>
                <a:pt x="0" y="206272"/>
              </a:lnTo>
              <a:lnTo>
                <a:pt x="1730931" y="206272"/>
              </a:lnTo>
              <a:lnTo>
                <a:pt x="1730931" y="412544"/>
              </a:lnTo>
            </a:path>
          </a:pathLst>
        </a:custGeom>
        <a:noFill/>
        <a:ln w="19050" cap="flat" cmpd="sng" algn="ctr">
          <a:solidFill>
            <a:schemeClr val="accent3">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78979E-99CA-4491-9196-0B6CB8F58474}">
      <dsp:nvSpPr>
        <dsp:cNvPr id="0" name=""/>
        <dsp:cNvSpPr/>
      </dsp:nvSpPr>
      <dsp:spPr>
        <a:xfrm>
          <a:off x="9938698" y="2726950"/>
          <a:ext cx="537041" cy="280692"/>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function</a:t>
          </a:r>
          <a:endParaRPr lang="ar-SA" sz="1000" kern="1200" dirty="0"/>
        </a:p>
      </dsp:txBody>
      <dsp:txXfrm>
        <a:off x="9946919" y="2735171"/>
        <a:ext cx="520599" cy="264250"/>
      </dsp:txXfrm>
    </dsp:sp>
    <dsp:sp modelId="{C22B4125-744E-4A5D-9A8B-5E11A4FE1D2B}">
      <dsp:nvSpPr>
        <dsp:cNvPr id="0" name=""/>
        <dsp:cNvSpPr/>
      </dsp:nvSpPr>
      <dsp:spPr>
        <a:xfrm>
          <a:off x="10161499" y="3007643"/>
          <a:ext cx="91440" cy="323812"/>
        </a:xfrm>
        <a:custGeom>
          <a:avLst/>
          <a:gdLst/>
          <a:ahLst/>
          <a:cxnLst/>
          <a:rect l="0" t="0" r="0" b="0"/>
          <a:pathLst>
            <a:path>
              <a:moveTo>
                <a:pt x="45720" y="0"/>
              </a:moveTo>
              <a:lnTo>
                <a:pt x="45720" y="323812"/>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D3819C-864E-4903-96A7-FD19F6C0A425}">
      <dsp:nvSpPr>
        <dsp:cNvPr id="0" name=""/>
        <dsp:cNvSpPr/>
      </dsp:nvSpPr>
      <dsp:spPr>
        <a:xfrm>
          <a:off x="9789439" y="3331455"/>
          <a:ext cx="835560" cy="771415"/>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 Adhesion</a:t>
          </a:r>
        </a:p>
        <a:p>
          <a:pPr lvl="0" algn="ctr" defTabSz="444500" rtl="1">
            <a:lnSpc>
              <a:spcPct val="90000"/>
            </a:lnSpc>
            <a:spcBef>
              <a:spcPct val="0"/>
            </a:spcBef>
            <a:spcAft>
              <a:spcPct val="35000"/>
            </a:spcAft>
          </a:pPr>
          <a:r>
            <a:rPr lang="en-US" sz="1000" kern="1200" dirty="0"/>
            <a:t>- Activation </a:t>
          </a:r>
        </a:p>
        <a:p>
          <a:pPr lvl="0" algn="ctr" defTabSz="444500" rtl="1">
            <a:lnSpc>
              <a:spcPct val="90000"/>
            </a:lnSpc>
            <a:spcBef>
              <a:spcPct val="0"/>
            </a:spcBef>
            <a:spcAft>
              <a:spcPct val="35000"/>
            </a:spcAft>
          </a:pPr>
          <a:r>
            <a:rPr lang="en-US" sz="1000" kern="1200" dirty="0"/>
            <a:t>- Aggregation </a:t>
          </a:r>
        </a:p>
        <a:p>
          <a:pPr lvl="0" algn="ctr" defTabSz="444500" rtl="1">
            <a:lnSpc>
              <a:spcPct val="90000"/>
            </a:lnSpc>
            <a:spcBef>
              <a:spcPct val="0"/>
            </a:spcBef>
            <a:spcAft>
              <a:spcPct val="35000"/>
            </a:spcAft>
          </a:pPr>
          <a:r>
            <a:rPr lang="en-US" sz="1000" kern="1200" dirty="0"/>
            <a:t>- Secretion</a:t>
          </a:r>
          <a:endParaRPr lang="ar-SA" sz="1000" kern="1200" dirty="0"/>
        </a:p>
      </dsp:txBody>
      <dsp:txXfrm>
        <a:off x="9812033" y="3354049"/>
        <a:ext cx="790372" cy="726227"/>
      </dsp:txXfrm>
    </dsp:sp>
    <dsp:sp modelId="{EE8ABCC3-4756-416E-87ED-EC56D594C642}">
      <dsp:nvSpPr>
        <dsp:cNvPr id="0" name=""/>
        <dsp:cNvSpPr/>
      </dsp:nvSpPr>
      <dsp:spPr>
        <a:xfrm>
          <a:off x="8476288" y="2314406"/>
          <a:ext cx="2588796" cy="425219"/>
        </a:xfrm>
        <a:custGeom>
          <a:avLst/>
          <a:gdLst/>
          <a:ahLst/>
          <a:cxnLst/>
          <a:rect l="0" t="0" r="0" b="0"/>
          <a:pathLst>
            <a:path>
              <a:moveTo>
                <a:pt x="0" y="0"/>
              </a:moveTo>
              <a:lnTo>
                <a:pt x="0" y="212609"/>
              </a:lnTo>
              <a:lnTo>
                <a:pt x="2588796" y="212609"/>
              </a:lnTo>
              <a:lnTo>
                <a:pt x="2588796" y="425219"/>
              </a:lnTo>
            </a:path>
          </a:pathLst>
        </a:custGeom>
        <a:noFill/>
        <a:ln w="19050" cap="flat" cmpd="sng" algn="ctr">
          <a:solidFill>
            <a:schemeClr val="accent3">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46BBF2-2574-476E-AA6E-88D22F40B3E1}">
      <dsp:nvSpPr>
        <dsp:cNvPr id="0" name=""/>
        <dsp:cNvSpPr/>
      </dsp:nvSpPr>
      <dsp:spPr>
        <a:xfrm>
          <a:off x="10751228" y="2739626"/>
          <a:ext cx="627711" cy="392345"/>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Steps of formation</a:t>
          </a:r>
          <a:endParaRPr lang="ar-SA" sz="1000" kern="1200" dirty="0"/>
        </a:p>
      </dsp:txBody>
      <dsp:txXfrm>
        <a:off x="10762719" y="2751117"/>
        <a:ext cx="604729" cy="369363"/>
      </dsp:txXfrm>
    </dsp:sp>
    <dsp:sp modelId="{42734C40-D78E-42E4-9036-AEE85620A728}">
      <dsp:nvSpPr>
        <dsp:cNvPr id="0" name=""/>
        <dsp:cNvSpPr/>
      </dsp:nvSpPr>
      <dsp:spPr>
        <a:xfrm>
          <a:off x="11019364" y="3086252"/>
          <a:ext cx="91440" cy="91440"/>
        </a:xfrm>
        <a:custGeom>
          <a:avLst/>
          <a:gdLst/>
          <a:ahLst/>
          <a:cxnLst/>
          <a:rect l="0" t="0" r="0" b="0"/>
          <a:pathLst>
            <a:path>
              <a:moveTo>
                <a:pt x="45720" y="45720"/>
              </a:moveTo>
              <a:lnTo>
                <a:pt x="45720" y="65174"/>
              </a:lnTo>
              <a:lnTo>
                <a:pt x="49486" y="65174"/>
              </a:lnTo>
              <a:lnTo>
                <a:pt x="49486" y="84629"/>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2B6B58-FE7F-4842-96C6-D2E9FE690969}">
      <dsp:nvSpPr>
        <dsp:cNvPr id="0" name=""/>
        <dsp:cNvSpPr/>
      </dsp:nvSpPr>
      <dsp:spPr>
        <a:xfrm flipH="1">
          <a:off x="11054813" y="3170881"/>
          <a:ext cx="28073" cy="28072"/>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1">
            <a:lnSpc>
              <a:spcPct val="90000"/>
            </a:lnSpc>
            <a:spcBef>
              <a:spcPct val="0"/>
            </a:spcBef>
            <a:spcAft>
              <a:spcPct val="35000"/>
            </a:spcAft>
          </a:pPr>
          <a:endParaRPr lang="ar-SA" sz="500" kern="1200"/>
        </a:p>
      </dsp:txBody>
      <dsp:txXfrm>
        <a:off x="11055635" y="3171703"/>
        <a:ext cx="26429" cy="26428"/>
      </dsp:txXfrm>
    </dsp:sp>
    <dsp:sp modelId="{CCF050C5-A420-410A-8672-5BB8462F9919}">
      <dsp:nvSpPr>
        <dsp:cNvPr id="0" name=""/>
        <dsp:cNvSpPr/>
      </dsp:nvSpPr>
      <dsp:spPr>
        <a:xfrm>
          <a:off x="8476288" y="2314406"/>
          <a:ext cx="3311827" cy="437895"/>
        </a:xfrm>
        <a:custGeom>
          <a:avLst/>
          <a:gdLst/>
          <a:ahLst/>
          <a:cxnLst/>
          <a:rect l="0" t="0" r="0" b="0"/>
          <a:pathLst>
            <a:path>
              <a:moveTo>
                <a:pt x="0" y="0"/>
              </a:moveTo>
              <a:lnTo>
                <a:pt x="0" y="218947"/>
              </a:lnTo>
              <a:lnTo>
                <a:pt x="3311827" y="218947"/>
              </a:lnTo>
              <a:lnTo>
                <a:pt x="3311827" y="437895"/>
              </a:lnTo>
            </a:path>
          </a:pathLst>
        </a:custGeom>
        <a:noFill/>
        <a:ln w="19050" cap="flat" cmpd="sng" algn="ctr">
          <a:solidFill>
            <a:schemeClr val="accent3">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6C9B1F-7793-4C57-83B3-287916DCAD5C}">
      <dsp:nvSpPr>
        <dsp:cNvPr id="0" name=""/>
        <dsp:cNvSpPr/>
      </dsp:nvSpPr>
      <dsp:spPr>
        <a:xfrm>
          <a:off x="11468996" y="2752301"/>
          <a:ext cx="638238" cy="438667"/>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Site of formation</a:t>
          </a:r>
          <a:endParaRPr lang="ar-SA" sz="1000" kern="1200" dirty="0"/>
        </a:p>
      </dsp:txBody>
      <dsp:txXfrm>
        <a:off x="11481844" y="2765149"/>
        <a:ext cx="612542" cy="412971"/>
      </dsp:txXfrm>
    </dsp:sp>
    <dsp:sp modelId="{674D8540-E19A-4B9D-AE21-EA1C9A7CF9CF}">
      <dsp:nvSpPr>
        <dsp:cNvPr id="0" name=""/>
        <dsp:cNvSpPr/>
      </dsp:nvSpPr>
      <dsp:spPr>
        <a:xfrm>
          <a:off x="11741315" y="3190969"/>
          <a:ext cx="91440" cy="298461"/>
        </a:xfrm>
        <a:custGeom>
          <a:avLst/>
          <a:gdLst/>
          <a:ahLst/>
          <a:cxnLst/>
          <a:rect l="0" t="0" r="0" b="0"/>
          <a:pathLst>
            <a:path>
              <a:moveTo>
                <a:pt x="46799" y="0"/>
              </a:moveTo>
              <a:lnTo>
                <a:pt x="46799" y="149230"/>
              </a:lnTo>
              <a:lnTo>
                <a:pt x="45720" y="149230"/>
              </a:lnTo>
              <a:lnTo>
                <a:pt x="45720" y="298461"/>
              </a:lnTo>
            </a:path>
          </a:pathLst>
        </a:custGeom>
        <a:noFill/>
        <a:ln w="1905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738F85-92B5-4EFE-849A-812BCE192FE8}">
      <dsp:nvSpPr>
        <dsp:cNvPr id="0" name=""/>
        <dsp:cNvSpPr/>
      </dsp:nvSpPr>
      <dsp:spPr>
        <a:xfrm>
          <a:off x="11386712" y="3489430"/>
          <a:ext cx="800646" cy="439059"/>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In bone morrow </a:t>
          </a:r>
          <a:endParaRPr lang="ar-SA" sz="1000" kern="1200" dirty="0"/>
        </a:p>
      </dsp:txBody>
      <dsp:txXfrm>
        <a:off x="11399572" y="3502290"/>
        <a:ext cx="774926" cy="4133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9D35B-3E18-48CA-A0EA-7B19E857D222}">
      <dsp:nvSpPr>
        <dsp:cNvPr id="0" name=""/>
        <dsp:cNvSpPr/>
      </dsp:nvSpPr>
      <dsp:spPr>
        <a:xfrm>
          <a:off x="375" y="20315"/>
          <a:ext cx="800540" cy="525354"/>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Release of adrenaline </a:t>
          </a:r>
          <a:endParaRPr lang="ar-SA" sz="1000" kern="1200" dirty="0"/>
        </a:p>
      </dsp:txBody>
      <dsp:txXfrm>
        <a:off x="15762" y="35702"/>
        <a:ext cx="769766" cy="494580"/>
      </dsp:txXfrm>
    </dsp:sp>
    <dsp:sp modelId="{B53B3EA5-E5B3-40CC-925E-C7181281D46C}">
      <dsp:nvSpPr>
        <dsp:cNvPr id="0" name=""/>
        <dsp:cNvSpPr/>
      </dsp:nvSpPr>
      <dsp:spPr>
        <a:xfrm>
          <a:off x="837567" y="160781"/>
          <a:ext cx="255837" cy="244423"/>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355600" rtl="1">
            <a:lnSpc>
              <a:spcPct val="90000"/>
            </a:lnSpc>
            <a:spcBef>
              <a:spcPct val="0"/>
            </a:spcBef>
            <a:spcAft>
              <a:spcPct val="35000"/>
            </a:spcAft>
          </a:pPr>
          <a:endParaRPr lang="ar-SA" sz="800" kern="1200"/>
        </a:p>
      </dsp:txBody>
      <dsp:txXfrm>
        <a:off x="837567" y="209666"/>
        <a:ext cx="182510" cy="146653"/>
      </dsp:txXfrm>
    </dsp:sp>
    <dsp:sp modelId="{43936B62-42FB-4601-BD1A-67DA66A2F2BE}">
      <dsp:nvSpPr>
        <dsp:cNvPr id="0" name=""/>
        <dsp:cNvSpPr/>
      </dsp:nvSpPr>
      <dsp:spPr>
        <a:xfrm>
          <a:off x="1098394" y="20315"/>
          <a:ext cx="800540" cy="525354"/>
        </a:xfrm>
        <a:prstGeom prst="roundRect">
          <a:avLst>
            <a:gd name="adj" fmla="val 10000"/>
          </a:avLst>
        </a:prstGeom>
        <a:gradFill rotWithShape="0">
          <a:gsLst>
            <a:gs pos="0">
              <a:schemeClr val="accent3">
                <a:hueOff val="-1199994"/>
                <a:satOff val="36283"/>
                <a:lumOff val="6274"/>
                <a:alphaOff val="0"/>
                <a:shade val="63000"/>
              </a:schemeClr>
            </a:gs>
            <a:gs pos="30000">
              <a:schemeClr val="accent3">
                <a:hueOff val="-1199994"/>
                <a:satOff val="36283"/>
                <a:lumOff val="6274"/>
                <a:alphaOff val="0"/>
                <a:shade val="90000"/>
                <a:satMod val="110000"/>
              </a:schemeClr>
            </a:gs>
            <a:gs pos="45000">
              <a:schemeClr val="accent3">
                <a:hueOff val="-1199994"/>
                <a:satOff val="36283"/>
                <a:lumOff val="6274"/>
                <a:alphaOff val="0"/>
                <a:shade val="100000"/>
                <a:satMod val="118000"/>
              </a:schemeClr>
            </a:gs>
            <a:gs pos="55000">
              <a:schemeClr val="accent3">
                <a:hueOff val="-1199994"/>
                <a:satOff val="36283"/>
                <a:lumOff val="6274"/>
                <a:alphaOff val="0"/>
                <a:shade val="100000"/>
                <a:satMod val="118000"/>
              </a:schemeClr>
            </a:gs>
            <a:gs pos="73000">
              <a:schemeClr val="accent3">
                <a:hueOff val="-1199994"/>
                <a:satOff val="36283"/>
                <a:lumOff val="6274"/>
                <a:alphaOff val="0"/>
                <a:shade val="90000"/>
                <a:satMod val="110000"/>
              </a:schemeClr>
            </a:gs>
            <a:gs pos="100000">
              <a:schemeClr val="accent3">
                <a:hueOff val="-1199994"/>
                <a:satOff val="36283"/>
                <a:lumOff val="6274"/>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1199994"/>
              <a:satOff val="36283"/>
              <a:lumOff val="6274"/>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t>To help vessel contraction </a:t>
          </a:r>
          <a:endParaRPr lang="ar-SA" sz="1000" kern="1200" dirty="0"/>
        </a:p>
      </dsp:txBody>
      <dsp:txXfrm>
        <a:off x="1113781" y="35702"/>
        <a:ext cx="769766" cy="4945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19C34-597B-4C87-AEE2-A9B8DB0B72AC}">
      <dsp:nvSpPr>
        <dsp:cNvPr id="0" name=""/>
        <dsp:cNvSpPr/>
      </dsp:nvSpPr>
      <dsp:spPr>
        <a:xfrm>
          <a:off x="121339" y="267839"/>
          <a:ext cx="1475445" cy="997990"/>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462703-3E3D-4045-A09E-549A55F6C9A3}">
      <dsp:nvSpPr>
        <dsp:cNvPr id="0" name=""/>
        <dsp:cNvSpPr/>
      </dsp:nvSpPr>
      <dsp:spPr>
        <a:xfrm>
          <a:off x="190591" y="868673"/>
          <a:ext cx="36726" cy="3672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8A1E08-A57C-4AD5-BE96-E286ACDC8F6D}">
      <dsp:nvSpPr>
        <dsp:cNvPr id="0" name=""/>
        <dsp:cNvSpPr/>
      </dsp:nvSpPr>
      <dsp:spPr>
        <a:xfrm>
          <a:off x="183776" y="956903"/>
          <a:ext cx="860419" cy="247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60" tIns="0" rIns="0" bIns="0" numCol="1" spcCol="1270" anchor="t" anchorCtr="0">
          <a:noAutofit/>
        </a:bodyPr>
        <a:lstStyle/>
        <a:p>
          <a:pPr lvl="0" algn="l" defTabSz="466725" rtl="1">
            <a:lnSpc>
              <a:spcPct val="90000"/>
            </a:lnSpc>
            <a:spcBef>
              <a:spcPct val="0"/>
            </a:spcBef>
            <a:spcAft>
              <a:spcPct val="35000"/>
            </a:spcAft>
          </a:pPr>
          <a:r>
            <a:rPr lang="en-US" sz="1050" kern="1200" dirty="0">
              <a:solidFill>
                <a:schemeClr val="accent2">
                  <a:lumMod val="50000"/>
                </a:schemeClr>
              </a:solidFill>
            </a:rPr>
            <a:t>1. Stem cell</a:t>
          </a:r>
          <a:endParaRPr lang="ar-SA" sz="1050" kern="1200" dirty="0">
            <a:solidFill>
              <a:schemeClr val="accent2">
                <a:lumMod val="50000"/>
              </a:schemeClr>
            </a:solidFill>
          </a:endParaRPr>
        </a:p>
      </dsp:txBody>
      <dsp:txXfrm>
        <a:off x="183776" y="956903"/>
        <a:ext cx="860419" cy="247511"/>
      </dsp:txXfrm>
    </dsp:sp>
    <dsp:sp modelId="{2900B3C6-6DDD-4812-B4DA-1452AEBCCAEB}">
      <dsp:nvSpPr>
        <dsp:cNvPr id="0" name=""/>
        <dsp:cNvSpPr/>
      </dsp:nvSpPr>
      <dsp:spPr>
        <a:xfrm>
          <a:off x="450068" y="636541"/>
          <a:ext cx="63871" cy="63871"/>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4DF692-1EF3-4347-8DDF-251F2E7A7910}">
      <dsp:nvSpPr>
        <dsp:cNvPr id="0" name=""/>
        <dsp:cNvSpPr/>
      </dsp:nvSpPr>
      <dsp:spPr>
        <a:xfrm>
          <a:off x="326164" y="777936"/>
          <a:ext cx="1156176" cy="456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44" tIns="0" rIns="0" bIns="0" numCol="1" spcCol="1270" anchor="t" anchorCtr="0">
          <a:noAutofit/>
        </a:bodyPr>
        <a:lstStyle/>
        <a:p>
          <a:pPr lvl="0" algn="l" defTabSz="466725" rtl="1">
            <a:lnSpc>
              <a:spcPct val="90000"/>
            </a:lnSpc>
            <a:spcBef>
              <a:spcPct val="0"/>
            </a:spcBef>
            <a:spcAft>
              <a:spcPct val="35000"/>
            </a:spcAft>
          </a:pPr>
          <a:r>
            <a:rPr lang="en-US" sz="1050" kern="1200" dirty="0">
              <a:solidFill>
                <a:schemeClr val="accent3">
                  <a:lumMod val="50000"/>
                </a:schemeClr>
              </a:solidFill>
            </a:rPr>
            <a:t>2. </a:t>
          </a:r>
          <a:r>
            <a:rPr lang="en-US" sz="1050" kern="1200" dirty="0" err="1">
              <a:solidFill>
                <a:schemeClr val="accent3">
                  <a:lumMod val="50000"/>
                </a:schemeClr>
              </a:solidFill>
            </a:rPr>
            <a:t>megakayoblast</a:t>
          </a:r>
          <a:endParaRPr lang="ar-SA" sz="1050" kern="1200" dirty="0">
            <a:solidFill>
              <a:schemeClr val="accent3">
                <a:lumMod val="50000"/>
              </a:schemeClr>
            </a:solidFill>
          </a:endParaRPr>
        </a:p>
      </dsp:txBody>
      <dsp:txXfrm>
        <a:off x="326164" y="777936"/>
        <a:ext cx="1156176" cy="456081"/>
      </dsp:txXfrm>
    </dsp:sp>
    <dsp:sp modelId="{E1E95A81-8F99-430A-8CF3-70F4F828567C}">
      <dsp:nvSpPr>
        <dsp:cNvPr id="0" name=""/>
        <dsp:cNvSpPr/>
      </dsp:nvSpPr>
      <dsp:spPr>
        <a:xfrm>
          <a:off x="781401" y="439723"/>
          <a:ext cx="84629" cy="84629"/>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799970-87A8-40C7-A0CA-96B2DA8E0194}">
      <dsp:nvSpPr>
        <dsp:cNvPr id="0" name=""/>
        <dsp:cNvSpPr/>
      </dsp:nvSpPr>
      <dsp:spPr>
        <a:xfrm>
          <a:off x="621107" y="449886"/>
          <a:ext cx="975677" cy="646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843" tIns="0" rIns="0" bIns="0" numCol="1" spcCol="1270" anchor="t" anchorCtr="0">
          <a:noAutofit/>
        </a:bodyPr>
        <a:lstStyle/>
        <a:p>
          <a:pPr lvl="0" algn="l" defTabSz="466725" rtl="1">
            <a:lnSpc>
              <a:spcPct val="90000"/>
            </a:lnSpc>
            <a:spcBef>
              <a:spcPct val="0"/>
            </a:spcBef>
            <a:spcAft>
              <a:spcPct val="35000"/>
            </a:spcAft>
          </a:pPr>
          <a:r>
            <a:rPr lang="en-US" sz="1050" kern="1200" dirty="0">
              <a:solidFill>
                <a:schemeClr val="accent4">
                  <a:lumMod val="50000"/>
                </a:schemeClr>
              </a:solidFill>
            </a:rPr>
            <a:t>3. megakaryocyte</a:t>
          </a:r>
          <a:endParaRPr lang="ar-SA" sz="1050" kern="1200" dirty="0">
            <a:solidFill>
              <a:schemeClr val="accent4">
                <a:lumMod val="50000"/>
              </a:schemeClr>
            </a:solidFill>
          </a:endParaRPr>
        </a:p>
      </dsp:txBody>
      <dsp:txXfrm>
        <a:off x="621107" y="449886"/>
        <a:ext cx="975677" cy="646165"/>
      </dsp:txXfrm>
    </dsp:sp>
    <dsp:sp modelId="{2B4C14F9-4459-405E-863A-0C11933FE35C}">
      <dsp:nvSpPr>
        <dsp:cNvPr id="0" name=""/>
        <dsp:cNvSpPr/>
      </dsp:nvSpPr>
      <dsp:spPr>
        <a:xfrm>
          <a:off x="1213851" y="293441"/>
          <a:ext cx="113371" cy="113371"/>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D414AC-BAAE-4C38-9740-E1439042D253}">
      <dsp:nvSpPr>
        <dsp:cNvPr id="0" name=""/>
        <dsp:cNvSpPr/>
      </dsp:nvSpPr>
      <dsp:spPr>
        <a:xfrm>
          <a:off x="1014450" y="304227"/>
          <a:ext cx="629783" cy="715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073" tIns="0" rIns="0" bIns="0" numCol="1" spcCol="1270" anchor="t" anchorCtr="0">
          <a:noAutofit/>
        </a:bodyPr>
        <a:lstStyle/>
        <a:p>
          <a:pPr lvl="0" algn="l" defTabSz="466725" rtl="1">
            <a:lnSpc>
              <a:spcPct val="90000"/>
            </a:lnSpc>
            <a:spcBef>
              <a:spcPct val="0"/>
            </a:spcBef>
            <a:spcAft>
              <a:spcPct val="35000"/>
            </a:spcAft>
          </a:pPr>
          <a:r>
            <a:rPr lang="en-US" sz="1050" kern="1200" dirty="0">
              <a:solidFill>
                <a:schemeClr val="accent1">
                  <a:lumMod val="50000"/>
                </a:schemeClr>
              </a:solidFill>
            </a:rPr>
            <a:t>4. platelets</a:t>
          </a:r>
          <a:endParaRPr lang="ar-SA" sz="1050" kern="1200" dirty="0">
            <a:solidFill>
              <a:schemeClr val="accent1">
                <a:lumMod val="50000"/>
              </a:schemeClr>
            </a:solidFill>
          </a:endParaRPr>
        </a:p>
      </dsp:txBody>
      <dsp:txXfrm>
        <a:off x="1014450" y="304227"/>
        <a:ext cx="629783" cy="7155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85230-25C4-4D94-A9A4-70C214B39664}">
      <dsp:nvSpPr>
        <dsp:cNvPr id="0" name=""/>
        <dsp:cNvSpPr/>
      </dsp:nvSpPr>
      <dsp:spPr>
        <a:xfrm>
          <a:off x="10489412" y="3168185"/>
          <a:ext cx="115345" cy="1441916"/>
        </a:xfrm>
        <a:custGeom>
          <a:avLst/>
          <a:gdLst/>
          <a:ahLst/>
          <a:cxnLst/>
          <a:rect l="0" t="0" r="0" b="0"/>
          <a:pathLst>
            <a:path>
              <a:moveTo>
                <a:pt x="0" y="0"/>
              </a:moveTo>
              <a:lnTo>
                <a:pt x="0" y="1441916"/>
              </a:lnTo>
              <a:lnTo>
                <a:pt x="115345" y="1441916"/>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B322A1-E0F4-439C-9B9B-AFE6F55DE855}">
      <dsp:nvSpPr>
        <dsp:cNvPr id="0" name=""/>
        <dsp:cNvSpPr/>
      </dsp:nvSpPr>
      <dsp:spPr>
        <a:xfrm>
          <a:off x="10186221" y="2118110"/>
          <a:ext cx="894782" cy="310585"/>
        </a:xfrm>
        <a:custGeom>
          <a:avLst/>
          <a:gdLst/>
          <a:ahLst/>
          <a:cxnLst/>
          <a:rect l="0" t="0" r="0" b="0"/>
          <a:pathLst>
            <a:path>
              <a:moveTo>
                <a:pt x="0" y="0"/>
              </a:moveTo>
              <a:lnTo>
                <a:pt x="0" y="155292"/>
              </a:lnTo>
              <a:lnTo>
                <a:pt x="894782" y="155292"/>
              </a:lnTo>
              <a:lnTo>
                <a:pt x="894782" y="310585"/>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F32566-B84B-4678-8423-6708DA042528}">
      <dsp:nvSpPr>
        <dsp:cNvPr id="0" name=""/>
        <dsp:cNvSpPr/>
      </dsp:nvSpPr>
      <dsp:spPr>
        <a:xfrm>
          <a:off x="8699846" y="3168185"/>
          <a:ext cx="221846" cy="933439"/>
        </a:xfrm>
        <a:custGeom>
          <a:avLst/>
          <a:gdLst/>
          <a:ahLst/>
          <a:cxnLst/>
          <a:rect l="0" t="0" r="0" b="0"/>
          <a:pathLst>
            <a:path>
              <a:moveTo>
                <a:pt x="0" y="0"/>
              </a:moveTo>
              <a:lnTo>
                <a:pt x="0" y="933439"/>
              </a:lnTo>
              <a:lnTo>
                <a:pt x="221846" y="933439"/>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641853-4082-42D9-BA7A-B342E3483E97}">
      <dsp:nvSpPr>
        <dsp:cNvPr id="0" name=""/>
        <dsp:cNvSpPr/>
      </dsp:nvSpPr>
      <dsp:spPr>
        <a:xfrm>
          <a:off x="9291438" y="2118110"/>
          <a:ext cx="894782" cy="310585"/>
        </a:xfrm>
        <a:custGeom>
          <a:avLst/>
          <a:gdLst/>
          <a:ahLst/>
          <a:cxnLst/>
          <a:rect l="0" t="0" r="0" b="0"/>
          <a:pathLst>
            <a:path>
              <a:moveTo>
                <a:pt x="894782" y="0"/>
              </a:moveTo>
              <a:lnTo>
                <a:pt x="894782" y="155292"/>
              </a:lnTo>
              <a:lnTo>
                <a:pt x="0" y="155292"/>
              </a:lnTo>
              <a:lnTo>
                <a:pt x="0" y="310585"/>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300FF9-00A5-4F8D-98CA-BA4E8EBDB54C}">
      <dsp:nvSpPr>
        <dsp:cNvPr id="0" name=""/>
        <dsp:cNvSpPr/>
      </dsp:nvSpPr>
      <dsp:spPr>
        <a:xfrm>
          <a:off x="6703553" y="1068034"/>
          <a:ext cx="3482667" cy="310585"/>
        </a:xfrm>
        <a:custGeom>
          <a:avLst/>
          <a:gdLst/>
          <a:ahLst/>
          <a:cxnLst/>
          <a:rect l="0" t="0" r="0" b="0"/>
          <a:pathLst>
            <a:path>
              <a:moveTo>
                <a:pt x="0" y="0"/>
              </a:moveTo>
              <a:lnTo>
                <a:pt x="0" y="155292"/>
              </a:lnTo>
              <a:lnTo>
                <a:pt x="3482667" y="155292"/>
              </a:lnTo>
              <a:lnTo>
                <a:pt x="3482667" y="310585"/>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9F7E61-27BA-4FA0-9A8F-B221807B35EC}">
      <dsp:nvSpPr>
        <dsp:cNvPr id="0" name=""/>
        <dsp:cNvSpPr/>
      </dsp:nvSpPr>
      <dsp:spPr>
        <a:xfrm>
          <a:off x="6428666" y="4218261"/>
          <a:ext cx="121793" cy="567706"/>
        </a:xfrm>
        <a:custGeom>
          <a:avLst/>
          <a:gdLst/>
          <a:ahLst/>
          <a:cxnLst/>
          <a:rect l="0" t="0" r="0" b="0"/>
          <a:pathLst>
            <a:path>
              <a:moveTo>
                <a:pt x="0" y="0"/>
              </a:moveTo>
              <a:lnTo>
                <a:pt x="0" y="567706"/>
              </a:lnTo>
              <a:lnTo>
                <a:pt x="121793" y="567706"/>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E0871B-A528-4323-A458-962101CDFABB}">
      <dsp:nvSpPr>
        <dsp:cNvPr id="0" name=""/>
        <dsp:cNvSpPr/>
      </dsp:nvSpPr>
      <dsp:spPr>
        <a:xfrm>
          <a:off x="6125476" y="3168185"/>
          <a:ext cx="894782" cy="310585"/>
        </a:xfrm>
        <a:custGeom>
          <a:avLst/>
          <a:gdLst/>
          <a:ahLst/>
          <a:cxnLst/>
          <a:rect l="0" t="0" r="0" b="0"/>
          <a:pathLst>
            <a:path>
              <a:moveTo>
                <a:pt x="0" y="0"/>
              </a:moveTo>
              <a:lnTo>
                <a:pt x="0" y="155292"/>
              </a:lnTo>
              <a:lnTo>
                <a:pt x="894782" y="155292"/>
              </a:lnTo>
              <a:lnTo>
                <a:pt x="894782" y="310585"/>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7F8639-7AA7-4A42-B0AD-D7F047C4C247}">
      <dsp:nvSpPr>
        <dsp:cNvPr id="0" name=""/>
        <dsp:cNvSpPr/>
      </dsp:nvSpPr>
      <dsp:spPr>
        <a:xfrm>
          <a:off x="4833789" y="4198376"/>
          <a:ext cx="91440" cy="720322"/>
        </a:xfrm>
        <a:custGeom>
          <a:avLst/>
          <a:gdLst/>
          <a:ahLst/>
          <a:cxnLst/>
          <a:rect l="0" t="0" r="0" b="0"/>
          <a:pathLst>
            <a:path>
              <a:moveTo>
                <a:pt x="59341" y="0"/>
              </a:moveTo>
              <a:lnTo>
                <a:pt x="45720" y="72032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437C2E-1680-49B3-A486-340306B2025F}">
      <dsp:nvSpPr>
        <dsp:cNvPr id="0" name=""/>
        <dsp:cNvSpPr/>
      </dsp:nvSpPr>
      <dsp:spPr>
        <a:xfrm>
          <a:off x="5484722" y="3168185"/>
          <a:ext cx="640753" cy="290700"/>
        </a:xfrm>
        <a:custGeom>
          <a:avLst/>
          <a:gdLst/>
          <a:ahLst/>
          <a:cxnLst/>
          <a:rect l="0" t="0" r="0" b="0"/>
          <a:pathLst>
            <a:path>
              <a:moveTo>
                <a:pt x="640753" y="0"/>
              </a:moveTo>
              <a:lnTo>
                <a:pt x="640753" y="135407"/>
              </a:lnTo>
              <a:lnTo>
                <a:pt x="0" y="135407"/>
              </a:lnTo>
              <a:lnTo>
                <a:pt x="0" y="29070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2E068B-CA7B-4EF2-9573-D68DD429F424}">
      <dsp:nvSpPr>
        <dsp:cNvPr id="0" name=""/>
        <dsp:cNvSpPr/>
      </dsp:nvSpPr>
      <dsp:spPr>
        <a:xfrm>
          <a:off x="3463194" y="2118110"/>
          <a:ext cx="2662281" cy="310585"/>
        </a:xfrm>
        <a:custGeom>
          <a:avLst/>
          <a:gdLst/>
          <a:ahLst/>
          <a:cxnLst/>
          <a:rect l="0" t="0" r="0" b="0"/>
          <a:pathLst>
            <a:path>
              <a:moveTo>
                <a:pt x="0" y="0"/>
              </a:moveTo>
              <a:lnTo>
                <a:pt x="0" y="155292"/>
              </a:lnTo>
              <a:lnTo>
                <a:pt x="2662281" y="155292"/>
              </a:lnTo>
              <a:lnTo>
                <a:pt x="2662281" y="310585"/>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1B2F23-E5ED-4C08-B667-FD9DBB8DAFAF}">
      <dsp:nvSpPr>
        <dsp:cNvPr id="0" name=""/>
        <dsp:cNvSpPr/>
      </dsp:nvSpPr>
      <dsp:spPr>
        <a:xfrm>
          <a:off x="2181954" y="3168185"/>
          <a:ext cx="274498" cy="1675081"/>
        </a:xfrm>
        <a:custGeom>
          <a:avLst/>
          <a:gdLst/>
          <a:ahLst/>
          <a:cxnLst/>
          <a:rect l="0" t="0" r="0" b="0"/>
          <a:pathLst>
            <a:path>
              <a:moveTo>
                <a:pt x="0" y="0"/>
              </a:moveTo>
              <a:lnTo>
                <a:pt x="0" y="1675081"/>
              </a:lnTo>
              <a:lnTo>
                <a:pt x="274498" y="1675081"/>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D35E41-7C6A-4686-95C1-100C52E49E5E}">
      <dsp:nvSpPr>
        <dsp:cNvPr id="0" name=""/>
        <dsp:cNvSpPr/>
      </dsp:nvSpPr>
      <dsp:spPr>
        <a:xfrm>
          <a:off x="2181954" y="3168185"/>
          <a:ext cx="288415" cy="454009"/>
        </a:xfrm>
        <a:custGeom>
          <a:avLst/>
          <a:gdLst/>
          <a:ahLst/>
          <a:cxnLst/>
          <a:rect l="0" t="0" r="0" b="0"/>
          <a:pathLst>
            <a:path>
              <a:moveTo>
                <a:pt x="0" y="0"/>
              </a:moveTo>
              <a:lnTo>
                <a:pt x="0" y="454009"/>
              </a:lnTo>
              <a:lnTo>
                <a:pt x="288415" y="454009"/>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8E9D07-2B60-48EE-B55C-510F4F09E24A}">
      <dsp:nvSpPr>
        <dsp:cNvPr id="0" name=""/>
        <dsp:cNvSpPr/>
      </dsp:nvSpPr>
      <dsp:spPr>
        <a:xfrm>
          <a:off x="2773546" y="2118110"/>
          <a:ext cx="689648" cy="310585"/>
        </a:xfrm>
        <a:custGeom>
          <a:avLst/>
          <a:gdLst/>
          <a:ahLst/>
          <a:cxnLst/>
          <a:rect l="0" t="0" r="0" b="0"/>
          <a:pathLst>
            <a:path>
              <a:moveTo>
                <a:pt x="689648" y="0"/>
              </a:moveTo>
              <a:lnTo>
                <a:pt x="689648" y="155292"/>
              </a:lnTo>
              <a:lnTo>
                <a:pt x="0" y="155292"/>
              </a:lnTo>
              <a:lnTo>
                <a:pt x="0" y="310585"/>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5F8A2-674C-4B87-9D91-5DFF5D6EF015}">
      <dsp:nvSpPr>
        <dsp:cNvPr id="0" name=""/>
        <dsp:cNvSpPr/>
      </dsp:nvSpPr>
      <dsp:spPr>
        <a:xfrm>
          <a:off x="224063" y="4218261"/>
          <a:ext cx="177273" cy="1310889"/>
        </a:xfrm>
        <a:custGeom>
          <a:avLst/>
          <a:gdLst/>
          <a:ahLst/>
          <a:cxnLst/>
          <a:rect l="0" t="0" r="0" b="0"/>
          <a:pathLst>
            <a:path>
              <a:moveTo>
                <a:pt x="0" y="0"/>
              </a:moveTo>
              <a:lnTo>
                <a:pt x="0" y="1310889"/>
              </a:lnTo>
              <a:lnTo>
                <a:pt x="177273" y="1310889"/>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B08751-7A07-442F-A6EB-B465066351B8}">
      <dsp:nvSpPr>
        <dsp:cNvPr id="0" name=""/>
        <dsp:cNvSpPr/>
      </dsp:nvSpPr>
      <dsp:spPr>
        <a:xfrm>
          <a:off x="817665" y="3168178"/>
          <a:ext cx="91440" cy="310593"/>
        </a:xfrm>
        <a:custGeom>
          <a:avLst/>
          <a:gdLst/>
          <a:ahLst/>
          <a:cxnLst/>
          <a:rect l="0" t="0" r="0" b="0"/>
          <a:pathLst>
            <a:path>
              <a:moveTo>
                <a:pt x="45720" y="0"/>
              </a:moveTo>
              <a:lnTo>
                <a:pt x="45720" y="310593"/>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27D9D3-82A9-4993-B77A-A3CB20FA7B35}">
      <dsp:nvSpPr>
        <dsp:cNvPr id="0" name=""/>
        <dsp:cNvSpPr/>
      </dsp:nvSpPr>
      <dsp:spPr>
        <a:xfrm>
          <a:off x="863385" y="2118110"/>
          <a:ext cx="2599809" cy="310578"/>
        </a:xfrm>
        <a:custGeom>
          <a:avLst/>
          <a:gdLst/>
          <a:ahLst/>
          <a:cxnLst/>
          <a:rect l="0" t="0" r="0" b="0"/>
          <a:pathLst>
            <a:path>
              <a:moveTo>
                <a:pt x="2599809" y="0"/>
              </a:moveTo>
              <a:lnTo>
                <a:pt x="2599809" y="155285"/>
              </a:lnTo>
              <a:lnTo>
                <a:pt x="0" y="155285"/>
              </a:lnTo>
              <a:lnTo>
                <a:pt x="0" y="310578"/>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3C9627-486C-4442-A674-75772A270939}">
      <dsp:nvSpPr>
        <dsp:cNvPr id="0" name=""/>
        <dsp:cNvSpPr/>
      </dsp:nvSpPr>
      <dsp:spPr>
        <a:xfrm>
          <a:off x="3463194" y="1068034"/>
          <a:ext cx="3240359" cy="310585"/>
        </a:xfrm>
        <a:custGeom>
          <a:avLst/>
          <a:gdLst/>
          <a:ahLst/>
          <a:cxnLst/>
          <a:rect l="0" t="0" r="0" b="0"/>
          <a:pathLst>
            <a:path>
              <a:moveTo>
                <a:pt x="3240359" y="0"/>
              </a:moveTo>
              <a:lnTo>
                <a:pt x="3240359" y="155292"/>
              </a:lnTo>
              <a:lnTo>
                <a:pt x="0" y="155292"/>
              </a:lnTo>
              <a:lnTo>
                <a:pt x="0" y="310585"/>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82E79F-B910-450C-A76C-DEB54B9A32C4}">
      <dsp:nvSpPr>
        <dsp:cNvPr id="0" name=""/>
        <dsp:cNvSpPr/>
      </dsp:nvSpPr>
      <dsp:spPr>
        <a:xfrm>
          <a:off x="5449630" y="328545"/>
          <a:ext cx="2507846" cy="7394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en-US" sz="1600" b="1" kern="1200" dirty="0"/>
            <a:t>Hemostasis </a:t>
          </a:r>
          <a:r>
            <a:rPr lang="en-US" sz="1600" b="1" kern="1200" dirty="0" smtClean="0"/>
            <a:t>Mechanism</a:t>
          </a:r>
          <a:endParaRPr lang="ar-SA" sz="1600" b="1" kern="1200" dirty="0"/>
        </a:p>
      </dsp:txBody>
      <dsp:txXfrm>
        <a:off x="5449630" y="328545"/>
        <a:ext cx="2507846" cy="739489"/>
      </dsp:txXfrm>
    </dsp:sp>
    <dsp:sp modelId="{6D3D1CC3-BDCF-453C-B043-CFDCA4D72A33}">
      <dsp:nvSpPr>
        <dsp:cNvPr id="0" name=""/>
        <dsp:cNvSpPr/>
      </dsp:nvSpPr>
      <dsp:spPr>
        <a:xfrm>
          <a:off x="2126529" y="1378620"/>
          <a:ext cx="2673329" cy="73948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kern="1200" dirty="0"/>
            <a:t>3. Blood coagulation(clot formation) </a:t>
          </a:r>
          <a:endParaRPr lang="ar-SA" sz="1200" kern="1200" dirty="0"/>
        </a:p>
      </dsp:txBody>
      <dsp:txXfrm>
        <a:off x="2126529" y="1378620"/>
        <a:ext cx="2673329" cy="739489"/>
      </dsp:txXfrm>
    </dsp:sp>
    <dsp:sp modelId="{1DD04EDA-C8B4-49F2-BF7E-E9FD7B03E6E7}">
      <dsp:nvSpPr>
        <dsp:cNvPr id="0" name=""/>
        <dsp:cNvSpPr/>
      </dsp:nvSpPr>
      <dsp:spPr>
        <a:xfrm>
          <a:off x="123895" y="2428688"/>
          <a:ext cx="1478979" cy="73948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kern="1200" dirty="0"/>
            <a:t>What is it</a:t>
          </a:r>
          <a:endParaRPr lang="ar-SA" sz="1200" kern="1200" dirty="0"/>
        </a:p>
      </dsp:txBody>
      <dsp:txXfrm>
        <a:off x="123895" y="2428688"/>
        <a:ext cx="1478979" cy="739489"/>
      </dsp:txXfrm>
    </dsp:sp>
    <dsp:sp modelId="{6C20E916-01FD-4F23-A308-97D5AAEB5398}">
      <dsp:nvSpPr>
        <dsp:cNvPr id="0" name=""/>
        <dsp:cNvSpPr/>
      </dsp:nvSpPr>
      <dsp:spPr>
        <a:xfrm>
          <a:off x="64233" y="3478771"/>
          <a:ext cx="1598303" cy="73948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endParaRPr lang="en-US" sz="1200" kern="1200" dirty="0"/>
        </a:p>
        <a:p>
          <a:pPr lvl="0" algn="ctr" defTabSz="533400" rtl="1">
            <a:lnSpc>
              <a:spcPct val="90000"/>
            </a:lnSpc>
            <a:spcBef>
              <a:spcPct val="0"/>
            </a:spcBef>
            <a:spcAft>
              <a:spcPct val="35000"/>
            </a:spcAft>
          </a:pPr>
          <a:r>
            <a:rPr lang="en-US" sz="1200" kern="1200" dirty="0"/>
            <a:t> - it is a series of chemical reactions leading to the formation of a blood clot.</a:t>
          </a:r>
        </a:p>
        <a:p>
          <a:pPr lvl="0" algn="ctr" defTabSz="533400" rtl="1">
            <a:lnSpc>
              <a:spcPct val="90000"/>
            </a:lnSpc>
            <a:spcBef>
              <a:spcPct val="0"/>
            </a:spcBef>
            <a:spcAft>
              <a:spcPct val="35000"/>
            </a:spcAft>
          </a:pPr>
          <a:endParaRPr lang="ar-SA" sz="1200" kern="1200" dirty="0"/>
        </a:p>
      </dsp:txBody>
      <dsp:txXfrm>
        <a:off x="64233" y="3478771"/>
        <a:ext cx="1598303" cy="739489"/>
      </dsp:txXfrm>
    </dsp:sp>
    <dsp:sp modelId="{4C030B3B-D9FC-45AF-BF2D-78BC03447587}">
      <dsp:nvSpPr>
        <dsp:cNvPr id="0" name=""/>
        <dsp:cNvSpPr/>
      </dsp:nvSpPr>
      <dsp:spPr>
        <a:xfrm>
          <a:off x="401337" y="4528846"/>
          <a:ext cx="1691878" cy="200060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endParaRPr lang="ar-SA" sz="1200" kern="1200"/>
        </a:p>
      </dsp:txBody>
      <dsp:txXfrm>
        <a:off x="401337" y="4528846"/>
        <a:ext cx="1691878" cy="2000608"/>
      </dsp:txXfrm>
    </dsp:sp>
    <dsp:sp modelId="{07440623-D63A-4863-A79E-ED914F8CD4F7}">
      <dsp:nvSpPr>
        <dsp:cNvPr id="0" name=""/>
        <dsp:cNvSpPr/>
      </dsp:nvSpPr>
      <dsp:spPr>
        <a:xfrm>
          <a:off x="2034056" y="2428695"/>
          <a:ext cx="1478979" cy="73948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kern="1200" dirty="0"/>
            <a:t>Clotting factors </a:t>
          </a:r>
          <a:endParaRPr lang="ar-SA" sz="1200" kern="1200" dirty="0"/>
        </a:p>
      </dsp:txBody>
      <dsp:txXfrm>
        <a:off x="2034056" y="2428695"/>
        <a:ext cx="1478979" cy="739489"/>
      </dsp:txXfrm>
    </dsp:sp>
    <dsp:sp modelId="{C087542C-6C4E-4250-86FE-816E12B0E68E}">
      <dsp:nvSpPr>
        <dsp:cNvPr id="0" name=""/>
        <dsp:cNvSpPr/>
      </dsp:nvSpPr>
      <dsp:spPr>
        <a:xfrm>
          <a:off x="2470370" y="3252450"/>
          <a:ext cx="1478979" cy="73948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kern="1200" dirty="0"/>
            <a:t>Circulate in plasma in inactive state</a:t>
          </a:r>
          <a:endParaRPr lang="ar-SA" sz="1200" kern="1200" dirty="0"/>
        </a:p>
      </dsp:txBody>
      <dsp:txXfrm>
        <a:off x="2470370" y="3252450"/>
        <a:ext cx="1478979" cy="739489"/>
      </dsp:txXfrm>
    </dsp:sp>
    <dsp:sp modelId="{FC66EF07-056E-4F75-B3E9-6C445E51C7F0}">
      <dsp:nvSpPr>
        <dsp:cNvPr id="0" name=""/>
        <dsp:cNvSpPr/>
      </dsp:nvSpPr>
      <dsp:spPr>
        <a:xfrm>
          <a:off x="2456453" y="4035533"/>
          <a:ext cx="2146561" cy="161546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b="1" kern="1200" dirty="0"/>
            <a:t>I (1) Fibrinogen </a:t>
          </a:r>
          <a:endParaRPr lang="en-US" sz="1200" kern="1200" dirty="0"/>
        </a:p>
        <a:p>
          <a:pPr lvl="0" algn="ctr" defTabSz="533400" rtl="1">
            <a:lnSpc>
              <a:spcPct val="90000"/>
            </a:lnSpc>
            <a:spcBef>
              <a:spcPct val="0"/>
            </a:spcBef>
            <a:spcAft>
              <a:spcPct val="35000"/>
            </a:spcAft>
          </a:pPr>
          <a:r>
            <a:rPr lang="en-US" sz="1200" b="1" kern="1200" dirty="0"/>
            <a:t>II (2) Prothrombin</a:t>
          </a:r>
          <a:endParaRPr lang="en-US" sz="1200" kern="1200" dirty="0"/>
        </a:p>
        <a:p>
          <a:pPr lvl="0" algn="ctr" defTabSz="533400" rtl="1">
            <a:lnSpc>
              <a:spcPct val="90000"/>
            </a:lnSpc>
            <a:spcBef>
              <a:spcPct val="0"/>
            </a:spcBef>
            <a:spcAft>
              <a:spcPct val="35000"/>
            </a:spcAft>
          </a:pPr>
          <a:r>
            <a:rPr lang="en-US" sz="1200" b="1" kern="1200" dirty="0"/>
            <a:t>VIII (8) </a:t>
          </a:r>
          <a:r>
            <a:rPr lang="en-US" sz="1200" b="1" kern="1200" dirty="0" err="1"/>
            <a:t>Antihemophilic</a:t>
          </a:r>
          <a:r>
            <a:rPr lang="en-US" sz="1200" b="1" kern="1200" dirty="0"/>
            <a:t> factor A</a:t>
          </a:r>
          <a:endParaRPr lang="en-US" sz="1200" kern="1200" dirty="0"/>
        </a:p>
        <a:p>
          <a:pPr lvl="0" algn="ctr" defTabSz="533400" rtl="1">
            <a:lnSpc>
              <a:spcPct val="90000"/>
            </a:lnSpc>
            <a:spcBef>
              <a:spcPct val="0"/>
            </a:spcBef>
            <a:spcAft>
              <a:spcPct val="35000"/>
            </a:spcAft>
          </a:pPr>
          <a:r>
            <a:rPr lang="en-US" sz="1200" b="1" kern="1200" dirty="0"/>
            <a:t>IX (9) </a:t>
          </a:r>
          <a:r>
            <a:rPr lang="en-US" sz="1200" b="1" kern="1200" dirty="0" err="1"/>
            <a:t>Antihemophilic</a:t>
          </a:r>
          <a:r>
            <a:rPr lang="en-US" sz="1200" b="1" kern="1200" dirty="0"/>
            <a:t> factor B </a:t>
          </a:r>
          <a:endParaRPr lang="en-US" sz="1200" kern="1200" dirty="0"/>
        </a:p>
        <a:p>
          <a:pPr lvl="0" algn="ctr" defTabSz="533400" rtl="1">
            <a:lnSpc>
              <a:spcPct val="90000"/>
            </a:lnSpc>
            <a:spcBef>
              <a:spcPct val="0"/>
            </a:spcBef>
            <a:spcAft>
              <a:spcPct val="35000"/>
            </a:spcAft>
          </a:pPr>
          <a:r>
            <a:rPr lang="en-US" sz="1200" b="1" kern="1200" dirty="0"/>
            <a:t>XII (12) Hagman factor</a:t>
          </a:r>
          <a:endParaRPr lang="en-US" sz="1200" kern="1200" dirty="0"/>
        </a:p>
        <a:p>
          <a:pPr lvl="0" algn="ctr" defTabSz="533400" rtl="1">
            <a:lnSpc>
              <a:spcPct val="90000"/>
            </a:lnSpc>
            <a:spcBef>
              <a:spcPct val="0"/>
            </a:spcBef>
            <a:spcAft>
              <a:spcPct val="35000"/>
            </a:spcAft>
          </a:pPr>
          <a:r>
            <a:rPr lang="en-US" sz="1200" b="1" kern="1200" dirty="0"/>
            <a:t>XIII (13) Fibrin </a:t>
          </a:r>
          <a:r>
            <a:rPr lang="en-US" sz="1200" b="1" kern="1200" dirty="0" err="1"/>
            <a:t>stablizing</a:t>
          </a:r>
          <a:r>
            <a:rPr lang="en-US" sz="1200" b="1" kern="1200" dirty="0"/>
            <a:t> factors</a:t>
          </a:r>
          <a:endParaRPr lang="en-US" sz="1200" kern="1200" dirty="0"/>
        </a:p>
        <a:p>
          <a:pPr lvl="0" algn="ctr" defTabSz="533400" rtl="1">
            <a:lnSpc>
              <a:spcPct val="90000"/>
            </a:lnSpc>
            <a:spcBef>
              <a:spcPct val="0"/>
            </a:spcBef>
            <a:spcAft>
              <a:spcPct val="35000"/>
            </a:spcAft>
          </a:pPr>
          <a:endParaRPr lang="ar-SA" sz="1200" kern="1200" dirty="0"/>
        </a:p>
      </dsp:txBody>
      <dsp:txXfrm>
        <a:off x="2456453" y="4035533"/>
        <a:ext cx="2146561" cy="1615467"/>
      </dsp:txXfrm>
    </dsp:sp>
    <dsp:sp modelId="{5BFB66D2-BDEE-4348-B57B-CAC491008D20}">
      <dsp:nvSpPr>
        <dsp:cNvPr id="0" name=""/>
        <dsp:cNvSpPr/>
      </dsp:nvSpPr>
      <dsp:spPr>
        <a:xfrm>
          <a:off x="5385986" y="2428695"/>
          <a:ext cx="1478979" cy="73948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kern="1200" dirty="0"/>
            <a:t>Coagulation pathways</a:t>
          </a:r>
          <a:endParaRPr lang="ar-SA" sz="1200" kern="1200" dirty="0"/>
        </a:p>
      </dsp:txBody>
      <dsp:txXfrm>
        <a:off x="5385986" y="2428695"/>
        <a:ext cx="1478979" cy="739489"/>
      </dsp:txXfrm>
    </dsp:sp>
    <dsp:sp modelId="{5C98F333-39AB-4F19-93BE-DE7DE896461E}">
      <dsp:nvSpPr>
        <dsp:cNvPr id="0" name=""/>
        <dsp:cNvSpPr/>
      </dsp:nvSpPr>
      <dsp:spPr>
        <a:xfrm>
          <a:off x="4745233" y="3458886"/>
          <a:ext cx="1478979" cy="73948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kern="1200" dirty="0"/>
            <a:t>Extrinsic pathway</a:t>
          </a:r>
          <a:endParaRPr lang="ar-SA" sz="1200" kern="1200" dirty="0"/>
        </a:p>
      </dsp:txBody>
      <dsp:txXfrm>
        <a:off x="4745233" y="3458886"/>
        <a:ext cx="1478979" cy="739489"/>
      </dsp:txXfrm>
    </dsp:sp>
    <dsp:sp modelId="{3A66A729-CE35-42FF-8B6E-EE17A0324526}">
      <dsp:nvSpPr>
        <dsp:cNvPr id="0" name=""/>
        <dsp:cNvSpPr/>
      </dsp:nvSpPr>
      <dsp:spPr>
        <a:xfrm>
          <a:off x="4879509" y="4623952"/>
          <a:ext cx="1478979" cy="58949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kern="1200" dirty="0"/>
            <a:t> tissue thromboplastin  + VII + Ca  will activate  X </a:t>
          </a:r>
          <a:endParaRPr lang="ar-SA" sz="1200" kern="1200" dirty="0"/>
        </a:p>
      </dsp:txBody>
      <dsp:txXfrm>
        <a:off x="4879509" y="4623952"/>
        <a:ext cx="1478979" cy="589491"/>
      </dsp:txXfrm>
    </dsp:sp>
    <dsp:sp modelId="{E3BA1DAE-DC94-4B71-AFE2-5E1E703C346E}">
      <dsp:nvSpPr>
        <dsp:cNvPr id="0" name=""/>
        <dsp:cNvSpPr/>
      </dsp:nvSpPr>
      <dsp:spPr>
        <a:xfrm>
          <a:off x="6280768" y="3478771"/>
          <a:ext cx="1478979" cy="73948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kern="1200" dirty="0"/>
            <a:t>Intrinsic pathway</a:t>
          </a:r>
          <a:endParaRPr lang="ar-SA" sz="1200" kern="1200" dirty="0"/>
        </a:p>
      </dsp:txBody>
      <dsp:txXfrm>
        <a:off x="6280768" y="3478771"/>
        <a:ext cx="1478979" cy="739489"/>
      </dsp:txXfrm>
    </dsp:sp>
    <dsp:sp modelId="{B55F0F89-A142-4297-B8B4-A48272095D54}">
      <dsp:nvSpPr>
        <dsp:cNvPr id="0" name=""/>
        <dsp:cNvSpPr/>
      </dsp:nvSpPr>
      <dsp:spPr>
        <a:xfrm>
          <a:off x="6550460" y="4281073"/>
          <a:ext cx="1960594" cy="100978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kern="1200" dirty="0"/>
            <a:t> activation of factor XII “12” (</a:t>
          </a:r>
          <a:r>
            <a:rPr lang="en-US" sz="1200" kern="1200" dirty="0" err="1"/>
            <a:t>XIIa</a:t>
          </a:r>
          <a:r>
            <a:rPr lang="en-US" sz="1200" kern="1200" dirty="0"/>
            <a:t>) will activate XI </a:t>
          </a:r>
        </a:p>
        <a:p>
          <a:pPr lvl="0" algn="ctr" defTabSz="533400" rtl="1">
            <a:lnSpc>
              <a:spcPct val="90000"/>
            </a:lnSpc>
            <a:spcBef>
              <a:spcPct val="0"/>
            </a:spcBef>
            <a:spcAft>
              <a:spcPct val="35000"/>
            </a:spcAft>
          </a:pPr>
          <a:r>
            <a:rPr lang="en-US" sz="1200" kern="1200" dirty="0"/>
            <a:t>• </a:t>
          </a:r>
          <a:r>
            <a:rPr lang="en-US" sz="1200" kern="1200" dirty="0" err="1"/>
            <a:t>Xla</a:t>
          </a:r>
          <a:r>
            <a:rPr lang="en-US" sz="1200" kern="1200" dirty="0"/>
            <a:t> will activate IX </a:t>
          </a:r>
        </a:p>
        <a:p>
          <a:pPr lvl="0" algn="ctr" defTabSz="533400" rtl="1">
            <a:lnSpc>
              <a:spcPct val="90000"/>
            </a:lnSpc>
            <a:spcBef>
              <a:spcPct val="0"/>
            </a:spcBef>
            <a:spcAft>
              <a:spcPct val="35000"/>
            </a:spcAft>
          </a:pPr>
          <a:r>
            <a:rPr lang="en-US" sz="1200" kern="1200" dirty="0"/>
            <a:t>• </a:t>
          </a:r>
          <a:r>
            <a:rPr lang="en-US" sz="1200" kern="1200" dirty="0" err="1"/>
            <a:t>IXa</a:t>
          </a:r>
          <a:r>
            <a:rPr lang="en-US" sz="1200" kern="1200" dirty="0"/>
            <a:t> + VIII + platelet phospholipid + Ca activate X </a:t>
          </a:r>
          <a:endParaRPr lang="ar-SA" sz="1200" kern="1200" dirty="0"/>
        </a:p>
      </dsp:txBody>
      <dsp:txXfrm>
        <a:off x="6550460" y="4281073"/>
        <a:ext cx="1960594" cy="1009788"/>
      </dsp:txXfrm>
    </dsp:sp>
    <dsp:sp modelId="{4656F9D5-AADC-4861-8CB0-AC322A63307E}">
      <dsp:nvSpPr>
        <dsp:cNvPr id="0" name=""/>
        <dsp:cNvSpPr/>
      </dsp:nvSpPr>
      <dsp:spPr>
        <a:xfrm>
          <a:off x="9091865" y="1378620"/>
          <a:ext cx="2188712" cy="73948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kern="1200" dirty="0"/>
            <a:t>4. Fibrinolytic  system (fibrinolysis)</a:t>
          </a:r>
          <a:endParaRPr lang="ar-SA" sz="1200" kern="1200" dirty="0"/>
        </a:p>
      </dsp:txBody>
      <dsp:txXfrm>
        <a:off x="9091865" y="1378620"/>
        <a:ext cx="2188712" cy="739489"/>
      </dsp:txXfrm>
    </dsp:sp>
    <dsp:sp modelId="{30AA1507-4F06-4FAD-8308-280B6176A54D}">
      <dsp:nvSpPr>
        <dsp:cNvPr id="0" name=""/>
        <dsp:cNvSpPr/>
      </dsp:nvSpPr>
      <dsp:spPr>
        <a:xfrm>
          <a:off x="8551948" y="2428695"/>
          <a:ext cx="1478979" cy="73948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kern="1200" dirty="0"/>
            <a:t>What is it?</a:t>
          </a:r>
          <a:endParaRPr lang="ar-SA" sz="1200" kern="1200" dirty="0"/>
        </a:p>
      </dsp:txBody>
      <dsp:txXfrm>
        <a:off x="8551948" y="2428695"/>
        <a:ext cx="1478979" cy="739489"/>
      </dsp:txXfrm>
    </dsp:sp>
    <dsp:sp modelId="{B02F160E-6E7D-43C8-93D3-F8164D038116}">
      <dsp:nvSpPr>
        <dsp:cNvPr id="0" name=""/>
        <dsp:cNvSpPr/>
      </dsp:nvSpPr>
      <dsp:spPr>
        <a:xfrm>
          <a:off x="8921693" y="3478771"/>
          <a:ext cx="1478979" cy="124570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kern="1200" dirty="0"/>
            <a:t>It is the break down of fibrin by naturally occurring enzyme plasmin therefore prevent intravascular blocking</a:t>
          </a:r>
          <a:endParaRPr lang="ar-SA" sz="1200" kern="1200" dirty="0"/>
        </a:p>
      </dsp:txBody>
      <dsp:txXfrm>
        <a:off x="8921693" y="3478771"/>
        <a:ext cx="1478979" cy="1245707"/>
      </dsp:txXfrm>
    </dsp:sp>
    <dsp:sp modelId="{59E4FEBF-E392-4A58-8BC1-8588BF05B429}">
      <dsp:nvSpPr>
        <dsp:cNvPr id="0" name=""/>
        <dsp:cNvSpPr/>
      </dsp:nvSpPr>
      <dsp:spPr>
        <a:xfrm>
          <a:off x="10341514" y="2428695"/>
          <a:ext cx="1478979" cy="73948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kern="1200" dirty="0"/>
            <a:t>Steps of fibrinolysis </a:t>
          </a:r>
          <a:endParaRPr lang="ar-SA" sz="1200" kern="1200" dirty="0"/>
        </a:p>
      </dsp:txBody>
      <dsp:txXfrm>
        <a:off x="10341514" y="2428695"/>
        <a:ext cx="1478979" cy="739489"/>
      </dsp:txXfrm>
    </dsp:sp>
    <dsp:sp modelId="{263636FF-11C5-4F2D-A3B6-E2A770CC1B72}">
      <dsp:nvSpPr>
        <dsp:cNvPr id="0" name=""/>
        <dsp:cNvSpPr/>
      </dsp:nvSpPr>
      <dsp:spPr>
        <a:xfrm>
          <a:off x="10604757" y="3478771"/>
          <a:ext cx="1478979" cy="226266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en-US" sz="1200" kern="1200" dirty="0"/>
            <a:t>• Plasmin is present in the blood in inactive form plasminogen </a:t>
          </a:r>
        </a:p>
        <a:p>
          <a:pPr lvl="0" algn="ctr" defTabSz="533400" rtl="1">
            <a:lnSpc>
              <a:spcPct val="90000"/>
            </a:lnSpc>
            <a:spcBef>
              <a:spcPct val="0"/>
            </a:spcBef>
            <a:spcAft>
              <a:spcPct val="35000"/>
            </a:spcAft>
          </a:pPr>
          <a:r>
            <a:rPr lang="en-US" sz="1200" kern="1200" dirty="0"/>
            <a:t>• Plasmin is activated by tissue plasminogen activators (t-PA) </a:t>
          </a:r>
        </a:p>
        <a:p>
          <a:pPr lvl="0" algn="ctr" defTabSz="533400" rtl="1">
            <a:lnSpc>
              <a:spcPct val="90000"/>
            </a:lnSpc>
            <a:spcBef>
              <a:spcPct val="0"/>
            </a:spcBef>
            <a:spcAft>
              <a:spcPct val="35000"/>
            </a:spcAft>
          </a:pPr>
          <a:r>
            <a:rPr lang="en-US" sz="1200" kern="1200" dirty="0"/>
            <a:t>• Plasmin digest intra &amp; extra vascular deposit of Fibrin to give fibrin degradation products (FDP) </a:t>
          </a:r>
          <a:endParaRPr lang="ar-SA" sz="1200" kern="1200" dirty="0"/>
        </a:p>
      </dsp:txBody>
      <dsp:txXfrm>
        <a:off x="10604757" y="3478771"/>
        <a:ext cx="1478979" cy="22626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C4DDD-AEF8-45D6-86C7-DF09E49F3316}">
      <dsp:nvSpPr>
        <dsp:cNvPr id="0" name=""/>
        <dsp:cNvSpPr/>
      </dsp:nvSpPr>
      <dsp:spPr>
        <a:xfrm rot="5400000">
          <a:off x="137549" y="1082531"/>
          <a:ext cx="289316" cy="232756"/>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C88F85-E219-43B7-AC80-CFBA95DAC8E0}">
      <dsp:nvSpPr>
        <dsp:cNvPr id="0" name=""/>
        <dsp:cNvSpPr/>
      </dsp:nvSpPr>
      <dsp:spPr>
        <a:xfrm>
          <a:off x="101" y="532009"/>
          <a:ext cx="698303" cy="484620"/>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1">
            <a:lnSpc>
              <a:spcPct val="90000"/>
            </a:lnSpc>
            <a:spcBef>
              <a:spcPct val="0"/>
            </a:spcBef>
            <a:spcAft>
              <a:spcPct val="35000"/>
            </a:spcAft>
          </a:pPr>
          <a:r>
            <a:rPr lang="en-US" sz="500" kern="1200" dirty="0"/>
            <a:t>Chemical reactions</a:t>
          </a:r>
          <a:endParaRPr lang="ar-SA" sz="500" kern="1200" dirty="0"/>
        </a:p>
      </dsp:txBody>
      <dsp:txXfrm>
        <a:off x="23762" y="555670"/>
        <a:ext cx="650981" cy="437298"/>
      </dsp:txXfrm>
    </dsp:sp>
    <dsp:sp modelId="{768BB8A0-1279-411C-9F75-C4E97C413F16}">
      <dsp:nvSpPr>
        <dsp:cNvPr id="0" name=""/>
        <dsp:cNvSpPr/>
      </dsp:nvSpPr>
      <dsp:spPr>
        <a:xfrm>
          <a:off x="738523" y="553817"/>
          <a:ext cx="566235" cy="440454"/>
        </a:xfrm>
        <a:prstGeom prst="rect">
          <a:avLst/>
        </a:prstGeom>
        <a:noFill/>
        <a:ln>
          <a:noFill/>
        </a:ln>
        <a:effectLst/>
      </dsp:spPr>
      <dsp:style>
        <a:lnRef idx="0">
          <a:scrgbClr r="0" g="0" b="0"/>
        </a:lnRef>
        <a:fillRef idx="0">
          <a:scrgbClr r="0" g="0" b="0"/>
        </a:fillRef>
        <a:effectRef idx="0">
          <a:scrgbClr r="0" g="0" b="0"/>
        </a:effectRef>
        <a:fontRef idx="minor"/>
      </dsp:style>
    </dsp:sp>
    <dsp:sp modelId="{C46CFD9C-14D5-4DDD-9110-1B68C5254979}">
      <dsp:nvSpPr>
        <dsp:cNvPr id="0" name=""/>
        <dsp:cNvSpPr/>
      </dsp:nvSpPr>
      <dsp:spPr>
        <a:xfrm rot="5400000">
          <a:off x="666220" y="1579635"/>
          <a:ext cx="320330" cy="224516"/>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8BCBB6-BD13-436D-ABBA-C2F454B42CD2}">
      <dsp:nvSpPr>
        <dsp:cNvPr id="0" name=""/>
        <dsp:cNvSpPr/>
      </dsp:nvSpPr>
      <dsp:spPr>
        <a:xfrm>
          <a:off x="447592" y="1011653"/>
          <a:ext cx="702421" cy="479759"/>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1">
            <a:lnSpc>
              <a:spcPct val="90000"/>
            </a:lnSpc>
            <a:spcBef>
              <a:spcPct val="0"/>
            </a:spcBef>
            <a:spcAft>
              <a:spcPct val="35000"/>
            </a:spcAft>
          </a:pPr>
          <a:r>
            <a:rPr lang="en-US" sz="500" kern="1200" dirty="0"/>
            <a:t>Activate prothrombin  (inactive form) by long intrinsic or short extrinsic pathways </a:t>
          </a:r>
          <a:endParaRPr lang="ar-SA" sz="500" kern="1200" dirty="0"/>
        </a:p>
      </dsp:txBody>
      <dsp:txXfrm>
        <a:off x="471016" y="1035077"/>
        <a:ext cx="655573" cy="432911"/>
      </dsp:txXfrm>
    </dsp:sp>
    <dsp:sp modelId="{F5304C4E-3C1E-4919-A50E-98EDA6EB4D3F}">
      <dsp:nvSpPr>
        <dsp:cNvPr id="0" name=""/>
        <dsp:cNvSpPr/>
      </dsp:nvSpPr>
      <dsp:spPr>
        <a:xfrm>
          <a:off x="1366817" y="1046802"/>
          <a:ext cx="566235" cy="440454"/>
        </a:xfrm>
        <a:prstGeom prst="rect">
          <a:avLst/>
        </a:prstGeom>
        <a:noFill/>
        <a:ln>
          <a:noFill/>
        </a:ln>
        <a:effectLst/>
      </dsp:spPr>
      <dsp:style>
        <a:lnRef idx="0">
          <a:scrgbClr r="0" g="0" b="0"/>
        </a:lnRef>
        <a:fillRef idx="0">
          <a:scrgbClr r="0" g="0" b="0"/>
        </a:fillRef>
        <a:effectRef idx="0">
          <a:scrgbClr r="0" g="0" b="0"/>
        </a:effectRef>
        <a:fontRef idx="minor"/>
      </dsp:style>
    </dsp:sp>
    <dsp:sp modelId="{43FFAA18-8881-4712-85F6-559DAB8EC943}">
      <dsp:nvSpPr>
        <dsp:cNvPr id="0" name=""/>
        <dsp:cNvSpPr/>
      </dsp:nvSpPr>
      <dsp:spPr>
        <a:xfrm>
          <a:off x="986421" y="1520145"/>
          <a:ext cx="714473" cy="501269"/>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1">
            <a:lnSpc>
              <a:spcPct val="90000"/>
            </a:lnSpc>
            <a:spcBef>
              <a:spcPct val="0"/>
            </a:spcBef>
            <a:spcAft>
              <a:spcPct val="35000"/>
            </a:spcAft>
          </a:pPr>
          <a:r>
            <a:rPr lang="en-US" sz="500" kern="1200" dirty="0"/>
            <a:t>To thrombin enzyme (active form)</a:t>
          </a:r>
          <a:endParaRPr lang="ar-SA" sz="500" kern="1200" dirty="0"/>
        </a:p>
      </dsp:txBody>
      <dsp:txXfrm>
        <a:off x="1010895" y="1544619"/>
        <a:ext cx="665525" cy="45232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A95C3-525D-4F91-BA2A-BE8EDE06AC10}" type="datetimeFigureOut">
              <a:rPr lang="en-US" smtClean="0"/>
              <a:t>12/23/16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05093-C804-447C-A940-865EF0339665}" type="slidenum">
              <a:rPr lang="en-US" smtClean="0"/>
              <a:t>‹#›</a:t>
            </a:fld>
            <a:endParaRPr lang="en-US" dirty="0"/>
          </a:p>
        </p:txBody>
      </p:sp>
    </p:spTree>
    <p:extLst>
      <p:ext uri="{BB962C8B-B14F-4D97-AF65-F5344CB8AC3E}">
        <p14:creationId xmlns:p14="http://schemas.microsoft.com/office/powerpoint/2010/main" val="695063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5093-C804-447C-A940-865EF0339665}" type="slidenum">
              <a:rPr lang="en-US" smtClean="0"/>
              <a:t>1</a:t>
            </a:fld>
            <a:endParaRPr lang="en-US" dirty="0"/>
          </a:p>
        </p:txBody>
      </p:sp>
    </p:spTree>
    <p:extLst>
      <p:ext uri="{BB962C8B-B14F-4D97-AF65-F5344CB8AC3E}">
        <p14:creationId xmlns:p14="http://schemas.microsoft.com/office/powerpoint/2010/main" val="188196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6B1A08-3220-474D-8599-36410BBB57D2}" type="slidenum">
              <a:rPr lang="en-US"/>
              <a:pPr/>
              <a:t>4</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5942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6</a:t>
            </a:fld>
            <a:endParaRPr lang="en-US" dirty="0"/>
          </a:p>
        </p:txBody>
      </p:sp>
    </p:spTree>
    <p:extLst>
      <p:ext uri="{BB962C8B-B14F-4D97-AF65-F5344CB8AC3E}">
        <p14:creationId xmlns:p14="http://schemas.microsoft.com/office/powerpoint/2010/main" val="592345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11</a:t>
            </a:fld>
            <a:endParaRPr lang="en-US" dirty="0"/>
          </a:p>
        </p:txBody>
      </p:sp>
    </p:spTree>
    <p:extLst>
      <p:ext uri="{BB962C8B-B14F-4D97-AF65-F5344CB8AC3E}">
        <p14:creationId xmlns:p14="http://schemas.microsoft.com/office/powerpoint/2010/main" val="2171768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13</a:t>
            </a:fld>
            <a:endParaRPr lang="en-US" dirty="0"/>
          </a:p>
        </p:txBody>
      </p:sp>
    </p:spTree>
    <p:extLst>
      <p:ext uri="{BB962C8B-B14F-4D97-AF65-F5344CB8AC3E}">
        <p14:creationId xmlns:p14="http://schemas.microsoft.com/office/powerpoint/2010/main" val="29813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14</a:t>
            </a:fld>
            <a:endParaRPr lang="en-US" dirty="0"/>
          </a:p>
        </p:txBody>
      </p:sp>
    </p:spTree>
    <p:extLst>
      <p:ext uri="{BB962C8B-B14F-4D97-AF65-F5344CB8AC3E}">
        <p14:creationId xmlns:p14="http://schemas.microsoft.com/office/powerpoint/2010/main" val="2129271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28</a:t>
            </a:fld>
            <a:endParaRPr lang="en-US" dirty="0"/>
          </a:p>
        </p:txBody>
      </p:sp>
    </p:spTree>
    <p:extLst>
      <p:ext uri="{BB962C8B-B14F-4D97-AF65-F5344CB8AC3E}">
        <p14:creationId xmlns:p14="http://schemas.microsoft.com/office/powerpoint/2010/main" val="4214903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2BB8D7E7-9C69-7140-AF74-5385CE8F5749}" type="datetime1">
              <a:rPr lang="en-US" smtClean="0"/>
              <a:t>12/23/16</a:t>
            </a:fld>
            <a:endParaRPr lang="en-US" dirty="0"/>
          </a:p>
        </p:txBody>
      </p:sp>
      <p:sp>
        <p:nvSpPr>
          <p:cNvPr id="17" name="Footer Placeholder 16"/>
          <p:cNvSpPr>
            <a:spLocks noGrp="1"/>
          </p:cNvSpPr>
          <p:nvPr>
            <p:ph type="ftr" sz="quarter" idx="11"/>
          </p:nvPr>
        </p:nvSpPr>
        <p:spPr>
          <a:xfrm>
            <a:off x="3864864" y="6355080"/>
            <a:ext cx="4632960" cy="365760"/>
          </a:xfrm>
        </p:spPr>
        <p:txBody>
          <a:bodyPr/>
          <a:lstStyle/>
          <a:p>
            <a:endParaRPr lang="en-US" dirty="0"/>
          </a:p>
        </p:txBody>
      </p:sp>
      <p:sp>
        <p:nvSpPr>
          <p:cNvPr id="29" name="Slide Number Placeholder 28"/>
          <p:cNvSpPr>
            <a:spLocks noGrp="1"/>
          </p:cNvSpPr>
          <p:nvPr>
            <p:ph type="sldNum" sz="quarter" idx="12"/>
          </p:nvPr>
        </p:nvSpPr>
        <p:spPr>
          <a:xfrm>
            <a:off x="1621536" y="6355080"/>
            <a:ext cx="1625600" cy="365760"/>
          </a:xfrm>
        </p:spPr>
        <p:txBody>
          <a:bodyPr/>
          <a:lstStyle/>
          <a:p>
            <a:fld id="{4929A69E-7D8F-4515-9605-0315ABD4F316}" type="slidenum">
              <a:rPr lang="en-US" smtClean="0"/>
              <a:t>‹#›</a:t>
            </a:fld>
            <a:endParaRPr lang="en-US" dirty="0"/>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6D9E78B-3848-874D-85C5-117450648765}" type="datetime1">
              <a:rPr lang="en-US" smtClean="0"/>
              <a:t>12/23/16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B09CDFD-0D5C-9C40-886A-6DF7CB4B7119}" type="datetime1">
              <a:rPr lang="en-US" smtClean="0"/>
              <a:t>12/23/16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8" name="Isosceles Triangle 7"/>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33BB2979-9DFE-6B4F-9F80-27FAC9A70040}" type="datetime1">
              <a:rPr lang="en-US" smtClean="0"/>
              <a:t>12/23/16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F8782DDA-855C-8042-A118-E465979C4115}" type="datetime1">
              <a:rPr lang="en-US" smtClean="0"/>
              <a:t>12/23/16</a:t>
            </a:fld>
            <a:endParaRPr lang="en-US" dirty="0"/>
          </a:p>
        </p:txBody>
      </p:sp>
      <p:sp>
        <p:nvSpPr>
          <p:cNvPr id="5" name="Footer Placeholder 4"/>
          <p:cNvSpPr>
            <a:spLocks noGrp="1"/>
          </p:cNvSpPr>
          <p:nvPr>
            <p:ph type="ftr" sz="quarter" idx="11"/>
          </p:nvPr>
        </p:nvSpPr>
        <p:spPr>
          <a:xfrm>
            <a:off x="3864864" y="6355080"/>
            <a:ext cx="4632960" cy="365760"/>
          </a:xfrm>
        </p:spPr>
        <p:txBody>
          <a:bodyPr/>
          <a:lstStyle/>
          <a:p>
            <a:endParaRPr lang="en-US" dirty="0"/>
          </a:p>
        </p:txBody>
      </p:sp>
      <p:sp>
        <p:nvSpPr>
          <p:cNvPr id="6" name="Slide Number Placeholder 5"/>
          <p:cNvSpPr>
            <a:spLocks noGrp="1"/>
          </p:cNvSpPr>
          <p:nvPr>
            <p:ph type="sldNum" sz="quarter" idx="12"/>
          </p:nvPr>
        </p:nvSpPr>
        <p:spPr>
          <a:xfrm>
            <a:off x="1426464" y="6355080"/>
            <a:ext cx="2027936" cy="365760"/>
          </a:xfrm>
        </p:spPr>
        <p:txBody>
          <a:bodyPr/>
          <a:lstStyle/>
          <a:p>
            <a:fld id="{4929A69E-7D8F-4515-9605-0315ABD4F316}" type="slidenum">
              <a:rPr lang="en-US" smtClean="0"/>
              <a:t>‹#›</a:t>
            </a:fld>
            <a:endParaRPr lang="en-US" dirty="0"/>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329C110A-F789-8343-A462-7D8890320DAB}" type="datetime1">
              <a:rPr lang="en-US" smtClean="0"/>
              <a:t>12/23/16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2"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2BEE809-0DF6-1140-8CBC-9919FABFA601}" type="datetime1">
              <a:rPr lang="en-US" smtClean="0"/>
              <a:t>12/23/16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29A69E-7D8F-4515-9605-0315ABD4F316}" type="slidenum">
              <a:rPr lang="en-US" smtClean="0"/>
              <a:t>‹#›</a:t>
            </a:fld>
            <a:endParaRPr lang="en-US" dirty="0"/>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2B3929B-03BF-FC42-AB94-975DA55F9C74}" type="datetime1">
              <a:rPr lang="en-US" smtClean="0"/>
              <a:t>12/23/16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29A69E-7D8F-4515-9605-0315ABD4F316}" type="slidenum">
              <a:rPr lang="en-US" smtClean="0"/>
              <a:t>‹#›</a:t>
            </a:fld>
            <a:endParaRPr lang="en-US" dirty="0"/>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4FFCB1-5B53-DF41-95DA-8987D8772923}" type="datetime1">
              <a:rPr lang="en-US" smtClean="0"/>
              <a:t>12/23/16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29A69E-7D8F-4515-9605-0315ABD4F316}" type="slidenum">
              <a:rPr lang="en-US" smtClean="0"/>
              <a:t>‹#›</a:t>
            </a:fld>
            <a:endParaRPr lang="en-US" dirty="0"/>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3"/>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7B77A6D-63DA-4C45-A0D2-CB22D62E0A8E}" type="datetime1">
              <a:rPr lang="en-US" smtClean="0"/>
              <a:t>12/23/16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4B2D305-9816-A447-82E9-86CC325539DF}" type="datetime1">
              <a:rPr lang="en-US" smtClean="0"/>
              <a:t>12/23/16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FE4657A9-23D9-8847-B4B4-8AD68D497DF1}" type="datetime1">
              <a:rPr lang="en-US" smtClean="0"/>
              <a:t>12/23/16</a:t>
            </a:fld>
            <a:endParaRPr lang="en-US" dirty="0"/>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4929A69E-7D8F-4515-9605-0315ABD4F316}" type="slidenum">
              <a:rPr lang="en-US" smtClean="0"/>
              <a:t>‹#›</a:t>
            </a:fld>
            <a:endParaRPr lang="en-US" dirty="0"/>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Isosceles Triangle 9"/>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13" indent="-274313"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26" indent="-274313"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39" indent="-228594"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53" indent="-228594"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566" indent="-228594"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879" indent="-182875"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754" indent="-182875"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30" indent="-182875"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05" indent="-182875"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themeOverride" Target="../theme/themeOverride1.xml"/><Relationship Id="rId2"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hyperlink" Target="https://www.youtube.com/watch?v=9QVTHDM90io" TargetMode="External"/><Relationship Id="rId6" Type="http://schemas.openxmlformats.org/officeDocument/2006/relationships/image" Target="../media/image26.jp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LVYmV5mK6QI" TargetMode="External"/><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11" Type="http://schemas.microsoft.com/office/2007/relationships/diagramDrawing" Target="../diagrams/drawing3.xml"/><Relationship Id="rId12" Type="http://schemas.openxmlformats.org/officeDocument/2006/relationships/diagramData" Target="../diagrams/data4.xml"/><Relationship Id="rId13" Type="http://schemas.openxmlformats.org/officeDocument/2006/relationships/diagramLayout" Target="../diagrams/layout4.xml"/><Relationship Id="rId14" Type="http://schemas.openxmlformats.org/officeDocument/2006/relationships/diagramQuickStyle" Target="../diagrams/quickStyle4.xml"/><Relationship Id="rId15" Type="http://schemas.openxmlformats.org/officeDocument/2006/relationships/diagramColors" Target="../diagrams/colors4.xml"/><Relationship Id="rId16"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diagramData" Target="../diagrams/data2.xml"/><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diagramData" Target="../diagrams/data3.xml"/><Relationship Id="rId8" Type="http://schemas.openxmlformats.org/officeDocument/2006/relationships/diagramLayout" Target="../diagrams/layout3.xml"/><Relationship Id="rId9" Type="http://schemas.openxmlformats.org/officeDocument/2006/relationships/diagramQuickStyle" Target="../diagrams/quickStyle3.xml"/><Relationship Id="rId10" Type="http://schemas.openxmlformats.org/officeDocument/2006/relationships/diagramColors" Target="../diagrams/colors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diagramData" Target="../diagrams/data6.xml"/><Relationship Id="rId8" Type="http://schemas.openxmlformats.org/officeDocument/2006/relationships/diagramLayout" Target="../diagrams/layout6.xml"/><Relationship Id="rId9" Type="http://schemas.openxmlformats.org/officeDocument/2006/relationships/diagramQuickStyle" Target="../diagrams/quickStyle6.xml"/><Relationship Id="rId10" Type="http://schemas.openxmlformats.org/officeDocument/2006/relationships/diagramColors" Target="../diagrams/colors6.xml"/><Relationship Id="rId11"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diagramData" Target="../diagrams/data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Physiology436@gmail.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8044" y="1985867"/>
            <a:ext cx="7772400" cy="1470025"/>
          </a:xfrm>
        </p:spPr>
        <p:txBody>
          <a:bodyPr>
            <a:noAutofit/>
          </a:bodyPr>
          <a:lstStyle/>
          <a:p>
            <a:pPr algn="ctr"/>
            <a:r>
              <a:rPr lang="en-GB" sz="5400" b="1" smtClean="0">
                <a:solidFill>
                  <a:schemeClr val="accent2">
                    <a:lumMod val="75000"/>
                  </a:schemeClr>
                </a:solidFill>
                <a:latin typeface="Arial Black" panose="020B0A04020102020204" pitchFamily="34" charset="0"/>
              </a:rPr>
              <a:t>Hemostasis</a:t>
            </a:r>
            <a:r>
              <a:rPr lang="en-GB" sz="6600" b="1" dirty="0">
                <a:solidFill>
                  <a:schemeClr val="accent2">
                    <a:lumMod val="75000"/>
                  </a:schemeClr>
                </a:solidFill>
                <a:latin typeface="Arial Black" panose="020B0A04020102020204" pitchFamily="34" charset="0"/>
              </a:rPr>
              <a:t/>
            </a:r>
            <a:br>
              <a:rPr lang="en-GB" sz="6600" b="1" dirty="0">
                <a:solidFill>
                  <a:schemeClr val="accent2">
                    <a:lumMod val="75000"/>
                  </a:schemeClr>
                </a:solidFill>
                <a:latin typeface="Arial Black" panose="020B0A04020102020204" pitchFamily="34" charset="0"/>
              </a:rPr>
            </a:br>
            <a:endParaRPr lang="en-US" sz="3600" b="1" dirty="0">
              <a:solidFill>
                <a:schemeClr val="accent2">
                  <a:lumMod val="75000"/>
                </a:schemeClr>
              </a:solidFill>
              <a:latin typeface="Arial Black" panose="020B0A04020102020204" pitchFamily="34" charset="0"/>
            </a:endParaRPr>
          </a:p>
        </p:txBody>
      </p:sp>
      <p:sp>
        <p:nvSpPr>
          <p:cNvPr id="3" name="Subtitle 2"/>
          <p:cNvSpPr>
            <a:spLocks noGrp="1"/>
          </p:cNvSpPr>
          <p:nvPr>
            <p:ph type="subTitle" idx="1"/>
          </p:nvPr>
        </p:nvSpPr>
        <p:spPr>
          <a:xfrm>
            <a:off x="2584104" y="5085184"/>
            <a:ext cx="7483016" cy="720080"/>
          </a:xfrm>
        </p:spPr>
        <p:txBody>
          <a:bodyPr>
            <a:normAutofit/>
          </a:bodyPr>
          <a:lstStyle/>
          <a:p>
            <a:pPr algn="ctr"/>
            <a:r>
              <a:rPr lang="en-GB" sz="1800" b="1" dirty="0">
                <a:solidFill>
                  <a:schemeClr val="accent1">
                    <a:lumMod val="75000"/>
                  </a:schemeClr>
                </a:solidFill>
              </a:rPr>
              <a:t>Physiology Team 436 – Foundation block lecture 12</a:t>
            </a:r>
          </a:p>
        </p:txBody>
      </p:sp>
      <p:cxnSp>
        <p:nvCxnSpPr>
          <p:cNvPr id="6" name="Straight Connector 5"/>
          <p:cNvCxnSpPr/>
          <p:nvPr/>
        </p:nvCxnSpPr>
        <p:spPr>
          <a:xfrm>
            <a:off x="2711624" y="3501008"/>
            <a:ext cx="6984776"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4" descr="C:\Users\user\AppData\Local\Microsoft\Windows\INetCache\IE\K75KFYI6\IMG_7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5492" y="260648"/>
            <a:ext cx="1097224" cy="10972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25527" y="3717034"/>
            <a:ext cx="6480720" cy="1200329"/>
          </a:xfrm>
          <a:prstGeom prst="rect">
            <a:avLst/>
          </a:prstGeom>
          <a:noFill/>
        </p:spPr>
        <p:txBody>
          <a:bodyPr wrap="square" rtlCol="0">
            <a:spAutoFit/>
          </a:bodyPr>
          <a:lstStyle/>
          <a:p>
            <a:r>
              <a:rPr lang="en-US" dirty="0">
                <a:solidFill>
                  <a:srgbClr val="FF0000"/>
                </a:solidFill>
              </a:rPr>
              <a:t>Red: very important. </a:t>
            </a:r>
          </a:p>
          <a:p>
            <a:r>
              <a:rPr lang="en-US" dirty="0">
                <a:solidFill>
                  <a:schemeClr val="bg2">
                    <a:lumMod val="50000"/>
                  </a:schemeClr>
                </a:solidFill>
              </a:rPr>
              <a:t>Green:  only found in males’ slides.</a:t>
            </a:r>
          </a:p>
          <a:p>
            <a:r>
              <a:rPr lang="en-US" dirty="0">
                <a:solidFill>
                  <a:srgbClr val="933B95"/>
                </a:solidFill>
              </a:rPr>
              <a:t>Purple: only found in females’ slides.</a:t>
            </a:r>
          </a:p>
          <a:p>
            <a:r>
              <a:rPr lang="en-US" dirty="0">
                <a:solidFill>
                  <a:schemeClr val="bg1">
                    <a:lumMod val="65000"/>
                  </a:schemeClr>
                </a:solidFill>
              </a:rPr>
              <a:t>Gray: notes.  </a:t>
            </a: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9165767" y="332309"/>
            <a:ext cx="1669355" cy="864096"/>
          </a:xfrm>
          <a:prstGeom prst="rect">
            <a:avLst/>
          </a:prstGeom>
        </p:spPr>
      </p:pic>
      <p:sp>
        <p:nvSpPr>
          <p:cNvPr id="4" name="TextBox 3"/>
          <p:cNvSpPr txBox="1"/>
          <p:nvPr/>
        </p:nvSpPr>
        <p:spPr>
          <a:xfrm>
            <a:off x="8400256" y="6269250"/>
            <a:ext cx="4248472" cy="400110"/>
          </a:xfrm>
          <a:prstGeom prst="rect">
            <a:avLst/>
          </a:prstGeom>
          <a:noFill/>
        </p:spPr>
        <p:txBody>
          <a:bodyPr wrap="square" rtlCol="0">
            <a:spAutoFit/>
          </a:bodyPr>
          <a:lstStyle/>
          <a:p>
            <a:r>
              <a:rPr lang="en-US" sz="1000" dirty="0">
                <a:solidFill>
                  <a:schemeClr val="bg1">
                    <a:lumMod val="75000"/>
                  </a:schemeClr>
                </a:solidFill>
              </a:rPr>
              <a:t>Lecture:  If work is intended for initial studying.</a:t>
            </a:r>
          </a:p>
          <a:p>
            <a:r>
              <a:rPr lang="en-US" sz="1000" dirty="0">
                <a:solidFill>
                  <a:schemeClr val="bg1">
                    <a:lumMod val="75000"/>
                  </a:schemeClr>
                </a:solidFill>
              </a:rPr>
              <a:t>Review:  If work is intended for revision. </a:t>
            </a:r>
          </a:p>
        </p:txBody>
      </p:sp>
      <p:sp>
        <p:nvSpPr>
          <p:cNvPr id="5" name="Slide Number Placeholder 4"/>
          <p:cNvSpPr>
            <a:spLocks noGrp="1"/>
          </p:cNvSpPr>
          <p:nvPr>
            <p:ph type="sldNum" sz="quarter" idx="12"/>
          </p:nvPr>
        </p:nvSpPr>
        <p:spPr/>
        <p:txBody>
          <a:bodyPr/>
          <a:lstStyle/>
          <a:p>
            <a:fld id="{4929A69E-7D8F-4515-9605-0315ABD4F316}" type="slidenum">
              <a:rPr lang="en-US" smtClean="0"/>
              <a:t>1</a:t>
            </a:fld>
            <a:endParaRPr lang="en-US" dirty="0"/>
          </a:p>
        </p:txBody>
      </p:sp>
    </p:spTree>
    <p:extLst>
      <p:ext uri="{BB962C8B-B14F-4D97-AF65-F5344CB8AC3E}">
        <p14:creationId xmlns:p14="http://schemas.microsoft.com/office/powerpoint/2010/main" val="783597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688" y="174117"/>
            <a:ext cx="5544616" cy="471402"/>
          </a:xfrm>
        </p:spPr>
        <p:txBody>
          <a:bodyPr>
            <a:noAutofit/>
          </a:bodyPr>
          <a:lstStyle/>
          <a:p>
            <a:pPr algn="ctr"/>
            <a:r>
              <a:rPr lang="en-US" sz="2800" dirty="0"/>
              <a:t>Platelet </a:t>
            </a:r>
            <a:r>
              <a:rPr lang="en-US" sz="2800" dirty="0" smtClean="0"/>
              <a:t>Plug Formation</a:t>
            </a:r>
            <a:endParaRPr lang="en-US" sz="2800" dirty="0"/>
          </a:p>
        </p:txBody>
      </p:sp>
      <p:sp>
        <p:nvSpPr>
          <p:cNvPr id="5" name="object 2"/>
          <p:cNvSpPr>
            <a:spLocks noGrp="1"/>
          </p:cNvSpPr>
          <p:nvPr>
            <p:ph sz="quarter" idx="1"/>
          </p:nvPr>
        </p:nvSpPr>
        <p:spPr>
          <a:xfrm>
            <a:off x="191344" y="1219200"/>
            <a:ext cx="4392488" cy="5077347"/>
          </a:xfrm>
          <a:prstGeom prst="rect">
            <a:avLst/>
          </a:prstGeom>
          <a:blipFill>
            <a:blip r:embed="rId3" cstate="print"/>
            <a:stretch>
              <a:fillRect/>
            </a:stretch>
          </a:blipFill>
        </p:spPr>
        <p:txBody>
          <a:bodyPr vert="horz" wrap="square" lIns="0" tIns="0" rIns="0" bIns="0" rtlCol="0">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6" name="object 3"/>
          <p:cNvSpPr>
            <a:spLocks noGrp="1"/>
          </p:cNvSpPr>
          <p:nvPr>
            <p:ph sz="quarter" idx="2"/>
          </p:nvPr>
        </p:nvSpPr>
        <p:spPr>
          <a:xfrm>
            <a:off x="4727848" y="1219200"/>
            <a:ext cx="6876764" cy="4935359"/>
          </a:xfrm>
          <a:prstGeom prst="rect">
            <a:avLst/>
          </a:prstGeom>
          <a:blipFill>
            <a:blip r:embed="rId4" cstate="print"/>
            <a:stretch>
              <a:fillRect/>
            </a:stretch>
          </a:blipFill>
        </p:spPr>
        <p:txBody>
          <a:bodyPr vert="horz" wrap="square" lIns="0" tIns="0" rIns="0" bIns="0" rtlCol="0">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7" name="TextBox 6"/>
          <p:cNvSpPr txBox="1"/>
          <p:nvPr/>
        </p:nvSpPr>
        <p:spPr>
          <a:xfrm>
            <a:off x="5008296" y="6090573"/>
            <a:ext cx="6628769" cy="66485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Intact (normal) endothelium secret </a:t>
            </a:r>
            <a:r>
              <a:rPr lang="en-US" b="1" dirty="0"/>
              <a:t>prostacyclin</a:t>
            </a:r>
            <a:r>
              <a:rPr lang="en-US" dirty="0"/>
              <a:t> and </a:t>
            </a:r>
            <a:r>
              <a:rPr lang="en-US" b="1" dirty="0"/>
              <a:t>NO </a:t>
            </a:r>
            <a:r>
              <a:rPr lang="en-US" dirty="0"/>
              <a:t>which inhibit </a:t>
            </a:r>
            <a:r>
              <a:rPr lang="en-US" b="1" dirty="0"/>
              <a:t>aggregation</a:t>
            </a:r>
            <a:r>
              <a:rPr lang="en-US" dirty="0"/>
              <a:t>.</a:t>
            </a:r>
          </a:p>
        </p:txBody>
      </p:sp>
      <p:sp>
        <p:nvSpPr>
          <p:cNvPr id="3" name="TextBox 2"/>
          <p:cNvSpPr txBox="1"/>
          <p:nvPr/>
        </p:nvSpPr>
        <p:spPr>
          <a:xfrm>
            <a:off x="543407" y="404758"/>
            <a:ext cx="8280920" cy="646331"/>
          </a:xfrm>
          <a:prstGeom prst="rect">
            <a:avLst/>
          </a:prstGeom>
          <a:noFill/>
        </p:spPr>
        <p:txBody>
          <a:bodyPr wrap="square" rtlCol="0">
            <a:spAutoFit/>
          </a:bodyPr>
          <a:lstStyle/>
          <a:p>
            <a:endParaRPr lang="en-US" dirty="0"/>
          </a:p>
          <a:p>
            <a:r>
              <a:rPr lang="en-US" dirty="0" smtClean="0">
                <a:solidFill>
                  <a:schemeClr val="bg2">
                    <a:lumMod val="50000"/>
                  </a:schemeClr>
                </a:solidFill>
              </a:rPr>
              <a:t>(Importance </a:t>
            </a:r>
            <a:r>
              <a:rPr lang="en-US" dirty="0">
                <a:solidFill>
                  <a:schemeClr val="bg2">
                    <a:lumMod val="50000"/>
                  </a:schemeClr>
                </a:solidFill>
              </a:rPr>
              <a:t>→ enough to stop bleeding from small vascular </a:t>
            </a:r>
            <a:r>
              <a:rPr lang="en-US" dirty="0" smtClean="0">
                <a:solidFill>
                  <a:schemeClr val="bg2">
                    <a:lumMod val="50000"/>
                  </a:schemeClr>
                </a:solidFill>
              </a:rPr>
              <a:t>damage.)</a:t>
            </a:r>
            <a:endParaRPr lang="en-US" dirty="0">
              <a:solidFill>
                <a:schemeClr val="bg2">
                  <a:lumMod val="50000"/>
                </a:schemeClr>
              </a:solidFill>
            </a:endParaRPr>
          </a:p>
        </p:txBody>
      </p:sp>
      <p:sp>
        <p:nvSpPr>
          <p:cNvPr id="8" name="TextBox 7"/>
          <p:cNvSpPr txBox="1"/>
          <p:nvPr/>
        </p:nvSpPr>
        <p:spPr>
          <a:xfrm>
            <a:off x="5591944" y="4509120"/>
            <a:ext cx="18002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bg2">
                    <a:lumMod val="50000"/>
                  </a:schemeClr>
                </a:solidFill>
              </a:rPr>
              <a:t>Secrete</a:t>
            </a:r>
            <a:r>
              <a:rPr lang="en-US" sz="1200" dirty="0">
                <a:solidFill>
                  <a:schemeClr val="bg2">
                    <a:lumMod val="50000"/>
                  </a:schemeClr>
                </a:solidFill>
              </a:rPr>
              <a:t> </a:t>
            </a:r>
          </a:p>
          <a:p>
            <a:r>
              <a:rPr lang="en-US" sz="1200" dirty="0">
                <a:solidFill>
                  <a:schemeClr val="bg2">
                    <a:lumMod val="50000"/>
                  </a:schemeClr>
                </a:solidFill>
              </a:rPr>
              <a:t>prostacyclin (PGI2) </a:t>
            </a:r>
          </a:p>
          <a:p>
            <a:r>
              <a:rPr lang="en-US" sz="1200" dirty="0">
                <a:solidFill>
                  <a:schemeClr val="bg2">
                    <a:lumMod val="50000"/>
                  </a:schemeClr>
                </a:solidFill>
              </a:rPr>
              <a:t>NO </a:t>
            </a:r>
          </a:p>
          <a:p>
            <a:r>
              <a:rPr lang="en-US" sz="1200" dirty="0">
                <a:solidFill>
                  <a:schemeClr val="bg2">
                    <a:lumMod val="50000"/>
                  </a:schemeClr>
                </a:solidFill>
              </a:rPr>
              <a:t>ADP phosphatase</a:t>
            </a:r>
          </a:p>
        </p:txBody>
      </p:sp>
      <p:cxnSp>
        <p:nvCxnSpPr>
          <p:cNvPr id="10" name="Straight Arrow Connector 9"/>
          <p:cNvCxnSpPr/>
          <p:nvPr/>
        </p:nvCxnSpPr>
        <p:spPr>
          <a:xfrm>
            <a:off x="6384032" y="4365104"/>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4929A69E-7D8F-4515-9605-0315ABD4F316}" type="slidenum">
              <a:rPr lang="en-US" smtClean="0"/>
              <a:t>10</a:t>
            </a:fld>
            <a:endParaRPr lang="en-US" dirty="0"/>
          </a:p>
        </p:txBody>
      </p:sp>
      <p:sp>
        <p:nvSpPr>
          <p:cNvPr id="11" name="object 5"/>
          <p:cNvSpPr/>
          <p:nvPr/>
        </p:nvSpPr>
        <p:spPr>
          <a:xfrm>
            <a:off x="4675816" y="1568608"/>
            <a:ext cx="937260" cy="504825"/>
          </a:xfrm>
          <a:custGeom>
            <a:avLst/>
            <a:gdLst/>
            <a:ahLst/>
            <a:cxnLst/>
            <a:rect l="l" t="t" r="r" b="b"/>
            <a:pathLst>
              <a:path w="937260" h="504825">
                <a:moveTo>
                  <a:pt x="0" y="252349"/>
                </a:moveTo>
                <a:lnTo>
                  <a:pt x="14303" y="190188"/>
                </a:lnTo>
                <a:lnTo>
                  <a:pt x="54871" y="133684"/>
                </a:lnTo>
                <a:lnTo>
                  <a:pt x="83907" y="108142"/>
                </a:lnTo>
                <a:lnTo>
                  <a:pt x="118193" y="84722"/>
                </a:lnTo>
                <a:lnTo>
                  <a:pt x="157290" y="63660"/>
                </a:lnTo>
                <a:lnTo>
                  <a:pt x="200758" y="45191"/>
                </a:lnTo>
                <a:lnTo>
                  <a:pt x="248159" y="29551"/>
                </a:lnTo>
                <a:lnTo>
                  <a:pt x="299054" y="16976"/>
                </a:lnTo>
                <a:lnTo>
                  <a:pt x="353003" y="7702"/>
                </a:lnTo>
                <a:lnTo>
                  <a:pt x="409569" y="1964"/>
                </a:lnTo>
                <a:lnTo>
                  <a:pt x="468312" y="0"/>
                </a:lnTo>
                <a:lnTo>
                  <a:pt x="527068" y="1964"/>
                </a:lnTo>
                <a:lnTo>
                  <a:pt x="583646" y="7702"/>
                </a:lnTo>
                <a:lnTo>
                  <a:pt x="637605" y="16976"/>
                </a:lnTo>
                <a:lnTo>
                  <a:pt x="688508" y="29551"/>
                </a:lnTo>
                <a:lnTo>
                  <a:pt x="735915" y="45191"/>
                </a:lnTo>
                <a:lnTo>
                  <a:pt x="779388" y="63660"/>
                </a:lnTo>
                <a:lnTo>
                  <a:pt x="818488" y="84722"/>
                </a:lnTo>
                <a:lnTo>
                  <a:pt x="852777" y="108142"/>
                </a:lnTo>
                <a:lnTo>
                  <a:pt x="881815" y="133684"/>
                </a:lnTo>
                <a:lnTo>
                  <a:pt x="922385" y="190188"/>
                </a:lnTo>
                <a:lnTo>
                  <a:pt x="936688" y="252349"/>
                </a:lnTo>
                <a:lnTo>
                  <a:pt x="933039" y="284020"/>
                </a:lnTo>
                <a:lnTo>
                  <a:pt x="905164" y="343603"/>
                </a:lnTo>
                <a:lnTo>
                  <a:pt x="852777" y="396597"/>
                </a:lnTo>
                <a:lnTo>
                  <a:pt x="818488" y="420031"/>
                </a:lnTo>
                <a:lnTo>
                  <a:pt x="779388" y="441108"/>
                </a:lnTo>
                <a:lnTo>
                  <a:pt x="735915" y="459591"/>
                </a:lnTo>
                <a:lnTo>
                  <a:pt x="688508" y="475244"/>
                </a:lnTo>
                <a:lnTo>
                  <a:pt x="637605" y="487831"/>
                </a:lnTo>
                <a:lnTo>
                  <a:pt x="583646" y="497114"/>
                </a:lnTo>
                <a:lnTo>
                  <a:pt x="527068" y="502857"/>
                </a:lnTo>
                <a:lnTo>
                  <a:pt x="468312" y="504825"/>
                </a:lnTo>
                <a:lnTo>
                  <a:pt x="409569" y="502857"/>
                </a:lnTo>
                <a:lnTo>
                  <a:pt x="353003" y="497114"/>
                </a:lnTo>
                <a:lnTo>
                  <a:pt x="299054" y="487831"/>
                </a:lnTo>
                <a:lnTo>
                  <a:pt x="248159" y="475244"/>
                </a:lnTo>
                <a:lnTo>
                  <a:pt x="200758" y="459591"/>
                </a:lnTo>
                <a:lnTo>
                  <a:pt x="157290" y="441108"/>
                </a:lnTo>
                <a:lnTo>
                  <a:pt x="118193" y="420031"/>
                </a:lnTo>
                <a:lnTo>
                  <a:pt x="83907" y="396597"/>
                </a:lnTo>
                <a:lnTo>
                  <a:pt x="54871" y="371042"/>
                </a:lnTo>
                <a:lnTo>
                  <a:pt x="14303" y="314517"/>
                </a:lnTo>
                <a:lnTo>
                  <a:pt x="0" y="252349"/>
                </a:lnTo>
                <a:close/>
              </a:path>
            </a:pathLst>
          </a:custGeom>
          <a:ln w="9525">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5493060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720" y="520358"/>
            <a:ext cx="10736815" cy="990600"/>
          </a:xfrm>
        </p:spPr>
        <p:txBody>
          <a:bodyPr>
            <a:noAutofit/>
          </a:bodyPr>
          <a:lstStyle/>
          <a:p>
            <a:r>
              <a:rPr lang="en-US" sz="2800" dirty="0" smtClean="0"/>
              <a:t> Platelet Function:</a:t>
            </a:r>
            <a:br>
              <a:rPr lang="en-US" sz="2800" dirty="0" smtClean="0"/>
            </a:br>
            <a:r>
              <a:rPr lang="en-US" sz="2800" dirty="0" smtClean="0"/>
              <a:t> </a:t>
            </a:r>
            <a:r>
              <a:rPr lang="en-US" sz="2800" dirty="0" smtClean="0">
                <a:solidFill>
                  <a:srgbClr val="FF0000"/>
                </a:solidFill>
              </a:rPr>
              <a:t>Begins With </a:t>
            </a:r>
            <a:r>
              <a:rPr lang="en-US" sz="2800" dirty="0">
                <a:solidFill>
                  <a:srgbClr val="FF0000"/>
                </a:solidFill>
              </a:rPr>
              <a:t>P</a:t>
            </a:r>
            <a:r>
              <a:rPr lang="en-US" sz="2800" dirty="0" smtClean="0">
                <a:solidFill>
                  <a:srgbClr val="FF0000"/>
                </a:solidFill>
              </a:rPr>
              <a:t>latelet (Thrombocytes) </a:t>
            </a:r>
            <a:r>
              <a:rPr lang="en-US" sz="2800" dirty="0">
                <a:solidFill>
                  <a:srgbClr val="FF0000"/>
                </a:solidFill>
              </a:rPr>
              <a:t>A</a:t>
            </a:r>
            <a:r>
              <a:rPr lang="en-US" sz="2800" dirty="0" smtClean="0">
                <a:solidFill>
                  <a:srgbClr val="FF0000"/>
                </a:solidFill>
              </a:rPr>
              <a:t>ctivation</a:t>
            </a:r>
            <a:r>
              <a:rPr lang="en-US" sz="2800" dirty="0">
                <a:solidFill>
                  <a:srgbClr val="FF0000"/>
                </a:solidFill>
              </a:rPr>
              <a:t>:</a:t>
            </a:r>
            <a:br>
              <a:rPr lang="en-US" sz="2800" dirty="0">
                <a:solidFill>
                  <a:srgbClr val="FF0000"/>
                </a:solidFill>
              </a:rPr>
            </a:br>
            <a:endParaRPr lang="en-US" sz="2800"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042314807"/>
              </p:ext>
            </p:extLst>
          </p:nvPr>
        </p:nvGraphicFramePr>
        <p:xfrm>
          <a:off x="1" y="1124744"/>
          <a:ext cx="12191999" cy="5472608"/>
        </p:xfrm>
        <a:graphic>
          <a:graphicData uri="http://schemas.openxmlformats.org/drawingml/2006/table">
            <a:tbl>
              <a:tblPr firstRow="1" bandRow="1">
                <a:tableStyleId>{72833802-FEF1-4C79-8D5D-14CF1EAF98D9}</a:tableStyleId>
              </a:tblPr>
              <a:tblGrid>
                <a:gridCol w="2349768">
                  <a:extLst>
                    <a:ext uri="{9D8B030D-6E8A-4147-A177-3AD203B41FA5}">
                      <a16:colId xmlns:a16="http://schemas.microsoft.com/office/drawing/2014/main" xmlns="" val="20000"/>
                    </a:ext>
                  </a:extLst>
                </a:gridCol>
                <a:gridCol w="2048612">
                  <a:extLst>
                    <a:ext uri="{9D8B030D-6E8A-4147-A177-3AD203B41FA5}">
                      <a16:colId xmlns:a16="http://schemas.microsoft.com/office/drawing/2014/main" xmlns="" val="20001"/>
                    </a:ext>
                  </a:extLst>
                </a:gridCol>
                <a:gridCol w="2505523">
                  <a:extLst>
                    <a:ext uri="{9D8B030D-6E8A-4147-A177-3AD203B41FA5}">
                      <a16:colId xmlns:a16="http://schemas.microsoft.com/office/drawing/2014/main" xmlns="" val="20002"/>
                    </a:ext>
                  </a:extLst>
                </a:gridCol>
                <a:gridCol w="3182651">
                  <a:extLst>
                    <a:ext uri="{9D8B030D-6E8A-4147-A177-3AD203B41FA5}">
                      <a16:colId xmlns:a16="http://schemas.microsoft.com/office/drawing/2014/main" xmlns="" val="20003"/>
                    </a:ext>
                  </a:extLst>
                </a:gridCol>
                <a:gridCol w="2105445">
                  <a:extLst>
                    <a:ext uri="{9D8B030D-6E8A-4147-A177-3AD203B41FA5}">
                      <a16:colId xmlns:a16="http://schemas.microsoft.com/office/drawing/2014/main" xmlns="" val="20004"/>
                    </a:ext>
                  </a:extLst>
                </a:gridCol>
              </a:tblGrid>
              <a:tr h="552789">
                <a:tc>
                  <a:txBody>
                    <a:bodyPr/>
                    <a:lstStyle/>
                    <a:p>
                      <a:pPr algn="ctr"/>
                      <a:r>
                        <a:rPr lang="en-US" sz="1600" dirty="0"/>
                        <a:t>Platelet</a:t>
                      </a:r>
                      <a:r>
                        <a:rPr lang="en-US" sz="1600" baseline="0" dirty="0"/>
                        <a:t> adhesion</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Shape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Activation and Aggregation</a:t>
                      </a:r>
                      <a:r>
                        <a:rPr lang="ar-SA" sz="1600" dirty="0"/>
                        <a:t>*</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Release </a:t>
                      </a:r>
                      <a:r>
                        <a:rPr lang="en-US" sz="1600" dirty="0" smtClean="0"/>
                        <a:t>reaction/Secretion</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Clot</a:t>
                      </a:r>
                      <a:r>
                        <a:rPr lang="en-US" sz="1600" baseline="0" dirty="0"/>
                        <a:t> retraction*</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893488">
                <a:tc>
                  <a:txBody>
                    <a:bodyPr/>
                    <a:lstStyle/>
                    <a:p>
                      <a:pPr marL="285750" indent="-285750">
                        <a:buFont typeface="Courier New" charset="0"/>
                        <a:buChar char="o"/>
                      </a:pPr>
                      <a:r>
                        <a:rPr lang="en-US" sz="1600" dirty="0"/>
                        <a:t>Exposed</a:t>
                      </a:r>
                      <a:r>
                        <a:rPr lang="en-US" sz="1600" baseline="0" dirty="0"/>
                        <a:t> collagen attracts </a:t>
                      </a:r>
                      <a:r>
                        <a:rPr lang="en-US" sz="1600" baseline="0" dirty="0" smtClean="0"/>
                        <a:t>platelets, </a:t>
                      </a:r>
                    </a:p>
                    <a:p>
                      <a:pPr marL="285750" indent="-285750">
                        <a:buFont typeface="Courier New" charset="0"/>
                        <a:buChar char="o"/>
                      </a:pPr>
                      <a:endParaRPr lang="en-US" sz="1600" baseline="0" dirty="0" smtClean="0"/>
                    </a:p>
                    <a:p>
                      <a:pPr marL="285750" indent="-285750">
                        <a:buFont typeface="Courier New" charset="0"/>
                        <a:buChar char="o"/>
                      </a:pPr>
                      <a:r>
                        <a:rPr lang="en-US" sz="1600" baseline="0" dirty="0" smtClean="0"/>
                        <a:t>Platelets </a:t>
                      </a:r>
                      <a:r>
                        <a:rPr lang="en-US" sz="1600" baseline="0" dirty="0"/>
                        <a:t>stick to exposed </a:t>
                      </a:r>
                      <a:r>
                        <a:rPr lang="en-US" sz="1600" baseline="0" dirty="0" smtClean="0"/>
                        <a:t>collagen (to the sub endothelial layer) (</a:t>
                      </a:r>
                      <a:r>
                        <a:rPr lang="en-US" altLang="en-US" sz="1600" dirty="0" smtClean="0"/>
                        <a:t>Von </a:t>
                      </a:r>
                      <a:r>
                        <a:rPr lang="en-US" altLang="en-US" sz="1600" dirty="0" err="1" smtClean="0"/>
                        <a:t>WilleBrand</a:t>
                      </a:r>
                      <a:r>
                        <a:rPr lang="en-US" altLang="en-US" sz="1600" dirty="0" smtClean="0"/>
                        <a:t> Factor) released from</a:t>
                      </a:r>
                      <a:r>
                        <a:rPr lang="en-US" altLang="en-US" sz="1600" b="1" dirty="0" smtClean="0">
                          <a:latin typeface="Comic Sans MS" pitchFamily="66" charset="0"/>
                        </a:rPr>
                        <a:t> </a:t>
                      </a:r>
                      <a:r>
                        <a:rPr lang="en-US" altLang="en-US" sz="1600" dirty="0" smtClean="0"/>
                        <a:t>the damaged endothelial cells in vessel wall</a:t>
                      </a:r>
                      <a:r>
                        <a:rPr lang="en-US" altLang="en-US" sz="1600" baseline="0" dirty="0" smtClean="0"/>
                        <a:t> or </a:t>
                      </a:r>
                      <a:r>
                        <a:rPr lang="en-US" sz="1600" baseline="0" dirty="0" smtClean="0"/>
                        <a:t>underlying </a:t>
                      </a:r>
                      <a:r>
                        <a:rPr lang="en-US" sz="1600" baseline="0" dirty="0"/>
                        <a:t>damaged endothelial cells in vessel wall</a:t>
                      </a:r>
                      <a:r>
                        <a:rPr lang="en-US" sz="1600" baseline="0" dirty="0" smtClean="0"/>
                        <a:t>.</a:t>
                      </a:r>
                    </a:p>
                    <a:p>
                      <a:pPr marL="285750" indent="-285750">
                        <a:buFont typeface="Courier New" charset="0"/>
                        <a:buChar char="o"/>
                      </a:pPr>
                      <a:endParaRPr lang="en-US" sz="1600" baseline="0" dirty="0" smtClean="0"/>
                    </a:p>
                    <a:p>
                      <a:pPr marL="285750" indent="-285750">
                        <a:buFont typeface="Courier New" charset="0"/>
                        <a:buChar char="o"/>
                      </a:pP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Courier New" charset="0"/>
                        <a:buChar char="o"/>
                      </a:pPr>
                      <a:r>
                        <a:rPr lang="en-US" sz="1600" dirty="0"/>
                        <a:t>Activated</a:t>
                      </a:r>
                      <a:r>
                        <a:rPr lang="en-US" sz="1600" baseline="0" dirty="0"/>
                        <a:t> platelets stick together and activate new platelets to form a mass called a </a:t>
                      </a:r>
                      <a:r>
                        <a:rPr lang="en-US" sz="1600" b="1" baseline="0" dirty="0"/>
                        <a:t>platelet plug.</a:t>
                      </a:r>
                    </a:p>
                    <a:p>
                      <a:pPr marL="285750" indent="-285750">
                        <a:buFont typeface="Courier New" charset="0"/>
                        <a:buChar char="o"/>
                      </a:pPr>
                      <a:endParaRPr lang="en-US" sz="1600" b="1" baseline="0" dirty="0"/>
                    </a:p>
                    <a:p>
                      <a:pPr marL="285750" indent="-285750">
                        <a:buFont typeface="Courier New" charset="0"/>
                        <a:buChar char="o"/>
                      </a:pPr>
                      <a:r>
                        <a:rPr lang="en-US" sz="1600" baseline="0" dirty="0"/>
                        <a:t>Plug reinforced</a:t>
                      </a:r>
                      <a:r>
                        <a:rPr lang="ar-SA" sz="1600" baseline="0" dirty="0"/>
                        <a:t> </a:t>
                      </a:r>
                      <a:r>
                        <a:rPr lang="ar-SA" sz="1600" b="0" dirty="0">
                          <a:solidFill>
                            <a:schemeClr val="bg1">
                              <a:lumMod val="65000"/>
                            </a:schemeClr>
                          </a:solidFill>
                        </a:rPr>
                        <a:t>مثبّت </a:t>
                      </a:r>
                      <a:r>
                        <a:rPr lang="en-US" sz="1600" baseline="0" dirty="0"/>
                        <a:t> by fibrin threads formed during clotting process.</a:t>
                      </a:r>
                      <a:r>
                        <a:rPr lang="ar-SA" sz="1600" baseline="0" dirty="0"/>
                        <a:t>**</a:t>
                      </a:r>
                    </a:p>
                    <a:p>
                      <a:pPr marL="285750" indent="-285750">
                        <a:buFont typeface="Courier New" charset="0"/>
                        <a:buChar char="o"/>
                      </a:pPr>
                      <a:endParaRPr lang="en-US" sz="1600" baseline="0" dirty="0"/>
                    </a:p>
                    <a:p>
                      <a:pPr marL="285750" marR="0" lvl="0" indent="-285750" algn="l" defTabSz="914400" rtl="0" eaLnBrk="1" fontAlgn="auto" latinLnBrk="0" hangingPunct="1">
                        <a:lnSpc>
                          <a:spcPct val="100000"/>
                        </a:lnSpc>
                        <a:spcBef>
                          <a:spcPts val="0"/>
                        </a:spcBef>
                        <a:spcAft>
                          <a:spcPts val="0"/>
                        </a:spcAft>
                        <a:buClrTx/>
                        <a:buSzTx/>
                        <a:buFont typeface="Courier New" charset="0"/>
                        <a:buChar char="o"/>
                        <a:tabLst/>
                        <a:defRPr/>
                      </a:pPr>
                      <a:r>
                        <a:rPr lang="ar-SA" sz="1600" dirty="0">
                          <a:solidFill>
                            <a:schemeClr val="bg1">
                              <a:lumMod val="75000"/>
                            </a:schemeClr>
                          </a:solidFill>
                        </a:rPr>
                        <a:t>*</a:t>
                      </a:r>
                      <a:r>
                        <a:rPr lang="en-US" sz="1600" dirty="0">
                          <a:solidFill>
                            <a:schemeClr val="bg1">
                              <a:lumMod val="75000"/>
                            </a:schemeClr>
                          </a:solidFill>
                        </a:rPr>
                        <a:t>Platelet aggregation: The clumping together of platelets in the blood. </a:t>
                      </a:r>
                      <a:endParaRPr lang="ar-SA" sz="1600" dirty="0">
                        <a:solidFill>
                          <a:schemeClr val="bg1">
                            <a:lumMod val="75000"/>
                          </a:schemeClr>
                        </a:solidFill>
                      </a:endParaRPr>
                    </a:p>
                    <a:p>
                      <a:pPr algn="ctr" rtl="0"/>
                      <a:r>
                        <a:rPr lang="ar-SA" sz="1600" b="0" dirty="0">
                          <a:solidFill>
                            <a:schemeClr val="bg1">
                              <a:lumMod val="65000"/>
                            </a:schemeClr>
                          </a:solidFill>
                        </a:rPr>
                        <a:t>**خيوط تسوي زي الشبكة تمسكها (زي </a:t>
                      </a:r>
                      <a:r>
                        <a:rPr lang="ar-SA" sz="1600" b="0" dirty="0" err="1">
                          <a:solidFill>
                            <a:schemeClr val="bg1">
                              <a:lumMod val="65000"/>
                            </a:schemeClr>
                          </a:solidFill>
                        </a:rPr>
                        <a:t>السداده</a:t>
                      </a:r>
                      <a:r>
                        <a:rPr lang="ar-SA" sz="1600" b="0" dirty="0" smtClean="0">
                          <a:solidFill>
                            <a:schemeClr val="bg1">
                              <a:lumMod val="65000"/>
                            </a:schemeClr>
                          </a:solidFill>
                        </a:rPr>
                        <a:t>)</a:t>
                      </a:r>
                      <a:r>
                        <a:rPr lang="en-US" sz="1600" b="0" dirty="0" smtClean="0">
                          <a:solidFill>
                            <a:schemeClr val="bg1">
                              <a:lumMod val="65000"/>
                            </a:schemeClr>
                          </a:solidFill>
                        </a:rPr>
                        <a:t> </a:t>
                      </a:r>
                      <a:r>
                        <a:rPr lang="ar-SA" sz="1600" b="0" dirty="0" smtClean="0">
                          <a:solidFill>
                            <a:schemeClr val="bg1">
                              <a:lumMod val="65000"/>
                            </a:schemeClr>
                          </a:solidFill>
                        </a:rPr>
                        <a:t>عشان</a:t>
                      </a:r>
                      <a:r>
                        <a:rPr lang="ar-SA" sz="1600" b="0" baseline="0" dirty="0" smtClean="0">
                          <a:solidFill>
                            <a:schemeClr val="bg1">
                              <a:lumMod val="65000"/>
                            </a:schemeClr>
                          </a:solidFill>
                        </a:rPr>
                        <a:t> يوقف الدم</a:t>
                      </a:r>
                      <a:endParaRPr lang="en-US" sz="1600" dirty="0">
                        <a:solidFill>
                          <a:schemeClr val="bg1">
                            <a:lumMod val="75000"/>
                          </a:schemeClr>
                        </a:solidFill>
                      </a:endParaRPr>
                    </a:p>
                    <a:p>
                      <a:pPr marL="285750" indent="-285750">
                        <a:buFont typeface="Courier New" charset="0"/>
                        <a:buChar char="o"/>
                      </a:pP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Courier New" charset="0"/>
                        <a:buChar char="o"/>
                      </a:pPr>
                      <a:r>
                        <a:rPr lang="en-US" sz="1600" dirty="0"/>
                        <a:t>Activated</a:t>
                      </a:r>
                      <a:r>
                        <a:rPr lang="en-US" sz="1600" baseline="0" dirty="0"/>
                        <a:t> platelets </a:t>
                      </a:r>
                      <a:r>
                        <a:rPr lang="en-US" sz="1600" baseline="0" dirty="0" smtClean="0"/>
                        <a:t>(activated by adhesion) extend projections (protrusions) to make contact with each other and release </a:t>
                      </a:r>
                      <a:r>
                        <a:rPr lang="en-US" sz="1600" b="1" baseline="0" dirty="0"/>
                        <a:t>Serotonin, </a:t>
                      </a:r>
                      <a:r>
                        <a:rPr lang="en-US" sz="1600" b="1" baseline="0" dirty="0" smtClean="0"/>
                        <a:t>ADP (activating other platelets) </a:t>
                      </a:r>
                      <a:r>
                        <a:rPr lang="en-US" sz="1600" b="1" baseline="0" dirty="0"/>
                        <a:t>&amp; thromboxane A2 (TXA2).</a:t>
                      </a:r>
                    </a:p>
                    <a:p>
                      <a:pPr marL="285750" indent="-285750">
                        <a:buFont typeface="Courier New" charset="0"/>
                        <a:buChar char="o"/>
                      </a:pPr>
                      <a:endParaRPr lang="en-US" sz="1600" b="1" baseline="0" dirty="0"/>
                    </a:p>
                    <a:p>
                      <a:pPr marL="285750" indent="-285750">
                        <a:buFont typeface="Courier New" charset="0"/>
                        <a:buChar char="o"/>
                      </a:pPr>
                      <a:r>
                        <a:rPr lang="en-US" sz="1600" baseline="0" dirty="0"/>
                        <a:t>Serotonin &amp; TXA2 are vasoconstrictors decreasing blood flow through the injured vessel.</a:t>
                      </a:r>
                    </a:p>
                    <a:p>
                      <a:pPr marL="285750" indent="-285750">
                        <a:buFont typeface="Courier New" charset="0"/>
                        <a:buChar char="o"/>
                      </a:pPr>
                      <a:endParaRPr lang="en-US" sz="1600" baseline="0" dirty="0"/>
                    </a:p>
                    <a:p>
                      <a:pPr marL="285750" indent="-285750">
                        <a:buFont typeface="Courier New" charset="0"/>
                        <a:buChar char="o"/>
                      </a:pPr>
                      <a:r>
                        <a:rPr lang="en-US" sz="1600" baseline="0" dirty="0"/>
                        <a:t>1.  ADP &amp; TXA2: increase the </a:t>
                      </a:r>
                      <a:r>
                        <a:rPr lang="en-US" sz="1600" b="1" baseline="0" dirty="0"/>
                        <a:t>stickiness</a:t>
                      </a:r>
                      <a:r>
                        <a:rPr lang="en-US" sz="1600" baseline="0" dirty="0"/>
                        <a:t> of platelets</a:t>
                      </a:r>
                    </a:p>
                    <a:p>
                      <a:pPr marL="285750" indent="-285750">
                        <a:buFont typeface="Courier New" charset="0"/>
                        <a:buChar char="o"/>
                      </a:pPr>
                      <a:endParaRPr lang="en-US" sz="1600" baseline="0" dirty="0"/>
                    </a:p>
                    <a:p>
                      <a:pPr marL="285750" indent="-285750">
                        <a:buFont typeface="Courier New" charset="0"/>
                        <a:buChar char="o"/>
                      </a:pPr>
                      <a:r>
                        <a:rPr lang="en-US" sz="1600" b="1" spc="-10" baseline="0" dirty="0">
                          <a:latin typeface="Symbol"/>
                          <a:cs typeface="Symbol"/>
                        </a:rPr>
                        <a:t>2. </a:t>
                      </a:r>
                      <a:r>
                        <a:rPr lang="en-US" sz="1600" b="1" baseline="0" dirty="0"/>
                        <a:t>aggregation</a:t>
                      </a:r>
                      <a:r>
                        <a:rPr lang="en-US" sz="1600" baseline="0" dirty="0"/>
                        <a:t> is increased.</a:t>
                      </a:r>
                    </a:p>
                    <a:p>
                      <a:pPr marL="285750" indent="-285750">
                        <a:buFont typeface="Courier New" charset="0"/>
                        <a:buChar char="o"/>
                      </a:pPr>
                      <a:endParaRPr lang="en-US" sz="1600" baseline="0" dirty="0"/>
                    </a:p>
                    <a:p>
                      <a:pPr marL="285750" indent="-285750">
                        <a:buFont typeface="Courier New" charset="0"/>
                        <a:buChar char="o"/>
                      </a:pPr>
                      <a:r>
                        <a:rPr lang="en-US" sz="1600" b="0" baseline="0" dirty="0"/>
                        <a:t>3. cut vessel is </a:t>
                      </a:r>
                      <a:r>
                        <a:rPr lang="en-US" sz="1600" b="1" baseline="0" dirty="0"/>
                        <a:t>plugged.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Courier New" charset="0"/>
                        <a:buChar char="o"/>
                      </a:pPr>
                      <a:r>
                        <a:rPr lang="en-US" sz="1600" dirty="0"/>
                        <a:t>Myosin</a:t>
                      </a:r>
                      <a:r>
                        <a:rPr lang="en-US" sz="1600" baseline="0" dirty="0"/>
                        <a:t> and actin filaments in platelets are </a:t>
                      </a:r>
                      <a:r>
                        <a:rPr lang="en-US" sz="1600" b="1" baseline="0" dirty="0"/>
                        <a:t>stimulated to contract </a:t>
                      </a:r>
                      <a:r>
                        <a:rPr lang="en-US" sz="1600" baseline="0" dirty="0"/>
                        <a:t>during aggregation further </a:t>
                      </a:r>
                      <a:r>
                        <a:rPr lang="en-US" sz="1600" b="1" baseline="0" dirty="0"/>
                        <a:t>reinforcing </a:t>
                      </a:r>
                      <a:r>
                        <a:rPr lang="en-US" sz="1600" baseline="0" dirty="0"/>
                        <a:t>the plug and </a:t>
                      </a:r>
                      <a:r>
                        <a:rPr lang="en-US" sz="1600" b="1" baseline="0" dirty="0"/>
                        <a:t>help release of granule contents.</a:t>
                      </a:r>
                    </a:p>
                    <a:p>
                      <a:pPr marL="285750" indent="-285750">
                        <a:buFont typeface="Courier New" charset="0"/>
                        <a:buChar char="o"/>
                      </a:pPr>
                      <a:endParaRPr lang="en-US" sz="1600" b="1" baseline="0" dirty="0"/>
                    </a:p>
                    <a:p>
                      <a:pPr marL="285750" indent="-285750">
                        <a:buFont typeface="Courier New" charset="0"/>
                        <a:buChar char="o"/>
                      </a:pPr>
                      <a:r>
                        <a:rPr lang="en-US" sz="1600" b="1" baseline="0" dirty="0"/>
                        <a:t>*</a:t>
                      </a:r>
                      <a:r>
                        <a:rPr lang="en-US" sz="1600" b="0" baseline="0" dirty="0">
                          <a:solidFill>
                            <a:schemeClr val="bg1">
                              <a:lumMod val="65000"/>
                            </a:schemeClr>
                          </a:solidFill>
                        </a:rPr>
                        <a:t>Clot retraction: is the shrinking of a clot over a number of days.</a:t>
                      </a:r>
                    </a:p>
                    <a:p>
                      <a:pPr algn="l" rtl="0"/>
                      <a:endParaRPr lang="en-US" sz="1600" b="0" dirty="0">
                        <a:solidFill>
                          <a:schemeClr val="bg1">
                            <a:lumMod val="6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288" y="1857379"/>
            <a:ext cx="1296144" cy="1485923"/>
          </a:xfrm>
          <a:prstGeom prst="rect">
            <a:avLst/>
          </a:prstGeom>
        </p:spPr>
      </p:pic>
      <p:sp>
        <p:nvSpPr>
          <p:cNvPr id="6" name="Down Arrow 5"/>
          <p:cNvSpPr/>
          <p:nvPr/>
        </p:nvSpPr>
        <p:spPr>
          <a:xfrm>
            <a:off x="3332450" y="3411870"/>
            <a:ext cx="252028" cy="454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7288" y="3866806"/>
            <a:ext cx="1224136" cy="2249879"/>
          </a:xfrm>
          <a:prstGeom prst="rect">
            <a:avLst/>
          </a:prstGeom>
        </p:spPr>
      </p:pic>
      <p:sp>
        <p:nvSpPr>
          <p:cNvPr id="8" name="Rectangle 7"/>
          <p:cNvSpPr/>
          <p:nvPr/>
        </p:nvSpPr>
        <p:spPr>
          <a:xfrm>
            <a:off x="2405589" y="5440313"/>
            <a:ext cx="2160240" cy="86701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t>Activated Platelets*</a:t>
            </a:r>
          </a:p>
        </p:txBody>
      </p:sp>
      <p:sp>
        <p:nvSpPr>
          <p:cNvPr id="10" name="Rectangle 9"/>
          <p:cNvSpPr/>
          <p:nvPr/>
        </p:nvSpPr>
        <p:spPr>
          <a:xfrm>
            <a:off x="6384032" y="6525344"/>
            <a:ext cx="10369152" cy="615553"/>
          </a:xfrm>
          <a:prstGeom prst="rect">
            <a:avLst/>
          </a:prstGeom>
        </p:spPr>
        <p:txBody>
          <a:bodyPr wrap="square">
            <a:spAutoFit/>
          </a:bodyPr>
          <a:lstStyle/>
          <a:p>
            <a:r>
              <a:rPr lang="en-US" dirty="0">
                <a:hlinkClick r:id="rId5"/>
              </a:rPr>
              <a:t>Video </a:t>
            </a:r>
            <a:r>
              <a:rPr lang="en-US" dirty="0" smtClean="0">
                <a:hlinkClick r:id="rId5"/>
              </a:rPr>
              <a:t>;-  https</a:t>
            </a:r>
            <a:r>
              <a:rPr lang="en-US" dirty="0">
                <a:hlinkClick r:id="rId5"/>
              </a:rPr>
              <a:t>://www.youtube.com/watch?v=9QVTHDM90io</a:t>
            </a:r>
            <a:endParaRPr lang="en-US" dirty="0"/>
          </a:p>
          <a:p>
            <a:endParaRPr lang="en-US" sz="1600" dirty="0"/>
          </a:p>
        </p:txBody>
      </p:sp>
      <p:sp>
        <p:nvSpPr>
          <p:cNvPr id="3" name="Slide Number Placeholder 2"/>
          <p:cNvSpPr>
            <a:spLocks noGrp="1"/>
          </p:cNvSpPr>
          <p:nvPr>
            <p:ph type="sldNum" sz="quarter" idx="12"/>
          </p:nvPr>
        </p:nvSpPr>
        <p:spPr>
          <a:xfrm>
            <a:off x="816864" y="6591632"/>
            <a:ext cx="2641600" cy="365760"/>
          </a:xfrm>
        </p:spPr>
        <p:txBody>
          <a:bodyPr/>
          <a:lstStyle/>
          <a:p>
            <a:fld id="{4929A69E-7D8F-4515-9605-0315ABD4F316}" type="slidenum">
              <a:rPr lang="en-US" smtClean="0"/>
              <a:t>11</a:t>
            </a:fld>
            <a:endParaRPr lang="en-US" dirty="0"/>
          </a:p>
        </p:txBody>
      </p:sp>
      <p:grpSp>
        <p:nvGrpSpPr>
          <p:cNvPr id="20" name="Group 19"/>
          <p:cNvGrpSpPr/>
          <p:nvPr/>
        </p:nvGrpSpPr>
        <p:grpSpPr>
          <a:xfrm>
            <a:off x="86668" y="5145290"/>
            <a:ext cx="2164343" cy="1374334"/>
            <a:chOff x="3995673" y="1484249"/>
            <a:chExt cx="4824477" cy="4932426"/>
          </a:xfrm>
        </p:grpSpPr>
        <p:sp>
          <p:nvSpPr>
            <p:cNvPr id="21" name="object 4"/>
            <p:cNvSpPr/>
            <p:nvPr/>
          </p:nvSpPr>
          <p:spPr>
            <a:xfrm>
              <a:off x="3995673" y="3357625"/>
              <a:ext cx="4824348" cy="3059050"/>
            </a:xfrm>
            <a:prstGeom prst="rect">
              <a:avLst/>
            </a:prstGeom>
            <a:blipFill>
              <a:blip r:embed="rId6" cstate="print"/>
              <a:stretch>
                <a:fillRect/>
              </a:stretch>
            </a:blipFill>
          </p:spPr>
          <p:txBody>
            <a:bodyPr wrap="square" lIns="0" tIns="0" rIns="0" bIns="0" rtlCol="0"/>
            <a:lstStyle/>
            <a:p>
              <a:endParaRPr/>
            </a:p>
          </p:txBody>
        </p:sp>
        <p:sp>
          <p:nvSpPr>
            <p:cNvPr id="22" name="object 5"/>
            <p:cNvSpPr/>
            <p:nvPr/>
          </p:nvSpPr>
          <p:spPr>
            <a:xfrm>
              <a:off x="7785100" y="5732462"/>
              <a:ext cx="1035050" cy="0"/>
            </a:xfrm>
            <a:custGeom>
              <a:avLst/>
              <a:gdLst/>
              <a:ahLst/>
              <a:cxnLst/>
              <a:rect l="l" t="t" r="r" b="b"/>
              <a:pathLst>
                <a:path w="1035050">
                  <a:moveTo>
                    <a:pt x="1035050" y="0"/>
                  </a:moveTo>
                  <a:lnTo>
                    <a:pt x="0" y="0"/>
                  </a:lnTo>
                </a:path>
              </a:pathLst>
            </a:custGeom>
            <a:ln w="28575">
              <a:solidFill>
                <a:srgbClr val="FF0000"/>
              </a:solidFill>
            </a:ln>
          </p:spPr>
          <p:txBody>
            <a:bodyPr wrap="square" lIns="0" tIns="0" rIns="0" bIns="0" rtlCol="0"/>
            <a:lstStyle/>
            <a:p>
              <a:endParaRPr/>
            </a:p>
          </p:txBody>
        </p:sp>
        <p:sp>
          <p:nvSpPr>
            <p:cNvPr id="23" name="object 6"/>
            <p:cNvSpPr/>
            <p:nvPr/>
          </p:nvSpPr>
          <p:spPr>
            <a:xfrm>
              <a:off x="4067175" y="3716401"/>
              <a:ext cx="792480" cy="433705"/>
            </a:xfrm>
            <a:custGeom>
              <a:avLst/>
              <a:gdLst/>
              <a:ahLst/>
              <a:cxnLst/>
              <a:rect l="l" t="t" r="r" b="b"/>
              <a:pathLst>
                <a:path w="792479" h="433704">
                  <a:moveTo>
                    <a:pt x="0" y="216662"/>
                  </a:moveTo>
                  <a:lnTo>
                    <a:pt x="16766" y="154049"/>
                  </a:lnTo>
                  <a:lnTo>
                    <a:pt x="63802" y="98642"/>
                  </a:lnTo>
                  <a:lnTo>
                    <a:pt x="97141" y="74474"/>
                  </a:lnTo>
                  <a:lnTo>
                    <a:pt x="136211" y="53109"/>
                  </a:lnTo>
                  <a:lnTo>
                    <a:pt x="180401" y="34879"/>
                  </a:lnTo>
                  <a:lnTo>
                    <a:pt x="229098" y="20120"/>
                  </a:lnTo>
                  <a:lnTo>
                    <a:pt x="281690" y="9164"/>
                  </a:lnTo>
                  <a:lnTo>
                    <a:pt x="337566" y="2346"/>
                  </a:lnTo>
                  <a:lnTo>
                    <a:pt x="396113" y="0"/>
                  </a:lnTo>
                  <a:lnTo>
                    <a:pt x="454631" y="2346"/>
                  </a:lnTo>
                  <a:lnTo>
                    <a:pt x="510488" y="9164"/>
                  </a:lnTo>
                  <a:lnTo>
                    <a:pt x="563072" y="20120"/>
                  </a:lnTo>
                  <a:lnTo>
                    <a:pt x="611768" y="34879"/>
                  </a:lnTo>
                  <a:lnTo>
                    <a:pt x="655962" y="53109"/>
                  </a:lnTo>
                  <a:lnTo>
                    <a:pt x="695041" y="74474"/>
                  </a:lnTo>
                  <a:lnTo>
                    <a:pt x="728391" y="98642"/>
                  </a:lnTo>
                  <a:lnTo>
                    <a:pt x="775449" y="154049"/>
                  </a:lnTo>
                  <a:lnTo>
                    <a:pt x="792226" y="216662"/>
                  </a:lnTo>
                  <a:lnTo>
                    <a:pt x="787929" y="248673"/>
                  </a:lnTo>
                  <a:lnTo>
                    <a:pt x="755398" y="307990"/>
                  </a:lnTo>
                  <a:lnTo>
                    <a:pt x="695041" y="358797"/>
                  </a:lnTo>
                  <a:lnTo>
                    <a:pt x="655962" y="380171"/>
                  </a:lnTo>
                  <a:lnTo>
                    <a:pt x="611768" y="398412"/>
                  </a:lnTo>
                  <a:lnTo>
                    <a:pt x="563072" y="413182"/>
                  </a:lnTo>
                  <a:lnTo>
                    <a:pt x="510488" y="424148"/>
                  </a:lnTo>
                  <a:lnTo>
                    <a:pt x="454631" y="430974"/>
                  </a:lnTo>
                  <a:lnTo>
                    <a:pt x="396113" y="433324"/>
                  </a:lnTo>
                  <a:lnTo>
                    <a:pt x="337566" y="430974"/>
                  </a:lnTo>
                  <a:lnTo>
                    <a:pt x="281690" y="424148"/>
                  </a:lnTo>
                  <a:lnTo>
                    <a:pt x="229098" y="413182"/>
                  </a:lnTo>
                  <a:lnTo>
                    <a:pt x="180401" y="398412"/>
                  </a:lnTo>
                  <a:lnTo>
                    <a:pt x="136211" y="380171"/>
                  </a:lnTo>
                  <a:lnTo>
                    <a:pt x="97141" y="358797"/>
                  </a:lnTo>
                  <a:lnTo>
                    <a:pt x="63802" y="334625"/>
                  </a:lnTo>
                  <a:lnTo>
                    <a:pt x="16766" y="279227"/>
                  </a:lnTo>
                  <a:lnTo>
                    <a:pt x="0" y="216662"/>
                  </a:lnTo>
                  <a:close/>
                </a:path>
              </a:pathLst>
            </a:custGeom>
            <a:ln w="28575">
              <a:solidFill>
                <a:srgbClr val="FF0000"/>
              </a:solidFill>
            </a:ln>
          </p:spPr>
          <p:txBody>
            <a:bodyPr wrap="square" lIns="0" tIns="0" rIns="0" bIns="0" rtlCol="0"/>
            <a:lstStyle/>
            <a:p>
              <a:endParaRPr/>
            </a:p>
          </p:txBody>
        </p:sp>
        <p:sp>
          <p:nvSpPr>
            <p:cNvPr id="24" name="object 7"/>
            <p:cNvSpPr/>
            <p:nvPr/>
          </p:nvSpPr>
          <p:spPr>
            <a:xfrm>
              <a:off x="4935602" y="1484249"/>
              <a:ext cx="2666999" cy="1428750"/>
            </a:xfrm>
            <a:prstGeom prst="rect">
              <a:avLst/>
            </a:prstGeom>
            <a:blipFill>
              <a:blip r:embed="rId7" cstate="print"/>
              <a:stretch>
                <a:fillRect/>
              </a:stretch>
            </a:blipFill>
          </p:spPr>
          <p:txBody>
            <a:bodyPr wrap="square" lIns="0" tIns="0" rIns="0" bIns="0" rtlCol="0"/>
            <a:lstStyle/>
            <a:p>
              <a:endParaRPr/>
            </a:p>
          </p:txBody>
        </p:sp>
      </p:grpSp>
      <p:sp>
        <p:nvSpPr>
          <p:cNvPr id="25" name="object 3"/>
          <p:cNvSpPr/>
          <p:nvPr/>
        </p:nvSpPr>
        <p:spPr>
          <a:xfrm>
            <a:off x="4565829" y="5902292"/>
            <a:ext cx="950313" cy="695059"/>
          </a:xfrm>
          <a:prstGeom prst="rect">
            <a:avLst/>
          </a:prstGeom>
          <a:blipFill>
            <a:blip r:embed="rId8" cstate="print"/>
            <a:stretch>
              <a:fillRect/>
            </a:stretch>
          </a:blipFill>
        </p:spPr>
        <p:txBody>
          <a:bodyPr wrap="square" lIns="0" tIns="0" rIns="0" bIns="0" rtlCol="0"/>
          <a:lstStyle/>
          <a:p>
            <a:endParaRPr/>
          </a:p>
        </p:txBody>
      </p:sp>
      <p:sp>
        <p:nvSpPr>
          <p:cNvPr id="26" name="object 4"/>
          <p:cNvSpPr/>
          <p:nvPr/>
        </p:nvSpPr>
        <p:spPr>
          <a:xfrm>
            <a:off x="10200456" y="5768875"/>
            <a:ext cx="1863964" cy="714362"/>
          </a:xfrm>
          <a:prstGeom prst="rect">
            <a:avLst/>
          </a:prstGeom>
          <a:blipFill>
            <a:blip r:embed="rId9" cstate="print"/>
            <a:stretch>
              <a:fillRect/>
            </a:stretch>
          </a:blipFill>
        </p:spPr>
        <p:txBody>
          <a:bodyPr wrap="square" lIns="0" tIns="0" rIns="0" bIns="0" rtlCol="0"/>
          <a:lstStyle/>
          <a:p>
            <a:endParaRPr/>
          </a:p>
        </p:txBody>
      </p:sp>
      <p:sp>
        <p:nvSpPr>
          <p:cNvPr id="27" name="object 6"/>
          <p:cNvSpPr/>
          <p:nvPr/>
        </p:nvSpPr>
        <p:spPr>
          <a:xfrm>
            <a:off x="10974745" y="6136678"/>
            <a:ext cx="359479" cy="116945"/>
          </a:xfrm>
          <a:custGeom>
            <a:avLst/>
            <a:gdLst/>
            <a:ahLst/>
            <a:cxnLst/>
            <a:rect l="l" t="t" r="r" b="b"/>
            <a:pathLst>
              <a:path w="514350" h="230504">
                <a:moveTo>
                  <a:pt x="113302" y="35344"/>
                </a:moveTo>
                <a:lnTo>
                  <a:pt x="99190" y="70771"/>
                </a:lnTo>
                <a:lnTo>
                  <a:pt x="500125" y="230124"/>
                </a:lnTo>
                <a:lnTo>
                  <a:pt x="514223" y="194691"/>
                </a:lnTo>
                <a:lnTo>
                  <a:pt x="113302" y="35344"/>
                </a:lnTo>
                <a:close/>
              </a:path>
              <a:path w="514350" h="230504">
                <a:moveTo>
                  <a:pt x="127381" y="0"/>
                </a:moveTo>
                <a:lnTo>
                  <a:pt x="0" y="10922"/>
                </a:lnTo>
                <a:lnTo>
                  <a:pt x="85089" y="106172"/>
                </a:lnTo>
                <a:lnTo>
                  <a:pt x="99190" y="70771"/>
                </a:lnTo>
                <a:lnTo>
                  <a:pt x="81533" y="63754"/>
                </a:lnTo>
                <a:lnTo>
                  <a:pt x="95631" y="28321"/>
                </a:lnTo>
                <a:lnTo>
                  <a:pt x="116100" y="28321"/>
                </a:lnTo>
                <a:lnTo>
                  <a:pt x="127381" y="0"/>
                </a:lnTo>
                <a:close/>
              </a:path>
              <a:path w="514350" h="230504">
                <a:moveTo>
                  <a:pt x="95631" y="28321"/>
                </a:moveTo>
                <a:lnTo>
                  <a:pt x="81533" y="63754"/>
                </a:lnTo>
                <a:lnTo>
                  <a:pt x="99190" y="70771"/>
                </a:lnTo>
                <a:lnTo>
                  <a:pt x="113302" y="35344"/>
                </a:lnTo>
                <a:lnTo>
                  <a:pt x="95631" y="28321"/>
                </a:lnTo>
                <a:close/>
              </a:path>
              <a:path w="514350" h="230504">
                <a:moveTo>
                  <a:pt x="116100" y="28321"/>
                </a:moveTo>
                <a:lnTo>
                  <a:pt x="95631" y="28321"/>
                </a:lnTo>
                <a:lnTo>
                  <a:pt x="113302" y="35344"/>
                </a:lnTo>
                <a:lnTo>
                  <a:pt x="116100" y="28321"/>
                </a:lnTo>
                <a:close/>
              </a:path>
            </a:pathLst>
          </a:custGeom>
          <a:solidFill>
            <a:srgbClr val="000000"/>
          </a:solidFill>
        </p:spPr>
        <p:txBody>
          <a:bodyPr wrap="square" lIns="0" tIns="0" rIns="0" bIns="0" rtlCol="0"/>
          <a:lstStyle/>
          <a:p>
            <a:endParaRPr/>
          </a:p>
        </p:txBody>
      </p:sp>
      <p:sp>
        <p:nvSpPr>
          <p:cNvPr id="28" name="object 7"/>
          <p:cNvSpPr/>
          <p:nvPr/>
        </p:nvSpPr>
        <p:spPr>
          <a:xfrm>
            <a:off x="10542697" y="5927974"/>
            <a:ext cx="281813" cy="126933"/>
          </a:xfrm>
          <a:custGeom>
            <a:avLst/>
            <a:gdLst/>
            <a:ahLst/>
            <a:cxnLst/>
            <a:rect l="l" t="t" r="r" b="b"/>
            <a:pathLst>
              <a:path w="403225" h="250189">
                <a:moveTo>
                  <a:pt x="82384" y="139827"/>
                </a:moveTo>
                <a:lnTo>
                  <a:pt x="49783" y="139827"/>
                </a:lnTo>
                <a:lnTo>
                  <a:pt x="101600" y="249682"/>
                </a:lnTo>
                <a:lnTo>
                  <a:pt x="128269" y="237109"/>
                </a:lnTo>
                <a:lnTo>
                  <a:pt x="82384" y="139827"/>
                </a:lnTo>
                <a:close/>
              </a:path>
              <a:path w="403225" h="250189">
                <a:moveTo>
                  <a:pt x="156844" y="106426"/>
                </a:moveTo>
                <a:lnTo>
                  <a:pt x="125983" y="121031"/>
                </a:lnTo>
                <a:lnTo>
                  <a:pt x="180975" y="151892"/>
                </a:lnTo>
                <a:lnTo>
                  <a:pt x="169799" y="217424"/>
                </a:lnTo>
                <a:lnTo>
                  <a:pt x="199389" y="203454"/>
                </a:lnTo>
                <a:lnTo>
                  <a:pt x="205105" y="164465"/>
                </a:lnTo>
                <a:lnTo>
                  <a:pt x="259347" y="164465"/>
                </a:lnTo>
                <a:lnTo>
                  <a:pt x="210438" y="136652"/>
                </a:lnTo>
                <a:lnTo>
                  <a:pt x="212611" y="124714"/>
                </a:lnTo>
                <a:lnTo>
                  <a:pt x="186308" y="124714"/>
                </a:lnTo>
                <a:lnTo>
                  <a:pt x="156844" y="106426"/>
                </a:lnTo>
                <a:close/>
              </a:path>
              <a:path w="403225" h="250189">
                <a:moveTo>
                  <a:pt x="259347" y="164465"/>
                </a:moveTo>
                <a:lnTo>
                  <a:pt x="205105" y="164465"/>
                </a:lnTo>
                <a:lnTo>
                  <a:pt x="238506" y="184912"/>
                </a:lnTo>
                <a:lnTo>
                  <a:pt x="269620" y="170307"/>
                </a:lnTo>
                <a:lnTo>
                  <a:pt x="259347" y="164465"/>
                </a:lnTo>
                <a:close/>
              </a:path>
              <a:path w="403225" h="250189">
                <a:moveTo>
                  <a:pt x="287908" y="0"/>
                </a:moveTo>
                <a:lnTo>
                  <a:pt x="259714" y="13335"/>
                </a:lnTo>
                <a:lnTo>
                  <a:pt x="270637" y="169799"/>
                </a:lnTo>
                <a:lnTo>
                  <a:pt x="298957" y="156464"/>
                </a:lnTo>
                <a:lnTo>
                  <a:pt x="295656" y="121285"/>
                </a:lnTo>
                <a:lnTo>
                  <a:pt x="348488" y="96266"/>
                </a:lnTo>
                <a:lnTo>
                  <a:pt x="391474" y="96266"/>
                </a:lnTo>
                <a:lnTo>
                  <a:pt x="390245" y="95123"/>
                </a:lnTo>
                <a:lnTo>
                  <a:pt x="293369" y="95123"/>
                </a:lnTo>
                <a:lnTo>
                  <a:pt x="288036" y="37592"/>
                </a:lnTo>
                <a:lnTo>
                  <a:pt x="328351" y="37592"/>
                </a:lnTo>
                <a:lnTo>
                  <a:pt x="287908" y="0"/>
                </a:lnTo>
                <a:close/>
              </a:path>
              <a:path w="403225" h="250189">
                <a:moveTo>
                  <a:pt x="105029" y="86360"/>
                </a:moveTo>
                <a:lnTo>
                  <a:pt x="0" y="136017"/>
                </a:lnTo>
                <a:lnTo>
                  <a:pt x="10541" y="158369"/>
                </a:lnTo>
                <a:lnTo>
                  <a:pt x="49783" y="139827"/>
                </a:lnTo>
                <a:lnTo>
                  <a:pt x="82384" y="139827"/>
                </a:lnTo>
                <a:lnTo>
                  <a:pt x="76454" y="127254"/>
                </a:lnTo>
                <a:lnTo>
                  <a:pt x="115569" y="108712"/>
                </a:lnTo>
                <a:lnTo>
                  <a:pt x="105029" y="86360"/>
                </a:lnTo>
                <a:close/>
              </a:path>
              <a:path w="403225" h="250189">
                <a:moveTo>
                  <a:pt x="221487" y="75946"/>
                </a:moveTo>
                <a:lnTo>
                  <a:pt x="191643" y="90043"/>
                </a:lnTo>
                <a:lnTo>
                  <a:pt x="186308" y="124714"/>
                </a:lnTo>
                <a:lnTo>
                  <a:pt x="212611" y="124714"/>
                </a:lnTo>
                <a:lnTo>
                  <a:pt x="221487" y="75946"/>
                </a:lnTo>
                <a:close/>
              </a:path>
              <a:path w="403225" h="250189">
                <a:moveTo>
                  <a:pt x="391474" y="96266"/>
                </a:moveTo>
                <a:lnTo>
                  <a:pt x="348488" y="96266"/>
                </a:lnTo>
                <a:lnTo>
                  <a:pt x="374269" y="120904"/>
                </a:lnTo>
                <a:lnTo>
                  <a:pt x="403225" y="107187"/>
                </a:lnTo>
                <a:lnTo>
                  <a:pt x="391474" y="96266"/>
                </a:lnTo>
                <a:close/>
              </a:path>
              <a:path w="403225" h="250189">
                <a:moveTo>
                  <a:pt x="328351" y="37592"/>
                </a:moveTo>
                <a:lnTo>
                  <a:pt x="288036" y="37592"/>
                </a:lnTo>
                <a:lnTo>
                  <a:pt x="329438" y="78105"/>
                </a:lnTo>
                <a:lnTo>
                  <a:pt x="293369" y="95123"/>
                </a:lnTo>
                <a:lnTo>
                  <a:pt x="390245" y="95123"/>
                </a:lnTo>
                <a:lnTo>
                  <a:pt x="328351" y="37592"/>
                </a:lnTo>
                <a:close/>
              </a:path>
            </a:pathLst>
          </a:custGeom>
          <a:solidFill>
            <a:srgbClr val="000000"/>
          </a:solidFill>
        </p:spPr>
        <p:txBody>
          <a:bodyPr wrap="square" lIns="0" tIns="0" rIns="0" bIns="0" rtlCol="0"/>
          <a:lstStyle/>
          <a:p>
            <a:endParaRPr/>
          </a:p>
        </p:txBody>
      </p:sp>
      <p:sp>
        <p:nvSpPr>
          <p:cNvPr id="29" name="object 8"/>
          <p:cNvSpPr/>
          <p:nvPr/>
        </p:nvSpPr>
        <p:spPr>
          <a:xfrm>
            <a:off x="10930809" y="5981309"/>
            <a:ext cx="62132" cy="82984"/>
          </a:xfrm>
          <a:custGeom>
            <a:avLst/>
            <a:gdLst/>
            <a:ahLst/>
            <a:cxnLst/>
            <a:rect l="l" t="t" r="r" b="b"/>
            <a:pathLst>
              <a:path w="88900" h="106679">
                <a:moveTo>
                  <a:pt x="59372" y="17018"/>
                </a:moveTo>
                <a:lnTo>
                  <a:pt x="32893" y="17018"/>
                </a:lnTo>
                <a:lnTo>
                  <a:pt x="38735" y="19050"/>
                </a:lnTo>
                <a:lnTo>
                  <a:pt x="41020" y="21463"/>
                </a:lnTo>
                <a:lnTo>
                  <a:pt x="42799" y="25146"/>
                </a:lnTo>
                <a:lnTo>
                  <a:pt x="44450" y="28448"/>
                </a:lnTo>
                <a:lnTo>
                  <a:pt x="44831" y="32385"/>
                </a:lnTo>
                <a:lnTo>
                  <a:pt x="44156" y="37211"/>
                </a:lnTo>
                <a:lnTo>
                  <a:pt x="43687" y="40259"/>
                </a:lnTo>
                <a:lnTo>
                  <a:pt x="41275" y="47117"/>
                </a:lnTo>
                <a:lnTo>
                  <a:pt x="37083" y="57658"/>
                </a:lnTo>
                <a:lnTo>
                  <a:pt x="33605" y="66873"/>
                </a:lnTo>
                <a:lnTo>
                  <a:pt x="30972" y="74898"/>
                </a:lnTo>
                <a:lnTo>
                  <a:pt x="29172" y="81732"/>
                </a:lnTo>
                <a:lnTo>
                  <a:pt x="28193" y="87376"/>
                </a:lnTo>
                <a:lnTo>
                  <a:pt x="27558" y="94107"/>
                </a:lnTo>
                <a:lnTo>
                  <a:pt x="28320" y="100457"/>
                </a:lnTo>
                <a:lnTo>
                  <a:pt x="30352" y="106680"/>
                </a:lnTo>
                <a:lnTo>
                  <a:pt x="88503" y="79248"/>
                </a:lnTo>
                <a:lnTo>
                  <a:pt x="48387" y="79248"/>
                </a:lnTo>
                <a:lnTo>
                  <a:pt x="48513" y="77343"/>
                </a:lnTo>
                <a:lnTo>
                  <a:pt x="58038" y="51435"/>
                </a:lnTo>
                <a:lnTo>
                  <a:pt x="59943" y="45974"/>
                </a:lnTo>
                <a:lnTo>
                  <a:pt x="61849" y="37211"/>
                </a:lnTo>
                <a:lnTo>
                  <a:pt x="62356" y="32385"/>
                </a:lnTo>
                <a:lnTo>
                  <a:pt x="61849" y="24003"/>
                </a:lnTo>
                <a:lnTo>
                  <a:pt x="60832" y="19939"/>
                </a:lnTo>
                <a:lnTo>
                  <a:pt x="59372" y="17018"/>
                </a:lnTo>
                <a:close/>
              </a:path>
              <a:path w="88900" h="106679">
                <a:moveTo>
                  <a:pt x="81406" y="63627"/>
                </a:moveTo>
                <a:lnTo>
                  <a:pt x="48387" y="79248"/>
                </a:lnTo>
                <a:lnTo>
                  <a:pt x="88503" y="79248"/>
                </a:lnTo>
                <a:lnTo>
                  <a:pt x="88773" y="79121"/>
                </a:lnTo>
                <a:lnTo>
                  <a:pt x="81406" y="63627"/>
                </a:lnTo>
                <a:close/>
              </a:path>
              <a:path w="88900" h="106679">
                <a:moveTo>
                  <a:pt x="36321" y="0"/>
                </a:moveTo>
                <a:lnTo>
                  <a:pt x="28575" y="889"/>
                </a:lnTo>
                <a:lnTo>
                  <a:pt x="12192" y="8636"/>
                </a:lnTo>
                <a:lnTo>
                  <a:pt x="6604" y="13716"/>
                </a:lnTo>
                <a:lnTo>
                  <a:pt x="3301" y="20193"/>
                </a:lnTo>
                <a:lnTo>
                  <a:pt x="0" y="26543"/>
                </a:lnTo>
                <a:lnTo>
                  <a:pt x="0" y="34671"/>
                </a:lnTo>
                <a:lnTo>
                  <a:pt x="3301" y="44196"/>
                </a:lnTo>
                <a:lnTo>
                  <a:pt x="20700" y="38100"/>
                </a:lnTo>
                <a:lnTo>
                  <a:pt x="18668" y="33020"/>
                </a:lnTo>
                <a:lnTo>
                  <a:pt x="18287" y="29083"/>
                </a:lnTo>
                <a:lnTo>
                  <a:pt x="19304" y="26035"/>
                </a:lnTo>
                <a:lnTo>
                  <a:pt x="20319" y="22860"/>
                </a:lnTo>
                <a:lnTo>
                  <a:pt x="22606" y="20574"/>
                </a:lnTo>
                <a:lnTo>
                  <a:pt x="26162" y="18923"/>
                </a:lnTo>
                <a:lnTo>
                  <a:pt x="29590" y="17272"/>
                </a:lnTo>
                <a:lnTo>
                  <a:pt x="32893" y="17018"/>
                </a:lnTo>
                <a:lnTo>
                  <a:pt x="59372" y="17018"/>
                </a:lnTo>
                <a:lnTo>
                  <a:pt x="58927" y="16129"/>
                </a:lnTo>
                <a:lnTo>
                  <a:pt x="55752" y="9271"/>
                </a:lnTo>
                <a:lnTo>
                  <a:pt x="50545" y="4572"/>
                </a:lnTo>
                <a:lnTo>
                  <a:pt x="36321" y="0"/>
                </a:lnTo>
                <a:close/>
              </a:path>
            </a:pathLst>
          </a:custGeom>
          <a:solidFill>
            <a:srgbClr val="000000"/>
          </a:solidFill>
        </p:spPr>
        <p:txBody>
          <a:bodyPr wrap="square" lIns="0" tIns="0" rIns="0" bIns="0" rtlCol="0"/>
          <a:lstStyle/>
          <a:p>
            <a:endParaRPr/>
          </a:p>
        </p:txBody>
      </p:sp>
      <p:sp>
        <p:nvSpPr>
          <p:cNvPr id="30" name="object 9"/>
          <p:cNvSpPr/>
          <p:nvPr/>
        </p:nvSpPr>
        <p:spPr>
          <a:xfrm>
            <a:off x="10705384" y="6116686"/>
            <a:ext cx="240984" cy="149160"/>
          </a:xfrm>
          <a:custGeom>
            <a:avLst/>
            <a:gdLst/>
            <a:ahLst/>
            <a:cxnLst/>
            <a:rect l="l" t="t" r="r" b="b"/>
            <a:pathLst>
              <a:path w="344805" h="294004">
                <a:moveTo>
                  <a:pt x="28193" y="123678"/>
                </a:moveTo>
                <a:lnTo>
                  <a:pt x="0" y="137013"/>
                </a:lnTo>
                <a:lnTo>
                  <a:pt x="10921" y="293604"/>
                </a:lnTo>
                <a:lnTo>
                  <a:pt x="39243" y="280142"/>
                </a:lnTo>
                <a:lnTo>
                  <a:pt x="35940" y="244963"/>
                </a:lnTo>
                <a:lnTo>
                  <a:pt x="88773" y="220071"/>
                </a:lnTo>
                <a:lnTo>
                  <a:pt x="131896" y="220071"/>
                </a:lnTo>
                <a:lnTo>
                  <a:pt x="130530" y="218801"/>
                </a:lnTo>
                <a:lnTo>
                  <a:pt x="33655" y="218801"/>
                </a:lnTo>
                <a:lnTo>
                  <a:pt x="28320" y="161397"/>
                </a:lnTo>
                <a:lnTo>
                  <a:pt x="68773" y="161397"/>
                </a:lnTo>
                <a:lnTo>
                  <a:pt x="28193" y="123678"/>
                </a:lnTo>
                <a:close/>
              </a:path>
              <a:path w="344805" h="294004">
                <a:moveTo>
                  <a:pt x="131896" y="220071"/>
                </a:moveTo>
                <a:lnTo>
                  <a:pt x="88773" y="220071"/>
                </a:lnTo>
                <a:lnTo>
                  <a:pt x="114554" y="244582"/>
                </a:lnTo>
                <a:lnTo>
                  <a:pt x="143510" y="230866"/>
                </a:lnTo>
                <a:lnTo>
                  <a:pt x="131896" y="220071"/>
                </a:lnTo>
                <a:close/>
              </a:path>
              <a:path w="344805" h="294004">
                <a:moveTo>
                  <a:pt x="167509" y="63496"/>
                </a:moveTo>
                <a:lnTo>
                  <a:pt x="85851" y="96500"/>
                </a:lnTo>
                <a:lnTo>
                  <a:pt x="148336" y="228580"/>
                </a:lnTo>
                <a:lnTo>
                  <a:pt x="198500" y="204958"/>
                </a:lnTo>
                <a:lnTo>
                  <a:pt x="217417" y="193782"/>
                </a:lnTo>
                <a:lnTo>
                  <a:pt x="164464" y="193782"/>
                </a:lnTo>
                <a:lnTo>
                  <a:pt x="123062" y="106279"/>
                </a:lnTo>
                <a:lnTo>
                  <a:pt x="145923" y="95357"/>
                </a:lnTo>
                <a:lnTo>
                  <a:pt x="153415" y="92436"/>
                </a:lnTo>
                <a:lnTo>
                  <a:pt x="163068" y="90150"/>
                </a:lnTo>
                <a:lnTo>
                  <a:pt x="215944" y="90150"/>
                </a:lnTo>
                <a:lnTo>
                  <a:pt x="214471" y="88090"/>
                </a:lnTo>
                <a:lnTo>
                  <a:pt x="180375" y="64829"/>
                </a:lnTo>
                <a:lnTo>
                  <a:pt x="173989" y="63734"/>
                </a:lnTo>
                <a:lnTo>
                  <a:pt x="167509" y="63496"/>
                </a:lnTo>
                <a:close/>
              </a:path>
              <a:path w="344805" h="294004">
                <a:moveTo>
                  <a:pt x="68773" y="161397"/>
                </a:moveTo>
                <a:lnTo>
                  <a:pt x="28320" y="161397"/>
                </a:lnTo>
                <a:lnTo>
                  <a:pt x="69723" y="201783"/>
                </a:lnTo>
                <a:lnTo>
                  <a:pt x="33655" y="218801"/>
                </a:lnTo>
                <a:lnTo>
                  <a:pt x="130530" y="218801"/>
                </a:lnTo>
                <a:lnTo>
                  <a:pt x="68773" y="161397"/>
                </a:lnTo>
                <a:close/>
              </a:path>
              <a:path w="344805" h="294004">
                <a:moveTo>
                  <a:pt x="215944" y="90150"/>
                </a:moveTo>
                <a:lnTo>
                  <a:pt x="163068" y="90150"/>
                </a:lnTo>
                <a:lnTo>
                  <a:pt x="168148" y="90277"/>
                </a:lnTo>
                <a:lnTo>
                  <a:pt x="177545" y="93325"/>
                </a:lnTo>
                <a:lnTo>
                  <a:pt x="203541" y="130679"/>
                </a:lnTo>
                <a:lnTo>
                  <a:pt x="210057" y="155555"/>
                </a:lnTo>
                <a:lnTo>
                  <a:pt x="209804" y="160889"/>
                </a:lnTo>
                <a:lnTo>
                  <a:pt x="164464" y="193782"/>
                </a:lnTo>
                <a:lnTo>
                  <a:pt x="217417" y="193782"/>
                </a:lnTo>
                <a:lnTo>
                  <a:pt x="237823" y="157364"/>
                </a:lnTo>
                <a:lnTo>
                  <a:pt x="238194" y="149625"/>
                </a:lnTo>
                <a:lnTo>
                  <a:pt x="237744" y="141458"/>
                </a:lnTo>
                <a:lnTo>
                  <a:pt x="223996" y="102671"/>
                </a:lnTo>
                <a:lnTo>
                  <a:pt x="219329" y="94880"/>
                </a:lnTo>
                <a:lnTo>
                  <a:pt x="215944" y="90150"/>
                </a:lnTo>
                <a:close/>
              </a:path>
              <a:path w="344805" h="294004">
                <a:moveTo>
                  <a:pt x="300108" y="0"/>
                </a:moveTo>
                <a:lnTo>
                  <a:pt x="260985" y="13696"/>
                </a:lnTo>
                <a:lnTo>
                  <a:pt x="218186" y="33889"/>
                </a:lnTo>
                <a:lnTo>
                  <a:pt x="280669" y="166096"/>
                </a:lnTo>
                <a:lnTo>
                  <a:pt x="307339" y="153523"/>
                </a:lnTo>
                <a:lnTo>
                  <a:pt x="283844" y="103612"/>
                </a:lnTo>
                <a:lnTo>
                  <a:pt x="301244" y="95357"/>
                </a:lnTo>
                <a:lnTo>
                  <a:pt x="309699" y="91211"/>
                </a:lnTo>
                <a:lnTo>
                  <a:pt x="316976" y="87340"/>
                </a:lnTo>
                <a:lnTo>
                  <a:pt x="323086" y="83730"/>
                </a:lnTo>
                <a:lnTo>
                  <a:pt x="326917" y="81133"/>
                </a:lnTo>
                <a:lnTo>
                  <a:pt x="273176" y="81133"/>
                </a:lnTo>
                <a:lnTo>
                  <a:pt x="255524" y="43668"/>
                </a:lnTo>
                <a:lnTo>
                  <a:pt x="278002" y="33000"/>
                </a:lnTo>
                <a:lnTo>
                  <a:pt x="284480" y="30333"/>
                </a:lnTo>
                <a:lnTo>
                  <a:pt x="288036" y="29444"/>
                </a:lnTo>
                <a:lnTo>
                  <a:pt x="292735" y="28174"/>
                </a:lnTo>
                <a:lnTo>
                  <a:pt x="339363" y="28174"/>
                </a:lnTo>
                <a:lnTo>
                  <a:pt x="338708" y="26777"/>
                </a:lnTo>
                <a:lnTo>
                  <a:pt x="306419" y="456"/>
                </a:lnTo>
                <a:lnTo>
                  <a:pt x="300108" y="0"/>
                </a:lnTo>
                <a:close/>
              </a:path>
              <a:path w="344805" h="294004">
                <a:moveTo>
                  <a:pt x="339363" y="28174"/>
                </a:moveTo>
                <a:lnTo>
                  <a:pt x="292735" y="28174"/>
                </a:lnTo>
                <a:lnTo>
                  <a:pt x="297180" y="28428"/>
                </a:lnTo>
                <a:lnTo>
                  <a:pt x="305815" y="31984"/>
                </a:lnTo>
                <a:lnTo>
                  <a:pt x="309118" y="35286"/>
                </a:lnTo>
                <a:lnTo>
                  <a:pt x="311404" y="40112"/>
                </a:lnTo>
                <a:lnTo>
                  <a:pt x="313181" y="44049"/>
                </a:lnTo>
                <a:lnTo>
                  <a:pt x="313817" y="47859"/>
                </a:lnTo>
                <a:lnTo>
                  <a:pt x="312546" y="55733"/>
                </a:lnTo>
                <a:lnTo>
                  <a:pt x="273176" y="81133"/>
                </a:lnTo>
                <a:lnTo>
                  <a:pt x="326917" y="81133"/>
                </a:lnTo>
                <a:lnTo>
                  <a:pt x="343915" y="49256"/>
                </a:lnTo>
                <a:lnTo>
                  <a:pt x="344296" y="42398"/>
                </a:lnTo>
                <a:lnTo>
                  <a:pt x="342519" y="34905"/>
                </a:lnTo>
                <a:lnTo>
                  <a:pt x="339363" y="28174"/>
                </a:lnTo>
                <a:close/>
              </a:path>
            </a:pathLst>
          </a:custGeom>
          <a:solidFill>
            <a:srgbClr val="000000"/>
          </a:solidFill>
        </p:spPr>
        <p:txBody>
          <a:bodyPr wrap="square" lIns="0" tIns="0" rIns="0" bIns="0" rtlCol="0"/>
          <a:lstStyle/>
          <a:p>
            <a:endParaRPr/>
          </a:p>
        </p:txBody>
      </p:sp>
      <p:pic>
        <p:nvPicPr>
          <p:cNvPr id="32" name="Picture 4" descr="Fig 19_8b"/>
          <p:cNvPicPr>
            <a:picLocks noChangeAspect="1" noChangeArrowheads="1"/>
          </p:cNvPicPr>
          <p:nvPr/>
        </p:nvPicPr>
        <p:blipFill>
          <a:blip r:embed="rId10">
            <a:extLst>
              <a:ext uri="{28A0092B-C50C-407E-A947-70E740481C1C}">
                <a14:useLocalDpi xmlns:a14="http://schemas.microsoft.com/office/drawing/2010/main" val="0"/>
              </a:ext>
            </a:extLst>
          </a:blip>
          <a:srcRect l="3125" t="3957" r="1563" b="12805"/>
          <a:stretch>
            <a:fillRect/>
          </a:stretch>
        </p:blipFill>
        <p:spPr bwMode="auto">
          <a:xfrm>
            <a:off x="5662154" y="5899733"/>
            <a:ext cx="1112471" cy="69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p:cNvCxnSpPr/>
          <p:nvPr/>
        </p:nvCxnSpPr>
        <p:spPr>
          <a:xfrm>
            <a:off x="10056440" y="5661248"/>
            <a:ext cx="21355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8832304" y="6237312"/>
            <a:ext cx="13681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905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008" y="44624"/>
            <a:ext cx="10972800" cy="990600"/>
          </a:xfrm>
        </p:spPr>
        <p:txBody>
          <a:bodyPr>
            <a:normAutofit/>
          </a:bodyPr>
          <a:lstStyle/>
          <a:p>
            <a:pPr algn="ctr"/>
            <a:r>
              <a:rPr lang="en-US" sz="2800" dirty="0"/>
              <a:t>Activated P</a:t>
            </a:r>
            <a:r>
              <a:rPr lang="en-US" sz="2800" dirty="0" smtClean="0"/>
              <a:t>latelets</a:t>
            </a:r>
            <a:br>
              <a:rPr lang="en-US" sz="2800" dirty="0" smtClean="0"/>
            </a:br>
            <a:r>
              <a:rPr lang="en-US" sz="2800" dirty="0" smtClean="0"/>
              <a:t> </a:t>
            </a:r>
            <a:r>
              <a:rPr lang="en-US" sz="2800" dirty="0"/>
              <a:t>(during shape change)</a:t>
            </a:r>
          </a:p>
        </p:txBody>
      </p:sp>
      <p:sp>
        <p:nvSpPr>
          <p:cNvPr id="3" name="Content Placeholder 2"/>
          <p:cNvSpPr>
            <a:spLocks noGrp="1"/>
          </p:cNvSpPr>
          <p:nvPr>
            <p:ph sz="quarter" idx="1"/>
          </p:nvPr>
        </p:nvSpPr>
        <p:spPr>
          <a:xfrm>
            <a:off x="609600" y="1219200"/>
            <a:ext cx="5126360" cy="2641848"/>
          </a:xfrm>
        </p:spPr>
        <p:txBody>
          <a:bodyPr>
            <a:normAutofit lnSpcReduction="10000"/>
          </a:bodyPr>
          <a:lstStyle/>
          <a:p>
            <a:r>
              <a:rPr lang="en-US" sz="1600" dirty="0"/>
              <a:t>When platelets are activated they secrete:</a:t>
            </a:r>
          </a:p>
          <a:p>
            <a:pPr marL="514338" indent="-514338">
              <a:buFont typeface="+mj-lt"/>
              <a:buAutoNum type="arabicParenR"/>
            </a:pPr>
            <a:r>
              <a:rPr lang="en-US" sz="1600" b="1" dirty="0"/>
              <a:t>5HT</a:t>
            </a:r>
            <a:r>
              <a:rPr lang="en-US" sz="1600" dirty="0"/>
              <a:t> &gt; causes vasoconstriction.</a:t>
            </a:r>
          </a:p>
          <a:p>
            <a:pPr marL="514338" indent="-514338">
              <a:buFont typeface="+mj-lt"/>
              <a:buAutoNum type="arabicParenR"/>
            </a:pPr>
            <a:r>
              <a:rPr lang="en-US" sz="1600" b="1" dirty="0"/>
              <a:t>ADP </a:t>
            </a:r>
            <a:r>
              <a:rPr lang="en-US" sz="1600" b="1" dirty="0" smtClean="0"/>
              <a:t>(Adenosine Di-Phosphate) </a:t>
            </a:r>
            <a:r>
              <a:rPr lang="en-US" sz="1600" b="1" dirty="0"/>
              <a:t>&gt; </a:t>
            </a:r>
            <a:r>
              <a:rPr lang="en-US" sz="1600" dirty="0"/>
              <a:t>stickiness</a:t>
            </a:r>
          </a:p>
          <a:p>
            <a:pPr marL="514338" indent="-514338">
              <a:buFont typeface="+mj-lt"/>
              <a:buAutoNum type="arabicParenR"/>
            </a:pPr>
            <a:r>
              <a:rPr lang="en-US" sz="1600" b="1" dirty="0"/>
              <a:t>Platelet phospholipid (PF3)</a:t>
            </a:r>
            <a:r>
              <a:rPr lang="en-US" sz="1600" dirty="0"/>
              <a:t> &gt; clot formation.</a:t>
            </a:r>
          </a:p>
          <a:p>
            <a:pPr marL="514338" indent="-514338">
              <a:buFont typeface="+mj-lt"/>
              <a:buAutoNum type="arabicParenR"/>
            </a:pPr>
            <a:r>
              <a:rPr lang="en-US" sz="1600" b="1" dirty="0"/>
              <a:t>Thromboxane A2 (TXA2) </a:t>
            </a:r>
            <a:r>
              <a:rPr lang="en-US" sz="1600" dirty="0"/>
              <a:t>&gt; a prostaglandin formed from arachidonic acid, </a:t>
            </a:r>
            <a:r>
              <a:rPr lang="en-US" sz="1600" dirty="0">
                <a:solidFill>
                  <a:srgbClr val="FF0000"/>
                </a:solidFill>
              </a:rPr>
              <a:t>and it is inhibited by aspirin</a:t>
            </a:r>
            <a:r>
              <a:rPr lang="en-US" sz="1600" dirty="0"/>
              <a:t>. (its function is vasoconstriction and platelet aggregation)</a:t>
            </a:r>
          </a:p>
          <a:p>
            <a:pPr marL="0" indent="0">
              <a:buNone/>
            </a:pPr>
            <a:r>
              <a:rPr lang="en-US" sz="1600" dirty="0"/>
              <a:t>                              </a:t>
            </a:r>
          </a:p>
          <a:p>
            <a:pPr marL="514338" indent="-514338">
              <a:buFont typeface="+mj-lt"/>
              <a:buAutoNum type="arabicParenR"/>
            </a:pPr>
            <a:endParaRPr lang="en-US" sz="1600" dirty="0"/>
          </a:p>
        </p:txBody>
      </p:sp>
      <p:sp>
        <p:nvSpPr>
          <p:cNvPr id="4" name="TextBox 3"/>
          <p:cNvSpPr txBox="1"/>
          <p:nvPr/>
        </p:nvSpPr>
        <p:spPr>
          <a:xfrm>
            <a:off x="609600" y="4498167"/>
            <a:ext cx="11103024" cy="1815882"/>
          </a:xfrm>
          <a:prstGeom prst="rect">
            <a:avLst/>
          </a:prstGeom>
          <a:noFill/>
        </p:spPr>
        <p:txBody>
          <a:bodyPr wrap="square" rtlCol="0">
            <a:spAutoFit/>
          </a:bodyPr>
          <a:lstStyle/>
          <a:p>
            <a:r>
              <a:rPr lang="en-US" sz="1400" dirty="0">
                <a:solidFill>
                  <a:schemeClr val="bg1">
                    <a:lumMod val="65000"/>
                  </a:schemeClr>
                </a:solidFill>
              </a:rPr>
              <a:t>Further explanation of the process:  platelets adhere to damaged endothelium to form a platelet plug (</a:t>
            </a:r>
            <a:r>
              <a:rPr lang="en-US" sz="1400" i="1" dirty="0">
                <a:solidFill>
                  <a:schemeClr val="bg1">
                    <a:lumMod val="65000"/>
                  </a:schemeClr>
                </a:solidFill>
              </a:rPr>
              <a:t>primary hemostasis</a:t>
            </a:r>
            <a:r>
              <a:rPr lang="en-US" sz="1400" dirty="0">
                <a:solidFill>
                  <a:schemeClr val="bg1">
                    <a:lumMod val="65000"/>
                  </a:schemeClr>
                </a:solidFill>
              </a:rPr>
              <a:t>) and then degranulate Platelets play one of the biggest roles in the hemostatic process. When platelets come across the injured endothelium cells, they change shape, release granules and ultimately become ‘sticky’. Platelets express certain receptors, some of which are used for the adhesion of platelets. When platelets are activated, they express receptors that interact with other platelets, producing aggregation and adhesion. Platelets release cytoplasmic granules such as  (ADP), </a:t>
            </a:r>
            <a:r>
              <a:rPr lang="en-US" sz="1400" dirty="0" err="1">
                <a:solidFill>
                  <a:schemeClr val="bg1">
                    <a:lumMod val="65000"/>
                  </a:schemeClr>
                </a:solidFill>
              </a:rPr>
              <a:t>serorotin</a:t>
            </a:r>
            <a:r>
              <a:rPr lang="en-US" sz="1400" dirty="0">
                <a:solidFill>
                  <a:schemeClr val="bg1">
                    <a:lumMod val="65000"/>
                  </a:schemeClr>
                </a:solidFill>
              </a:rPr>
              <a:t> and thromboxane A2. Adenosine diphosphate (ADP) attracts more platelets to the affected area, serotonin is a vasoconstrictor and thromboxane A2 assists in platelet aggregation, vasoconstriction and degranulation. More chemicals are released more platelets stick and release their chemicals; creating a platelet plug and continuing the process in a positive feedback loop. Platelets alone are responsible for stopping the bleeding of unnoticed wear and tear of our skin on a daily basis. This is referred to as primary hemostasis</a:t>
            </a:r>
          </a:p>
        </p:txBody>
      </p:sp>
      <p:pic>
        <p:nvPicPr>
          <p:cNvPr id="5" name="Picture 4"/>
          <p:cNvPicPr>
            <a:picLocks noChangeAspect="1"/>
          </p:cNvPicPr>
          <p:nvPr/>
        </p:nvPicPr>
        <p:blipFill>
          <a:blip r:embed="rId2"/>
          <a:stretch>
            <a:fillRect/>
          </a:stretch>
        </p:blipFill>
        <p:spPr>
          <a:xfrm>
            <a:off x="6023992" y="260648"/>
            <a:ext cx="5483013" cy="3933056"/>
          </a:xfrm>
          <a:prstGeom prst="rect">
            <a:avLst/>
          </a:prstGeom>
        </p:spPr>
      </p:pic>
      <p:sp>
        <p:nvSpPr>
          <p:cNvPr id="6" name="Rectangle 5"/>
          <p:cNvSpPr/>
          <p:nvPr/>
        </p:nvSpPr>
        <p:spPr>
          <a:xfrm>
            <a:off x="5951984" y="116632"/>
            <a:ext cx="5904656" cy="4248472"/>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8" name="Rectangle 7"/>
          <p:cNvSpPr/>
          <p:nvPr/>
        </p:nvSpPr>
        <p:spPr>
          <a:xfrm>
            <a:off x="7464152" y="4045578"/>
            <a:ext cx="2809231" cy="338554"/>
          </a:xfrm>
          <a:prstGeom prst="rect">
            <a:avLst/>
          </a:prstGeom>
        </p:spPr>
        <p:txBody>
          <a:bodyPr wrap="none">
            <a:spAutoFit/>
          </a:bodyPr>
          <a:lstStyle/>
          <a:p>
            <a:r>
              <a:rPr lang="en-US" sz="1600" b="1" dirty="0" smtClean="0">
                <a:solidFill>
                  <a:schemeClr val="bg2">
                    <a:lumMod val="50000"/>
                  </a:schemeClr>
                </a:solidFill>
              </a:rPr>
              <a:t>(Found </a:t>
            </a:r>
            <a:r>
              <a:rPr lang="en-US" sz="1600" b="1" dirty="0">
                <a:solidFill>
                  <a:schemeClr val="bg2">
                    <a:lumMod val="50000"/>
                  </a:schemeClr>
                </a:solidFill>
              </a:rPr>
              <a:t>in the males’ </a:t>
            </a:r>
            <a:r>
              <a:rPr lang="en-US" sz="1600" b="1" dirty="0" smtClean="0">
                <a:solidFill>
                  <a:schemeClr val="bg2">
                    <a:lumMod val="50000"/>
                  </a:schemeClr>
                </a:solidFill>
              </a:rPr>
              <a:t>slides)</a:t>
            </a:r>
            <a:endParaRPr lang="en-US" sz="1600" b="1" dirty="0">
              <a:solidFill>
                <a:schemeClr val="bg2">
                  <a:lumMod val="50000"/>
                </a:schemeClr>
              </a:solidFill>
            </a:endParaRPr>
          </a:p>
        </p:txBody>
      </p:sp>
      <p:sp>
        <p:nvSpPr>
          <p:cNvPr id="9" name="Rounded Rectangle 8"/>
          <p:cNvSpPr/>
          <p:nvPr/>
        </p:nvSpPr>
        <p:spPr>
          <a:xfrm>
            <a:off x="119336" y="3670075"/>
            <a:ext cx="1525975" cy="64807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r>
              <a:rPr lang="ar-SA" sz="1200" b="1" dirty="0">
                <a:solidFill>
                  <a:schemeClr val="bg1">
                    <a:lumMod val="65000"/>
                  </a:schemeClr>
                </a:solidFill>
              </a:rPr>
              <a:t>يمنع تكون الجلطات لمقدرته على جعل الدم في حالة سائلة</a:t>
            </a:r>
            <a:endParaRPr lang="en-US" sz="1200" b="1" dirty="0">
              <a:solidFill>
                <a:schemeClr val="bg1">
                  <a:lumMod val="65000"/>
                </a:schemeClr>
              </a:solidFill>
            </a:endParaRPr>
          </a:p>
        </p:txBody>
      </p:sp>
      <p:cxnSp>
        <p:nvCxnSpPr>
          <p:cNvPr id="10" name="Elbow Connector 9"/>
          <p:cNvCxnSpPr>
            <a:endCxn id="9" idx="0"/>
          </p:cNvCxnSpPr>
          <p:nvPr/>
        </p:nvCxnSpPr>
        <p:spPr>
          <a:xfrm rot="5400000">
            <a:off x="776337" y="3318963"/>
            <a:ext cx="457099" cy="24512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4929A69E-7D8F-4515-9605-0315ABD4F316}" type="slidenum">
              <a:rPr lang="en-US" smtClean="0"/>
              <a:t>12</a:t>
            </a:fld>
            <a:endParaRPr lang="en-US" dirty="0"/>
          </a:p>
        </p:txBody>
      </p:sp>
    </p:spTree>
    <p:extLst>
      <p:ext uri="{BB962C8B-B14F-4D97-AF65-F5344CB8AC3E}">
        <p14:creationId xmlns:p14="http://schemas.microsoft.com/office/powerpoint/2010/main" val="199671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9336" y="1740123"/>
            <a:ext cx="4536504" cy="4241234"/>
          </a:xfrm>
        </p:spPr>
        <p:txBody>
          <a:bodyPr>
            <a:noAutofit/>
          </a:bodyPr>
          <a:lstStyle/>
          <a:p>
            <a:r>
              <a:rPr lang="en-US" sz="1800" b="1" dirty="0">
                <a:solidFill>
                  <a:schemeClr val="bg2">
                    <a:lumMod val="50000"/>
                  </a:schemeClr>
                </a:solidFill>
              </a:rPr>
              <a:t>CLOT</a:t>
            </a:r>
            <a:r>
              <a:rPr lang="en-US" sz="1800" dirty="0"/>
              <a:t> </a:t>
            </a:r>
            <a:r>
              <a:rPr lang="en-US" sz="1800" dirty="0">
                <a:solidFill>
                  <a:schemeClr val="bg2">
                    <a:lumMod val="50000"/>
                  </a:schemeClr>
                </a:solidFill>
              </a:rPr>
              <a:t>is a meshwork of fibrin </a:t>
            </a:r>
            <a:r>
              <a:rPr lang="en-US" sz="1800" dirty="0" smtClean="0">
                <a:solidFill>
                  <a:schemeClr val="bg2">
                    <a:lumMod val="50000"/>
                  </a:schemeClr>
                </a:solidFill>
              </a:rPr>
              <a:t>fibers </a:t>
            </a:r>
            <a:r>
              <a:rPr lang="en-US" sz="1800" dirty="0">
                <a:solidFill>
                  <a:schemeClr val="bg2">
                    <a:lumMod val="50000"/>
                  </a:schemeClr>
                </a:solidFill>
              </a:rPr>
              <a:t>running in all directions entrapping blood cells, platelets and plasma</a:t>
            </a:r>
            <a:r>
              <a:rPr lang="en-US" sz="1800" dirty="0" smtClean="0">
                <a:solidFill>
                  <a:schemeClr val="bg2">
                    <a:lumMod val="50000"/>
                  </a:schemeClr>
                </a:solidFill>
              </a:rPr>
              <a:t>.</a:t>
            </a:r>
            <a:endParaRPr lang="en-US" sz="1800" b="1" dirty="0">
              <a:solidFill>
                <a:schemeClr val="bg2">
                  <a:lumMod val="50000"/>
                </a:schemeClr>
              </a:solidFill>
            </a:endParaRPr>
          </a:p>
          <a:p>
            <a:r>
              <a:rPr lang="en-US" sz="1800" b="1" dirty="0">
                <a:solidFill>
                  <a:schemeClr val="bg2">
                    <a:lumMod val="50000"/>
                  </a:schemeClr>
                </a:solidFill>
              </a:rPr>
              <a:t>Blood clotting </a:t>
            </a:r>
            <a:r>
              <a:rPr lang="en-US" sz="1800" dirty="0">
                <a:solidFill>
                  <a:schemeClr val="bg2">
                    <a:lumMod val="50000"/>
                  </a:schemeClr>
                </a:solidFill>
              </a:rPr>
              <a:t>is the transformation of blood (soluble </a:t>
            </a:r>
            <a:r>
              <a:rPr lang="en-US" sz="1800" b="1" dirty="0">
                <a:solidFill>
                  <a:schemeClr val="bg2">
                    <a:lumMod val="50000"/>
                  </a:schemeClr>
                </a:solidFill>
              </a:rPr>
              <a:t>fibrinogen</a:t>
            </a:r>
            <a:r>
              <a:rPr lang="en-US" sz="1800" dirty="0">
                <a:solidFill>
                  <a:schemeClr val="bg2">
                    <a:lumMod val="50000"/>
                  </a:schemeClr>
                </a:solidFill>
              </a:rPr>
              <a:t>) from a liquid into a solid gel form (insoluble </a:t>
            </a:r>
            <a:r>
              <a:rPr lang="en-US" sz="1800" b="1" dirty="0">
                <a:solidFill>
                  <a:schemeClr val="bg2">
                    <a:lumMod val="50000"/>
                  </a:schemeClr>
                </a:solidFill>
              </a:rPr>
              <a:t>fibrin</a:t>
            </a:r>
            <a:r>
              <a:rPr lang="en-US" sz="1800" dirty="0">
                <a:solidFill>
                  <a:schemeClr val="bg2">
                    <a:lumMod val="50000"/>
                  </a:schemeClr>
                </a:solidFill>
              </a:rPr>
              <a:t> strands) </a:t>
            </a:r>
            <a:r>
              <a:rPr lang="en-US" sz="1800" dirty="0" smtClean="0">
                <a:solidFill>
                  <a:schemeClr val="bg1">
                    <a:lumMod val="65000"/>
                  </a:schemeClr>
                </a:solidFill>
              </a:rPr>
              <a:t>this fibrin will strengthen the previous Platelet Plug.</a:t>
            </a:r>
          </a:p>
          <a:p>
            <a:endParaRPr lang="en-US" sz="1800" dirty="0">
              <a:solidFill>
                <a:schemeClr val="bg2">
                  <a:lumMod val="50000"/>
                </a:schemeClr>
              </a:solidFill>
              <a:latin typeface="Wingdings" charset="2"/>
            </a:endParaRPr>
          </a:p>
          <a:p>
            <a:r>
              <a:rPr lang="en-US" sz="1800" b="1" dirty="0" smtClean="0">
                <a:solidFill>
                  <a:schemeClr val="bg2">
                    <a:lumMod val="50000"/>
                  </a:schemeClr>
                </a:solidFill>
              </a:rPr>
              <a:t>Clotting Cascade Pathways</a:t>
            </a:r>
            <a:r>
              <a:rPr lang="en-US" sz="1800" dirty="0">
                <a:solidFill>
                  <a:schemeClr val="bg2">
                    <a:lumMod val="50000"/>
                  </a:schemeClr>
                </a:solidFill>
              </a:rPr>
              <a:t>: Intrinsic and Extrinsic </a:t>
            </a:r>
          </a:p>
          <a:p>
            <a:r>
              <a:rPr lang="en-US" sz="1800" dirty="0">
                <a:solidFill>
                  <a:schemeClr val="bg2">
                    <a:lumMod val="50000"/>
                  </a:schemeClr>
                </a:solidFill>
              </a:rPr>
              <a:t>Begins to develop in </a:t>
            </a:r>
          </a:p>
          <a:p>
            <a:pPr marL="0" indent="0">
              <a:buNone/>
            </a:pPr>
            <a:r>
              <a:rPr lang="en-US" sz="1800" dirty="0">
                <a:solidFill>
                  <a:schemeClr val="bg2">
                    <a:lumMod val="50000"/>
                  </a:schemeClr>
                </a:solidFill>
              </a:rPr>
              <a:t>15-20 sec → </a:t>
            </a:r>
            <a:r>
              <a:rPr lang="en-US" sz="1800" dirty="0" smtClean="0">
                <a:solidFill>
                  <a:schemeClr val="bg2">
                    <a:lumMod val="50000"/>
                  </a:schemeClr>
                </a:solidFill>
              </a:rPr>
              <a:t>MAJOR/SEVERE  TRAUMA</a:t>
            </a:r>
            <a:endParaRPr lang="en-US" sz="1800" dirty="0">
              <a:solidFill>
                <a:schemeClr val="bg2">
                  <a:lumMod val="50000"/>
                </a:schemeClr>
              </a:solidFill>
            </a:endParaRPr>
          </a:p>
          <a:p>
            <a:pPr marL="0" indent="0">
              <a:buNone/>
            </a:pPr>
            <a:r>
              <a:rPr lang="en-US" sz="1800" dirty="0">
                <a:solidFill>
                  <a:schemeClr val="bg2">
                    <a:lumMod val="50000"/>
                  </a:schemeClr>
                </a:solidFill>
              </a:rPr>
              <a:t>1-2 </a:t>
            </a:r>
            <a:r>
              <a:rPr lang="en-US" sz="1800" dirty="0" smtClean="0">
                <a:solidFill>
                  <a:schemeClr val="bg2">
                    <a:lumMod val="50000"/>
                  </a:schemeClr>
                </a:solidFill>
              </a:rPr>
              <a:t>min </a:t>
            </a:r>
            <a:r>
              <a:rPr lang="en-US" sz="1800" dirty="0">
                <a:solidFill>
                  <a:schemeClr val="bg2">
                    <a:lumMod val="50000"/>
                  </a:schemeClr>
                </a:solidFill>
              </a:rPr>
              <a:t>→ </a:t>
            </a:r>
            <a:r>
              <a:rPr lang="en-US" sz="1800" dirty="0" smtClean="0">
                <a:solidFill>
                  <a:schemeClr val="bg2">
                    <a:lumMod val="50000"/>
                  </a:schemeClr>
                </a:solidFill>
              </a:rPr>
              <a:t>MINOR TRAUMA</a:t>
            </a:r>
            <a:endParaRPr lang="en-US" sz="1800" dirty="0">
              <a:solidFill>
                <a:schemeClr val="bg2">
                  <a:lumMod val="50000"/>
                </a:schemeClr>
              </a:solidFill>
            </a:endParaRPr>
          </a:p>
          <a:p>
            <a:pPr marL="0" indent="0">
              <a:buNone/>
            </a:pPr>
            <a:endParaRPr lang="en-US" sz="1800" b="1" dirty="0"/>
          </a:p>
        </p:txBody>
      </p:sp>
      <p:sp>
        <p:nvSpPr>
          <p:cNvPr id="4" name="Title 1"/>
          <p:cNvSpPr>
            <a:spLocks noGrp="1"/>
          </p:cNvSpPr>
          <p:nvPr>
            <p:ph type="title"/>
          </p:nvPr>
        </p:nvSpPr>
        <p:spPr>
          <a:xfrm>
            <a:off x="119336" y="537188"/>
            <a:ext cx="5832648" cy="392007"/>
          </a:xfrm>
        </p:spPr>
        <p:txBody>
          <a:bodyPr>
            <a:noAutofit/>
          </a:bodyPr>
          <a:lstStyle/>
          <a:p>
            <a:pPr algn="ctr"/>
            <a:r>
              <a:rPr lang="en-US" sz="2800" dirty="0"/>
              <a:t>Hemostatic </a:t>
            </a:r>
            <a:r>
              <a:rPr lang="en-US" sz="2800" dirty="0" smtClean="0"/>
              <a:t>Mechanism </a:t>
            </a:r>
            <a:r>
              <a:rPr lang="en-US" sz="2800" dirty="0"/>
              <a:t>(</a:t>
            </a:r>
            <a:r>
              <a:rPr lang="en-US" sz="2800" dirty="0" smtClean="0"/>
              <a:t>cont.)</a:t>
            </a:r>
            <a:endParaRPr lang="en-US" sz="2800" dirty="0"/>
          </a:p>
        </p:txBody>
      </p:sp>
      <p:sp>
        <p:nvSpPr>
          <p:cNvPr id="5" name="Text Placeholder 4"/>
          <p:cNvSpPr txBox="1">
            <a:spLocks/>
          </p:cNvSpPr>
          <p:nvPr/>
        </p:nvSpPr>
        <p:spPr>
          <a:xfrm>
            <a:off x="119336" y="1128585"/>
            <a:ext cx="4536504" cy="587751"/>
          </a:xfrm>
          <a:prstGeom prst="rect">
            <a:avLst/>
          </a:prstGeom>
          <a:solidFill>
            <a:schemeClr val="accent3">
              <a:lumMod val="40000"/>
              <a:lumOff val="60000"/>
            </a:schemeClr>
          </a:solidFill>
          <a:ln w="9525" cap="flat" cmpd="sng" algn="ctr">
            <a:solidFill>
              <a:schemeClr val="accent3">
                <a:lumMod val="75000"/>
              </a:schemeClr>
            </a:solidFill>
            <a:prstDash val="solid"/>
          </a:ln>
        </p:spPr>
        <p:style>
          <a:lnRef idx="1">
            <a:schemeClr val="accent1"/>
          </a:lnRef>
          <a:fillRef idx="2">
            <a:schemeClr val="accent1"/>
          </a:fillRef>
          <a:effectRef idx="1">
            <a:schemeClr val="accent1"/>
          </a:effectRef>
          <a:fontRef idx="minor">
            <a:schemeClr val="dk1"/>
          </a:fontRef>
        </p:style>
        <p:txBody>
          <a:bodyPr>
            <a:normAutofit lnSpcReduction="1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dk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dk1"/>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dk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dk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dk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dk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dk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dk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dk1"/>
                </a:solidFill>
                <a:latin typeface="+mn-lt"/>
                <a:ea typeface="+mn-ea"/>
                <a:cs typeface="+mn-cs"/>
              </a:defRPr>
            </a:lvl9pPr>
          </a:lstStyle>
          <a:p>
            <a:pPr marL="0" indent="0" algn="ctr">
              <a:buNone/>
            </a:pPr>
            <a:r>
              <a:rPr lang="en-US" sz="1800" b="1" dirty="0">
                <a:solidFill>
                  <a:schemeClr val="tx1"/>
                </a:solidFill>
              </a:rPr>
              <a:t>3- Blood Coagulation: secondary hemostasis </a:t>
            </a:r>
          </a:p>
        </p:txBody>
      </p:sp>
      <p:graphicFrame>
        <p:nvGraphicFramePr>
          <p:cNvPr id="6" name="Content Placeholder 3"/>
          <p:cNvGraphicFramePr>
            <a:graphicFrameLocks/>
          </p:cNvGraphicFramePr>
          <p:nvPr>
            <p:extLst>
              <p:ext uri="{D42A27DB-BD31-4B8C-83A1-F6EECF244321}">
                <p14:modId xmlns:p14="http://schemas.microsoft.com/office/powerpoint/2010/main" val="1432366043"/>
              </p:ext>
            </p:extLst>
          </p:nvPr>
        </p:nvGraphicFramePr>
        <p:xfrm>
          <a:off x="4867872" y="1138768"/>
          <a:ext cx="7324128" cy="5242560"/>
        </p:xfrm>
        <a:graphic>
          <a:graphicData uri="http://schemas.openxmlformats.org/drawingml/2006/table">
            <a:tbl>
              <a:tblPr/>
              <a:tblGrid>
                <a:gridCol w="2010970">
                  <a:extLst>
                    <a:ext uri="{9D8B030D-6E8A-4147-A177-3AD203B41FA5}">
                      <a16:colId xmlns:a16="http://schemas.microsoft.com/office/drawing/2014/main" xmlns="" val="20000"/>
                    </a:ext>
                  </a:extLst>
                </a:gridCol>
                <a:gridCol w="5313158">
                  <a:extLst>
                    <a:ext uri="{9D8B030D-6E8A-4147-A177-3AD203B41FA5}">
                      <a16:colId xmlns:a16="http://schemas.microsoft.com/office/drawing/2014/main" xmlns="" val="20001"/>
                    </a:ext>
                  </a:extLst>
                </a:gridCol>
              </a:tblGrid>
              <a:tr h="384527">
                <a:tc>
                  <a:txBody>
                    <a:bodyPr/>
                    <a:lstStyle/>
                    <a:p>
                      <a:r>
                        <a:rPr lang="en-US" sz="2000" b="0" dirty="0">
                          <a:effectLst/>
                          <a:latin typeface="ComicSansMS" charset="0"/>
                        </a:rPr>
                        <a:t>Factors </a:t>
                      </a:r>
                      <a:endParaRPr lang="en-US" sz="2000" b="0"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000" b="0">
                          <a:effectLst/>
                          <a:latin typeface="ComicSansMS" charset="0"/>
                        </a:rPr>
                        <a:t>Names </a:t>
                      </a:r>
                      <a:endParaRPr lang="en-US" sz="2000" b="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716328">
                <a:tc>
                  <a:txBody>
                    <a:bodyPr/>
                    <a:lstStyle/>
                    <a:p>
                      <a:r>
                        <a:rPr lang="en-US" sz="2400" b="0" dirty="0">
                          <a:solidFill>
                            <a:srgbClr val="FF0000"/>
                          </a:solidFill>
                          <a:effectLst/>
                          <a:latin typeface="ComicSansMS" charset="0"/>
                        </a:rPr>
                        <a:t>I (1)</a:t>
                      </a:r>
                    </a:p>
                    <a:p>
                      <a:r>
                        <a:rPr lang="en-US" sz="2400" b="0" dirty="0">
                          <a:solidFill>
                            <a:srgbClr val="FF0000"/>
                          </a:solidFill>
                          <a:effectLst/>
                          <a:latin typeface="ComicSansMS" charset="0"/>
                        </a:rPr>
                        <a:t>II (2)</a:t>
                      </a:r>
                    </a:p>
                    <a:p>
                      <a:r>
                        <a:rPr lang="en-US" sz="2400" b="0" dirty="0">
                          <a:effectLst/>
                          <a:latin typeface="ComicSansMS" charset="0"/>
                        </a:rPr>
                        <a:t>III (3)</a:t>
                      </a:r>
                    </a:p>
                    <a:p>
                      <a:r>
                        <a:rPr lang="en-US" sz="2400" b="0" dirty="0">
                          <a:effectLst/>
                          <a:latin typeface="ComicSansMS" charset="0"/>
                        </a:rPr>
                        <a:t>IV (4)</a:t>
                      </a:r>
                    </a:p>
                    <a:p>
                      <a:r>
                        <a:rPr lang="en-US" sz="2400" b="0" dirty="0">
                          <a:effectLst/>
                          <a:latin typeface="ComicSansMS" charset="0"/>
                        </a:rPr>
                        <a:t>V (5)</a:t>
                      </a:r>
                    </a:p>
                    <a:p>
                      <a:r>
                        <a:rPr lang="en-US" sz="2400" b="0" dirty="0">
                          <a:effectLst/>
                          <a:latin typeface="ComicSansMS" charset="0"/>
                        </a:rPr>
                        <a:t>VII (7)</a:t>
                      </a:r>
                    </a:p>
                    <a:p>
                      <a:r>
                        <a:rPr lang="en-US" sz="2400" b="0" dirty="0">
                          <a:solidFill>
                            <a:srgbClr val="FF0000"/>
                          </a:solidFill>
                          <a:effectLst/>
                          <a:latin typeface="ComicSansMS" charset="0"/>
                        </a:rPr>
                        <a:t>VIII (8)</a:t>
                      </a:r>
                    </a:p>
                    <a:p>
                      <a:r>
                        <a:rPr lang="en-US" sz="2400" b="0" dirty="0">
                          <a:solidFill>
                            <a:srgbClr val="FF0000"/>
                          </a:solidFill>
                          <a:effectLst/>
                          <a:latin typeface="ComicSansMS" charset="0"/>
                        </a:rPr>
                        <a:t>IX (9)</a:t>
                      </a:r>
                    </a:p>
                    <a:p>
                      <a:r>
                        <a:rPr lang="en-US" sz="2400" b="0" dirty="0">
                          <a:effectLst/>
                          <a:latin typeface="ComicSansMS" charset="0"/>
                        </a:rPr>
                        <a:t>X (10)</a:t>
                      </a:r>
                    </a:p>
                    <a:p>
                      <a:r>
                        <a:rPr lang="en-US" sz="2400" b="0" dirty="0">
                          <a:effectLst/>
                          <a:latin typeface="ComicSansMS" charset="0"/>
                        </a:rPr>
                        <a:t>XI (11)</a:t>
                      </a:r>
                      <a:endParaRPr lang="en-US" sz="2000" b="0" dirty="0">
                        <a:effectLst/>
                        <a:latin typeface="+mn-lt"/>
                      </a:endParaRPr>
                    </a:p>
                    <a:p>
                      <a:endParaRPr lang="en-US" sz="2400" b="0" dirty="0">
                        <a:effectLst/>
                        <a:latin typeface="ComicSansMS" charset="0"/>
                      </a:endParaRPr>
                    </a:p>
                    <a:p>
                      <a:r>
                        <a:rPr lang="en-US" sz="2400" b="0" dirty="0">
                          <a:solidFill>
                            <a:srgbClr val="FF0000"/>
                          </a:solidFill>
                          <a:effectLst/>
                          <a:latin typeface="ComicSansMS" charset="0"/>
                        </a:rPr>
                        <a:t>XII (12)</a:t>
                      </a:r>
                    </a:p>
                    <a:p>
                      <a:r>
                        <a:rPr lang="en-US" sz="2400" b="0" dirty="0">
                          <a:solidFill>
                            <a:srgbClr val="FF0000"/>
                          </a:solidFill>
                          <a:effectLst/>
                          <a:latin typeface="ComicSansMS" charset="0"/>
                        </a:rPr>
                        <a:t>XIII (13)</a:t>
                      </a:r>
                      <a:endParaRPr lang="en-US" sz="2000" b="0" dirty="0">
                        <a:solidFill>
                          <a:srgbClr val="FF0000"/>
                        </a:solidFill>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400" b="0" dirty="0">
                          <a:solidFill>
                            <a:srgbClr val="FF0000"/>
                          </a:solidFill>
                          <a:effectLst/>
                          <a:latin typeface="ComicSansMS" charset="0"/>
                        </a:rPr>
                        <a:t>Fibrinogen </a:t>
                      </a:r>
                    </a:p>
                    <a:p>
                      <a:r>
                        <a:rPr lang="en-US" sz="2400" b="0" dirty="0">
                          <a:solidFill>
                            <a:srgbClr val="FF0000"/>
                          </a:solidFill>
                          <a:effectLst/>
                          <a:latin typeface="ComicSansMS" charset="0"/>
                        </a:rPr>
                        <a:t>Prothrombin </a:t>
                      </a:r>
                    </a:p>
                    <a:p>
                      <a:r>
                        <a:rPr lang="en-US" sz="2400" b="0" dirty="0">
                          <a:effectLst/>
                          <a:latin typeface="ComicSansMS" charset="0"/>
                        </a:rPr>
                        <a:t>Thromboplastin </a:t>
                      </a:r>
                    </a:p>
                    <a:p>
                      <a:r>
                        <a:rPr lang="en-US" sz="2400" b="0" dirty="0">
                          <a:effectLst/>
                          <a:latin typeface="ComicSansMS" charset="0"/>
                        </a:rPr>
                        <a:t>Calcium </a:t>
                      </a:r>
                      <a:endParaRPr lang="en-US" sz="2000" b="0" dirty="0">
                        <a:effectLst/>
                      </a:endParaRPr>
                    </a:p>
                    <a:p>
                      <a:r>
                        <a:rPr lang="en-US" sz="2400" b="0" dirty="0">
                          <a:effectLst/>
                          <a:latin typeface="ComicSansMS" charset="0"/>
                        </a:rPr>
                        <a:t>Labile factor</a:t>
                      </a:r>
                      <a:br>
                        <a:rPr lang="en-US" sz="2400" b="0" dirty="0">
                          <a:effectLst/>
                          <a:latin typeface="ComicSansMS" charset="0"/>
                        </a:rPr>
                      </a:br>
                      <a:r>
                        <a:rPr lang="en-US" sz="2400" b="0" dirty="0">
                          <a:effectLst/>
                          <a:latin typeface="ComicSansMS" charset="0"/>
                        </a:rPr>
                        <a:t>Stable factor</a:t>
                      </a:r>
                      <a:br>
                        <a:rPr lang="en-US" sz="2400" b="0" dirty="0">
                          <a:effectLst/>
                          <a:latin typeface="ComicSansMS" charset="0"/>
                        </a:rPr>
                      </a:br>
                      <a:r>
                        <a:rPr lang="en-US" sz="2400" b="0" dirty="0" err="1">
                          <a:solidFill>
                            <a:srgbClr val="FF0000"/>
                          </a:solidFill>
                          <a:effectLst/>
                          <a:latin typeface="ComicSansMS" charset="0"/>
                        </a:rPr>
                        <a:t>Antihemophilic</a:t>
                      </a:r>
                      <a:r>
                        <a:rPr lang="en-US" sz="2400" b="0" dirty="0">
                          <a:solidFill>
                            <a:srgbClr val="FF0000"/>
                          </a:solidFill>
                          <a:effectLst/>
                          <a:latin typeface="ComicSansMS" charset="0"/>
                        </a:rPr>
                        <a:t> factor A </a:t>
                      </a:r>
                    </a:p>
                    <a:p>
                      <a:r>
                        <a:rPr lang="en-US" sz="2400" b="0" dirty="0" err="1">
                          <a:solidFill>
                            <a:srgbClr val="FF0000"/>
                          </a:solidFill>
                          <a:effectLst/>
                          <a:latin typeface="ComicSansMS" charset="0"/>
                        </a:rPr>
                        <a:t>Antihemophilic</a:t>
                      </a:r>
                      <a:r>
                        <a:rPr lang="en-US" sz="2400" b="0" dirty="0">
                          <a:solidFill>
                            <a:srgbClr val="FF0000"/>
                          </a:solidFill>
                          <a:effectLst/>
                          <a:latin typeface="ComicSansMS" charset="0"/>
                        </a:rPr>
                        <a:t> factor B </a:t>
                      </a:r>
                    </a:p>
                    <a:p>
                      <a:r>
                        <a:rPr lang="en-US" sz="2400" b="0" dirty="0">
                          <a:effectLst/>
                          <a:latin typeface="ComicSansMS" charset="0"/>
                        </a:rPr>
                        <a:t>Stuart-Power factor</a:t>
                      </a:r>
                      <a:br>
                        <a:rPr lang="en-US" sz="2400" b="0" dirty="0">
                          <a:effectLst/>
                          <a:latin typeface="ComicSansMS" charset="0"/>
                        </a:rPr>
                      </a:br>
                      <a:r>
                        <a:rPr lang="en-US" sz="2400" b="0" dirty="0">
                          <a:effectLst/>
                          <a:latin typeface="ComicSansMS" charset="0"/>
                        </a:rPr>
                        <a:t>Plasma thromboplastin antecedent (PTA)</a:t>
                      </a:r>
                      <a:br>
                        <a:rPr lang="en-US" sz="2400" b="0" dirty="0">
                          <a:effectLst/>
                          <a:latin typeface="ComicSansMS" charset="0"/>
                        </a:rPr>
                      </a:br>
                      <a:r>
                        <a:rPr lang="en-US" sz="2400" b="0" dirty="0">
                          <a:solidFill>
                            <a:srgbClr val="FF0000"/>
                          </a:solidFill>
                          <a:effectLst/>
                          <a:latin typeface="ComicSansMS" charset="0"/>
                        </a:rPr>
                        <a:t>Hagman factor</a:t>
                      </a:r>
                      <a:r>
                        <a:rPr lang="en-US" sz="2400" b="0" dirty="0">
                          <a:effectLst/>
                          <a:latin typeface="ComicSansMS" charset="0"/>
                        </a:rPr>
                        <a:t/>
                      </a:r>
                      <a:br>
                        <a:rPr lang="en-US" sz="2400" b="0" dirty="0">
                          <a:effectLst/>
                          <a:latin typeface="ComicSansMS" charset="0"/>
                        </a:rPr>
                      </a:br>
                      <a:r>
                        <a:rPr lang="en-US" sz="2400" b="0" dirty="0">
                          <a:solidFill>
                            <a:srgbClr val="FF0000"/>
                          </a:solidFill>
                          <a:effectLst/>
                          <a:latin typeface="ComicSansMS" charset="0"/>
                        </a:rPr>
                        <a:t>Fibrin </a:t>
                      </a:r>
                      <a:r>
                        <a:rPr lang="en-US" sz="2400" b="0" dirty="0" err="1">
                          <a:solidFill>
                            <a:srgbClr val="FF0000"/>
                          </a:solidFill>
                          <a:effectLst/>
                          <a:latin typeface="ComicSansMS" charset="0"/>
                        </a:rPr>
                        <a:t>stablizing</a:t>
                      </a:r>
                      <a:r>
                        <a:rPr lang="en-US" sz="2400" b="0" dirty="0">
                          <a:solidFill>
                            <a:srgbClr val="FF0000"/>
                          </a:solidFill>
                          <a:effectLst/>
                          <a:latin typeface="ComicSansMS" charset="0"/>
                        </a:rPr>
                        <a:t> factors </a:t>
                      </a:r>
                      <a:endParaRPr lang="en-US" sz="2000" b="0" dirty="0">
                        <a:solidFill>
                          <a:srgbClr val="FF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9" name="Rectangle 8"/>
          <p:cNvSpPr/>
          <p:nvPr/>
        </p:nvSpPr>
        <p:spPr>
          <a:xfrm>
            <a:off x="9696400" y="1916087"/>
            <a:ext cx="2304256" cy="141577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altLang="en-US" b="1" dirty="0">
                <a:solidFill>
                  <a:schemeClr val="bg2">
                    <a:lumMod val="10000"/>
                  </a:schemeClr>
                </a:solidFill>
              </a:rPr>
              <a:t>Clotting Factors</a:t>
            </a:r>
            <a:br>
              <a:rPr lang="en-US" altLang="en-US" b="1" dirty="0">
                <a:solidFill>
                  <a:schemeClr val="bg2">
                    <a:lumMod val="10000"/>
                  </a:schemeClr>
                </a:solidFill>
              </a:rPr>
            </a:br>
            <a:r>
              <a:rPr lang="en-US" altLang="en-US" dirty="0">
                <a:solidFill>
                  <a:schemeClr val="bg2">
                    <a:lumMod val="10000"/>
                  </a:schemeClr>
                </a:solidFill>
              </a:rPr>
              <a:t>Circulate in plasma in inactive state </a:t>
            </a:r>
            <a:endParaRPr lang="ar-SA" altLang="en-US" dirty="0">
              <a:solidFill>
                <a:schemeClr val="bg2">
                  <a:lumMod val="10000"/>
                </a:schemeClr>
              </a:solidFill>
            </a:endParaRPr>
          </a:p>
          <a:p>
            <a:r>
              <a:rPr lang="en-US" altLang="en-US" sz="1600" dirty="0">
                <a:solidFill>
                  <a:schemeClr val="bg1">
                    <a:lumMod val="65000"/>
                  </a:schemeClr>
                </a:solidFill>
              </a:rPr>
              <a:t>*most of them synthesized by the liver</a:t>
            </a:r>
          </a:p>
        </p:txBody>
      </p:sp>
      <p:pic>
        <p:nvPicPr>
          <p:cNvPr id="12" name="Picture 11"/>
          <p:cNvPicPr>
            <a:picLocks noChangeAspect="1"/>
          </p:cNvPicPr>
          <p:nvPr/>
        </p:nvPicPr>
        <p:blipFill>
          <a:blip r:embed="rId3"/>
          <a:stretch>
            <a:fillRect/>
          </a:stretch>
        </p:blipFill>
        <p:spPr>
          <a:xfrm>
            <a:off x="8760296" y="158119"/>
            <a:ext cx="3024336" cy="858070"/>
          </a:xfrm>
          <a:prstGeom prst="rect">
            <a:avLst/>
          </a:prstGeom>
        </p:spPr>
      </p:pic>
      <p:sp>
        <p:nvSpPr>
          <p:cNvPr id="7" name="Slide Number Placeholder 6"/>
          <p:cNvSpPr>
            <a:spLocks noGrp="1"/>
          </p:cNvSpPr>
          <p:nvPr>
            <p:ph type="sldNum" sz="quarter" idx="12"/>
          </p:nvPr>
        </p:nvSpPr>
        <p:spPr/>
        <p:txBody>
          <a:bodyPr/>
          <a:lstStyle/>
          <a:p>
            <a:fld id="{4929A69E-7D8F-4515-9605-0315ABD4F316}" type="slidenum">
              <a:rPr lang="en-US" smtClean="0"/>
              <a:t>13</a:t>
            </a:fld>
            <a:endParaRPr lang="en-US" dirty="0"/>
          </a:p>
        </p:txBody>
      </p:sp>
    </p:spTree>
    <p:extLst>
      <p:ext uri="{BB962C8B-B14F-4D97-AF65-F5344CB8AC3E}">
        <p14:creationId xmlns:p14="http://schemas.microsoft.com/office/powerpoint/2010/main" val="1924939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1344" y="305722"/>
            <a:ext cx="5544616" cy="3212976"/>
          </a:xfrm>
          <a:prstGeom prst="rect">
            <a:avLst/>
          </a:prstGeom>
        </p:spPr>
      </p:pic>
      <p:pic>
        <p:nvPicPr>
          <p:cNvPr id="5" name="Picture 4"/>
          <p:cNvPicPr>
            <a:picLocks noChangeAspect="1"/>
          </p:cNvPicPr>
          <p:nvPr/>
        </p:nvPicPr>
        <p:blipFill>
          <a:blip r:embed="rId4"/>
          <a:stretch>
            <a:fillRect/>
          </a:stretch>
        </p:blipFill>
        <p:spPr>
          <a:xfrm>
            <a:off x="347192" y="3518698"/>
            <a:ext cx="5400600" cy="3055940"/>
          </a:xfrm>
          <a:prstGeom prst="rect">
            <a:avLst/>
          </a:prstGeom>
        </p:spPr>
      </p:pic>
      <p:sp>
        <p:nvSpPr>
          <p:cNvPr id="6" name="Rectangle 5"/>
          <p:cNvSpPr/>
          <p:nvPr/>
        </p:nvSpPr>
        <p:spPr>
          <a:xfrm>
            <a:off x="7503016" y="6360872"/>
            <a:ext cx="3024336"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a:solidFill>
                  <a:schemeClr val="bg2">
                    <a:lumMod val="50000"/>
                  </a:schemeClr>
                </a:solidFill>
              </a:rPr>
              <a:t>Found in the males’ slides</a:t>
            </a:r>
          </a:p>
        </p:txBody>
      </p:sp>
      <p:pic>
        <p:nvPicPr>
          <p:cNvPr id="7" name="Picture 6"/>
          <p:cNvPicPr>
            <a:picLocks noChangeAspect="1"/>
          </p:cNvPicPr>
          <p:nvPr/>
        </p:nvPicPr>
        <p:blipFill>
          <a:blip r:embed="rId5"/>
          <a:stretch>
            <a:fillRect/>
          </a:stretch>
        </p:blipFill>
        <p:spPr>
          <a:xfrm>
            <a:off x="5735960" y="409062"/>
            <a:ext cx="6456040" cy="5973560"/>
          </a:xfrm>
          <a:prstGeom prst="rect">
            <a:avLst/>
          </a:prstGeom>
        </p:spPr>
      </p:pic>
      <p:sp>
        <p:nvSpPr>
          <p:cNvPr id="2" name="Slide Number Placeholder 1"/>
          <p:cNvSpPr>
            <a:spLocks noGrp="1"/>
          </p:cNvSpPr>
          <p:nvPr>
            <p:ph type="sldNum" sz="quarter" idx="12"/>
          </p:nvPr>
        </p:nvSpPr>
        <p:spPr>
          <a:xfrm>
            <a:off x="191344" y="6382622"/>
            <a:ext cx="2641600" cy="365760"/>
          </a:xfrm>
        </p:spPr>
        <p:txBody>
          <a:bodyPr/>
          <a:lstStyle/>
          <a:p>
            <a:fld id="{4929A69E-7D8F-4515-9605-0315ABD4F316}" type="slidenum">
              <a:rPr lang="en-US" smtClean="0"/>
              <a:t>14</a:t>
            </a:fld>
            <a:endParaRPr lang="en-US" dirty="0"/>
          </a:p>
        </p:txBody>
      </p:sp>
    </p:spTree>
    <p:extLst>
      <p:ext uri="{BB962C8B-B14F-4D97-AF65-F5344CB8AC3E}">
        <p14:creationId xmlns:p14="http://schemas.microsoft.com/office/powerpoint/2010/main" val="355690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914"/>
            <a:ext cx="10128448" cy="990600"/>
          </a:xfrm>
        </p:spPr>
        <p:txBody>
          <a:bodyPr>
            <a:normAutofit/>
          </a:bodyPr>
          <a:lstStyle/>
          <a:p>
            <a:pPr algn="ctr">
              <a:buClr>
                <a:schemeClr val="accent1"/>
              </a:buClr>
              <a:buSzPct val="76000"/>
            </a:pPr>
            <a:r>
              <a:rPr lang="en-US" sz="2800" dirty="0"/>
              <a:t>Blood coagulation (clot formation) mechanism (steps) </a:t>
            </a:r>
          </a:p>
        </p:txBody>
      </p:sp>
      <p:sp>
        <p:nvSpPr>
          <p:cNvPr id="3" name="Content Placeholder 2"/>
          <p:cNvSpPr>
            <a:spLocks noGrp="1"/>
          </p:cNvSpPr>
          <p:nvPr>
            <p:ph sz="quarter" idx="1"/>
          </p:nvPr>
        </p:nvSpPr>
        <p:spPr>
          <a:xfrm>
            <a:off x="470095" y="1145857"/>
            <a:ext cx="5270376" cy="4937760"/>
          </a:xfrm>
        </p:spPr>
        <p:txBody>
          <a:bodyPr>
            <a:normAutofit/>
          </a:bodyPr>
          <a:lstStyle/>
          <a:p>
            <a:r>
              <a:rPr lang="en-US" sz="1600" dirty="0"/>
              <a:t>A series of biochemical reactions leading to the formation of a blood clot </a:t>
            </a:r>
          </a:p>
          <a:p>
            <a:r>
              <a:rPr lang="en-US" sz="1600" b="1" dirty="0"/>
              <a:t>1. Formation of Prothrombin activator complex (Xa+Ca+PF-3+V</a:t>
            </a:r>
            <a:r>
              <a:rPr lang="en-US" sz="1600" dirty="0"/>
              <a:t>) by Extrinsic &amp; Intrinsic Pathways </a:t>
            </a:r>
            <a:r>
              <a:rPr lang="en-US" sz="1600" dirty="0">
                <a:sym typeface="Wingdings" panose="05000000000000000000" pitchFamily="2" charset="2"/>
              </a:rPr>
              <a:t> </a:t>
            </a:r>
            <a:r>
              <a:rPr lang="en-US" sz="1600" dirty="0"/>
              <a:t>leading to </a:t>
            </a:r>
            <a:r>
              <a:rPr lang="en-US" sz="1600" b="1" dirty="0"/>
              <a:t>Common Pathway</a:t>
            </a:r>
            <a:r>
              <a:rPr lang="en-US" sz="1600" dirty="0"/>
              <a:t>.  </a:t>
            </a:r>
          </a:p>
          <a:p>
            <a:r>
              <a:rPr lang="en-US" sz="1600" b="1" dirty="0"/>
              <a:t>2. </a:t>
            </a:r>
            <a:r>
              <a:rPr lang="en-US" sz="1600" dirty="0"/>
              <a:t>This reaction leads to the activation of thrombin enzyme from inactive form prothrombin </a:t>
            </a:r>
            <a:r>
              <a:rPr lang="en-US" sz="1600" b="1" dirty="0"/>
              <a:t>(Conversion of prothrombin </a:t>
            </a:r>
            <a:r>
              <a:rPr lang="en-US" sz="1600" dirty="0">
                <a:solidFill>
                  <a:schemeClr val="bg1">
                    <a:lumMod val="75000"/>
                  </a:schemeClr>
                </a:solidFill>
              </a:rPr>
              <a:t>(clotting factor II) </a:t>
            </a:r>
            <a:r>
              <a:rPr lang="en-US" sz="1600" b="1" dirty="0"/>
              <a:t>into thrombin) </a:t>
            </a:r>
          </a:p>
          <a:p>
            <a:r>
              <a:rPr lang="en-US" sz="1600" dirty="0"/>
              <a:t>Prothrombin (inactive thrombin) is activated by a long intrinsic or short extrinsic pathways </a:t>
            </a:r>
          </a:p>
          <a:p>
            <a:r>
              <a:rPr lang="en-US" sz="1600" b="1" dirty="0"/>
              <a:t>3. </a:t>
            </a:r>
            <a:r>
              <a:rPr lang="en-US" sz="1600" dirty="0"/>
              <a:t>Thrombin will change fibrinogen (plasma protein) to fibrin (insoluble protein) </a:t>
            </a:r>
          </a:p>
          <a:p>
            <a:pPr marL="274313" lvl="1" indent="0">
              <a:buNone/>
            </a:pPr>
            <a:r>
              <a:rPr lang="en-US" sz="1600" b="1" dirty="0"/>
              <a:t>(Conversion of fibrinogen into fibrin)</a:t>
            </a:r>
          </a:p>
          <a:p>
            <a:r>
              <a:rPr lang="en-US" sz="1600" b="1" dirty="0"/>
              <a:t>4. Fibrin converts to stable fibrin polymer </a:t>
            </a:r>
            <a:endParaRPr lang="en-US" sz="1600" dirty="0"/>
          </a:p>
          <a:p>
            <a:endParaRPr lang="en-US" sz="16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2985" y="1124744"/>
            <a:ext cx="6198699" cy="4937125"/>
          </a:xfrm>
          <a:prstGeom prst="rect">
            <a:avLst/>
          </a:prstGeom>
        </p:spPr>
      </p:pic>
      <p:sp>
        <p:nvSpPr>
          <p:cNvPr id="5" name="Rectangle 4"/>
          <p:cNvSpPr/>
          <p:nvPr/>
        </p:nvSpPr>
        <p:spPr>
          <a:xfrm>
            <a:off x="7760052" y="6398025"/>
            <a:ext cx="2952327"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1" dirty="0">
                <a:solidFill>
                  <a:schemeClr val="bg2">
                    <a:lumMod val="50000"/>
                  </a:schemeClr>
                </a:solidFill>
              </a:rPr>
              <a:t>Found in the males’ slides</a:t>
            </a:r>
          </a:p>
        </p:txBody>
      </p:sp>
      <p:sp>
        <p:nvSpPr>
          <p:cNvPr id="6" name="Rectangle 5"/>
          <p:cNvSpPr/>
          <p:nvPr/>
        </p:nvSpPr>
        <p:spPr>
          <a:xfrm>
            <a:off x="6816080" y="3645024"/>
            <a:ext cx="1008112" cy="50405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p:cNvSpPr/>
          <p:nvPr/>
        </p:nvSpPr>
        <p:spPr>
          <a:xfrm>
            <a:off x="7587378" y="4437112"/>
            <a:ext cx="1316934" cy="43204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9598568" y="4365104"/>
            <a:ext cx="1105944" cy="36004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p:cNvSpPr/>
          <p:nvPr/>
        </p:nvSpPr>
        <p:spPr>
          <a:xfrm>
            <a:off x="7104112" y="4941168"/>
            <a:ext cx="1224136" cy="27039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p:cNvSpPr/>
          <p:nvPr/>
        </p:nvSpPr>
        <p:spPr>
          <a:xfrm>
            <a:off x="9592898" y="4941168"/>
            <a:ext cx="664137" cy="21602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10257034" y="5422140"/>
            <a:ext cx="1383581" cy="45513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6168008" y="1340768"/>
            <a:ext cx="1008112" cy="50405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p:cNvSpPr/>
          <p:nvPr/>
        </p:nvSpPr>
        <p:spPr>
          <a:xfrm>
            <a:off x="10560495" y="1346076"/>
            <a:ext cx="1080119" cy="42674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ounded Rectangle 14"/>
          <p:cNvSpPr/>
          <p:nvPr/>
        </p:nvSpPr>
        <p:spPr>
          <a:xfrm>
            <a:off x="163550" y="5095209"/>
            <a:ext cx="5392901" cy="176279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ar-SA" sz="1200" b="1" dirty="0">
                <a:solidFill>
                  <a:schemeClr val="bg1">
                    <a:lumMod val="65000"/>
                  </a:schemeClr>
                </a:solidFill>
              </a:rPr>
              <a:t>1- يتنشط الـ </a:t>
            </a:r>
            <a:r>
              <a:rPr lang="en-US" sz="1200" b="1" dirty="0" smtClean="0">
                <a:solidFill>
                  <a:schemeClr val="bg1">
                    <a:lumMod val="65000"/>
                  </a:schemeClr>
                </a:solidFill>
              </a:rPr>
              <a:t> </a:t>
            </a:r>
          </a:p>
          <a:p>
            <a:pPr algn="ctr" rtl="1"/>
            <a:r>
              <a:rPr lang="en-US" sz="1200" b="1" dirty="0" smtClean="0">
                <a:solidFill>
                  <a:schemeClr val="bg1">
                    <a:lumMod val="65000"/>
                  </a:schemeClr>
                </a:solidFill>
              </a:rPr>
              <a:t>Coagulation </a:t>
            </a:r>
            <a:r>
              <a:rPr lang="en-US" sz="1200" b="1" dirty="0">
                <a:solidFill>
                  <a:schemeClr val="bg1">
                    <a:lumMod val="65000"/>
                  </a:schemeClr>
                </a:solidFill>
              </a:rPr>
              <a:t>system</a:t>
            </a:r>
          </a:p>
          <a:p>
            <a:pPr algn="ctr" rtl="1"/>
            <a:r>
              <a:rPr lang="ar-SA" sz="1200" b="1" dirty="0">
                <a:solidFill>
                  <a:schemeClr val="bg1">
                    <a:lumMod val="65000"/>
                  </a:schemeClr>
                </a:solidFill>
              </a:rPr>
              <a:t>2- الـ </a:t>
            </a:r>
            <a:r>
              <a:rPr lang="en-US" sz="1200" b="1" dirty="0">
                <a:solidFill>
                  <a:schemeClr val="bg1">
                    <a:lumMod val="65000"/>
                  </a:schemeClr>
                </a:solidFill>
              </a:rPr>
              <a:t>Prothrombin (inactive form)</a:t>
            </a:r>
            <a:r>
              <a:rPr lang="ar-SA" sz="1200" b="1" dirty="0">
                <a:solidFill>
                  <a:schemeClr val="bg1">
                    <a:lumMod val="65000"/>
                  </a:schemeClr>
                </a:solidFill>
              </a:rPr>
              <a:t> يتنشط عن طريق </a:t>
            </a:r>
            <a:r>
              <a:rPr lang="en-US" sz="1200" b="1" dirty="0">
                <a:solidFill>
                  <a:schemeClr val="bg1">
                    <a:lumMod val="65000"/>
                  </a:schemeClr>
                </a:solidFill>
              </a:rPr>
              <a:t>Intrinsic or short Extrinsic pathways</a:t>
            </a:r>
            <a:r>
              <a:rPr lang="ar-SA" sz="1200" b="1" dirty="0">
                <a:solidFill>
                  <a:schemeClr val="bg1">
                    <a:lumMod val="65000"/>
                  </a:schemeClr>
                </a:solidFill>
              </a:rPr>
              <a:t> الى ايش ؟ الى</a:t>
            </a:r>
          </a:p>
          <a:p>
            <a:pPr algn="ctr" rtl="1"/>
            <a:r>
              <a:rPr lang="ar-SA" sz="1200" b="1" dirty="0">
                <a:solidFill>
                  <a:schemeClr val="bg1">
                    <a:lumMod val="65000"/>
                  </a:schemeClr>
                </a:solidFill>
              </a:rPr>
              <a:t> </a:t>
            </a:r>
            <a:r>
              <a:rPr lang="en-US" sz="1200" b="1" dirty="0">
                <a:solidFill>
                  <a:schemeClr val="bg1">
                    <a:lumMod val="65000"/>
                  </a:schemeClr>
                </a:solidFill>
              </a:rPr>
              <a:t>Thrombin (active form enzyme)</a:t>
            </a:r>
            <a:endParaRPr lang="ar-SA" sz="1200" b="1" dirty="0">
              <a:solidFill>
                <a:schemeClr val="bg1">
                  <a:lumMod val="65000"/>
                </a:schemeClr>
              </a:solidFill>
            </a:endParaRPr>
          </a:p>
          <a:p>
            <a:pPr algn="ctr" rtl="1"/>
            <a:r>
              <a:rPr lang="ar-SA" sz="1200" b="1" dirty="0">
                <a:solidFill>
                  <a:schemeClr val="bg1">
                    <a:lumMod val="65000"/>
                  </a:schemeClr>
                </a:solidFill>
              </a:rPr>
              <a:t>3</a:t>
            </a:r>
            <a:r>
              <a:rPr lang="en-US" sz="1200" b="1" dirty="0">
                <a:solidFill>
                  <a:schemeClr val="bg1">
                    <a:lumMod val="65000"/>
                  </a:schemeClr>
                </a:solidFill>
              </a:rPr>
              <a:t>-</a:t>
            </a:r>
            <a:r>
              <a:rPr lang="ar-SA" sz="1200" b="1" dirty="0">
                <a:solidFill>
                  <a:schemeClr val="bg1">
                    <a:lumMod val="65000"/>
                  </a:schemeClr>
                </a:solidFill>
              </a:rPr>
              <a:t> يجي الـ </a:t>
            </a:r>
            <a:r>
              <a:rPr lang="en-US" sz="1200" b="1" dirty="0">
                <a:solidFill>
                  <a:schemeClr val="bg1">
                    <a:lumMod val="65000"/>
                  </a:schemeClr>
                </a:solidFill>
              </a:rPr>
              <a:t>Thrombin</a:t>
            </a:r>
            <a:r>
              <a:rPr lang="ar-SA" sz="1200" b="1" dirty="0">
                <a:solidFill>
                  <a:schemeClr val="bg1">
                    <a:lumMod val="65000"/>
                  </a:schemeClr>
                </a:solidFill>
              </a:rPr>
              <a:t> يخلي الـ </a:t>
            </a:r>
            <a:r>
              <a:rPr lang="en-US" sz="1200" b="1" dirty="0" err="1">
                <a:solidFill>
                  <a:schemeClr val="bg1">
                    <a:lumMod val="65000"/>
                  </a:schemeClr>
                </a:solidFill>
              </a:rPr>
              <a:t>Fibrogen</a:t>
            </a:r>
            <a:r>
              <a:rPr lang="en-US" sz="1200" b="1" dirty="0">
                <a:solidFill>
                  <a:schemeClr val="bg1">
                    <a:lumMod val="65000"/>
                  </a:schemeClr>
                </a:solidFill>
              </a:rPr>
              <a:t> (plasma </a:t>
            </a:r>
            <a:r>
              <a:rPr lang="en-US" sz="1200" b="1" dirty="0" err="1">
                <a:solidFill>
                  <a:schemeClr val="bg1">
                    <a:lumMod val="65000"/>
                  </a:schemeClr>
                </a:solidFill>
              </a:rPr>
              <a:t>protien+soluble</a:t>
            </a:r>
            <a:r>
              <a:rPr lang="en-US" sz="1200" b="1" dirty="0">
                <a:solidFill>
                  <a:schemeClr val="bg1">
                    <a:lumMod val="65000"/>
                  </a:schemeClr>
                </a:solidFill>
              </a:rPr>
              <a:t> in plasma)</a:t>
            </a:r>
            <a:r>
              <a:rPr lang="ar-SA" sz="1200" b="1" dirty="0">
                <a:solidFill>
                  <a:schemeClr val="bg1">
                    <a:lumMod val="65000"/>
                  </a:schemeClr>
                </a:solidFill>
              </a:rPr>
              <a:t> الموجود بالدم يتحول الى </a:t>
            </a:r>
            <a:endParaRPr lang="en-US" sz="1200" b="1" dirty="0">
              <a:solidFill>
                <a:schemeClr val="bg1">
                  <a:lumMod val="65000"/>
                </a:schemeClr>
              </a:solidFill>
            </a:endParaRPr>
          </a:p>
          <a:p>
            <a:pPr algn="ctr" rtl="1"/>
            <a:r>
              <a:rPr lang="en-US" sz="1200" b="1" dirty="0">
                <a:solidFill>
                  <a:schemeClr val="bg1">
                    <a:lumMod val="65000"/>
                  </a:schemeClr>
                </a:solidFill>
              </a:rPr>
              <a:t>Fibrin ( insoluble protein)</a:t>
            </a:r>
            <a:r>
              <a:rPr lang="ar-SA" sz="1200" b="1" dirty="0">
                <a:solidFill>
                  <a:schemeClr val="bg1">
                    <a:lumMod val="65000"/>
                  </a:schemeClr>
                </a:solidFill>
              </a:rPr>
              <a:t> </a:t>
            </a:r>
            <a:endParaRPr lang="en-US" sz="1200" b="1" dirty="0">
              <a:solidFill>
                <a:schemeClr val="bg1">
                  <a:lumMod val="65000"/>
                </a:schemeClr>
              </a:solidFill>
            </a:endParaRPr>
          </a:p>
          <a:p>
            <a:pPr algn="ctr" rtl="1"/>
            <a:r>
              <a:rPr lang="en-US" sz="1200" b="1" dirty="0">
                <a:solidFill>
                  <a:schemeClr val="bg1">
                    <a:lumMod val="65000"/>
                  </a:schemeClr>
                </a:solidFill>
              </a:rPr>
              <a:t>-4</a:t>
            </a:r>
            <a:r>
              <a:rPr lang="ar-SA" sz="1200" b="1" dirty="0">
                <a:solidFill>
                  <a:schemeClr val="bg1">
                    <a:lumMod val="65000"/>
                  </a:schemeClr>
                </a:solidFill>
              </a:rPr>
              <a:t> </a:t>
            </a:r>
            <a:r>
              <a:rPr lang="en-US" sz="1200" b="1" dirty="0">
                <a:solidFill>
                  <a:schemeClr val="bg1">
                    <a:lumMod val="65000"/>
                  </a:schemeClr>
                </a:solidFill>
              </a:rPr>
              <a:t>Blood clot</a:t>
            </a:r>
          </a:p>
        </p:txBody>
      </p:sp>
      <p:sp>
        <p:nvSpPr>
          <p:cNvPr id="14" name="Rectangle 13"/>
          <p:cNvSpPr/>
          <p:nvPr/>
        </p:nvSpPr>
        <p:spPr>
          <a:xfrm>
            <a:off x="839416" y="1451434"/>
            <a:ext cx="1296144" cy="216024"/>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p:cNvSpPr/>
          <p:nvPr/>
        </p:nvSpPr>
        <p:spPr>
          <a:xfrm>
            <a:off x="9006497" y="3581833"/>
            <a:ext cx="617895" cy="68817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p:cNvSpPr/>
          <p:nvPr/>
        </p:nvSpPr>
        <p:spPr>
          <a:xfrm>
            <a:off x="470094" y="5178180"/>
            <a:ext cx="1305425" cy="243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Explanation:</a:t>
            </a:r>
            <a:endParaRPr lang="en-US" dirty="0"/>
          </a:p>
        </p:txBody>
      </p:sp>
      <p:sp>
        <p:nvSpPr>
          <p:cNvPr id="16" name="Slide Number Placeholder 15"/>
          <p:cNvSpPr>
            <a:spLocks noGrp="1"/>
          </p:cNvSpPr>
          <p:nvPr>
            <p:ph type="sldNum" sz="quarter" idx="12"/>
          </p:nvPr>
        </p:nvSpPr>
        <p:spPr/>
        <p:txBody>
          <a:bodyPr/>
          <a:lstStyle/>
          <a:p>
            <a:fld id="{4929A69E-7D8F-4515-9605-0315ABD4F316}" type="slidenum">
              <a:rPr lang="en-US" smtClean="0"/>
              <a:t>15</a:t>
            </a:fld>
            <a:endParaRPr lang="en-US" dirty="0"/>
          </a:p>
        </p:txBody>
      </p:sp>
      <p:sp>
        <p:nvSpPr>
          <p:cNvPr id="18" name="TextBox 17"/>
          <p:cNvSpPr txBox="1"/>
          <p:nvPr/>
        </p:nvSpPr>
        <p:spPr>
          <a:xfrm>
            <a:off x="8343985" y="6009677"/>
            <a:ext cx="1784463" cy="369332"/>
          </a:xfrm>
          <a:prstGeom prst="rect">
            <a:avLst/>
          </a:prstGeom>
          <a:noFill/>
        </p:spPr>
        <p:txBody>
          <a:bodyPr wrap="none" rtlCol="0">
            <a:spAutoFit/>
          </a:bodyPr>
          <a:lstStyle/>
          <a:p>
            <a:r>
              <a:rPr lang="en-US" dirty="0" smtClean="0"/>
              <a:t>Clotting Cascade</a:t>
            </a:r>
            <a:endParaRPr lang="en-US" dirty="0"/>
          </a:p>
        </p:txBody>
      </p:sp>
    </p:spTree>
    <p:extLst>
      <p:ext uri="{BB962C8B-B14F-4D97-AF65-F5344CB8AC3E}">
        <p14:creationId xmlns:p14="http://schemas.microsoft.com/office/powerpoint/2010/main" val="513037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624"/>
            <a:ext cx="10972800" cy="990600"/>
          </a:xfrm>
        </p:spPr>
        <p:txBody>
          <a:bodyPr/>
          <a:lstStyle/>
          <a:p>
            <a:r>
              <a:rPr lang="en-US" sz="2800" dirty="0"/>
              <a:t>Thrombin </a:t>
            </a:r>
          </a:p>
        </p:txBody>
      </p:sp>
      <p:sp>
        <p:nvSpPr>
          <p:cNvPr id="3" name="Content Placeholder 2"/>
          <p:cNvSpPr>
            <a:spLocks noGrp="1"/>
          </p:cNvSpPr>
          <p:nvPr>
            <p:ph sz="quarter" idx="1"/>
          </p:nvPr>
        </p:nvSpPr>
        <p:spPr>
          <a:xfrm>
            <a:off x="609600" y="1219200"/>
            <a:ext cx="4838328" cy="4937760"/>
          </a:xfrm>
        </p:spPr>
        <p:txBody>
          <a:bodyPr>
            <a:normAutofit/>
          </a:bodyPr>
          <a:lstStyle/>
          <a:p>
            <a:r>
              <a:rPr lang="en-US" sz="1800" dirty="0"/>
              <a:t>Thrombin </a:t>
            </a:r>
            <a:r>
              <a:rPr lang="en-US" sz="1800" u="sng" dirty="0"/>
              <a:t>changes</a:t>
            </a:r>
            <a:r>
              <a:rPr lang="en-US" sz="1800" dirty="0"/>
              <a:t> </a:t>
            </a:r>
            <a:r>
              <a:rPr lang="en-US" sz="1800" b="1" dirty="0"/>
              <a:t>fibrinogen to fibrin </a:t>
            </a:r>
          </a:p>
          <a:p>
            <a:r>
              <a:rPr lang="en-US" sz="1800" u="sng" dirty="0" smtClean="0"/>
              <a:t>Activates</a:t>
            </a:r>
            <a:r>
              <a:rPr lang="en-US" sz="1800" dirty="0" smtClean="0"/>
              <a:t> </a:t>
            </a:r>
            <a:r>
              <a:rPr lang="en-US" sz="1800" b="1" dirty="0" smtClean="0"/>
              <a:t>factor V </a:t>
            </a:r>
            <a:r>
              <a:rPr lang="en-US" sz="1800" dirty="0" smtClean="0"/>
              <a:t>(</a:t>
            </a:r>
            <a:r>
              <a:rPr lang="en-US" sz="1800" dirty="0" err="1" smtClean="0">
                <a:solidFill>
                  <a:schemeClr val="bg1">
                    <a:lumMod val="75000"/>
                  </a:schemeClr>
                </a:solidFill>
              </a:rPr>
              <a:t>proaccelerin</a:t>
            </a:r>
            <a:r>
              <a:rPr lang="en-US" sz="1800" dirty="0" smtClean="0">
                <a:solidFill>
                  <a:schemeClr val="bg1">
                    <a:lumMod val="75000"/>
                  </a:schemeClr>
                </a:solidFill>
              </a:rPr>
              <a:t> or labile factor</a:t>
            </a:r>
            <a:r>
              <a:rPr lang="en-US" sz="1800" dirty="0" smtClean="0"/>
              <a:t>) and XIII (</a:t>
            </a:r>
            <a:r>
              <a:rPr lang="en-US" sz="1800" dirty="0" smtClean="0">
                <a:solidFill>
                  <a:schemeClr val="bg1">
                    <a:lumMod val="75000"/>
                  </a:schemeClr>
                </a:solidFill>
              </a:rPr>
              <a:t>fibrin stabilizing meshwork</a:t>
            </a:r>
            <a:r>
              <a:rPr lang="en-US" sz="1800" dirty="0" smtClean="0"/>
              <a:t>)</a:t>
            </a:r>
          </a:p>
          <a:p>
            <a:r>
              <a:rPr lang="en-US" sz="1800" dirty="0" smtClean="0"/>
              <a:t>Thrombin </a:t>
            </a:r>
            <a:r>
              <a:rPr lang="en-US" sz="1800" dirty="0"/>
              <a:t>is essential in </a:t>
            </a:r>
            <a:r>
              <a:rPr lang="en-US" sz="1800" u="sng" dirty="0"/>
              <a:t>platelet morphological changes</a:t>
            </a:r>
            <a:r>
              <a:rPr lang="en-US" sz="1800" dirty="0"/>
              <a:t> to form primary plug.</a:t>
            </a:r>
          </a:p>
          <a:p>
            <a:r>
              <a:rPr lang="en-US" sz="1800" dirty="0"/>
              <a:t>Thrombin </a:t>
            </a:r>
            <a:r>
              <a:rPr lang="en-US" sz="1800" u="sng" dirty="0"/>
              <a:t>stimulates</a:t>
            </a:r>
            <a:r>
              <a:rPr lang="en-US" sz="1800" dirty="0"/>
              <a:t> platelets to release </a:t>
            </a:r>
            <a:r>
              <a:rPr lang="en-US" sz="1800" b="1" dirty="0"/>
              <a:t>ADP &amp; thromboxane A2</a:t>
            </a:r>
            <a:r>
              <a:rPr lang="en-US" sz="1800" dirty="0"/>
              <a:t>; both stimulate further platelets aggregation. </a:t>
            </a:r>
          </a:p>
          <a:p>
            <a:r>
              <a:rPr lang="en-US" sz="1400" dirty="0">
                <a:solidFill>
                  <a:schemeClr val="bg1">
                    <a:lumMod val="75000"/>
                  </a:schemeClr>
                </a:solidFill>
              </a:rPr>
              <a:t>Explanation: As part of its activity in the coagulation cascade, thrombin also promotes platelet activation and aggregation via activation of receptors on the cell membrane of the platelet.</a:t>
            </a: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531" y="1219200"/>
            <a:ext cx="5774432" cy="5490160"/>
          </a:xfrm>
          <a:prstGeom prst="rect">
            <a:avLst/>
          </a:prstGeom>
        </p:spPr>
      </p:pic>
      <p:pic>
        <p:nvPicPr>
          <p:cNvPr id="6" name="Picture 5"/>
          <p:cNvPicPr>
            <a:picLocks noChangeAspect="1"/>
          </p:cNvPicPr>
          <p:nvPr/>
        </p:nvPicPr>
        <p:blipFill>
          <a:blip r:embed="rId3"/>
          <a:stretch>
            <a:fillRect/>
          </a:stretch>
        </p:blipFill>
        <p:spPr>
          <a:xfrm>
            <a:off x="180910" y="4439408"/>
            <a:ext cx="5971621" cy="2296390"/>
          </a:xfrm>
          <a:prstGeom prst="rect">
            <a:avLst/>
          </a:prstGeom>
        </p:spPr>
      </p:pic>
      <p:sp>
        <p:nvSpPr>
          <p:cNvPr id="7" name="Slide Number Placeholder 6"/>
          <p:cNvSpPr>
            <a:spLocks noGrp="1"/>
          </p:cNvSpPr>
          <p:nvPr>
            <p:ph type="sldNum" sz="quarter" idx="12"/>
          </p:nvPr>
        </p:nvSpPr>
        <p:spPr/>
        <p:txBody>
          <a:bodyPr/>
          <a:lstStyle/>
          <a:p>
            <a:fld id="{4929A69E-7D8F-4515-9605-0315ABD4F316}" type="slidenum">
              <a:rPr lang="en-US" smtClean="0"/>
              <a:t>16</a:t>
            </a:fld>
            <a:endParaRPr lang="en-US" dirty="0"/>
          </a:p>
        </p:txBody>
      </p:sp>
      <p:cxnSp>
        <p:nvCxnSpPr>
          <p:cNvPr id="8" name="Straight Arrow Connector 7"/>
          <p:cNvCxnSpPr/>
          <p:nvPr/>
        </p:nvCxnSpPr>
        <p:spPr>
          <a:xfrm>
            <a:off x="5447928" y="2060848"/>
            <a:ext cx="0" cy="3168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087888" y="2060848"/>
            <a:ext cx="36004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863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352" y="438194"/>
            <a:ext cx="4248472"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ACTION OF THROMBIN ON FIBRONOGEN TO FORM FIBRIN</a:t>
            </a:r>
            <a:endParaRPr lang="en-US" sz="2000" b="1" dirty="0">
              <a:solidFill>
                <a:schemeClr val="bg2">
                  <a:lumMod val="50000"/>
                </a:schemeClr>
              </a:solidFill>
            </a:endParaRPr>
          </a:p>
        </p:txBody>
      </p:sp>
      <p:pic>
        <p:nvPicPr>
          <p:cNvPr id="7" name="Picture 6"/>
          <p:cNvPicPr>
            <a:picLocks noChangeAspect="1"/>
          </p:cNvPicPr>
          <p:nvPr/>
        </p:nvPicPr>
        <p:blipFill>
          <a:blip r:embed="rId2"/>
          <a:stretch>
            <a:fillRect/>
          </a:stretch>
        </p:blipFill>
        <p:spPr>
          <a:xfrm>
            <a:off x="47328" y="1821253"/>
            <a:ext cx="4680520" cy="3744416"/>
          </a:xfrm>
          <a:prstGeom prst="rect">
            <a:avLst/>
          </a:prstGeom>
        </p:spPr>
      </p:pic>
      <p:pic>
        <p:nvPicPr>
          <p:cNvPr id="9"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5015880" y="1331261"/>
            <a:ext cx="6984776" cy="4724400"/>
          </a:xfrm>
        </p:spPr>
      </p:pic>
      <p:sp>
        <p:nvSpPr>
          <p:cNvPr id="10" name="Rectangle 9"/>
          <p:cNvSpPr/>
          <p:nvPr/>
        </p:nvSpPr>
        <p:spPr>
          <a:xfrm>
            <a:off x="6384032" y="592082"/>
            <a:ext cx="4752528"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ROLES OF THROMBIN IN HEMOSTASIS</a:t>
            </a:r>
            <a:endParaRPr lang="en-US" sz="2000" b="1" dirty="0">
              <a:solidFill>
                <a:schemeClr val="bg2">
                  <a:lumMod val="50000"/>
                </a:schemeClr>
              </a:solidFill>
            </a:endParaRPr>
          </a:p>
        </p:txBody>
      </p:sp>
      <p:sp>
        <p:nvSpPr>
          <p:cNvPr id="11" name="Rectangle 10"/>
          <p:cNvSpPr/>
          <p:nvPr/>
        </p:nvSpPr>
        <p:spPr>
          <a:xfrm>
            <a:off x="824104" y="5776343"/>
            <a:ext cx="2952328"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1" dirty="0">
                <a:solidFill>
                  <a:schemeClr val="bg2">
                    <a:lumMod val="50000"/>
                  </a:schemeClr>
                </a:solidFill>
              </a:rPr>
              <a:t>Found in the males’ slides</a:t>
            </a:r>
          </a:p>
        </p:txBody>
      </p:sp>
      <p:sp>
        <p:nvSpPr>
          <p:cNvPr id="2" name="Slide Number Placeholder 1"/>
          <p:cNvSpPr>
            <a:spLocks noGrp="1"/>
          </p:cNvSpPr>
          <p:nvPr>
            <p:ph type="sldNum" sz="quarter" idx="12"/>
          </p:nvPr>
        </p:nvSpPr>
        <p:spPr/>
        <p:txBody>
          <a:bodyPr/>
          <a:lstStyle/>
          <a:p>
            <a:fld id="{4929A69E-7D8F-4515-9605-0315ABD4F316}" type="slidenum">
              <a:rPr lang="en-US" smtClean="0"/>
              <a:t>17</a:t>
            </a:fld>
            <a:endParaRPr lang="en-US" dirty="0"/>
          </a:p>
        </p:txBody>
      </p:sp>
      <p:sp>
        <p:nvSpPr>
          <p:cNvPr id="3" name="TextBox 2"/>
          <p:cNvSpPr txBox="1"/>
          <p:nvPr/>
        </p:nvSpPr>
        <p:spPr>
          <a:xfrm>
            <a:off x="6600056" y="2996952"/>
            <a:ext cx="2016224" cy="430887"/>
          </a:xfrm>
          <a:prstGeom prst="rect">
            <a:avLst/>
          </a:prstGeom>
          <a:noFill/>
        </p:spPr>
        <p:txBody>
          <a:bodyPr wrap="square" rtlCol="0">
            <a:spAutoFit/>
          </a:bodyPr>
          <a:lstStyle/>
          <a:p>
            <a:r>
              <a:rPr lang="en-US" sz="1100" b="1" dirty="0" smtClean="0"/>
              <a:t>Acts as positive feedback to facilitate its own formation </a:t>
            </a:r>
            <a:endParaRPr lang="en-US" sz="1100" b="1" dirty="0"/>
          </a:p>
        </p:txBody>
      </p:sp>
    </p:spTree>
    <p:extLst>
      <p:ext uri="{BB962C8B-B14F-4D97-AF65-F5344CB8AC3E}">
        <p14:creationId xmlns:p14="http://schemas.microsoft.com/office/powerpoint/2010/main" val="1589681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648" y="466808"/>
            <a:ext cx="8294712" cy="990600"/>
          </a:xfrm>
        </p:spPr>
        <p:txBody>
          <a:bodyPr>
            <a:noAutofit/>
          </a:bodyPr>
          <a:lstStyle/>
          <a:p>
            <a:r>
              <a:rPr lang="en-US" sz="2800" dirty="0"/>
              <a:t>Platelet </a:t>
            </a:r>
            <a:r>
              <a:rPr lang="en-US" sz="2800" dirty="0" err="1"/>
              <a:t>H</a:t>
            </a:r>
            <a:r>
              <a:rPr lang="en-US" sz="2800" dirty="0" err="1" smtClean="0"/>
              <a:t>aemostatic</a:t>
            </a:r>
            <a:r>
              <a:rPr lang="en-US" sz="2800" dirty="0" smtClean="0"/>
              <a:t> </a:t>
            </a:r>
            <a:r>
              <a:rPr lang="en-US" sz="2800" dirty="0"/>
              <a:t>P</a:t>
            </a:r>
            <a:r>
              <a:rPr lang="en-US" sz="2800" dirty="0" smtClean="0"/>
              <a:t>lug </a:t>
            </a:r>
            <a:r>
              <a:rPr lang="en-US" sz="2800" dirty="0"/>
              <a:t>F</a:t>
            </a:r>
            <a:r>
              <a:rPr lang="en-US" sz="2800" dirty="0" smtClean="0"/>
              <a:t>ormation </a:t>
            </a:r>
            <a:r>
              <a:rPr lang="en-US" sz="2800" dirty="0"/>
              <a:t/>
            </a:r>
            <a:br>
              <a:rPr lang="en-US" sz="2800" dirty="0"/>
            </a:br>
            <a:endParaRPr lang="en-US" sz="2800"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95400" y="1268760"/>
            <a:ext cx="10153128" cy="5146698"/>
          </a:xfrm>
        </p:spPr>
      </p:pic>
      <p:sp>
        <p:nvSpPr>
          <p:cNvPr id="3" name="Slide Number Placeholder 2"/>
          <p:cNvSpPr>
            <a:spLocks noGrp="1"/>
          </p:cNvSpPr>
          <p:nvPr>
            <p:ph type="sldNum" sz="quarter" idx="12"/>
          </p:nvPr>
        </p:nvSpPr>
        <p:spPr/>
        <p:txBody>
          <a:bodyPr/>
          <a:lstStyle/>
          <a:p>
            <a:fld id="{4929A69E-7D8F-4515-9605-0315ABD4F316}" type="slidenum">
              <a:rPr lang="en-US" smtClean="0"/>
              <a:t>18</a:t>
            </a:fld>
            <a:endParaRPr lang="en-US" dirty="0"/>
          </a:p>
        </p:txBody>
      </p:sp>
      <p:sp>
        <p:nvSpPr>
          <p:cNvPr id="5" name="Rectangle 4"/>
          <p:cNvSpPr/>
          <p:nvPr/>
        </p:nvSpPr>
        <p:spPr>
          <a:xfrm>
            <a:off x="8328248" y="466808"/>
            <a:ext cx="6096000" cy="646331"/>
          </a:xfrm>
          <a:prstGeom prst="rect">
            <a:avLst/>
          </a:prstGeom>
        </p:spPr>
        <p:txBody>
          <a:bodyPr>
            <a:spAutoFit/>
          </a:bodyPr>
          <a:lstStyle/>
          <a:p>
            <a:r>
              <a:rPr lang="en-US" dirty="0">
                <a:solidFill>
                  <a:schemeClr val="bg1">
                    <a:lumMod val="75000"/>
                  </a:schemeClr>
                </a:solidFill>
              </a:rPr>
              <a:t>Platelet plug formation </a:t>
            </a:r>
            <a:r>
              <a:rPr lang="en-US" dirty="0">
                <a:solidFill>
                  <a:schemeClr val="bg1">
                    <a:lumMod val="75000"/>
                  </a:schemeClr>
                </a:solidFill>
                <a:sym typeface="Wingdings" panose="05000000000000000000" pitchFamily="2" charset="2"/>
              </a:rPr>
              <a:t> primary</a:t>
            </a:r>
            <a:br>
              <a:rPr lang="en-US" dirty="0">
                <a:solidFill>
                  <a:schemeClr val="bg1">
                    <a:lumMod val="75000"/>
                  </a:schemeClr>
                </a:solidFill>
                <a:sym typeface="Wingdings" panose="05000000000000000000" pitchFamily="2" charset="2"/>
              </a:rPr>
            </a:br>
            <a:r>
              <a:rPr lang="en-US" dirty="0">
                <a:solidFill>
                  <a:schemeClr val="bg1">
                    <a:lumMod val="75000"/>
                  </a:schemeClr>
                </a:solidFill>
                <a:sym typeface="Wingdings" panose="05000000000000000000" pitchFamily="2" charset="2"/>
              </a:rPr>
              <a:t>blood coagulation  secondary</a:t>
            </a:r>
            <a:endParaRPr lang="en-US" dirty="0"/>
          </a:p>
        </p:txBody>
      </p:sp>
    </p:spTree>
    <p:extLst>
      <p:ext uri="{BB962C8B-B14F-4D97-AF65-F5344CB8AC3E}">
        <p14:creationId xmlns:p14="http://schemas.microsoft.com/office/powerpoint/2010/main" val="344654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9A69E-7D8F-4515-9605-0315ABD4F316}" type="slidenum">
              <a:rPr lang="en-US" smtClean="0"/>
              <a:t>19</a:t>
            </a:fld>
            <a:endParaRPr lang="en-US" dirty="0"/>
          </a:p>
        </p:txBody>
      </p:sp>
      <p:sp>
        <p:nvSpPr>
          <p:cNvPr id="3" name="object 2"/>
          <p:cNvSpPr/>
          <p:nvPr/>
        </p:nvSpPr>
        <p:spPr>
          <a:xfrm>
            <a:off x="1199456" y="332656"/>
            <a:ext cx="9679483" cy="583237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86990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28056" y="215397"/>
            <a:ext cx="8564488" cy="9813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800" b="1" dirty="0">
              <a:solidFill>
                <a:srgbClr val="660033"/>
              </a:solidFill>
              <a:latin typeface="Arial Black" panose="020B0A04020102020204" pitchFamily="34" charset="0"/>
            </a:endParaRPr>
          </a:p>
        </p:txBody>
      </p:sp>
      <p:sp>
        <p:nvSpPr>
          <p:cNvPr id="3" name="Content Placeholder 2"/>
          <p:cNvSpPr>
            <a:spLocks noGrp="1"/>
          </p:cNvSpPr>
          <p:nvPr>
            <p:ph sz="quarter" idx="1"/>
          </p:nvPr>
        </p:nvSpPr>
        <p:spPr>
          <a:xfrm>
            <a:off x="1981200" y="1700808"/>
            <a:ext cx="8229600" cy="4456152"/>
          </a:xfrm>
        </p:spPr>
        <p:txBody>
          <a:bodyPr>
            <a:normAutofit/>
          </a:bodyPr>
          <a:lstStyle/>
          <a:p>
            <a:pPr>
              <a:buFont typeface="Courier New" panose="02070309020205020404" pitchFamily="49" charset="0"/>
              <a:buChar char="o"/>
            </a:pPr>
            <a:r>
              <a:rPr lang="en-GB" dirty="0">
                <a:solidFill>
                  <a:schemeClr val="tx2"/>
                </a:solidFill>
              </a:rPr>
              <a:t>Recognize different stages of </a:t>
            </a:r>
            <a:r>
              <a:rPr lang="en-GB" dirty="0" err="1">
                <a:solidFill>
                  <a:schemeClr val="tx2"/>
                </a:solidFill>
              </a:rPr>
              <a:t>hemostasis</a:t>
            </a:r>
            <a:r>
              <a:rPr lang="en-GB" dirty="0">
                <a:solidFill>
                  <a:schemeClr val="tx2"/>
                </a:solidFill>
              </a:rPr>
              <a:t>.</a:t>
            </a:r>
          </a:p>
          <a:p>
            <a:pPr>
              <a:buFont typeface="Courier New" panose="02070309020205020404" pitchFamily="49" charset="0"/>
              <a:buChar char="o"/>
            </a:pPr>
            <a:r>
              <a:rPr lang="en-GB" dirty="0">
                <a:solidFill>
                  <a:schemeClr val="tx2"/>
                </a:solidFill>
              </a:rPr>
              <a:t>Describe formation and development of platelets.</a:t>
            </a:r>
          </a:p>
          <a:p>
            <a:pPr>
              <a:buFont typeface="Courier New" panose="02070309020205020404" pitchFamily="49" charset="0"/>
              <a:buChar char="o"/>
            </a:pPr>
            <a:r>
              <a:rPr lang="en-GB" dirty="0">
                <a:solidFill>
                  <a:schemeClr val="tx2"/>
                </a:solidFill>
              </a:rPr>
              <a:t>Explain the role of platelets in </a:t>
            </a:r>
            <a:r>
              <a:rPr lang="en-GB" dirty="0" err="1">
                <a:solidFill>
                  <a:schemeClr val="tx2"/>
                </a:solidFill>
              </a:rPr>
              <a:t>hemostasis</a:t>
            </a:r>
            <a:r>
              <a:rPr lang="en-GB" dirty="0">
                <a:solidFill>
                  <a:schemeClr val="tx2"/>
                </a:solidFill>
              </a:rPr>
              <a:t>.</a:t>
            </a:r>
          </a:p>
          <a:p>
            <a:pPr>
              <a:buFont typeface="Courier New" panose="02070309020205020404" pitchFamily="49" charset="0"/>
              <a:buChar char="o"/>
            </a:pPr>
            <a:r>
              <a:rPr lang="en-GB" dirty="0">
                <a:solidFill>
                  <a:schemeClr val="tx2"/>
                </a:solidFill>
              </a:rPr>
              <a:t>Recognize different clotting factors &amp; cascade of clotting.</a:t>
            </a:r>
          </a:p>
          <a:p>
            <a:pPr>
              <a:buFont typeface="Courier New" panose="02070309020205020404" pitchFamily="49" charset="0"/>
              <a:buChar char="o"/>
            </a:pPr>
            <a:r>
              <a:rPr lang="en-GB" dirty="0">
                <a:solidFill>
                  <a:schemeClr val="tx2"/>
                </a:solidFill>
              </a:rPr>
              <a:t>Describe the intrinsic, extrinsic and common pathways.</a:t>
            </a:r>
          </a:p>
          <a:p>
            <a:pPr>
              <a:buFont typeface="Courier New" panose="02070309020205020404" pitchFamily="49" charset="0"/>
              <a:buChar char="o"/>
            </a:pPr>
            <a:r>
              <a:rPr lang="en-GB" dirty="0">
                <a:solidFill>
                  <a:schemeClr val="tx2"/>
                </a:solidFill>
              </a:rPr>
              <a:t>Recognize the role of thrombin in coagulation.</a:t>
            </a:r>
          </a:p>
          <a:p>
            <a:pPr>
              <a:buFont typeface="Courier New" panose="02070309020205020404" pitchFamily="49" charset="0"/>
              <a:buChar char="o"/>
            </a:pPr>
            <a:r>
              <a:rPr lang="en-GB" dirty="0">
                <a:solidFill>
                  <a:schemeClr val="tx2"/>
                </a:solidFill>
              </a:rPr>
              <a:t>Explain the process of fibrinolysis and function of plasmin.</a:t>
            </a:r>
          </a:p>
        </p:txBody>
      </p:sp>
      <p:sp>
        <p:nvSpPr>
          <p:cNvPr id="5" name="Title 1"/>
          <p:cNvSpPr>
            <a:spLocks noGrp="1"/>
          </p:cNvSpPr>
          <p:nvPr>
            <p:ph type="title"/>
          </p:nvPr>
        </p:nvSpPr>
        <p:spPr>
          <a:xfrm>
            <a:off x="1991544" y="116632"/>
            <a:ext cx="8229600" cy="914400"/>
          </a:xfrm>
        </p:spPr>
        <p:txBody>
          <a:bodyPr/>
          <a:lstStyle/>
          <a:p>
            <a:r>
              <a:rPr lang="en-US" dirty="0"/>
              <a:t>Objectives </a:t>
            </a:r>
          </a:p>
        </p:txBody>
      </p:sp>
      <p:sp>
        <p:nvSpPr>
          <p:cNvPr id="2" name="Slide Number Placeholder 1"/>
          <p:cNvSpPr>
            <a:spLocks noGrp="1"/>
          </p:cNvSpPr>
          <p:nvPr>
            <p:ph type="sldNum" sz="quarter" idx="12"/>
          </p:nvPr>
        </p:nvSpPr>
        <p:spPr/>
        <p:txBody>
          <a:bodyPr/>
          <a:lstStyle/>
          <a:p>
            <a:fld id="{4929A69E-7D8F-4515-9605-0315ABD4F316}" type="slidenum">
              <a:rPr lang="en-US" smtClean="0"/>
              <a:t>2</a:t>
            </a:fld>
            <a:endParaRPr lang="en-US" dirty="0"/>
          </a:p>
        </p:txBody>
      </p:sp>
    </p:spTree>
    <p:extLst>
      <p:ext uri="{BB962C8B-B14F-4D97-AF65-F5344CB8AC3E}">
        <p14:creationId xmlns:p14="http://schemas.microsoft.com/office/powerpoint/2010/main" val="3727462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381" y="135454"/>
            <a:ext cx="10972800" cy="990600"/>
          </a:xfrm>
        </p:spPr>
        <p:txBody>
          <a:bodyPr>
            <a:noAutofit/>
          </a:bodyPr>
          <a:lstStyle/>
          <a:p>
            <a:r>
              <a:rPr lang="en-US" sz="2000" dirty="0"/>
              <a:t>Intrinsic</a:t>
            </a:r>
            <a:r>
              <a:rPr lang="en-US" sz="3600" dirty="0"/>
              <a:t> </a:t>
            </a:r>
            <a:r>
              <a:rPr lang="en-US" sz="2000" dirty="0"/>
              <a:t>pathway</a:t>
            </a:r>
            <a:r>
              <a:rPr lang="en-US" sz="3600" dirty="0"/>
              <a:t> </a:t>
            </a:r>
            <a:br>
              <a:rPr lang="en-US" sz="3600" dirty="0"/>
            </a:br>
            <a:r>
              <a:rPr lang="en-US" sz="2000" dirty="0"/>
              <a:t>(intrinsic mechanism for initiating clotting)</a:t>
            </a:r>
          </a:p>
        </p:txBody>
      </p:sp>
      <p:sp>
        <p:nvSpPr>
          <p:cNvPr id="3" name="Content Placeholder 2"/>
          <p:cNvSpPr>
            <a:spLocks noGrp="1"/>
          </p:cNvSpPr>
          <p:nvPr>
            <p:ph sz="quarter" idx="1"/>
          </p:nvPr>
        </p:nvSpPr>
        <p:spPr>
          <a:xfrm>
            <a:off x="611287" y="1300697"/>
            <a:ext cx="5126360" cy="4937760"/>
          </a:xfrm>
        </p:spPr>
        <p:txBody>
          <a:bodyPr>
            <a:normAutofit fontScale="85000" lnSpcReduction="10000"/>
          </a:bodyPr>
          <a:lstStyle/>
          <a:p>
            <a:r>
              <a:rPr lang="en-US" sz="1800" dirty="0"/>
              <a:t>The </a:t>
            </a:r>
            <a:r>
              <a:rPr lang="en-US" sz="1800" b="1" dirty="0"/>
              <a:t>trigger</a:t>
            </a:r>
            <a:r>
              <a:rPr lang="en-US" sz="1800" dirty="0"/>
              <a:t> is the activation of factor XII  (12) (</a:t>
            </a:r>
            <a:r>
              <a:rPr lang="en-US" sz="1800" dirty="0">
                <a:solidFill>
                  <a:schemeClr val="bg1">
                    <a:lumMod val="75000"/>
                  </a:schemeClr>
                </a:solidFill>
                <a:latin typeface="ComicSansMS" charset="0"/>
              </a:rPr>
              <a:t>Hagman factor</a:t>
            </a:r>
            <a:r>
              <a:rPr lang="en-US" sz="1800" dirty="0">
                <a:latin typeface="ComicSansMS" charset="0"/>
              </a:rPr>
              <a:t>). This occurs when blood comes in </a:t>
            </a:r>
            <a:r>
              <a:rPr lang="en-US" sz="1800" dirty="0"/>
              <a:t>contact with foreign surface (different from normal) such as glass, injured blood </a:t>
            </a:r>
            <a:r>
              <a:rPr lang="en-US" sz="1800" dirty="0" smtClean="0"/>
              <a:t>vessel and exposed collagen or endothelium. </a:t>
            </a:r>
            <a:endParaRPr lang="en-US" sz="1800" dirty="0"/>
          </a:p>
          <a:p>
            <a:endParaRPr lang="en-US" sz="1800" dirty="0"/>
          </a:p>
          <a:p>
            <a:r>
              <a:rPr lang="en-US" sz="1800" dirty="0"/>
              <a:t>Activated factor (</a:t>
            </a:r>
            <a:r>
              <a:rPr lang="en-US" sz="1800" b="1" dirty="0" err="1"/>
              <a:t>XIIa</a:t>
            </a:r>
            <a:r>
              <a:rPr lang="en-US" sz="1800" dirty="0"/>
              <a:t>) will activate </a:t>
            </a:r>
            <a:r>
              <a:rPr lang="en-US" sz="1800" b="1" dirty="0"/>
              <a:t>XI</a:t>
            </a:r>
            <a:r>
              <a:rPr lang="en-US" sz="1800" dirty="0"/>
              <a:t> (11)</a:t>
            </a:r>
          </a:p>
          <a:p>
            <a:endParaRPr lang="en-US" sz="1800" dirty="0"/>
          </a:p>
          <a:p>
            <a:r>
              <a:rPr lang="en-US" sz="1800" b="1" dirty="0" err="1"/>
              <a:t>Xla</a:t>
            </a:r>
            <a:r>
              <a:rPr lang="en-US" sz="1800" dirty="0"/>
              <a:t> will activate </a:t>
            </a:r>
            <a:r>
              <a:rPr lang="en-US" sz="1800" b="1" dirty="0"/>
              <a:t>IX</a:t>
            </a:r>
            <a:r>
              <a:rPr lang="en-US" sz="1800" dirty="0"/>
              <a:t> (9)</a:t>
            </a:r>
          </a:p>
          <a:p>
            <a:endParaRPr lang="en-US" sz="1800" dirty="0"/>
          </a:p>
          <a:p>
            <a:r>
              <a:rPr lang="en-US" sz="1800" b="1" dirty="0" err="1"/>
              <a:t>IXa</a:t>
            </a:r>
            <a:r>
              <a:rPr lang="en-US" sz="1800" b="1" dirty="0"/>
              <a:t> + VIII (8) + platelet phospholipid + Ca </a:t>
            </a:r>
            <a:r>
              <a:rPr lang="en-US" sz="1800" dirty="0"/>
              <a:t>activate </a:t>
            </a:r>
            <a:r>
              <a:rPr lang="en-US" sz="1800" b="1" dirty="0"/>
              <a:t>X</a:t>
            </a:r>
            <a:r>
              <a:rPr lang="en-US" sz="1800" dirty="0"/>
              <a:t> </a:t>
            </a:r>
          </a:p>
          <a:p>
            <a:r>
              <a:rPr lang="en-US" sz="1800" dirty="0"/>
              <a:t>Following this step the pathway </a:t>
            </a:r>
            <a:r>
              <a:rPr lang="en-US" sz="1800" b="1" dirty="0"/>
              <a:t>is common for both </a:t>
            </a:r>
          </a:p>
          <a:p>
            <a:endParaRPr lang="en-US" sz="1600" dirty="0"/>
          </a:p>
          <a:p>
            <a:pPr marL="0" indent="0">
              <a:buNone/>
            </a:pPr>
            <a:r>
              <a:rPr lang="en-US" sz="1800" dirty="0">
                <a:solidFill>
                  <a:schemeClr val="bg2">
                    <a:lumMod val="50000"/>
                  </a:schemeClr>
                </a:solidFill>
              </a:rPr>
              <a:t>Trauma</a:t>
            </a:r>
            <a:r>
              <a:rPr lang="en-US" sz="1600" dirty="0"/>
              <a:t> </a:t>
            </a:r>
            <a:r>
              <a:rPr lang="en-US" sz="1800" dirty="0">
                <a:solidFill>
                  <a:schemeClr val="bg2">
                    <a:lumMod val="50000"/>
                  </a:schemeClr>
                </a:solidFill>
              </a:rPr>
              <a:t>to the blood itself or exposure</a:t>
            </a:r>
            <a:br>
              <a:rPr lang="en-US" sz="1800" dirty="0">
                <a:solidFill>
                  <a:schemeClr val="bg2">
                    <a:lumMod val="50000"/>
                  </a:schemeClr>
                </a:solidFill>
              </a:rPr>
            </a:br>
            <a:r>
              <a:rPr lang="en-US" sz="1800" dirty="0">
                <a:solidFill>
                  <a:schemeClr val="bg2">
                    <a:lumMod val="50000"/>
                  </a:schemeClr>
                </a:solidFill>
              </a:rPr>
              <a:t>of the blood to collagen (from a traumatized blood vessel wall), foreign surface/glass </a:t>
            </a:r>
          </a:p>
          <a:p>
            <a:pPr marL="0" indent="0">
              <a:buNone/>
            </a:pPr>
            <a:endParaRPr lang="en-US" sz="1800" dirty="0">
              <a:solidFill>
                <a:schemeClr val="bg2">
                  <a:lumMod val="50000"/>
                </a:schemeClr>
              </a:solidFill>
            </a:endParaRPr>
          </a:p>
          <a:p>
            <a:pPr marL="0" indent="0">
              <a:buNone/>
            </a:pPr>
            <a:r>
              <a:rPr lang="en-US" sz="1800" dirty="0">
                <a:solidFill>
                  <a:schemeClr val="bg2">
                    <a:lumMod val="50000"/>
                  </a:schemeClr>
                </a:solidFill>
              </a:rPr>
              <a:t>Note: </a:t>
            </a:r>
            <a:r>
              <a:rPr lang="en-US" sz="1800" dirty="0">
                <a:solidFill>
                  <a:schemeClr val="bg1">
                    <a:lumMod val="75000"/>
                  </a:schemeClr>
                </a:solidFill>
              </a:rPr>
              <a:t>In the blood coagulation pathway, </a:t>
            </a:r>
            <a:r>
              <a:rPr lang="en-US" sz="1800" b="1" dirty="0">
                <a:solidFill>
                  <a:schemeClr val="bg1">
                    <a:lumMod val="75000"/>
                  </a:schemeClr>
                </a:solidFill>
              </a:rPr>
              <a:t>thrombin</a:t>
            </a:r>
            <a:r>
              <a:rPr lang="en-US" sz="1800" dirty="0">
                <a:solidFill>
                  <a:schemeClr val="bg1">
                    <a:lumMod val="75000"/>
                  </a:schemeClr>
                </a:solidFill>
              </a:rPr>
              <a:t> acts to </a:t>
            </a:r>
            <a:r>
              <a:rPr lang="en-US" sz="1800" b="1" dirty="0">
                <a:solidFill>
                  <a:schemeClr val="bg1">
                    <a:lumMod val="75000"/>
                  </a:schemeClr>
                </a:solidFill>
              </a:rPr>
              <a:t>convert</a:t>
            </a:r>
            <a:r>
              <a:rPr lang="en-US" sz="1800" dirty="0">
                <a:solidFill>
                  <a:schemeClr val="bg1">
                    <a:lumMod val="75000"/>
                  </a:schemeClr>
                </a:solidFill>
              </a:rPr>
              <a:t> factor XI to Xia (activated form) and VIII to </a:t>
            </a:r>
            <a:r>
              <a:rPr lang="en-US" sz="1800" dirty="0" err="1">
                <a:solidFill>
                  <a:schemeClr val="bg1">
                    <a:lumMod val="75000"/>
                  </a:schemeClr>
                </a:solidFill>
              </a:rPr>
              <a:t>VIIIa</a:t>
            </a:r>
            <a:r>
              <a:rPr lang="en-US" sz="1800" dirty="0">
                <a:solidFill>
                  <a:schemeClr val="bg1">
                    <a:lumMod val="75000"/>
                  </a:schemeClr>
                </a:solidFill>
              </a:rPr>
              <a:t>, V to </a:t>
            </a:r>
            <a:r>
              <a:rPr lang="en-US" sz="1800" dirty="0" err="1">
                <a:solidFill>
                  <a:schemeClr val="bg1">
                    <a:lumMod val="75000"/>
                  </a:schemeClr>
                </a:solidFill>
              </a:rPr>
              <a:t>Va</a:t>
            </a:r>
            <a:r>
              <a:rPr lang="en-US" sz="1800" dirty="0">
                <a:solidFill>
                  <a:schemeClr val="bg1">
                    <a:lumMod val="75000"/>
                  </a:schemeClr>
                </a:solidFill>
              </a:rPr>
              <a:t>, fibrinogen to fibrin, and </a:t>
            </a:r>
            <a:r>
              <a:rPr lang="en-US" sz="1800" dirty="0" err="1">
                <a:solidFill>
                  <a:schemeClr val="bg1">
                    <a:lumMod val="75000"/>
                  </a:schemeClr>
                </a:solidFill>
              </a:rPr>
              <a:t>XIIIt</a:t>
            </a:r>
            <a:r>
              <a:rPr lang="en-US" sz="1800" dirty="0">
                <a:solidFill>
                  <a:schemeClr val="bg1">
                    <a:lumMod val="75000"/>
                  </a:schemeClr>
                </a:solidFill>
              </a:rPr>
              <a:t> o </a:t>
            </a:r>
            <a:r>
              <a:rPr lang="en-US" sz="1800" dirty="0" err="1">
                <a:solidFill>
                  <a:schemeClr val="bg1">
                    <a:lumMod val="75000"/>
                  </a:schemeClr>
                </a:solidFill>
              </a:rPr>
              <a:t>XIIIa</a:t>
            </a:r>
            <a:r>
              <a:rPr lang="en-US" sz="1800" dirty="0">
                <a:solidFill>
                  <a:schemeClr val="bg1">
                    <a:lumMod val="75000"/>
                  </a:schemeClr>
                </a:solidFill>
              </a:rPr>
              <a:t>.</a:t>
            </a:r>
          </a:p>
          <a:p>
            <a:pPr marL="0" indent="0">
              <a:buNone/>
            </a:pPr>
            <a:endParaRPr lang="en-US" sz="1800" dirty="0">
              <a:solidFill>
                <a:schemeClr val="bg2">
                  <a:lumMod val="50000"/>
                </a:schemeClr>
              </a:solidFill>
            </a:endParaRPr>
          </a:p>
          <a:p>
            <a:pPr marL="0" indent="0">
              <a:buNone/>
            </a:pPr>
            <a:endParaRPr lang="en-US" sz="16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4480" y="538042"/>
            <a:ext cx="5360765" cy="5880219"/>
          </a:xfrm>
          <a:prstGeom prst="rect">
            <a:avLst/>
          </a:prstGeom>
        </p:spPr>
      </p:pic>
      <p:sp>
        <p:nvSpPr>
          <p:cNvPr id="6" name="Rectangle 5"/>
          <p:cNvSpPr/>
          <p:nvPr/>
        </p:nvSpPr>
        <p:spPr>
          <a:xfrm>
            <a:off x="6744072" y="5935720"/>
            <a:ext cx="309634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1" dirty="0">
                <a:solidFill>
                  <a:schemeClr val="bg2">
                    <a:lumMod val="50000"/>
                  </a:schemeClr>
                </a:solidFill>
              </a:rPr>
              <a:t>Found in the males’ slides</a:t>
            </a:r>
          </a:p>
        </p:txBody>
      </p:sp>
      <p:sp>
        <p:nvSpPr>
          <p:cNvPr id="7" name="Rectangle 6"/>
          <p:cNvSpPr/>
          <p:nvPr/>
        </p:nvSpPr>
        <p:spPr>
          <a:xfrm>
            <a:off x="7788299" y="6494897"/>
            <a:ext cx="4279761" cy="369332"/>
          </a:xfrm>
          <a:prstGeom prst="rect">
            <a:avLst/>
          </a:prstGeom>
        </p:spPr>
        <p:txBody>
          <a:bodyPr wrap="none">
            <a:spAutoFit/>
          </a:bodyPr>
          <a:lstStyle/>
          <a:p>
            <a:r>
              <a:rPr lang="en-GB" dirty="0"/>
              <a:t>Colours are for your understanding ONLY. </a:t>
            </a:r>
            <a:r>
              <a:rPr lang="en-GB" dirty="0">
                <a:sym typeface="Wingdings" panose="05000000000000000000" pitchFamily="2" charset="2"/>
              </a:rPr>
              <a:t></a:t>
            </a:r>
            <a:endParaRPr lang="en-US" dirty="0"/>
          </a:p>
        </p:txBody>
      </p:sp>
      <p:sp>
        <p:nvSpPr>
          <p:cNvPr id="8" name="Rectangle 7"/>
          <p:cNvSpPr/>
          <p:nvPr/>
        </p:nvSpPr>
        <p:spPr>
          <a:xfrm>
            <a:off x="3394656" y="1247575"/>
            <a:ext cx="1305893" cy="26558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Rectangle 8"/>
          <p:cNvSpPr/>
          <p:nvPr/>
        </p:nvSpPr>
        <p:spPr>
          <a:xfrm>
            <a:off x="7464152" y="1395850"/>
            <a:ext cx="1944216" cy="26558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2318768" y="2403800"/>
            <a:ext cx="504056" cy="26558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3759570" y="2355507"/>
            <a:ext cx="576064" cy="33759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p:cNvSpPr/>
          <p:nvPr/>
        </p:nvSpPr>
        <p:spPr>
          <a:xfrm>
            <a:off x="905108" y="2902273"/>
            <a:ext cx="360040" cy="35412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p:cNvSpPr/>
          <p:nvPr/>
        </p:nvSpPr>
        <p:spPr>
          <a:xfrm>
            <a:off x="7819226" y="1927566"/>
            <a:ext cx="2088232" cy="21602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p:cNvSpPr/>
          <p:nvPr/>
        </p:nvSpPr>
        <p:spPr>
          <a:xfrm>
            <a:off x="2280735" y="2996729"/>
            <a:ext cx="648072" cy="25966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p:cNvSpPr/>
          <p:nvPr/>
        </p:nvSpPr>
        <p:spPr>
          <a:xfrm>
            <a:off x="8061341" y="2416260"/>
            <a:ext cx="2160240" cy="14401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p:cNvSpPr/>
          <p:nvPr/>
        </p:nvSpPr>
        <p:spPr>
          <a:xfrm>
            <a:off x="1415479" y="3560025"/>
            <a:ext cx="3208187" cy="2370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p:cNvSpPr/>
          <p:nvPr/>
        </p:nvSpPr>
        <p:spPr>
          <a:xfrm>
            <a:off x="8540312" y="2557724"/>
            <a:ext cx="394628" cy="2160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Rectangle 19"/>
          <p:cNvSpPr/>
          <p:nvPr/>
        </p:nvSpPr>
        <p:spPr>
          <a:xfrm>
            <a:off x="8387649" y="2876090"/>
            <a:ext cx="305326" cy="17354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9103042" y="2848571"/>
            <a:ext cx="305326" cy="17354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8705860" y="3820592"/>
            <a:ext cx="1099690" cy="50816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5314512" y="3522329"/>
            <a:ext cx="264503" cy="27475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9439406" y="3326180"/>
            <a:ext cx="936104" cy="2152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940403" y="3562129"/>
            <a:ext cx="366843" cy="26056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val 4"/>
          <p:cNvSpPr/>
          <p:nvPr/>
        </p:nvSpPr>
        <p:spPr>
          <a:xfrm>
            <a:off x="10225701" y="5359656"/>
            <a:ext cx="754669" cy="576064"/>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4929A69E-7D8F-4515-9605-0315ABD4F316}" type="slidenum">
              <a:rPr lang="en-US" smtClean="0"/>
              <a:t>20</a:t>
            </a:fld>
            <a:endParaRPr lang="en-US" dirty="0"/>
          </a:p>
        </p:txBody>
      </p:sp>
    </p:spTree>
    <p:extLst>
      <p:ext uri="{BB962C8B-B14F-4D97-AF65-F5344CB8AC3E}">
        <p14:creationId xmlns:p14="http://schemas.microsoft.com/office/powerpoint/2010/main" val="898068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Extrinsic pathway </a:t>
            </a:r>
          </a:p>
        </p:txBody>
      </p:sp>
      <p:sp>
        <p:nvSpPr>
          <p:cNvPr id="3" name="Content Placeholder 2"/>
          <p:cNvSpPr>
            <a:spLocks noGrp="1"/>
          </p:cNvSpPr>
          <p:nvPr>
            <p:ph sz="quarter" idx="1"/>
          </p:nvPr>
        </p:nvSpPr>
        <p:spPr>
          <a:xfrm>
            <a:off x="609599" y="1219200"/>
            <a:ext cx="6100265" cy="5522168"/>
          </a:xfrm>
        </p:spPr>
        <p:txBody>
          <a:bodyPr>
            <a:noAutofit/>
          </a:bodyPr>
          <a:lstStyle/>
          <a:p>
            <a:r>
              <a:rPr lang="en-US" sz="1800" dirty="0"/>
              <a:t>• Triggered by material released from damaged tissues (</a:t>
            </a:r>
            <a:r>
              <a:rPr lang="en-US" sz="1800" b="1" dirty="0"/>
              <a:t>tissue thromboplastin</a:t>
            </a:r>
            <a:r>
              <a:rPr lang="en-US" sz="1800" dirty="0"/>
              <a:t>) </a:t>
            </a:r>
          </a:p>
          <a:p>
            <a:r>
              <a:rPr lang="en-US" sz="1800" dirty="0"/>
              <a:t>• tissue thromboplastin + VII (7) + Ca </a:t>
            </a:r>
            <a:r>
              <a:rPr lang="en-US" sz="1800" dirty="0">
                <a:sym typeface="Wingdings" panose="05000000000000000000" pitchFamily="2" charset="2"/>
              </a:rPr>
              <a:t></a:t>
            </a:r>
            <a:r>
              <a:rPr lang="en-US" sz="1800" dirty="0"/>
              <a:t> activate X </a:t>
            </a:r>
            <a:r>
              <a:rPr lang="en-US" sz="1800" b="1" dirty="0"/>
              <a:t>Common pathway </a:t>
            </a:r>
          </a:p>
          <a:p>
            <a:r>
              <a:rPr lang="en-US" sz="1800" dirty="0"/>
              <a:t>• </a:t>
            </a:r>
            <a:r>
              <a:rPr lang="en-US" sz="1800" dirty="0" err="1"/>
              <a:t>Xa</a:t>
            </a:r>
            <a:r>
              <a:rPr lang="en-US" sz="1800" dirty="0"/>
              <a:t> + V +PF3 + Ca ( prothrombin activator) it is a</a:t>
            </a:r>
          </a:p>
          <a:p>
            <a:pPr marL="0" indent="0">
              <a:buNone/>
            </a:pPr>
            <a:r>
              <a:rPr lang="en-US" sz="1800" dirty="0"/>
              <a:t>proteolytic enzyme* </a:t>
            </a:r>
            <a:r>
              <a:rPr lang="en-US" sz="1800" b="1" dirty="0"/>
              <a:t>activate</a:t>
            </a:r>
            <a:r>
              <a:rPr lang="en-US" sz="1800" dirty="0"/>
              <a:t> prothrombin </a:t>
            </a:r>
            <a:r>
              <a:rPr lang="en-US" sz="1800" dirty="0">
                <a:sym typeface="Wingdings" panose="05000000000000000000" pitchFamily="2" charset="2"/>
              </a:rPr>
              <a:t>to change into </a:t>
            </a:r>
            <a:r>
              <a:rPr lang="en-US" sz="1800" b="1" dirty="0"/>
              <a:t>thrombin</a:t>
            </a:r>
            <a:r>
              <a:rPr lang="en-US" sz="1800" dirty="0"/>
              <a:t>.</a:t>
            </a:r>
          </a:p>
          <a:p>
            <a:pPr marL="0" indent="0">
              <a:buNone/>
            </a:pPr>
            <a:r>
              <a:rPr lang="en-US" sz="1800" dirty="0" err="1">
                <a:solidFill>
                  <a:schemeClr val="bg1">
                    <a:lumMod val="75000"/>
                  </a:schemeClr>
                </a:solidFill>
              </a:rPr>
              <a:t>Xa</a:t>
            </a:r>
            <a:r>
              <a:rPr lang="en-US" sz="1800" dirty="0">
                <a:solidFill>
                  <a:schemeClr val="bg1">
                    <a:lumMod val="75000"/>
                  </a:schemeClr>
                </a:solidFill>
              </a:rPr>
              <a:t>: main factor. V: enhances its activity.</a:t>
            </a:r>
          </a:p>
          <a:p>
            <a:r>
              <a:rPr lang="en-US" sz="1800" dirty="0"/>
              <a:t>Thrombin act on fibrinogen </a:t>
            </a:r>
            <a:r>
              <a:rPr lang="en-US" sz="1800" dirty="0">
                <a:sym typeface="Wingdings" panose="05000000000000000000" pitchFamily="2" charset="2"/>
              </a:rPr>
              <a:t>and changes it into</a:t>
            </a:r>
            <a:r>
              <a:rPr lang="en-US" sz="1800" dirty="0"/>
              <a:t> insoluble thread like fibrin </a:t>
            </a:r>
          </a:p>
          <a:p>
            <a:r>
              <a:rPr lang="en-US" sz="1800" dirty="0"/>
              <a:t>Factor </a:t>
            </a:r>
            <a:r>
              <a:rPr lang="en-US" sz="1800" b="1" dirty="0"/>
              <a:t>XIII</a:t>
            </a:r>
            <a:r>
              <a:rPr lang="en-US" sz="1800" dirty="0"/>
              <a:t> (13) </a:t>
            </a:r>
            <a:r>
              <a:rPr lang="en-US" sz="1600" dirty="0">
                <a:solidFill>
                  <a:schemeClr val="bg1">
                    <a:lumMod val="50000"/>
                  </a:schemeClr>
                </a:solidFill>
              </a:rPr>
              <a:t>(fibrin stabilizing factor)</a:t>
            </a:r>
            <a:r>
              <a:rPr lang="en-US" sz="1800" dirty="0"/>
              <a:t> + Ca </a:t>
            </a:r>
            <a:r>
              <a:rPr lang="en-US" sz="1800" dirty="0">
                <a:sym typeface="Wingdings" panose="05000000000000000000" pitchFamily="2" charset="2"/>
              </a:rPr>
              <a:t></a:t>
            </a:r>
            <a:r>
              <a:rPr lang="en-US" sz="1800" dirty="0"/>
              <a:t> strong fibrin (strong clot) </a:t>
            </a:r>
          </a:p>
          <a:p>
            <a:r>
              <a:rPr lang="en-US" sz="1800" dirty="0">
                <a:solidFill>
                  <a:schemeClr val="bg2">
                    <a:lumMod val="50000"/>
                  </a:schemeClr>
                </a:solidFill>
              </a:rPr>
              <a:t>TF or tissue thromboplastin**</a:t>
            </a:r>
            <a:r>
              <a:rPr lang="en-US" sz="1600" dirty="0"/>
              <a:t> </a:t>
            </a:r>
            <a:r>
              <a:rPr lang="en-US" sz="1800" dirty="0">
                <a:solidFill>
                  <a:schemeClr val="bg2">
                    <a:lumMod val="50000"/>
                  </a:schemeClr>
                </a:solidFill>
              </a:rPr>
              <a:t>includes phospholipids from the membranes of the tissue plus a lipoprotein complex that functions mainly as a proteolytic enzyme</a:t>
            </a:r>
            <a:endParaRPr lang="en-US" sz="1400" dirty="0">
              <a:solidFill>
                <a:schemeClr val="bg1">
                  <a:lumMod val="75000"/>
                </a:schemeClr>
              </a:solidFill>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141" y="1288777"/>
            <a:ext cx="4656507" cy="4937125"/>
          </a:xfrm>
          <a:prstGeom prst="rect">
            <a:avLst/>
          </a:prstGeom>
        </p:spPr>
      </p:pic>
      <p:sp>
        <p:nvSpPr>
          <p:cNvPr id="5" name="Rectangle 4"/>
          <p:cNvSpPr/>
          <p:nvPr/>
        </p:nvSpPr>
        <p:spPr>
          <a:xfrm>
            <a:off x="7727504" y="6396548"/>
            <a:ext cx="4464496" cy="369332"/>
          </a:xfrm>
          <a:prstGeom prst="rect">
            <a:avLst/>
          </a:prstGeom>
        </p:spPr>
        <p:txBody>
          <a:bodyPr wrap="square">
            <a:spAutoFit/>
          </a:bodyPr>
          <a:lstStyle/>
          <a:p>
            <a:r>
              <a:rPr lang="en-GB" smtClean="0"/>
              <a:t>Colours </a:t>
            </a:r>
            <a:r>
              <a:rPr lang="en-GB" dirty="0"/>
              <a:t>are for your understanding ONLY. </a:t>
            </a:r>
            <a:r>
              <a:rPr lang="en-GB" dirty="0">
                <a:sym typeface="Wingdings" panose="05000000000000000000" pitchFamily="2" charset="2"/>
              </a:rPr>
              <a:t></a:t>
            </a:r>
            <a:endParaRPr lang="en-US" dirty="0"/>
          </a:p>
        </p:txBody>
      </p:sp>
      <p:sp>
        <p:nvSpPr>
          <p:cNvPr id="6" name="Rectangle 5"/>
          <p:cNvSpPr/>
          <p:nvPr/>
        </p:nvSpPr>
        <p:spPr>
          <a:xfrm>
            <a:off x="7936927" y="2996952"/>
            <a:ext cx="288032" cy="21602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p:cNvSpPr/>
          <p:nvPr/>
        </p:nvSpPr>
        <p:spPr>
          <a:xfrm>
            <a:off x="8873031" y="2996952"/>
            <a:ext cx="288032" cy="21602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8717757" y="4005064"/>
            <a:ext cx="288032" cy="21602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p:cNvSpPr/>
          <p:nvPr/>
        </p:nvSpPr>
        <p:spPr>
          <a:xfrm>
            <a:off x="8945039" y="1556792"/>
            <a:ext cx="936104" cy="15524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p:cNvSpPr/>
          <p:nvPr/>
        </p:nvSpPr>
        <p:spPr>
          <a:xfrm>
            <a:off x="976536" y="1916832"/>
            <a:ext cx="3391272" cy="25202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10817247" y="3501008"/>
            <a:ext cx="1008112" cy="17167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4736502" y="1916832"/>
            <a:ext cx="936104" cy="21602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p:cNvSpPr/>
          <p:nvPr/>
        </p:nvSpPr>
        <p:spPr>
          <a:xfrm>
            <a:off x="1114534" y="2564904"/>
            <a:ext cx="1597089" cy="18894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p:cNvSpPr/>
          <p:nvPr/>
        </p:nvSpPr>
        <p:spPr>
          <a:xfrm>
            <a:off x="10817247" y="4221088"/>
            <a:ext cx="192933" cy="1723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p:cNvSpPr/>
          <p:nvPr/>
        </p:nvSpPr>
        <p:spPr>
          <a:xfrm>
            <a:off x="11154196" y="4077073"/>
            <a:ext cx="324036" cy="23020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p:cNvSpPr/>
          <p:nvPr/>
        </p:nvSpPr>
        <p:spPr>
          <a:xfrm>
            <a:off x="9595641" y="4437112"/>
            <a:ext cx="875354" cy="360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p:cNvSpPr/>
          <p:nvPr/>
        </p:nvSpPr>
        <p:spPr>
          <a:xfrm>
            <a:off x="8717757" y="4725144"/>
            <a:ext cx="805876" cy="30947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p:nvSpPr>
        <p:spPr>
          <a:xfrm>
            <a:off x="10536378" y="5034616"/>
            <a:ext cx="754669" cy="576064"/>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35360" y="5949280"/>
            <a:ext cx="6840760" cy="7200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1400" dirty="0">
                <a:solidFill>
                  <a:schemeClr val="bg1">
                    <a:lumMod val="75000"/>
                  </a:schemeClr>
                </a:solidFill>
              </a:rPr>
              <a:t>. *noun: protease: enzymes that breaks down protein. (Protein here is thromboplastin it broken down.</a:t>
            </a:r>
          </a:p>
          <a:p>
            <a:r>
              <a:rPr lang="en-US" sz="1400" dirty="0">
                <a:solidFill>
                  <a:schemeClr val="bg1">
                    <a:lumMod val="75000"/>
                  </a:schemeClr>
                </a:solidFill>
              </a:rPr>
              <a:t>**Thromboplastin is a plasma protein catalyzes conversion of prothrombin to thrombin</a:t>
            </a:r>
          </a:p>
        </p:txBody>
      </p:sp>
      <p:sp>
        <p:nvSpPr>
          <p:cNvPr id="19" name="Slide Number Placeholder 18"/>
          <p:cNvSpPr>
            <a:spLocks noGrp="1"/>
          </p:cNvSpPr>
          <p:nvPr>
            <p:ph type="sldNum" sz="quarter" idx="12"/>
          </p:nvPr>
        </p:nvSpPr>
        <p:spPr>
          <a:xfrm>
            <a:off x="0" y="6451128"/>
            <a:ext cx="2641600" cy="365760"/>
          </a:xfrm>
        </p:spPr>
        <p:txBody>
          <a:bodyPr/>
          <a:lstStyle/>
          <a:p>
            <a:fld id="{4929A69E-7D8F-4515-9605-0315ABD4F316}" type="slidenum">
              <a:rPr lang="en-US" smtClean="0"/>
              <a:t>21</a:t>
            </a:fld>
            <a:endParaRPr lang="en-US" dirty="0"/>
          </a:p>
        </p:txBody>
      </p:sp>
    </p:spTree>
    <p:extLst>
      <p:ext uri="{BB962C8B-B14F-4D97-AF65-F5344CB8AC3E}">
        <p14:creationId xmlns:p14="http://schemas.microsoft.com/office/powerpoint/2010/main" val="518733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4270" y="332657"/>
            <a:ext cx="6639801" cy="3112960"/>
          </a:xfrm>
          <a:ln>
            <a:prstDash val="dash"/>
          </a:ln>
        </p:spPr>
        <p:style>
          <a:lnRef idx="2">
            <a:schemeClr val="dk1"/>
          </a:lnRef>
          <a:fillRef idx="1">
            <a:schemeClr val="lt1"/>
          </a:fillRef>
          <a:effectRef idx="0">
            <a:schemeClr val="dk1"/>
          </a:effectRef>
          <a:fontRef idx="minor">
            <a:schemeClr val="dk1"/>
          </a:fontRef>
        </p:style>
        <p:txBody>
          <a:bodyPr>
            <a:normAutofit lnSpcReduction="10000"/>
          </a:bodyPr>
          <a:lstStyle/>
          <a:p>
            <a:r>
              <a:rPr lang="en-US" sz="2000" dirty="0" smtClean="0"/>
              <a:t>Activation </a:t>
            </a:r>
            <a:r>
              <a:rPr lang="en-US" sz="2000" dirty="0"/>
              <a:t>of Blood </a:t>
            </a:r>
            <a:r>
              <a:rPr lang="en-US" sz="2000" dirty="0" smtClean="0"/>
              <a:t>Coagulation: (2 ways)</a:t>
            </a:r>
          </a:p>
          <a:p>
            <a:endParaRPr lang="en-US" sz="2000" dirty="0"/>
          </a:p>
          <a:p>
            <a:r>
              <a:rPr lang="en-US" sz="2000" dirty="0"/>
              <a:t>Intrinsic Pathway</a:t>
            </a:r>
            <a:r>
              <a:rPr lang="en-US" sz="1800" dirty="0">
                <a:solidFill>
                  <a:schemeClr val="bg1">
                    <a:lumMod val="75000"/>
                  </a:schemeClr>
                </a:solidFill>
              </a:rPr>
              <a:t> (also known as contact activating pathway)</a:t>
            </a:r>
            <a:r>
              <a:rPr lang="en-US" sz="2000" dirty="0"/>
              <a:t>: all clotting factors present in the blood. </a:t>
            </a:r>
            <a:r>
              <a:rPr lang="en-US" sz="2000" dirty="0" smtClean="0"/>
              <a:t>(initiated by injury to the blood vessel)</a:t>
            </a:r>
            <a:endParaRPr lang="en-US" sz="2000" dirty="0"/>
          </a:p>
          <a:p>
            <a:r>
              <a:rPr lang="en-US" sz="2000" dirty="0"/>
              <a:t>Extrinsic Pathway </a:t>
            </a:r>
            <a:r>
              <a:rPr lang="en-US" sz="2000" dirty="0">
                <a:solidFill>
                  <a:schemeClr val="bg1">
                    <a:lumMod val="75000"/>
                  </a:schemeClr>
                </a:solidFill>
              </a:rPr>
              <a:t>(also known as tissue factor pathway)</a:t>
            </a:r>
            <a:r>
              <a:rPr lang="en-US" sz="2000" dirty="0"/>
              <a:t>: triggered by tissue factor </a:t>
            </a:r>
            <a:r>
              <a:rPr lang="en-US" sz="2000" dirty="0" smtClean="0"/>
              <a:t>(initiated by trauma to tissue)</a:t>
            </a:r>
            <a:endParaRPr lang="en-US" sz="2000" dirty="0"/>
          </a:p>
          <a:p>
            <a:endParaRPr lang="en-US" sz="2000" dirty="0"/>
          </a:p>
          <a:p>
            <a:r>
              <a:rPr lang="en-US" sz="2000" dirty="0">
                <a:sym typeface="Wingdings" panose="05000000000000000000" pitchFamily="2" charset="2"/>
              </a:rPr>
              <a:t>Both activate </a:t>
            </a:r>
            <a:r>
              <a:rPr lang="en-US" sz="2000" b="1" dirty="0"/>
              <a:t>Final Common Pathway </a:t>
            </a:r>
          </a:p>
          <a:p>
            <a:endParaRPr lang="en-US" sz="2000" dirty="0"/>
          </a:p>
          <a:p>
            <a:endParaRPr lang="en-US" sz="2000" dirty="0"/>
          </a:p>
          <a:p>
            <a:endParaRPr lang="en-US" sz="2000" dirty="0"/>
          </a:p>
        </p:txBody>
      </p:sp>
      <p:pic>
        <p:nvPicPr>
          <p:cNvPr id="8"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099" y="1196752"/>
            <a:ext cx="5155676" cy="5081141"/>
          </a:xfrm>
          <a:prstGeom prst="rect">
            <a:avLst/>
          </a:prstGeom>
        </p:spPr>
      </p:pic>
      <p:sp>
        <p:nvSpPr>
          <p:cNvPr id="9" name="Rectangle 8"/>
          <p:cNvSpPr/>
          <p:nvPr/>
        </p:nvSpPr>
        <p:spPr>
          <a:xfrm>
            <a:off x="7645099" y="476672"/>
            <a:ext cx="3499676" cy="369332"/>
          </a:xfrm>
          <a:prstGeom prst="rect">
            <a:avLst/>
          </a:prstGeom>
        </p:spPr>
        <p:txBody>
          <a:bodyPr wrap="none">
            <a:spAutoFit/>
          </a:bodyPr>
          <a:lstStyle/>
          <a:p>
            <a:pPr eaLnBrk="0" fontAlgn="base" hangingPunct="0">
              <a:spcBef>
                <a:spcPct val="0"/>
              </a:spcBef>
              <a:spcAft>
                <a:spcPct val="0"/>
              </a:spcAft>
            </a:pPr>
            <a:r>
              <a:rPr lang="en-US" altLang="en-US" dirty="0">
                <a:latin typeface="Arial" charset="0"/>
              </a:rPr>
              <a:t>P* = phospholipid from platelets </a:t>
            </a:r>
          </a:p>
        </p:txBody>
      </p:sp>
      <p:sp>
        <p:nvSpPr>
          <p:cNvPr id="10" name="Rounded Rectangle 9"/>
          <p:cNvSpPr/>
          <p:nvPr/>
        </p:nvSpPr>
        <p:spPr>
          <a:xfrm>
            <a:off x="22679" y="3641515"/>
            <a:ext cx="6721393" cy="302784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endParaRPr lang="en-US" sz="1600" b="1" dirty="0">
              <a:solidFill>
                <a:schemeClr val="bg1">
                  <a:lumMod val="65000"/>
                </a:schemeClr>
              </a:solidFill>
            </a:endParaRPr>
          </a:p>
        </p:txBody>
      </p:sp>
      <p:sp>
        <p:nvSpPr>
          <p:cNvPr id="11" name="Rectangle 10"/>
          <p:cNvSpPr/>
          <p:nvPr/>
        </p:nvSpPr>
        <p:spPr>
          <a:xfrm>
            <a:off x="2897701" y="3569507"/>
            <a:ext cx="792088" cy="369332"/>
          </a:xfrm>
          <a:prstGeom prst="rect">
            <a:avLst/>
          </a:prstGeom>
        </p:spPr>
        <p:txBody>
          <a:bodyPr wrap="square">
            <a:spAutoFit/>
          </a:bodyPr>
          <a:lstStyle/>
          <a:p>
            <a:r>
              <a:rPr lang="ar-SA" b="1" dirty="0">
                <a:solidFill>
                  <a:srgbClr val="C00000"/>
                </a:solidFill>
              </a:rPr>
              <a:t>مـــــــهم</a:t>
            </a:r>
            <a:endParaRPr lang="en-US" b="1" dirty="0">
              <a:solidFill>
                <a:srgbClr val="C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610094521"/>
              </p:ext>
            </p:extLst>
          </p:nvPr>
        </p:nvGraphicFramePr>
        <p:xfrm>
          <a:off x="155834" y="3938104"/>
          <a:ext cx="6455082" cy="2523639"/>
        </p:xfrm>
        <a:graphic>
          <a:graphicData uri="http://schemas.openxmlformats.org/drawingml/2006/table">
            <a:tbl>
              <a:tblPr firstRow="1" bandRow="1">
                <a:tableStyleId>{5C22544A-7EE6-4342-B048-85BDC9FD1C3A}</a:tableStyleId>
              </a:tblPr>
              <a:tblGrid>
                <a:gridCol w="2151694">
                  <a:extLst>
                    <a:ext uri="{9D8B030D-6E8A-4147-A177-3AD203B41FA5}">
                      <a16:colId xmlns:a16="http://schemas.microsoft.com/office/drawing/2014/main" xmlns="" val="2340299274"/>
                    </a:ext>
                  </a:extLst>
                </a:gridCol>
                <a:gridCol w="2151694">
                  <a:extLst>
                    <a:ext uri="{9D8B030D-6E8A-4147-A177-3AD203B41FA5}">
                      <a16:colId xmlns:a16="http://schemas.microsoft.com/office/drawing/2014/main" xmlns="" val="3484908455"/>
                    </a:ext>
                  </a:extLst>
                </a:gridCol>
                <a:gridCol w="2151694">
                  <a:extLst>
                    <a:ext uri="{9D8B030D-6E8A-4147-A177-3AD203B41FA5}">
                      <a16:colId xmlns:a16="http://schemas.microsoft.com/office/drawing/2014/main" xmlns="" val="3503479458"/>
                    </a:ext>
                  </a:extLst>
                </a:gridCol>
              </a:tblGrid>
              <a:tr h="809184">
                <a:tc>
                  <a:txBody>
                    <a:bodyPr/>
                    <a:lstStyle/>
                    <a:p>
                      <a:endParaRPr lang="en-US" dirty="0"/>
                    </a:p>
                  </a:txBody>
                  <a:tcPr/>
                </a:tc>
                <a:tc>
                  <a:txBody>
                    <a:bodyPr/>
                    <a:lstStyle/>
                    <a:p>
                      <a:pPr algn="ctr"/>
                      <a:r>
                        <a:rPr lang="en-US" sz="1800" b="1" dirty="0"/>
                        <a:t>Intrinsic</a:t>
                      </a:r>
                      <a:endParaRPr lang="en-US" dirty="0"/>
                    </a:p>
                  </a:txBody>
                  <a:tcPr/>
                </a:tc>
                <a:tc>
                  <a:txBody>
                    <a:bodyPr/>
                    <a:lstStyle/>
                    <a:p>
                      <a:pPr algn="ctr"/>
                      <a:r>
                        <a:rPr lang="en-US" b="1" dirty="0"/>
                        <a:t>Extrinsic</a:t>
                      </a:r>
                      <a:endParaRPr lang="en-US" dirty="0"/>
                    </a:p>
                  </a:txBody>
                  <a:tcPr/>
                </a:tc>
                <a:extLst>
                  <a:ext uri="{0D108BD9-81ED-4DB2-BD59-A6C34878D82A}">
                    <a16:rowId xmlns:a16="http://schemas.microsoft.com/office/drawing/2014/main" xmlns="" val="1816598612"/>
                  </a:ext>
                </a:extLst>
              </a:tr>
              <a:tr h="525735">
                <a:tc>
                  <a:txBody>
                    <a:bodyPr/>
                    <a:lstStyle/>
                    <a:p>
                      <a:pPr algn="ctr"/>
                      <a:r>
                        <a:rPr lang="ar-SA" dirty="0"/>
                        <a:t>الاختلاف</a:t>
                      </a:r>
                    </a:p>
                  </a:txBody>
                  <a:tcPr/>
                </a:tc>
                <a:tc>
                  <a:txBody>
                    <a:bodyPr/>
                    <a:lstStyle/>
                    <a:p>
                      <a:r>
                        <a:rPr lang="en-US" dirty="0"/>
                        <a:t>LONGER</a:t>
                      </a:r>
                    </a:p>
                  </a:txBody>
                  <a:tcPr/>
                </a:tc>
                <a:tc>
                  <a:txBody>
                    <a:bodyPr/>
                    <a:lstStyle/>
                    <a:p>
                      <a:r>
                        <a:rPr lang="en-US" dirty="0"/>
                        <a:t>FASTER&amp;SHORTER</a:t>
                      </a:r>
                    </a:p>
                  </a:txBody>
                  <a:tcPr/>
                </a:tc>
                <a:extLst>
                  <a:ext uri="{0D108BD9-81ED-4DB2-BD59-A6C34878D82A}">
                    <a16:rowId xmlns:a16="http://schemas.microsoft.com/office/drawing/2014/main" xmlns="" val="590423787"/>
                  </a:ext>
                </a:extLst>
              </a:tr>
              <a:tr h="809184">
                <a:tc>
                  <a:txBody>
                    <a:bodyPr/>
                    <a:lstStyle/>
                    <a:p>
                      <a:pPr algn="ctr"/>
                      <a:endParaRPr lang="ar-SA" dirty="0"/>
                    </a:p>
                    <a:p>
                      <a:pPr algn="ctr"/>
                      <a:endParaRPr lang="ar-SA" dirty="0"/>
                    </a:p>
                    <a:p>
                      <a:pPr algn="ctr"/>
                      <a:r>
                        <a:rPr lang="ar-SA" dirty="0"/>
                        <a:t>التشابه</a:t>
                      </a:r>
                      <a:endParaRPr lang="en-US" dirty="0"/>
                    </a:p>
                  </a:txBody>
                  <a:tcPr/>
                </a:tc>
                <a:tc gridSpan="2">
                  <a:txBody>
                    <a:bodyPr/>
                    <a:lstStyle/>
                    <a:p>
                      <a:r>
                        <a:rPr lang="en-US" dirty="0"/>
                        <a:t>Both will be stimulated at the SAME TIME.</a:t>
                      </a:r>
                    </a:p>
                    <a:p>
                      <a:r>
                        <a:rPr lang="en-US" dirty="0"/>
                        <a:t>Both will activate ( Factor 10 ) and the result is the formation of Thrombin which then converts Fibrinogen into Fibrin.</a:t>
                      </a:r>
                    </a:p>
                  </a:txBody>
                  <a:tcPr/>
                </a:tc>
                <a:tc hMerge="1">
                  <a:txBody>
                    <a:bodyPr/>
                    <a:lstStyle/>
                    <a:p>
                      <a:endParaRPr lang="en-US" dirty="0"/>
                    </a:p>
                  </a:txBody>
                  <a:tcPr/>
                </a:tc>
                <a:extLst>
                  <a:ext uri="{0D108BD9-81ED-4DB2-BD59-A6C34878D82A}">
                    <a16:rowId xmlns:a16="http://schemas.microsoft.com/office/drawing/2014/main" xmlns="" val="2199507510"/>
                  </a:ext>
                </a:extLst>
              </a:tr>
            </a:tbl>
          </a:graphicData>
        </a:graphic>
      </p:graphicFrame>
      <p:sp>
        <p:nvSpPr>
          <p:cNvPr id="5" name="Arrow: Curved Left 4"/>
          <p:cNvSpPr/>
          <p:nvPr/>
        </p:nvSpPr>
        <p:spPr>
          <a:xfrm rot="1096243">
            <a:off x="5036052" y="2698368"/>
            <a:ext cx="434786" cy="68463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p:cNvSpPr>
            <a:spLocks noGrp="1"/>
          </p:cNvSpPr>
          <p:nvPr>
            <p:ph type="sldNum" sz="quarter" idx="12"/>
          </p:nvPr>
        </p:nvSpPr>
        <p:spPr>
          <a:xfrm>
            <a:off x="-39612" y="6547104"/>
            <a:ext cx="2641600" cy="365760"/>
          </a:xfrm>
        </p:spPr>
        <p:txBody>
          <a:bodyPr/>
          <a:lstStyle/>
          <a:p>
            <a:fld id="{4929A69E-7D8F-4515-9605-0315ABD4F316}" type="slidenum">
              <a:rPr lang="en-US" smtClean="0"/>
              <a:t>22</a:t>
            </a:fld>
            <a:endParaRPr lang="en-US" dirty="0"/>
          </a:p>
        </p:txBody>
      </p:sp>
    </p:spTree>
    <p:extLst>
      <p:ext uri="{BB962C8B-B14F-4D97-AF65-F5344CB8AC3E}">
        <p14:creationId xmlns:p14="http://schemas.microsoft.com/office/powerpoint/2010/main" val="14001632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4/42/Classical_blood_coagulation_pathwa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19927"/>
            <a:ext cx="12359680" cy="68380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392144" y="5517232"/>
            <a:ext cx="1296144" cy="36004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t>Blood clot</a:t>
            </a:r>
          </a:p>
        </p:txBody>
      </p:sp>
      <p:sp>
        <p:nvSpPr>
          <p:cNvPr id="5" name="TextBox 4"/>
          <p:cNvSpPr txBox="1"/>
          <p:nvPr/>
        </p:nvSpPr>
        <p:spPr>
          <a:xfrm>
            <a:off x="407368" y="1556792"/>
            <a:ext cx="3384376" cy="584775"/>
          </a:xfrm>
          <a:prstGeom prst="rect">
            <a:avLst/>
          </a:prstGeom>
          <a:noFill/>
        </p:spPr>
        <p:txBody>
          <a:bodyPr wrap="square" rtlCol="0">
            <a:spAutoFit/>
          </a:bodyPr>
          <a:lstStyle/>
          <a:p>
            <a:r>
              <a:rPr lang="en-US" sz="1600" b="1" dirty="0"/>
              <a:t>Blood trauma Contact with collagen</a:t>
            </a:r>
          </a:p>
          <a:p>
            <a:endParaRPr lang="en-US" sz="1600" dirty="0"/>
          </a:p>
        </p:txBody>
      </p:sp>
      <p:pic>
        <p:nvPicPr>
          <p:cNvPr id="6" name="Picture 5">
            <a:hlinkClick r:id="rId3"/>
          </p:cNvPr>
          <p:cNvPicPr>
            <a:picLocks noChangeAspect="1"/>
          </p:cNvPicPr>
          <p:nvPr/>
        </p:nvPicPr>
        <p:blipFill>
          <a:blip r:embed="rId4"/>
          <a:stretch>
            <a:fillRect/>
          </a:stretch>
        </p:blipFill>
        <p:spPr>
          <a:xfrm>
            <a:off x="11163104" y="19927"/>
            <a:ext cx="1197592" cy="672769"/>
          </a:xfrm>
          <a:prstGeom prst="rect">
            <a:avLst/>
          </a:prstGeom>
        </p:spPr>
      </p:pic>
      <p:sp>
        <p:nvSpPr>
          <p:cNvPr id="2" name="Slide Number Placeholder 1"/>
          <p:cNvSpPr>
            <a:spLocks noGrp="1"/>
          </p:cNvSpPr>
          <p:nvPr>
            <p:ph type="sldNum" sz="quarter" idx="12"/>
          </p:nvPr>
        </p:nvSpPr>
        <p:spPr>
          <a:xfrm>
            <a:off x="104478" y="6525787"/>
            <a:ext cx="2641600" cy="365760"/>
          </a:xfrm>
        </p:spPr>
        <p:txBody>
          <a:bodyPr/>
          <a:lstStyle/>
          <a:p>
            <a:fld id="{4929A69E-7D8F-4515-9605-0315ABD4F316}" type="slidenum">
              <a:rPr lang="en-US" smtClean="0"/>
              <a:t>23</a:t>
            </a:fld>
            <a:endParaRPr lang="en-US" dirty="0"/>
          </a:p>
        </p:txBody>
      </p:sp>
    </p:spTree>
    <p:extLst>
      <p:ext uri="{BB962C8B-B14F-4D97-AF65-F5344CB8AC3E}">
        <p14:creationId xmlns:p14="http://schemas.microsoft.com/office/powerpoint/2010/main" val="3504074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564" y="44624"/>
            <a:ext cx="10972800" cy="990600"/>
          </a:xfrm>
        </p:spPr>
        <p:txBody>
          <a:bodyPr>
            <a:normAutofit/>
          </a:bodyPr>
          <a:lstStyle/>
          <a:p>
            <a:r>
              <a:rPr lang="en-US" sz="2800" dirty="0"/>
              <a:t>Hemostatic mechanism (</a:t>
            </a:r>
            <a:r>
              <a:rPr lang="en-US" sz="2800" dirty="0" smtClean="0"/>
              <a:t>cont.)</a:t>
            </a:r>
            <a:endParaRPr lang="en-US" sz="2800" dirty="0"/>
          </a:p>
        </p:txBody>
      </p:sp>
      <p:sp>
        <p:nvSpPr>
          <p:cNvPr id="4" name="Text Placeholder 4"/>
          <p:cNvSpPr txBox="1">
            <a:spLocks noGrp="1"/>
          </p:cNvSpPr>
          <p:nvPr>
            <p:ph sz="quarter" idx="1"/>
          </p:nvPr>
        </p:nvSpPr>
        <p:spPr>
          <a:xfrm>
            <a:off x="335360" y="1196752"/>
            <a:ext cx="3312368" cy="602906"/>
          </a:xfrm>
          <a:prstGeom prst="rect">
            <a:avLst/>
          </a:prstGeom>
          <a:solidFill>
            <a:schemeClr val="accent3">
              <a:lumMod val="40000"/>
              <a:lumOff val="60000"/>
            </a:schemeClr>
          </a:solidFill>
          <a:ln w="9525" cap="flat" cmpd="sng" algn="ctr">
            <a:solidFill>
              <a:schemeClr val="accent3">
                <a:lumMod val="7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dk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dk1"/>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dk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dk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dk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dk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dk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dk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dk1"/>
                </a:solidFill>
                <a:latin typeface="+mn-lt"/>
                <a:ea typeface="+mn-ea"/>
                <a:cs typeface="+mn-cs"/>
              </a:defRPr>
            </a:lvl9pPr>
          </a:lstStyle>
          <a:p>
            <a:pPr algn="ctr"/>
            <a:r>
              <a:rPr lang="en-US" sz="1600" b="1" dirty="0">
                <a:solidFill>
                  <a:schemeClr val="tx1"/>
                </a:solidFill>
              </a:rPr>
              <a:t>4- Fibrinolytic system (Fibrinolysis)</a:t>
            </a:r>
            <a:endParaRPr lang="en-US" sz="1800" dirty="0"/>
          </a:p>
        </p:txBody>
      </p:sp>
      <p:sp>
        <p:nvSpPr>
          <p:cNvPr id="5" name="TextBox 4"/>
          <p:cNvSpPr txBox="1"/>
          <p:nvPr/>
        </p:nvSpPr>
        <p:spPr>
          <a:xfrm>
            <a:off x="285564" y="1844824"/>
            <a:ext cx="3252969" cy="4524315"/>
          </a:xfrm>
          <a:prstGeom prst="rect">
            <a:avLst/>
          </a:prstGeom>
          <a:noFill/>
        </p:spPr>
        <p:txBody>
          <a:bodyPr wrap="square" rtlCol="0">
            <a:spAutoFit/>
          </a:bodyPr>
          <a:lstStyle/>
          <a:p>
            <a:r>
              <a:rPr lang="en-US" dirty="0"/>
              <a:t>Formed blood clot can either become </a:t>
            </a:r>
            <a:r>
              <a:rPr lang="en-US" b="1" dirty="0"/>
              <a:t>fibrous</a:t>
            </a:r>
            <a:r>
              <a:rPr lang="en-US" dirty="0"/>
              <a:t> or </a:t>
            </a:r>
            <a:r>
              <a:rPr lang="en-US" b="1" dirty="0"/>
              <a:t>dissolve</a:t>
            </a:r>
            <a:endParaRPr lang="en-US" dirty="0"/>
          </a:p>
          <a:p>
            <a:endParaRPr lang="en-US" dirty="0"/>
          </a:p>
          <a:p>
            <a:r>
              <a:rPr lang="en-US" dirty="0"/>
              <a:t>• Fibrinolysis (dissolving) = </a:t>
            </a:r>
            <a:r>
              <a:rPr lang="en-US" b="1" dirty="0"/>
              <a:t>Break down of fibrin</a:t>
            </a:r>
            <a:r>
              <a:rPr lang="en-US" dirty="0"/>
              <a:t> by naturally occurring enzyme </a:t>
            </a:r>
            <a:r>
              <a:rPr lang="en-US" b="1" dirty="0"/>
              <a:t>plasmin</a:t>
            </a:r>
            <a:r>
              <a:rPr lang="en-US" dirty="0"/>
              <a:t> therefore prevent intravascular blocking.</a:t>
            </a:r>
          </a:p>
          <a:p>
            <a:r>
              <a:rPr lang="en-US" dirty="0"/>
              <a:t>• </a:t>
            </a:r>
            <a:r>
              <a:rPr lang="en-US" b="1" dirty="0"/>
              <a:t>There is balance between clotting and fibrinolysis </a:t>
            </a:r>
          </a:p>
          <a:p>
            <a:endParaRPr lang="en-US" b="1" dirty="0"/>
          </a:p>
          <a:p>
            <a:r>
              <a:rPr lang="en-US" b="1" dirty="0"/>
              <a:t>Examples of imbalance </a:t>
            </a:r>
            <a:r>
              <a:rPr lang="en-US" b="1" dirty="0">
                <a:sym typeface="Wingdings" panose="05000000000000000000" pitchFamily="2" charset="2"/>
              </a:rPr>
              <a:t></a:t>
            </a:r>
            <a:endParaRPr lang="en-US" b="1" dirty="0"/>
          </a:p>
          <a:p>
            <a:r>
              <a:rPr lang="en-US" dirty="0"/>
              <a:t>– Excess clotting </a:t>
            </a:r>
            <a:r>
              <a:rPr lang="en-US" dirty="0">
                <a:sym typeface="Wingdings" panose="05000000000000000000" pitchFamily="2" charset="2"/>
              </a:rPr>
              <a:t></a:t>
            </a:r>
            <a:r>
              <a:rPr lang="en-US" dirty="0"/>
              <a:t> blocking of Blood Vessels </a:t>
            </a:r>
          </a:p>
          <a:p>
            <a:r>
              <a:rPr lang="en-US" dirty="0"/>
              <a:t>– Excess fibrinolysis </a:t>
            </a:r>
            <a:r>
              <a:rPr lang="en-US" dirty="0">
                <a:sym typeface="Wingdings" panose="05000000000000000000" pitchFamily="2" charset="2"/>
              </a:rPr>
              <a:t></a:t>
            </a:r>
            <a:r>
              <a:rPr lang="en-US" dirty="0"/>
              <a:t> tendency for bleeding </a:t>
            </a:r>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115" y="1323257"/>
            <a:ext cx="6647056" cy="4937125"/>
          </a:xfrm>
          <a:prstGeom prst="rect">
            <a:avLst/>
          </a:prstGeo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2342" y="764704"/>
            <a:ext cx="3469658" cy="1872208"/>
          </a:xfrm>
          <a:prstGeom prst="rect">
            <a:avLst/>
          </a:prstGeom>
        </p:spPr>
      </p:pic>
      <p:sp>
        <p:nvSpPr>
          <p:cNvPr id="8" name="Slide Number Placeholder 7"/>
          <p:cNvSpPr>
            <a:spLocks noGrp="1"/>
          </p:cNvSpPr>
          <p:nvPr>
            <p:ph type="sldNum" sz="quarter" idx="12"/>
          </p:nvPr>
        </p:nvSpPr>
        <p:spPr/>
        <p:txBody>
          <a:bodyPr/>
          <a:lstStyle/>
          <a:p>
            <a:fld id="{4929A69E-7D8F-4515-9605-0315ABD4F316}" type="slidenum">
              <a:rPr lang="en-US" smtClean="0"/>
              <a:t>24</a:t>
            </a:fld>
            <a:endParaRPr lang="en-US" dirty="0"/>
          </a:p>
        </p:txBody>
      </p:sp>
    </p:spTree>
    <p:extLst>
      <p:ext uri="{BB962C8B-B14F-4D97-AF65-F5344CB8AC3E}">
        <p14:creationId xmlns:p14="http://schemas.microsoft.com/office/powerpoint/2010/main" val="988722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38355" y="905501"/>
            <a:ext cx="8323289" cy="5481491"/>
          </a:xfrm>
          <a:solidFill>
            <a:schemeClr val="bg1"/>
          </a:solidFill>
        </p:spPr>
        <p:txBody>
          <a:bodyPr>
            <a:noAutofit/>
          </a:bodyPr>
          <a:lstStyle/>
          <a:p>
            <a:r>
              <a:rPr lang="en-US" sz="2000" b="1" dirty="0"/>
              <a:t>Plasmin</a:t>
            </a:r>
            <a:r>
              <a:rPr lang="en-US" sz="2000" dirty="0"/>
              <a:t> is present in the blood in inactive form </a:t>
            </a:r>
            <a:r>
              <a:rPr lang="en-US" sz="2000" b="1" dirty="0"/>
              <a:t>plasminogen</a:t>
            </a:r>
            <a:r>
              <a:rPr lang="en-US" sz="2000" dirty="0"/>
              <a:t> </a:t>
            </a:r>
          </a:p>
          <a:p>
            <a:r>
              <a:rPr lang="en-US" sz="2000" dirty="0"/>
              <a:t> Plasmin is activated by </a:t>
            </a:r>
            <a:r>
              <a:rPr lang="en-US" sz="2000" b="1" dirty="0"/>
              <a:t>tissue plasminogen activators (t-PA) in blood. </a:t>
            </a:r>
          </a:p>
          <a:p>
            <a:r>
              <a:rPr lang="en-US" sz="2000" dirty="0"/>
              <a:t>Plasmin digest intra &amp; extra vascular deposit of Fibrin </a:t>
            </a:r>
            <a:r>
              <a:rPr lang="en-US" sz="2000" dirty="0">
                <a:sym typeface="Wingdings" panose="05000000000000000000" pitchFamily="2" charset="2"/>
              </a:rPr>
              <a:t></a:t>
            </a:r>
            <a:r>
              <a:rPr lang="en-US" sz="2000" dirty="0"/>
              <a:t> </a:t>
            </a:r>
            <a:r>
              <a:rPr lang="en-US" sz="2000" b="1" dirty="0"/>
              <a:t>fibrin degradation products (FDP)*</a:t>
            </a:r>
          </a:p>
          <a:p>
            <a:r>
              <a:rPr lang="en-US" sz="2000" b="1" dirty="0"/>
              <a:t>Unwanted</a:t>
            </a:r>
            <a:r>
              <a:rPr lang="en-US" sz="2000" dirty="0"/>
              <a:t> </a:t>
            </a:r>
            <a:r>
              <a:rPr lang="en-US" sz="2000" dirty="0">
                <a:sym typeface="Wingdings" panose="05000000000000000000" pitchFamily="2" charset="2"/>
              </a:rPr>
              <a:t> </a:t>
            </a:r>
            <a:r>
              <a:rPr lang="en-US" sz="2000" dirty="0"/>
              <a:t>effect of plasmin is the </a:t>
            </a:r>
            <a:r>
              <a:rPr lang="en-US" sz="2000" b="1" dirty="0"/>
              <a:t>digestion of clotting factors </a:t>
            </a:r>
          </a:p>
          <a:p>
            <a:endParaRPr lang="en-US" sz="2000" b="1" dirty="0"/>
          </a:p>
          <a:p>
            <a:r>
              <a:rPr lang="en-US" sz="2000" dirty="0"/>
              <a:t>• </a:t>
            </a:r>
            <a:r>
              <a:rPr lang="en-US" sz="2000" b="1" dirty="0"/>
              <a:t>Plasmin is controlled by:</a:t>
            </a:r>
            <a:r>
              <a:rPr lang="en-US" sz="2000" dirty="0"/>
              <a:t/>
            </a:r>
            <a:br>
              <a:rPr lang="en-US" sz="2000" dirty="0"/>
            </a:br>
            <a:r>
              <a:rPr lang="en-US" sz="2000" dirty="0"/>
              <a:t>– </a:t>
            </a:r>
            <a:r>
              <a:rPr lang="en-US" sz="2000" b="1" dirty="0"/>
              <a:t>Plasminogen-Activator Inhibitor (PAI) </a:t>
            </a:r>
            <a:r>
              <a:rPr lang="en-US" sz="2000" dirty="0"/>
              <a:t>– Anti-plasmin from the liver. </a:t>
            </a:r>
            <a:r>
              <a:rPr lang="en-US" sz="2000" dirty="0">
                <a:solidFill>
                  <a:schemeClr val="bg1">
                    <a:lumMod val="75000"/>
                  </a:schemeClr>
                </a:solidFill>
              </a:rPr>
              <a:t>(inhibits the activation of plasminogen)  </a:t>
            </a:r>
          </a:p>
          <a:p>
            <a:r>
              <a:rPr lang="en-US" sz="2000" dirty="0"/>
              <a:t>– </a:t>
            </a:r>
            <a:r>
              <a:rPr lang="en-US" sz="2000" b="1" dirty="0"/>
              <a:t>Tissue Plasminogen Activator (t-PA) </a:t>
            </a:r>
            <a:r>
              <a:rPr lang="en-US" sz="2000" dirty="0"/>
              <a:t>used to </a:t>
            </a:r>
            <a:r>
              <a:rPr lang="en-US" sz="2000" u="sng" dirty="0"/>
              <a:t>activate</a:t>
            </a:r>
            <a:r>
              <a:rPr lang="en-US" sz="2000" dirty="0"/>
              <a:t> plasminogen to dissolve coronary </a:t>
            </a:r>
            <a:r>
              <a:rPr lang="en-US" sz="2000" dirty="0">
                <a:solidFill>
                  <a:schemeClr val="bg2">
                    <a:lumMod val="50000"/>
                  </a:schemeClr>
                </a:solidFill>
              </a:rPr>
              <a:t>and cerebral </a:t>
            </a:r>
            <a:r>
              <a:rPr lang="en-US" sz="2000" dirty="0"/>
              <a:t>clots</a:t>
            </a:r>
            <a:r>
              <a:rPr lang="en-US" sz="2000" dirty="0">
                <a:solidFill>
                  <a:schemeClr val="bg2">
                    <a:lumMod val="50000"/>
                  </a:schemeClr>
                </a:solidFill>
              </a:rPr>
              <a:t> </a:t>
            </a:r>
            <a:r>
              <a:rPr lang="en-US" sz="2000" dirty="0">
                <a:solidFill>
                  <a:schemeClr val="bg1">
                    <a:lumMod val="75000"/>
                  </a:schemeClr>
                </a:solidFill>
              </a:rPr>
              <a:t>(activates the activation of plasminogen)</a:t>
            </a:r>
          </a:p>
          <a:p>
            <a:r>
              <a:rPr lang="en-US" sz="2000" dirty="0">
                <a:solidFill>
                  <a:schemeClr val="bg2">
                    <a:lumMod val="50000"/>
                  </a:schemeClr>
                </a:solidFill>
              </a:rPr>
              <a:t>*</a:t>
            </a:r>
            <a:r>
              <a:rPr lang="en-US" sz="2000" dirty="0">
                <a:solidFill>
                  <a:schemeClr val="bg1">
                    <a:lumMod val="75000"/>
                  </a:schemeClr>
                </a:solidFill>
              </a:rPr>
              <a:t>As a cut heals, the clotting slows down. Eventually the clot is broken down and dissolved by plasmin. When the clot and fibrin net dissolve, fragments of protein are released into the body. These fragments are fibrin degradation products or FDPs.</a:t>
            </a:r>
          </a:p>
          <a:p>
            <a:endParaRPr lang="en-US" sz="2000" dirty="0"/>
          </a:p>
          <a:p>
            <a:endParaRPr lang="en-US" sz="2000" dirty="0"/>
          </a:p>
          <a:p>
            <a:endParaRPr lang="en-US" sz="2000" dirty="0"/>
          </a:p>
        </p:txBody>
      </p:sp>
      <p:sp>
        <p:nvSpPr>
          <p:cNvPr id="6" name="TextBox 5"/>
          <p:cNvSpPr txBox="1"/>
          <p:nvPr/>
        </p:nvSpPr>
        <p:spPr>
          <a:xfrm>
            <a:off x="9149444" y="1684636"/>
            <a:ext cx="2376264" cy="64633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dirty="0"/>
              <a:t>Plasminogen (</a:t>
            </a:r>
            <a:r>
              <a:rPr lang="en-US" dirty="0" err="1"/>
              <a:t>Profibrinolysin</a:t>
            </a:r>
            <a:r>
              <a:rPr lang="en-US" dirty="0"/>
              <a:t>)</a:t>
            </a:r>
          </a:p>
        </p:txBody>
      </p:sp>
      <p:sp>
        <p:nvSpPr>
          <p:cNvPr id="7" name="TextBox 6"/>
          <p:cNvSpPr txBox="1"/>
          <p:nvPr/>
        </p:nvSpPr>
        <p:spPr>
          <a:xfrm>
            <a:off x="8073757" y="1196752"/>
            <a:ext cx="4527636" cy="307777"/>
          </a:xfrm>
          <a:prstGeom prst="rect">
            <a:avLst/>
          </a:prstGeom>
          <a:noFill/>
        </p:spPr>
        <p:txBody>
          <a:bodyPr wrap="square" rtlCol="0">
            <a:spAutoFit/>
          </a:bodyPr>
          <a:lstStyle/>
          <a:p>
            <a:pPr algn="ctr"/>
            <a:r>
              <a:rPr lang="en-US" sz="1400" b="1" dirty="0"/>
              <a:t>LYSIS OF BLOOD CLOTS BY PLASMIN </a:t>
            </a:r>
          </a:p>
        </p:txBody>
      </p:sp>
      <p:sp>
        <p:nvSpPr>
          <p:cNvPr id="8" name="Rectangle 7"/>
          <p:cNvSpPr/>
          <p:nvPr/>
        </p:nvSpPr>
        <p:spPr>
          <a:xfrm>
            <a:off x="9244424" y="4008193"/>
            <a:ext cx="2186304"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US" dirty="0"/>
              <a:t>Plasmin (</a:t>
            </a:r>
            <a:r>
              <a:rPr lang="en-US" dirty="0" err="1"/>
              <a:t>Fibrinolysin</a:t>
            </a:r>
            <a:r>
              <a:rPr lang="en-US" dirty="0"/>
              <a:t>)</a:t>
            </a:r>
          </a:p>
        </p:txBody>
      </p:sp>
      <p:sp>
        <p:nvSpPr>
          <p:cNvPr id="9" name="Rectangle 8"/>
          <p:cNvSpPr/>
          <p:nvPr/>
        </p:nvSpPr>
        <p:spPr>
          <a:xfrm>
            <a:off x="10546704" y="2613839"/>
            <a:ext cx="1525960" cy="1200329"/>
          </a:xfrm>
          <a:prstGeom prst="rect">
            <a:avLst/>
          </a:prstGeom>
          <a:ln>
            <a:solidFill>
              <a:schemeClr val="tx1"/>
            </a:solidFill>
            <a:prstDash val="sysDash"/>
          </a:ln>
        </p:spPr>
        <p:txBody>
          <a:bodyPr wrap="square">
            <a:spAutoFit/>
          </a:bodyPr>
          <a:lstStyle/>
          <a:p>
            <a:r>
              <a:rPr lang="en-US" dirty="0"/>
              <a:t>↑  T-PA (Tissue Plasminogen Activator)</a:t>
            </a:r>
          </a:p>
        </p:txBody>
      </p:sp>
      <p:sp>
        <p:nvSpPr>
          <p:cNvPr id="10" name="Rectangle 9"/>
          <p:cNvSpPr/>
          <p:nvPr/>
        </p:nvSpPr>
        <p:spPr>
          <a:xfrm>
            <a:off x="9745747" y="4851731"/>
            <a:ext cx="1255665"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US" dirty="0"/>
              <a:t>Lysis of clot</a:t>
            </a:r>
          </a:p>
        </p:txBody>
      </p:sp>
      <p:sp>
        <p:nvSpPr>
          <p:cNvPr id="11" name="Rectangle 10"/>
          <p:cNvSpPr/>
          <p:nvPr/>
        </p:nvSpPr>
        <p:spPr>
          <a:xfrm>
            <a:off x="8394040" y="2584501"/>
            <a:ext cx="1679952" cy="646331"/>
          </a:xfrm>
          <a:prstGeom prst="rect">
            <a:avLst/>
          </a:prstGeom>
          <a:ln>
            <a:solidFill>
              <a:schemeClr val="tx1"/>
            </a:solidFill>
            <a:prstDash val="sysDash"/>
          </a:ln>
        </p:spPr>
        <p:txBody>
          <a:bodyPr wrap="square">
            <a:spAutoFit/>
          </a:bodyPr>
          <a:lstStyle/>
          <a:p>
            <a:r>
              <a:rPr lang="en-US" b="1" dirty="0"/>
              <a:t>↓</a:t>
            </a:r>
            <a:r>
              <a:rPr lang="en-US" dirty="0" err="1"/>
              <a:t>Antiplasmin</a:t>
            </a:r>
            <a:r>
              <a:rPr lang="en-US" dirty="0"/>
              <a:t> from the liver </a:t>
            </a:r>
          </a:p>
        </p:txBody>
      </p:sp>
      <p:cxnSp>
        <p:nvCxnSpPr>
          <p:cNvPr id="13" name="Straight Arrow Connector 12"/>
          <p:cNvCxnSpPr/>
          <p:nvPr/>
        </p:nvCxnSpPr>
        <p:spPr>
          <a:xfrm>
            <a:off x="10338256" y="2397263"/>
            <a:ext cx="0" cy="1579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0337575" y="4429962"/>
            <a:ext cx="1"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38355" y="247353"/>
            <a:ext cx="1795684" cy="584775"/>
          </a:xfrm>
          <a:prstGeom prst="rect">
            <a:avLst/>
          </a:prstGeom>
        </p:spPr>
        <p:txBody>
          <a:bodyPr wrap="none">
            <a:spAutoFit/>
          </a:bodyPr>
          <a:lstStyle/>
          <a:p>
            <a:r>
              <a:rPr lang="en-US" sz="3200" u="sng" dirty="0">
                <a:solidFill>
                  <a:schemeClr val="tx2"/>
                </a:solidFill>
                <a:latin typeface="+mj-lt"/>
                <a:ea typeface="+mj-ea"/>
                <a:cs typeface="+mj-cs"/>
              </a:rPr>
              <a:t>Plasmin</a:t>
            </a:r>
          </a:p>
        </p:txBody>
      </p:sp>
      <p:sp>
        <p:nvSpPr>
          <p:cNvPr id="2" name="Slide Number Placeholder 1"/>
          <p:cNvSpPr>
            <a:spLocks noGrp="1"/>
          </p:cNvSpPr>
          <p:nvPr>
            <p:ph type="sldNum" sz="quarter" idx="12"/>
          </p:nvPr>
        </p:nvSpPr>
        <p:spPr>
          <a:xfrm>
            <a:off x="7304" y="6386992"/>
            <a:ext cx="2641600" cy="365760"/>
          </a:xfrm>
        </p:spPr>
        <p:txBody>
          <a:bodyPr/>
          <a:lstStyle/>
          <a:p>
            <a:fld id="{4929A69E-7D8F-4515-9605-0315ABD4F316}" type="slidenum">
              <a:rPr lang="en-US" smtClean="0"/>
              <a:t>25</a:t>
            </a:fld>
            <a:endParaRPr lang="en-US" dirty="0"/>
          </a:p>
        </p:txBody>
      </p:sp>
    </p:spTree>
    <p:extLst>
      <p:ext uri="{BB962C8B-B14F-4D97-AF65-F5344CB8AC3E}">
        <p14:creationId xmlns:p14="http://schemas.microsoft.com/office/powerpoint/2010/main" val="2041189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577805"/>
            <a:ext cx="7176120" cy="4178300"/>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56" y="908720"/>
            <a:ext cx="5591944" cy="5256584"/>
          </a:xfrm>
          <a:prstGeom prst="rect">
            <a:avLst/>
          </a:prstGeom>
        </p:spPr>
      </p:pic>
      <p:sp>
        <p:nvSpPr>
          <p:cNvPr id="3" name="Rectangle: Single Corner Rounded 2"/>
          <p:cNvSpPr/>
          <p:nvPr/>
        </p:nvSpPr>
        <p:spPr>
          <a:xfrm>
            <a:off x="3791744" y="2905302"/>
            <a:ext cx="576064" cy="288032"/>
          </a:xfrm>
          <a:prstGeom prst="round1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7" name="Straight Arrow Connector 6"/>
          <p:cNvCxnSpPr/>
          <p:nvPr/>
        </p:nvCxnSpPr>
        <p:spPr>
          <a:xfrm>
            <a:off x="4079776" y="3790781"/>
            <a:ext cx="0" cy="1656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603612" y="5373216"/>
            <a:ext cx="2952328" cy="646331"/>
          </a:xfrm>
          <a:prstGeom prst="rect">
            <a:avLst/>
          </a:prstGeom>
          <a:noFill/>
          <a:ln>
            <a:solidFill>
              <a:schemeClr val="tx1"/>
            </a:solidFill>
            <a:prstDash val="dash"/>
          </a:ln>
        </p:spPr>
        <p:txBody>
          <a:bodyPr wrap="square" rtlCol="0">
            <a:spAutoFit/>
          </a:bodyPr>
          <a:lstStyle/>
          <a:p>
            <a:r>
              <a:rPr lang="en-US" dirty="0"/>
              <a:t>We’ll talk about retraction in the next slides.</a:t>
            </a:r>
          </a:p>
        </p:txBody>
      </p:sp>
      <p:sp>
        <p:nvSpPr>
          <p:cNvPr id="2" name="Slide Number Placeholder 1"/>
          <p:cNvSpPr>
            <a:spLocks noGrp="1"/>
          </p:cNvSpPr>
          <p:nvPr>
            <p:ph type="sldNum" sz="quarter" idx="12"/>
          </p:nvPr>
        </p:nvSpPr>
        <p:spPr/>
        <p:txBody>
          <a:bodyPr/>
          <a:lstStyle/>
          <a:p>
            <a:fld id="{4929A69E-7D8F-4515-9605-0315ABD4F316}" type="slidenum">
              <a:rPr lang="en-US" smtClean="0"/>
              <a:t>26</a:t>
            </a:fld>
            <a:endParaRPr lang="en-US" dirty="0"/>
          </a:p>
        </p:txBody>
      </p:sp>
    </p:spTree>
    <p:extLst>
      <p:ext uri="{BB962C8B-B14F-4D97-AF65-F5344CB8AC3E}">
        <p14:creationId xmlns:p14="http://schemas.microsoft.com/office/powerpoint/2010/main" val="603642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4154"/>
            <a:ext cx="8229600" cy="990600"/>
          </a:xfrm>
        </p:spPr>
        <p:txBody>
          <a:bodyPr/>
          <a:lstStyle/>
          <a:p>
            <a:r>
              <a:rPr lang="en-US" dirty="0"/>
              <a:t>Bleeding </a:t>
            </a:r>
            <a:r>
              <a:rPr lang="en-US" dirty="0" smtClean="0"/>
              <a:t>disorders (coagulation defects) </a:t>
            </a:r>
            <a:endParaRPr lang="en-US" dirty="0"/>
          </a:p>
        </p:txBody>
      </p:sp>
      <p:sp>
        <p:nvSpPr>
          <p:cNvPr id="3" name="Content Placeholder 2"/>
          <p:cNvSpPr>
            <a:spLocks noGrp="1"/>
          </p:cNvSpPr>
          <p:nvPr>
            <p:ph sz="quarter" idx="1"/>
          </p:nvPr>
        </p:nvSpPr>
        <p:spPr>
          <a:xfrm>
            <a:off x="165488" y="1411243"/>
            <a:ext cx="8229600" cy="4937760"/>
          </a:xfrm>
        </p:spPr>
        <p:txBody>
          <a:bodyPr>
            <a:normAutofit lnSpcReduction="10000"/>
          </a:bodyPr>
          <a:lstStyle/>
          <a:p>
            <a:pPr marL="0" indent="0">
              <a:buNone/>
            </a:pPr>
            <a:r>
              <a:rPr lang="en-US" sz="1800" b="1" u="sng" dirty="0"/>
              <a:t>E</a:t>
            </a:r>
            <a:r>
              <a:rPr lang="en-US" sz="1800" b="1" u="sng" dirty="0" smtClean="0"/>
              <a:t>xcessive </a:t>
            </a:r>
            <a:r>
              <a:rPr lang="en-US" sz="1800" b="1" u="sng" dirty="0"/>
              <a:t>bleeding can result from</a:t>
            </a:r>
            <a:r>
              <a:rPr lang="en-US" sz="1800" b="1" u="sng" dirty="0" smtClean="0"/>
              <a:t>:</a:t>
            </a:r>
          </a:p>
          <a:p>
            <a:pPr>
              <a:buClr>
                <a:schemeClr val="tx1"/>
              </a:buClr>
              <a:buSzPct val="79000"/>
              <a:buFont typeface="Arial" charset="0"/>
              <a:buChar char="•"/>
            </a:pPr>
            <a:r>
              <a:rPr lang="en-US" sz="1800" b="1" dirty="0" smtClean="0"/>
              <a:t>Platelet </a:t>
            </a:r>
            <a:r>
              <a:rPr lang="en-US" sz="1800" b="1" dirty="0"/>
              <a:t>defects: </a:t>
            </a:r>
          </a:p>
          <a:p>
            <a:pPr marL="0" indent="0">
              <a:buNone/>
            </a:pPr>
            <a:r>
              <a:rPr lang="en-US" sz="1800" dirty="0"/>
              <a:t>deficiency in number </a:t>
            </a:r>
          </a:p>
          <a:p>
            <a:pPr marL="0" indent="0">
              <a:buNone/>
            </a:pPr>
            <a:r>
              <a:rPr lang="en-US" sz="1800" dirty="0"/>
              <a:t>(thrombocytopenia) or </a:t>
            </a:r>
          </a:p>
          <a:p>
            <a:pPr marL="0" indent="0">
              <a:buNone/>
            </a:pPr>
            <a:r>
              <a:rPr lang="en-US" sz="1800" dirty="0"/>
              <a:t>defect in function. </a:t>
            </a:r>
            <a:endParaRPr lang="en-US" sz="1800" dirty="0" smtClean="0"/>
          </a:p>
          <a:p>
            <a:pPr marL="0" indent="0">
              <a:buNone/>
            </a:pPr>
            <a:endParaRPr lang="en-US" sz="1800" dirty="0"/>
          </a:p>
          <a:p>
            <a:pPr>
              <a:buFont typeface="Arial" charset="0"/>
              <a:buChar char="•"/>
            </a:pPr>
            <a:r>
              <a:rPr lang="en-US" sz="1800" b="1" dirty="0" smtClean="0"/>
              <a:t>Coagulation </a:t>
            </a:r>
            <a:r>
              <a:rPr lang="en-US" sz="1800" b="1" dirty="0"/>
              <a:t>factors defect: </a:t>
            </a:r>
          </a:p>
          <a:p>
            <a:pPr marL="0" indent="0">
              <a:buNone/>
            </a:pPr>
            <a:r>
              <a:rPr lang="en-US" sz="1800" dirty="0"/>
              <a:t>Deficiency in coagulation factors</a:t>
            </a:r>
          </a:p>
          <a:p>
            <a:pPr marL="0" indent="0">
              <a:buNone/>
            </a:pPr>
            <a:r>
              <a:rPr lang="en-US" sz="1800" dirty="0"/>
              <a:t> (e.g. hemophilia). </a:t>
            </a:r>
          </a:p>
          <a:p>
            <a:pPr marL="0" indent="0">
              <a:buNone/>
            </a:pPr>
            <a:endParaRPr lang="en-US" sz="1800" dirty="0"/>
          </a:p>
          <a:p>
            <a:pPr marL="285750" indent="-285750">
              <a:lnSpc>
                <a:spcPct val="125000"/>
              </a:lnSpc>
              <a:buFont typeface="Arial" charset="0"/>
              <a:buChar char="•"/>
            </a:pPr>
            <a:r>
              <a:rPr lang="en-US" sz="1800" b="1" dirty="0">
                <a:latin typeface="Gill Sans MT" charset="0"/>
                <a:ea typeface="Gill Sans MT" charset="0"/>
                <a:cs typeface="Gill Sans MT" charset="0"/>
              </a:rPr>
              <a:t>Thrombocytopenia </a:t>
            </a:r>
          </a:p>
          <a:p>
            <a:pPr>
              <a:lnSpc>
                <a:spcPct val="125000"/>
              </a:lnSpc>
            </a:pPr>
            <a:r>
              <a:rPr lang="en-US" sz="1800" dirty="0"/>
              <a:t>Low number of platelets</a:t>
            </a:r>
          </a:p>
          <a:p>
            <a:pPr marL="0" indent="0">
              <a:buNone/>
            </a:pPr>
            <a:endParaRPr lang="en-US" sz="1800" dirty="0"/>
          </a:p>
          <a:p>
            <a:pPr>
              <a:buFont typeface="Arial" charset="0"/>
              <a:buChar char="•"/>
            </a:pPr>
            <a:r>
              <a:rPr lang="en-US" sz="1800" b="1" dirty="0" smtClean="0"/>
              <a:t>Vitamin </a:t>
            </a:r>
            <a:r>
              <a:rPr lang="en-US" sz="1800" b="1" dirty="0"/>
              <a:t>K deficiency. </a:t>
            </a:r>
          </a:p>
          <a:p>
            <a:endParaRPr lang="en-US" sz="1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60" t="3053" r="3122"/>
          <a:stretch/>
        </p:blipFill>
        <p:spPr>
          <a:xfrm>
            <a:off x="4151784" y="1196752"/>
            <a:ext cx="3888432" cy="5400599"/>
          </a:xfrm>
          <a:prstGeom prst="rect">
            <a:avLst/>
          </a:prstGeom>
        </p:spPr>
      </p:pic>
      <p:sp>
        <p:nvSpPr>
          <p:cNvPr id="5" name="Rectangle 4"/>
          <p:cNvSpPr/>
          <p:nvPr/>
        </p:nvSpPr>
        <p:spPr>
          <a:xfrm>
            <a:off x="8184232" y="1174304"/>
            <a:ext cx="3456384" cy="5632311"/>
          </a:xfrm>
          <a:prstGeom prst="rect">
            <a:avLst/>
          </a:prstGeom>
        </p:spPr>
        <p:txBody>
          <a:bodyPr wrap="square">
            <a:spAutoFit/>
          </a:bodyPr>
          <a:lstStyle/>
          <a:p>
            <a:pPr marL="285750" indent="-285750">
              <a:buFont typeface="Arial" charset="0"/>
              <a:buChar char="•"/>
            </a:pPr>
            <a:r>
              <a:rPr lang="en-US" b="1" dirty="0"/>
              <a:t>Hemophilia</a:t>
            </a:r>
            <a:r>
              <a:rPr lang="en-US" dirty="0"/>
              <a:t>: </a:t>
            </a:r>
          </a:p>
          <a:p>
            <a:pPr algn="ctr"/>
            <a:r>
              <a:rPr lang="en-US" dirty="0" smtClean="0"/>
              <a:t>(To be discussed later –slide#31)</a:t>
            </a:r>
            <a:endParaRPr lang="en-US" dirty="0"/>
          </a:p>
          <a:p>
            <a:endParaRPr lang="en-US" dirty="0"/>
          </a:p>
          <a:p>
            <a:pPr marL="285750" indent="-285750">
              <a:buFont typeface="Arial" charset="0"/>
              <a:buChar char="•"/>
            </a:pPr>
            <a:r>
              <a:rPr lang="en-US" b="1" dirty="0" smtClean="0"/>
              <a:t>Vitamin </a:t>
            </a:r>
            <a:r>
              <a:rPr lang="en-US" b="1" dirty="0"/>
              <a:t>K </a:t>
            </a:r>
            <a:r>
              <a:rPr lang="en-US" b="1" dirty="0" smtClean="0"/>
              <a:t>deficiency</a:t>
            </a:r>
          </a:p>
          <a:p>
            <a:r>
              <a:rPr lang="en-US" dirty="0" smtClean="0"/>
              <a:t>Prothrombin</a:t>
            </a:r>
            <a:r>
              <a:rPr lang="en-US" dirty="0"/>
              <a:t>, </a:t>
            </a:r>
            <a:r>
              <a:rPr lang="en-US" dirty="0" smtClean="0"/>
              <a:t>Factor VII</a:t>
            </a:r>
            <a:r>
              <a:rPr lang="en-US" dirty="0"/>
              <a:t>, </a:t>
            </a:r>
            <a:r>
              <a:rPr lang="en-US" dirty="0" smtClean="0"/>
              <a:t>Factor IX</a:t>
            </a:r>
            <a:r>
              <a:rPr lang="en-US" dirty="0"/>
              <a:t>, &amp; </a:t>
            </a:r>
            <a:r>
              <a:rPr lang="en-US" dirty="0" smtClean="0"/>
              <a:t>Factor X </a:t>
            </a:r>
            <a:r>
              <a:rPr lang="en-US" dirty="0"/>
              <a:t>require vitamin K for their synthesis. </a:t>
            </a:r>
            <a:endParaRPr lang="en-US" dirty="0" smtClean="0"/>
          </a:p>
          <a:p>
            <a:endParaRPr lang="en-US" dirty="0" smtClean="0"/>
          </a:p>
          <a:p>
            <a:r>
              <a:rPr lang="en-US" b="1" dirty="0" smtClean="0"/>
              <a:t> Hepatic (Liver) Disease </a:t>
            </a:r>
          </a:p>
          <a:p>
            <a:endParaRPr lang="en-US" b="1" dirty="0" smtClean="0"/>
          </a:p>
          <a:p>
            <a:pPr algn="ctr"/>
            <a:r>
              <a:rPr lang="en-US" dirty="0"/>
              <a:t>(Almost all coagulation factors are synthesized in the liver. </a:t>
            </a:r>
            <a:r>
              <a:rPr lang="en-US" dirty="0" smtClean="0"/>
              <a:t>)</a:t>
            </a:r>
          </a:p>
          <a:p>
            <a:pPr algn="ctr"/>
            <a:endParaRPr lang="en-US" b="1" dirty="0"/>
          </a:p>
          <a:p>
            <a:pPr>
              <a:lnSpc>
                <a:spcPct val="125000"/>
              </a:lnSpc>
            </a:pPr>
            <a:r>
              <a:rPr lang="en-US" altLang="en-US" dirty="0"/>
              <a:t>e.g. Hepatitis, </a:t>
            </a:r>
            <a:r>
              <a:rPr lang="en-US" altLang="en-US" dirty="0" smtClean="0"/>
              <a:t>Cirrhosis</a:t>
            </a:r>
          </a:p>
          <a:p>
            <a:pPr marL="285750" indent="-285750">
              <a:lnSpc>
                <a:spcPct val="125000"/>
              </a:lnSpc>
              <a:buFontTx/>
              <a:buChar char="-"/>
            </a:pPr>
            <a:r>
              <a:rPr lang="en-US" altLang="en-US" dirty="0" smtClean="0"/>
              <a:t>Decreased </a:t>
            </a:r>
            <a:r>
              <a:rPr lang="en-US" altLang="en-US" dirty="0"/>
              <a:t>formation of clotting </a:t>
            </a:r>
            <a:r>
              <a:rPr lang="en-US" altLang="en-US" dirty="0" smtClean="0"/>
              <a:t>factors</a:t>
            </a:r>
          </a:p>
          <a:p>
            <a:pPr marL="285750" indent="-285750">
              <a:lnSpc>
                <a:spcPct val="125000"/>
              </a:lnSpc>
              <a:buFontTx/>
              <a:buChar char="-"/>
            </a:pPr>
            <a:r>
              <a:rPr lang="en-US" altLang="en-US" dirty="0" smtClean="0"/>
              <a:t>Increased </a:t>
            </a:r>
            <a:r>
              <a:rPr lang="en-US" altLang="en-US" dirty="0"/>
              <a:t>clotting </a:t>
            </a:r>
            <a:r>
              <a:rPr lang="en-US" altLang="en-US" dirty="0" smtClean="0"/>
              <a:t>time</a:t>
            </a:r>
          </a:p>
          <a:p>
            <a:endParaRPr lang="en-US" dirty="0" smtClean="0"/>
          </a:p>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27</a:t>
            </a:fld>
            <a:endParaRPr lang="en-US" dirty="0"/>
          </a:p>
        </p:txBody>
      </p:sp>
    </p:spTree>
    <p:extLst>
      <p:ext uri="{BB962C8B-B14F-4D97-AF65-F5344CB8AC3E}">
        <p14:creationId xmlns:p14="http://schemas.microsoft.com/office/powerpoint/2010/main" val="1880292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1784" y="448882"/>
            <a:ext cx="3456384" cy="389899"/>
          </a:xfrm>
        </p:spPr>
        <p:style>
          <a:lnRef idx="2">
            <a:schemeClr val="dk1"/>
          </a:lnRef>
          <a:fillRef idx="1">
            <a:schemeClr val="lt1"/>
          </a:fillRef>
          <a:effectRef idx="0">
            <a:schemeClr val="dk1"/>
          </a:effectRef>
          <a:fontRef idx="minor">
            <a:schemeClr val="dk1"/>
          </a:fontRef>
        </p:style>
        <p:txBody>
          <a:bodyPr>
            <a:noAutofit/>
          </a:bodyPr>
          <a:lstStyle/>
          <a:p>
            <a:r>
              <a:rPr lang="en-US" sz="2000" b="1" smtClean="0">
                <a:solidFill>
                  <a:schemeClr val="bg2">
                    <a:lumMod val="50000"/>
                  </a:schemeClr>
                </a:solidFill>
              </a:rPr>
              <a:t>Only found </a:t>
            </a:r>
            <a:r>
              <a:rPr lang="en-US" sz="2000" b="1" dirty="0">
                <a:solidFill>
                  <a:schemeClr val="bg2">
                    <a:lumMod val="50000"/>
                  </a:schemeClr>
                </a:solidFill>
              </a:rPr>
              <a:t>in males’ slides.</a:t>
            </a:r>
          </a:p>
        </p:txBody>
      </p:sp>
      <p:sp>
        <p:nvSpPr>
          <p:cNvPr id="7" name="TextBox 6"/>
          <p:cNvSpPr txBox="1"/>
          <p:nvPr/>
        </p:nvSpPr>
        <p:spPr>
          <a:xfrm>
            <a:off x="623392" y="1204768"/>
            <a:ext cx="3730648" cy="2862322"/>
          </a:xfrm>
          <a:prstGeom prst="rect">
            <a:avLst/>
          </a:prstGeom>
          <a:noFill/>
        </p:spPr>
        <p:txBody>
          <a:bodyPr wrap="square" rtlCol="0">
            <a:spAutoFit/>
          </a:bodyPr>
          <a:lstStyle/>
          <a:p>
            <a:r>
              <a:rPr lang="en-US" b="1" dirty="0"/>
              <a:t>CLOT RETRACTION.</a:t>
            </a:r>
          </a:p>
          <a:p>
            <a:r>
              <a:rPr lang="en-US" dirty="0"/>
              <a:t>When clot retracts (contracts), it expresses most of the fluid (serum) out from the clot within 20-60 min.</a:t>
            </a:r>
          </a:p>
          <a:p>
            <a:endParaRPr lang="en-US" dirty="0"/>
          </a:p>
          <a:p>
            <a:r>
              <a:rPr lang="en-US" dirty="0"/>
              <a:t>Serum cannot clot.</a:t>
            </a:r>
          </a:p>
          <a:p>
            <a:endParaRPr lang="en-US" dirty="0"/>
          </a:p>
          <a:p>
            <a:r>
              <a:rPr lang="en-US" dirty="0"/>
              <a:t>Role of platelets in clot formation &amp; retraction: they are </a:t>
            </a:r>
            <a:r>
              <a:rPr lang="en-US" b="1" dirty="0"/>
              <a:t>contractile </a:t>
            </a:r>
            <a:r>
              <a:rPr lang="en-US" dirty="0"/>
              <a:t>(capable of or producing contraction.)</a:t>
            </a:r>
            <a:endParaRPr lang="en-US" b="1" dirty="0"/>
          </a:p>
        </p:txBody>
      </p:sp>
      <p:sp>
        <p:nvSpPr>
          <p:cNvPr id="8" name="TextBox 7"/>
          <p:cNvSpPr txBox="1"/>
          <p:nvPr/>
        </p:nvSpPr>
        <p:spPr>
          <a:xfrm>
            <a:off x="6528048" y="1183918"/>
            <a:ext cx="5519936" cy="5078313"/>
          </a:xfrm>
          <a:prstGeom prst="rect">
            <a:avLst/>
          </a:prstGeom>
          <a:noFill/>
        </p:spPr>
        <p:txBody>
          <a:bodyPr wrap="square" rtlCol="0">
            <a:spAutoFit/>
          </a:bodyPr>
          <a:lstStyle/>
          <a:p>
            <a:r>
              <a:rPr lang="en-US" b="1" dirty="0"/>
              <a:t>ROLE OF CALCIUM IONS IN CLOTTING </a:t>
            </a:r>
            <a:endParaRPr lang="en-US" dirty="0"/>
          </a:p>
          <a:p>
            <a:r>
              <a:rPr lang="en-US" dirty="0"/>
              <a:t>No Ca++ → No Clotting (Needed in many steps)</a:t>
            </a:r>
          </a:p>
          <a:p>
            <a:endParaRPr lang="en-US" dirty="0"/>
          </a:p>
          <a:p>
            <a:r>
              <a:rPr lang="en-US" b="1" dirty="0"/>
              <a:t>Blood samples are prevented from clotting by:</a:t>
            </a:r>
          </a:p>
          <a:p>
            <a:endParaRPr lang="en-US" b="1" dirty="0"/>
          </a:p>
          <a:p>
            <a:r>
              <a:rPr lang="en-US" dirty="0"/>
              <a:t>Citrate ions → Deionization of Ca++ </a:t>
            </a:r>
            <a:endParaRPr lang="en-US" dirty="0">
              <a:sym typeface="Wingdings" panose="05000000000000000000" pitchFamily="2" charset="2"/>
            </a:endParaRPr>
          </a:p>
          <a:p>
            <a:r>
              <a:rPr lang="en-US" dirty="0"/>
              <a:t>Oxalate ions → Precipitate </a:t>
            </a:r>
            <a:r>
              <a:rPr lang="en-US" dirty="0">
                <a:solidFill>
                  <a:schemeClr val="bg1">
                    <a:lumMod val="75000"/>
                  </a:schemeClr>
                </a:solidFill>
              </a:rPr>
              <a:t>(creation of a solid from solution) </a:t>
            </a:r>
            <a:r>
              <a:rPr lang="en-US" dirty="0"/>
              <a:t>of the Ca++ </a:t>
            </a:r>
          </a:p>
          <a:p>
            <a:endParaRPr lang="en-US" dirty="0"/>
          </a:p>
          <a:p>
            <a:r>
              <a:rPr lang="en-US" dirty="0"/>
              <a:t>Heparin molecule: is not active by itself but increases the effect of </a:t>
            </a:r>
            <a:r>
              <a:rPr lang="en-US" b="1" dirty="0"/>
              <a:t>antithrombin</a:t>
            </a:r>
            <a:r>
              <a:rPr lang="en-US" dirty="0"/>
              <a:t> 100–1000-fold, with the </a:t>
            </a:r>
            <a:r>
              <a:rPr lang="en-US" b="1" dirty="0"/>
              <a:t>added effect</a:t>
            </a:r>
            <a:r>
              <a:rPr lang="en-US" dirty="0"/>
              <a:t> of removing activated factors XII, XI, X and IX</a:t>
            </a:r>
            <a:r>
              <a:rPr lang="en-US" dirty="0" smtClean="0"/>
              <a:t>. (Inhibition of thrombin)</a:t>
            </a:r>
            <a:endParaRPr lang="en-US" dirty="0"/>
          </a:p>
          <a:p>
            <a:endParaRPr lang="en-US" dirty="0"/>
          </a:p>
          <a:p>
            <a:r>
              <a:rPr lang="en-US" dirty="0"/>
              <a:t>Warfarin </a:t>
            </a:r>
            <a:r>
              <a:rPr lang="en-US" dirty="0">
                <a:solidFill>
                  <a:schemeClr val="bg1">
                    <a:lumMod val="75000"/>
                  </a:schemeClr>
                </a:solidFill>
              </a:rPr>
              <a:t>(anticoagulant): </a:t>
            </a:r>
            <a:r>
              <a:rPr lang="en-US" dirty="0"/>
              <a:t>decrease</a:t>
            </a:r>
            <a:r>
              <a:rPr lang="en-US" dirty="0">
                <a:solidFill>
                  <a:schemeClr val="bg1">
                    <a:lumMod val="75000"/>
                  </a:schemeClr>
                </a:solidFill>
              </a:rPr>
              <a:t> </a:t>
            </a:r>
            <a:r>
              <a:rPr lang="en-US" dirty="0"/>
              <a:t>production of Factors VII, IX and X by liver. </a:t>
            </a:r>
            <a:r>
              <a:rPr lang="en-US" dirty="0">
                <a:solidFill>
                  <a:schemeClr val="bg1">
                    <a:lumMod val="65000"/>
                  </a:schemeClr>
                </a:solidFill>
              </a:rPr>
              <a:t>(vitamin K-dependent factors</a:t>
            </a:r>
            <a:r>
              <a:rPr lang="en-US" dirty="0" smtClean="0">
                <a:solidFill>
                  <a:schemeClr val="bg1">
                    <a:lumMod val="65000"/>
                  </a:schemeClr>
                </a:solidFill>
              </a:rPr>
              <a:t>) </a:t>
            </a:r>
            <a:r>
              <a:rPr lang="en-US" dirty="0" smtClean="0"/>
              <a:t>-&gt; Vitamin K antagonist.</a:t>
            </a:r>
            <a:endParaRPr lang="en-US" dirty="0"/>
          </a:p>
          <a:p>
            <a:r>
              <a:rPr lang="en-US" dirty="0"/>
              <a:t>EDTA → chelates (binds) calcium ions</a:t>
            </a:r>
          </a:p>
        </p:txBody>
      </p:sp>
      <p:sp>
        <p:nvSpPr>
          <p:cNvPr id="3" name="Left Bracket 2"/>
          <p:cNvSpPr/>
          <p:nvPr/>
        </p:nvSpPr>
        <p:spPr>
          <a:xfrm>
            <a:off x="6528048" y="3933056"/>
            <a:ext cx="73152" cy="914400"/>
          </a:xfrm>
          <a:prstGeom prst="leftBracket">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b="1" dirty="0"/>
          </a:p>
        </p:txBody>
      </p:sp>
      <p:sp>
        <p:nvSpPr>
          <p:cNvPr id="6" name="TextBox 5"/>
          <p:cNvSpPr txBox="1"/>
          <p:nvPr/>
        </p:nvSpPr>
        <p:spPr>
          <a:xfrm>
            <a:off x="4981436" y="4067090"/>
            <a:ext cx="1435895" cy="646331"/>
          </a:xfrm>
          <a:prstGeom prst="rect">
            <a:avLst/>
          </a:prstGeom>
          <a:noFill/>
          <a:ln>
            <a:solidFill>
              <a:schemeClr val="tx1"/>
            </a:solidFill>
            <a:prstDash val="sysDot"/>
          </a:ln>
        </p:spPr>
        <p:txBody>
          <a:bodyPr wrap="square" rtlCol="0">
            <a:spAutoFit/>
          </a:bodyPr>
          <a:lstStyle/>
          <a:p>
            <a:r>
              <a:rPr lang="en-US" dirty="0"/>
              <a:t>Coagulation inhibition</a:t>
            </a:r>
          </a:p>
        </p:txBody>
      </p:sp>
      <p:sp>
        <p:nvSpPr>
          <p:cNvPr id="4" name="Slide Number Placeholder 3"/>
          <p:cNvSpPr>
            <a:spLocks noGrp="1"/>
          </p:cNvSpPr>
          <p:nvPr>
            <p:ph type="sldNum" sz="quarter" idx="12"/>
          </p:nvPr>
        </p:nvSpPr>
        <p:spPr/>
        <p:txBody>
          <a:bodyPr/>
          <a:lstStyle/>
          <a:p>
            <a:fld id="{4929A69E-7D8F-4515-9605-0315ABD4F316}" type="slidenum">
              <a:rPr lang="en-US" smtClean="0"/>
              <a:t>28</a:t>
            </a:fld>
            <a:endParaRPr lang="en-US" dirty="0"/>
          </a:p>
        </p:txBody>
      </p:sp>
      <p:cxnSp>
        <p:nvCxnSpPr>
          <p:cNvPr id="9" name="Straight Connector 8"/>
          <p:cNvCxnSpPr/>
          <p:nvPr/>
        </p:nvCxnSpPr>
        <p:spPr>
          <a:xfrm>
            <a:off x="4727848" y="1700808"/>
            <a:ext cx="0" cy="424847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971192" y="5805264"/>
            <a:ext cx="25568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95400" y="5085184"/>
            <a:ext cx="3168352" cy="923330"/>
          </a:xfrm>
          <a:prstGeom prst="rect">
            <a:avLst/>
          </a:prstGeom>
          <a:noFill/>
        </p:spPr>
        <p:txBody>
          <a:bodyPr wrap="square" rtlCol="0">
            <a:spAutoFit/>
          </a:bodyPr>
          <a:lstStyle/>
          <a:p>
            <a:r>
              <a:rPr lang="en-US" dirty="0" smtClean="0"/>
              <a:t>Vitamin K: helps blood clotting by combining with oxygen to activate clotting cascade.</a:t>
            </a:r>
            <a:endParaRPr lang="en-US" dirty="0"/>
          </a:p>
        </p:txBody>
      </p:sp>
    </p:spTree>
    <p:extLst>
      <p:ext uri="{BB962C8B-B14F-4D97-AF65-F5344CB8AC3E}">
        <p14:creationId xmlns:p14="http://schemas.microsoft.com/office/powerpoint/2010/main" val="634297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376" y="520096"/>
            <a:ext cx="10972800" cy="990600"/>
          </a:xfrm>
        </p:spPr>
        <p:txBody>
          <a:bodyPr>
            <a:normAutofit/>
          </a:bodyPr>
          <a:lstStyle/>
          <a:p>
            <a:r>
              <a:rPr lang="en-US" sz="2400" dirty="0"/>
              <a:t>NATURAL INTRAVASCULAR ANTICOAGULANTS </a:t>
            </a:r>
            <a:br>
              <a:rPr lang="en-US" sz="2400" dirty="0"/>
            </a:br>
            <a:endParaRPr lang="en-US" sz="2400" dirty="0"/>
          </a:p>
        </p:txBody>
      </p:sp>
      <p:sp>
        <p:nvSpPr>
          <p:cNvPr id="3" name="Content Placeholder 2"/>
          <p:cNvSpPr>
            <a:spLocks noGrp="1"/>
          </p:cNvSpPr>
          <p:nvPr>
            <p:ph sz="quarter" idx="1"/>
          </p:nvPr>
        </p:nvSpPr>
        <p:spPr>
          <a:xfrm>
            <a:off x="119336" y="1177494"/>
            <a:ext cx="8309896" cy="5178856"/>
          </a:xfrm>
          <a:solidFill>
            <a:schemeClr val="bg1"/>
          </a:solidFill>
        </p:spPr>
        <p:txBody>
          <a:bodyPr>
            <a:noAutofit/>
          </a:bodyPr>
          <a:lstStyle/>
          <a:p>
            <a:r>
              <a:rPr lang="en-US" sz="1800" b="1" dirty="0"/>
              <a:t>1. Endothelial Surface Factors </a:t>
            </a:r>
          </a:p>
          <a:p>
            <a:r>
              <a:rPr lang="en-US" sz="1800" dirty="0"/>
              <a:t>The smoothness of endothelial cell surface. </a:t>
            </a:r>
            <a:r>
              <a:rPr lang="en-US" sz="1800" dirty="0">
                <a:solidFill>
                  <a:schemeClr val="bg1">
                    <a:lumMod val="65000"/>
                  </a:schemeClr>
                </a:solidFill>
              </a:rPr>
              <a:t>(which prevents contact activation of the intrinsic clotting system)</a:t>
            </a:r>
          </a:p>
          <a:p>
            <a:r>
              <a:rPr lang="en-US" sz="1800" dirty="0"/>
              <a:t>Glycocalyx Layers </a:t>
            </a:r>
            <a:r>
              <a:rPr lang="en-US" sz="1800" dirty="0">
                <a:solidFill>
                  <a:schemeClr val="bg1">
                    <a:lumMod val="65000"/>
                  </a:schemeClr>
                </a:solidFill>
              </a:rPr>
              <a:t>(which repels clotting factors and platelets)</a:t>
            </a:r>
          </a:p>
          <a:p>
            <a:r>
              <a:rPr lang="en-US" sz="1800" dirty="0"/>
              <a:t>Thrombomodulin protein:</a:t>
            </a:r>
          </a:p>
          <a:p>
            <a:r>
              <a:rPr lang="en-US" sz="1800" dirty="0"/>
              <a:t> binds to thrombin</a:t>
            </a:r>
            <a:endParaRPr lang="en-US" sz="600" dirty="0"/>
          </a:p>
          <a:p>
            <a:r>
              <a:rPr lang="en-US" sz="1800" dirty="0"/>
              <a:t>thrombomodulin-thrombin complex activates a plasma protein, protein C, that acts as an anticoagulant by inactivating Factors V and VIII</a:t>
            </a:r>
          </a:p>
          <a:p>
            <a:r>
              <a:rPr lang="en-US" sz="1800" dirty="0"/>
              <a:t>Increases the formation of </a:t>
            </a:r>
            <a:r>
              <a:rPr lang="en-US" sz="1800" dirty="0" smtClean="0"/>
              <a:t>plasmin</a:t>
            </a:r>
          </a:p>
          <a:p>
            <a:endParaRPr lang="en-US" sz="1800" dirty="0"/>
          </a:p>
          <a:p>
            <a:r>
              <a:rPr lang="en-US" sz="1800" b="1" dirty="0"/>
              <a:t>2. Anti-thrombin action of </a:t>
            </a:r>
            <a:r>
              <a:rPr lang="en-US" sz="1800" b="1" u="sng" dirty="0"/>
              <a:t>Fibrin</a:t>
            </a:r>
            <a:r>
              <a:rPr lang="en-US" sz="1800" b="1" dirty="0"/>
              <a:t> and Antithrombin III</a:t>
            </a:r>
          </a:p>
          <a:p>
            <a:r>
              <a:rPr lang="en-US" sz="1800" dirty="0"/>
              <a:t> 85-90 % Thrombin binds with Fibrin </a:t>
            </a:r>
          </a:p>
          <a:p>
            <a:r>
              <a:rPr lang="en-US" sz="1800" dirty="0"/>
              <a:t>10-15 % Thrombin binds with Antithrombin III</a:t>
            </a:r>
          </a:p>
          <a:p>
            <a:r>
              <a:rPr lang="en-US" sz="1800" dirty="0"/>
              <a:t> </a:t>
            </a:r>
            <a:r>
              <a:rPr lang="en-US" sz="1800" b="1" dirty="0"/>
              <a:t>Antithrombin III is a circulating protease blocking clot factors </a:t>
            </a:r>
            <a:r>
              <a:rPr lang="en-US" sz="1800" dirty="0">
                <a:solidFill>
                  <a:schemeClr val="bg1">
                    <a:lumMod val="65000"/>
                  </a:schemeClr>
                </a:solidFill>
              </a:rPr>
              <a:t>(It blocks your blood clotting mechanism by turning off the major clotting protein “thrombin.”)</a:t>
            </a:r>
          </a:p>
          <a:p>
            <a:endParaRPr lang="en-US" sz="1800" b="1" dirty="0"/>
          </a:p>
        </p:txBody>
      </p:sp>
      <p:sp>
        <p:nvSpPr>
          <p:cNvPr id="4" name="TextBox 3"/>
          <p:cNvSpPr txBox="1"/>
          <p:nvPr/>
        </p:nvSpPr>
        <p:spPr>
          <a:xfrm>
            <a:off x="8429232" y="1202646"/>
            <a:ext cx="4104456" cy="5016758"/>
          </a:xfrm>
          <a:prstGeom prst="rect">
            <a:avLst/>
          </a:prstGeom>
          <a:noFill/>
        </p:spPr>
        <p:txBody>
          <a:bodyPr wrap="square" rtlCol="0">
            <a:spAutoFit/>
          </a:bodyPr>
          <a:lstStyle/>
          <a:p>
            <a:r>
              <a:rPr lang="en-US" sz="2000" b="1" dirty="0"/>
              <a:t>3. Heparin </a:t>
            </a:r>
          </a:p>
          <a:p>
            <a:r>
              <a:rPr lang="en-US" sz="2000" dirty="0"/>
              <a:t>is a highly negatively (-) charged conjugated polysaccharide</a:t>
            </a:r>
          </a:p>
          <a:p>
            <a:r>
              <a:rPr lang="en-US" sz="2000" dirty="0"/>
              <a:t>Function: as anticoagulant by increasing the effectiveness of Antithrombin III.</a:t>
            </a:r>
          </a:p>
          <a:p>
            <a:endParaRPr lang="en-US" sz="2000" dirty="0"/>
          </a:p>
          <a:p>
            <a:r>
              <a:rPr lang="en-US" sz="2000" dirty="0"/>
              <a:t>Produced by:</a:t>
            </a:r>
          </a:p>
          <a:p>
            <a:pPr marL="457200" indent="-457200">
              <a:buFont typeface="+mj-lt"/>
              <a:buAutoNum type="arabicPeriod"/>
            </a:pPr>
            <a:r>
              <a:rPr lang="en-US" sz="2000" dirty="0"/>
              <a:t>Mast cells </a:t>
            </a:r>
          </a:p>
          <a:p>
            <a:pPr marL="457200" indent="-457200">
              <a:buFont typeface="+mj-lt"/>
              <a:buAutoNum type="arabicPeriod"/>
            </a:pPr>
            <a:r>
              <a:rPr lang="en-US" sz="2000" dirty="0"/>
              <a:t>Basophil cells </a:t>
            </a:r>
          </a:p>
          <a:p>
            <a:r>
              <a:rPr lang="en-US" sz="2000" dirty="0"/>
              <a:t>Most widely used anticoagulant clinically e.g. in stroke </a:t>
            </a:r>
          </a:p>
          <a:p>
            <a:endParaRPr lang="en-US" sz="2000" dirty="0"/>
          </a:p>
          <a:p>
            <a:r>
              <a:rPr lang="en-US" sz="2000" b="1" dirty="0"/>
              <a:t>4. Alpha2 – </a:t>
            </a:r>
            <a:r>
              <a:rPr lang="en-US" sz="2000" b="1" dirty="0" err="1"/>
              <a:t>Macrogobulin</a:t>
            </a:r>
            <a:r>
              <a:rPr lang="en-US" sz="2000" b="1" dirty="0"/>
              <a:t> </a:t>
            </a:r>
          </a:p>
          <a:p>
            <a:r>
              <a:rPr lang="en-US" sz="2000" dirty="0"/>
              <a:t>Acts as a binding agent for several coagulation factors.</a:t>
            </a:r>
          </a:p>
        </p:txBody>
      </p:sp>
      <p:sp>
        <p:nvSpPr>
          <p:cNvPr id="5" name="Title 1"/>
          <p:cNvSpPr txBox="1">
            <a:spLocks/>
          </p:cNvSpPr>
          <p:nvPr/>
        </p:nvSpPr>
        <p:spPr>
          <a:xfrm>
            <a:off x="8429232" y="6356350"/>
            <a:ext cx="3038392" cy="404034"/>
          </a:xfrm>
          <a:prstGeom prst="rect">
            <a:avLst/>
          </a:prstGeom>
        </p:spPr>
        <p:style>
          <a:lnRef idx="2">
            <a:schemeClr val="dk1"/>
          </a:lnRef>
          <a:fillRef idx="1">
            <a:schemeClr val="lt1"/>
          </a:fillRef>
          <a:effectRef idx="0">
            <a:schemeClr val="dk1"/>
          </a:effectRef>
          <a:fontRef idx="minor">
            <a:schemeClr val="dk1"/>
          </a:fontRef>
        </p:style>
        <p:txBody>
          <a:bodyPr vert="horz" anchor="b" anchorCtr="0">
            <a:noAutofit/>
          </a:bodyPr>
          <a:lstStyle>
            <a:lvl1pPr algn="l" rtl="0" eaLnBrk="1" latinLnBrk="0" hangingPunct="1">
              <a:spcBef>
                <a:spcPct val="0"/>
              </a:spcBef>
              <a:buNone/>
              <a:defRPr kumimoji="0"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000" smtClean="0">
                <a:solidFill>
                  <a:schemeClr val="bg2">
                    <a:lumMod val="50000"/>
                  </a:schemeClr>
                </a:solidFill>
              </a:rPr>
              <a:t>Only found </a:t>
            </a:r>
            <a:r>
              <a:rPr lang="en-US" sz="2000" dirty="0">
                <a:solidFill>
                  <a:schemeClr val="bg2">
                    <a:lumMod val="50000"/>
                  </a:schemeClr>
                </a:solidFill>
              </a:rPr>
              <a:t>in males’ slides.</a:t>
            </a:r>
          </a:p>
        </p:txBody>
      </p:sp>
      <p:sp>
        <p:nvSpPr>
          <p:cNvPr id="6" name="Slide Number Placeholder 5"/>
          <p:cNvSpPr>
            <a:spLocks noGrp="1"/>
          </p:cNvSpPr>
          <p:nvPr>
            <p:ph type="sldNum" sz="quarter" idx="12"/>
          </p:nvPr>
        </p:nvSpPr>
        <p:spPr>
          <a:xfrm>
            <a:off x="767408" y="6394624"/>
            <a:ext cx="2641600" cy="365760"/>
          </a:xfrm>
        </p:spPr>
        <p:txBody>
          <a:bodyPr/>
          <a:lstStyle/>
          <a:p>
            <a:fld id="{4929A69E-7D8F-4515-9605-0315ABD4F316}" type="slidenum">
              <a:rPr lang="en-US" smtClean="0"/>
              <a:t>29</a:t>
            </a:fld>
            <a:endParaRPr lang="en-US" dirty="0"/>
          </a:p>
        </p:txBody>
      </p:sp>
    </p:spTree>
    <p:extLst>
      <p:ext uri="{BB962C8B-B14F-4D97-AF65-F5344CB8AC3E}">
        <p14:creationId xmlns:p14="http://schemas.microsoft.com/office/powerpoint/2010/main" val="3046817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28056" y="215397"/>
            <a:ext cx="8564488" cy="9813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800" b="1" dirty="0">
              <a:solidFill>
                <a:srgbClr val="660033"/>
              </a:solidFill>
              <a:latin typeface="Arial Black" panose="020B0A04020102020204" pitchFamily="34" charset="0"/>
            </a:endParaRPr>
          </a:p>
        </p:txBody>
      </p:sp>
      <p:sp>
        <p:nvSpPr>
          <p:cNvPr id="5" name="Title 1"/>
          <p:cNvSpPr>
            <a:spLocks noGrp="1"/>
          </p:cNvSpPr>
          <p:nvPr>
            <p:ph type="title"/>
          </p:nvPr>
        </p:nvSpPr>
        <p:spPr>
          <a:xfrm>
            <a:off x="623392" y="142785"/>
            <a:ext cx="8229600" cy="914400"/>
          </a:xfrm>
        </p:spPr>
        <p:txBody>
          <a:bodyPr/>
          <a:lstStyle/>
          <a:p>
            <a:r>
              <a:rPr lang="en-US" dirty="0"/>
              <a:t>Hemostasis</a:t>
            </a:r>
          </a:p>
        </p:txBody>
      </p:sp>
      <p:sp>
        <p:nvSpPr>
          <p:cNvPr id="2" name="Slide Number Placeholder 1"/>
          <p:cNvSpPr>
            <a:spLocks noGrp="1"/>
          </p:cNvSpPr>
          <p:nvPr>
            <p:ph type="sldNum" sz="quarter" idx="12"/>
          </p:nvPr>
        </p:nvSpPr>
        <p:spPr/>
        <p:txBody>
          <a:bodyPr/>
          <a:lstStyle/>
          <a:p>
            <a:fld id="{4929A69E-7D8F-4515-9605-0315ABD4F316}" type="slidenum">
              <a:rPr lang="en-US" smtClean="0"/>
              <a:t>3</a:t>
            </a:fld>
            <a:endParaRPr lang="en-US" dirty="0"/>
          </a:p>
        </p:txBody>
      </p:sp>
      <p:sp>
        <p:nvSpPr>
          <p:cNvPr id="6" name="object 2"/>
          <p:cNvSpPr/>
          <p:nvPr/>
        </p:nvSpPr>
        <p:spPr>
          <a:xfrm>
            <a:off x="7248128" y="1503402"/>
            <a:ext cx="4704539" cy="3791519"/>
          </a:xfrm>
          <a:prstGeom prst="rect">
            <a:avLst/>
          </a:prstGeom>
          <a:blipFill>
            <a:blip r:embed="rId2" cstate="print"/>
            <a:stretch>
              <a:fillRect/>
            </a:stretch>
          </a:blipFill>
        </p:spPr>
        <p:txBody>
          <a:bodyPr wrap="square" lIns="0" tIns="0" rIns="0" bIns="0" rtlCol="0"/>
          <a:lstStyle/>
          <a:p>
            <a:endParaRPr/>
          </a:p>
        </p:txBody>
      </p:sp>
      <p:sp>
        <p:nvSpPr>
          <p:cNvPr id="7" name="Rectangle 6"/>
          <p:cNvSpPr/>
          <p:nvPr/>
        </p:nvSpPr>
        <p:spPr>
          <a:xfrm>
            <a:off x="11087355" y="2348880"/>
            <a:ext cx="865312" cy="266429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4"/>
          <p:cNvSpPr/>
          <p:nvPr/>
        </p:nvSpPr>
        <p:spPr>
          <a:xfrm>
            <a:off x="1365194" y="5436194"/>
            <a:ext cx="10059398" cy="1255953"/>
          </a:xfrm>
          <a:prstGeom prst="rect">
            <a:avLst/>
          </a:prstGeom>
          <a:blipFill>
            <a:blip r:embed="rId3" cstate="print"/>
            <a:stretch>
              <a:fillRect/>
            </a:stretch>
          </a:blipFill>
          <a:effectLst/>
        </p:spPr>
        <p:txBody>
          <a:bodyPr wrap="square" lIns="0" tIns="0" rIns="0" bIns="0" rtlCol="0"/>
          <a:lstStyle/>
          <a:p>
            <a:endParaRPr dirty="0"/>
          </a:p>
        </p:txBody>
      </p:sp>
      <p:sp>
        <p:nvSpPr>
          <p:cNvPr id="10" name="object 5"/>
          <p:cNvSpPr/>
          <p:nvPr/>
        </p:nvSpPr>
        <p:spPr>
          <a:xfrm>
            <a:off x="1346145" y="5434490"/>
            <a:ext cx="9735548" cy="1276886"/>
          </a:xfrm>
          <a:custGeom>
            <a:avLst/>
            <a:gdLst/>
            <a:ahLst/>
            <a:cxnLst/>
            <a:rect l="l" t="t" r="r" b="b"/>
            <a:pathLst>
              <a:path w="6896100" h="2324100">
                <a:moveTo>
                  <a:pt x="0" y="2324100"/>
                </a:moveTo>
                <a:lnTo>
                  <a:pt x="6896100" y="2324100"/>
                </a:lnTo>
                <a:lnTo>
                  <a:pt x="6896100" y="0"/>
                </a:lnTo>
                <a:lnTo>
                  <a:pt x="0" y="0"/>
                </a:lnTo>
                <a:lnTo>
                  <a:pt x="0" y="2324100"/>
                </a:lnTo>
                <a:close/>
              </a:path>
            </a:pathLst>
          </a:custGeom>
          <a:ln w="38100">
            <a:solidFill>
              <a:srgbClr val="000000"/>
            </a:solidFill>
          </a:ln>
          <a:effectLst/>
        </p:spPr>
        <p:txBody>
          <a:bodyPr wrap="square" lIns="0" tIns="0" rIns="0" bIns="0" rtlCol="0"/>
          <a:lstStyle/>
          <a:p>
            <a:endParaRPr/>
          </a:p>
        </p:txBody>
      </p:sp>
      <p:sp>
        <p:nvSpPr>
          <p:cNvPr id="3" name="Content Placeholder 2"/>
          <p:cNvSpPr>
            <a:spLocks noGrp="1"/>
          </p:cNvSpPr>
          <p:nvPr>
            <p:ph sz="quarter" idx="1"/>
          </p:nvPr>
        </p:nvSpPr>
        <p:spPr>
          <a:xfrm>
            <a:off x="407368" y="1417990"/>
            <a:ext cx="8229600" cy="4456152"/>
          </a:xfrm>
        </p:spPr>
        <p:txBody>
          <a:bodyPr>
            <a:normAutofit/>
          </a:bodyPr>
          <a:lstStyle/>
          <a:p>
            <a:pPr>
              <a:buFont typeface="Courier New" charset="0"/>
              <a:buChar char="o"/>
            </a:pPr>
            <a:r>
              <a:rPr lang="en-US" dirty="0"/>
              <a:t>It is the spontaneous </a:t>
            </a:r>
            <a:r>
              <a:rPr lang="en-US" dirty="0" smtClean="0"/>
              <a:t>arrest (stop) </a:t>
            </a:r>
            <a:r>
              <a:rPr lang="en-US" dirty="0"/>
              <a:t>of bleeding from ruptured blood vessels.</a:t>
            </a:r>
          </a:p>
          <a:p>
            <a:pPr>
              <a:buFont typeface="Courier New" charset="0"/>
              <a:buChar char="o"/>
            </a:pPr>
            <a:endParaRPr lang="en-US" dirty="0"/>
          </a:p>
          <a:p>
            <a:pPr>
              <a:buFont typeface="Courier New" charset="0"/>
              <a:buChar char="o"/>
            </a:pPr>
            <a:r>
              <a:rPr lang="en-US" dirty="0" smtClean="0"/>
              <a:t>Its mechanism (steps of function):</a:t>
            </a:r>
            <a:endParaRPr lang="en-US" dirty="0"/>
          </a:p>
          <a:p>
            <a:pPr marL="514338" indent="-514338">
              <a:buFont typeface="+mj-lt"/>
              <a:buAutoNum type="arabicParenR"/>
            </a:pPr>
            <a:r>
              <a:rPr lang="en-US" b="1" dirty="0"/>
              <a:t>Vessel wall (Vascular spasm).</a:t>
            </a:r>
          </a:p>
          <a:p>
            <a:pPr marL="514338" indent="-514338">
              <a:buFont typeface="+mj-lt"/>
              <a:buAutoNum type="arabicParenR"/>
            </a:pPr>
            <a:r>
              <a:rPr lang="en-US" b="1" dirty="0"/>
              <a:t>Formation of platelet plug.</a:t>
            </a:r>
          </a:p>
          <a:p>
            <a:pPr marL="514338" indent="-514338">
              <a:buFont typeface="+mj-lt"/>
              <a:buAutoNum type="arabicParenR"/>
            </a:pPr>
            <a:r>
              <a:rPr lang="en-US" b="1" dirty="0"/>
              <a:t>Blood coagulation &amp; clot retraction.</a:t>
            </a:r>
          </a:p>
          <a:p>
            <a:pPr marL="514338" indent="-514338">
              <a:buFont typeface="+mj-lt"/>
              <a:buAutoNum type="arabicParenR"/>
            </a:pPr>
            <a:r>
              <a:rPr lang="en-US" b="1" dirty="0"/>
              <a:t>Fibrinolytic system (Fibrinolysis).</a:t>
            </a:r>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21038580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Thrombin in Hemostasis</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30</a:t>
            </a:fld>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09600" y="1178942"/>
            <a:ext cx="11103024" cy="5181600"/>
          </a:xfrm>
          <a:prstGeom prst="rect">
            <a:avLst/>
          </a:prstGeom>
        </p:spPr>
      </p:pic>
    </p:spTree>
    <p:extLst>
      <p:ext uri="{BB962C8B-B14F-4D97-AF65-F5344CB8AC3E}">
        <p14:creationId xmlns:p14="http://schemas.microsoft.com/office/powerpoint/2010/main" val="1972440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150392"/>
            <a:ext cx="10972800" cy="990600"/>
          </a:xfrm>
        </p:spPr>
        <p:txBody>
          <a:bodyPr>
            <a:normAutofit/>
          </a:bodyPr>
          <a:lstStyle/>
          <a:p>
            <a:r>
              <a:rPr lang="en-US" sz="2800" dirty="0"/>
              <a:t>THROMBOCYTOPENIA</a:t>
            </a:r>
          </a:p>
        </p:txBody>
      </p:sp>
      <p:sp>
        <p:nvSpPr>
          <p:cNvPr id="3" name="Content Placeholder 2"/>
          <p:cNvSpPr>
            <a:spLocks noGrp="1"/>
          </p:cNvSpPr>
          <p:nvPr>
            <p:ph sz="quarter" idx="1"/>
          </p:nvPr>
        </p:nvSpPr>
        <p:spPr>
          <a:xfrm>
            <a:off x="609600" y="1219200"/>
            <a:ext cx="13767320" cy="9194576"/>
          </a:xfrm>
        </p:spPr>
        <p:txBody>
          <a:bodyPr numCol="3">
            <a:noAutofit/>
          </a:bodyPr>
          <a:lstStyle/>
          <a:p>
            <a:pPr marL="0" indent="0">
              <a:buNone/>
            </a:pPr>
            <a:r>
              <a:rPr lang="en-US" sz="1800" b="1" dirty="0" smtClean="0"/>
              <a:t>Diagnosis:</a:t>
            </a:r>
          </a:p>
          <a:p>
            <a:pPr marL="0" indent="0">
              <a:buNone/>
            </a:pPr>
            <a:r>
              <a:rPr lang="en-US" sz="1800" dirty="0" smtClean="0"/>
              <a:t>Disorder </a:t>
            </a:r>
            <a:r>
              <a:rPr lang="en-US" sz="1800" dirty="0"/>
              <a:t>in which there is a decrease of </a:t>
            </a:r>
            <a:r>
              <a:rPr lang="en-US" sz="1800" dirty="0" smtClean="0"/>
              <a:t>platelets (PLT or thrombocytes.)</a:t>
            </a:r>
            <a:endParaRPr lang="en-US" sz="1800" dirty="0"/>
          </a:p>
          <a:p>
            <a:r>
              <a:rPr lang="en-US" sz="1800" dirty="0"/>
              <a:t>Platelet count up to 50,000 </a:t>
            </a:r>
            <a:r>
              <a:rPr lang="en-US" sz="1800" dirty="0" err="1"/>
              <a:t>ul</a:t>
            </a:r>
            <a:r>
              <a:rPr lang="en-US" sz="1800" dirty="0">
                <a:sym typeface="Wingdings" panose="05000000000000000000" pitchFamily="2" charset="2"/>
              </a:rPr>
              <a:t> thrombocytopenia that requires </a:t>
            </a:r>
            <a:r>
              <a:rPr lang="en-US" sz="1800" dirty="0" smtClean="0">
                <a:sym typeface="Wingdings" panose="05000000000000000000" pitchFamily="2" charset="2"/>
              </a:rPr>
              <a:t>emergency care.</a:t>
            </a:r>
          </a:p>
          <a:p>
            <a:r>
              <a:rPr lang="en-US" sz="1800" dirty="0" smtClean="0">
                <a:sym typeface="Wingdings" panose="05000000000000000000" pitchFamily="2" charset="2"/>
              </a:rPr>
              <a:t>Bleeding time increases.</a:t>
            </a:r>
            <a:endParaRPr lang="en-US" sz="1800" dirty="0">
              <a:sym typeface="Wingdings" panose="05000000000000000000" pitchFamily="2" charset="2"/>
            </a:endParaRPr>
          </a:p>
          <a:p>
            <a:r>
              <a:rPr lang="en-US" sz="1800" dirty="0"/>
              <a:t>Less than 10,000 </a:t>
            </a:r>
            <a:r>
              <a:rPr lang="en-US" sz="1800" dirty="0">
                <a:sym typeface="Wingdings" panose="05000000000000000000" pitchFamily="2" charset="2"/>
              </a:rPr>
              <a:t></a:t>
            </a:r>
            <a:r>
              <a:rPr lang="en-US" sz="1800" dirty="0"/>
              <a:t> Fatal. </a:t>
            </a:r>
            <a:endParaRPr lang="en-US" sz="1800" dirty="0" smtClean="0"/>
          </a:p>
          <a:p>
            <a:endParaRPr lang="en-US" sz="1800" dirty="0"/>
          </a:p>
          <a:p>
            <a:pPr marL="0" indent="0">
              <a:buNone/>
            </a:pPr>
            <a:r>
              <a:rPr lang="en-US" sz="1600" b="1" dirty="0"/>
              <a:t>ETIOLOGY: </a:t>
            </a:r>
          </a:p>
          <a:p>
            <a:pPr marL="0" indent="0">
              <a:buNone/>
            </a:pPr>
            <a:r>
              <a:rPr lang="en-US" sz="1800" u="sng" dirty="0"/>
              <a:t>Decreased production </a:t>
            </a:r>
            <a:r>
              <a:rPr lang="en-US" sz="1800" dirty="0"/>
              <a:t>of platelets due to:</a:t>
            </a:r>
          </a:p>
          <a:p>
            <a:r>
              <a:rPr lang="en-US" sz="1800" dirty="0"/>
              <a:t>Aplastic anemia </a:t>
            </a:r>
          </a:p>
          <a:p>
            <a:r>
              <a:rPr lang="en-US" sz="1800" dirty="0"/>
              <a:t>Leukemia </a:t>
            </a:r>
          </a:p>
          <a:p>
            <a:r>
              <a:rPr lang="en-US" sz="1800" dirty="0"/>
              <a:t>Drugs</a:t>
            </a:r>
          </a:p>
          <a:p>
            <a:r>
              <a:rPr lang="en-US" sz="1800" dirty="0"/>
              <a:t>Infections (HIV, Measles</a:t>
            </a:r>
            <a:r>
              <a:rPr lang="en-US" sz="1800" dirty="0" smtClean="0"/>
              <a:t>)</a:t>
            </a:r>
          </a:p>
          <a:p>
            <a:endParaRPr lang="en-US" sz="1800" dirty="0"/>
          </a:p>
          <a:p>
            <a:pPr marL="0" indent="0">
              <a:buNone/>
            </a:pPr>
            <a:endParaRPr lang="en-US" sz="1800" dirty="0"/>
          </a:p>
        </p:txBody>
      </p:sp>
      <p:sp>
        <p:nvSpPr>
          <p:cNvPr id="5" name="Title 1"/>
          <p:cNvSpPr txBox="1">
            <a:spLocks/>
          </p:cNvSpPr>
          <p:nvPr/>
        </p:nvSpPr>
        <p:spPr>
          <a:xfrm>
            <a:off x="8750407" y="0"/>
            <a:ext cx="3398168" cy="466455"/>
          </a:xfrm>
          <a:prstGeom prst="rect">
            <a:avLst/>
          </a:prstGeom>
        </p:spPr>
        <p:style>
          <a:lnRef idx="2">
            <a:schemeClr val="dk1"/>
          </a:lnRef>
          <a:fillRef idx="1">
            <a:schemeClr val="lt1"/>
          </a:fillRef>
          <a:effectRef idx="0">
            <a:schemeClr val="dk1"/>
          </a:effectRef>
          <a:fontRef idx="minor">
            <a:schemeClr val="dk1"/>
          </a:fontRef>
        </p:style>
        <p:txBody>
          <a:bodyPr vert="horz" anchor="b" anchorCtr="0">
            <a:noAutofit/>
          </a:bodyPr>
          <a:lstStyle>
            <a:lvl1pPr algn="l" rtl="0" eaLnBrk="1" latinLnBrk="0" hangingPunct="1">
              <a:spcBef>
                <a:spcPct val="0"/>
              </a:spcBef>
              <a:buNone/>
              <a:defRPr kumimoji="0"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000" b="1" dirty="0">
                <a:solidFill>
                  <a:schemeClr val="bg2">
                    <a:lumMod val="50000"/>
                  </a:schemeClr>
                </a:solidFill>
              </a:rPr>
              <a:t>O</a:t>
            </a:r>
            <a:r>
              <a:rPr lang="en-US" sz="2000" b="1" dirty="0" smtClean="0">
                <a:solidFill>
                  <a:schemeClr val="bg2">
                    <a:lumMod val="50000"/>
                  </a:schemeClr>
                </a:solidFill>
              </a:rPr>
              <a:t>nly </a:t>
            </a:r>
            <a:r>
              <a:rPr lang="en-US" sz="2000" b="1" dirty="0">
                <a:solidFill>
                  <a:schemeClr val="bg2">
                    <a:lumMod val="50000"/>
                  </a:schemeClr>
                </a:solidFill>
              </a:rPr>
              <a:t>found in males’ slides.</a:t>
            </a:r>
          </a:p>
        </p:txBody>
      </p:sp>
      <p:sp>
        <p:nvSpPr>
          <p:cNvPr id="6" name="TextBox 5"/>
          <p:cNvSpPr txBox="1"/>
          <p:nvPr/>
        </p:nvSpPr>
        <p:spPr>
          <a:xfrm>
            <a:off x="5643026" y="2573125"/>
            <a:ext cx="3089447" cy="2031325"/>
          </a:xfrm>
          <a:prstGeom prst="rect">
            <a:avLst/>
          </a:prstGeom>
          <a:noFill/>
        </p:spPr>
        <p:txBody>
          <a:bodyPr wrap="square" rtlCol="0">
            <a:spAutoFit/>
          </a:bodyPr>
          <a:lstStyle/>
          <a:p>
            <a:r>
              <a:rPr lang="en-US" b="1" dirty="0"/>
              <a:t>Clinical Features </a:t>
            </a:r>
          </a:p>
          <a:p>
            <a:pPr marL="285750" indent="-285750">
              <a:buFont typeface="Arial" panose="020B0604020202020204" pitchFamily="34" charset="0"/>
              <a:buChar char="•"/>
            </a:pPr>
            <a:r>
              <a:rPr lang="en-US" dirty="0"/>
              <a:t>Easy </a:t>
            </a:r>
            <a:r>
              <a:rPr lang="en-US" dirty="0" err="1"/>
              <a:t>brusability</a:t>
            </a:r>
            <a:r>
              <a:rPr lang="en-US" dirty="0"/>
              <a:t> </a:t>
            </a:r>
          </a:p>
          <a:p>
            <a:pPr marL="285750" indent="-285750">
              <a:buFont typeface="Arial" panose="020B0604020202020204" pitchFamily="34" charset="0"/>
              <a:buChar char="•"/>
            </a:pPr>
            <a:r>
              <a:rPr lang="en-US" dirty="0"/>
              <a:t>Epistaxis </a:t>
            </a:r>
          </a:p>
          <a:p>
            <a:pPr marL="285750" indent="-285750">
              <a:buFont typeface="Arial" panose="020B0604020202020204" pitchFamily="34" charset="0"/>
              <a:buChar char="•"/>
            </a:pPr>
            <a:r>
              <a:rPr lang="en-US" dirty="0"/>
              <a:t>Gum bleeding </a:t>
            </a:r>
          </a:p>
          <a:p>
            <a:pPr marL="285750" indent="-285750">
              <a:buFont typeface="Arial" panose="020B0604020202020204" pitchFamily="34" charset="0"/>
              <a:buChar char="•"/>
            </a:pPr>
            <a:r>
              <a:rPr lang="en-US" dirty="0"/>
              <a:t>Hemorrhage after minor trauma </a:t>
            </a:r>
          </a:p>
          <a:p>
            <a:pPr marL="285750" indent="-285750">
              <a:buFont typeface="Arial" panose="020B0604020202020204" pitchFamily="34" charset="0"/>
              <a:buChar char="•"/>
            </a:pPr>
            <a:r>
              <a:rPr lang="en-US" dirty="0" err="1" smtClean="0"/>
              <a:t>Petechiae</a:t>
            </a:r>
            <a:r>
              <a:rPr lang="en-US" dirty="0" smtClean="0"/>
              <a:t>/</a:t>
            </a:r>
            <a:r>
              <a:rPr lang="en-US" dirty="0" err="1" smtClean="0"/>
              <a:t>Ecchumosis</a:t>
            </a:r>
            <a:endParaRPr lang="en-US" dirty="0"/>
          </a:p>
        </p:txBody>
      </p:sp>
      <p:pic>
        <p:nvPicPr>
          <p:cNvPr id="11" name="Picture 10"/>
          <p:cNvPicPr>
            <a:picLocks noChangeAspect="1"/>
          </p:cNvPicPr>
          <p:nvPr/>
        </p:nvPicPr>
        <p:blipFill>
          <a:blip r:embed="rId2"/>
          <a:stretch>
            <a:fillRect/>
          </a:stretch>
        </p:blipFill>
        <p:spPr>
          <a:xfrm>
            <a:off x="9549692" y="1632778"/>
            <a:ext cx="2228995" cy="1578763"/>
          </a:xfrm>
          <a:prstGeom prst="rect">
            <a:avLst/>
          </a:prstGeom>
        </p:spPr>
      </p:pic>
      <p:sp>
        <p:nvSpPr>
          <p:cNvPr id="12" name="TextBox 11"/>
          <p:cNvSpPr txBox="1"/>
          <p:nvPr/>
        </p:nvSpPr>
        <p:spPr>
          <a:xfrm>
            <a:off x="9549692" y="2822787"/>
            <a:ext cx="71552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Extra</a:t>
            </a:r>
          </a:p>
        </p:txBody>
      </p:sp>
      <p:sp>
        <p:nvSpPr>
          <p:cNvPr id="7" name="Slide Number Placeholder 6"/>
          <p:cNvSpPr>
            <a:spLocks noGrp="1"/>
          </p:cNvSpPr>
          <p:nvPr>
            <p:ph type="sldNum" sz="quarter" idx="12"/>
          </p:nvPr>
        </p:nvSpPr>
        <p:spPr/>
        <p:txBody>
          <a:bodyPr/>
          <a:lstStyle/>
          <a:p>
            <a:fld id="{4929A69E-7D8F-4515-9605-0315ABD4F316}" type="slidenum">
              <a:rPr lang="en-US" smtClean="0"/>
              <a:t>31</a:t>
            </a:fld>
            <a:endParaRPr lang="en-US" dirty="0"/>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9605165" y="3886626"/>
            <a:ext cx="2057091" cy="1778600"/>
          </a:xfrm>
          <a:prstGeom prst="rect">
            <a:avLst/>
          </a:prstGeom>
          <a:noFill/>
        </p:spPr>
      </p:pic>
      <p:sp>
        <p:nvSpPr>
          <p:cNvPr id="14" name="Rectangle 3"/>
          <p:cNvSpPr txBox="1">
            <a:spLocks noChangeArrowheads="1"/>
          </p:cNvSpPr>
          <p:nvPr/>
        </p:nvSpPr>
        <p:spPr>
          <a:xfrm>
            <a:off x="5439862" y="4604450"/>
            <a:ext cx="3608466" cy="1898089"/>
          </a:xfrm>
          <a:prstGeom prst="rect">
            <a:avLst/>
          </a:prstGeom>
        </p:spPr>
        <p:txBody>
          <a:bodyPr vert="horz">
            <a:normAutofit/>
          </a:bodyPr>
          <a:lstStyle>
            <a:lvl1pPr marL="274313" indent="-274313"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26" indent="-274313"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39" indent="-228594"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53" indent="-228594"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566" indent="-228594"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879" indent="-182875"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754" indent="-182875"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30" indent="-182875"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05" indent="-182875"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Clr>
                <a:schemeClr val="tx1"/>
              </a:buClr>
              <a:buNone/>
            </a:pPr>
            <a:r>
              <a:rPr lang="en-US" altLang="en-US" sz="1800" b="1" smtClean="0">
                <a:sym typeface="Symbol" pitchFamily="18" charset="2"/>
              </a:rPr>
              <a:t>    Rx</a:t>
            </a:r>
            <a:endParaRPr lang="en-US" altLang="en-US" sz="1800" b="1" dirty="0" smtClean="0">
              <a:sym typeface="Symbol" pitchFamily="18" charset="2"/>
            </a:endParaRPr>
          </a:p>
          <a:p>
            <a:pPr lvl="1">
              <a:buClr>
                <a:schemeClr val="tx1"/>
              </a:buClr>
              <a:buFont typeface="Arial" charset="0"/>
              <a:buChar char="•"/>
            </a:pPr>
            <a:r>
              <a:rPr lang="en-US" altLang="en-US" sz="1800" dirty="0" smtClean="0">
                <a:solidFill>
                  <a:schemeClr val="tx1"/>
                </a:solidFill>
                <a:sym typeface="Symbol" pitchFamily="18" charset="2"/>
              </a:rPr>
              <a:t>Rx of the underlying cause</a:t>
            </a:r>
          </a:p>
          <a:p>
            <a:pPr lvl="1">
              <a:buClr>
                <a:schemeClr val="tx1"/>
              </a:buClr>
              <a:buFont typeface="Arial" charset="0"/>
              <a:buChar char="•"/>
            </a:pPr>
            <a:r>
              <a:rPr lang="en-US" altLang="en-US" sz="1800" dirty="0" smtClean="0">
                <a:solidFill>
                  <a:schemeClr val="tx1"/>
                </a:solidFill>
                <a:sym typeface="Symbol" pitchFamily="18" charset="2"/>
              </a:rPr>
              <a:t>PLT concentrates</a:t>
            </a:r>
          </a:p>
          <a:p>
            <a:pPr lvl="1">
              <a:buClr>
                <a:schemeClr val="tx1"/>
              </a:buClr>
              <a:buFont typeface="Arial" charset="0"/>
              <a:buChar char="•"/>
            </a:pPr>
            <a:r>
              <a:rPr lang="en-US" altLang="en-US" sz="1800" dirty="0" smtClean="0">
                <a:solidFill>
                  <a:schemeClr val="tx1"/>
                </a:solidFill>
                <a:sym typeface="Symbol" pitchFamily="18" charset="2"/>
              </a:rPr>
              <a:t>Fresh whole blood transfusion</a:t>
            </a:r>
          </a:p>
          <a:p>
            <a:pPr lvl="1">
              <a:buClr>
                <a:schemeClr val="tx1"/>
              </a:buClr>
              <a:buFont typeface="Arial" charset="0"/>
              <a:buChar char="•"/>
            </a:pPr>
            <a:r>
              <a:rPr lang="en-US" altLang="en-US" sz="1800" dirty="0" smtClean="0">
                <a:solidFill>
                  <a:schemeClr val="tx1"/>
                </a:solidFill>
                <a:sym typeface="Symbol" pitchFamily="18" charset="2"/>
              </a:rPr>
              <a:t>Splenectomy</a:t>
            </a:r>
          </a:p>
        </p:txBody>
      </p:sp>
      <p:sp>
        <p:nvSpPr>
          <p:cNvPr id="10" name="Rectangle 9"/>
          <p:cNvSpPr/>
          <p:nvPr/>
        </p:nvSpPr>
        <p:spPr>
          <a:xfrm>
            <a:off x="5643026" y="1276136"/>
            <a:ext cx="3292611" cy="1200329"/>
          </a:xfrm>
          <a:prstGeom prst="rect">
            <a:avLst/>
          </a:prstGeom>
        </p:spPr>
        <p:txBody>
          <a:bodyPr wrap="square">
            <a:spAutoFit/>
          </a:bodyPr>
          <a:lstStyle/>
          <a:p>
            <a:r>
              <a:rPr lang="en-US" u="sng" dirty="0"/>
              <a:t>Increased destruction </a:t>
            </a:r>
            <a:r>
              <a:rPr lang="en-US" dirty="0"/>
              <a:t>due to:</a:t>
            </a:r>
          </a:p>
          <a:p>
            <a:r>
              <a:rPr lang="en-US" dirty="0"/>
              <a:t>ITP </a:t>
            </a:r>
            <a:r>
              <a:rPr lang="en-US" sz="1400" dirty="0">
                <a:solidFill>
                  <a:schemeClr val="bg1">
                    <a:lumMod val="65000"/>
                  </a:schemeClr>
                </a:solidFill>
              </a:rPr>
              <a:t>(immune thrombocytopenia </a:t>
            </a:r>
            <a:r>
              <a:rPr lang="en-US" sz="1400" dirty="0" err="1">
                <a:solidFill>
                  <a:schemeClr val="bg1">
                    <a:lumMod val="65000"/>
                  </a:schemeClr>
                </a:solidFill>
              </a:rPr>
              <a:t>purpura</a:t>
            </a:r>
            <a:r>
              <a:rPr lang="en-US" sz="1400" dirty="0">
                <a:solidFill>
                  <a:schemeClr val="bg1">
                    <a:lumMod val="65000"/>
                  </a:schemeClr>
                </a:solidFill>
              </a:rPr>
              <a:t>)</a:t>
            </a:r>
          </a:p>
          <a:p>
            <a:r>
              <a:rPr lang="en-US" dirty="0"/>
              <a:t>Drugs </a:t>
            </a:r>
          </a:p>
          <a:p>
            <a:r>
              <a:rPr lang="en-US" dirty="0"/>
              <a:t>Infections </a:t>
            </a:r>
          </a:p>
        </p:txBody>
      </p:sp>
      <p:cxnSp>
        <p:nvCxnSpPr>
          <p:cNvPr id="16" name="Straight Connector 15"/>
          <p:cNvCxnSpPr/>
          <p:nvPr/>
        </p:nvCxnSpPr>
        <p:spPr>
          <a:xfrm flipV="1">
            <a:off x="5302455" y="1562228"/>
            <a:ext cx="1457" cy="44590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740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964" y="685800"/>
            <a:ext cx="10972800" cy="914400"/>
          </a:xfrm>
        </p:spPr>
        <p:txBody>
          <a:bodyPr>
            <a:normAutofit fontScale="90000"/>
          </a:bodyPr>
          <a:lstStyle/>
          <a:p>
            <a:r>
              <a:rPr lang="en-US" dirty="0" smtClean="0"/>
              <a:t>Hemophilia </a:t>
            </a:r>
            <a:br>
              <a:rPr lang="en-US" dirty="0" smtClean="0"/>
            </a:br>
            <a:r>
              <a:rPr lang="en-US" sz="2700" dirty="0" smtClean="0">
                <a:solidFill>
                  <a:schemeClr val="bg1">
                    <a:lumMod val="65000"/>
                  </a:schemeClr>
                </a:solidFill>
              </a:rPr>
              <a:t>(</a:t>
            </a:r>
            <a:r>
              <a:rPr lang="en-US" sz="2700" dirty="0">
                <a:solidFill>
                  <a:schemeClr val="bg1">
                    <a:lumMod val="65000"/>
                  </a:schemeClr>
                </a:solidFill>
              </a:rPr>
              <a:t>R</a:t>
            </a:r>
            <a:r>
              <a:rPr lang="en-US" sz="2700" dirty="0" smtClean="0">
                <a:solidFill>
                  <a:schemeClr val="bg1">
                    <a:lumMod val="65000"/>
                  </a:schemeClr>
                </a:solidFill>
              </a:rPr>
              <a:t>are </a:t>
            </a:r>
            <a:r>
              <a:rPr lang="en-US" sz="2700" dirty="0">
                <a:solidFill>
                  <a:schemeClr val="bg1">
                    <a:lumMod val="65000"/>
                  </a:schemeClr>
                </a:solidFill>
              </a:rPr>
              <a:t>bleeding disorder in which the blood </a:t>
            </a:r>
            <a:r>
              <a:rPr lang="en-US" sz="2700" dirty="0" smtClean="0">
                <a:solidFill>
                  <a:schemeClr val="bg1">
                    <a:lumMod val="65000"/>
                  </a:schemeClr>
                </a:solidFill>
              </a:rPr>
              <a:t>does not </a:t>
            </a:r>
            <a:r>
              <a:rPr lang="en-US" sz="2700" dirty="0">
                <a:solidFill>
                  <a:schemeClr val="bg1">
                    <a:lumMod val="65000"/>
                  </a:schemeClr>
                </a:solidFill>
              </a:rPr>
              <a:t>clot </a:t>
            </a:r>
            <a:r>
              <a:rPr lang="en-US" sz="2700" dirty="0" smtClean="0">
                <a:solidFill>
                  <a:schemeClr val="bg1">
                    <a:lumMod val="65000"/>
                  </a:schemeClr>
                </a:solidFill>
              </a:rPr>
              <a:t>normally)</a:t>
            </a:r>
            <a:r>
              <a:rPr lang="en-US" dirty="0">
                <a:solidFill>
                  <a:schemeClr val="bg1">
                    <a:lumMod val="65000"/>
                  </a:schemeClr>
                </a:solidFill>
              </a:rPr>
              <a:t/>
            </a:r>
            <a:br>
              <a:rPr lang="en-US" dirty="0">
                <a:solidFill>
                  <a:schemeClr val="bg1">
                    <a:lumMod val="65000"/>
                  </a:schemeClr>
                </a:solidFill>
              </a:rPr>
            </a:br>
            <a:endParaRPr lang="en-US" dirty="0"/>
          </a:p>
        </p:txBody>
      </p:sp>
      <p:sp>
        <p:nvSpPr>
          <p:cNvPr id="3" name="Slide Number Placeholder 2"/>
          <p:cNvSpPr>
            <a:spLocks noGrp="1"/>
          </p:cNvSpPr>
          <p:nvPr>
            <p:ph type="sldNum" sz="quarter" idx="12"/>
          </p:nvPr>
        </p:nvSpPr>
        <p:spPr>
          <a:xfrm>
            <a:off x="0" y="6381328"/>
            <a:ext cx="2641600" cy="365760"/>
          </a:xfrm>
        </p:spPr>
        <p:txBody>
          <a:bodyPr/>
          <a:lstStyle/>
          <a:p>
            <a:fld id="{4929A69E-7D8F-4515-9605-0315ABD4F316}" type="slidenum">
              <a:rPr lang="en-US" smtClean="0"/>
              <a:t>32</a:t>
            </a:fld>
            <a:endParaRPr lang="en-US" dirty="0"/>
          </a:p>
        </p:txBody>
      </p:sp>
      <p:sp>
        <p:nvSpPr>
          <p:cNvPr id="4" name="TextBox 3"/>
          <p:cNvSpPr txBox="1"/>
          <p:nvPr/>
        </p:nvSpPr>
        <p:spPr>
          <a:xfrm>
            <a:off x="418964" y="1316806"/>
            <a:ext cx="11414348" cy="5424562"/>
          </a:xfrm>
          <a:prstGeom prst="rect">
            <a:avLst/>
          </a:prstGeom>
          <a:solidFill>
            <a:schemeClr val="bg1"/>
          </a:solidFill>
        </p:spPr>
        <p:txBody>
          <a:bodyPr wrap="square" rtlCol="0">
            <a:spAutoFit/>
          </a:bodyPr>
          <a:lstStyle/>
          <a:p>
            <a:pPr marL="285750" indent="-285750">
              <a:buFont typeface="Arial" charset="0"/>
              <a:buChar char="•"/>
            </a:pPr>
            <a:r>
              <a:rPr lang="en-US" dirty="0" smtClean="0"/>
              <a:t>↑ </a:t>
            </a:r>
            <a:r>
              <a:rPr lang="en-US" dirty="0"/>
              <a:t>bleeding tendency. </a:t>
            </a:r>
            <a:endParaRPr lang="en-US" dirty="0">
              <a:solidFill>
                <a:schemeClr val="bg1">
                  <a:lumMod val="65000"/>
                </a:schemeClr>
              </a:solidFill>
            </a:endParaRPr>
          </a:p>
          <a:p>
            <a:pPr marL="285750" indent="-285750">
              <a:buFont typeface="Arial" charset="0"/>
              <a:buChar char="•"/>
            </a:pPr>
            <a:r>
              <a:rPr lang="en-US" dirty="0"/>
              <a:t>Genetic </a:t>
            </a:r>
            <a:r>
              <a:rPr lang="en-US" dirty="0" smtClean="0"/>
              <a:t>disorders </a:t>
            </a:r>
            <a:r>
              <a:rPr lang="en-US" dirty="0" smtClean="0">
                <a:solidFill>
                  <a:srgbClr val="FF0000"/>
                </a:solidFill>
              </a:rPr>
              <a:t>X</a:t>
            </a:r>
            <a:r>
              <a:rPr lang="en-US" dirty="0"/>
              <a:t>-</a:t>
            </a:r>
            <a:r>
              <a:rPr lang="en-US" dirty="0" smtClean="0"/>
              <a:t>linked disorder.</a:t>
            </a:r>
            <a:endParaRPr lang="en-US" dirty="0"/>
          </a:p>
          <a:p>
            <a:pPr marL="285750" indent="-285750">
              <a:buFont typeface="Arial" charset="0"/>
              <a:buChar char="•"/>
            </a:pPr>
            <a:r>
              <a:rPr lang="en-US" dirty="0"/>
              <a:t>Transmitted by female chromosome as recessive trait. </a:t>
            </a:r>
          </a:p>
          <a:p>
            <a:pPr marL="285750" indent="-285750">
              <a:buFont typeface="Arial" charset="0"/>
              <a:buChar char="•"/>
            </a:pPr>
            <a:r>
              <a:rPr lang="en-US" dirty="0"/>
              <a:t>Occurs exclusively </a:t>
            </a:r>
            <a:r>
              <a:rPr lang="en-US" dirty="0" smtClean="0"/>
              <a:t>(affects) in males</a:t>
            </a:r>
            <a:endParaRPr lang="en-US" dirty="0"/>
          </a:p>
          <a:p>
            <a:pPr marL="285750" indent="-285750">
              <a:buFont typeface="Arial" charset="0"/>
              <a:buChar char="•"/>
            </a:pPr>
            <a:r>
              <a:rPr lang="en-US" dirty="0"/>
              <a:t>Females are carriers </a:t>
            </a:r>
            <a:endParaRPr lang="en-US" dirty="0" smtClean="0"/>
          </a:p>
          <a:p>
            <a:endParaRPr lang="en-US" dirty="0" smtClean="0"/>
          </a:p>
          <a:p>
            <a:r>
              <a:rPr lang="en-US" b="1" u="sng" dirty="0" smtClean="0">
                <a:solidFill>
                  <a:schemeClr val="tx2"/>
                </a:solidFill>
              </a:rPr>
              <a:t>Clinical </a:t>
            </a:r>
            <a:r>
              <a:rPr lang="en-US" b="1" u="sng" dirty="0">
                <a:solidFill>
                  <a:schemeClr val="tx2"/>
                </a:solidFill>
              </a:rPr>
              <a:t>features: </a:t>
            </a:r>
          </a:p>
          <a:p>
            <a:r>
              <a:rPr lang="en-US" dirty="0"/>
              <a:t>Easy bruising, massive bleeding after trauma or operation, hemorrhages in joints</a:t>
            </a:r>
            <a:r>
              <a:rPr lang="en-US" dirty="0" smtClean="0"/>
              <a:t>.</a:t>
            </a:r>
          </a:p>
          <a:p>
            <a:endParaRPr lang="en-US" dirty="0" smtClean="0"/>
          </a:p>
          <a:p>
            <a:r>
              <a:rPr lang="en-US" dirty="0" smtClean="0"/>
              <a:t>-Rx</a:t>
            </a:r>
            <a:endParaRPr lang="en-US" dirty="0"/>
          </a:p>
          <a:p>
            <a:r>
              <a:rPr lang="en-US" b="1" u="sng" dirty="0">
                <a:solidFill>
                  <a:schemeClr val="tx2"/>
                </a:solidFill>
              </a:rPr>
              <a:t>Hemophilia A: (Classic)</a:t>
            </a:r>
          </a:p>
          <a:p>
            <a:r>
              <a:rPr lang="en-US" dirty="0"/>
              <a:t>85% of cases</a:t>
            </a:r>
          </a:p>
          <a:p>
            <a:r>
              <a:rPr lang="en-US" dirty="0" smtClean="0"/>
              <a:t>Deficiency (and therefore we inject) of factor VIII</a:t>
            </a:r>
          </a:p>
          <a:p>
            <a:r>
              <a:rPr lang="en-US" b="1" dirty="0">
                <a:latin typeface="Times New Roman" pitchFamily="18" charset="0"/>
              </a:rPr>
              <a:t>(hemophilia A , 1/10,000)</a:t>
            </a:r>
          </a:p>
          <a:p>
            <a:endParaRPr lang="en-US" dirty="0"/>
          </a:p>
          <a:p>
            <a:r>
              <a:rPr lang="en-US" b="1" u="sng" dirty="0">
                <a:solidFill>
                  <a:schemeClr val="tx2"/>
                </a:solidFill>
              </a:rPr>
              <a:t>Hemophilia B:</a:t>
            </a:r>
          </a:p>
          <a:p>
            <a:r>
              <a:rPr lang="en-US" dirty="0"/>
              <a:t>15% of cases</a:t>
            </a:r>
          </a:p>
          <a:p>
            <a:r>
              <a:rPr lang="en-US" dirty="0" smtClean="0"/>
              <a:t>Deficiency (and therefore injection) of </a:t>
            </a:r>
            <a:r>
              <a:rPr lang="en-US" dirty="0"/>
              <a:t>factor </a:t>
            </a:r>
            <a:r>
              <a:rPr lang="en-US" dirty="0" smtClean="0"/>
              <a:t>IX</a:t>
            </a:r>
            <a:endParaRPr lang="en-US" dirty="0"/>
          </a:p>
          <a:p>
            <a:pPr>
              <a:lnSpc>
                <a:spcPct val="125000"/>
              </a:lnSpc>
            </a:pPr>
            <a:r>
              <a:rPr lang="en-US" b="1" dirty="0" smtClean="0">
                <a:latin typeface="Times New Roman" pitchFamily="18" charset="0"/>
              </a:rPr>
              <a:t>(</a:t>
            </a:r>
            <a:r>
              <a:rPr lang="en-US" b="1" dirty="0">
                <a:latin typeface="Times New Roman" pitchFamily="18" charset="0"/>
              </a:rPr>
              <a:t>hemophilia B, 1/100,000</a:t>
            </a:r>
            <a:r>
              <a:rPr lang="en-US" b="1" dirty="0" smtClean="0">
                <a:latin typeface="Times New Roman" pitchFamily="18" charset="0"/>
              </a:rPr>
              <a:t>)</a:t>
            </a:r>
            <a:endParaRPr lang="en-US" b="1" dirty="0">
              <a:latin typeface="Times New Roman" pitchFamily="18" charset="0"/>
            </a:endParaRPr>
          </a:p>
        </p:txBody>
      </p:sp>
    </p:spTree>
    <p:extLst>
      <p:ext uri="{BB962C8B-B14F-4D97-AF65-F5344CB8AC3E}">
        <p14:creationId xmlns:p14="http://schemas.microsoft.com/office/powerpoint/2010/main" val="520279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71464" y="9979"/>
            <a:ext cx="9022789" cy="6659009"/>
          </a:xfrm>
          <a:prstGeom prst="rect">
            <a:avLst/>
          </a:prstGeom>
        </p:spPr>
      </p:pic>
      <p:sp>
        <p:nvSpPr>
          <p:cNvPr id="2" name="Slide Number Placeholder 1"/>
          <p:cNvSpPr>
            <a:spLocks noGrp="1"/>
          </p:cNvSpPr>
          <p:nvPr>
            <p:ph type="sldNum" sz="quarter" idx="12"/>
          </p:nvPr>
        </p:nvSpPr>
        <p:spPr/>
        <p:txBody>
          <a:bodyPr/>
          <a:lstStyle/>
          <a:p>
            <a:fld id="{4929A69E-7D8F-4515-9605-0315ABD4F316}" type="slidenum">
              <a:rPr lang="en-US" smtClean="0"/>
              <a:t>33</a:t>
            </a:fld>
            <a:endParaRPr lang="en-US" dirty="0"/>
          </a:p>
        </p:txBody>
      </p:sp>
    </p:spTree>
    <p:extLst>
      <p:ext uri="{BB962C8B-B14F-4D97-AF65-F5344CB8AC3E}">
        <p14:creationId xmlns:p14="http://schemas.microsoft.com/office/powerpoint/2010/main" val="3284904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nvPr>
        </p:nvGraphicFramePr>
        <p:xfrm>
          <a:off x="143691" y="130630"/>
          <a:ext cx="11913326" cy="6727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4929A69E-7D8F-4515-9605-0315ABD4F316}" type="slidenum">
              <a:rPr lang="en-US" smtClean="0"/>
              <a:t>34</a:t>
            </a:fld>
            <a:endParaRPr lang="en-US" dirty="0"/>
          </a:p>
        </p:txBody>
      </p:sp>
    </p:spTree>
    <p:extLst>
      <p:ext uri="{BB962C8B-B14F-4D97-AF65-F5344CB8AC3E}">
        <p14:creationId xmlns:p14="http://schemas.microsoft.com/office/powerpoint/2010/main" val="975656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1692849005"/>
              </p:ext>
            </p:extLst>
          </p:nvPr>
        </p:nvGraphicFramePr>
        <p:xfrm>
          <a:off x="0" y="27384"/>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رابط مستقيم 9"/>
          <p:cNvCxnSpPr/>
          <p:nvPr/>
        </p:nvCxnSpPr>
        <p:spPr>
          <a:xfrm>
            <a:off x="3143672" y="3069381"/>
            <a:ext cx="5924" cy="153915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0" name="مجموعة 19"/>
          <p:cNvGrpSpPr/>
          <p:nvPr/>
        </p:nvGrpSpPr>
        <p:grpSpPr>
          <a:xfrm>
            <a:off x="1919536" y="4590946"/>
            <a:ext cx="2356186" cy="770021"/>
            <a:chOff x="2177714" y="5297404"/>
            <a:chExt cx="2356186" cy="770021"/>
          </a:xfrm>
          <a:solidFill>
            <a:schemeClr val="accent3">
              <a:lumMod val="40000"/>
              <a:lumOff val="60000"/>
            </a:schemeClr>
          </a:solidFill>
        </p:grpSpPr>
        <p:sp>
          <p:nvSpPr>
            <p:cNvPr id="11" name="مستطيل مستدير الزوايا 10"/>
            <p:cNvSpPr/>
            <p:nvPr/>
          </p:nvSpPr>
          <p:spPr>
            <a:xfrm>
              <a:off x="2177714" y="5297404"/>
              <a:ext cx="2356186" cy="77002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t>1.</a:t>
              </a:r>
            </a:p>
          </p:txBody>
        </p:sp>
        <p:graphicFrame>
          <p:nvGraphicFramePr>
            <p:cNvPr id="3" name="رسم تخطيطي 2"/>
            <p:cNvGraphicFramePr/>
            <p:nvPr>
              <p:extLst/>
            </p:nvPr>
          </p:nvGraphicFramePr>
          <p:xfrm>
            <a:off x="2507078" y="5376867"/>
            <a:ext cx="1922048" cy="565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cxnSp>
        <p:nvCxnSpPr>
          <p:cNvPr id="22" name="رابط مستقيم 21"/>
          <p:cNvCxnSpPr/>
          <p:nvPr/>
        </p:nvCxnSpPr>
        <p:spPr>
          <a:xfrm flipH="1">
            <a:off x="11070113" y="3212976"/>
            <a:ext cx="9049" cy="1230648"/>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5" name="مستطيل مستدير الزوايا 24"/>
          <p:cNvSpPr/>
          <p:nvPr/>
        </p:nvSpPr>
        <p:spPr>
          <a:xfrm>
            <a:off x="10260867" y="4365104"/>
            <a:ext cx="1636590" cy="122170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graphicFrame>
        <p:nvGraphicFramePr>
          <p:cNvPr id="6" name="رسم تخطيطي 5"/>
          <p:cNvGraphicFramePr/>
          <p:nvPr>
            <p:extLst/>
          </p:nvPr>
        </p:nvGraphicFramePr>
        <p:xfrm>
          <a:off x="10206027" y="4031574"/>
          <a:ext cx="1596785" cy="126583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4" name="Slide Number Placeholder 3"/>
          <p:cNvSpPr>
            <a:spLocks noGrp="1"/>
          </p:cNvSpPr>
          <p:nvPr>
            <p:ph type="sldNum" sz="quarter" idx="12"/>
          </p:nvPr>
        </p:nvSpPr>
        <p:spPr/>
        <p:txBody>
          <a:bodyPr/>
          <a:lstStyle/>
          <a:p>
            <a:fld id="{4929A69E-7D8F-4515-9605-0315ABD4F316}" type="slidenum">
              <a:rPr lang="en-US" smtClean="0"/>
              <a:t>35</a:t>
            </a:fld>
            <a:endParaRPr lang="en-US" dirty="0"/>
          </a:p>
        </p:txBody>
      </p:sp>
    </p:spTree>
    <p:extLst>
      <p:ext uri="{BB962C8B-B14F-4D97-AF65-F5344CB8AC3E}">
        <p14:creationId xmlns:p14="http://schemas.microsoft.com/office/powerpoint/2010/main" val="2906286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رابط كسهم مستقيم 22"/>
          <p:cNvCxnSpPr/>
          <p:nvPr/>
        </p:nvCxnSpPr>
        <p:spPr>
          <a:xfrm flipH="1">
            <a:off x="6828144" y="5310784"/>
            <a:ext cx="249710" cy="5389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رابط كسهم مستقيم 23"/>
          <p:cNvCxnSpPr/>
          <p:nvPr/>
        </p:nvCxnSpPr>
        <p:spPr>
          <a:xfrm>
            <a:off x="5618997" y="5213445"/>
            <a:ext cx="339585" cy="638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رسم تخطيطي 1"/>
          <p:cNvGraphicFramePr/>
          <p:nvPr>
            <p:extLst>
              <p:ext uri="{D42A27DB-BD31-4B8C-83A1-F6EECF244321}">
                <p14:modId xmlns:p14="http://schemas.microsoft.com/office/powerpoint/2010/main" val="1986519479"/>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رسم تخطيطي 3"/>
          <p:cNvGraphicFramePr/>
          <p:nvPr>
            <p:extLst/>
          </p:nvPr>
        </p:nvGraphicFramePr>
        <p:xfrm>
          <a:off x="438944" y="4198372"/>
          <a:ext cx="1967148" cy="25691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5" name="مجموعة 4"/>
          <p:cNvGrpSpPr/>
          <p:nvPr/>
        </p:nvGrpSpPr>
        <p:grpSpPr>
          <a:xfrm>
            <a:off x="2097280" y="5607910"/>
            <a:ext cx="3667460" cy="719700"/>
            <a:chOff x="1646904" y="1499934"/>
            <a:chExt cx="3667460" cy="719700"/>
          </a:xfrm>
        </p:grpSpPr>
        <p:cxnSp>
          <p:nvCxnSpPr>
            <p:cNvPr id="7" name="رابط كسهم مستقيم 6"/>
            <p:cNvCxnSpPr/>
            <p:nvPr/>
          </p:nvCxnSpPr>
          <p:spPr>
            <a:xfrm flipV="1">
              <a:off x="1656736" y="1629843"/>
              <a:ext cx="162232" cy="58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رابط كسهم مستقيم 7"/>
            <p:cNvCxnSpPr/>
            <p:nvPr/>
          </p:nvCxnSpPr>
          <p:spPr>
            <a:xfrm flipV="1">
              <a:off x="1646904" y="1790535"/>
              <a:ext cx="181896" cy="14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رابط كسهم مستقيم 8"/>
            <p:cNvCxnSpPr/>
            <p:nvPr/>
          </p:nvCxnSpPr>
          <p:spPr>
            <a:xfrm>
              <a:off x="1646904" y="2053868"/>
              <a:ext cx="172064" cy="20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flipV="1">
              <a:off x="1665395" y="1926054"/>
              <a:ext cx="163405" cy="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مربع نص 14"/>
            <p:cNvSpPr txBox="1"/>
            <p:nvPr/>
          </p:nvSpPr>
          <p:spPr>
            <a:xfrm>
              <a:off x="1747097" y="1499934"/>
              <a:ext cx="1539204" cy="246221"/>
            </a:xfrm>
            <a:prstGeom prst="rect">
              <a:avLst/>
            </a:prstGeom>
            <a:noFill/>
          </p:spPr>
          <p:txBody>
            <a:bodyPr wrap="none" rtlCol="0">
              <a:spAutoFit/>
            </a:bodyPr>
            <a:lstStyle/>
            <a:p>
              <a:r>
                <a:rPr lang="en-US" sz="1000" dirty="0"/>
                <a:t>- change </a:t>
              </a:r>
              <a:r>
                <a:rPr lang="en-US" sz="1000" dirty="0" err="1"/>
                <a:t>fibrogen</a:t>
              </a:r>
              <a:r>
                <a:rPr lang="en-US" sz="1000" dirty="0"/>
                <a:t> to fibrin</a:t>
              </a:r>
            </a:p>
          </p:txBody>
        </p:sp>
        <p:sp>
          <p:nvSpPr>
            <p:cNvPr id="16" name="مربع نص 15"/>
            <p:cNvSpPr txBox="1"/>
            <p:nvPr/>
          </p:nvSpPr>
          <p:spPr>
            <a:xfrm>
              <a:off x="1747097" y="1667424"/>
              <a:ext cx="1353256" cy="246221"/>
            </a:xfrm>
            <a:prstGeom prst="rect">
              <a:avLst/>
            </a:prstGeom>
            <a:noFill/>
          </p:spPr>
          <p:txBody>
            <a:bodyPr wrap="none" rtlCol="0">
              <a:spAutoFit/>
            </a:bodyPr>
            <a:lstStyle/>
            <a:p>
              <a:r>
                <a:rPr lang="en-US" sz="1000" dirty="0"/>
                <a:t>- Activate factor V “5”</a:t>
              </a:r>
            </a:p>
          </p:txBody>
        </p:sp>
        <p:sp>
          <p:nvSpPr>
            <p:cNvPr id="17" name="مربع نص 16"/>
            <p:cNvSpPr txBox="1"/>
            <p:nvPr/>
          </p:nvSpPr>
          <p:spPr>
            <a:xfrm>
              <a:off x="1683242" y="1973413"/>
              <a:ext cx="3631122" cy="246221"/>
            </a:xfrm>
            <a:prstGeom prst="rect">
              <a:avLst/>
            </a:prstGeom>
            <a:noFill/>
          </p:spPr>
          <p:txBody>
            <a:bodyPr wrap="none" rtlCol="0">
              <a:spAutoFit/>
            </a:bodyPr>
            <a:lstStyle/>
            <a:p>
              <a:r>
                <a:rPr lang="en-US" sz="1000" dirty="0"/>
                <a:t>- Essential in platelet morphological changes to form primary plug </a:t>
              </a:r>
            </a:p>
          </p:txBody>
        </p:sp>
        <p:sp>
          <p:nvSpPr>
            <p:cNvPr id="18" name="مربع نص 17"/>
            <p:cNvSpPr txBox="1"/>
            <p:nvPr/>
          </p:nvSpPr>
          <p:spPr>
            <a:xfrm>
              <a:off x="1732936" y="1818746"/>
              <a:ext cx="3193503" cy="246221"/>
            </a:xfrm>
            <a:prstGeom prst="rect">
              <a:avLst/>
            </a:prstGeom>
            <a:noFill/>
          </p:spPr>
          <p:txBody>
            <a:bodyPr wrap="none" rtlCol="0">
              <a:spAutoFit/>
            </a:bodyPr>
            <a:lstStyle/>
            <a:p>
              <a:r>
                <a:rPr lang="en-US" sz="1000" dirty="0"/>
                <a:t>- Stimulate platelets to release ADP and thromboxane A2</a:t>
              </a:r>
            </a:p>
          </p:txBody>
        </p:sp>
      </p:grpSp>
      <p:sp>
        <p:nvSpPr>
          <p:cNvPr id="21" name="مستطيل 20"/>
          <p:cNvSpPr/>
          <p:nvPr/>
        </p:nvSpPr>
        <p:spPr>
          <a:xfrm>
            <a:off x="5832281" y="5863781"/>
            <a:ext cx="3073575" cy="9590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u="sng" dirty="0"/>
              <a:t>Common pathway :</a:t>
            </a:r>
          </a:p>
          <a:p>
            <a:pPr algn="ctr"/>
            <a:endParaRPr lang="en-US" sz="700" u="sng" dirty="0"/>
          </a:p>
          <a:p>
            <a:pPr algn="l"/>
            <a:r>
              <a:rPr lang="en-US" sz="700" dirty="0"/>
              <a:t>• </a:t>
            </a:r>
            <a:r>
              <a:rPr lang="en-US" sz="700" dirty="0" err="1"/>
              <a:t>Xa</a:t>
            </a:r>
            <a:r>
              <a:rPr lang="en-US" sz="700" dirty="0"/>
              <a:t> + V +PF3 + Ca  will activate prothrombin to give thrombin enzyme </a:t>
            </a:r>
          </a:p>
          <a:p>
            <a:pPr algn="l"/>
            <a:endParaRPr lang="en-US" sz="700" dirty="0"/>
          </a:p>
          <a:p>
            <a:pPr algn="l"/>
            <a:r>
              <a:rPr lang="en-US" sz="700" dirty="0"/>
              <a:t>• Thrombin act on fibrinogen and change it to give fibrin (insoluble thread)</a:t>
            </a:r>
          </a:p>
          <a:p>
            <a:pPr algn="l"/>
            <a:endParaRPr lang="en-US" sz="700" dirty="0"/>
          </a:p>
          <a:p>
            <a:pPr algn="l"/>
            <a:r>
              <a:rPr lang="en-US" sz="700" dirty="0"/>
              <a:t>• Factor XIII + Ca will make the fibrin strong (strong clot) </a:t>
            </a:r>
          </a:p>
          <a:p>
            <a:pPr algn="ctr"/>
            <a:endParaRPr lang="en-US" sz="700" dirty="0"/>
          </a:p>
          <a:p>
            <a:pPr algn="ctr"/>
            <a:endParaRPr lang="en-US" sz="700" dirty="0"/>
          </a:p>
        </p:txBody>
      </p:sp>
      <p:sp>
        <p:nvSpPr>
          <p:cNvPr id="3" name="Slide Number Placeholder 2"/>
          <p:cNvSpPr>
            <a:spLocks noGrp="1"/>
          </p:cNvSpPr>
          <p:nvPr>
            <p:ph type="sldNum" sz="quarter" idx="12"/>
          </p:nvPr>
        </p:nvSpPr>
        <p:spPr>
          <a:xfrm>
            <a:off x="794971" y="6457092"/>
            <a:ext cx="2641600" cy="365760"/>
          </a:xfrm>
        </p:spPr>
        <p:txBody>
          <a:bodyPr/>
          <a:lstStyle/>
          <a:p>
            <a:fld id="{4929A69E-7D8F-4515-9605-0315ABD4F316}" type="slidenum">
              <a:rPr lang="en-US" smtClean="0"/>
              <a:t>36</a:t>
            </a:fld>
            <a:endParaRPr lang="en-US" dirty="0"/>
          </a:p>
        </p:txBody>
      </p:sp>
    </p:spTree>
    <p:extLst>
      <p:ext uri="{BB962C8B-B14F-4D97-AF65-F5344CB8AC3E}">
        <p14:creationId xmlns:p14="http://schemas.microsoft.com/office/powerpoint/2010/main" val="932930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Online </a:t>
            </a:r>
            <a:r>
              <a:rPr lang="en-US" dirty="0" smtClean="0"/>
              <a:t>Quiz</a:t>
            </a:r>
            <a:endParaRPr lang="en-US" dirty="0"/>
          </a:p>
        </p:txBody>
      </p:sp>
      <p:sp>
        <p:nvSpPr>
          <p:cNvPr id="3" name="Content Placeholder 2"/>
          <p:cNvSpPr>
            <a:spLocks noGrp="1"/>
          </p:cNvSpPr>
          <p:nvPr>
            <p:ph sz="quarter" idx="1"/>
          </p:nvPr>
        </p:nvSpPr>
        <p:spPr>
          <a:xfrm>
            <a:off x="609600" y="3284984"/>
            <a:ext cx="10972800" cy="648072"/>
          </a:xfrm>
        </p:spPr>
        <p:txBody>
          <a:bodyPr>
            <a:normAutofit/>
          </a:bodyPr>
          <a:lstStyle/>
          <a:p>
            <a:pPr marL="0" indent="0" algn="ctr">
              <a:buNone/>
            </a:pPr>
            <a:r>
              <a:rPr lang="en-US" sz="3200" u="sng" dirty="0">
                <a:solidFill>
                  <a:schemeClr val="accent1"/>
                </a:solidFill>
              </a:rPr>
              <a:t>https://</a:t>
            </a:r>
            <a:r>
              <a:rPr lang="en-US" sz="3200" u="sng" dirty="0" err="1">
                <a:solidFill>
                  <a:schemeClr val="accent1"/>
                </a:solidFill>
              </a:rPr>
              <a:t>www.onlinequizcreator.com</a:t>
            </a:r>
            <a:r>
              <a:rPr lang="en-US" sz="3200" u="sng" dirty="0">
                <a:solidFill>
                  <a:schemeClr val="accent1"/>
                </a:solidFill>
              </a:rPr>
              <a:t>/hemostasis/quiz-221751</a:t>
            </a:r>
          </a:p>
        </p:txBody>
      </p:sp>
      <p:sp>
        <p:nvSpPr>
          <p:cNvPr id="4" name="Slide Number Placeholder 3"/>
          <p:cNvSpPr>
            <a:spLocks noGrp="1"/>
          </p:cNvSpPr>
          <p:nvPr>
            <p:ph type="sldNum" sz="quarter" idx="12"/>
          </p:nvPr>
        </p:nvSpPr>
        <p:spPr/>
        <p:txBody>
          <a:bodyPr/>
          <a:lstStyle/>
          <a:p>
            <a:fld id="{4929A69E-7D8F-4515-9605-0315ABD4F316}" type="slidenum">
              <a:rPr lang="en-US" smtClean="0"/>
              <a:t>37</a:t>
            </a:fld>
            <a:endParaRPr lang="en-US" dirty="0"/>
          </a:p>
        </p:txBody>
      </p:sp>
    </p:spTree>
    <p:extLst>
      <p:ext uri="{BB962C8B-B14F-4D97-AF65-F5344CB8AC3E}">
        <p14:creationId xmlns:p14="http://schemas.microsoft.com/office/powerpoint/2010/main" val="1111523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0"/>
            <a:ext cx="8229600" cy="990600"/>
          </a:xfrm>
        </p:spPr>
        <p:txBody>
          <a:bodyPr>
            <a:normAutofit/>
          </a:bodyPr>
          <a:lstStyle/>
          <a:p>
            <a:pPr algn="ctr"/>
            <a:r>
              <a:rPr lang="en-US" sz="4000" b="1" dirty="0">
                <a:solidFill>
                  <a:schemeClr val="bg2">
                    <a:lumMod val="50000"/>
                  </a:schemeClr>
                </a:solidFill>
              </a:rPr>
              <a:t>Thank you! </a:t>
            </a:r>
          </a:p>
        </p:txBody>
      </p:sp>
      <p:sp>
        <p:nvSpPr>
          <p:cNvPr id="7" name="Content Placeholder 2"/>
          <p:cNvSpPr txBox="1">
            <a:spLocks/>
          </p:cNvSpPr>
          <p:nvPr/>
        </p:nvSpPr>
        <p:spPr>
          <a:xfrm>
            <a:off x="4655840" y="2152021"/>
            <a:ext cx="2304256" cy="39933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00" dirty="0">
                <a:solidFill>
                  <a:schemeClr val="bg2">
                    <a:lumMod val="75000"/>
                  </a:schemeClr>
                </a:solidFill>
              </a:rPr>
              <a:t> </a:t>
            </a:r>
          </a:p>
        </p:txBody>
      </p:sp>
      <p:sp>
        <p:nvSpPr>
          <p:cNvPr id="4" name="Slide Number Placeholder 3"/>
          <p:cNvSpPr>
            <a:spLocks noGrp="1"/>
          </p:cNvSpPr>
          <p:nvPr>
            <p:ph type="sldNum" sz="quarter" idx="12"/>
          </p:nvPr>
        </p:nvSpPr>
        <p:spPr/>
        <p:txBody>
          <a:bodyPr/>
          <a:lstStyle/>
          <a:p>
            <a:fld id="{4929A69E-7D8F-4515-9605-0315ABD4F316}" type="slidenum">
              <a:rPr lang="en-US" smtClean="0"/>
              <a:t>38</a:t>
            </a:fld>
            <a:endParaRPr lang="en-US" dirty="0"/>
          </a:p>
        </p:txBody>
      </p:sp>
      <p:sp>
        <p:nvSpPr>
          <p:cNvPr id="11" name="Content Placeholder 2"/>
          <p:cNvSpPr txBox="1">
            <a:spLocks/>
          </p:cNvSpPr>
          <p:nvPr/>
        </p:nvSpPr>
        <p:spPr>
          <a:xfrm>
            <a:off x="8514908" y="4025041"/>
            <a:ext cx="3168352" cy="17082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US" sz="2000" b="1" dirty="0">
                <a:solidFill>
                  <a:schemeClr val="bg2">
                    <a:lumMod val="50000"/>
                  </a:schemeClr>
                </a:solidFill>
              </a:rPr>
              <a:t>Contact us:</a:t>
            </a:r>
          </a:p>
          <a:p>
            <a:pPr marL="0" indent="0">
              <a:buFont typeface="Arial" panose="020B0604020202020204" pitchFamily="34" charset="0"/>
              <a:buNone/>
            </a:pPr>
            <a:r>
              <a:rPr lang="en-US" sz="1800" dirty="0">
                <a:solidFill>
                  <a:schemeClr val="bg2">
                    <a:lumMod val="75000"/>
                  </a:schemeClr>
                </a:solidFill>
                <a:hlinkClick r:id="rId2"/>
              </a:rPr>
              <a:t>Physiology436@gmail.com</a:t>
            </a:r>
            <a:r>
              <a:rPr lang="en-US" sz="1800" dirty="0">
                <a:solidFill>
                  <a:schemeClr val="bg2">
                    <a:lumMod val="75000"/>
                  </a:schemeClr>
                </a:solidFill>
              </a:rPr>
              <a:t> </a:t>
            </a:r>
          </a:p>
          <a:p>
            <a:pPr marL="0" indent="0">
              <a:buFont typeface="Arial" panose="020B0604020202020204" pitchFamily="34" charset="0"/>
              <a:buNone/>
            </a:pPr>
            <a:r>
              <a:rPr lang="en-US" sz="1800" dirty="0">
                <a:solidFill>
                  <a:schemeClr val="bg2">
                    <a:lumMod val="75000"/>
                  </a:schemeClr>
                </a:solidFill>
              </a:rPr>
              <a:t>@Physiology436</a:t>
            </a:r>
          </a:p>
          <a:p>
            <a:pPr marL="0" indent="0">
              <a:buFont typeface="Arial" panose="020B0604020202020204" pitchFamily="34" charset="0"/>
              <a:buNone/>
            </a:pPr>
            <a:endParaRPr lang="en-US" sz="2600" b="1" dirty="0">
              <a:solidFill>
                <a:schemeClr val="bg2">
                  <a:lumMod val="75000"/>
                </a:schemeClr>
              </a:solidFill>
            </a:endParaRPr>
          </a:p>
          <a:p>
            <a:pPr marL="0" indent="0">
              <a:buFont typeface="Arial" panose="020B0604020202020204" pitchFamily="34" charset="0"/>
              <a:buNone/>
            </a:pPr>
            <a:endParaRPr lang="en-US" sz="2600" b="1" dirty="0">
              <a:solidFill>
                <a:schemeClr val="bg2">
                  <a:lumMod val="75000"/>
                </a:schemeClr>
              </a:solidFill>
            </a:endParaRPr>
          </a:p>
          <a:p>
            <a:pPr marL="0" indent="0">
              <a:buFont typeface="Arial" panose="020B0604020202020204" pitchFamily="34" charset="0"/>
              <a:buNone/>
            </a:pPr>
            <a:endParaRPr lang="en-US" sz="2600" b="1" dirty="0">
              <a:solidFill>
                <a:schemeClr val="bg2">
                  <a:lumMod val="75000"/>
                </a:schemeClr>
              </a:solidFill>
            </a:endParaRPr>
          </a:p>
          <a:p>
            <a:pPr marL="0" indent="0">
              <a:buFont typeface="Arial" panose="020B0604020202020204" pitchFamily="34" charset="0"/>
              <a:buNone/>
            </a:pPr>
            <a:endParaRPr lang="en-US" sz="1800" dirty="0">
              <a:solidFill>
                <a:schemeClr val="bg2">
                  <a:lumMod val="75000"/>
                </a:schemeClr>
              </a:solidFill>
            </a:endParaRPr>
          </a:p>
          <a:p>
            <a:pPr marL="0" indent="0">
              <a:buFont typeface="Arial" panose="020B0604020202020204" pitchFamily="34" charset="0"/>
              <a:buNone/>
            </a:pPr>
            <a:endParaRPr lang="en-US" dirty="0">
              <a:solidFill>
                <a:schemeClr val="bg2">
                  <a:lumMod val="75000"/>
                </a:schemeClr>
              </a:solidFill>
            </a:endParaRPr>
          </a:p>
        </p:txBody>
      </p:sp>
      <p:sp>
        <p:nvSpPr>
          <p:cNvPr id="12" name="Rectangle 11"/>
          <p:cNvSpPr/>
          <p:nvPr/>
        </p:nvSpPr>
        <p:spPr>
          <a:xfrm>
            <a:off x="848568" y="1763621"/>
            <a:ext cx="4493025" cy="523220"/>
          </a:xfrm>
          <a:prstGeom prst="rect">
            <a:avLst/>
          </a:prstGeom>
        </p:spPr>
        <p:txBody>
          <a:bodyPr wrap="none">
            <a:spAutoFit/>
          </a:bodyPr>
          <a:lstStyle/>
          <a:p>
            <a:pPr>
              <a:spcBef>
                <a:spcPct val="20000"/>
              </a:spcBef>
            </a:pPr>
            <a:r>
              <a:rPr lang="en-US" sz="2800" b="1">
                <a:solidFill>
                  <a:schemeClr val="bg2">
                    <a:lumMod val="50000"/>
                  </a:schemeClr>
                </a:solidFill>
              </a:rPr>
              <a:t>The Physiology 436 Team:</a:t>
            </a:r>
          </a:p>
        </p:txBody>
      </p:sp>
      <p:sp>
        <p:nvSpPr>
          <p:cNvPr id="13" name="Content Placeholder 2"/>
          <p:cNvSpPr txBox="1">
            <a:spLocks/>
          </p:cNvSpPr>
          <p:nvPr/>
        </p:nvSpPr>
        <p:spPr>
          <a:xfrm>
            <a:off x="8520855" y="2495053"/>
            <a:ext cx="2016224" cy="1149971"/>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900" b="1" dirty="0">
                <a:solidFill>
                  <a:schemeClr val="bg2">
                    <a:lumMod val="50000"/>
                  </a:schemeClr>
                </a:solidFill>
              </a:rPr>
              <a:t>Team Leaders: </a:t>
            </a:r>
          </a:p>
          <a:p>
            <a:pPr marL="0" indent="0">
              <a:buFont typeface="Arial" panose="020B0604020202020204" pitchFamily="34" charset="0"/>
              <a:buNone/>
            </a:pPr>
            <a:r>
              <a:rPr lang="en-US" sz="2600" dirty="0" err="1">
                <a:solidFill>
                  <a:schemeClr val="bg2">
                    <a:lumMod val="75000"/>
                  </a:schemeClr>
                </a:solidFill>
              </a:rPr>
              <a:t>Qaiss</a:t>
            </a:r>
            <a:r>
              <a:rPr lang="en-US" sz="2600" dirty="0">
                <a:solidFill>
                  <a:schemeClr val="bg2">
                    <a:lumMod val="75000"/>
                  </a:schemeClr>
                </a:solidFill>
              </a:rPr>
              <a:t>  </a:t>
            </a:r>
            <a:r>
              <a:rPr lang="en-US" sz="2600" dirty="0" err="1">
                <a:solidFill>
                  <a:schemeClr val="bg2">
                    <a:lumMod val="75000"/>
                  </a:schemeClr>
                </a:solidFill>
              </a:rPr>
              <a:t>Almuhaideb</a:t>
            </a:r>
            <a:r>
              <a:rPr lang="en-US" sz="2600" dirty="0">
                <a:solidFill>
                  <a:schemeClr val="bg2">
                    <a:lumMod val="75000"/>
                  </a:schemeClr>
                </a:solidFill>
              </a:rPr>
              <a:t> </a:t>
            </a:r>
          </a:p>
          <a:p>
            <a:pPr marL="0" indent="0">
              <a:buFont typeface="Arial" panose="020B0604020202020204" pitchFamily="34" charset="0"/>
              <a:buNone/>
            </a:pPr>
            <a:r>
              <a:rPr lang="en-US" sz="2600" dirty="0" err="1">
                <a:solidFill>
                  <a:schemeClr val="bg2">
                    <a:lumMod val="75000"/>
                  </a:schemeClr>
                </a:solidFill>
              </a:rPr>
              <a:t>Lulwah</a:t>
            </a:r>
            <a:r>
              <a:rPr lang="en-US" sz="2600" dirty="0">
                <a:solidFill>
                  <a:schemeClr val="bg2">
                    <a:lumMod val="75000"/>
                  </a:schemeClr>
                </a:solidFill>
              </a:rPr>
              <a:t> </a:t>
            </a:r>
            <a:r>
              <a:rPr lang="en-US" sz="2600" dirty="0" err="1">
                <a:solidFill>
                  <a:schemeClr val="bg2">
                    <a:lumMod val="75000"/>
                  </a:schemeClr>
                </a:solidFill>
              </a:rPr>
              <a:t>Alshiha</a:t>
            </a:r>
            <a:r>
              <a:rPr lang="en-US" sz="2600" dirty="0">
                <a:solidFill>
                  <a:schemeClr val="bg2">
                    <a:lumMod val="75000"/>
                  </a:schemeClr>
                </a:solidFill>
              </a:rPr>
              <a:t>  </a:t>
            </a:r>
          </a:p>
          <a:p>
            <a:pPr marL="0" indent="0">
              <a:buFont typeface="Arial" panose="020B0604020202020204" pitchFamily="34" charset="0"/>
              <a:buNone/>
            </a:pPr>
            <a:endParaRPr lang="en-US" sz="1800" dirty="0">
              <a:solidFill>
                <a:schemeClr val="bg2">
                  <a:lumMod val="75000"/>
                </a:schemeClr>
              </a:solidFill>
            </a:endParaRPr>
          </a:p>
          <a:p>
            <a:pPr marL="0" indent="0">
              <a:buFont typeface="Arial" panose="020B0604020202020204" pitchFamily="34" charset="0"/>
              <a:buNone/>
            </a:pPr>
            <a:endParaRPr lang="en-US" dirty="0">
              <a:solidFill>
                <a:schemeClr val="bg2">
                  <a:lumMod val="75000"/>
                </a:schemeClr>
              </a:solidFill>
            </a:endParaRPr>
          </a:p>
        </p:txBody>
      </p:sp>
      <p:sp>
        <p:nvSpPr>
          <p:cNvPr id="14" name="Rectangle 13"/>
          <p:cNvSpPr/>
          <p:nvPr/>
        </p:nvSpPr>
        <p:spPr>
          <a:xfrm>
            <a:off x="2915816" y="2421662"/>
            <a:ext cx="2160240" cy="3576364"/>
          </a:xfrm>
          <a:prstGeom prst="rect">
            <a:avLst/>
          </a:prstGeom>
        </p:spPr>
        <p:txBody>
          <a:bodyPr wrap="square">
            <a:spAutoFit/>
          </a:bodyPr>
          <a:lstStyle/>
          <a:p>
            <a:pPr fontAlgn="t">
              <a:lnSpc>
                <a:spcPct val="80000"/>
              </a:lnSpc>
              <a:spcBef>
                <a:spcPts val="600"/>
              </a:spcBef>
              <a:buClr>
                <a:schemeClr val="accent1"/>
              </a:buClr>
              <a:buSzPct val="76000"/>
            </a:pPr>
            <a:r>
              <a:rPr lang="en-US" sz="1600" dirty="0">
                <a:solidFill>
                  <a:schemeClr val="bg2">
                    <a:lumMod val="75000"/>
                  </a:schemeClr>
                </a:solidFill>
              </a:rPr>
              <a:t>Fahad Al Fayez </a:t>
            </a:r>
          </a:p>
          <a:p>
            <a:pPr fontAlgn="t">
              <a:lnSpc>
                <a:spcPct val="80000"/>
              </a:lnSpc>
              <a:spcBef>
                <a:spcPts val="600"/>
              </a:spcBef>
              <a:buClr>
                <a:schemeClr val="accent1"/>
              </a:buClr>
              <a:buSzPct val="76000"/>
            </a:pPr>
            <a:r>
              <a:rPr lang="en-US" sz="1600" dirty="0">
                <a:solidFill>
                  <a:schemeClr val="bg2">
                    <a:lumMod val="75000"/>
                  </a:schemeClr>
                </a:solidFill>
              </a:rPr>
              <a:t>Ibrahim Al </a:t>
            </a:r>
            <a:r>
              <a:rPr lang="en-US" sz="1600" dirty="0" err="1">
                <a:solidFill>
                  <a:schemeClr val="bg2">
                    <a:lumMod val="75000"/>
                  </a:schemeClr>
                </a:solidFill>
              </a:rPr>
              <a:t>Deeri</a:t>
            </a:r>
            <a:endParaRPr lang="en-US" sz="1600" dirty="0">
              <a:solidFill>
                <a:schemeClr val="bg2">
                  <a:lumMod val="75000"/>
                </a:schemeClr>
              </a:solidFill>
            </a:endParaRPr>
          </a:p>
          <a:p>
            <a:pPr fontAlgn="t">
              <a:lnSpc>
                <a:spcPct val="80000"/>
              </a:lnSpc>
              <a:spcBef>
                <a:spcPts val="600"/>
              </a:spcBef>
              <a:buClr>
                <a:schemeClr val="accent1"/>
              </a:buClr>
              <a:buSzPct val="76000"/>
            </a:pPr>
            <a:r>
              <a:rPr lang="en-US" sz="1600" dirty="0">
                <a:solidFill>
                  <a:schemeClr val="bg2">
                    <a:lumMod val="75000"/>
                  </a:schemeClr>
                </a:solidFill>
              </a:rPr>
              <a:t>Hassan Al </a:t>
            </a:r>
            <a:r>
              <a:rPr lang="en-US" sz="1600" dirty="0" err="1">
                <a:solidFill>
                  <a:schemeClr val="bg2">
                    <a:lumMod val="75000"/>
                  </a:schemeClr>
                </a:solidFill>
              </a:rPr>
              <a:t>Shammari</a:t>
            </a:r>
            <a:endParaRPr lang="en-US" sz="1600" dirty="0">
              <a:solidFill>
                <a:schemeClr val="bg2">
                  <a:lumMod val="75000"/>
                </a:schemeClr>
              </a:solidFill>
            </a:endParaRPr>
          </a:p>
          <a:p>
            <a:pPr fontAlgn="t">
              <a:lnSpc>
                <a:spcPct val="80000"/>
              </a:lnSpc>
              <a:spcBef>
                <a:spcPts val="600"/>
              </a:spcBef>
              <a:buClr>
                <a:schemeClr val="accent1"/>
              </a:buClr>
              <a:buSzPct val="76000"/>
            </a:pPr>
            <a:r>
              <a:rPr lang="en-US" sz="1600" dirty="0">
                <a:solidFill>
                  <a:schemeClr val="bg2">
                    <a:lumMod val="75000"/>
                  </a:schemeClr>
                </a:solidFill>
              </a:rPr>
              <a:t>Abdullah Al </a:t>
            </a:r>
            <a:r>
              <a:rPr lang="en-US" sz="1600" dirty="0" err="1">
                <a:solidFill>
                  <a:schemeClr val="bg2">
                    <a:lumMod val="75000"/>
                  </a:schemeClr>
                </a:solidFill>
              </a:rPr>
              <a:t>Otaibi</a:t>
            </a:r>
            <a:r>
              <a:rPr lang="en-US" sz="1600" dirty="0">
                <a:solidFill>
                  <a:schemeClr val="bg2">
                    <a:lumMod val="75000"/>
                  </a:schemeClr>
                </a:solidFill>
              </a:rPr>
              <a:t> </a:t>
            </a:r>
          </a:p>
          <a:p>
            <a:pPr fontAlgn="t">
              <a:lnSpc>
                <a:spcPct val="80000"/>
              </a:lnSpc>
              <a:spcBef>
                <a:spcPts val="600"/>
              </a:spcBef>
              <a:buClr>
                <a:schemeClr val="accent1"/>
              </a:buClr>
              <a:buSzPct val="76000"/>
            </a:pPr>
            <a:r>
              <a:rPr lang="en-US" sz="1600" dirty="0">
                <a:solidFill>
                  <a:schemeClr val="bg2">
                    <a:lumMod val="75000"/>
                  </a:schemeClr>
                </a:solidFill>
              </a:rPr>
              <a:t>Abdullah Al </a:t>
            </a:r>
            <a:r>
              <a:rPr lang="en-US" sz="1600" dirty="0" err="1">
                <a:solidFill>
                  <a:schemeClr val="bg2">
                    <a:lumMod val="75000"/>
                  </a:schemeClr>
                </a:solidFill>
              </a:rPr>
              <a:t>Subhi</a:t>
            </a:r>
            <a:endParaRPr lang="en-US" sz="1600" dirty="0">
              <a:solidFill>
                <a:schemeClr val="bg2">
                  <a:lumMod val="75000"/>
                </a:schemeClr>
              </a:solidFill>
            </a:endParaRPr>
          </a:p>
          <a:p>
            <a:pPr fontAlgn="t">
              <a:lnSpc>
                <a:spcPct val="80000"/>
              </a:lnSpc>
              <a:spcBef>
                <a:spcPts val="600"/>
              </a:spcBef>
              <a:buClr>
                <a:schemeClr val="accent1"/>
              </a:buClr>
              <a:buSzPct val="76000"/>
            </a:pPr>
            <a:r>
              <a:rPr lang="en-US" sz="1600" dirty="0">
                <a:solidFill>
                  <a:schemeClr val="bg2">
                    <a:lumMod val="75000"/>
                  </a:schemeClr>
                </a:solidFill>
              </a:rPr>
              <a:t>Ali Al </a:t>
            </a:r>
            <a:r>
              <a:rPr lang="en-US" sz="1600" dirty="0" err="1">
                <a:solidFill>
                  <a:schemeClr val="bg2">
                    <a:lumMod val="75000"/>
                  </a:schemeClr>
                </a:solidFill>
              </a:rPr>
              <a:t>Subaei</a:t>
            </a:r>
            <a:endParaRPr lang="en-US" sz="1600" dirty="0">
              <a:solidFill>
                <a:schemeClr val="bg2">
                  <a:lumMod val="75000"/>
                </a:schemeClr>
              </a:solidFill>
            </a:endParaRPr>
          </a:p>
          <a:p>
            <a:pPr fontAlgn="t">
              <a:lnSpc>
                <a:spcPct val="80000"/>
              </a:lnSpc>
              <a:spcBef>
                <a:spcPts val="600"/>
              </a:spcBef>
              <a:buClr>
                <a:schemeClr val="accent1"/>
              </a:buClr>
              <a:buSzPct val="76000"/>
            </a:pPr>
            <a:r>
              <a:rPr lang="en-US" sz="1600" dirty="0">
                <a:solidFill>
                  <a:schemeClr val="bg2">
                    <a:lumMod val="75000"/>
                  </a:schemeClr>
                </a:solidFill>
              </a:rPr>
              <a:t>Omar Al </a:t>
            </a:r>
            <a:r>
              <a:rPr lang="en-US" sz="1600" dirty="0" err="1">
                <a:solidFill>
                  <a:schemeClr val="bg2">
                    <a:lumMod val="75000"/>
                  </a:schemeClr>
                </a:solidFill>
              </a:rPr>
              <a:t>Babteen</a:t>
            </a:r>
            <a:endParaRPr lang="en-US" sz="1600" dirty="0">
              <a:solidFill>
                <a:schemeClr val="bg2">
                  <a:lumMod val="75000"/>
                </a:schemeClr>
              </a:solidFill>
            </a:endParaRPr>
          </a:p>
          <a:p>
            <a:pPr fontAlgn="t">
              <a:lnSpc>
                <a:spcPct val="80000"/>
              </a:lnSpc>
              <a:spcBef>
                <a:spcPts val="600"/>
              </a:spcBef>
              <a:buClr>
                <a:schemeClr val="accent1"/>
              </a:buClr>
              <a:buSzPct val="76000"/>
            </a:pPr>
            <a:r>
              <a:rPr lang="en-US" sz="1600" dirty="0" err="1">
                <a:solidFill>
                  <a:schemeClr val="bg2">
                    <a:lumMod val="75000"/>
                  </a:schemeClr>
                </a:solidFill>
              </a:rPr>
              <a:t>Foad</a:t>
            </a:r>
            <a:r>
              <a:rPr lang="en-US" sz="1600" dirty="0">
                <a:solidFill>
                  <a:schemeClr val="bg2">
                    <a:lumMod val="75000"/>
                  </a:schemeClr>
                </a:solidFill>
              </a:rPr>
              <a:t> </a:t>
            </a:r>
            <a:r>
              <a:rPr lang="en-US" sz="1600" dirty="0" err="1">
                <a:solidFill>
                  <a:schemeClr val="bg2">
                    <a:lumMod val="75000"/>
                  </a:schemeClr>
                </a:solidFill>
              </a:rPr>
              <a:t>Fathi</a:t>
            </a:r>
            <a:endParaRPr lang="en-US" sz="1600" dirty="0">
              <a:solidFill>
                <a:schemeClr val="bg2">
                  <a:lumMod val="75000"/>
                </a:schemeClr>
              </a:solidFill>
            </a:endParaRPr>
          </a:p>
          <a:p>
            <a:pPr fontAlgn="t">
              <a:lnSpc>
                <a:spcPct val="80000"/>
              </a:lnSpc>
              <a:spcBef>
                <a:spcPts val="600"/>
              </a:spcBef>
              <a:buClr>
                <a:schemeClr val="accent1"/>
              </a:buClr>
              <a:buSzPct val="76000"/>
            </a:pPr>
            <a:r>
              <a:rPr lang="en-US" sz="1600" dirty="0">
                <a:solidFill>
                  <a:schemeClr val="bg2">
                    <a:lumMod val="75000"/>
                  </a:schemeClr>
                </a:solidFill>
              </a:rPr>
              <a:t>Faisal Al </a:t>
            </a:r>
            <a:r>
              <a:rPr lang="en-US" sz="1600" dirty="0" err="1">
                <a:solidFill>
                  <a:schemeClr val="bg2">
                    <a:lumMod val="75000"/>
                  </a:schemeClr>
                </a:solidFill>
              </a:rPr>
              <a:t>Fawaz</a:t>
            </a:r>
            <a:r>
              <a:rPr lang="en-US" sz="1600" dirty="0">
                <a:solidFill>
                  <a:schemeClr val="bg2">
                    <a:lumMod val="75000"/>
                  </a:schemeClr>
                </a:solidFill>
              </a:rPr>
              <a:t> </a:t>
            </a:r>
          </a:p>
          <a:p>
            <a:pPr fontAlgn="t">
              <a:lnSpc>
                <a:spcPct val="80000"/>
              </a:lnSpc>
              <a:spcBef>
                <a:spcPts val="600"/>
              </a:spcBef>
              <a:buClr>
                <a:schemeClr val="accent1"/>
              </a:buClr>
              <a:buSzPct val="76000"/>
            </a:pPr>
            <a:r>
              <a:rPr lang="en-US" sz="1600" dirty="0">
                <a:solidFill>
                  <a:schemeClr val="bg2">
                    <a:lumMod val="75000"/>
                  </a:schemeClr>
                </a:solidFill>
              </a:rPr>
              <a:t>Muhammad Al </a:t>
            </a:r>
            <a:r>
              <a:rPr lang="en-US" sz="1600" dirty="0" err="1">
                <a:solidFill>
                  <a:schemeClr val="bg2">
                    <a:lumMod val="75000"/>
                  </a:schemeClr>
                </a:solidFill>
              </a:rPr>
              <a:t>Aayed</a:t>
            </a:r>
            <a:r>
              <a:rPr lang="en-US" sz="1600" dirty="0">
                <a:solidFill>
                  <a:schemeClr val="bg2">
                    <a:lumMod val="75000"/>
                  </a:schemeClr>
                </a:solidFill>
              </a:rPr>
              <a:t> </a:t>
            </a:r>
          </a:p>
          <a:p>
            <a:pPr fontAlgn="t">
              <a:lnSpc>
                <a:spcPct val="80000"/>
              </a:lnSpc>
              <a:spcBef>
                <a:spcPts val="600"/>
              </a:spcBef>
              <a:buClr>
                <a:schemeClr val="accent1"/>
              </a:buClr>
              <a:buSzPct val="76000"/>
            </a:pPr>
            <a:r>
              <a:rPr lang="en-US" sz="1600" dirty="0">
                <a:solidFill>
                  <a:schemeClr val="bg2">
                    <a:lumMod val="75000"/>
                  </a:schemeClr>
                </a:solidFill>
              </a:rPr>
              <a:t>Muhammad Al </a:t>
            </a:r>
            <a:r>
              <a:rPr lang="en-US" sz="1600" dirty="0" err="1">
                <a:solidFill>
                  <a:schemeClr val="bg2">
                    <a:lumMod val="75000"/>
                  </a:schemeClr>
                </a:solidFill>
              </a:rPr>
              <a:t>Mutlaq</a:t>
            </a:r>
            <a:endParaRPr lang="en-US" sz="1600" dirty="0">
              <a:solidFill>
                <a:schemeClr val="bg2">
                  <a:lumMod val="75000"/>
                </a:schemeClr>
              </a:solidFill>
            </a:endParaRPr>
          </a:p>
          <a:p>
            <a:pPr fontAlgn="t">
              <a:lnSpc>
                <a:spcPct val="80000"/>
              </a:lnSpc>
              <a:spcBef>
                <a:spcPts val="600"/>
              </a:spcBef>
              <a:buClr>
                <a:schemeClr val="accent1"/>
              </a:buClr>
              <a:buSzPct val="76000"/>
            </a:pPr>
            <a:r>
              <a:rPr lang="en-US" sz="1600" dirty="0">
                <a:solidFill>
                  <a:schemeClr val="bg2">
                    <a:lumMod val="75000"/>
                  </a:schemeClr>
                </a:solidFill>
              </a:rPr>
              <a:t>Nasser Abu </a:t>
            </a:r>
            <a:r>
              <a:rPr lang="en-US" sz="1600" dirty="0" err="1">
                <a:solidFill>
                  <a:schemeClr val="bg2">
                    <a:lumMod val="75000"/>
                  </a:schemeClr>
                </a:solidFill>
              </a:rPr>
              <a:t>Dujeen</a:t>
            </a:r>
            <a:endParaRPr lang="en-US" sz="1600" dirty="0">
              <a:solidFill>
                <a:schemeClr val="bg2">
                  <a:lumMod val="75000"/>
                </a:schemeClr>
              </a:solidFill>
            </a:endParaRPr>
          </a:p>
          <a:p>
            <a:pPr fontAlgn="t">
              <a:lnSpc>
                <a:spcPct val="80000"/>
              </a:lnSpc>
              <a:spcBef>
                <a:spcPts val="600"/>
              </a:spcBef>
              <a:buClr>
                <a:schemeClr val="accent1"/>
              </a:buClr>
              <a:buSzPct val="76000"/>
            </a:pPr>
            <a:r>
              <a:rPr lang="en-US" sz="1600" dirty="0">
                <a:solidFill>
                  <a:schemeClr val="bg2">
                    <a:lumMod val="75000"/>
                  </a:schemeClr>
                </a:solidFill>
              </a:rPr>
              <a:t>Waleed Al </a:t>
            </a:r>
            <a:r>
              <a:rPr lang="en-US" sz="1600" dirty="0" err="1">
                <a:solidFill>
                  <a:schemeClr val="bg2">
                    <a:lumMod val="75000"/>
                  </a:schemeClr>
                </a:solidFill>
              </a:rPr>
              <a:t>Asqah</a:t>
            </a:r>
            <a:r>
              <a:rPr lang="en-US" sz="1600" dirty="0">
                <a:solidFill>
                  <a:schemeClr val="bg2">
                    <a:lumMod val="75000"/>
                  </a:schemeClr>
                </a:solidFill>
              </a:rPr>
              <a:t> </a:t>
            </a:r>
          </a:p>
        </p:txBody>
      </p:sp>
      <p:sp>
        <p:nvSpPr>
          <p:cNvPr id="15" name="Rectangle 14"/>
          <p:cNvSpPr/>
          <p:nvPr/>
        </p:nvSpPr>
        <p:spPr>
          <a:xfrm>
            <a:off x="467544" y="1290516"/>
            <a:ext cx="11245080" cy="369332"/>
          </a:xfrm>
          <a:prstGeom prst="rect">
            <a:avLst/>
          </a:prstGeom>
        </p:spPr>
        <p:txBody>
          <a:bodyPr wrap="square">
            <a:spAutoFit/>
          </a:bodyPr>
          <a:lstStyle/>
          <a:p>
            <a:pPr algn="ctr"/>
            <a:r>
              <a:rPr lang="ar-SA" dirty="0" smtClean="0">
                <a:solidFill>
                  <a:schemeClr val="bg2">
                    <a:lumMod val="75000"/>
                  </a:schemeClr>
                </a:solidFill>
                <a:latin typeface="ArialMT" charset="0"/>
              </a:rPr>
              <a:t>اعمل </a:t>
            </a:r>
            <a:r>
              <a:rPr lang="ar-SA" dirty="0">
                <a:solidFill>
                  <a:schemeClr val="bg2">
                    <a:lumMod val="75000"/>
                  </a:schemeClr>
                </a:solidFill>
                <a:latin typeface="ArialMT" charset="0"/>
              </a:rPr>
              <a:t>لترسم بسمة، اعمل لتمسح دمعة، اعمل و أنت تعلم أن الله لا يضيع أجر من أحسن عملا.</a:t>
            </a:r>
            <a:endParaRPr lang="en-US" dirty="0">
              <a:solidFill>
                <a:schemeClr val="bg2">
                  <a:lumMod val="75000"/>
                </a:schemeClr>
              </a:solidFill>
            </a:endParaRPr>
          </a:p>
        </p:txBody>
      </p:sp>
      <p:sp>
        <p:nvSpPr>
          <p:cNvPr id="16" name="Content Placeholder 2"/>
          <p:cNvSpPr>
            <a:spLocks noGrp="1"/>
          </p:cNvSpPr>
          <p:nvPr>
            <p:ph sz="quarter" idx="1"/>
          </p:nvPr>
        </p:nvSpPr>
        <p:spPr>
          <a:xfrm>
            <a:off x="911424" y="2421662"/>
            <a:ext cx="2160240" cy="3993307"/>
          </a:xfrm>
        </p:spPr>
        <p:txBody>
          <a:bodyPr>
            <a:noAutofit/>
          </a:bodyPr>
          <a:lstStyle/>
          <a:p>
            <a:pPr marL="0" indent="0">
              <a:buNone/>
            </a:pPr>
            <a:r>
              <a:rPr lang="en-US" sz="1600">
                <a:solidFill>
                  <a:schemeClr val="bg2">
                    <a:lumMod val="75000"/>
                  </a:schemeClr>
                </a:solidFill>
              </a:rPr>
              <a:t> </a:t>
            </a:r>
            <a:r>
              <a:rPr lang="en-US" sz="1600" smtClean="0">
                <a:solidFill>
                  <a:schemeClr val="bg2">
                    <a:lumMod val="75000"/>
                  </a:schemeClr>
                </a:solidFill>
              </a:rPr>
              <a:t>Lina </a:t>
            </a:r>
            <a:r>
              <a:rPr lang="en-US" sz="1600" dirty="0" err="1">
                <a:solidFill>
                  <a:schemeClr val="bg2">
                    <a:lumMod val="75000"/>
                  </a:schemeClr>
                </a:solidFill>
              </a:rPr>
              <a:t>Alwakeel</a:t>
            </a:r>
            <a:endParaRPr lang="en-US" sz="1600" dirty="0">
              <a:solidFill>
                <a:schemeClr val="bg2">
                  <a:lumMod val="75000"/>
                </a:schemeClr>
              </a:solidFill>
            </a:endParaRPr>
          </a:p>
          <a:p>
            <a:pPr marL="0" indent="0">
              <a:buNone/>
            </a:pPr>
            <a:r>
              <a:rPr lang="en-US" sz="1600" dirty="0">
                <a:solidFill>
                  <a:schemeClr val="bg2">
                    <a:lumMod val="75000"/>
                  </a:schemeClr>
                </a:solidFill>
              </a:rPr>
              <a:t>Rana </a:t>
            </a:r>
            <a:r>
              <a:rPr lang="en-US" sz="1600" dirty="0" err="1" smtClean="0">
                <a:solidFill>
                  <a:schemeClr val="bg2">
                    <a:lumMod val="75000"/>
                  </a:schemeClr>
                </a:solidFill>
              </a:rPr>
              <a:t>Barasain</a:t>
            </a:r>
            <a:r>
              <a:rPr lang="en-US" sz="1600" dirty="0" smtClean="0">
                <a:solidFill>
                  <a:schemeClr val="bg2">
                    <a:lumMod val="75000"/>
                  </a:schemeClr>
                </a:solidFill>
              </a:rPr>
              <a:t> </a:t>
            </a:r>
            <a:endParaRPr lang="en-US" sz="1600" dirty="0">
              <a:solidFill>
                <a:schemeClr val="bg2">
                  <a:lumMod val="75000"/>
                </a:schemeClr>
              </a:solidFill>
            </a:endParaRPr>
          </a:p>
          <a:p>
            <a:pPr marL="0" indent="0">
              <a:buNone/>
            </a:pPr>
            <a:r>
              <a:rPr lang="en-US" sz="1600" dirty="0" err="1">
                <a:solidFill>
                  <a:schemeClr val="bg2">
                    <a:lumMod val="75000"/>
                  </a:schemeClr>
                </a:solidFill>
              </a:rPr>
              <a:t>Heba</a:t>
            </a:r>
            <a:r>
              <a:rPr lang="en-US" sz="1600" dirty="0">
                <a:solidFill>
                  <a:schemeClr val="bg2">
                    <a:lumMod val="75000"/>
                  </a:schemeClr>
                </a:solidFill>
              </a:rPr>
              <a:t> </a:t>
            </a:r>
            <a:r>
              <a:rPr lang="en-US" sz="1600" dirty="0" err="1">
                <a:solidFill>
                  <a:schemeClr val="bg2">
                    <a:lumMod val="75000"/>
                  </a:schemeClr>
                </a:solidFill>
              </a:rPr>
              <a:t>Alnasser</a:t>
            </a:r>
            <a:endParaRPr lang="en-US" sz="1600" dirty="0">
              <a:solidFill>
                <a:schemeClr val="bg2">
                  <a:lumMod val="75000"/>
                </a:schemeClr>
              </a:solidFill>
            </a:endParaRPr>
          </a:p>
          <a:p>
            <a:pPr marL="0" indent="0">
              <a:buNone/>
            </a:pPr>
            <a:r>
              <a:rPr lang="en-US" sz="1600" dirty="0" err="1">
                <a:solidFill>
                  <a:schemeClr val="bg2">
                    <a:lumMod val="75000"/>
                  </a:schemeClr>
                </a:solidFill>
              </a:rPr>
              <a:t>Munira</a:t>
            </a:r>
            <a:r>
              <a:rPr lang="en-US" sz="1600" dirty="0">
                <a:solidFill>
                  <a:schemeClr val="bg2">
                    <a:lumMod val="75000"/>
                  </a:schemeClr>
                </a:solidFill>
              </a:rPr>
              <a:t> </a:t>
            </a:r>
            <a:r>
              <a:rPr lang="en-US" sz="1600" dirty="0" err="1">
                <a:solidFill>
                  <a:schemeClr val="bg2">
                    <a:lumMod val="75000"/>
                  </a:schemeClr>
                </a:solidFill>
              </a:rPr>
              <a:t>Aldofayan</a:t>
            </a:r>
            <a:r>
              <a:rPr lang="en-US" sz="1600" dirty="0">
                <a:solidFill>
                  <a:schemeClr val="bg2">
                    <a:lumMod val="75000"/>
                  </a:schemeClr>
                </a:solidFill>
              </a:rPr>
              <a:t> </a:t>
            </a:r>
          </a:p>
          <a:p>
            <a:pPr marL="0" indent="0">
              <a:buNone/>
            </a:pPr>
            <a:r>
              <a:rPr lang="en-US" sz="1600" dirty="0">
                <a:solidFill>
                  <a:schemeClr val="bg2">
                    <a:lumMod val="75000"/>
                  </a:schemeClr>
                </a:solidFill>
              </a:rPr>
              <a:t>Sara </a:t>
            </a:r>
            <a:r>
              <a:rPr lang="en-US" sz="1600" dirty="0" err="1">
                <a:solidFill>
                  <a:schemeClr val="bg2">
                    <a:lumMod val="75000"/>
                  </a:schemeClr>
                </a:solidFill>
              </a:rPr>
              <a:t>Alshamrani</a:t>
            </a:r>
            <a:r>
              <a:rPr lang="en-US" sz="1600" dirty="0">
                <a:solidFill>
                  <a:schemeClr val="bg2">
                    <a:lumMod val="75000"/>
                  </a:schemeClr>
                </a:solidFill>
              </a:rPr>
              <a:t> </a:t>
            </a:r>
          </a:p>
          <a:p>
            <a:pPr marL="0" indent="0">
              <a:buNone/>
            </a:pPr>
            <a:r>
              <a:rPr lang="en-US" sz="1600" dirty="0" err="1">
                <a:solidFill>
                  <a:schemeClr val="bg2">
                    <a:lumMod val="75000"/>
                  </a:schemeClr>
                </a:solidFill>
              </a:rPr>
              <a:t>Sundus</a:t>
            </a:r>
            <a:r>
              <a:rPr lang="en-US" sz="1600" dirty="0">
                <a:solidFill>
                  <a:schemeClr val="bg2">
                    <a:lumMod val="75000"/>
                  </a:schemeClr>
                </a:solidFill>
              </a:rPr>
              <a:t> </a:t>
            </a:r>
            <a:r>
              <a:rPr lang="en-US" sz="1600" dirty="0" err="1">
                <a:solidFill>
                  <a:schemeClr val="bg2">
                    <a:lumMod val="75000"/>
                  </a:schemeClr>
                </a:solidFill>
              </a:rPr>
              <a:t>Alhawamda</a:t>
            </a:r>
            <a:r>
              <a:rPr lang="en-US" sz="1600" dirty="0">
                <a:solidFill>
                  <a:schemeClr val="bg2">
                    <a:lumMod val="75000"/>
                  </a:schemeClr>
                </a:solidFill>
              </a:rPr>
              <a:t> </a:t>
            </a:r>
          </a:p>
          <a:p>
            <a:pPr marL="0" indent="0">
              <a:buNone/>
            </a:pPr>
            <a:r>
              <a:rPr lang="en-US" sz="1600" dirty="0" err="1">
                <a:solidFill>
                  <a:schemeClr val="bg2">
                    <a:lumMod val="75000"/>
                  </a:schemeClr>
                </a:solidFill>
              </a:rPr>
              <a:t>Ruba</a:t>
            </a:r>
            <a:r>
              <a:rPr lang="en-US" sz="1600" dirty="0">
                <a:solidFill>
                  <a:schemeClr val="bg2">
                    <a:lumMod val="75000"/>
                  </a:schemeClr>
                </a:solidFill>
              </a:rPr>
              <a:t> Ali </a:t>
            </a:r>
          </a:p>
          <a:p>
            <a:pPr marL="0" indent="0">
              <a:buNone/>
            </a:pPr>
            <a:r>
              <a:rPr lang="en-US" sz="1600" dirty="0">
                <a:solidFill>
                  <a:schemeClr val="bg2">
                    <a:lumMod val="75000"/>
                  </a:schemeClr>
                </a:solidFill>
              </a:rPr>
              <a:t>Rehab </a:t>
            </a:r>
            <a:r>
              <a:rPr lang="en-US" sz="1600" dirty="0" err="1">
                <a:solidFill>
                  <a:schemeClr val="bg2">
                    <a:lumMod val="75000"/>
                  </a:schemeClr>
                </a:solidFill>
              </a:rPr>
              <a:t>Alanazi</a:t>
            </a:r>
            <a:endParaRPr lang="en-US" sz="1600" dirty="0">
              <a:solidFill>
                <a:schemeClr val="bg2">
                  <a:lumMod val="75000"/>
                </a:schemeClr>
              </a:solidFill>
            </a:endParaRPr>
          </a:p>
          <a:p>
            <a:pPr marL="0" indent="0">
              <a:buNone/>
            </a:pPr>
            <a:r>
              <a:rPr lang="en-US" sz="1600" dirty="0">
                <a:solidFill>
                  <a:schemeClr val="bg2">
                    <a:lumMod val="75000"/>
                  </a:schemeClr>
                </a:solidFill>
              </a:rPr>
              <a:t>Norah </a:t>
            </a:r>
            <a:r>
              <a:rPr lang="en-US" sz="1600" dirty="0" err="1">
                <a:solidFill>
                  <a:schemeClr val="bg2">
                    <a:lumMod val="75000"/>
                  </a:schemeClr>
                </a:solidFill>
              </a:rPr>
              <a:t>Alshabib</a:t>
            </a:r>
            <a:endParaRPr lang="en-US" sz="1600" dirty="0">
              <a:solidFill>
                <a:schemeClr val="bg2">
                  <a:lumMod val="75000"/>
                </a:schemeClr>
              </a:solidFill>
            </a:endParaRPr>
          </a:p>
          <a:p>
            <a:pPr marL="0" indent="0">
              <a:buNone/>
            </a:pPr>
            <a:r>
              <a:rPr lang="en-US" sz="1600" dirty="0" err="1">
                <a:solidFill>
                  <a:schemeClr val="bg2">
                    <a:lumMod val="75000"/>
                  </a:schemeClr>
                </a:solidFill>
              </a:rPr>
              <a:t>Nouf</a:t>
            </a:r>
            <a:r>
              <a:rPr lang="en-US" sz="1600" dirty="0">
                <a:solidFill>
                  <a:schemeClr val="bg2">
                    <a:lumMod val="75000"/>
                  </a:schemeClr>
                </a:solidFill>
              </a:rPr>
              <a:t> </a:t>
            </a:r>
            <a:r>
              <a:rPr lang="en-US" sz="1600" dirty="0" err="1">
                <a:solidFill>
                  <a:schemeClr val="bg2">
                    <a:lumMod val="75000"/>
                  </a:schemeClr>
                </a:solidFill>
              </a:rPr>
              <a:t>Alaqeeli</a:t>
            </a:r>
            <a:endParaRPr lang="en-US" sz="1600" dirty="0">
              <a:solidFill>
                <a:schemeClr val="bg2">
                  <a:lumMod val="75000"/>
                </a:schemeClr>
              </a:solidFill>
            </a:endParaRPr>
          </a:p>
          <a:p>
            <a:pPr marL="0" indent="0">
              <a:buNone/>
            </a:pPr>
            <a:r>
              <a:rPr lang="en-US" sz="1600" dirty="0" err="1">
                <a:solidFill>
                  <a:schemeClr val="bg2">
                    <a:lumMod val="75000"/>
                  </a:schemeClr>
                </a:solidFill>
              </a:rPr>
              <a:t>Buthaina</a:t>
            </a:r>
            <a:r>
              <a:rPr lang="en-US" sz="1600" dirty="0">
                <a:solidFill>
                  <a:schemeClr val="bg2">
                    <a:lumMod val="75000"/>
                  </a:schemeClr>
                </a:solidFill>
              </a:rPr>
              <a:t> </a:t>
            </a:r>
            <a:r>
              <a:rPr lang="en-US" sz="1600" dirty="0" err="1">
                <a:solidFill>
                  <a:schemeClr val="bg2">
                    <a:lumMod val="75000"/>
                  </a:schemeClr>
                </a:solidFill>
              </a:rPr>
              <a:t>Almajed</a:t>
            </a:r>
            <a:endParaRPr lang="en-US" sz="1600" dirty="0">
              <a:solidFill>
                <a:schemeClr val="bg2">
                  <a:lumMod val="75000"/>
                </a:schemeClr>
              </a:solidFill>
            </a:endParaRPr>
          </a:p>
          <a:p>
            <a:pPr marL="0" indent="0">
              <a:buNone/>
            </a:pPr>
            <a:r>
              <a:rPr lang="en-US" sz="1600" dirty="0" err="1">
                <a:solidFill>
                  <a:schemeClr val="bg2">
                    <a:lumMod val="75000"/>
                  </a:schemeClr>
                </a:solidFill>
              </a:rPr>
              <a:t>Alaa</a:t>
            </a:r>
            <a:r>
              <a:rPr lang="en-US" sz="1600" dirty="0">
                <a:solidFill>
                  <a:schemeClr val="bg2">
                    <a:lumMod val="75000"/>
                  </a:schemeClr>
                </a:solidFill>
              </a:rPr>
              <a:t> </a:t>
            </a:r>
            <a:r>
              <a:rPr lang="en-US" sz="1600" dirty="0" err="1">
                <a:solidFill>
                  <a:schemeClr val="bg2">
                    <a:lumMod val="75000"/>
                  </a:schemeClr>
                </a:solidFill>
              </a:rPr>
              <a:t>Alaqeel</a:t>
            </a:r>
            <a:r>
              <a:rPr lang="en-US" sz="1600" dirty="0">
                <a:solidFill>
                  <a:schemeClr val="bg2">
                    <a:lumMod val="75000"/>
                  </a:schemeClr>
                </a:solidFill>
              </a:rPr>
              <a:t> </a:t>
            </a:r>
          </a:p>
          <a:p>
            <a:pPr marL="0" indent="0">
              <a:buNone/>
            </a:pPr>
            <a:r>
              <a:rPr lang="en-US" sz="1600" dirty="0">
                <a:solidFill>
                  <a:schemeClr val="bg2">
                    <a:lumMod val="75000"/>
                  </a:schemeClr>
                </a:solidFill>
              </a:rPr>
              <a:t> </a:t>
            </a:r>
          </a:p>
          <a:p>
            <a:pPr marL="0" indent="0">
              <a:buNone/>
            </a:pPr>
            <a:endParaRPr lang="en-US" sz="1600" dirty="0">
              <a:solidFill>
                <a:schemeClr val="bg2">
                  <a:lumMod val="75000"/>
                </a:schemeClr>
              </a:solidFill>
            </a:endParaRPr>
          </a:p>
          <a:p>
            <a:pPr marL="0" indent="0">
              <a:buNone/>
            </a:pPr>
            <a:endParaRPr lang="en-US" sz="1600" dirty="0">
              <a:solidFill>
                <a:schemeClr val="bg2">
                  <a:lumMod val="75000"/>
                </a:schemeClr>
              </a:solidFill>
            </a:endParaRPr>
          </a:p>
        </p:txBody>
      </p:sp>
    </p:spTree>
    <p:extLst>
      <p:ext uri="{BB962C8B-B14F-4D97-AF65-F5344CB8AC3E}">
        <p14:creationId xmlns:p14="http://schemas.microsoft.com/office/powerpoint/2010/main" val="4033112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3695700" y="260648"/>
            <a:ext cx="4800600" cy="615553"/>
          </a:xfrm>
          <a:prstGeom prst="rect">
            <a:avLst/>
          </a:prstGeom>
          <a:solidFill>
            <a:schemeClr val="accent3">
              <a:lumMod val="60000"/>
              <a:lumOff val="4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3400" dirty="0">
                <a:solidFill>
                  <a:schemeClr val="tx2"/>
                </a:solidFill>
                <a:latin typeface="+mj-lt"/>
              </a:rPr>
              <a:t>Steps of Hemostasis</a:t>
            </a:r>
          </a:p>
        </p:txBody>
      </p:sp>
      <p:pic>
        <p:nvPicPr>
          <p:cNvPr id="86020" name="Picture 4" descr="36_2"/>
          <p:cNvPicPr>
            <a:picLocks noChangeAspect="1" noChangeArrowheads="1"/>
          </p:cNvPicPr>
          <p:nvPr/>
        </p:nvPicPr>
        <p:blipFill>
          <a:blip r:embed="rId3"/>
          <a:srcRect/>
          <a:stretch>
            <a:fillRect/>
          </a:stretch>
        </p:blipFill>
        <p:spPr bwMode="auto">
          <a:xfrm>
            <a:off x="695400" y="1268760"/>
            <a:ext cx="10657184" cy="4995863"/>
          </a:xfrm>
          <a:prstGeom prst="rect">
            <a:avLst/>
          </a:prstGeom>
          <a:noFill/>
        </p:spPr>
      </p:pic>
    </p:spTree>
    <p:extLst>
      <p:ext uri="{BB962C8B-B14F-4D97-AF65-F5344CB8AC3E}">
        <p14:creationId xmlns:p14="http://schemas.microsoft.com/office/powerpoint/2010/main" val="17229455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008" y="0"/>
            <a:ext cx="12000656" cy="685482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82813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1502" y="764704"/>
            <a:ext cx="5672490" cy="450474"/>
          </a:xfrm>
          <a:solidFill>
            <a:schemeClr val="accent2">
              <a:lumMod val="60000"/>
              <a:lumOff val="40000"/>
            </a:schemeClr>
          </a:solidFill>
          <a:ln>
            <a:solidFill>
              <a:schemeClr val="bg2">
                <a:lumMod val="75000"/>
              </a:schemeClr>
            </a:solidFill>
          </a:ln>
        </p:spPr>
        <p:style>
          <a:lnRef idx="1">
            <a:schemeClr val="accent3"/>
          </a:lnRef>
          <a:fillRef idx="2">
            <a:schemeClr val="accent3"/>
          </a:fillRef>
          <a:effectRef idx="1">
            <a:schemeClr val="accent3"/>
          </a:effectRef>
          <a:fontRef idx="minor">
            <a:schemeClr val="dk1"/>
          </a:fontRef>
        </p:style>
        <p:txBody>
          <a:bodyPr>
            <a:normAutofit/>
          </a:bodyPr>
          <a:lstStyle/>
          <a:p>
            <a:pPr algn="ctr"/>
            <a:r>
              <a:rPr lang="en-US" sz="2000" dirty="0">
                <a:solidFill>
                  <a:schemeClr val="tx1"/>
                </a:solidFill>
              </a:rPr>
              <a:t>1-Vessel wall.</a:t>
            </a:r>
          </a:p>
        </p:txBody>
      </p:sp>
      <p:sp>
        <p:nvSpPr>
          <p:cNvPr id="9" name="عنصر نائب للمحتوى 2"/>
          <p:cNvSpPr txBox="1">
            <a:spLocks/>
          </p:cNvSpPr>
          <p:nvPr/>
        </p:nvSpPr>
        <p:spPr>
          <a:xfrm>
            <a:off x="2827087" y="4365104"/>
            <a:ext cx="7498080" cy="1326704"/>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endParaRPr lang="ar-SA" sz="3000" dirty="0">
              <a:latin typeface="+mj-lt"/>
            </a:endParaRPr>
          </a:p>
          <a:p>
            <a:endParaRPr lang="en-US" sz="3000" dirty="0">
              <a:latin typeface="+mj-lt"/>
            </a:endParaRPr>
          </a:p>
          <a:p>
            <a:endParaRPr lang="en-US" sz="3000" dirty="0">
              <a:latin typeface="+mj-lt"/>
            </a:endParaRPr>
          </a:p>
        </p:txBody>
      </p:sp>
      <p:sp>
        <p:nvSpPr>
          <p:cNvPr id="12" name="Title 1"/>
          <p:cNvSpPr>
            <a:spLocks noGrp="1"/>
          </p:cNvSpPr>
          <p:nvPr>
            <p:ph type="title"/>
          </p:nvPr>
        </p:nvSpPr>
        <p:spPr>
          <a:xfrm>
            <a:off x="242664" y="33436"/>
            <a:ext cx="11685984" cy="914400"/>
          </a:xfrm>
        </p:spPr>
        <p:txBody>
          <a:bodyPr>
            <a:noAutofit/>
          </a:bodyPr>
          <a:lstStyle/>
          <a:p>
            <a:pPr algn="ctr"/>
            <a:r>
              <a:rPr lang="en-US" sz="2800" dirty="0"/>
              <a:t>Hemostatic </a:t>
            </a:r>
            <a:r>
              <a:rPr lang="en-US" sz="2800" dirty="0" smtClean="0"/>
              <a:t>Mechanism</a:t>
            </a:r>
            <a:endParaRPr lang="en-US" sz="2800" dirty="0"/>
          </a:p>
        </p:txBody>
      </p:sp>
      <p:sp>
        <p:nvSpPr>
          <p:cNvPr id="11" name="Content Placeholder 5"/>
          <p:cNvSpPr txBox="1">
            <a:spLocks/>
          </p:cNvSpPr>
          <p:nvPr/>
        </p:nvSpPr>
        <p:spPr>
          <a:xfrm>
            <a:off x="348339" y="1231337"/>
            <a:ext cx="5672490" cy="4069871"/>
          </a:xfrm>
          <a:prstGeom prst="rect">
            <a:avLst/>
          </a:prstGeom>
          <a:ln>
            <a:solidFill>
              <a:schemeClr val="bg2">
                <a:lumMod val="75000"/>
              </a:schemeClr>
            </a:solidFill>
          </a:ln>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lvl="0"/>
            <a:r>
              <a:rPr lang="en-US" sz="1800" dirty="0"/>
              <a:t>Immediately after injury there is a localized </a:t>
            </a:r>
            <a:r>
              <a:rPr lang="en-US" sz="1800" b="1" dirty="0"/>
              <a:t>Vasoconstriction </a:t>
            </a:r>
            <a:r>
              <a:rPr lang="en-US" sz="1800" dirty="0">
                <a:solidFill>
                  <a:schemeClr val="bg1">
                    <a:lumMod val="75000"/>
                  </a:schemeClr>
                </a:solidFill>
              </a:rPr>
              <a:t>(vascular </a:t>
            </a:r>
            <a:r>
              <a:rPr lang="en-US" sz="1800" dirty="0" smtClean="0">
                <a:solidFill>
                  <a:schemeClr val="bg1">
                    <a:lumMod val="75000"/>
                  </a:schemeClr>
                </a:solidFill>
              </a:rPr>
              <a:t>spasm, in order to decrease blood flow)</a:t>
            </a:r>
            <a:endParaRPr lang="en-US" sz="1800" dirty="0">
              <a:solidFill>
                <a:schemeClr val="bg1">
                  <a:lumMod val="75000"/>
                </a:schemeClr>
              </a:solidFill>
            </a:endParaRPr>
          </a:p>
          <a:p>
            <a:r>
              <a:rPr lang="en-US" sz="1800" b="1" dirty="0" smtClean="0"/>
              <a:t>Mechanism of vasoconstriction (causative Factor):</a:t>
            </a:r>
            <a:endParaRPr lang="en-US" sz="1800" b="1" dirty="0"/>
          </a:p>
          <a:p>
            <a:pPr>
              <a:buFont typeface="Courier New" charset="0"/>
              <a:buChar char="o"/>
            </a:pPr>
            <a:r>
              <a:rPr lang="en-US" sz="1800" dirty="0"/>
              <a:t>Local myogenic spasm (systemic release of adrenaline).</a:t>
            </a:r>
          </a:p>
          <a:p>
            <a:pPr>
              <a:buFont typeface="Courier New" charset="0"/>
              <a:buChar char="o"/>
            </a:pPr>
            <a:r>
              <a:rPr lang="en-US" sz="1800" dirty="0"/>
              <a:t>Local release of Thromboxane A2 </a:t>
            </a:r>
            <a:r>
              <a:rPr lang="ar-SA" sz="1800" dirty="0"/>
              <a:t>]</a:t>
            </a:r>
            <a:r>
              <a:rPr lang="en-US" sz="1800" dirty="0"/>
              <a:t>TXA2</a:t>
            </a:r>
            <a:r>
              <a:rPr lang="ar-SA" sz="1800" dirty="0"/>
              <a:t>[</a:t>
            </a:r>
            <a:r>
              <a:rPr lang="en-US" sz="1800" dirty="0">
                <a:solidFill>
                  <a:schemeClr val="bg2">
                    <a:lumMod val="50000"/>
                  </a:schemeClr>
                </a:solidFill>
              </a:rPr>
              <a:t> </a:t>
            </a:r>
            <a:r>
              <a:rPr lang="en-US" sz="1800" dirty="0"/>
              <a:t>&amp; 5HT” serotonin” by platelets. </a:t>
            </a:r>
            <a:r>
              <a:rPr lang="en-US" sz="1800" dirty="0">
                <a:solidFill>
                  <a:schemeClr val="bg2">
                    <a:lumMod val="50000"/>
                  </a:schemeClr>
                </a:solidFill>
              </a:rPr>
              <a:t>(humoral factors)</a:t>
            </a:r>
          </a:p>
          <a:p>
            <a:pPr>
              <a:buFont typeface="Courier New" charset="0"/>
              <a:buChar char="o"/>
            </a:pPr>
            <a:r>
              <a:rPr lang="en-US" sz="1800" dirty="0"/>
              <a:t>Nervous factors </a:t>
            </a:r>
            <a:r>
              <a:rPr lang="en-US" sz="1800" dirty="0" smtClean="0"/>
              <a:t>“stimulation </a:t>
            </a:r>
            <a:r>
              <a:rPr lang="en-US" sz="1800" dirty="0"/>
              <a:t>for nerve impulses </a:t>
            </a:r>
            <a:r>
              <a:rPr lang="en-US" sz="1800" dirty="0" smtClean="0"/>
              <a:t>+ nerve </a:t>
            </a:r>
            <a:r>
              <a:rPr lang="en-US" sz="1800" dirty="0"/>
              <a:t>reflex is vasocontraction”. </a:t>
            </a:r>
            <a:r>
              <a:rPr lang="en-US" sz="1800" dirty="0">
                <a:solidFill>
                  <a:schemeClr val="bg1">
                    <a:lumMod val="65000"/>
                  </a:schemeClr>
                </a:solidFill>
              </a:rPr>
              <a:t>(reflex action involves simple nervous </a:t>
            </a:r>
            <a:r>
              <a:rPr lang="en-US" sz="1800" dirty="0" smtClean="0">
                <a:solidFill>
                  <a:schemeClr val="bg1">
                    <a:lumMod val="65000"/>
                  </a:schemeClr>
                </a:solidFill>
              </a:rPr>
              <a:t>pathway) </a:t>
            </a:r>
            <a:endParaRPr lang="en-US" sz="1800" dirty="0"/>
          </a:p>
          <a:p>
            <a:pPr lvl="0"/>
            <a:r>
              <a:rPr lang="en-US" sz="1800" b="1" dirty="0">
                <a:solidFill>
                  <a:schemeClr val="bg2">
                    <a:lumMod val="50000"/>
                  </a:schemeClr>
                </a:solidFill>
              </a:rPr>
              <a:t>Importance</a:t>
            </a:r>
            <a:r>
              <a:rPr lang="en-US" sz="1800" b="1" dirty="0" smtClean="0">
                <a:solidFill>
                  <a:schemeClr val="bg2">
                    <a:lumMod val="50000"/>
                  </a:schemeClr>
                </a:solidFill>
              </a:rPr>
              <a:t>:</a:t>
            </a:r>
            <a:endParaRPr lang="en-US" sz="1800" b="1" dirty="0">
              <a:solidFill>
                <a:schemeClr val="bg2">
                  <a:lumMod val="50000"/>
                </a:schemeClr>
              </a:solidFill>
            </a:endParaRPr>
          </a:p>
          <a:p>
            <a:pPr marL="0" indent="0">
              <a:buNone/>
            </a:pPr>
            <a:r>
              <a:rPr lang="en-US" sz="1800" dirty="0">
                <a:solidFill>
                  <a:schemeClr val="bg2">
                    <a:lumMod val="50000"/>
                  </a:schemeClr>
                </a:solidFill>
              </a:rPr>
              <a:t>Crushing injuries &gt; intense spasm &gt; no lethal loss of blood.</a:t>
            </a:r>
          </a:p>
        </p:txBody>
      </p:sp>
      <p:sp>
        <p:nvSpPr>
          <p:cNvPr id="5" name="TextBox 4"/>
          <p:cNvSpPr txBox="1"/>
          <p:nvPr/>
        </p:nvSpPr>
        <p:spPr>
          <a:xfrm>
            <a:off x="242664" y="5348695"/>
            <a:ext cx="10844584" cy="1492716"/>
          </a:xfrm>
          <a:prstGeom prst="rect">
            <a:avLst/>
          </a:prstGeom>
          <a:solidFill>
            <a:schemeClr val="bg1"/>
          </a:solidFill>
        </p:spPr>
        <p:txBody>
          <a:bodyPr wrap="square" rtlCol="0">
            <a:spAutoFit/>
          </a:bodyPr>
          <a:lstStyle/>
          <a:p>
            <a:r>
              <a:rPr lang="en-US" sz="1300" dirty="0">
                <a:solidFill>
                  <a:schemeClr val="bg1">
                    <a:lumMod val="65000"/>
                  </a:schemeClr>
                </a:solidFill>
              </a:rPr>
              <a:t>Notes:</a:t>
            </a:r>
          </a:p>
          <a:p>
            <a:r>
              <a:rPr lang="en-US" sz="1300" dirty="0">
                <a:solidFill>
                  <a:schemeClr val="bg1">
                    <a:lumMod val="65000"/>
                  </a:schemeClr>
                </a:solidFill>
              </a:rPr>
              <a:t>Causative Factor: meaning that it is “a cause” </a:t>
            </a:r>
          </a:p>
          <a:p>
            <a:r>
              <a:rPr lang="en-US" sz="1300" dirty="0">
                <a:solidFill>
                  <a:schemeClr val="bg1">
                    <a:lumMod val="65000"/>
                  </a:schemeClr>
                </a:solidFill>
              </a:rPr>
              <a:t>Vasoconstriction is produced by vascular smooth muscle cells, and is the blood vessels first response to injury. </a:t>
            </a:r>
          </a:p>
          <a:p>
            <a:r>
              <a:rPr lang="en-US" sz="1300" dirty="0">
                <a:solidFill>
                  <a:schemeClr val="bg1">
                    <a:lumMod val="65000"/>
                  </a:schemeClr>
                </a:solidFill>
              </a:rPr>
              <a:t>The damaged vessels will constrict (</a:t>
            </a:r>
            <a:r>
              <a:rPr lang="en-US" sz="1300" dirty="0" err="1">
                <a:solidFill>
                  <a:schemeClr val="bg1">
                    <a:lumMod val="65000"/>
                  </a:schemeClr>
                </a:solidFill>
              </a:rPr>
              <a:t>vasoconstrict</a:t>
            </a:r>
            <a:r>
              <a:rPr lang="en-US" sz="1300" dirty="0">
                <a:solidFill>
                  <a:schemeClr val="bg1">
                    <a:lumMod val="65000"/>
                  </a:schemeClr>
                </a:solidFill>
              </a:rPr>
              <a:t>) which reduces the amount of blood flow through the area and limits the amount of blood loss. </a:t>
            </a:r>
          </a:p>
          <a:p>
            <a:r>
              <a:rPr lang="en-US" sz="1300" dirty="0">
                <a:solidFill>
                  <a:schemeClr val="bg1">
                    <a:lumMod val="65000"/>
                  </a:schemeClr>
                </a:solidFill>
              </a:rPr>
              <a:t>Myogenic contraction refers to a contraction initiated by the myocyte cell. (muscle cell)</a:t>
            </a:r>
          </a:p>
          <a:p>
            <a:r>
              <a:rPr lang="en-US" sz="1300" dirty="0">
                <a:solidFill>
                  <a:schemeClr val="bg1">
                    <a:lumMod val="65000"/>
                  </a:schemeClr>
                </a:solidFill>
              </a:rPr>
              <a:t>Platelets release cytoplasmic granules which contain, ADP, 5HT (serotonin) and thromboxane A2 (TXA2), all of which, increase the effect of vasoconstriction. *will be explained in the next slides*</a:t>
            </a:r>
          </a:p>
        </p:txBody>
      </p:sp>
      <p:pic>
        <p:nvPicPr>
          <p:cNvPr id="15" name="Picture 14"/>
          <p:cNvPicPr>
            <a:picLocks noChangeAspect="1"/>
          </p:cNvPicPr>
          <p:nvPr/>
        </p:nvPicPr>
        <p:blipFill>
          <a:blip r:embed="rId3"/>
          <a:stretch>
            <a:fillRect/>
          </a:stretch>
        </p:blipFill>
        <p:spPr>
          <a:xfrm>
            <a:off x="6676390" y="1430272"/>
            <a:ext cx="4820210" cy="3559456"/>
          </a:xfrm>
          <a:prstGeom prst="rect">
            <a:avLst/>
          </a:prstGeom>
        </p:spPr>
      </p:pic>
      <p:sp>
        <p:nvSpPr>
          <p:cNvPr id="4" name="Slide Number Placeholder 3"/>
          <p:cNvSpPr>
            <a:spLocks noGrp="1"/>
          </p:cNvSpPr>
          <p:nvPr>
            <p:ph type="sldNum" sz="quarter" idx="12"/>
          </p:nvPr>
        </p:nvSpPr>
        <p:spPr>
          <a:xfrm>
            <a:off x="11087248" y="6447616"/>
            <a:ext cx="2641600" cy="365760"/>
          </a:xfrm>
        </p:spPr>
        <p:txBody>
          <a:bodyPr/>
          <a:lstStyle/>
          <a:p>
            <a:fld id="{4929A69E-7D8F-4515-9605-0315ABD4F316}" type="slidenum">
              <a:rPr lang="en-US" smtClean="0"/>
              <a:t>6</a:t>
            </a:fld>
            <a:endParaRPr lang="en-US" dirty="0"/>
          </a:p>
        </p:txBody>
      </p:sp>
    </p:spTree>
    <p:extLst>
      <p:ext uri="{BB962C8B-B14F-4D97-AF65-F5344CB8AC3E}">
        <p14:creationId xmlns:p14="http://schemas.microsoft.com/office/powerpoint/2010/main" val="3652944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sz="half" idx="3"/>
          </p:nvPr>
        </p:nvSpPr>
        <p:spPr/>
        <p:txBody>
          <a:bodyPr/>
          <a:lstStyle/>
          <a:p>
            <a:endParaRPr lang="en-US"/>
          </a:p>
        </p:txBody>
      </p:sp>
      <p:pic>
        <p:nvPicPr>
          <p:cNvPr id="7" name="Picture 6"/>
          <p:cNvPicPr>
            <a:picLocks noChangeAspect="1"/>
          </p:cNvPicPr>
          <p:nvPr/>
        </p:nvPicPr>
        <p:blipFill>
          <a:blip r:embed="rId2"/>
          <a:stretch>
            <a:fillRect/>
          </a:stretch>
        </p:blipFill>
        <p:spPr>
          <a:xfrm>
            <a:off x="-2701" y="404664"/>
            <a:ext cx="11998435" cy="5904656"/>
          </a:xfrm>
          <a:prstGeom prst="rect">
            <a:avLst/>
          </a:prstGeom>
        </p:spPr>
      </p:pic>
      <p:sp>
        <p:nvSpPr>
          <p:cNvPr id="5" name="Slide Number Placeholder 4"/>
          <p:cNvSpPr>
            <a:spLocks noGrp="1"/>
          </p:cNvSpPr>
          <p:nvPr>
            <p:ph type="sldNum" sz="quarter" idx="12"/>
          </p:nvPr>
        </p:nvSpPr>
        <p:spPr/>
        <p:txBody>
          <a:bodyPr/>
          <a:lstStyle/>
          <a:p>
            <a:fld id="{4929A69E-7D8F-4515-9605-0315ABD4F316}" type="slidenum">
              <a:rPr lang="en-US" smtClean="0"/>
              <a:t>7</a:t>
            </a:fld>
            <a:endParaRPr lang="en-US" dirty="0"/>
          </a:p>
        </p:txBody>
      </p:sp>
    </p:spTree>
    <p:extLst>
      <p:ext uri="{BB962C8B-B14F-4D97-AF65-F5344CB8AC3E}">
        <p14:creationId xmlns:p14="http://schemas.microsoft.com/office/powerpoint/2010/main" val="8749158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p:cNvSpPr txBox="1">
            <a:spLocks/>
          </p:cNvSpPr>
          <p:nvPr/>
        </p:nvSpPr>
        <p:spPr>
          <a:xfrm>
            <a:off x="195439" y="564687"/>
            <a:ext cx="6120680" cy="3824714"/>
          </a:xfrm>
          <a:prstGeom prst="rect">
            <a:avLst/>
          </a:prstGeom>
          <a:ln>
            <a:solidFill>
              <a:schemeClr val="bg2">
                <a:lumMod val="75000"/>
              </a:schemeClr>
            </a:solidFill>
          </a:ln>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lvl="0"/>
            <a:r>
              <a:rPr lang="en-US" sz="1600" dirty="0"/>
              <a:t>Platelets are small “biconvex” disc shaped cells</a:t>
            </a:r>
            <a:r>
              <a:rPr lang="en-US" sz="1600" dirty="0" smtClean="0"/>
              <a:t>.</a:t>
            </a:r>
          </a:p>
          <a:p>
            <a:pPr lvl="0"/>
            <a:r>
              <a:rPr lang="en-US" sz="1600" dirty="0" smtClean="0">
                <a:solidFill>
                  <a:schemeClr val="bg1">
                    <a:lumMod val="65000"/>
                  </a:schemeClr>
                </a:solidFill>
              </a:rPr>
              <a:t>(Remember: RBCs are biconcave discs)</a:t>
            </a:r>
            <a:endParaRPr lang="en-US" sz="1600" dirty="0">
              <a:solidFill>
                <a:schemeClr val="bg1">
                  <a:lumMod val="65000"/>
                </a:schemeClr>
              </a:solidFill>
            </a:endParaRPr>
          </a:p>
          <a:p>
            <a:pPr lvl="0"/>
            <a:r>
              <a:rPr lang="en-US" sz="1600" b="1" dirty="0"/>
              <a:t>Platelet count</a:t>
            </a:r>
            <a:r>
              <a:rPr lang="en-US" sz="1600" dirty="0"/>
              <a:t>: 150x10</a:t>
            </a:r>
            <a:r>
              <a:rPr lang="en-US" sz="1600" baseline="30000" dirty="0"/>
              <a:t>3</a:t>
            </a:r>
            <a:r>
              <a:rPr lang="en-US" sz="1600" dirty="0"/>
              <a:t> – 300x10</a:t>
            </a:r>
            <a:r>
              <a:rPr lang="en-US" sz="1600" baseline="30000" dirty="0"/>
              <a:t>3</a:t>
            </a:r>
            <a:r>
              <a:rPr lang="en-US" sz="1600" dirty="0"/>
              <a:t>/ml.</a:t>
            </a:r>
          </a:p>
          <a:p>
            <a:pPr lvl="0"/>
            <a:r>
              <a:rPr lang="en-US" sz="1600" b="1" dirty="0"/>
              <a:t>Life span</a:t>
            </a:r>
            <a:r>
              <a:rPr lang="en-US" sz="1600" dirty="0"/>
              <a:t>: 8 – 12 days.</a:t>
            </a:r>
          </a:p>
          <a:p>
            <a:pPr lvl="0"/>
            <a:r>
              <a:rPr lang="en-US" sz="1600" dirty="0"/>
              <a:t>Contain high calcium content &amp; rich in ADP.</a:t>
            </a:r>
          </a:p>
          <a:p>
            <a:pPr lvl="0"/>
            <a:r>
              <a:rPr lang="en-US" sz="1600" dirty="0"/>
              <a:t>Active cells contain contractile protein.</a:t>
            </a:r>
          </a:p>
          <a:p>
            <a:pPr lvl="0"/>
            <a:r>
              <a:rPr lang="en-US" sz="1600" dirty="0"/>
              <a:t>Thrombocytes are fragments of megakaryocytes in the bone marrow.</a:t>
            </a:r>
          </a:p>
          <a:p>
            <a:pPr lvl="0"/>
            <a:r>
              <a:rPr lang="en-US" sz="1600" dirty="0"/>
              <a:t>Regulation of </a:t>
            </a:r>
            <a:r>
              <a:rPr lang="en-US" sz="1600" dirty="0" err="1"/>
              <a:t>thrombipoiesis</a:t>
            </a:r>
            <a:r>
              <a:rPr lang="en-US" sz="1600" dirty="0"/>
              <a:t> is done by </a:t>
            </a:r>
            <a:r>
              <a:rPr lang="en-US" sz="1600" dirty="0" err="1"/>
              <a:t>thrombopoietin</a:t>
            </a:r>
            <a:r>
              <a:rPr lang="en-US" sz="1600" dirty="0"/>
              <a:t>.</a:t>
            </a:r>
          </a:p>
          <a:p>
            <a:pPr lvl="0"/>
            <a:r>
              <a:rPr lang="en-US" sz="1600" b="1" dirty="0"/>
              <a:t>Site of formation</a:t>
            </a:r>
            <a:r>
              <a:rPr lang="en-US" sz="1600" dirty="0"/>
              <a:t>: bone marrow, steps:</a:t>
            </a:r>
          </a:p>
          <a:p>
            <a:pPr marL="0" indent="0">
              <a:buNone/>
            </a:pPr>
            <a:r>
              <a:rPr lang="en-US" sz="1600" dirty="0"/>
              <a:t>Stem cell &gt; </a:t>
            </a:r>
            <a:r>
              <a:rPr lang="en-US" sz="1600" dirty="0" err="1"/>
              <a:t>Megakaryoblast</a:t>
            </a:r>
            <a:r>
              <a:rPr lang="en-US" sz="1600" dirty="0"/>
              <a:t> &gt; </a:t>
            </a:r>
            <a:r>
              <a:rPr lang="en-US" sz="1600" b="1" dirty="0"/>
              <a:t>Megakaryocyte</a:t>
            </a:r>
            <a:r>
              <a:rPr lang="en-US" sz="1600" dirty="0"/>
              <a:t> &gt; Platelets.</a:t>
            </a:r>
          </a:p>
          <a:p>
            <a:pPr lvl="0"/>
            <a:r>
              <a:rPr lang="en-US" sz="1600" dirty="0">
                <a:solidFill>
                  <a:schemeClr val="bg2">
                    <a:lumMod val="50000"/>
                  </a:schemeClr>
                </a:solidFill>
              </a:rPr>
              <a:t>Importance: enough to stop bleeding from small vascular damage.</a:t>
            </a:r>
          </a:p>
        </p:txBody>
      </p:sp>
      <p:sp>
        <p:nvSpPr>
          <p:cNvPr id="4" name="Text Placeholder 4"/>
          <p:cNvSpPr txBox="1">
            <a:spLocks/>
          </p:cNvSpPr>
          <p:nvPr/>
        </p:nvSpPr>
        <p:spPr>
          <a:xfrm>
            <a:off x="210032" y="49125"/>
            <a:ext cx="6120680" cy="450474"/>
          </a:xfrm>
          <a:prstGeom prst="rect">
            <a:avLst/>
          </a:prstGeom>
          <a:solidFill>
            <a:schemeClr val="accent3">
              <a:lumMod val="40000"/>
              <a:lumOff val="60000"/>
            </a:schemeClr>
          </a:solidFill>
          <a:ln w="9525" cap="flat" cmpd="sng" algn="ctr">
            <a:solidFill>
              <a:schemeClr val="accent3">
                <a:lumMod val="7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marL="274313" indent="-274313" algn="l" rtl="0" eaLnBrk="1" latinLnBrk="0" hangingPunct="1">
              <a:spcBef>
                <a:spcPts val="600"/>
              </a:spcBef>
              <a:buClr>
                <a:schemeClr val="accent1"/>
              </a:buClr>
              <a:buSzPct val="76000"/>
              <a:buFont typeface="Wingdings 3"/>
              <a:buChar char=""/>
              <a:defRPr kumimoji="0" sz="2600" kern="1200">
                <a:solidFill>
                  <a:schemeClr val="dk1"/>
                </a:solidFill>
                <a:latin typeface="+mn-lt"/>
                <a:ea typeface="+mn-ea"/>
                <a:cs typeface="+mn-cs"/>
              </a:defRPr>
            </a:lvl1pPr>
            <a:lvl2pPr marL="548626" indent="-274313" algn="l" rtl="0" eaLnBrk="1" latinLnBrk="0" hangingPunct="1">
              <a:spcBef>
                <a:spcPts val="500"/>
              </a:spcBef>
              <a:buClr>
                <a:schemeClr val="accent2"/>
              </a:buClr>
              <a:buSzPct val="76000"/>
              <a:buFont typeface="Wingdings 3"/>
              <a:buChar char=""/>
              <a:defRPr kumimoji="0" sz="2300" kern="1200">
                <a:solidFill>
                  <a:schemeClr val="dk1"/>
                </a:solidFill>
                <a:latin typeface="+mn-lt"/>
                <a:ea typeface="+mn-ea"/>
                <a:cs typeface="+mn-cs"/>
              </a:defRPr>
            </a:lvl2pPr>
            <a:lvl3pPr marL="822939" indent="-228594" algn="l" rtl="0" eaLnBrk="1" latinLnBrk="0" hangingPunct="1">
              <a:spcBef>
                <a:spcPts val="500"/>
              </a:spcBef>
              <a:buClr>
                <a:schemeClr val="bg1">
                  <a:shade val="50000"/>
                </a:schemeClr>
              </a:buClr>
              <a:buSzPct val="76000"/>
              <a:buFont typeface="Wingdings 3"/>
              <a:buChar char=""/>
              <a:defRPr kumimoji="0" sz="2000" kern="1200">
                <a:solidFill>
                  <a:schemeClr val="dk1"/>
                </a:solidFill>
                <a:latin typeface="+mn-lt"/>
                <a:ea typeface="+mn-ea"/>
                <a:cs typeface="+mn-cs"/>
              </a:defRPr>
            </a:lvl3pPr>
            <a:lvl4pPr marL="1097253" indent="-228594" algn="l" rtl="0" eaLnBrk="1" latinLnBrk="0" hangingPunct="1">
              <a:spcBef>
                <a:spcPts val="400"/>
              </a:spcBef>
              <a:buClr>
                <a:schemeClr val="accent2">
                  <a:shade val="75000"/>
                </a:schemeClr>
              </a:buClr>
              <a:buSzPct val="70000"/>
              <a:buFont typeface="Wingdings"/>
              <a:buChar char=""/>
              <a:defRPr kumimoji="0" sz="1800" kern="1200">
                <a:solidFill>
                  <a:schemeClr val="dk1"/>
                </a:solidFill>
                <a:latin typeface="+mn-lt"/>
                <a:ea typeface="+mn-ea"/>
                <a:cs typeface="+mn-cs"/>
              </a:defRPr>
            </a:lvl4pPr>
            <a:lvl5pPr marL="1371566" indent="-228594" algn="l" rtl="0" eaLnBrk="1" latinLnBrk="0" hangingPunct="1">
              <a:spcBef>
                <a:spcPts val="300"/>
              </a:spcBef>
              <a:buClr>
                <a:schemeClr val="accent2"/>
              </a:buClr>
              <a:buSzPct val="70000"/>
              <a:buFont typeface="Wingdings"/>
              <a:buChar char=""/>
              <a:defRPr kumimoji="0" sz="1600" kern="1200">
                <a:solidFill>
                  <a:schemeClr val="dk1"/>
                </a:solidFill>
                <a:latin typeface="+mn-lt"/>
                <a:ea typeface="+mn-ea"/>
                <a:cs typeface="+mn-cs"/>
              </a:defRPr>
            </a:lvl5pPr>
            <a:lvl6pPr marL="1645879" indent="-182875" algn="l" rtl="0" eaLnBrk="1" latinLnBrk="0" hangingPunct="1">
              <a:spcBef>
                <a:spcPts val="300"/>
              </a:spcBef>
              <a:buClr>
                <a:srgbClr val="9FB8CD">
                  <a:shade val="75000"/>
                </a:srgbClr>
              </a:buClr>
              <a:buSzPct val="75000"/>
              <a:buFont typeface="Wingdings 3"/>
              <a:buChar char=""/>
              <a:defRPr kumimoji="0" lang="en-US" sz="1600" kern="1200" smtClean="0">
                <a:solidFill>
                  <a:schemeClr val="dk1"/>
                </a:solidFill>
                <a:latin typeface="+mn-lt"/>
                <a:ea typeface="+mn-ea"/>
                <a:cs typeface="+mn-cs"/>
              </a:defRPr>
            </a:lvl6pPr>
            <a:lvl7pPr marL="1828754" indent="-182875" algn="l" rtl="0" eaLnBrk="1" latinLnBrk="0" hangingPunct="1">
              <a:spcBef>
                <a:spcPts val="300"/>
              </a:spcBef>
              <a:buClr>
                <a:srgbClr val="727CA3">
                  <a:shade val="75000"/>
                </a:srgbClr>
              </a:buClr>
              <a:buSzPct val="75000"/>
              <a:buFont typeface="Wingdings 3"/>
              <a:buChar char=""/>
              <a:defRPr kumimoji="0" lang="en-US" sz="1400" kern="1200" smtClean="0">
                <a:solidFill>
                  <a:schemeClr val="dk1"/>
                </a:solidFill>
                <a:latin typeface="+mn-lt"/>
                <a:ea typeface="+mn-ea"/>
                <a:cs typeface="+mn-cs"/>
              </a:defRPr>
            </a:lvl7pPr>
            <a:lvl8pPr marL="2011630" indent="-182875" algn="l" rtl="0" eaLnBrk="1" latinLnBrk="0" hangingPunct="1">
              <a:spcBef>
                <a:spcPts val="300"/>
              </a:spcBef>
              <a:buClr>
                <a:prstClr val="white">
                  <a:shade val="50000"/>
                </a:prstClr>
              </a:buClr>
              <a:buSzPct val="75000"/>
              <a:buFont typeface="Wingdings 3"/>
              <a:buChar char=""/>
              <a:defRPr kumimoji="0" lang="en-US" sz="1400" kern="1200" smtClean="0">
                <a:solidFill>
                  <a:schemeClr val="dk1"/>
                </a:solidFill>
                <a:latin typeface="+mn-lt"/>
                <a:ea typeface="+mn-ea"/>
                <a:cs typeface="+mn-cs"/>
              </a:defRPr>
            </a:lvl8pPr>
            <a:lvl9pPr marL="2194505" indent="-182875" algn="l" rtl="0" eaLnBrk="1" latinLnBrk="0" hangingPunct="1">
              <a:spcBef>
                <a:spcPts val="300"/>
              </a:spcBef>
              <a:buClr>
                <a:srgbClr val="9FB8CD"/>
              </a:buClr>
              <a:buSzPct val="75000"/>
              <a:buFont typeface="Wingdings 3"/>
              <a:buChar char=""/>
              <a:defRPr kumimoji="0" lang="en-US" sz="1200" kern="1200" smtClean="0">
                <a:solidFill>
                  <a:schemeClr val="dk1"/>
                </a:solidFill>
                <a:latin typeface="+mn-lt"/>
                <a:ea typeface="+mn-ea"/>
                <a:cs typeface="+mn-cs"/>
              </a:defRPr>
            </a:lvl9pPr>
          </a:lstStyle>
          <a:p>
            <a:pPr algn="ctr"/>
            <a:r>
              <a:rPr lang="en-US" sz="2000" dirty="0" smtClean="0">
                <a:solidFill>
                  <a:schemeClr val="tx1"/>
                </a:solidFill>
              </a:rPr>
              <a:t>2-Formation of platelet plug (primary hemostasis)</a:t>
            </a:r>
            <a:endParaRPr lang="en-US" sz="2000" dirty="0">
              <a:solidFill>
                <a:schemeClr val="tx1"/>
              </a:solidFill>
            </a:endParaRPr>
          </a:p>
        </p:txBody>
      </p:sp>
      <p:pic>
        <p:nvPicPr>
          <p:cNvPr id="5" name="Picture 4"/>
          <p:cNvPicPr>
            <a:picLocks noChangeAspect="1"/>
          </p:cNvPicPr>
          <p:nvPr/>
        </p:nvPicPr>
        <p:blipFill>
          <a:blip r:embed="rId2"/>
          <a:stretch>
            <a:fillRect/>
          </a:stretch>
        </p:blipFill>
        <p:spPr>
          <a:xfrm>
            <a:off x="4098442" y="4413785"/>
            <a:ext cx="1887113" cy="1895535"/>
          </a:xfrm>
          <a:prstGeom prst="rect">
            <a:avLst/>
          </a:prstGeom>
        </p:spPr>
      </p:pic>
      <p:pic>
        <p:nvPicPr>
          <p:cNvPr id="7" name="Picture 6"/>
          <p:cNvPicPr>
            <a:picLocks noChangeAspect="1"/>
          </p:cNvPicPr>
          <p:nvPr/>
        </p:nvPicPr>
        <p:blipFill>
          <a:blip r:embed="rId3"/>
          <a:stretch>
            <a:fillRect/>
          </a:stretch>
        </p:blipFill>
        <p:spPr>
          <a:xfrm>
            <a:off x="6582711" y="4043144"/>
            <a:ext cx="5258634" cy="2245228"/>
          </a:xfrm>
          <a:prstGeom prst="rect">
            <a:avLst/>
          </a:prstGeom>
        </p:spPr>
      </p:pic>
      <p:sp>
        <p:nvSpPr>
          <p:cNvPr id="10" name="Rounded Rectangle 9"/>
          <p:cNvSpPr/>
          <p:nvPr/>
        </p:nvSpPr>
        <p:spPr>
          <a:xfrm>
            <a:off x="178084" y="4517686"/>
            <a:ext cx="1525975" cy="64807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r>
              <a:rPr lang="ar-SA" sz="1200" b="1" dirty="0">
                <a:solidFill>
                  <a:schemeClr val="bg1">
                    <a:lumMod val="65000"/>
                  </a:schemeClr>
                </a:solidFill>
              </a:rPr>
              <a:t>مافيها </a:t>
            </a:r>
            <a:r>
              <a:rPr lang="en-US" sz="1200" b="1" dirty="0">
                <a:solidFill>
                  <a:schemeClr val="bg1">
                    <a:lumMod val="65000"/>
                  </a:schemeClr>
                </a:solidFill>
              </a:rPr>
              <a:t>Nucleus </a:t>
            </a:r>
            <a:r>
              <a:rPr lang="ar-SA" sz="1200" b="1" dirty="0">
                <a:solidFill>
                  <a:schemeClr val="bg1">
                    <a:lumMod val="65000"/>
                  </a:schemeClr>
                </a:solidFill>
              </a:rPr>
              <a:t> زي الـ </a:t>
            </a:r>
            <a:r>
              <a:rPr lang="en-US" sz="1200" b="1" dirty="0">
                <a:solidFill>
                  <a:schemeClr val="bg1">
                    <a:lumMod val="65000"/>
                  </a:schemeClr>
                </a:solidFill>
              </a:rPr>
              <a:t>RBCs </a:t>
            </a:r>
            <a:r>
              <a:rPr lang="ar-SA" sz="1200" b="1" dirty="0">
                <a:solidFill>
                  <a:schemeClr val="bg1">
                    <a:lumMod val="65000"/>
                  </a:schemeClr>
                </a:solidFill>
              </a:rPr>
              <a:t> بس فيها </a:t>
            </a:r>
            <a:r>
              <a:rPr lang="en-US" sz="1200" b="1" dirty="0">
                <a:solidFill>
                  <a:schemeClr val="bg1">
                    <a:lumMod val="65000"/>
                  </a:schemeClr>
                </a:solidFill>
              </a:rPr>
              <a:t>Enzyme</a:t>
            </a:r>
          </a:p>
        </p:txBody>
      </p:sp>
      <p:sp>
        <p:nvSpPr>
          <p:cNvPr id="11" name="Rounded Rectangle 10"/>
          <p:cNvSpPr/>
          <p:nvPr/>
        </p:nvSpPr>
        <p:spPr>
          <a:xfrm>
            <a:off x="70011" y="5334219"/>
            <a:ext cx="2857974" cy="84529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r>
              <a:rPr lang="en-US" sz="1200" dirty="0">
                <a:solidFill>
                  <a:schemeClr val="bg1">
                    <a:lumMod val="65000"/>
                  </a:schemeClr>
                </a:solidFill>
              </a:rPr>
              <a:t>Remember:  Regulation of Erythropoiesis by Erythropoietin     (Erythropoietin is formed in kidney &amp; liver , while Thrombopoietin in liver) </a:t>
            </a:r>
            <a:endParaRPr lang="en-US" sz="1200" b="1" dirty="0">
              <a:solidFill>
                <a:schemeClr val="bg1">
                  <a:lumMod val="65000"/>
                </a:schemeClr>
              </a:solidFill>
            </a:endParaRPr>
          </a:p>
        </p:txBody>
      </p:sp>
      <p:sp>
        <p:nvSpPr>
          <p:cNvPr id="12" name="Slide Number Placeholder 2"/>
          <p:cNvSpPr txBox="1">
            <a:spLocks/>
          </p:cNvSpPr>
          <p:nvPr/>
        </p:nvSpPr>
        <p:spPr>
          <a:xfrm>
            <a:off x="770241" y="6376881"/>
            <a:ext cx="2641600" cy="365760"/>
          </a:xfrm>
          <a:prstGeom prst="rect">
            <a:avLst/>
          </a:prstGeom>
        </p:spPr>
        <p:txBody>
          <a:bodyPr vert="horz"/>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9A69E-7D8F-4515-9605-0315ABD4F316}" type="slidenum">
              <a:rPr lang="en-US" smtClean="0"/>
              <a:pPr/>
              <a:t>8</a:t>
            </a:fld>
            <a:endParaRPr lang="en-US" dirty="0"/>
          </a:p>
        </p:txBody>
      </p:sp>
      <p:grpSp>
        <p:nvGrpSpPr>
          <p:cNvPr id="13" name="Group 12"/>
          <p:cNvGrpSpPr/>
          <p:nvPr/>
        </p:nvGrpSpPr>
        <p:grpSpPr>
          <a:xfrm>
            <a:off x="4684117" y="614019"/>
            <a:ext cx="1564215" cy="1899801"/>
            <a:chOff x="506379" y="4149080"/>
            <a:chExt cx="1530170" cy="2088232"/>
          </a:xfrm>
        </p:grpSpPr>
        <p:sp>
          <p:nvSpPr>
            <p:cNvPr id="14" name="object 2"/>
            <p:cNvSpPr/>
            <p:nvPr/>
          </p:nvSpPr>
          <p:spPr>
            <a:xfrm rot="10800000" flipV="1">
              <a:off x="676988" y="4637173"/>
              <a:ext cx="1236242" cy="702261"/>
            </a:xfrm>
            <a:prstGeom prst="rect">
              <a:avLst/>
            </a:prstGeom>
            <a:blipFill>
              <a:blip r:embed="rId4" cstate="print"/>
              <a:stretch>
                <a:fillRect/>
              </a:stretch>
            </a:blipFill>
          </p:spPr>
          <p:txBody>
            <a:bodyPr wrap="square" lIns="0" tIns="0" rIns="0" bIns="0" rtlCol="0"/>
            <a:lstStyle/>
            <a:p>
              <a:endParaRPr/>
            </a:p>
          </p:txBody>
        </p:sp>
        <p:sp>
          <p:nvSpPr>
            <p:cNvPr id="15" name="object 3"/>
            <p:cNvSpPr/>
            <p:nvPr/>
          </p:nvSpPr>
          <p:spPr>
            <a:xfrm rot="10800000" flipV="1">
              <a:off x="676988" y="5435587"/>
              <a:ext cx="1217341" cy="705341"/>
            </a:xfrm>
            <a:prstGeom prst="rect">
              <a:avLst/>
            </a:prstGeom>
            <a:blipFill>
              <a:blip r:embed="rId5" cstate="print"/>
              <a:stretch>
                <a:fillRect/>
              </a:stretch>
            </a:blipFill>
          </p:spPr>
          <p:txBody>
            <a:bodyPr wrap="square" lIns="0" tIns="0" rIns="0" bIns="0" rtlCol="0"/>
            <a:lstStyle/>
            <a:p>
              <a:endParaRPr/>
            </a:p>
          </p:txBody>
        </p:sp>
        <p:sp>
          <p:nvSpPr>
            <p:cNvPr id="16" name="Rectangle 15"/>
            <p:cNvSpPr/>
            <p:nvPr/>
          </p:nvSpPr>
          <p:spPr>
            <a:xfrm>
              <a:off x="551384" y="4149080"/>
              <a:ext cx="1440160" cy="20882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06379" y="4149080"/>
              <a:ext cx="1530170" cy="369332"/>
            </a:xfrm>
            <a:prstGeom prst="rect">
              <a:avLst/>
            </a:prstGeom>
            <a:noFill/>
          </p:spPr>
          <p:txBody>
            <a:bodyPr wrap="square" rtlCol="0">
              <a:spAutoFit/>
            </a:bodyPr>
            <a:lstStyle/>
            <a:p>
              <a:r>
                <a:rPr lang="en-US" dirty="0" smtClean="0"/>
                <a:t>Platelet shape:</a:t>
              </a:r>
              <a:endParaRPr lang="en-US" dirty="0"/>
            </a:p>
          </p:txBody>
        </p:sp>
      </p:grpSp>
      <p:sp>
        <p:nvSpPr>
          <p:cNvPr id="146" name="object 2"/>
          <p:cNvSpPr/>
          <p:nvPr/>
        </p:nvSpPr>
        <p:spPr>
          <a:xfrm>
            <a:off x="6458210" y="-76582"/>
            <a:ext cx="1681226" cy="4106926"/>
          </a:xfrm>
          <a:prstGeom prst="rect">
            <a:avLst/>
          </a:prstGeom>
          <a:blipFill>
            <a:blip r:embed="rId6" cstate="print"/>
            <a:stretch>
              <a:fillRect/>
            </a:stretch>
          </a:blipFill>
        </p:spPr>
        <p:txBody>
          <a:bodyPr wrap="square" lIns="0" tIns="0" rIns="0" bIns="0" rtlCol="0"/>
          <a:lstStyle/>
          <a:p>
            <a:endParaRPr/>
          </a:p>
        </p:txBody>
      </p:sp>
      <p:sp>
        <p:nvSpPr>
          <p:cNvPr id="147" name="object 3"/>
          <p:cNvSpPr/>
          <p:nvPr/>
        </p:nvSpPr>
        <p:spPr>
          <a:xfrm>
            <a:off x="7166680" y="2657918"/>
            <a:ext cx="328612" cy="315912"/>
          </a:xfrm>
          <a:prstGeom prst="rect">
            <a:avLst/>
          </a:prstGeom>
          <a:blipFill>
            <a:blip r:embed="rId7" cstate="print"/>
            <a:stretch>
              <a:fillRect/>
            </a:stretch>
          </a:blipFill>
        </p:spPr>
        <p:txBody>
          <a:bodyPr wrap="square" lIns="0" tIns="0" rIns="0" bIns="0" rtlCol="0"/>
          <a:lstStyle/>
          <a:p>
            <a:endParaRPr/>
          </a:p>
        </p:txBody>
      </p:sp>
      <p:sp>
        <p:nvSpPr>
          <p:cNvPr id="148" name="object 4"/>
          <p:cNvSpPr/>
          <p:nvPr/>
        </p:nvSpPr>
        <p:spPr>
          <a:xfrm>
            <a:off x="8956313" y="851914"/>
            <a:ext cx="2262644" cy="2272131"/>
          </a:xfrm>
          <a:prstGeom prst="rect">
            <a:avLst/>
          </a:prstGeom>
          <a:blipFill>
            <a:blip r:embed="rId8" cstate="print"/>
            <a:stretch>
              <a:fillRect/>
            </a:stretch>
          </a:blipFill>
        </p:spPr>
        <p:txBody>
          <a:bodyPr wrap="square" lIns="0" tIns="0" rIns="0" bIns="0" rtlCol="0"/>
          <a:lstStyle/>
          <a:p>
            <a:endParaRPr/>
          </a:p>
        </p:txBody>
      </p:sp>
      <p:sp>
        <p:nvSpPr>
          <p:cNvPr id="149" name="object 5"/>
          <p:cNvSpPr/>
          <p:nvPr/>
        </p:nvSpPr>
        <p:spPr>
          <a:xfrm>
            <a:off x="10233794" y="1367281"/>
            <a:ext cx="77786" cy="73025"/>
          </a:xfrm>
          <a:prstGeom prst="rect">
            <a:avLst/>
          </a:prstGeom>
          <a:blipFill>
            <a:blip r:embed="rId9" cstate="print"/>
            <a:stretch>
              <a:fillRect/>
            </a:stretch>
          </a:blipFill>
        </p:spPr>
        <p:txBody>
          <a:bodyPr wrap="square" lIns="0" tIns="0" rIns="0" bIns="0" rtlCol="0"/>
          <a:lstStyle/>
          <a:p>
            <a:endParaRPr/>
          </a:p>
        </p:txBody>
      </p:sp>
      <p:sp>
        <p:nvSpPr>
          <p:cNvPr id="150" name="object 6"/>
          <p:cNvSpPr/>
          <p:nvPr/>
        </p:nvSpPr>
        <p:spPr>
          <a:xfrm>
            <a:off x="10306819" y="1519681"/>
            <a:ext cx="77786" cy="73025"/>
          </a:xfrm>
          <a:prstGeom prst="rect">
            <a:avLst/>
          </a:prstGeom>
          <a:blipFill>
            <a:blip r:embed="rId9" cstate="print"/>
            <a:stretch>
              <a:fillRect/>
            </a:stretch>
          </a:blipFill>
        </p:spPr>
        <p:txBody>
          <a:bodyPr wrap="square" lIns="0" tIns="0" rIns="0" bIns="0" rtlCol="0"/>
          <a:lstStyle/>
          <a:p>
            <a:endParaRPr/>
          </a:p>
        </p:txBody>
      </p:sp>
      <p:sp>
        <p:nvSpPr>
          <p:cNvPr id="151" name="object 7"/>
          <p:cNvSpPr/>
          <p:nvPr/>
        </p:nvSpPr>
        <p:spPr>
          <a:xfrm>
            <a:off x="10411594" y="1672081"/>
            <a:ext cx="77786" cy="73025"/>
          </a:xfrm>
          <a:prstGeom prst="rect">
            <a:avLst/>
          </a:prstGeom>
          <a:blipFill>
            <a:blip r:embed="rId9" cstate="print"/>
            <a:stretch>
              <a:fillRect/>
            </a:stretch>
          </a:blipFill>
        </p:spPr>
        <p:txBody>
          <a:bodyPr wrap="square" lIns="0" tIns="0" rIns="0" bIns="0" rtlCol="0"/>
          <a:lstStyle/>
          <a:p>
            <a:endParaRPr/>
          </a:p>
        </p:txBody>
      </p:sp>
      <p:sp>
        <p:nvSpPr>
          <p:cNvPr id="152" name="object 8"/>
          <p:cNvSpPr/>
          <p:nvPr/>
        </p:nvSpPr>
        <p:spPr>
          <a:xfrm>
            <a:off x="10517893" y="1824481"/>
            <a:ext cx="76200" cy="73025"/>
          </a:xfrm>
          <a:prstGeom prst="rect">
            <a:avLst/>
          </a:prstGeom>
          <a:blipFill>
            <a:blip r:embed="rId10" cstate="print"/>
            <a:stretch>
              <a:fillRect/>
            </a:stretch>
          </a:blipFill>
        </p:spPr>
        <p:txBody>
          <a:bodyPr wrap="square" lIns="0" tIns="0" rIns="0" bIns="0" rtlCol="0"/>
          <a:lstStyle/>
          <a:p>
            <a:endParaRPr/>
          </a:p>
        </p:txBody>
      </p:sp>
      <p:sp>
        <p:nvSpPr>
          <p:cNvPr id="153" name="object 9"/>
          <p:cNvSpPr/>
          <p:nvPr/>
        </p:nvSpPr>
        <p:spPr>
          <a:xfrm>
            <a:off x="10622668" y="1976881"/>
            <a:ext cx="77787" cy="73025"/>
          </a:xfrm>
          <a:prstGeom prst="rect">
            <a:avLst/>
          </a:prstGeom>
          <a:blipFill>
            <a:blip r:embed="rId9" cstate="print"/>
            <a:stretch>
              <a:fillRect/>
            </a:stretch>
          </a:blipFill>
        </p:spPr>
        <p:txBody>
          <a:bodyPr wrap="square" lIns="0" tIns="0" rIns="0" bIns="0" rtlCol="0"/>
          <a:lstStyle/>
          <a:p>
            <a:endParaRPr/>
          </a:p>
        </p:txBody>
      </p:sp>
      <p:sp>
        <p:nvSpPr>
          <p:cNvPr id="154" name="object 10"/>
          <p:cNvSpPr/>
          <p:nvPr/>
        </p:nvSpPr>
        <p:spPr>
          <a:xfrm>
            <a:off x="10562343" y="2129281"/>
            <a:ext cx="77787" cy="73025"/>
          </a:xfrm>
          <a:prstGeom prst="rect">
            <a:avLst/>
          </a:prstGeom>
          <a:blipFill>
            <a:blip r:embed="rId9" cstate="print"/>
            <a:stretch>
              <a:fillRect/>
            </a:stretch>
          </a:blipFill>
        </p:spPr>
        <p:txBody>
          <a:bodyPr wrap="square" lIns="0" tIns="0" rIns="0" bIns="0" rtlCol="0"/>
          <a:lstStyle/>
          <a:p>
            <a:endParaRPr/>
          </a:p>
        </p:txBody>
      </p:sp>
      <p:sp>
        <p:nvSpPr>
          <p:cNvPr id="155" name="object 11"/>
          <p:cNvSpPr/>
          <p:nvPr/>
        </p:nvSpPr>
        <p:spPr>
          <a:xfrm>
            <a:off x="10557644" y="2316606"/>
            <a:ext cx="77786" cy="73025"/>
          </a:xfrm>
          <a:prstGeom prst="rect">
            <a:avLst/>
          </a:prstGeom>
          <a:blipFill>
            <a:blip r:embed="rId9" cstate="print"/>
            <a:stretch>
              <a:fillRect/>
            </a:stretch>
          </a:blipFill>
        </p:spPr>
        <p:txBody>
          <a:bodyPr wrap="square" lIns="0" tIns="0" rIns="0" bIns="0" rtlCol="0"/>
          <a:lstStyle/>
          <a:p>
            <a:endParaRPr/>
          </a:p>
        </p:txBody>
      </p:sp>
      <p:sp>
        <p:nvSpPr>
          <p:cNvPr id="156" name="object 12"/>
          <p:cNvSpPr/>
          <p:nvPr/>
        </p:nvSpPr>
        <p:spPr>
          <a:xfrm>
            <a:off x="10740143" y="2316606"/>
            <a:ext cx="77787" cy="73025"/>
          </a:xfrm>
          <a:prstGeom prst="rect">
            <a:avLst/>
          </a:prstGeom>
          <a:blipFill>
            <a:blip r:embed="rId9" cstate="print"/>
            <a:stretch>
              <a:fillRect/>
            </a:stretch>
          </a:blipFill>
        </p:spPr>
        <p:txBody>
          <a:bodyPr wrap="square" lIns="0" tIns="0" rIns="0" bIns="0" rtlCol="0"/>
          <a:lstStyle/>
          <a:p>
            <a:endParaRPr/>
          </a:p>
        </p:txBody>
      </p:sp>
      <p:sp>
        <p:nvSpPr>
          <p:cNvPr id="157" name="object 13"/>
          <p:cNvSpPr/>
          <p:nvPr/>
        </p:nvSpPr>
        <p:spPr>
          <a:xfrm>
            <a:off x="10744969" y="2170556"/>
            <a:ext cx="77786" cy="73025"/>
          </a:xfrm>
          <a:prstGeom prst="rect">
            <a:avLst/>
          </a:prstGeom>
          <a:blipFill>
            <a:blip r:embed="rId9" cstate="print"/>
            <a:stretch>
              <a:fillRect/>
            </a:stretch>
          </a:blipFill>
        </p:spPr>
        <p:txBody>
          <a:bodyPr wrap="square" lIns="0" tIns="0" rIns="0" bIns="0" rtlCol="0"/>
          <a:lstStyle/>
          <a:p>
            <a:endParaRPr/>
          </a:p>
        </p:txBody>
      </p:sp>
      <p:sp>
        <p:nvSpPr>
          <p:cNvPr id="158" name="object 14"/>
          <p:cNvSpPr/>
          <p:nvPr/>
        </p:nvSpPr>
        <p:spPr>
          <a:xfrm>
            <a:off x="10776719" y="2024506"/>
            <a:ext cx="77786" cy="73025"/>
          </a:xfrm>
          <a:prstGeom prst="rect">
            <a:avLst/>
          </a:prstGeom>
          <a:blipFill>
            <a:blip r:embed="rId9" cstate="print"/>
            <a:stretch>
              <a:fillRect/>
            </a:stretch>
          </a:blipFill>
        </p:spPr>
        <p:txBody>
          <a:bodyPr wrap="square" lIns="0" tIns="0" rIns="0" bIns="0" rtlCol="0"/>
          <a:lstStyle/>
          <a:p>
            <a:endParaRPr/>
          </a:p>
        </p:txBody>
      </p:sp>
      <p:sp>
        <p:nvSpPr>
          <p:cNvPr id="159" name="object 15"/>
          <p:cNvSpPr/>
          <p:nvPr/>
        </p:nvSpPr>
        <p:spPr>
          <a:xfrm>
            <a:off x="10744969" y="1878456"/>
            <a:ext cx="77786" cy="73025"/>
          </a:xfrm>
          <a:prstGeom prst="rect">
            <a:avLst/>
          </a:prstGeom>
          <a:blipFill>
            <a:blip r:embed="rId9" cstate="print"/>
            <a:stretch>
              <a:fillRect/>
            </a:stretch>
          </a:blipFill>
        </p:spPr>
        <p:txBody>
          <a:bodyPr wrap="square" lIns="0" tIns="0" rIns="0" bIns="0" rtlCol="0"/>
          <a:lstStyle/>
          <a:p>
            <a:endParaRPr/>
          </a:p>
        </p:txBody>
      </p:sp>
      <p:sp>
        <p:nvSpPr>
          <p:cNvPr id="160" name="object 16"/>
          <p:cNvSpPr/>
          <p:nvPr/>
        </p:nvSpPr>
        <p:spPr>
          <a:xfrm>
            <a:off x="10598919" y="1732406"/>
            <a:ext cx="77786" cy="73025"/>
          </a:xfrm>
          <a:prstGeom prst="rect">
            <a:avLst/>
          </a:prstGeom>
          <a:blipFill>
            <a:blip r:embed="rId9" cstate="print"/>
            <a:stretch>
              <a:fillRect/>
            </a:stretch>
          </a:blipFill>
        </p:spPr>
        <p:txBody>
          <a:bodyPr wrap="square" lIns="0" tIns="0" rIns="0" bIns="0" rtlCol="0"/>
          <a:lstStyle/>
          <a:p>
            <a:endParaRPr/>
          </a:p>
        </p:txBody>
      </p:sp>
      <p:sp>
        <p:nvSpPr>
          <p:cNvPr id="161" name="object 17"/>
          <p:cNvSpPr/>
          <p:nvPr/>
        </p:nvSpPr>
        <p:spPr>
          <a:xfrm>
            <a:off x="10557644" y="1586356"/>
            <a:ext cx="77786" cy="73025"/>
          </a:xfrm>
          <a:prstGeom prst="rect">
            <a:avLst/>
          </a:prstGeom>
          <a:blipFill>
            <a:blip r:embed="rId9" cstate="print"/>
            <a:stretch>
              <a:fillRect/>
            </a:stretch>
          </a:blipFill>
        </p:spPr>
        <p:txBody>
          <a:bodyPr wrap="square" lIns="0" tIns="0" rIns="0" bIns="0" rtlCol="0"/>
          <a:lstStyle/>
          <a:p>
            <a:endParaRPr/>
          </a:p>
        </p:txBody>
      </p:sp>
      <p:sp>
        <p:nvSpPr>
          <p:cNvPr id="162" name="object 18"/>
          <p:cNvSpPr/>
          <p:nvPr/>
        </p:nvSpPr>
        <p:spPr>
          <a:xfrm>
            <a:off x="10489318" y="1476882"/>
            <a:ext cx="77787" cy="73025"/>
          </a:xfrm>
          <a:prstGeom prst="rect">
            <a:avLst/>
          </a:prstGeom>
          <a:blipFill>
            <a:blip r:embed="rId9" cstate="print"/>
            <a:stretch>
              <a:fillRect/>
            </a:stretch>
          </a:blipFill>
        </p:spPr>
        <p:txBody>
          <a:bodyPr wrap="square" lIns="0" tIns="0" rIns="0" bIns="0" rtlCol="0"/>
          <a:lstStyle/>
          <a:p>
            <a:endParaRPr/>
          </a:p>
        </p:txBody>
      </p:sp>
      <p:sp>
        <p:nvSpPr>
          <p:cNvPr id="163" name="object 19"/>
          <p:cNvSpPr/>
          <p:nvPr/>
        </p:nvSpPr>
        <p:spPr>
          <a:xfrm>
            <a:off x="10421119" y="1330704"/>
            <a:ext cx="76200" cy="73025"/>
          </a:xfrm>
          <a:prstGeom prst="rect">
            <a:avLst/>
          </a:prstGeom>
          <a:blipFill>
            <a:blip r:embed="rId10" cstate="print"/>
            <a:stretch>
              <a:fillRect/>
            </a:stretch>
          </a:blipFill>
        </p:spPr>
        <p:txBody>
          <a:bodyPr wrap="square" lIns="0" tIns="0" rIns="0" bIns="0" rtlCol="0"/>
          <a:lstStyle/>
          <a:p>
            <a:endParaRPr/>
          </a:p>
        </p:txBody>
      </p:sp>
      <p:sp>
        <p:nvSpPr>
          <p:cNvPr id="164" name="object 20"/>
          <p:cNvSpPr/>
          <p:nvPr/>
        </p:nvSpPr>
        <p:spPr>
          <a:xfrm>
            <a:off x="10351269" y="1184782"/>
            <a:ext cx="77786" cy="73025"/>
          </a:xfrm>
          <a:prstGeom prst="rect">
            <a:avLst/>
          </a:prstGeom>
          <a:blipFill>
            <a:blip r:embed="rId9" cstate="print"/>
            <a:stretch>
              <a:fillRect/>
            </a:stretch>
          </a:blipFill>
        </p:spPr>
        <p:txBody>
          <a:bodyPr wrap="square" lIns="0" tIns="0" rIns="0" bIns="0" rtlCol="0"/>
          <a:lstStyle/>
          <a:p>
            <a:endParaRPr/>
          </a:p>
        </p:txBody>
      </p:sp>
      <p:sp>
        <p:nvSpPr>
          <p:cNvPr id="165" name="object 21"/>
          <p:cNvSpPr/>
          <p:nvPr/>
        </p:nvSpPr>
        <p:spPr>
          <a:xfrm>
            <a:off x="10557644" y="1038732"/>
            <a:ext cx="77786" cy="73025"/>
          </a:xfrm>
          <a:prstGeom prst="rect">
            <a:avLst/>
          </a:prstGeom>
          <a:blipFill>
            <a:blip r:embed="rId9" cstate="print"/>
            <a:stretch>
              <a:fillRect/>
            </a:stretch>
          </a:blipFill>
        </p:spPr>
        <p:txBody>
          <a:bodyPr wrap="square" lIns="0" tIns="0" rIns="0" bIns="0" rtlCol="0"/>
          <a:lstStyle/>
          <a:p>
            <a:endParaRPr/>
          </a:p>
        </p:txBody>
      </p:sp>
      <p:sp>
        <p:nvSpPr>
          <p:cNvPr id="166" name="object 22"/>
          <p:cNvSpPr/>
          <p:nvPr/>
        </p:nvSpPr>
        <p:spPr>
          <a:xfrm>
            <a:off x="10525894" y="1184782"/>
            <a:ext cx="77786" cy="73025"/>
          </a:xfrm>
          <a:prstGeom prst="rect">
            <a:avLst/>
          </a:prstGeom>
          <a:blipFill>
            <a:blip r:embed="rId9" cstate="print"/>
            <a:stretch>
              <a:fillRect/>
            </a:stretch>
          </a:blipFill>
        </p:spPr>
        <p:txBody>
          <a:bodyPr wrap="square" lIns="0" tIns="0" rIns="0" bIns="0" rtlCol="0"/>
          <a:lstStyle/>
          <a:p>
            <a:endParaRPr/>
          </a:p>
        </p:txBody>
      </p:sp>
      <p:sp>
        <p:nvSpPr>
          <p:cNvPr id="167" name="object 23"/>
          <p:cNvSpPr/>
          <p:nvPr/>
        </p:nvSpPr>
        <p:spPr>
          <a:xfrm>
            <a:off x="10635368" y="1330704"/>
            <a:ext cx="77787" cy="73025"/>
          </a:xfrm>
          <a:prstGeom prst="rect">
            <a:avLst/>
          </a:prstGeom>
          <a:blipFill>
            <a:blip r:embed="rId9" cstate="print"/>
            <a:stretch>
              <a:fillRect/>
            </a:stretch>
          </a:blipFill>
        </p:spPr>
        <p:txBody>
          <a:bodyPr wrap="square" lIns="0" tIns="0" rIns="0" bIns="0" rtlCol="0"/>
          <a:lstStyle/>
          <a:p>
            <a:endParaRPr/>
          </a:p>
        </p:txBody>
      </p:sp>
      <p:sp>
        <p:nvSpPr>
          <p:cNvPr id="168" name="object 24"/>
          <p:cNvSpPr/>
          <p:nvPr/>
        </p:nvSpPr>
        <p:spPr>
          <a:xfrm>
            <a:off x="10708393" y="1476882"/>
            <a:ext cx="77787" cy="73025"/>
          </a:xfrm>
          <a:prstGeom prst="rect">
            <a:avLst/>
          </a:prstGeom>
          <a:blipFill>
            <a:blip r:embed="rId9" cstate="print"/>
            <a:stretch>
              <a:fillRect/>
            </a:stretch>
          </a:blipFill>
        </p:spPr>
        <p:txBody>
          <a:bodyPr wrap="square" lIns="0" tIns="0" rIns="0" bIns="0" rtlCol="0"/>
          <a:lstStyle/>
          <a:p>
            <a:endParaRPr/>
          </a:p>
        </p:txBody>
      </p:sp>
      <p:sp>
        <p:nvSpPr>
          <p:cNvPr id="169" name="object 25"/>
          <p:cNvSpPr/>
          <p:nvPr/>
        </p:nvSpPr>
        <p:spPr>
          <a:xfrm>
            <a:off x="10854443" y="1622932"/>
            <a:ext cx="77787" cy="73025"/>
          </a:xfrm>
          <a:prstGeom prst="rect">
            <a:avLst/>
          </a:prstGeom>
          <a:blipFill>
            <a:blip r:embed="rId9" cstate="print"/>
            <a:stretch>
              <a:fillRect/>
            </a:stretch>
          </a:blipFill>
        </p:spPr>
        <p:txBody>
          <a:bodyPr wrap="square" lIns="0" tIns="0" rIns="0" bIns="0" rtlCol="0"/>
          <a:lstStyle/>
          <a:p>
            <a:endParaRPr/>
          </a:p>
        </p:txBody>
      </p:sp>
      <p:sp>
        <p:nvSpPr>
          <p:cNvPr id="170" name="object 26"/>
          <p:cNvSpPr/>
          <p:nvPr/>
        </p:nvSpPr>
        <p:spPr>
          <a:xfrm>
            <a:off x="10891019" y="1768854"/>
            <a:ext cx="77786" cy="73025"/>
          </a:xfrm>
          <a:prstGeom prst="rect">
            <a:avLst/>
          </a:prstGeom>
          <a:blipFill>
            <a:blip r:embed="rId9" cstate="print"/>
            <a:stretch>
              <a:fillRect/>
            </a:stretch>
          </a:blipFill>
        </p:spPr>
        <p:txBody>
          <a:bodyPr wrap="square" lIns="0" tIns="0" rIns="0" bIns="0" rtlCol="0"/>
          <a:lstStyle/>
          <a:p>
            <a:endParaRPr/>
          </a:p>
        </p:txBody>
      </p:sp>
      <p:sp>
        <p:nvSpPr>
          <p:cNvPr id="171" name="object 27"/>
          <p:cNvSpPr/>
          <p:nvPr/>
        </p:nvSpPr>
        <p:spPr>
          <a:xfrm>
            <a:off x="10927468" y="1915032"/>
            <a:ext cx="77787" cy="73025"/>
          </a:xfrm>
          <a:prstGeom prst="rect">
            <a:avLst/>
          </a:prstGeom>
          <a:blipFill>
            <a:blip r:embed="rId9" cstate="print"/>
            <a:stretch>
              <a:fillRect/>
            </a:stretch>
          </a:blipFill>
        </p:spPr>
        <p:txBody>
          <a:bodyPr wrap="square" lIns="0" tIns="0" rIns="0" bIns="0" rtlCol="0"/>
          <a:lstStyle/>
          <a:p>
            <a:endParaRPr/>
          </a:p>
        </p:txBody>
      </p:sp>
      <p:sp>
        <p:nvSpPr>
          <p:cNvPr id="172" name="object 28"/>
          <p:cNvSpPr/>
          <p:nvPr/>
        </p:nvSpPr>
        <p:spPr>
          <a:xfrm>
            <a:off x="10927468" y="2134107"/>
            <a:ext cx="77787" cy="73025"/>
          </a:xfrm>
          <a:prstGeom prst="rect">
            <a:avLst/>
          </a:prstGeom>
          <a:blipFill>
            <a:blip r:embed="rId9" cstate="print"/>
            <a:stretch>
              <a:fillRect/>
            </a:stretch>
          </a:blipFill>
        </p:spPr>
        <p:txBody>
          <a:bodyPr wrap="square" lIns="0" tIns="0" rIns="0" bIns="0" rtlCol="0"/>
          <a:lstStyle/>
          <a:p>
            <a:endParaRPr/>
          </a:p>
        </p:txBody>
      </p:sp>
      <p:sp>
        <p:nvSpPr>
          <p:cNvPr id="173" name="object 29"/>
          <p:cNvSpPr/>
          <p:nvPr/>
        </p:nvSpPr>
        <p:spPr>
          <a:xfrm>
            <a:off x="10927468" y="2316606"/>
            <a:ext cx="77787" cy="73025"/>
          </a:xfrm>
          <a:prstGeom prst="rect">
            <a:avLst/>
          </a:prstGeom>
          <a:blipFill>
            <a:blip r:embed="rId9" cstate="print"/>
            <a:stretch>
              <a:fillRect/>
            </a:stretch>
          </a:blipFill>
        </p:spPr>
        <p:txBody>
          <a:bodyPr wrap="square" lIns="0" tIns="0" rIns="0" bIns="0" rtlCol="0"/>
          <a:lstStyle/>
          <a:p>
            <a:endParaRPr/>
          </a:p>
        </p:txBody>
      </p:sp>
      <p:sp>
        <p:nvSpPr>
          <p:cNvPr id="174" name="object 30"/>
          <p:cNvSpPr/>
          <p:nvPr/>
        </p:nvSpPr>
        <p:spPr>
          <a:xfrm>
            <a:off x="11183119" y="2170556"/>
            <a:ext cx="77786" cy="73025"/>
          </a:xfrm>
          <a:prstGeom prst="rect">
            <a:avLst/>
          </a:prstGeom>
          <a:blipFill>
            <a:blip r:embed="rId9" cstate="print"/>
            <a:stretch>
              <a:fillRect/>
            </a:stretch>
          </a:blipFill>
        </p:spPr>
        <p:txBody>
          <a:bodyPr wrap="square" lIns="0" tIns="0" rIns="0" bIns="0" rtlCol="0"/>
          <a:lstStyle/>
          <a:p>
            <a:endParaRPr/>
          </a:p>
        </p:txBody>
      </p:sp>
      <p:sp>
        <p:nvSpPr>
          <p:cNvPr id="175" name="object 31"/>
          <p:cNvSpPr/>
          <p:nvPr/>
        </p:nvSpPr>
        <p:spPr>
          <a:xfrm>
            <a:off x="11073518" y="2024506"/>
            <a:ext cx="77787" cy="73025"/>
          </a:xfrm>
          <a:prstGeom prst="rect">
            <a:avLst/>
          </a:prstGeom>
          <a:blipFill>
            <a:blip r:embed="rId9" cstate="print"/>
            <a:stretch>
              <a:fillRect/>
            </a:stretch>
          </a:blipFill>
        </p:spPr>
        <p:txBody>
          <a:bodyPr wrap="square" lIns="0" tIns="0" rIns="0" bIns="0" rtlCol="0"/>
          <a:lstStyle/>
          <a:p>
            <a:endParaRPr/>
          </a:p>
        </p:txBody>
      </p:sp>
      <p:sp>
        <p:nvSpPr>
          <p:cNvPr id="176" name="object 32"/>
          <p:cNvSpPr/>
          <p:nvPr/>
        </p:nvSpPr>
        <p:spPr>
          <a:xfrm>
            <a:off x="11073518" y="1805431"/>
            <a:ext cx="77787" cy="73025"/>
          </a:xfrm>
          <a:prstGeom prst="rect">
            <a:avLst/>
          </a:prstGeom>
          <a:blipFill>
            <a:blip r:embed="rId9" cstate="print"/>
            <a:stretch>
              <a:fillRect/>
            </a:stretch>
          </a:blipFill>
        </p:spPr>
        <p:txBody>
          <a:bodyPr wrap="square" lIns="0" tIns="0" rIns="0" bIns="0" rtlCol="0"/>
          <a:lstStyle/>
          <a:p>
            <a:endParaRPr/>
          </a:p>
        </p:txBody>
      </p:sp>
      <p:sp>
        <p:nvSpPr>
          <p:cNvPr id="177" name="object 33"/>
          <p:cNvSpPr/>
          <p:nvPr/>
        </p:nvSpPr>
        <p:spPr>
          <a:xfrm>
            <a:off x="11073518" y="1659381"/>
            <a:ext cx="77787" cy="73025"/>
          </a:xfrm>
          <a:prstGeom prst="rect">
            <a:avLst/>
          </a:prstGeom>
          <a:blipFill>
            <a:blip r:embed="rId9" cstate="print"/>
            <a:stretch>
              <a:fillRect/>
            </a:stretch>
          </a:blipFill>
        </p:spPr>
        <p:txBody>
          <a:bodyPr wrap="square" lIns="0" tIns="0" rIns="0" bIns="0" rtlCol="0"/>
          <a:lstStyle/>
          <a:p>
            <a:endParaRPr/>
          </a:p>
        </p:txBody>
      </p:sp>
      <p:sp>
        <p:nvSpPr>
          <p:cNvPr id="178" name="object 34"/>
          <p:cNvSpPr/>
          <p:nvPr/>
        </p:nvSpPr>
        <p:spPr>
          <a:xfrm>
            <a:off x="10927468" y="1476882"/>
            <a:ext cx="77787" cy="73025"/>
          </a:xfrm>
          <a:prstGeom prst="rect">
            <a:avLst/>
          </a:prstGeom>
          <a:blipFill>
            <a:blip r:embed="rId9" cstate="print"/>
            <a:stretch>
              <a:fillRect/>
            </a:stretch>
          </a:blipFill>
        </p:spPr>
        <p:txBody>
          <a:bodyPr wrap="square" lIns="0" tIns="0" rIns="0" bIns="0" rtlCol="0"/>
          <a:lstStyle/>
          <a:p>
            <a:endParaRPr/>
          </a:p>
        </p:txBody>
      </p:sp>
      <p:sp>
        <p:nvSpPr>
          <p:cNvPr id="179" name="object 35"/>
          <p:cNvSpPr/>
          <p:nvPr/>
        </p:nvSpPr>
        <p:spPr>
          <a:xfrm>
            <a:off x="10817994" y="1330704"/>
            <a:ext cx="77786" cy="73025"/>
          </a:xfrm>
          <a:prstGeom prst="rect">
            <a:avLst/>
          </a:prstGeom>
          <a:blipFill>
            <a:blip r:embed="rId9" cstate="print"/>
            <a:stretch>
              <a:fillRect/>
            </a:stretch>
          </a:blipFill>
        </p:spPr>
        <p:txBody>
          <a:bodyPr wrap="square" lIns="0" tIns="0" rIns="0" bIns="0" rtlCol="0"/>
          <a:lstStyle/>
          <a:p>
            <a:endParaRPr/>
          </a:p>
        </p:txBody>
      </p:sp>
      <p:sp>
        <p:nvSpPr>
          <p:cNvPr id="180" name="object 36"/>
          <p:cNvSpPr/>
          <p:nvPr/>
        </p:nvSpPr>
        <p:spPr>
          <a:xfrm>
            <a:off x="10708393" y="1184782"/>
            <a:ext cx="77787" cy="73025"/>
          </a:xfrm>
          <a:prstGeom prst="rect">
            <a:avLst/>
          </a:prstGeom>
          <a:blipFill>
            <a:blip r:embed="rId9" cstate="print"/>
            <a:stretch>
              <a:fillRect/>
            </a:stretch>
          </a:blipFill>
        </p:spPr>
        <p:txBody>
          <a:bodyPr wrap="square" lIns="0" tIns="0" rIns="0" bIns="0" rtlCol="0"/>
          <a:lstStyle/>
          <a:p>
            <a:endParaRPr/>
          </a:p>
        </p:txBody>
      </p:sp>
      <p:sp>
        <p:nvSpPr>
          <p:cNvPr id="181" name="object 37"/>
          <p:cNvSpPr/>
          <p:nvPr/>
        </p:nvSpPr>
        <p:spPr>
          <a:xfrm>
            <a:off x="10744969" y="965707"/>
            <a:ext cx="77786" cy="73025"/>
          </a:xfrm>
          <a:prstGeom prst="rect">
            <a:avLst/>
          </a:prstGeom>
          <a:blipFill>
            <a:blip r:embed="rId9" cstate="print"/>
            <a:stretch>
              <a:fillRect/>
            </a:stretch>
          </a:blipFill>
        </p:spPr>
        <p:txBody>
          <a:bodyPr wrap="square" lIns="0" tIns="0" rIns="0" bIns="0" rtlCol="0"/>
          <a:lstStyle/>
          <a:p>
            <a:endParaRPr/>
          </a:p>
        </p:txBody>
      </p:sp>
      <p:sp>
        <p:nvSpPr>
          <p:cNvPr id="182" name="object 38"/>
          <p:cNvSpPr/>
          <p:nvPr/>
        </p:nvSpPr>
        <p:spPr>
          <a:xfrm>
            <a:off x="10927468" y="1111629"/>
            <a:ext cx="77787" cy="73025"/>
          </a:xfrm>
          <a:prstGeom prst="rect">
            <a:avLst/>
          </a:prstGeom>
          <a:blipFill>
            <a:blip r:embed="rId9" cstate="print"/>
            <a:stretch>
              <a:fillRect/>
            </a:stretch>
          </a:blipFill>
        </p:spPr>
        <p:txBody>
          <a:bodyPr wrap="square" lIns="0" tIns="0" rIns="0" bIns="0" rtlCol="0"/>
          <a:lstStyle/>
          <a:p>
            <a:endParaRPr/>
          </a:p>
        </p:txBody>
      </p:sp>
      <p:sp>
        <p:nvSpPr>
          <p:cNvPr id="183" name="object 39"/>
          <p:cNvSpPr/>
          <p:nvPr/>
        </p:nvSpPr>
        <p:spPr>
          <a:xfrm>
            <a:off x="11073518" y="1330704"/>
            <a:ext cx="77787" cy="73025"/>
          </a:xfrm>
          <a:prstGeom prst="rect">
            <a:avLst/>
          </a:prstGeom>
          <a:blipFill>
            <a:blip r:embed="rId9" cstate="print"/>
            <a:stretch>
              <a:fillRect/>
            </a:stretch>
          </a:blipFill>
        </p:spPr>
        <p:txBody>
          <a:bodyPr wrap="square" lIns="0" tIns="0" rIns="0" bIns="0" rtlCol="0"/>
          <a:lstStyle/>
          <a:p>
            <a:endParaRPr/>
          </a:p>
        </p:txBody>
      </p:sp>
      <p:sp>
        <p:nvSpPr>
          <p:cNvPr id="184" name="object 40"/>
          <p:cNvSpPr/>
          <p:nvPr/>
        </p:nvSpPr>
        <p:spPr>
          <a:xfrm>
            <a:off x="11183119" y="1476882"/>
            <a:ext cx="77786" cy="73025"/>
          </a:xfrm>
          <a:prstGeom prst="rect">
            <a:avLst/>
          </a:prstGeom>
          <a:blipFill>
            <a:blip r:embed="rId9" cstate="print"/>
            <a:stretch>
              <a:fillRect/>
            </a:stretch>
          </a:blipFill>
        </p:spPr>
        <p:txBody>
          <a:bodyPr wrap="square" lIns="0" tIns="0" rIns="0" bIns="0" rtlCol="0"/>
          <a:lstStyle/>
          <a:p>
            <a:endParaRPr/>
          </a:p>
        </p:txBody>
      </p:sp>
      <p:sp>
        <p:nvSpPr>
          <p:cNvPr id="185" name="object 41"/>
          <p:cNvSpPr/>
          <p:nvPr/>
        </p:nvSpPr>
        <p:spPr>
          <a:xfrm>
            <a:off x="11292593" y="1695957"/>
            <a:ext cx="77787" cy="73025"/>
          </a:xfrm>
          <a:prstGeom prst="rect">
            <a:avLst/>
          </a:prstGeom>
          <a:blipFill>
            <a:blip r:embed="rId9" cstate="print"/>
            <a:stretch>
              <a:fillRect/>
            </a:stretch>
          </a:blipFill>
        </p:spPr>
        <p:txBody>
          <a:bodyPr wrap="square" lIns="0" tIns="0" rIns="0" bIns="0" rtlCol="0"/>
          <a:lstStyle/>
          <a:p>
            <a:endParaRPr/>
          </a:p>
        </p:txBody>
      </p:sp>
      <p:sp>
        <p:nvSpPr>
          <p:cNvPr id="186" name="object 42"/>
          <p:cNvSpPr/>
          <p:nvPr/>
        </p:nvSpPr>
        <p:spPr>
          <a:xfrm>
            <a:off x="11256144" y="1878456"/>
            <a:ext cx="77786" cy="73025"/>
          </a:xfrm>
          <a:prstGeom prst="rect">
            <a:avLst/>
          </a:prstGeom>
          <a:blipFill>
            <a:blip r:embed="rId9" cstate="print"/>
            <a:stretch>
              <a:fillRect/>
            </a:stretch>
          </a:blipFill>
        </p:spPr>
        <p:txBody>
          <a:bodyPr wrap="square" lIns="0" tIns="0" rIns="0" bIns="0" rtlCol="0"/>
          <a:lstStyle/>
          <a:p>
            <a:endParaRPr/>
          </a:p>
        </p:txBody>
      </p:sp>
      <p:sp>
        <p:nvSpPr>
          <p:cNvPr id="187" name="object 43"/>
          <p:cNvSpPr/>
          <p:nvPr/>
        </p:nvSpPr>
        <p:spPr>
          <a:xfrm>
            <a:off x="11292593" y="2061082"/>
            <a:ext cx="77787" cy="73025"/>
          </a:xfrm>
          <a:prstGeom prst="rect">
            <a:avLst/>
          </a:prstGeom>
          <a:blipFill>
            <a:blip r:embed="rId9" cstate="print"/>
            <a:stretch>
              <a:fillRect/>
            </a:stretch>
          </a:blipFill>
        </p:spPr>
        <p:txBody>
          <a:bodyPr wrap="square" lIns="0" tIns="0" rIns="0" bIns="0" rtlCol="0"/>
          <a:lstStyle/>
          <a:p>
            <a:endParaRPr/>
          </a:p>
        </p:txBody>
      </p:sp>
      <p:sp>
        <p:nvSpPr>
          <p:cNvPr id="188" name="object 44"/>
          <p:cNvSpPr/>
          <p:nvPr/>
        </p:nvSpPr>
        <p:spPr>
          <a:xfrm>
            <a:off x="11438643" y="1915032"/>
            <a:ext cx="77787" cy="73025"/>
          </a:xfrm>
          <a:prstGeom prst="rect">
            <a:avLst/>
          </a:prstGeom>
          <a:blipFill>
            <a:blip r:embed="rId9" cstate="print"/>
            <a:stretch>
              <a:fillRect/>
            </a:stretch>
          </a:blipFill>
        </p:spPr>
        <p:txBody>
          <a:bodyPr wrap="square" lIns="0" tIns="0" rIns="0" bIns="0" rtlCol="0"/>
          <a:lstStyle/>
          <a:p>
            <a:endParaRPr/>
          </a:p>
        </p:txBody>
      </p:sp>
      <p:sp>
        <p:nvSpPr>
          <p:cNvPr id="189" name="object 45"/>
          <p:cNvSpPr/>
          <p:nvPr/>
        </p:nvSpPr>
        <p:spPr>
          <a:xfrm>
            <a:off x="11694294" y="1915032"/>
            <a:ext cx="77786" cy="73025"/>
          </a:xfrm>
          <a:prstGeom prst="rect">
            <a:avLst/>
          </a:prstGeom>
          <a:blipFill>
            <a:blip r:embed="rId9" cstate="print"/>
            <a:stretch>
              <a:fillRect/>
            </a:stretch>
          </a:blipFill>
        </p:spPr>
        <p:txBody>
          <a:bodyPr wrap="square" lIns="0" tIns="0" rIns="0" bIns="0" rtlCol="0"/>
          <a:lstStyle/>
          <a:p>
            <a:endParaRPr/>
          </a:p>
        </p:txBody>
      </p:sp>
      <p:sp>
        <p:nvSpPr>
          <p:cNvPr id="190" name="object 46"/>
          <p:cNvSpPr/>
          <p:nvPr/>
        </p:nvSpPr>
        <p:spPr>
          <a:xfrm>
            <a:off x="11511668" y="1732406"/>
            <a:ext cx="77787" cy="73025"/>
          </a:xfrm>
          <a:prstGeom prst="rect">
            <a:avLst/>
          </a:prstGeom>
          <a:blipFill>
            <a:blip r:embed="rId9" cstate="print"/>
            <a:stretch>
              <a:fillRect/>
            </a:stretch>
          </a:blipFill>
        </p:spPr>
        <p:txBody>
          <a:bodyPr wrap="square" lIns="0" tIns="0" rIns="0" bIns="0" rtlCol="0"/>
          <a:lstStyle/>
          <a:p>
            <a:endParaRPr/>
          </a:p>
        </p:txBody>
      </p:sp>
      <p:sp>
        <p:nvSpPr>
          <p:cNvPr id="191" name="object 47"/>
          <p:cNvSpPr/>
          <p:nvPr/>
        </p:nvSpPr>
        <p:spPr>
          <a:xfrm>
            <a:off x="11402194" y="1476882"/>
            <a:ext cx="77786" cy="73025"/>
          </a:xfrm>
          <a:prstGeom prst="rect">
            <a:avLst/>
          </a:prstGeom>
          <a:blipFill>
            <a:blip r:embed="rId9" cstate="print"/>
            <a:stretch>
              <a:fillRect/>
            </a:stretch>
          </a:blipFill>
        </p:spPr>
        <p:txBody>
          <a:bodyPr wrap="square" lIns="0" tIns="0" rIns="0" bIns="0" rtlCol="0"/>
          <a:lstStyle/>
          <a:p>
            <a:endParaRPr/>
          </a:p>
        </p:txBody>
      </p:sp>
      <p:sp>
        <p:nvSpPr>
          <p:cNvPr id="192" name="object 48"/>
          <p:cNvSpPr/>
          <p:nvPr/>
        </p:nvSpPr>
        <p:spPr>
          <a:xfrm>
            <a:off x="11292593" y="1257807"/>
            <a:ext cx="77787" cy="73025"/>
          </a:xfrm>
          <a:prstGeom prst="rect">
            <a:avLst/>
          </a:prstGeom>
          <a:blipFill>
            <a:blip r:embed="rId9" cstate="print"/>
            <a:stretch>
              <a:fillRect/>
            </a:stretch>
          </a:blipFill>
        </p:spPr>
        <p:txBody>
          <a:bodyPr wrap="square" lIns="0" tIns="0" rIns="0" bIns="0" rtlCol="0"/>
          <a:lstStyle/>
          <a:p>
            <a:endParaRPr/>
          </a:p>
        </p:txBody>
      </p:sp>
      <p:sp>
        <p:nvSpPr>
          <p:cNvPr id="193" name="object 49"/>
          <p:cNvSpPr/>
          <p:nvPr/>
        </p:nvSpPr>
        <p:spPr>
          <a:xfrm>
            <a:off x="11183119" y="1111629"/>
            <a:ext cx="77786" cy="73025"/>
          </a:xfrm>
          <a:prstGeom prst="rect">
            <a:avLst/>
          </a:prstGeom>
          <a:blipFill>
            <a:blip r:embed="rId9" cstate="print"/>
            <a:stretch>
              <a:fillRect/>
            </a:stretch>
          </a:blipFill>
        </p:spPr>
        <p:txBody>
          <a:bodyPr wrap="square" lIns="0" tIns="0" rIns="0" bIns="0" rtlCol="0"/>
          <a:lstStyle/>
          <a:p>
            <a:endParaRPr/>
          </a:p>
        </p:txBody>
      </p:sp>
      <p:sp>
        <p:nvSpPr>
          <p:cNvPr id="194" name="object 50"/>
          <p:cNvSpPr/>
          <p:nvPr/>
        </p:nvSpPr>
        <p:spPr>
          <a:xfrm>
            <a:off x="11000493" y="965707"/>
            <a:ext cx="77787" cy="73025"/>
          </a:xfrm>
          <a:prstGeom prst="rect">
            <a:avLst/>
          </a:prstGeom>
          <a:blipFill>
            <a:blip r:embed="rId9" cstate="print"/>
            <a:stretch>
              <a:fillRect/>
            </a:stretch>
          </a:blipFill>
        </p:spPr>
        <p:txBody>
          <a:bodyPr wrap="square" lIns="0" tIns="0" rIns="0" bIns="0" rtlCol="0"/>
          <a:lstStyle/>
          <a:p>
            <a:endParaRPr/>
          </a:p>
        </p:txBody>
      </p:sp>
      <p:sp>
        <p:nvSpPr>
          <p:cNvPr id="195" name="object 51"/>
          <p:cNvSpPr/>
          <p:nvPr/>
        </p:nvSpPr>
        <p:spPr>
          <a:xfrm>
            <a:off x="10854443" y="746632"/>
            <a:ext cx="77787" cy="73025"/>
          </a:xfrm>
          <a:prstGeom prst="rect">
            <a:avLst/>
          </a:prstGeom>
          <a:blipFill>
            <a:blip r:embed="rId9" cstate="print"/>
            <a:stretch>
              <a:fillRect/>
            </a:stretch>
          </a:blipFill>
        </p:spPr>
        <p:txBody>
          <a:bodyPr wrap="square" lIns="0" tIns="0" rIns="0" bIns="0" rtlCol="0"/>
          <a:lstStyle/>
          <a:p>
            <a:endParaRPr/>
          </a:p>
        </p:txBody>
      </p:sp>
      <p:sp>
        <p:nvSpPr>
          <p:cNvPr id="196" name="object 52"/>
          <p:cNvSpPr/>
          <p:nvPr/>
        </p:nvSpPr>
        <p:spPr>
          <a:xfrm>
            <a:off x="10635368" y="783081"/>
            <a:ext cx="77787" cy="73025"/>
          </a:xfrm>
          <a:prstGeom prst="rect">
            <a:avLst/>
          </a:prstGeom>
          <a:blipFill>
            <a:blip r:embed="rId9" cstate="print"/>
            <a:stretch>
              <a:fillRect/>
            </a:stretch>
          </a:blipFill>
        </p:spPr>
        <p:txBody>
          <a:bodyPr wrap="square" lIns="0" tIns="0" rIns="0" bIns="0" rtlCol="0"/>
          <a:lstStyle/>
          <a:p>
            <a:endParaRPr/>
          </a:p>
        </p:txBody>
      </p:sp>
      <p:sp>
        <p:nvSpPr>
          <p:cNvPr id="197" name="object 53"/>
          <p:cNvSpPr/>
          <p:nvPr/>
        </p:nvSpPr>
        <p:spPr>
          <a:xfrm>
            <a:off x="10014719" y="1221231"/>
            <a:ext cx="77786" cy="73025"/>
          </a:xfrm>
          <a:prstGeom prst="rect">
            <a:avLst/>
          </a:prstGeom>
          <a:blipFill>
            <a:blip r:embed="rId9" cstate="print"/>
            <a:stretch>
              <a:fillRect/>
            </a:stretch>
          </a:blipFill>
        </p:spPr>
        <p:txBody>
          <a:bodyPr wrap="square" lIns="0" tIns="0" rIns="0" bIns="0" rtlCol="0"/>
          <a:lstStyle/>
          <a:p>
            <a:endParaRPr/>
          </a:p>
        </p:txBody>
      </p:sp>
      <p:sp>
        <p:nvSpPr>
          <p:cNvPr id="198" name="object 54"/>
          <p:cNvSpPr/>
          <p:nvPr/>
        </p:nvSpPr>
        <p:spPr>
          <a:xfrm>
            <a:off x="9863843" y="1257807"/>
            <a:ext cx="77787" cy="73025"/>
          </a:xfrm>
          <a:prstGeom prst="rect">
            <a:avLst/>
          </a:prstGeom>
          <a:blipFill>
            <a:blip r:embed="rId9" cstate="print"/>
            <a:stretch>
              <a:fillRect/>
            </a:stretch>
          </a:blipFill>
        </p:spPr>
        <p:txBody>
          <a:bodyPr wrap="square" lIns="0" tIns="0" rIns="0" bIns="0" rtlCol="0"/>
          <a:lstStyle/>
          <a:p>
            <a:endParaRPr/>
          </a:p>
        </p:txBody>
      </p:sp>
      <p:sp>
        <p:nvSpPr>
          <p:cNvPr id="199" name="object 55"/>
          <p:cNvSpPr/>
          <p:nvPr/>
        </p:nvSpPr>
        <p:spPr>
          <a:xfrm>
            <a:off x="10014719" y="1403857"/>
            <a:ext cx="77786" cy="73025"/>
          </a:xfrm>
          <a:prstGeom prst="rect">
            <a:avLst/>
          </a:prstGeom>
          <a:blipFill>
            <a:blip r:embed="rId9" cstate="print"/>
            <a:stretch>
              <a:fillRect/>
            </a:stretch>
          </a:blipFill>
        </p:spPr>
        <p:txBody>
          <a:bodyPr wrap="square" lIns="0" tIns="0" rIns="0" bIns="0" rtlCol="0"/>
          <a:lstStyle/>
          <a:p>
            <a:endParaRPr/>
          </a:p>
        </p:txBody>
      </p:sp>
      <p:sp>
        <p:nvSpPr>
          <p:cNvPr id="200" name="object 56"/>
          <p:cNvSpPr/>
          <p:nvPr/>
        </p:nvSpPr>
        <p:spPr>
          <a:xfrm>
            <a:off x="10165468" y="1038732"/>
            <a:ext cx="76200" cy="73025"/>
          </a:xfrm>
          <a:prstGeom prst="rect">
            <a:avLst/>
          </a:prstGeom>
          <a:blipFill>
            <a:blip r:embed="rId10" cstate="print"/>
            <a:stretch>
              <a:fillRect/>
            </a:stretch>
          </a:blipFill>
        </p:spPr>
        <p:txBody>
          <a:bodyPr wrap="square" lIns="0" tIns="0" rIns="0" bIns="0" rtlCol="0"/>
          <a:lstStyle/>
          <a:p>
            <a:endParaRPr/>
          </a:p>
        </p:txBody>
      </p:sp>
      <p:sp>
        <p:nvSpPr>
          <p:cNvPr id="201" name="object 57"/>
          <p:cNvSpPr/>
          <p:nvPr/>
        </p:nvSpPr>
        <p:spPr>
          <a:xfrm>
            <a:off x="10411594" y="929131"/>
            <a:ext cx="77786" cy="73025"/>
          </a:xfrm>
          <a:prstGeom prst="rect">
            <a:avLst/>
          </a:prstGeom>
          <a:blipFill>
            <a:blip r:embed="rId9" cstate="print"/>
            <a:stretch>
              <a:fillRect/>
            </a:stretch>
          </a:blipFill>
        </p:spPr>
        <p:txBody>
          <a:bodyPr wrap="square" lIns="0" tIns="0" rIns="0" bIns="0" rtlCol="0"/>
          <a:lstStyle/>
          <a:p>
            <a:endParaRPr/>
          </a:p>
        </p:txBody>
      </p:sp>
      <p:sp>
        <p:nvSpPr>
          <p:cNvPr id="202" name="object 58"/>
          <p:cNvSpPr/>
          <p:nvPr/>
        </p:nvSpPr>
        <p:spPr>
          <a:xfrm>
            <a:off x="7553331" y="718310"/>
            <a:ext cx="1776983" cy="515112"/>
          </a:xfrm>
          <a:prstGeom prst="rect">
            <a:avLst/>
          </a:prstGeom>
          <a:blipFill>
            <a:blip r:embed="rId11" cstate="print"/>
            <a:stretch>
              <a:fillRect/>
            </a:stretch>
          </a:blipFill>
        </p:spPr>
        <p:txBody>
          <a:bodyPr wrap="square" lIns="0" tIns="0" rIns="0" bIns="0" rtlCol="0"/>
          <a:lstStyle/>
          <a:p>
            <a:endParaRPr/>
          </a:p>
        </p:txBody>
      </p:sp>
      <p:sp>
        <p:nvSpPr>
          <p:cNvPr id="203" name="object 59"/>
          <p:cNvSpPr/>
          <p:nvPr/>
        </p:nvSpPr>
        <p:spPr>
          <a:xfrm>
            <a:off x="7486276" y="718310"/>
            <a:ext cx="374903" cy="515112"/>
          </a:xfrm>
          <a:prstGeom prst="rect">
            <a:avLst/>
          </a:prstGeom>
          <a:blipFill>
            <a:blip r:embed="rId12" cstate="print"/>
            <a:stretch>
              <a:fillRect/>
            </a:stretch>
          </a:blipFill>
        </p:spPr>
        <p:txBody>
          <a:bodyPr wrap="square" lIns="0" tIns="0" rIns="0" bIns="0" rtlCol="0"/>
          <a:lstStyle/>
          <a:p>
            <a:endParaRPr/>
          </a:p>
        </p:txBody>
      </p:sp>
      <p:sp>
        <p:nvSpPr>
          <p:cNvPr id="204" name="object 60"/>
          <p:cNvSpPr txBox="1"/>
          <p:nvPr/>
        </p:nvSpPr>
        <p:spPr>
          <a:xfrm>
            <a:off x="7686935" y="787526"/>
            <a:ext cx="1485265" cy="285115"/>
          </a:xfrm>
          <a:prstGeom prst="rect">
            <a:avLst/>
          </a:prstGeom>
        </p:spPr>
        <p:txBody>
          <a:bodyPr vert="horz" wrap="square" lIns="0" tIns="0" rIns="0" bIns="0" rtlCol="0">
            <a:spAutoFit/>
          </a:bodyPr>
          <a:lstStyle/>
          <a:p>
            <a:pPr marL="12700">
              <a:lnSpc>
                <a:spcPct val="100000"/>
              </a:lnSpc>
            </a:pPr>
            <a:r>
              <a:rPr sz="1800" b="1" spc="-5" dirty="0">
                <a:latin typeface="Arial"/>
                <a:cs typeface="Arial"/>
              </a:rPr>
              <a:t>Bone</a:t>
            </a:r>
            <a:r>
              <a:rPr sz="1800" b="1" spc="-65" dirty="0">
                <a:latin typeface="Arial"/>
                <a:cs typeface="Arial"/>
              </a:rPr>
              <a:t> </a:t>
            </a:r>
            <a:r>
              <a:rPr sz="1800" b="1" spc="-5" dirty="0">
                <a:latin typeface="Arial"/>
                <a:cs typeface="Arial"/>
              </a:rPr>
              <a:t>marrow</a:t>
            </a:r>
            <a:endParaRPr sz="1800">
              <a:latin typeface="Arial"/>
              <a:cs typeface="Arial"/>
            </a:endParaRPr>
          </a:p>
        </p:txBody>
      </p:sp>
      <p:sp>
        <p:nvSpPr>
          <p:cNvPr id="205" name="object 61"/>
          <p:cNvSpPr/>
          <p:nvPr/>
        </p:nvSpPr>
        <p:spPr>
          <a:xfrm>
            <a:off x="7166578" y="1125727"/>
            <a:ext cx="857885" cy="680085"/>
          </a:xfrm>
          <a:custGeom>
            <a:avLst/>
            <a:gdLst/>
            <a:ahLst/>
            <a:cxnLst/>
            <a:rect l="l" t="t" r="r" b="b"/>
            <a:pathLst>
              <a:path w="857885" h="680085">
                <a:moveTo>
                  <a:pt x="117433" y="431813"/>
                </a:moveTo>
                <a:lnTo>
                  <a:pt x="106730" y="434165"/>
                </a:lnTo>
                <a:lnTo>
                  <a:pt x="97685" y="440350"/>
                </a:lnTo>
                <a:lnTo>
                  <a:pt x="91490" y="449833"/>
                </a:lnTo>
                <a:lnTo>
                  <a:pt x="0" y="679830"/>
                </a:lnTo>
                <a:lnTo>
                  <a:pt x="90672" y="667384"/>
                </a:lnTo>
                <a:lnTo>
                  <a:pt x="62268" y="667384"/>
                </a:lnTo>
                <a:lnTo>
                  <a:pt x="27051" y="622299"/>
                </a:lnTo>
                <a:lnTo>
                  <a:pt x="110296" y="557153"/>
                </a:lnTo>
                <a:lnTo>
                  <a:pt x="144589" y="470915"/>
                </a:lnTo>
                <a:lnTo>
                  <a:pt x="146613" y="459781"/>
                </a:lnTo>
                <a:lnTo>
                  <a:pt x="144281" y="449087"/>
                </a:lnTo>
                <a:lnTo>
                  <a:pt x="138106" y="440037"/>
                </a:lnTo>
                <a:lnTo>
                  <a:pt x="128600" y="433831"/>
                </a:lnTo>
                <a:lnTo>
                  <a:pt x="117433" y="431813"/>
                </a:lnTo>
                <a:close/>
              </a:path>
              <a:path w="857885" h="680085">
                <a:moveTo>
                  <a:pt x="110296" y="557153"/>
                </a:moveTo>
                <a:lnTo>
                  <a:pt x="27051" y="622299"/>
                </a:lnTo>
                <a:lnTo>
                  <a:pt x="62268" y="667384"/>
                </a:lnTo>
                <a:lnTo>
                  <a:pt x="77521" y="655446"/>
                </a:lnTo>
                <a:lnTo>
                  <a:pt x="71208" y="655446"/>
                </a:lnTo>
                <a:lnTo>
                  <a:pt x="40779" y="616457"/>
                </a:lnTo>
                <a:lnTo>
                  <a:pt x="89344" y="609840"/>
                </a:lnTo>
                <a:lnTo>
                  <a:pt x="110296" y="557153"/>
                </a:lnTo>
                <a:close/>
              </a:path>
              <a:path w="857885" h="680085">
                <a:moveTo>
                  <a:pt x="237439" y="589660"/>
                </a:moveTo>
                <a:lnTo>
                  <a:pt x="145583" y="602177"/>
                </a:lnTo>
                <a:lnTo>
                  <a:pt x="62268" y="667384"/>
                </a:lnTo>
                <a:lnTo>
                  <a:pt x="90672" y="667384"/>
                </a:lnTo>
                <a:lnTo>
                  <a:pt x="245186" y="646176"/>
                </a:lnTo>
                <a:lnTo>
                  <a:pt x="269620" y="614044"/>
                </a:lnTo>
                <a:lnTo>
                  <a:pt x="265890" y="603341"/>
                </a:lnTo>
                <a:lnTo>
                  <a:pt x="258592" y="595185"/>
                </a:lnTo>
                <a:lnTo>
                  <a:pt x="248763" y="590363"/>
                </a:lnTo>
                <a:lnTo>
                  <a:pt x="237439" y="589660"/>
                </a:lnTo>
                <a:close/>
              </a:path>
              <a:path w="857885" h="680085">
                <a:moveTo>
                  <a:pt x="89344" y="609840"/>
                </a:moveTo>
                <a:lnTo>
                  <a:pt x="40779" y="616457"/>
                </a:lnTo>
                <a:lnTo>
                  <a:pt x="71208" y="655446"/>
                </a:lnTo>
                <a:lnTo>
                  <a:pt x="89344" y="609840"/>
                </a:lnTo>
                <a:close/>
              </a:path>
              <a:path w="857885" h="680085">
                <a:moveTo>
                  <a:pt x="145583" y="602177"/>
                </a:moveTo>
                <a:lnTo>
                  <a:pt x="89344" y="609840"/>
                </a:lnTo>
                <a:lnTo>
                  <a:pt x="71208" y="655446"/>
                </a:lnTo>
                <a:lnTo>
                  <a:pt x="77521" y="655446"/>
                </a:lnTo>
                <a:lnTo>
                  <a:pt x="145583" y="602177"/>
                </a:lnTo>
                <a:close/>
              </a:path>
              <a:path w="857885" h="680085">
                <a:moveTo>
                  <a:pt x="822236" y="0"/>
                </a:moveTo>
                <a:lnTo>
                  <a:pt x="110296" y="557153"/>
                </a:lnTo>
                <a:lnTo>
                  <a:pt x="89344" y="609840"/>
                </a:lnTo>
                <a:lnTo>
                  <a:pt x="145583" y="602177"/>
                </a:lnTo>
                <a:lnTo>
                  <a:pt x="857542" y="44957"/>
                </a:lnTo>
                <a:lnTo>
                  <a:pt x="822236" y="0"/>
                </a:lnTo>
                <a:close/>
              </a:path>
            </a:pathLst>
          </a:custGeom>
          <a:solidFill>
            <a:srgbClr val="FFFF00"/>
          </a:solidFill>
        </p:spPr>
        <p:txBody>
          <a:bodyPr wrap="square" lIns="0" tIns="0" rIns="0" bIns="0" rtlCol="0"/>
          <a:lstStyle/>
          <a:p>
            <a:endParaRPr/>
          </a:p>
        </p:txBody>
      </p:sp>
      <p:sp>
        <p:nvSpPr>
          <p:cNvPr id="206" name="object 62"/>
          <p:cNvSpPr/>
          <p:nvPr/>
        </p:nvSpPr>
        <p:spPr>
          <a:xfrm>
            <a:off x="9135244" y="2763519"/>
            <a:ext cx="1947672" cy="515112"/>
          </a:xfrm>
          <a:prstGeom prst="rect">
            <a:avLst/>
          </a:prstGeom>
          <a:blipFill>
            <a:blip r:embed="rId13" cstate="print"/>
            <a:stretch>
              <a:fillRect/>
            </a:stretch>
          </a:blipFill>
        </p:spPr>
        <p:txBody>
          <a:bodyPr wrap="square" lIns="0" tIns="0" rIns="0" bIns="0" rtlCol="0"/>
          <a:lstStyle/>
          <a:p>
            <a:endParaRPr/>
          </a:p>
        </p:txBody>
      </p:sp>
      <p:sp>
        <p:nvSpPr>
          <p:cNvPr id="207" name="object 63"/>
          <p:cNvSpPr/>
          <p:nvPr/>
        </p:nvSpPr>
        <p:spPr>
          <a:xfrm>
            <a:off x="9068188" y="2763519"/>
            <a:ext cx="374904" cy="515112"/>
          </a:xfrm>
          <a:prstGeom prst="rect">
            <a:avLst/>
          </a:prstGeom>
          <a:blipFill>
            <a:blip r:embed="rId12" cstate="print"/>
            <a:stretch>
              <a:fillRect/>
            </a:stretch>
          </a:blipFill>
        </p:spPr>
        <p:txBody>
          <a:bodyPr wrap="square" lIns="0" tIns="0" rIns="0" bIns="0" rtlCol="0"/>
          <a:lstStyle/>
          <a:p>
            <a:endParaRPr/>
          </a:p>
        </p:txBody>
      </p:sp>
      <p:sp>
        <p:nvSpPr>
          <p:cNvPr id="208" name="object 64"/>
          <p:cNvSpPr txBox="1"/>
          <p:nvPr/>
        </p:nvSpPr>
        <p:spPr>
          <a:xfrm>
            <a:off x="9268847" y="2833369"/>
            <a:ext cx="1660525" cy="285115"/>
          </a:xfrm>
          <a:prstGeom prst="rect">
            <a:avLst/>
          </a:prstGeom>
        </p:spPr>
        <p:txBody>
          <a:bodyPr vert="horz" wrap="square" lIns="0" tIns="0" rIns="0" bIns="0" rtlCol="0">
            <a:spAutoFit/>
          </a:bodyPr>
          <a:lstStyle/>
          <a:p>
            <a:pPr marL="12700">
              <a:lnSpc>
                <a:spcPct val="100000"/>
              </a:lnSpc>
            </a:pPr>
            <a:r>
              <a:rPr sz="1800" b="1" spc="-15" dirty="0">
                <a:latin typeface="Arial"/>
                <a:cs typeface="Arial"/>
              </a:rPr>
              <a:t>Megakaryocyte</a:t>
            </a:r>
            <a:endParaRPr sz="1800">
              <a:latin typeface="Arial"/>
              <a:cs typeface="Arial"/>
            </a:endParaRPr>
          </a:p>
        </p:txBody>
      </p:sp>
      <p:sp>
        <p:nvSpPr>
          <p:cNvPr id="209" name="object 65"/>
          <p:cNvSpPr/>
          <p:nvPr/>
        </p:nvSpPr>
        <p:spPr>
          <a:xfrm>
            <a:off x="7560393" y="2219061"/>
            <a:ext cx="1651635" cy="563245"/>
          </a:xfrm>
          <a:custGeom>
            <a:avLst/>
            <a:gdLst/>
            <a:ahLst/>
            <a:cxnLst/>
            <a:rect l="l" t="t" r="r" b="b"/>
            <a:pathLst>
              <a:path w="1651635" h="563245">
                <a:moveTo>
                  <a:pt x="1487263" y="78587"/>
                </a:moveTo>
                <a:lnTo>
                  <a:pt x="0" y="508261"/>
                </a:lnTo>
                <a:lnTo>
                  <a:pt x="15849" y="563125"/>
                </a:lnTo>
                <a:lnTo>
                  <a:pt x="1503067" y="133471"/>
                </a:lnTo>
                <a:lnTo>
                  <a:pt x="1542217" y="92434"/>
                </a:lnTo>
                <a:lnTo>
                  <a:pt x="1487263" y="78587"/>
                </a:lnTo>
                <a:close/>
              </a:path>
              <a:path w="1651635" h="563245">
                <a:moveTo>
                  <a:pt x="1604785" y="49283"/>
                </a:moveTo>
                <a:lnTo>
                  <a:pt x="1588693" y="49283"/>
                </a:lnTo>
                <a:lnTo>
                  <a:pt x="1604568" y="104147"/>
                </a:lnTo>
                <a:lnTo>
                  <a:pt x="1503067" y="133471"/>
                </a:lnTo>
                <a:lnTo>
                  <a:pt x="1438960" y="200667"/>
                </a:lnTo>
                <a:lnTo>
                  <a:pt x="1432904" y="210264"/>
                </a:lnTo>
                <a:lnTo>
                  <a:pt x="1431086" y="221051"/>
                </a:lnTo>
                <a:lnTo>
                  <a:pt x="1433460" y="231743"/>
                </a:lnTo>
                <a:lnTo>
                  <a:pt x="1439976" y="241053"/>
                </a:lnTo>
                <a:lnTo>
                  <a:pt x="1449573" y="247130"/>
                </a:lnTo>
                <a:lnTo>
                  <a:pt x="1460360" y="248991"/>
                </a:lnTo>
                <a:lnTo>
                  <a:pt x="1471052" y="246661"/>
                </a:lnTo>
                <a:lnTo>
                  <a:pt x="1480362" y="240164"/>
                </a:lnTo>
                <a:lnTo>
                  <a:pt x="1651177" y="60967"/>
                </a:lnTo>
                <a:lnTo>
                  <a:pt x="1604785" y="49283"/>
                </a:lnTo>
                <a:close/>
              </a:path>
              <a:path w="1651635" h="563245">
                <a:moveTo>
                  <a:pt x="1542217" y="92434"/>
                </a:moveTo>
                <a:lnTo>
                  <a:pt x="1503067" y="133471"/>
                </a:lnTo>
                <a:lnTo>
                  <a:pt x="1603689" y="104401"/>
                </a:lnTo>
                <a:lnTo>
                  <a:pt x="1589709" y="104401"/>
                </a:lnTo>
                <a:lnTo>
                  <a:pt x="1542217" y="92434"/>
                </a:lnTo>
                <a:close/>
              </a:path>
              <a:path w="1651635" h="563245">
                <a:moveTo>
                  <a:pt x="1575993" y="57030"/>
                </a:moveTo>
                <a:lnTo>
                  <a:pt x="1542217" y="92434"/>
                </a:lnTo>
                <a:lnTo>
                  <a:pt x="1589709" y="104401"/>
                </a:lnTo>
                <a:lnTo>
                  <a:pt x="1575993" y="57030"/>
                </a:lnTo>
                <a:close/>
              </a:path>
              <a:path w="1651635" h="563245">
                <a:moveTo>
                  <a:pt x="1590935" y="57030"/>
                </a:moveTo>
                <a:lnTo>
                  <a:pt x="1575993" y="57030"/>
                </a:lnTo>
                <a:lnTo>
                  <a:pt x="1589709" y="104401"/>
                </a:lnTo>
                <a:lnTo>
                  <a:pt x="1603689" y="104401"/>
                </a:lnTo>
                <a:lnTo>
                  <a:pt x="1604568" y="104147"/>
                </a:lnTo>
                <a:lnTo>
                  <a:pt x="1590935" y="57030"/>
                </a:lnTo>
                <a:close/>
              </a:path>
              <a:path w="1651635" h="563245">
                <a:moveTo>
                  <a:pt x="1588693" y="49283"/>
                </a:moveTo>
                <a:lnTo>
                  <a:pt x="1487263" y="78587"/>
                </a:lnTo>
                <a:lnTo>
                  <a:pt x="1542217" y="92434"/>
                </a:lnTo>
                <a:lnTo>
                  <a:pt x="1575993" y="57030"/>
                </a:lnTo>
                <a:lnTo>
                  <a:pt x="1590935" y="57030"/>
                </a:lnTo>
                <a:lnTo>
                  <a:pt x="1588693" y="49283"/>
                </a:lnTo>
                <a:close/>
              </a:path>
              <a:path w="1651635" h="563245">
                <a:moveTo>
                  <a:pt x="1399783" y="0"/>
                </a:moveTo>
                <a:lnTo>
                  <a:pt x="1389478" y="3722"/>
                </a:lnTo>
                <a:lnTo>
                  <a:pt x="1381340" y="11017"/>
                </a:lnTo>
                <a:lnTo>
                  <a:pt x="1376476" y="21216"/>
                </a:lnTo>
                <a:lnTo>
                  <a:pt x="1375889" y="32581"/>
                </a:lnTo>
                <a:lnTo>
                  <a:pt x="1379588" y="42886"/>
                </a:lnTo>
                <a:lnTo>
                  <a:pt x="1386906" y="51024"/>
                </a:lnTo>
                <a:lnTo>
                  <a:pt x="1397177" y="55887"/>
                </a:lnTo>
                <a:lnTo>
                  <a:pt x="1487263" y="78587"/>
                </a:lnTo>
                <a:lnTo>
                  <a:pt x="1588693" y="49283"/>
                </a:lnTo>
                <a:lnTo>
                  <a:pt x="1604785" y="49283"/>
                </a:lnTo>
                <a:lnTo>
                  <a:pt x="1411147" y="515"/>
                </a:lnTo>
                <a:lnTo>
                  <a:pt x="1399783" y="0"/>
                </a:lnTo>
                <a:close/>
              </a:path>
            </a:pathLst>
          </a:custGeom>
          <a:solidFill>
            <a:srgbClr val="FFFF00"/>
          </a:solidFill>
        </p:spPr>
        <p:txBody>
          <a:bodyPr wrap="square" lIns="0" tIns="0" rIns="0" bIns="0" rtlCol="0"/>
          <a:lstStyle/>
          <a:p>
            <a:endParaRPr/>
          </a:p>
        </p:txBody>
      </p:sp>
      <p:sp>
        <p:nvSpPr>
          <p:cNvPr id="78" name="Rounded Rectangle 77"/>
          <p:cNvSpPr/>
          <p:nvPr/>
        </p:nvSpPr>
        <p:spPr>
          <a:xfrm>
            <a:off x="1821978" y="4453410"/>
            <a:ext cx="1977886" cy="816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b="1" dirty="0" smtClean="0">
                <a:solidFill>
                  <a:schemeClr val="bg1">
                    <a:lumMod val="65000"/>
                  </a:schemeClr>
                </a:solidFill>
              </a:rPr>
              <a:t>It also has pores that enable movement of substances from granules to circulation.</a:t>
            </a:r>
            <a:endParaRPr lang="en-US" sz="1200" b="1" dirty="0">
              <a:solidFill>
                <a:schemeClr val="bg1">
                  <a:lumMod val="65000"/>
                </a:schemeClr>
              </a:solidFill>
            </a:endParaRPr>
          </a:p>
        </p:txBody>
      </p:sp>
    </p:spTree>
    <p:extLst>
      <p:ext uri="{BB962C8B-B14F-4D97-AF65-F5344CB8AC3E}">
        <p14:creationId xmlns:p14="http://schemas.microsoft.com/office/powerpoint/2010/main" val="1214272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Platelet Cont.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9</a:t>
            </a:fld>
            <a:endParaRPr lang="en-US" dirty="0"/>
          </a:p>
        </p:txBody>
      </p:sp>
      <p:sp>
        <p:nvSpPr>
          <p:cNvPr id="4" name="Rectangle 3"/>
          <p:cNvSpPr/>
          <p:nvPr/>
        </p:nvSpPr>
        <p:spPr>
          <a:xfrm>
            <a:off x="609600" y="1276733"/>
            <a:ext cx="6359256" cy="4985980"/>
          </a:xfrm>
          <a:prstGeom prst="rect">
            <a:avLst/>
          </a:prstGeom>
          <a:ln>
            <a:solidFill>
              <a:schemeClr val="tx1"/>
            </a:solidFill>
            <a:prstDash val="dashDot"/>
          </a:ln>
        </p:spPr>
        <p:txBody>
          <a:bodyPr wrap="square">
            <a:spAutoFit/>
          </a:bodyPr>
          <a:lstStyle/>
          <a:p>
            <a:r>
              <a:rPr lang="en-US" sz="1600" b="1" dirty="0">
                <a:solidFill>
                  <a:schemeClr val="bg2">
                    <a:lumMod val="50000"/>
                  </a:schemeClr>
                </a:solidFill>
              </a:rPr>
              <a:t>Platelet </a:t>
            </a:r>
            <a:r>
              <a:rPr lang="en-US" sz="1600" b="1" dirty="0" err="1">
                <a:solidFill>
                  <a:schemeClr val="bg2">
                    <a:lumMod val="50000"/>
                  </a:schemeClr>
                </a:solidFill>
              </a:rPr>
              <a:t>Charactersitics</a:t>
            </a:r>
            <a:r>
              <a:rPr lang="en-US" sz="1600" b="1" dirty="0">
                <a:solidFill>
                  <a:schemeClr val="bg2">
                    <a:lumMod val="50000"/>
                  </a:schemeClr>
                </a:solidFill>
              </a:rPr>
              <a:t>:</a:t>
            </a:r>
          </a:p>
          <a:p>
            <a:endParaRPr lang="en-US" sz="1600" b="1" dirty="0">
              <a:solidFill>
                <a:schemeClr val="bg2">
                  <a:lumMod val="50000"/>
                </a:schemeClr>
              </a:solidFill>
            </a:endParaRPr>
          </a:p>
          <a:p>
            <a:r>
              <a:rPr lang="en-US" sz="1600" dirty="0">
                <a:solidFill>
                  <a:schemeClr val="bg2">
                    <a:lumMod val="50000"/>
                  </a:schemeClr>
                </a:solidFill>
              </a:rPr>
              <a:t>shape: minute round or oval discs </a:t>
            </a:r>
          </a:p>
          <a:p>
            <a:r>
              <a:rPr lang="en-US" sz="1600" dirty="0">
                <a:solidFill>
                  <a:schemeClr val="bg2">
                    <a:lumMod val="50000"/>
                  </a:schemeClr>
                </a:solidFill>
              </a:rPr>
              <a:t>size: 1-4 um in diameter </a:t>
            </a:r>
          </a:p>
          <a:p>
            <a:r>
              <a:rPr lang="en-US" sz="1600" dirty="0">
                <a:solidFill>
                  <a:schemeClr val="bg2">
                    <a:lumMod val="50000"/>
                  </a:schemeClr>
                </a:solidFill>
              </a:rPr>
              <a:t>location: 80% in blood &amp; 20% in spleen</a:t>
            </a:r>
          </a:p>
          <a:p>
            <a:endParaRPr lang="en-US" sz="1600" dirty="0">
              <a:solidFill>
                <a:schemeClr val="bg2">
                  <a:lumMod val="50000"/>
                </a:schemeClr>
              </a:solidFill>
            </a:endParaRPr>
          </a:p>
          <a:p>
            <a:r>
              <a:rPr lang="en-US" sz="1600" dirty="0">
                <a:solidFill>
                  <a:schemeClr val="bg2">
                    <a:lumMod val="50000"/>
                  </a:schemeClr>
                </a:solidFill>
              </a:rPr>
              <a:t>Contractile, adhesive, cell fragments. </a:t>
            </a:r>
          </a:p>
          <a:p>
            <a:endParaRPr lang="en-US" sz="1600" dirty="0">
              <a:solidFill>
                <a:schemeClr val="bg2">
                  <a:lumMod val="50000"/>
                </a:schemeClr>
              </a:solidFill>
            </a:endParaRPr>
          </a:p>
          <a:p>
            <a:r>
              <a:rPr lang="en-US" sz="1600" dirty="0">
                <a:solidFill>
                  <a:schemeClr val="bg2">
                    <a:lumMod val="50000"/>
                  </a:schemeClr>
                </a:solidFill>
              </a:rPr>
              <a:t>Store coagulation factors &amp; enzymes </a:t>
            </a:r>
          </a:p>
          <a:p>
            <a:endParaRPr lang="en-US" sz="1600" dirty="0">
              <a:solidFill>
                <a:schemeClr val="bg2">
                  <a:lumMod val="50000"/>
                </a:schemeClr>
              </a:solidFill>
            </a:endParaRPr>
          </a:p>
          <a:p>
            <a:r>
              <a:rPr lang="en-US" sz="1600" dirty="0">
                <a:solidFill>
                  <a:schemeClr val="bg2">
                    <a:lumMod val="50000"/>
                  </a:schemeClr>
                </a:solidFill>
              </a:rPr>
              <a:t>Surface Binding sites: </a:t>
            </a:r>
            <a:r>
              <a:rPr lang="en-US" sz="1600" b="1" dirty="0">
                <a:solidFill>
                  <a:schemeClr val="bg2">
                    <a:lumMod val="50000"/>
                  </a:schemeClr>
                </a:solidFill>
              </a:rPr>
              <a:t>GP </a:t>
            </a:r>
            <a:r>
              <a:rPr lang="en-US" sz="1600" b="1" dirty="0" err="1">
                <a:solidFill>
                  <a:schemeClr val="bg2">
                    <a:lumMod val="50000"/>
                  </a:schemeClr>
                </a:solidFill>
              </a:rPr>
              <a:t>Ib</a:t>
            </a:r>
            <a:r>
              <a:rPr lang="en-US" sz="1600" b="1" dirty="0">
                <a:solidFill>
                  <a:schemeClr val="bg2">
                    <a:lumMod val="50000"/>
                  </a:schemeClr>
                </a:solidFill>
              </a:rPr>
              <a:t> </a:t>
            </a:r>
            <a:r>
              <a:rPr lang="en-US" sz="1600" dirty="0">
                <a:solidFill>
                  <a:schemeClr val="bg2">
                    <a:lumMod val="50000"/>
                  </a:schemeClr>
                </a:solidFill>
              </a:rPr>
              <a:t>(</a:t>
            </a:r>
            <a:r>
              <a:rPr lang="en-US" sz="1600" dirty="0" err="1">
                <a:solidFill>
                  <a:schemeClr val="bg2">
                    <a:lumMod val="50000"/>
                  </a:schemeClr>
                </a:solidFill>
              </a:rPr>
              <a:t>Glyco</a:t>
            </a:r>
            <a:r>
              <a:rPr lang="en-US" sz="1600" dirty="0">
                <a:solidFill>
                  <a:schemeClr val="bg2">
                    <a:lumMod val="50000"/>
                  </a:schemeClr>
                </a:solidFill>
              </a:rPr>
              <a:t> Protein </a:t>
            </a:r>
            <a:r>
              <a:rPr lang="en-US" sz="1600" dirty="0" err="1">
                <a:solidFill>
                  <a:schemeClr val="bg2">
                    <a:lumMod val="50000"/>
                  </a:schemeClr>
                </a:solidFill>
              </a:rPr>
              <a:t>Ib</a:t>
            </a:r>
            <a:r>
              <a:rPr lang="en-US" sz="1600" dirty="0">
                <a:solidFill>
                  <a:schemeClr val="bg2">
                    <a:lumMod val="50000"/>
                  </a:schemeClr>
                </a:solidFill>
              </a:rPr>
              <a:t> or 1b on cell membrane of platelets) is a component of </a:t>
            </a:r>
            <a:r>
              <a:rPr lang="en-US" sz="1600" b="1" dirty="0">
                <a:solidFill>
                  <a:schemeClr val="bg2">
                    <a:lumMod val="50000"/>
                  </a:schemeClr>
                </a:solidFill>
              </a:rPr>
              <a:t>GP </a:t>
            </a:r>
            <a:r>
              <a:rPr lang="en-US" sz="1600" b="1" dirty="0" err="1">
                <a:solidFill>
                  <a:schemeClr val="bg2">
                    <a:lumMod val="50000"/>
                  </a:schemeClr>
                </a:solidFill>
              </a:rPr>
              <a:t>Ib</a:t>
            </a:r>
            <a:r>
              <a:rPr lang="en-US" sz="1600" b="1" dirty="0">
                <a:solidFill>
                  <a:schemeClr val="bg2">
                    <a:lumMod val="50000"/>
                  </a:schemeClr>
                </a:solidFill>
              </a:rPr>
              <a:t>-IX-V complex</a:t>
            </a:r>
            <a:r>
              <a:rPr lang="en-US" sz="1600" dirty="0">
                <a:solidFill>
                  <a:schemeClr val="bg2">
                    <a:lumMod val="50000"/>
                  </a:schemeClr>
                </a:solidFill>
              </a:rPr>
              <a:t> that functions as a receptor of </a:t>
            </a:r>
            <a:r>
              <a:rPr lang="en-US" sz="1600" dirty="0" err="1">
                <a:solidFill>
                  <a:schemeClr val="bg2">
                    <a:lumMod val="50000"/>
                  </a:schemeClr>
                </a:solidFill>
              </a:rPr>
              <a:t>vW</a:t>
            </a:r>
            <a:r>
              <a:rPr lang="en-US" sz="1600" dirty="0">
                <a:solidFill>
                  <a:schemeClr val="bg2">
                    <a:lumMod val="50000"/>
                  </a:schemeClr>
                </a:solidFill>
              </a:rPr>
              <a:t> factor.</a:t>
            </a:r>
          </a:p>
          <a:p>
            <a:endParaRPr lang="en-US" sz="1600" dirty="0">
              <a:solidFill>
                <a:schemeClr val="bg2">
                  <a:lumMod val="50000"/>
                </a:schemeClr>
              </a:solidFill>
            </a:endParaRPr>
          </a:p>
          <a:p>
            <a:r>
              <a:rPr lang="en-US" sz="1600" b="1" dirty="0">
                <a:solidFill>
                  <a:schemeClr val="bg2">
                    <a:lumMod val="50000"/>
                  </a:schemeClr>
                </a:solidFill>
              </a:rPr>
              <a:t>FUNCTIONAL CHARACTERISTICS:</a:t>
            </a:r>
          </a:p>
          <a:p>
            <a:r>
              <a:rPr lang="en-US" sz="1600" dirty="0">
                <a:solidFill>
                  <a:schemeClr val="bg2">
                    <a:lumMod val="50000"/>
                  </a:schemeClr>
                </a:solidFill>
              </a:rPr>
              <a:t>• Motile: </a:t>
            </a:r>
            <a:r>
              <a:rPr lang="ar-SA" sz="1600" dirty="0" smtClean="0">
                <a:solidFill>
                  <a:schemeClr val="bg2">
                    <a:lumMod val="50000"/>
                  </a:schemeClr>
                </a:solidFill>
              </a:rPr>
              <a:t> </a:t>
            </a:r>
            <a:r>
              <a:rPr lang="en-US" sz="1600" dirty="0" smtClean="0">
                <a:solidFill>
                  <a:schemeClr val="bg2">
                    <a:lumMod val="50000"/>
                  </a:schemeClr>
                </a:solidFill>
              </a:rPr>
              <a:t>Actin </a:t>
            </a:r>
            <a:r>
              <a:rPr lang="en-US" sz="1600" dirty="0">
                <a:solidFill>
                  <a:schemeClr val="bg2">
                    <a:lumMod val="50000"/>
                  </a:schemeClr>
                </a:solidFill>
              </a:rPr>
              <a:t>And Myosin Molecules </a:t>
            </a:r>
            <a:r>
              <a:rPr lang="en-US" sz="1600" dirty="0" smtClean="0">
                <a:solidFill>
                  <a:schemeClr val="bg2">
                    <a:lumMod val="50000"/>
                  </a:schemeClr>
                </a:solidFill>
              </a:rPr>
              <a:t>(for muscle contraction)</a:t>
            </a:r>
            <a:endParaRPr lang="en-US" sz="1600" dirty="0">
              <a:solidFill>
                <a:schemeClr val="bg2">
                  <a:lumMod val="50000"/>
                </a:schemeClr>
              </a:solidFill>
            </a:endParaRPr>
          </a:p>
          <a:p>
            <a:r>
              <a:rPr lang="en-US" sz="1600" dirty="0">
                <a:solidFill>
                  <a:schemeClr val="bg2">
                    <a:lumMod val="50000"/>
                  </a:schemeClr>
                </a:solidFill>
              </a:rPr>
              <a:t>• Active: Endoplasmic Reticulum, Golgi Apparatus &amp; Mitochondria </a:t>
            </a:r>
          </a:p>
          <a:p>
            <a:r>
              <a:rPr lang="en-US" sz="1600" dirty="0">
                <a:solidFill>
                  <a:schemeClr val="bg2">
                    <a:lumMod val="50000"/>
                  </a:schemeClr>
                </a:solidFill>
              </a:rPr>
              <a:t>• Enzymes Systems For Synthesis Of Prostaglandins </a:t>
            </a:r>
          </a:p>
          <a:p>
            <a:r>
              <a:rPr lang="en-US" sz="1600" dirty="0">
                <a:solidFill>
                  <a:schemeClr val="bg2">
                    <a:lumMod val="50000"/>
                  </a:schemeClr>
                </a:solidFill>
              </a:rPr>
              <a:t>• Granules</a:t>
            </a:r>
          </a:p>
          <a:p>
            <a:r>
              <a:rPr lang="en-US" sz="1400" dirty="0" err="1">
                <a:solidFill>
                  <a:schemeClr val="bg1">
                    <a:lumMod val="65000"/>
                  </a:schemeClr>
                </a:solidFill>
              </a:rPr>
              <a:t>Postglandins</a:t>
            </a:r>
            <a:r>
              <a:rPr lang="en-US" sz="1400" dirty="0">
                <a:solidFill>
                  <a:schemeClr val="bg1">
                    <a:lumMod val="65000"/>
                  </a:schemeClr>
                </a:solidFill>
              </a:rPr>
              <a:t>: any of a group of compounds with varying hormone-like effects</a:t>
            </a:r>
          </a:p>
        </p:txBody>
      </p:sp>
      <p:sp>
        <p:nvSpPr>
          <p:cNvPr id="5" name="TextBox 4"/>
          <p:cNvSpPr txBox="1"/>
          <p:nvPr/>
        </p:nvSpPr>
        <p:spPr>
          <a:xfrm>
            <a:off x="7383095" y="3845366"/>
            <a:ext cx="4199305" cy="2062103"/>
          </a:xfrm>
          <a:prstGeom prst="rect">
            <a:avLst/>
          </a:prstGeom>
          <a:noFill/>
          <a:ln>
            <a:solidFill>
              <a:schemeClr val="tx1"/>
            </a:solidFill>
            <a:prstDash val="dash"/>
          </a:ln>
        </p:spPr>
        <p:txBody>
          <a:bodyPr wrap="square" rtlCol="0">
            <a:spAutoFit/>
          </a:bodyPr>
          <a:lstStyle/>
          <a:p>
            <a:r>
              <a:rPr lang="en-US" sz="1600" b="1" dirty="0">
                <a:solidFill>
                  <a:schemeClr val="bg2">
                    <a:lumMod val="50000"/>
                  </a:schemeClr>
                </a:solidFill>
              </a:rPr>
              <a:t>Dense or </a:t>
            </a:r>
            <a:r>
              <a:rPr lang="el-GR" sz="1600" b="1" dirty="0">
                <a:solidFill>
                  <a:schemeClr val="bg2">
                    <a:lumMod val="50000"/>
                  </a:schemeClr>
                </a:solidFill>
              </a:rPr>
              <a:t>δ </a:t>
            </a:r>
            <a:r>
              <a:rPr lang="en-US" sz="1600" b="1" dirty="0">
                <a:solidFill>
                  <a:schemeClr val="bg2">
                    <a:lumMod val="50000"/>
                  </a:schemeClr>
                </a:solidFill>
              </a:rPr>
              <a:t>granules contain</a:t>
            </a:r>
            <a:r>
              <a:rPr lang="en-US" sz="1600" dirty="0">
                <a:solidFill>
                  <a:schemeClr val="bg1">
                    <a:lumMod val="65000"/>
                  </a:schemeClr>
                </a:solidFill>
              </a:rPr>
              <a:t>:</a:t>
            </a:r>
          </a:p>
          <a:p>
            <a:r>
              <a:rPr lang="en-US" sz="1600" dirty="0">
                <a:solidFill>
                  <a:schemeClr val="bg2">
                    <a:lumMod val="50000"/>
                  </a:schemeClr>
                </a:solidFill>
              </a:rPr>
              <a:t>• Serotonin</a:t>
            </a:r>
          </a:p>
          <a:p>
            <a:r>
              <a:rPr lang="en-US" sz="1600" dirty="0">
                <a:solidFill>
                  <a:schemeClr val="bg2">
                    <a:lumMod val="50000"/>
                  </a:schemeClr>
                </a:solidFill>
              </a:rPr>
              <a:t> • ADP </a:t>
            </a:r>
          </a:p>
          <a:p>
            <a:r>
              <a:rPr lang="en-US" sz="1600" dirty="0">
                <a:solidFill>
                  <a:schemeClr val="bg2">
                    <a:lumMod val="50000"/>
                  </a:schemeClr>
                </a:solidFill>
              </a:rPr>
              <a:t>• Ca++</a:t>
            </a:r>
          </a:p>
          <a:p>
            <a:r>
              <a:rPr lang="el-GR" sz="1600" b="1" dirty="0">
                <a:solidFill>
                  <a:schemeClr val="bg2">
                    <a:lumMod val="50000"/>
                  </a:schemeClr>
                </a:solidFill>
              </a:rPr>
              <a:t>α </a:t>
            </a:r>
            <a:r>
              <a:rPr lang="en-US" sz="1600" b="1" dirty="0">
                <a:solidFill>
                  <a:schemeClr val="bg2">
                    <a:lumMod val="50000"/>
                  </a:schemeClr>
                </a:solidFill>
              </a:rPr>
              <a:t>granules contain:</a:t>
            </a:r>
          </a:p>
          <a:p>
            <a:r>
              <a:rPr lang="en-US" sz="1600" dirty="0">
                <a:solidFill>
                  <a:schemeClr val="bg2">
                    <a:lumMod val="50000"/>
                  </a:schemeClr>
                </a:solidFill>
              </a:rPr>
              <a:t> • Coagulation Factors </a:t>
            </a:r>
            <a:endParaRPr lang="ar-SA" sz="1600" dirty="0" smtClean="0">
              <a:solidFill>
                <a:schemeClr val="bg2">
                  <a:lumMod val="50000"/>
                </a:schemeClr>
              </a:solidFill>
            </a:endParaRPr>
          </a:p>
          <a:p>
            <a:r>
              <a:rPr lang="en-US" sz="1600" dirty="0" smtClean="0">
                <a:solidFill>
                  <a:schemeClr val="bg2">
                    <a:lumMod val="50000"/>
                  </a:schemeClr>
                </a:solidFill>
              </a:rPr>
              <a:t>Fibrinogen</a:t>
            </a:r>
            <a:endParaRPr lang="en-US" sz="1600" dirty="0">
              <a:solidFill>
                <a:schemeClr val="bg2">
                  <a:lumMod val="50000"/>
                </a:schemeClr>
              </a:solidFill>
            </a:endParaRPr>
          </a:p>
          <a:p>
            <a:r>
              <a:rPr lang="en-US" sz="1600" dirty="0">
                <a:solidFill>
                  <a:schemeClr val="bg2">
                    <a:lumMod val="50000"/>
                  </a:schemeClr>
                </a:solidFill>
              </a:rPr>
              <a:t>• PDGF </a:t>
            </a:r>
            <a:r>
              <a:rPr lang="en-US" sz="1400" dirty="0">
                <a:solidFill>
                  <a:schemeClr val="bg1">
                    <a:lumMod val="65000"/>
                  </a:schemeClr>
                </a:solidFill>
              </a:rPr>
              <a:t>(Platelet-derived growth factor</a:t>
            </a:r>
            <a:r>
              <a:rPr lang="en-US" sz="1400" dirty="0" smtClean="0">
                <a:solidFill>
                  <a:schemeClr val="bg1">
                    <a:lumMod val="65000"/>
                  </a:schemeClr>
                </a:solidFill>
              </a:rPr>
              <a:t>)</a:t>
            </a:r>
          </a:p>
        </p:txBody>
      </p:sp>
      <p:sp>
        <p:nvSpPr>
          <p:cNvPr id="6" name="TextBox 5"/>
          <p:cNvSpPr txBox="1"/>
          <p:nvPr/>
        </p:nvSpPr>
        <p:spPr>
          <a:xfrm>
            <a:off x="7383095" y="1621091"/>
            <a:ext cx="4166091" cy="1815882"/>
          </a:xfrm>
          <a:prstGeom prst="rect">
            <a:avLst/>
          </a:prstGeom>
          <a:noFill/>
          <a:ln>
            <a:solidFill>
              <a:schemeClr val="tx1"/>
            </a:solidFill>
            <a:prstDash val="sysDot"/>
          </a:ln>
        </p:spPr>
        <p:txBody>
          <a:bodyPr wrap="square" rtlCol="0">
            <a:spAutoFit/>
          </a:bodyPr>
          <a:lstStyle/>
          <a:p>
            <a:r>
              <a:rPr lang="en-US" sz="1600" b="1" dirty="0">
                <a:solidFill>
                  <a:schemeClr val="bg2">
                    <a:lumMod val="50000"/>
                  </a:schemeClr>
                </a:solidFill>
              </a:rPr>
              <a:t>Platelet Receptors:</a:t>
            </a:r>
          </a:p>
          <a:p>
            <a:endParaRPr lang="en-US" sz="1600" dirty="0">
              <a:solidFill>
                <a:schemeClr val="bg2">
                  <a:lumMod val="50000"/>
                </a:schemeClr>
              </a:solidFill>
            </a:endParaRPr>
          </a:p>
          <a:p>
            <a:r>
              <a:rPr lang="en-US" sz="1600" dirty="0">
                <a:solidFill>
                  <a:schemeClr val="bg2">
                    <a:lumMod val="50000"/>
                  </a:schemeClr>
                </a:solidFill>
              </a:rPr>
              <a:t>-</a:t>
            </a:r>
            <a:r>
              <a:rPr lang="en-US" sz="1600" b="1" dirty="0">
                <a:solidFill>
                  <a:schemeClr val="bg2">
                    <a:lumMod val="50000"/>
                  </a:schemeClr>
                </a:solidFill>
              </a:rPr>
              <a:t>GP </a:t>
            </a:r>
            <a:r>
              <a:rPr lang="en-US" sz="1600" b="1" dirty="0" err="1">
                <a:solidFill>
                  <a:schemeClr val="bg2">
                    <a:lumMod val="50000"/>
                  </a:schemeClr>
                </a:solidFill>
              </a:rPr>
              <a:t>Ia</a:t>
            </a:r>
            <a:r>
              <a:rPr lang="en-US" sz="1600" b="1" dirty="0">
                <a:solidFill>
                  <a:schemeClr val="bg2">
                    <a:lumMod val="50000"/>
                  </a:schemeClr>
                </a:solidFill>
              </a:rPr>
              <a:t>, GP VI </a:t>
            </a:r>
            <a:r>
              <a:rPr lang="en-US" sz="1600" dirty="0">
                <a:solidFill>
                  <a:schemeClr val="bg2">
                    <a:lumMod val="50000"/>
                  </a:schemeClr>
                </a:solidFill>
              </a:rPr>
              <a:t>(adhesion to Collagen)</a:t>
            </a:r>
          </a:p>
          <a:p>
            <a:r>
              <a:rPr lang="en-US" sz="1600" dirty="0">
                <a:solidFill>
                  <a:schemeClr val="bg2">
                    <a:lumMod val="50000"/>
                  </a:schemeClr>
                </a:solidFill>
              </a:rPr>
              <a:t>-</a:t>
            </a:r>
            <a:r>
              <a:rPr lang="en-US" sz="1600" b="1" dirty="0">
                <a:solidFill>
                  <a:schemeClr val="bg2">
                    <a:lumMod val="50000"/>
                  </a:schemeClr>
                </a:solidFill>
              </a:rPr>
              <a:t>GP </a:t>
            </a:r>
            <a:r>
              <a:rPr lang="en-US" sz="1600" b="1" dirty="0" err="1">
                <a:solidFill>
                  <a:schemeClr val="bg2">
                    <a:lumMod val="50000"/>
                  </a:schemeClr>
                </a:solidFill>
              </a:rPr>
              <a:t>Ib</a:t>
            </a:r>
            <a:r>
              <a:rPr lang="en-US" sz="1600" b="1" dirty="0">
                <a:solidFill>
                  <a:schemeClr val="bg2">
                    <a:lumMod val="50000"/>
                  </a:schemeClr>
                </a:solidFill>
              </a:rPr>
              <a:t>-IX-V </a:t>
            </a:r>
            <a:r>
              <a:rPr lang="en-US" sz="1600" dirty="0">
                <a:solidFill>
                  <a:schemeClr val="bg2">
                    <a:lumMod val="50000"/>
                  </a:schemeClr>
                </a:solidFill>
              </a:rPr>
              <a:t>(receptor for </a:t>
            </a:r>
            <a:r>
              <a:rPr lang="en-US" sz="1600" dirty="0" err="1">
                <a:solidFill>
                  <a:schemeClr val="bg2">
                    <a:lumMod val="50000"/>
                  </a:schemeClr>
                </a:solidFill>
              </a:rPr>
              <a:t>vW</a:t>
            </a:r>
            <a:r>
              <a:rPr lang="en-US" sz="1600" dirty="0">
                <a:solidFill>
                  <a:schemeClr val="bg2">
                    <a:lumMod val="50000"/>
                  </a:schemeClr>
                </a:solidFill>
              </a:rPr>
              <a:t> Factor)</a:t>
            </a:r>
          </a:p>
          <a:p>
            <a:r>
              <a:rPr lang="en-US" sz="1600" dirty="0">
                <a:solidFill>
                  <a:schemeClr val="bg2">
                    <a:lumMod val="50000"/>
                  </a:schemeClr>
                </a:solidFill>
              </a:rPr>
              <a:t>-</a:t>
            </a:r>
            <a:r>
              <a:rPr lang="en-US" sz="1600" b="1" dirty="0">
                <a:solidFill>
                  <a:schemeClr val="bg2">
                    <a:lumMod val="50000"/>
                  </a:schemeClr>
                </a:solidFill>
              </a:rPr>
              <a:t>TP</a:t>
            </a:r>
            <a:r>
              <a:rPr lang="el-GR" sz="1600" b="1" dirty="0">
                <a:solidFill>
                  <a:schemeClr val="bg2">
                    <a:lumMod val="50000"/>
                  </a:schemeClr>
                </a:solidFill>
              </a:rPr>
              <a:t>α</a:t>
            </a:r>
            <a:r>
              <a:rPr lang="en-US" sz="1600" dirty="0">
                <a:solidFill>
                  <a:schemeClr val="bg2">
                    <a:lumMod val="50000"/>
                  </a:schemeClr>
                </a:solidFill>
              </a:rPr>
              <a:t> (for TXA2)</a:t>
            </a:r>
          </a:p>
          <a:p>
            <a:r>
              <a:rPr lang="en-US" sz="1600" dirty="0">
                <a:solidFill>
                  <a:schemeClr val="bg2">
                    <a:lumMod val="50000"/>
                  </a:schemeClr>
                </a:solidFill>
              </a:rPr>
              <a:t>-</a:t>
            </a:r>
            <a:r>
              <a:rPr lang="en-US" sz="1600" b="1" dirty="0">
                <a:solidFill>
                  <a:schemeClr val="bg2">
                    <a:lumMod val="50000"/>
                  </a:schemeClr>
                </a:solidFill>
              </a:rPr>
              <a:t>GP </a:t>
            </a:r>
            <a:r>
              <a:rPr lang="en-US" sz="1600" b="1" dirty="0" err="1">
                <a:solidFill>
                  <a:schemeClr val="bg2">
                    <a:lumMod val="50000"/>
                  </a:schemeClr>
                </a:solidFill>
              </a:rPr>
              <a:t>IIb-IIIa</a:t>
            </a:r>
            <a:r>
              <a:rPr lang="en-US" sz="1600" b="1" dirty="0">
                <a:solidFill>
                  <a:schemeClr val="bg2">
                    <a:lumMod val="50000"/>
                  </a:schemeClr>
                </a:solidFill>
              </a:rPr>
              <a:t> </a:t>
            </a:r>
            <a:r>
              <a:rPr lang="en-US" sz="1600" dirty="0">
                <a:solidFill>
                  <a:schemeClr val="bg2">
                    <a:lumMod val="50000"/>
                  </a:schemeClr>
                </a:solidFill>
              </a:rPr>
              <a:t>(for Fibrinogen, </a:t>
            </a:r>
            <a:r>
              <a:rPr lang="en-US" sz="1600" dirty="0" err="1">
                <a:solidFill>
                  <a:schemeClr val="bg2">
                    <a:lumMod val="50000"/>
                  </a:schemeClr>
                </a:solidFill>
              </a:rPr>
              <a:t>vW</a:t>
            </a:r>
            <a:r>
              <a:rPr lang="en-US" sz="1600" dirty="0">
                <a:solidFill>
                  <a:schemeClr val="bg2">
                    <a:lumMod val="50000"/>
                  </a:schemeClr>
                </a:solidFill>
              </a:rPr>
              <a:t> Factor)</a:t>
            </a:r>
          </a:p>
          <a:p>
            <a:r>
              <a:rPr lang="en-US" sz="1600" dirty="0">
                <a:solidFill>
                  <a:schemeClr val="bg2">
                    <a:lumMod val="50000"/>
                  </a:schemeClr>
                </a:solidFill>
              </a:rPr>
              <a:t>-</a:t>
            </a:r>
            <a:r>
              <a:rPr lang="en-US" sz="1600" b="1" dirty="0">
                <a:solidFill>
                  <a:schemeClr val="bg2">
                    <a:lumMod val="50000"/>
                  </a:schemeClr>
                </a:solidFill>
              </a:rPr>
              <a:t>P2Y12</a:t>
            </a:r>
            <a:r>
              <a:rPr lang="en-US" sz="1600" dirty="0">
                <a:solidFill>
                  <a:schemeClr val="bg2">
                    <a:lumMod val="50000"/>
                  </a:schemeClr>
                </a:solidFill>
              </a:rPr>
              <a:t> (for ADP</a:t>
            </a:r>
            <a:r>
              <a:rPr lang="en-US" sz="1600" dirty="0" smtClean="0">
                <a:solidFill>
                  <a:schemeClr val="bg2">
                    <a:lumMod val="50000"/>
                  </a:schemeClr>
                </a:solidFill>
              </a:rPr>
              <a:t>)</a:t>
            </a:r>
          </a:p>
        </p:txBody>
      </p:sp>
    </p:spTree>
    <p:extLst>
      <p:ext uri="{BB962C8B-B14F-4D97-AF65-F5344CB8AC3E}">
        <p14:creationId xmlns:p14="http://schemas.microsoft.com/office/powerpoint/2010/main" val="14089221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
  <TotalTime>10773</TotalTime>
  <Words>3150</Words>
  <Application>Microsoft Macintosh PowerPoint</Application>
  <PresentationFormat>Widescreen</PresentationFormat>
  <Paragraphs>629</Paragraphs>
  <Slides>38</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Arial Black</vt:lpstr>
      <vt:lpstr>ArialMT</vt:lpstr>
      <vt:lpstr>Bookman Old Style</vt:lpstr>
      <vt:lpstr>Calibri</vt:lpstr>
      <vt:lpstr>Comic Sans MS</vt:lpstr>
      <vt:lpstr>ComicSansMS</vt:lpstr>
      <vt:lpstr>Courier New</vt:lpstr>
      <vt:lpstr>Gill Sans MT</vt:lpstr>
      <vt:lpstr>Symbol</vt:lpstr>
      <vt:lpstr>Times New Roman</vt:lpstr>
      <vt:lpstr>Wingdings</vt:lpstr>
      <vt:lpstr>Wingdings 3</vt:lpstr>
      <vt:lpstr>Arial</vt:lpstr>
      <vt:lpstr>Origin</vt:lpstr>
      <vt:lpstr>Hemostasis </vt:lpstr>
      <vt:lpstr>Objectives </vt:lpstr>
      <vt:lpstr>Hemostasis</vt:lpstr>
      <vt:lpstr>PowerPoint Presentation</vt:lpstr>
      <vt:lpstr>PowerPoint Presentation</vt:lpstr>
      <vt:lpstr>Hemostatic Mechanism</vt:lpstr>
      <vt:lpstr>PowerPoint Presentation</vt:lpstr>
      <vt:lpstr>PowerPoint Presentation</vt:lpstr>
      <vt:lpstr>Platelet Cont. </vt:lpstr>
      <vt:lpstr>Platelet Plug Formation</vt:lpstr>
      <vt:lpstr> Platelet Function:  Begins With Platelet (Thrombocytes) Activation: </vt:lpstr>
      <vt:lpstr>Activated Platelets  (during shape change)</vt:lpstr>
      <vt:lpstr>Hemostatic Mechanism (cont.)</vt:lpstr>
      <vt:lpstr>PowerPoint Presentation</vt:lpstr>
      <vt:lpstr>Blood coagulation (clot formation) mechanism (steps) </vt:lpstr>
      <vt:lpstr>Thrombin </vt:lpstr>
      <vt:lpstr>PowerPoint Presentation</vt:lpstr>
      <vt:lpstr>Platelet Haemostatic Plug Formation  </vt:lpstr>
      <vt:lpstr>PowerPoint Presentation</vt:lpstr>
      <vt:lpstr>Intrinsic pathway  (intrinsic mechanism for initiating clotting)</vt:lpstr>
      <vt:lpstr>Extrinsic pathway </vt:lpstr>
      <vt:lpstr>PowerPoint Presentation</vt:lpstr>
      <vt:lpstr>PowerPoint Presentation</vt:lpstr>
      <vt:lpstr>Hemostatic mechanism (cont.)</vt:lpstr>
      <vt:lpstr>PowerPoint Presentation</vt:lpstr>
      <vt:lpstr>PowerPoint Presentation</vt:lpstr>
      <vt:lpstr>Bleeding disorders (coagulation defects) </vt:lpstr>
      <vt:lpstr>Only found in males’ slides.</vt:lpstr>
      <vt:lpstr>NATURAL INTRAVASCULAR ANTICOAGULANTS  </vt:lpstr>
      <vt:lpstr>Role of Thrombin in Hemostasis</vt:lpstr>
      <vt:lpstr>THROMBOCYTOPENIA</vt:lpstr>
      <vt:lpstr>Hemophilia  (Rare bleeding disorder in which the blood does not clot normally) </vt:lpstr>
      <vt:lpstr>PowerPoint Presentation</vt:lpstr>
      <vt:lpstr>PowerPoint Presentation</vt:lpstr>
      <vt:lpstr>PowerPoint Presentation</vt:lpstr>
      <vt:lpstr>PowerPoint Presentation</vt:lpstr>
      <vt:lpstr>Online Quiz</vt:lpstr>
      <vt:lpstr>Thank you! </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Organisation</dc:title>
  <dc:creator>Maha Saja</dc:creator>
  <cp:lastModifiedBy>Microsoft Office User</cp:lastModifiedBy>
  <cp:revision>512</cp:revision>
  <dcterms:created xsi:type="dcterms:W3CDTF">2016-09-07T16:15:34Z</dcterms:created>
  <dcterms:modified xsi:type="dcterms:W3CDTF">2016-12-23T17:01:52Z</dcterms:modified>
</cp:coreProperties>
</file>