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1.jpg" ContentType="image/jpg"/>
  <Override PartName="/ppt/media/image13.jpg" ContentType="image/jpg"/>
  <Override PartName="/ppt/media/image15.jpg" ContentType="image/jpg"/>
  <Override PartName="/ppt/media/image17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21.jpg" ContentType="image/jpg"/>
  <Override PartName="/ppt/media/image22.jpg" ContentType="image/jpg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2" r:id="rId1"/>
  </p:sldMasterIdLst>
  <p:notesMasterIdLst>
    <p:notesMasterId r:id="rId39"/>
  </p:notesMasterIdLst>
  <p:sldIdLst>
    <p:sldId id="382" r:id="rId2"/>
    <p:sldId id="357" r:id="rId3"/>
    <p:sldId id="338" r:id="rId4"/>
    <p:sldId id="328" r:id="rId5"/>
    <p:sldId id="340" r:id="rId6"/>
    <p:sldId id="353" r:id="rId7"/>
    <p:sldId id="341" r:id="rId8"/>
    <p:sldId id="367" r:id="rId9"/>
    <p:sldId id="337" r:id="rId10"/>
    <p:sldId id="373" r:id="rId11"/>
    <p:sldId id="330" r:id="rId12"/>
    <p:sldId id="366" r:id="rId13"/>
    <p:sldId id="380" r:id="rId14"/>
    <p:sldId id="374" r:id="rId15"/>
    <p:sldId id="356" r:id="rId16"/>
    <p:sldId id="369" r:id="rId17"/>
    <p:sldId id="371" r:id="rId18"/>
    <p:sldId id="378" r:id="rId19"/>
    <p:sldId id="377" r:id="rId20"/>
    <p:sldId id="365" r:id="rId21"/>
    <p:sldId id="363" r:id="rId22"/>
    <p:sldId id="333" r:id="rId23"/>
    <p:sldId id="381" r:id="rId24"/>
    <p:sldId id="368" r:id="rId25"/>
    <p:sldId id="346" r:id="rId26"/>
    <p:sldId id="354" r:id="rId27"/>
    <p:sldId id="345" r:id="rId28"/>
    <p:sldId id="370" r:id="rId29"/>
    <p:sldId id="348" r:id="rId30"/>
    <p:sldId id="350" r:id="rId31"/>
    <p:sldId id="334" r:id="rId32"/>
    <p:sldId id="349" r:id="rId33"/>
    <p:sldId id="331" r:id="rId34"/>
    <p:sldId id="336" r:id="rId35"/>
    <p:sldId id="351" r:id="rId36"/>
    <p:sldId id="372" r:id="rId37"/>
    <p:sldId id="3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0033"/>
    <a:srgbClr val="660066"/>
    <a:srgbClr val="D6EAF6"/>
    <a:srgbClr val="CC00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8" autoAdjust="0"/>
    <p:restoredTop sz="94611"/>
  </p:normalViewPr>
  <p:slideViewPr>
    <p:cSldViewPr>
      <p:cViewPr>
        <p:scale>
          <a:sx n="79" d="100"/>
          <a:sy n="79" d="100"/>
        </p:scale>
        <p:origin x="1768" y="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24949-E80D-4207-8CAA-6F364B44516E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879E26-9AF6-4B05-A95F-E989A5A8960C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dirty="0">
              <a:latin typeface="Arial Black" panose="020B0A04020102020204" pitchFamily="34" charset="0"/>
            </a:rPr>
            <a:t>Factors Affecting (TBW)</a:t>
          </a:r>
          <a:endParaRPr lang="en-US" dirty="0">
            <a:latin typeface="Arial Black" panose="020B0A04020102020204" pitchFamily="34" charset="0"/>
          </a:endParaRPr>
        </a:p>
      </dgm:t>
    </dgm:pt>
    <dgm:pt modelId="{0BD6E702-733C-4B13-B6D1-0F7A90F3C18B}" type="parTrans" cxnId="{44E1F429-FC0E-4EEB-A128-E0AE8F6FDEE0}">
      <dgm:prSet/>
      <dgm:spPr/>
      <dgm:t>
        <a:bodyPr/>
        <a:lstStyle/>
        <a:p>
          <a:endParaRPr lang="en-US"/>
        </a:p>
      </dgm:t>
    </dgm:pt>
    <dgm:pt modelId="{D63EB5B1-F0D8-4B4C-81FB-805C67876F63}" type="sibTrans" cxnId="{44E1F429-FC0E-4EEB-A128-E0AE8F6FDEE0}">
      <dgm:prSet/>
      <dgm:spPr/>
      <dgm:t>
        <a:bodyPr/>
        <a:lstStyle/>
        <a:p>
          <a:endParaRPr lang="en-US"/>
        </a:p>
      </dgm:t>
    </dgm:pt>
    <dgm:pt modelId="{8CF2400F-61D5-4495-B2D4-52BE81DBB905}">
      <dgm:prSet phldrT="[Text]" custT="1"/>
      <dgm:spPr/>
      <dgm:t>
        <a:bodyPr/>
        <a:lstStyle/>
        <a:p>
          <a:pPr algn="l"/>
          <a:r>
            <a:rPr lang="en-US" sz="1600" b="1" u="sng" dirty="0"/>
            <a:t>Physiological:</a:t>
          </a:r>
        </a:p>
        <a:p>
          <a:pPr algn="l"/>
          <a:r>
            <a:rPr lang="en-US" sz="1600" dirty="0"/>
            <a:t>-Age</a:t>
          </a:r>
        </a:p>
        <a:p>
          <a:pPr algn="l"/>
          <a:r>
            <a:rPr lang="en-US" sz="1600" dirty="0"/>
            <a:t>-Sex</a:t>
          </a:r>
        </a:p>
        <a:p>
          <a:pPr algn="l"/>
          <a:r>
            <a:rPr lang="en-US" sz="1600" dirty="0"/>
            <a:t>-Body Fat</a:t>
          </a:r>
        </a:p>
        <a:p>
          <a:pPr algn="l"/>
          <a:endParaRPr lang="en-US" sz="1600" dirty="0"/>
        </a:p>
      </dgm:t>
    </dgm:pt>
    <dgm:pt modelId="{A15A8178-3676-4797-845B-78FE2CA94402}" type="parTrans" cxnId="{0CEC2A49-A13B-4150-ACA2-9864BD4591F8}">
      <dgm:prSet/>
      <dgm:spPr/>
      <dgm:t>
        <a:bodyPr/>
        <a:lstStyle/>
        <a:p>
          <a:endParaRPr lang="en-US"/>
        </a:p>
      </dgm:t>
    </dgm:pt>
    <dgm:pt modelId="{B110F3CE-3681-46F9-B8D7-BC4205915297}" type="sibTrans" cxnId="{0CEC2A49-A13B-4150-ACA2-9864BD4591F8}">
      <dgm:prSet/>
      <dgm:spPr/>
      <dgm:t>
        <a:bodyPr/>
        <a:lstStyle/>
        <a:p>
          <a:endParaRPr lang="en-US"/>
        </a:p>
      </dgm:t>
    </dgm:pt>
    <dgm:pt modelId="{E7A1E5E2-11B3-46D1-96DA-192B27DBAF71}">
      <dgm:prSet phldrT="[Text]" custT="1"/>
      <dgm:spPr/>
      <dgm:t>
        <a:bodyPr/>
        <a:lstStyle/>
        <a:p>
          <a:pPr algn="l"/>
          <a:r>
            <a:rPr lang="en-US" sz="1600" b="1" u="sng" dirty="0"/>
            <a:t>Pathological:</a:t>
          </a:r>
        </a:p>
        <a:p>
          <a:pPr algn="l"/>
          <a:r>
            <a:rPr lang="en-US" sz="1600" dirty="0"/>
            <a:t>-Vomiting</a:t>
          </a:r>
        </a:p>
        <a:p>
          <a:pPr algn="l"/>
          <a:r>
            <a:rPr lang="en-US" sz="1600" dirty="0"/>
            <a:t>-Diarrhea</a:t>
          </a:r>
        </a:p>
        <a:p>
          <a:pPr algn="l"/>
          <a:r>
            <a:rPr lang="en-US" sz="1600" dirty="0"/>
            <a:t>-Diseases With Excessive loss of water ( DM </a:t>
          </a:r>
          <a:r>
            <a:rPr lang="en-US" sz="1600" dirty="0" smtClean="0"/>
            <a:t>= Diabetes Mellitus , </a:t>
          </a:r>
          <a:r>
            <a:rPr lang="en-US" sz="1600" dirty="0"/>
            <a:t>excessive Sweating …)</a:t>
          </a:r>
        </a:p>
        <a:p>
          <a:pPr algn="l"/>
          <a:r>
            <a:rPr lang="en-US" sz="1600" dirty="0"/>
            <a:t>-Blood </a:t>
          </a:r>
          <a:r>
            <a:rPr lang="en-US" sz="1600" dirty="0" smtClean="0"/>
            <a:t>loss</a:t>
          </a:r>
        </a:p>
        <a:p>
          <a:pPr algn="l"/>
          <a:r>
            <a:rPr lang="en-US" sz="1600" dirty="0" smtClean="0"/>
            <a:t>-Burns</a:t>
          </a:r>
          <a:endParaRPr lang="en-US" sz="1600" dirty="0"/>
        </a:p>
      </dgm:t>
    </dgm:pt>
    <dgm:pt modelId="{EA97A04A-7F06-4006-913E-A7AFBDF0C72D}" type="parTrans" cxnId="{18C73AB9-9D8C-4534-B4E9-0DDD638B83D8}">
      <dgm:prSet/>
      <dgm:spPr/>
      <dgm:t>
        <a:bodyPr/>
        <a:lstStyle/>
        <a:p>
          <a:endParaRPr lang="en-US"/>
        </a:p>
      </dgm:t>
    </dgm:pt>
    <dgm:pt modelId="{9FCFB8ED-75A5-4272-A3D3-369822A1D065}" type="sibTrans" cxnId="{18C73AB9-9D8C-4534-B4E9-0DDD638B83D8}">
      <dgm:prSet/>
      <dgm:spPr/>
      <dgm:t>
        <a:bodyPr/>
        <a:lstStyle/>
        <a:p>
          <a:endParaRPr lang="en-US"/>
        </a:p>
      </dgm:t>
    </dgm:pt>
    <dgm:pt modelId="{5C24BC67-38DD-4F20-A21B-DCCCFB029A50}">
      <dgm:prSet phldrT="[Text]" custT="1"/>
      <dgm:spPr/>
      <dgm:t>
        <a:bodyPr/>
        <a:lstStyle/>
        <a:p>
          <a:pPr algn="l"/>
          <a:r>
            <a:rPr lang="en-US" sz="1600" b="1" u="sng"/>
            <a:t>Other:</a:t>
          </a:r>
        </a:p>
        <a:p>
          <a:pPr algn="l"/>
          <a:r>
            <a:rPr lang="en-US" sz="1600"/>
            <a:t>-</a:t>
          </a:r>
          <a:r>
            <a:rPr lang="en-US" sz="1600" smtClean="0"/>
            <a:t>Climate </a:t>
          </a:r>
          <a:endParaRPr lang="en-US" sz="1600"/>
        </a:p>
        <a:p>
          <a:pPr algn="l"/>
          <a:r>
            <a:rPr lang="en-US" sz="1600"/>
            <a:t>-Habits</a:t>
          </a:r>
        </a:p>
        <a:p>
          <a:pPr algn="l"/>
          <a:r>
            <a:rPr lang="en-US" sz="1600"/>
            <a:t>-Physical Activity</a:t>
          </a:r>
        </a:p>
      </dgm:t>
    </dgm:pt>
    <dgm:pt modelId="{9A919DB0-1962-4BC9-898F-E16A564BFEC1}" type="parTrans" cxnId="{A6D78AD1-ADF6-48C2-9088-BD662D8E4343}">
      <dgm:prSet/>
      <dgm:spPr/>
      <dgm:t>
        <a:bodyPr/>
        <a:lstStyle/>
        <a:p>
          <a:endParaRPr lang="en-US"/>
        </a:p>
      </dgm:t>
    </dgm:pt>
    <dgm:pt modelId="{7397BDC8-27A4-438A-B8B9-F476FB74B713}" type="sibTrans" cxnId="{A6D78AD1-ADF6-48C2-9088-BD662D8E4343}">
      <dgm:prSet/>
      <dgm:spPr/>
      <dgm:t>
        <a:bodyPr/>
        <a:lstStyle/>
        <a:p>
          <a:endParaRPr lang="en-US"/>
        </a:p>
      </dgm:t>
    </dgm:pt>
    <dgm:pt modelId="{7039B0B6-0C45-4C11-8153-F41D1788F1E0}" type="pres">
      <dgm:prSet presAssocID="{7DE24949-E80D-4207-8CAA-6F364B44516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F87FF2-3FD7-48BC-9333-1F959603B73F}" type="pres">
      <dgm:prSet presAssocID="{55879E26-9AF6-4B05-A95F-E989A5A8960C}" presName="root" presStyleCnt="0">
        <dgm:presLayoutVars>
          <dgm:chMax/>
          <dgm:chPref val="4"/>
        </dgm:presLayoutVars>
      </dgm:prSet>
      <dgm:spPr/>
    </dgm:pt>
    <dgm:pt modelId="{DB03E119-E570-49A0-A726-98CC5BE74BD9}" type="pres">
      <dgm:prSet presAssocID="{55879E26-9AF6-4B05-A95F-E989A5A8960C}" presName="rootComposite" presStyleCnt="0">
        <dgm:presLayoutVars/>
      </dgm:prSet>
      <dgm:spPr/>
    </dgm:pt>
    <dgm:pt modelId="{D5885F1A-DCB8-4173-952A-5588C87A8B46}" type="pres">
      <dgm:prSet presAssocID="{55879E26-9AF6-4B05-A95F-E989A5A8960C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BE2DD535-6FB5-4E50-BA6C-04735948DA9D}" type="pres">
      <dgm:prSet presAssocID="{55879E26-9AF6-4B05-A95F-E989A5A8960C}" presName="childShape" presStyleCnt="0">
        <dgm:presLayoutVars>
          <dgm:chMax val="0"/>
          <dgm:chPref val="0"/>
        </dgm:presLayoutVars>
      </dgm:prSet>
      <dgm:spPr/>
    </dgm:pt>
    <dgm:pt modelId="{4FE2DD1A-F2BB-485E-AAFB-A34C5B1569EB}" type="pres">
      <dgm:prSet presAssocID="{8CF2400F-61D5-4495-B2D4-52BE81DBB905}" presName="childComposite" presStyleCnt="0">
        <dgm:presLayoutVars>
          <dgm:chMax val="0"/>
          <dgm:chPref val="0"/>
        </dgm:presLayoutVars>
      </dgm:prSet>
      <dgm:spPr/>
    </dgm:pt>
    <dgm:pt modelId="{C7BBA906-59FA-45EB-B2F6-FA9EC797883B}" type="pres">
      <dgm:prSet presAssocID="{8CF2400F-61D5-4495-B2D4-52BE81DBB905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93F806C-E058-41AA-B6B1-2FED6630E75E}" type="pres">
      <dgm:prSet presAssocID="{8CF2400F-61D5-4495-B2D4-52BE81DBB905}" presName="childText" presStyleLbl="lnNode1" presStyleIdx="0" presStyleCnt="3" custScaleY="112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7C2A4-5DFF-471D-9BEF-DBD9B1704A39}" type="pres">
      <dgm:prSet presAssocID="{E7A1E5E2-11B3-46D1-96DA-192B27DBAF71}" presName="childComposite" presStyleCnt="0">
        <dgm:presLayoutVars>
          <dgm:chMax val="0"/>
          <dgm:chPref val="0"/>
        </dgm:presLayoutVars>
      </dgm:prSet>
      <dgm:spPr/>
    </dgm:pt>
    <dgm:pt modelId="{55CCB49D-721A-4B33-84C7-148756DCD253}" type="pres">
      <dgm:prSet presAssocID="{E7A1E5E2-11B3-46D1-96DA-192B27DBAF71}" presName="Image" presStyleLbl="node1" presStyleIdx="1" presStyleCnt="3" custLinFactNeighborX="-269" custLinFactNeighborY="-628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</dgm:spPr>
      <dgm:t>
        <a:bodyPr/>
        <a:lstStyle/>
        <a:p>
          <a:endParaRPr lang="en-US"/>
        </a:p>
      </dgm:t>
    </dgm:pt>
    <dgm:pt modelId="{D5353A85-D21B-4031-9C2E-4325DC572CA1}" type="pres">
      <dgm:prSet presAssocID="{E7A1E5E2-11B3-46D1-96DA-192B27DBAF71}" presName="childText" presStyleLbl="lnNode1" presStyleIdx="1" presStyleCnt="3" custScaleY="160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87E00-5A4F-4422-8E89-9B02BC3ACD8E}" type="pres">
      <dgm:prSet presAssocID="{5C24BC67-38DD-4F20-A21B-DCCCFB029A50}" presName="childComposite" presStyleCnt="0">
        <dgm:presLayoutVars>
          <dgm:chMax val="0"/>
          <dgm:chPref val="0"/>
        </dgm:presLayoutVars>
      </dgm:prSet>
      <dgm:spPr/>
    </dgm:pt>
    <dgm:pt modelId="{5C681F26-ED7F-4B8D-A757-C4053B186EC2}" type="pres">
      <dgm:prSet presAssocID="{5C24BC67-38DD-4F20-A21B-DCCCFB029A50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4C7519B7-1CBF-4460-9A46-F6C240DBBF65}" type="pres">
      <dgm:prSet presAssocID="{5C24BC67-38DD-4F20-A21B-DCCCFB029A5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9096F-A836-40F9-A7BB-83BE9B22EB15}" type="presOf" srcId="{E7A1E5E2-11B3-46D1-96DA-192B27DBAF71}" destId="{D5353A85-D21B-4031-9C2E-4325DC572CA1}" srcOrd="0" destOrd="0" presId="urn:microsoft.com/office/officeart/2008/layout/PictureAccentList"/>
    <dgm:cxn modelId="{D8AD1EC6-FA22-4B24-AF31-004CDF784CA3}" type="presOf" srcId="{5C24BC67-38DD-4F20-A21B-DCCCFB029A50}" destId="{4C7519B7-1CBF-4460-9A46-F6C240DBBF65}" srcOrd="0" destOrd="0" presId="urn:microsoft.com/office/officeart/2008/layout/PictureAccentList"/>
    <dgm:cxn modelId="{44BB4728-EB90-4C5F-96E1-E16113FD51E7}" type="presOf" srcId="{55879E26-9AF6-4B05-A95F-E989A5A8960C}" destId="{D5885F1A-DCB8-4173-952A-5588C87A8B46}" srcOrd="0" destOrd="0" presId="urn:microsoft.com/office/officeart/2008/layout/PictureAccentList"/>
    <dgm:cxn modelId="{84CBF1E3-AEC3-40F3-9773-93CCDD3DFFBD}" type="presOf" srcId="{8CF2400F-61D5-4495-B2D4-52BE81DBB905}" destId="{293F806C-E058-41AA-B6B1-2FED6630E75E}" srcOrd="0" destOrd="0" presId="urn:microsoft.com/office/officeart/2008/layout/PictureAccentList"/>
    <dgm:cxn modelId="{0CEC2A49-A13B-4150-ACA2-9864BD4591F8}" srcId="{55879E26-9AF6-4B05-A95F-E989A5A8960C}" destId="{8CF2400F-61D5-4495-B2D4-52BE81DBB905}" srcOrd="0" destOrd="0" parTransId="{A15A8178-3676-4797-845B-78FE2CA94402}" sibTransId="{B110F3CE-3681-46F9-B8D7-BC4205915297}"/>
    <dgm:cxn modelId="{A6D78AD1-ADF6-48C2-9088-BD662D8E4343}" srcId="{55879E26-9AF6-4B05-A95F-E989A5A8960C}" destId="{5C24BC67-38DD-4F20-A21B-DCCCFB029A50}" srcOrd="2" destOrd="0" parTransId="{9A919DB0-1962-4BC9-898F-E16A564BFEC1}" sibTransId="{7397BDC8-27A4-438A-B8B9-F476FB74B713}"/>
    <dgm:cxn modelId="{18C73AB9-9D8C-4534-B4E9-0DDD638B83D8}" srcId="{55879E26-9AF6-4B05-A95F-E989A5A8960C}" destId="{E7A1E5E2-11B3-46D1-96DA-192B27DBAF71}" srcOrd="1" destOrd="0" parTransId="{EA97A04A-7F06-4006-913E-A7AFBDF0C72D}" sibTransId="{9FCFB8ED-75A5-4272-A3D3-369822A1D065}"/>
    <dgm:cxn modelId="{44E1F429-FC0E-4EEB-A128-E0AE8F6FDEE0}" srcId="{7DE24949-E80D-4207-8CAA-6F364B44516E}" destId="{55879E26-9AF6-4B05-A95F-E989A5A8960C}" srcOrd="0" destOrd="0" parTransId="{0BD6E702-733C-4B13-B6D1-0F7A90F3C18B}" sibTransId="{D63EB5B1-F0D8-4B4C-81FB-805C67876F63}"/>
    <dgm:cxn modelId="{C74C7107-409A-4C50-8841-4C8100150D92}" type="presOf" srcId="{7DE24949-E80D-4207-8CAA-6F364B44516E}" destId="{7039B0B6-0C45-4C11-8153-F41D1788F1E0}" srcOrd="0" destOrd="0" presId="urn:microsoft.com/office/officeart/2008/layout/PictureAccentList"/>
    <dgm:cxn modelId="{85942E6E-730C-431B-B959-5771032EA5C7}" type="presParOf" srcId="{7039B0B6-0C45-4C11-8153-F41D1788F1E0}" destId="{A7F87FF2-3FD7-48BC-9333-1F959603B73F}" srcOrd="0" destOrd="0" presId="urn:microsoft.com/office/officeart/2008/layout/PictureAccentList"/>
    <dgm:cxn modelId="{9C4AF427-A276-4F42-BB9B-ECF1E43BF605}" type="presParOf" srcId="{A7F87FF2-3FD7-48BC-9333-1F959603B73F}" destId="{DB03E119-E570-49A0-A726-98CC5BE74BD9}" srcOrd="0" destOrd="0" presId="urn:microsoft.com/office/officeart/2008/layout/PictureAccentList"/>
    <dgm:cxn modelId="{471C8FCA-0DA2-4B84-BAEA-2B698430FF3D}" type="presParOf" srcId="{DB03E119-E570-49A0-A726-98CC5BE74BD9}" destId="{D5885F1A-DCB8-4173-952A-5588C87A8B46}" srcOrd="0" destOrd="0" presId="urn:microsoft.com/office/officeart/2008/layout/PictureAccentList"/>
    <dgm:cxn modelId="{78C632C3-B8D0-4FA3-BA07-4012409D5B27}" type="presParOf" srcId="{A7F87FF2-3FD7-48BC-9333-1F959603B73F}" destId="{BE2DD535-6FB5-4E50-BA6C-04735948DA9D}" srcOrd="1" destOrd="0" presId="urn:microsoft.com/office/officeart/2008/layout/PictureAccentList"/>
    <dgm:cxn modelId="{4FF86C68-1532-4448-B2E8-E789EEE84AB8}" type="presParOf" srcId="{BE2DD535-6FB5-4E50-BA6C-04735948DA9D}" destId="{4FE2DD1A-F2BB-485E-AAFB-A34C5B1569EB}" srcOrd="0" destOrd="0" presId="urn:microsoft.com/office/officeart/2008/layout/PictureAccentList"/>
    <dgm:cxn modelId="{37FE78F4-777F-469B-BE72-58ADD6499126}" type="presParOf" srcId="{4FE2DD1A-F2BB-485E-AAFB-A34C5B1569EB}" destId="{C7BBA906-59FA-45EB-B2F6-FA9EC797883B}" srcOrd="0" destOrd="0" presId="urn:microsoft.com/office/officeart/2008/layout/PictureAccentList"/>
    <dgm:cxn modelId="{396138A6-ADCB-4470-9D5E-97170B6A80D5}" type="presParOf" srcId="{4FE2DD1A-F2BB-485E-AAFB-A34C5B1569EB}" destId="{293F806C-E058-41AA-B6B1-2FED6630E75E}" srcOrd="1" destOrd="0" presId="urn:microsoft.com/office/officeart/2008/layout/PictureAccentList"/>
    <dgm:cxn modelId="{39DA0066-603E-4B79-972B-FA71DDEE4CE1}" type="presParOf" srcId="{BE2DD535-6FB5-4E50-BA6C-04735948DA9D}" destId="{9F77C2A4-5DFF-471D-9BEF-DBD9B1704A39}" srcOrd="1" destOrd="0" presId="urn:microsoft.com/office/officeart/2008/layout/PictureAccentList"/>
    <dgm:cxn modelId="{DE9C4AE1-9268-4A1F-A3DE-8CA59A823E80}" type="presParOf" srcId="{9F77C2A4-5DFF-471D-9BEF-DBD9B1704A39}" destId="{55CCB49D-721A-4B33-84C7-148756DCD253}" srcOrd="0" destOrd="0" presId="urn:microsoft.com/office/officeart/2008/layout/PictureAccentList"/>
    <dgm:cxn modelId="{44D52AC1-0913-4E93-A82D-AF1C2BD669B1}" type="presParOf" srcId="{9F77C2A4-5DFF-471D-9BEF-DBD9B1704A39}" destId="{D5353A85-D21B-4031-9C2E-4325DC572CA1}" srcOrd="1" destOrd="0" presId="urn:microsoft.com/office/officeart/2008/layout/PictureAccentList"/>
    <dgm:cxn modelId="{0102CE19-47E3-4C12-9CDB-0F6491D0FB19}" type="presParOf" srcId="{BE2DD535-6FB5-4E50-BA6C-04735948DA9D}" destId="{6C387E00-5A4F-4422-8E89-9B02BC3ACD8E}" srcOrd="2" destOrd="0" presId="urn:microsoft.com/office/officeart/2008/layout/PictureAccentList"/>
    <dgm:cxn modelId="{4ED81F48-4350-4F8C-A781-2332DF57BA5F}" type="presParOf" srcId="{6C387E00-5A4F-4422-8E89-9B02BC3ACD8E}" destId="{5C681F26-ED7F-4B8D-A757-C4053B186EC2}" srcOrd="0" destOrd="0" presId="urn:microsoft.com/office/officeart/2008/layout/PictureAccentList"/>
    <dgm:cxn modelId="{45E1DC77-01D0-4917-89E9-91B651D5DBEE}" type="presParOf" srcId="{6C387E00-5A4F-4422-8E89-9B02BC3ACD8E}" destId="{4C7519B7-1CBF-4460-9A46-F6C240DBBF6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6CDB4-7F96-9F42-8A88-E5DCD633A0D2}" type="doc">
      <dgm:prSet loTypeId="urn:microsoft.com/office/officeart/2009/3/layout/OpposingIdea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9B068-22A6-BA4E-A3A4-067F574E8533}">
      <dgm:prSet phldrT="[Text]"/>
      <dgm:spPr/>
      <dgm:t>
        <a:bodyPr/>
        <a:lstStyle/>
        <a:p>
          <a:endParaRPr lang="en-US"/>
        </a:p>
      </dgm:t>
    </dgm:pt>
    <dgm:pt modelId="{1C9393AA-FBA0-4446-9CE7-FBB62A73D99F}" type="parTrans" cxnId="{8D765BD9-5F6C-F345-B94A-43EF4BEDA831}">
      <dgm:prSet/>
      <dgm:spPr/>
      <dgm:t>
        <a:bodyPr/>
        <a:lstStyle/>
        <a:p>
          <a:endParaRPr lang="en-US"/>
        </a:p>
      </dgm:t>
    </dgm:pt>
    <dgm:pt modelId="{411B3CF0-044C-1B41-A294-6767FF92A5A6}" type="sibTrans" cxnId="{8D765BD9-5F6C-F345-B94A-43EF4BEDA831}">
      <dgm:prSet/>
      <dgm:spPr/>
      <dgm:t>
        <a:bodyPr/>
        <a:lstStyle/>
        <a:p>
          <a:endParaRPr lang="en-US"/>
        </a:p>
      </dgm:t>
    </dgm:pt>
    <dgm:pt modelId="{315DE799-AEED-0C4A-A74A-8CE5D43B3237}">
      <dgm:prSet phldrT="[Text]" custT="1"/>
      <dgm:spPr/>
      <dgm:t>
        <a:bodyPr/>
        <a:lstStyle/>
        <a:p>
          <a:r>
            <a:rPr lang="en-US" sz="2800" smtClean="0"/>
            <a:t>Fluid intake:</a:t>
          </a:r>
        </a:p>
        <a:p>
          <a:r>
            <a:rPr lang="en-US" sz="2800" smtClean="0"/>
            <a:t>60% from beverages</a:t>
          </a:r>
          <a:r>
            <a:rPr lang="en-US" sz="2800" baseline="0" smtClean="0"/>
            <a:t> (major intake)</a:t>
          </a:r>
        </a:p>
        <a:p>
          <a:r>
            <a:rPr lang="en-US" sz="2800" baseline="0" smtClean="0"/>
            <a:t>30% from food </a:t>
          </a:r>
        </a:p>
        <a:p>
          <a:r>
            <a:rPr lang="en-US" sz="2800" baseline="0" smtClean="0"/>
            <a:t>10% from metabolism </a:t>
          </a:r>
          <a:r>
            <a:rPr lang="en-US" sz="2800" smtClean="0"/>
            <a:t> </a:t>
          </a:r>
          <a:endParaRPr lang="en-US" sz="2800"/>
        </a:p>
      </dgm:t>
    </dgm:pt>
    <dgm:pt modelId="{2C4E1ABB-743A-4842-9C77-B684EFCE3B60}" type="parTrans" cxnId="{6EF73415-2AA5-4F43-8799-3D920ACE7B28}">
      <dgm:prSet/>
      <dgm:spPr/>
      <dgm:t>
        <a:bodyPr/>
        <a:lstStyle/>
        <a:p>
          <a:endParaRPr lang="en-US"/>
        </a:p>
      </dgm:t>
    </dgm:pt>
    <dgm:pt modelId="{4AECAEE4-E05C-734C-BD5A-46D7CFC48C1C}" type="sibTrans" cxnId="{6EF73415-2AA5-4F43-8799-3D920ACE7B28}">
      <dgm:prSet/>
      <dgm:spPr/>
      <dgm:t>
        <a:bodyPr/>
        <a:lstStyle/>
        <a:p>
          <a:endParaRPr lang="en-US"/>
        </a:p>
      </dgm:t>
    </dgm:pt>
    <dgm:pt modelId="{CCCF5198-BD22-5041-8772-E6FED1C67473}">
      <dgm:prSet phldrT="[Text]"/>
      <dgm:spPr/>
      <dgm:t>
        <a:bodyPr/>
        <a:lstStyle/>
        <a:p>
          <a:endParaRPr lang="en-US"/>
        </a:p>
      </dgm:t>
    </dgm:pt>
    <dgm:pt modelId="{BBC7968B-0299-2B45-8374-9FF0D458D1E3}" type="parTrans" cxnId="{C2CBABE5-5612-1D41-9AB8-F568245A4D6B}">
      <dgm:prSet/>
      <dgm:spPr/>
      <dgm:t>
        <a:bodyPr/>
        <a:lstStyle/>
        <a:p>
          <a:endParaRPr lang="en-US"/>
        </a:p>
      </dgm:t>
    </dgm:pt>
    <dgm:pt modelId="{2533D677-38DD-8D45-B6C2-6D8525425307}" type="sibTrans" cxnId="{C2CBABE5-5612-1D41-9AB8-F568245A4D6B}">
      <dgm:prSet/>
      <dgm:spPr/>
      <dgm:t>
        <a:bodyPr/>
        <a:lstStyle/>
        <a:p>
          <a:endParaRPr lang="en-US"/>
        </a:p>
      </dgm:t>
    </dgm:pt>
    <dgm:pt modelId="{9BC7D584-3507-304A-B01F-DC0CE64D0C5F}">
      <dgm:prSet phldrT="[Text]" custT="1"/>
      <dgm:spPr/>
      <dgm:t>
        <a:bodyPr/>
        <a:lstStyle/>
        <a:p>
          <a:r>
            <a:rPr lang="en-US" sz="2800" dirty="0" smtClean="0"/>
            <a:t>Fluid output</a:t>
          </a:r>
          <a:r>
            <a:rPr lang="en-US" sz="2800" baseline="0" dirty="0" smtClean="0"/>
            <a:t>: </a:t>
          </a:r>
        </a:p>
        <a:p>
          <a:r>
            <a:rPr lang="en-US" sz="2800" baseline="0" dirty="0" smtClean="0"/>
            <a:t>60% from urine (major output) </a:t>
          </a:r>
        </a:p>
        <a:p>
          <a:r>
            <a:rPr lang="en-US" sz="2800" baseline="0" dirty="0" smtClean="0"/>
            <a:t>28% insensible through skin and lungs</a:t>
          </a:r>
        </a:p>
        <a:p>
          <a:r>
            <a:rPr lang="en-US" sz="2800" baseline="0" dirty="0" smtClean="0"/>
            <a:t>8% sweat </a:t>
          </a:r>
        </a:p>
        <a:p>
          <a:r>
            <a:rPr lang="en-US" sz="2800" baseline="0" dirty="0" smtClean="0"/>
            <a:t>4% feces </a:t>
          </a:r>
          <a:endParaRPr lang="en-US" sz="2800" dirty="0"/>
        </a:p>
      </dgm:t>
    </dgm:pt>
    <dgm:pt modelId="{03C3645E-7747-484E-A7D3-4D72337CB6DD}" type="parTrans" cxnId="{7A6046B6-A559-E14C-87FB-848870B02C50}">
      <dgm:prSet/>
      <dgm:spPr/>
      <dgm:t>
        <a:bodyPr/>
        <a:lstStyle/>
        <a:p>
          <a:endParaRPr lang="en-US"/>
        </a:p>
      </dgm:t>
    </dgm:pt>
    <dgm:pt modelId="{A90CF5D7-485F-714C-86F7-C0AE6EB2A1E4}" type="sibTrans" cxnId="{7A6046B6-A559-E14C-87FB-848870B02C50}">
      <dgm:prSet/>
      <dgm:spPr/>
      <dgm:t>
        <a:bodyPr/>
        <a:lstStyle/>
        <a:p>
          <a:pPr rtl="0"/>
          <a:endParaRPr lang="en-US"/>
        </a:p>
      </dgm:t>
    </dgm:pt>
    <dgm:pt modelId="{BBB77B2B-D724-4841-8FC5-71A7223CCC68}" type="pres">
      <dgm:prSet presAssocID="{2386CDB4-7F96-9F42-8A88-E5DCD633A0D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88971-891C-6D4B-BA2F-732FC2E2255C}" type="pres">
      <dgm:prSet presAssocID="{2386CDB4-7F96-9F42-8A88-E5DCD633A0D2}" presName="Background" presStyleLbl="node1" presStyleIdx="0" presStyleCnt="1" custScaleX="114332" custScaleY="147168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D42BA52-9900-A741-9B56-CB01A452F93A}" type="pres">
      <dgm:prSet presAssocID="{2386CDB4-7F96-9F42-8A88-E5DCD633A0D2}" presName="Divider" presStyleLbl="callout" presStyleIdx="0" presStyleCnt="1"/>
      <dgm:spPr/>
    </dgm:pt>
    <dgm:pt modelId="{B4F80F3F-169B-9F4C-99C8-43F05B9FAD44}" type="pres">
      <dgm:prSet presAssocID="{2386CDB4-7F96-9F42-8A88-E5DCD633A0D2}" presName="ChildText1" presStyleLbl="revTx" presStyleIdx="0" presStyleCnt="0" custScaleX="104616" custScaleY="173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2EE7D-D171-7043-ACA5-008CBA0D5D96}" type="pres">
      <dgm:prSet presAssocID="{2386CDB4-7F96-9F42-8A88-E5DCD633A0D2}" presName="ChildText2" presStyleLbl="revTx" presStyleIdx="0" presStyleCnt="0" custScaleY="168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F0FFA-E2B7-8F42-A308-A3EF4C1F967C}" type="pres">
      <dgm:prSet presAssocID="{2386CDB4-7F96-9F42-8A88-E5DCD633A0D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87CA5B9-F031-F348-9F11-7776A958DA63}" type="pres">
      <dgm:prSet presAssocID="{2386CDB4-7F96-9F42-8A88-E5DCD633A0D2}" presName="ParentShape1" presStyleLbl="alignImgPlace1" presStyleIdx="0" presStyleCnt="2" custLinFactNeighborX="1006" custLinFactNeighborY="13925">
        <dgm:presLayoutVars/>
      </dgm:prSet>
      <dgm:spPr/>
      <dgm:t>
        <a:bodyPr/>
        <a:lstStyle/>
        <a:p>
          <a:endParaRPr lang="en-US"/>
        </a:p>
      </dgm:t>
    </dgm:pt>
    <dgm:pt modelId="{5FAC6E86-AE89-6644-BFA4-8EC8F0167099}" type="pres">
      <dgm:prSet presAssocID="{2386CDB4-7F96-9F42-8A88-E5DCD633A0D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A4628CF-5CED-C347-A248-6E9DAFD4DBAE}" type="pres">
      <dgm:prSet presAssocID="{2386CDB4-7F96-9F42-8A88-E5DCD633A0D2}" presName="ParentShape2" presStyleLbl="alignImgPlace1" presStyleIdx="1" presStyleCnt="2" custLinFactNeighborX="-6004" custLinFactNeighborY="-20987">
        <dgm:presLayoutVars/>
      </dgm:prSet>
      <dgm:spPr/>
      <dgm:t>
        <a:bodyPr/>
        <a:lstStyle/>
        <a:p>
          <a:endParaRPr lang="en-US"/>
        </a:p>
      </dgm:t>
    </dgm:pt>
  </dgm:ptLst>
  <dgm:cxnLst>
    <dgm:cxn modelId="{C03CC6E6-D4EE-474E-A622-7FFF3C19A431}" type="presOf" srcId="{5439B068-22A6-BA4E-A3A4-067F574E8533}" destId="{860F0FFA-E2B7-8F42-A308-A3EF4C1F967C}" srcOrd="0" destOrd="0" presId="urn:microsoft.com/office/officeart/2009/3/layout/OpposingIdeas"/>
    <dgm:cxn modelId="{0CEA0373-8326-954B-B2A3-4BB3621C8339}" type="presOf" srcId="{CCCF5198-BD22-5041-8772-E6FED1C67473}" destId="{9A4628CF-5CED-C347-A248-6E9DAFD4DBAE}" srcOrd="1" destOrd="0" presId="urn:microsoft.com/office/officeart/2009/3/layout/OpposingIdeas"/>
    <dgm:cxn modelId="{73D61645-DAB4-A94D-9801-94302BF62F83}" type="presOf" srcId="{2386CDB4-7F96-9F42-8A88-E5DCD633A0D2}" destId="{BBB77B2B-D724-4841-8FC5-71A7223CCC68}" srcOrd="0" destOrd="0" presId="urn:microsoft.com/office/officeart/2009/3/layout/OpposingIdeas"/>
    <dgm:cxn modelId="{C2CBABE5-5612-1D41-9AB8-F568245A4D6B}" srcId="{2386CDB4-7F96-9F42-8A88-E5DCD633A0D2}" destId="{CCCF5198-BD22-5041-8772-E6FED1C67473}" srcOrd="1" destOrd="0" parTransId="{BBC7968B-0299-2B45-8374-9FF0D458D1E3}" sibTransId="{2533D677-38DD-8D45-B6C2-6D8525425307}"/>
    <dgm:cxn modelId="{7A6046B6-A559-E14C-87FB-848870B02C50}" srcId="{CCCF5198-BD22-5041-8772-E6FED1C67473}" destId="{9BC7D584-3507-304A-B01F-DC0CE64D0C5F}" srcOrd="0" destOrd="0" parTransId="{03C3645E-7747-484E-A7D3-4D72337CB6DD}" sibTransId="{A90CF5D7-485F-714C-86F7-C0AE6EB2A1E4}"/>
    <dgm:cxn modelId="{196231B8-6659-194C-8CF2-851249F907C5}" type="presOf" srcId="{315DE799-AEED-0C4A-A74A-8CE5D43B3237}" destId="{B4F80F3F-169B-9F4C-99C8-43F05B9FAD44}" srcOrd="0" destOrd="0" presId="urn:microsoft.com/office/officeart/2009/3/layout/OpposingIdeas"/>
    <dgm:cxn modelId="{3CAD20AD-8048-9447-B620-3BC07CCF0F02}" type="presOf" srcId="{CCCF5198-BD22-5041-8772-E6FED1C67473}" destId="{5FAC6E86-AE89-6644-BFA4-8EC8F0167099}" srcOrd="0" destOrd="0" presId="urn:microsoft.com/office/officeart/2009/3/layout/OpposingIdeas"/>
    <dgm:cxn modelId="{8D765BD9-5F6C-F345-B94A-43EF4BEDA831}" srcId="{2386CDB4-7F96-9F42-8A88-E5DCD633A0D2}" destId="{5439B068-22A6-BA4E-A3A4-067F574E8533}" srcOrd="0" destOrd="0" parTransId="{1C9393AA-FBA0-4446-9CE7-FBB62A73D99F}" sibTransId="{411B3CF0-044C-1B41-A294-6767FF92A5A6}"/>
    <dgm:cxn modelId="{6EF73415-2AA5-4F43-8799-3D920ACE7B28}" srcId="{5439B068-22A6-BA4E-A3A4-067F574E8533}" destId="{315DE799-AEED-0C4A-A74A-8CE5D43B3237}" srcOrd="0" destOrd="0" parTransId="{2C4E1ABB-743A-4842-9C77-B684EFCE3B60}" sibTransId="{4AECAEE4-E05C-734C-BD5A-46D7CFC48C1C}"/>
    <dgm:cxn modelId="{D63D1D3D-8E49-014C-9E1E-70D18ADB8815}" type="presOf" srcId="{9BC7D584-3507-304A-B01F-DC0CE64D0C5F}" destId="{9942EE7D-D171-7043-ACA5-008CBA0D5D96}" srcOrd="0" destOrd="0" presId="urn:microsoft.com/office/officeart/2009/3/layout/OpposingIdeas"/>
    <dgm:cxn modelId="{BBFC3D5B-AA66-2E41-8B13-BCCF8AE54265}" type="presOf" srcId="{5439B068-22A6-BA4E-A3A4-067F574E8533}" destId="{F87CA5B9-F031-F348-9F11-7776A958DA63}" srcOrd="1" destOrd="0" presId="urn:microsoft.com/office/officeart/2009/3/layout/OpposingIdeas"/>
    <dgm:cxn modelId="{7CE95667-58DE-7047-96B2-E745FBF3F922}" type="presParOf" srcId="{BBB77B2B-D724-4841-8FC5-71A7223CCC68}" destId="{DFC88971-891C-6D4B-BA2F-732FC2E2255C}" srcOrd="0" destOrd="0" presId="urn:microsoft.com/office/officeart/2009/3/layout/OpposingIdeas"/>
    <dgm:cxn modelId="{3C0A2022-5BD9-1E46-9821-E1E209D6BFBA}" type="presParOf" srcId="{BBB77B2B-D724-4841-8FC5-71A7223CCC68}" destId="{DD42BA52-9900-A741-9B56-CB01A452F93A}" srcOrd="1" destOrd="0" presId="urn:microsoft.com/office/officeart/2009/3/layout/OpposingIdeas"/>
    <dgm:cxn modelId="{A098C31D-537B-BC41-A62D-AF6F493BF657}" type="presParOf" srcId="{BBB77B2B-D724-4841-8FC5-71A7223CCC68}" destId="{B4F80F3F-169B-9F4C-99C8-43F05B9FAD44}" srcOrd="2" destOrd="0" presId="urn:microsoft.com/office/officeart/2009/3/layout/OpposingIdeas"/>
    <dgm:cxn modelId="{6747E34F-9019-274C-898E-6E8AB0A61407}" type="presParOf" srcId="{BBB77B2B-D724-4841-8FC5-71A7223CCC68}" destId="{9942EE7D-D171-7043-ACA5-008CBA0D5D96}" srcOrd="3" destOrd="0" presId="urn:microsoft.com/office/officeart/2009/3/layout/OpposingIdeas"/>
    <dgm:cxn modelId="{FE4A1281-F0A5-A441-8E8A-352FA58A0713}" type="presParOf" srcId="{BBB77B2B-D724-4841-8FC5-71A7223CCC68}" destId="{860F0FFA-E2B7-8F42-A308-A3EF4C1F967C}" srcOrd="4" destOrd="0" presId="urn:microsoft.com/office/officeart/2009/3/layout/OpposingIdeas"/>
    <dgm:cxn modelId="{F769A028-B190-2947-AA18-AF86F8F9F129}" type="presParOf" srcId="{BBB77B2B-D724-4841-8FC5-71A7223CCC68}" destId="{F87CA5B9-F031-F348-9F11-7776A958DA63}" srcOrd="5" destOrd="0" presId="urn:microsoft.com/office/officeart/2009/3/layout/OpposingIdeas"/>
    <dgm:cxn modelId="{001D6B95-E08C-3E46-956A-0646365A26E6}" type="presParOf" srcId="{BBB77B2B-D724-4841-8FC5-71A7223CCC68}" destId="{5FAC6E86-AE89-6644-BFA4-8EC8F0167099}" srcOrd="6" destOrd="0" presId="urn:microsoft.com/office/officeart/2009/3/layout/OpposingIdeas"/>
    <dgm:cxn modelId="{38BC4764-3D21-3147-8BB5-D2E6AC477037}" type="presParOf" srcId="{BBB77B2B-D724-4841-8FC5-71A7223CCC68}" destId="{9A4628CF-5CED-C347-A248-6E9DAFD4DBA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067CD-8A75-40D1-A418-9E5A8B08E7EC}" type="doc">
      <dgm:prSet loTypeId="urn:microsoft.com/office/officeart/2005/8/layout/hierarchy2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AEFE6BD-A60B-488D-8362-3E0B396AF81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Fluid Compartments</a:t>
          </a:r>
        </a:p>
      </dgm:t>
    </dgm:pt>
    <dgm:pt modelId="{2E169527-0A60-4615-AFBE-727A68495E9E}" type="parTrans" cxnId="{3E4D62A2-C562-4899-A9BD-2E5BF240CB34}">
      <dgm:prSet/>
      <dgm:spPr/>
      <dgm:t>
        <a:bodyPr/>
        <a:lstStyle/>
        <a:p>
          <a:endParaRPr lang="en-US"/>
        </a:p>
      </dgm:t>
    </dgm:pt>
    <dgm:pt modelId="{BCF12673-CB8F-4374-9DD8-35395ED8DA1C}" type="sibTrans" cxnId="{3E4D62A2-C562-4899-A9BD-2E5BF240CB34}">
      <dgm:prSet/>
      <dgm:spPr/>
      <dgm:t>
        <a:bodyPr/>
        <a:lstStyle/>
        <a:p>
          <a:endParaRPr lang="en-US"/>
        </a:p>
      </dgm:t>
    </dgm:pt>
    <dgm:pt modelId="{6CE6E473-1D8C-4AC2-8BBD-50124CA81C8F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Extracellular fluid(ECF)</a:t>
          </a:r>
        </a:p>
      </dgm:t>
    </dgm:pt>
    <dgm:pt modelId="{A134E490-98B8-4853-8F34-11E2BD265DC4}" type="parTrans" cxnId="{B175B6CD-71B8-422F-A15B-534A47CEAA73}">
      <dgm:prSet/>
      <dgm:spPr/>
      <dgm:t>
        <a:bodyPr/>
        <a:lstStyle/>
        <a:p>
          <a:endParaRPr lang="en-US"/>
        </a:p>
      </dgm:t>
    </dgm:pt>
    <dgm:pt modelId="{25F01A62-7E7B-4277-B86B-73FC08B9D972}" type="sibTrans" cxnId="{B175B6CD-71B8-422F-A15B-534A47CEAA73}">
      <dgm:prSet/>
      <dgm:spPr/>
      <dgm:t>
        <a:bodyPr/>
        <a:lstStyle/>
        <a:p>
          <a:endParaRPr lang="en-US"/>
        </a:p>
      </dgm:t>
    </dgm:pt>
    <dgm:pt modelId="{D7269AEA-4244-4A2F-A0F6-CB34D6D2163C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Plasma</a:t>
          </a:r>
        </a:p>
      </dgm:t>
    </dgm:pt>
    <dgm:pt modelId="{93967609-AC71-4F28-9EA9-AC46815E5125}" type="parTrans" cxnId="{7051B9FF-A4C5-4305-8251-9E9333518C9A}">
      <dgm:prSet/>
      <dgm:spPr/>
      <dgm:t>
        <a:bodyPr/>
        <a:lstStyle/>
        <a:p>
          <a:endParaRPr lang="en-US"/>
        </a:p>
      </dgm:t>
    </dgm:pt>
    <dgm:pt modelId="{61671EA0-88BE-413E-8FAF-5E0507A7A2D0}" type="sibTrans" cxnId="{7051B9FF-A4C5-4305-8251-9E9333518C9A}">
      <dgm:prSet/>
      <dgm:spPr/>
      <dgm:t>
        <a:bodyPr/>
        <a:lstStyle/>
        <a:p>
          <a:endParaRPr lang="en-US"/>
        </a:p>
      </dgm:t>
    </dgm:pt>
    <dgm:pt modelId="{59B01CE1-15FA-485E-8192-3FEEC9C2558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Intracellular fluid(ICF)</a:t>
          </a:r>
        </a:p>
      </dgm:t>
    </dgm:pt>
    <dgm:pt modelId="{845E9259-DD71-4A26-96CF-C6438FAA2FE3}" type="parTrans" cxnId="{210CBBAE-25F2-46D7-BDC1-F8A77062D4D6}">
      <dgm:prSet/>
      <dgm:spPr/>
      <dgm:t>
        <a:bodyPr/>
        <a:lstStyle/>
        <a:p>
          <a:endParaRPr lang="en-US"/>
        </a:p>
      </dgm:t>
    </dgm:pt>
    <dgm:pt modelId="{BAAF6FA2-4870-4570-9D14-12E1A37428CF}" type="sibTrans" cxnId="{210CBBAE-25F2-46D7-BDC1-F8A77062D4D6}">
      <dgm:prSet/>
      <dgm:spPr/>
      <dgm:t>
        <a:bodyPr/>
        <a:lstStyle/>
        <a:p>
          <a:endParaRPr lang="en-US"/>
        </a:p>
      </dgm:t>
    </dgm:pt>
    <dgm:pt modelId="{64DFA2CB-74AF-4030-BBD4-0369CC4233D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Transcellular</a:t>
          </a:r>
        </a:p>
      </dgm:t>
    </dgm:pt>
    <dgm:pt modelId="{37315F93-0D1D-4BDC-9C43-CB991143190D}" type="parTrans" cxnId="{0161EE62-AF2F-49CA-90A4-2E7BE95E4654}">
      <dgm:prSet/>
      <dgm:spPr/>
      <dgm:t>
        <a:bodyPr/>
        <a:lstStyle/>
        <a:p>
          <a:endParaRPr lang="en-US"/>
        </a:p>
      </dgm:t>
    </dgm:pt>
    <dgm:pt modelId="{F17E955E-F255-4E3A-95AF-009EE0B3F7DC}" type="sibTrans" cxnId="{0161EE62-AF2F-49CA-90A4-2E7BE95E4654}">
      <dgm:prSet/>
      <dgm:spPr/>
      <dgm:t>
        <a:bodyPr/>
        <a:lstStyle/>
        <a:p>
          <a:endParaRPr lang="en-US"/>
        </a:p>
      </dgm:t>
    </dgm:pt>
    <dgm:pt modelId="{E831881A-FCCE-4A38-9B3B-BCA387801F55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Interstitial fluid</a:t>
          </a:r>
        </a:p>
      </dgm:t>
    </dgm:pt>
    <dgm:pt modelId="{534BDAF2-9C5D-48E4-81EB-0EFD8F6EA6D6}" type="sibTrans" cxnId="{E9A5052D-E255-40E5-B14A-486CB60815E2}">
      <dgm:prSet/>
      <dgm:spPr/>
      <dgm:t>
        <a:bodyPr/>
        <a:lstStyle/>
        <a:p>
          <a:endParaRPr lang="en-US"/>
        </a:p>
      </dgm:t>
    </dgm:pt>
    <dgm:pt modelId="{6EBA8392-4D11-404C-8819-8FEA0691BDB3}" type="parTrans" cxnId="{E9A5052D-E255-40E5-B14A-486CB60815E2}">
      <dgm:prSet/>
      <dgm:spPr/>
      <dgm:t>
        <a:bodyPr/>
        <a:lstStyle/>
        <a:p>
          <a:endParaRPr lang="en-US"/>
        </a:p>
      </dgm:t>
    </dgm:pt>
    <dgm:pt modelId="{7CEF7E05-1F6A-4D00-A345-C94273BFF961}" type="pres">
      <dgm:prSet presAssocID="{49E067CD-8A75-40D1-A418-9E5A8B08E7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F74DED-044B-4DE5-A2FA-FEC74B6BB618}" type="pres">
      <dgm:prSet presAssocID="{0AEFE6BD-A60B-488D-8362-3E0B396AF817}" presName="root1" presStyleCnt="0"/>
      <dgm:spPr/>
    </dgm:pt>
    <dgm:pt modelId="{2E362653-47CB-4A8B-9372-20FD1719814A}" type="pres">
      <dgm:prSet presAssocID="{0AEFE6BD-A60B-488D-8362-3E0B396AF817}" presName="LevelOneTextNode" presStyleLbl="node0" presStyleIdx="0" presStyleCnt="1" custLinFactNeighborX="14985" custLinFactNeighborY="-93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DF9D-579B-428F-BEC6-4D0ACF22018E}" type="pres">
      <dgm:prSet presAssocID="{0AEFE6BD-A60B-488D-8362-3E0B396AF817}" presName="level2hierChild" presStyleCnt="0"/>
      <dgm:spPr/>
    </dgm:pt>
    <dgm:pt modelId="{2E054340-FE4C-4FBA-956A-B76862BB1C65}" type="pres">
      <dgm:prSet presAssocID="{A134E490-98B8-4853-8F34-11E2BD265DC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79EF861-03A4-47F9-8FDF-36C84FA0B311}" type="pres">
      <dgm:prSet presAssocID="{A134E490-98B8-4853-8F34-11E2BD265DC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0BDBB12-F2D0-48DE-829C-4480BCB2D10E}" type="pres">
      <dgm:prSet presAssocID="{6CE6E473-1D8C-4AC2-8BBD-50124CA81C8F}" presName="root2" presStyleCnt="0"/>
      <dgm:spPr/>
    </dgm:pt>
    <dgm:pt modelId="{EC8CA9DD-F11D-4038-A597-88BB9667D248}" type="pres">
      <dgm:prSet presAssocID="{6CE6E473-1D8C-4AC2-8BBD-50124CA81C8F}" presName="LevelTwoTextNode" presStyleLbl="node2" presStyleIdx="0" presStyleCnt="2" custLinFactNeighborX="-3338" custLinFactNeighborY="-98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CAB2F4-3CDC-414F-827B-3523F859EE6D}" type="pres">
      <dgm:prSet presAssocID="{6CE6E473-1D8C-4AC2-8BBD-50124CA81C8F}" presName="level3hierChild" presStyleCnt="0"/>
      <dgm:spPr/>
    </dgm:pt>
    <dgm:pt modelId="{C0282FA2-A626-4FA3-919A-7A21B62204BD}" type="pres">
      <dgm:prSet presAssocID="{93967609-AC71-4F28-9EA9-AC46815E5125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63C9921F-357A-4E57-A24D-93E1659A8342}" type="pres">
      <dgm:prSet presAssocID="{93967609-AC71-4F28-9EA9-AC46815E5125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EB7CD3D-DCE6-4F49-A9ED-6156C6B9C0D4}" type="pres">
      <dgm:prSet presAssocID="{D7269AEA-4244-4A2F-A0F6-CB34D6D2163C}" presName="root2" presStyleCnt="0"/>
      <dgm:spPr/>
    </dgm:pt>
    <dgm:pt modelId="{8DA3E23B-0B8F-4812-B23D-BFD93329C6C4}" type="pres">
      <dgm:prSet presAssocID="{D7269AEA-4244-4A2F-A0F6-CB34D6D2163C}" presName="LevelTwoTextNode" presStyleLbl="node3" presStyleIdx="0" presStyleCnt="3" custLinFactNeighborX="-17155" custLinFactNeighborY="-64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ECC7D-3C92-492E-A096-E7E92AEF72BE}" type="pres">
      <dgm:prSet presAssocID="{D7269AEA-4244-4A2F-A0F6-CB34D6D2163C}" presName="level3hierChild" presStyleCnt="0"/>
      <dgm:spPr/>
    </dgm:pt>
    <dgm:pt modelId="{6EC4A986-B38C-40B3-8996-B119953B33F2}" type="pres">
      <dgm:prSet presAssocID="{6EBA8392-4D11-404C-8819-8FEA0691BDB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B5C2080-602F-4AB3-844A-DBDC0A75E16E}" type="pres">
      <dgm:prSet presAssocID="{6EBA8392-4D11-404C-8819-8FEA0691BDB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8D994CB-ADC7-4B6C-AC64-C0916CC866AC}" type="pres">
      <dgm:prSet presAssocID="{E831881A-FCCE-4A38-9B3B-BCA387801F55}" presName="root2" presStyleCnt="0"/>
      <dgm:spPr/>
    </dgm:pt>
    <dgm:pt modelId="{7FD37675-05E2-455B-A7F1-ABC6BE59534C}" type="pres">
      <dgm:prSet presAssocID="{E831881A-FCCE-4A38-9B3B-BCA387801F55}" presName="LevelTwoTextNode" presStyleLbl="node3" presStyleIdx="1" presStyleCnt="3" custLinFactNeighborX="-17155" custLinFactNeighborY="-44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375EC5-0968-40BD-8FC0-9D45CD599803}" type="pres">
      <dgm:prSet presAssocID="{E831881A-FCCE-4A38-9B3B-BCA387801F55}" presName="level3hierChild" presStyleCnt="0"/>
      <dgm:spPr/>
    </dgm:pt>
    <dgm:pt modelId="{56AF0048-9EEE-4F70-8DC9-8C0C5B85F865}" type="pres">
      <dgm:prSet presAssocID="{37315F93-0D1D-4BDC-9C43-CB991143190D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A7C9809A-C425-478B-818E-4165FE2C1B45}" type="pres">
      <dgm:prSet presAssocID="{37315F93-0D1D-4BDC-9C43-CB991143190D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CC3722D-7D4F-4D4B-8B23-8EF0E19D102C}" type="pres">
      <dgm:prSet presAssocID="{64DFA2CB-74AF-4030-BBD4-0369CC4233DD}" presName="root2" presStyleCnt="0"/>
      <dgm:spPr/>
    </dgm:pt>
    <dgm:pt modelId="{CF57BFC1-7C20-4AFD-99F5-9B366E745F65}" type="pres">
      <dgm:prSet presAssocID="{64DFA2CB-74AF-4030-BBD4-0369CC4233DD}" presName="LevelTwoTextNode" presStyleLbl="node3" presStyleIdx="2" presStyleCnt="3" custLinFactNeighborX="-17155" custLinFactNeighborY="-24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63686F-6087-4A6B-80E9-4A7E1C028191}" type="pres">
      <dgm:prSet presAssocID="{64DFA2CB-74AF-4030-BBD4-0369CC4233DD}" presName="level3hierChild" presStyleCnt="0"/>
      <dgm:spPr/>
    </dgm:pt>
    <dgm:pt modelId="{C258AAEA-DF9A-4CD0-A799-15CD6C257AEA}" type="pres">
      <dgm:prSet presAssocID="{845E9259-DD71-4A26-96CF-C6438FAA2FE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A9B6817-382E-415B-94A1-25547607C6DA}" type="pres">
      <dgm:prSet presAssocID="{845E9259-DD71-4A26-96CF-C6438FAA2FE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C10BBBD-385B-4651-A26B-1893A8636DAB}" type="pres">
      <dgm:prSet presAssocID="{59B01CE1-15FA-485E-8192-3FEEC9C2558E}" presName="root2" presStyleCnt="0"/>
      <dgm:spPr/>
    </dgm:pt>
    <dgm:pt modelId="{996E4980-A049-40FD-B974-6EBFECADF84B}" type="pres">
      <dgm:prSet presAssocID="{59B01CE1-15FA-485E-8192-3FEEC9C2558E}" presName="LevelTwoTextNode" presStyleLbl="node2" presStyleIdx="1" presStyleCnt="2" custLinFactNeighborX="-3338" custLinFactNeighborY="-33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3B4352-FECF-4D54-B3D2-774D46166D55}" type="pres">
      <dgm:prSet presAssocID="{59B01CE1-15FA-485E-8192-3FEEC9C2558E}" presName="level3hierChild" presStyleCnt="0"/>
      <dgm:spPr/>
    </dgm:pt>
  </dgm:ptLst>
  <dgm:cxnLst>
    <dgm:cxn modelId="{31E1B587-07DC-4C90-B05D-B2B812089881}" type="presOf" srcId="{59B01CE1-15FA-485E-8192-3FEEC9C2558E}" destId="{996E4980-A049-40FD-B974-6EBFECADF84B}" srcOrd="0" destOrd="0" presId="urn:microsoft.com/office/officeart/2005/8/layout/hierarchy2"/>
    <dgm:cxn modelId="{E5D3FC6A-1651-4970-85E9-EEDDF1533C0A}" type="presOf" srcId="{845E9259-DD71-4A26-96CF-C6438FAA2FE3}" destId="{C258AAEA-DF9A-4CD0-A799-15CD6C257AEA}" srcOrd="0" destOrd="0" presId="urn:microsoft.com/office/officeart/2005/8/layout/hierarchy2"/>
    <dgm:cxn modelId="{05825D13-AA79-4A12-ADD8-F2AE5D877D10}" type="presOf" srcId="{37315F93-0D1D-4BDC-9C43-CB991143190D}" destId="{56AF0048-9EEE-4F70-8DC9-8C0C5B85F865}" srcOrd="0" destOrd="0" presId="urn:microsoft.com/office/officeart/2005/8/layout/hierarchy2"/>
    <dgm:cxn modelId="{210CBBAE-25F2-46D7-BDC1-F8A77062D4D6}" srcId="{0AEFE6BD-A60B-488D-8362-3E0B396AF817}" destId="{59B01CE1-15FA-485E-8192-3FEEC9C2558E}" srcOrd="1" destOrd="0" parTransId="{845E9259-DD71-4A26-96CF-C6438FAA2FE3}" sibTransId="{BAAF6FA2-4870-4570-9D14-12E1A37428CF}"/>
    <dgm:cxn modelId="{EC05A982-BD76-4095-BBFE-90D6772F1948}" type="presOf" srcId="{D7269AEA-4244-4A2F-A0F6-CB34D6D2163C}" destId="{8DA3E23B-0B8F-4812-B23D-BFD93329C6C4}" srcOrd="0" destOrd="0" presId="urn:microsoft.com/office/officeart/2005/8/layout/hierarchy2"/>
    <dgm:cxn modelId="{11DAC72B-8C43-477C-9F7D-402C0AEB9DB9}" type="presOf" srcId="{64DFA2CB-74AF-4030-BBD4-0369CC4233DD}" destId="{CF57BFC1-7C20-4AFD-99F5-9B366E745F65}" srcOrd="0" destOrd="0" presId="urn:microsoft.com/office/officeart/2005/8/layout/hierarchy2"/>
    <dgm:cxn modelId="{3332A18D-52D1-4EFE-A79C-4054ECEBC127}" type="presOf" srcId="{A134E490-98B8-4853-8F34-11E2BD265DC4}" destId="{A79EF861-03A4-47F9-8FDF-36C84FA0B311}" srcOrd="1" destOrd="0" presId="urn:microsoft.com/office/officeart/2005/8/layout/hierarchy2"/>
    <dgm:cxn modelId="{0161EE62-AF2F-49CA-90A4-2E7BE95E4654}" srcId="{6CE6E473-1D8C-4AC2-8BBD-50124CA81C8F}" destId="{64DFA2CB-74AF-4030-BBD4-0369CC4233DD}" srcOrd="2" destOrd="0" parTransId="{37315F93-0D1D-4BDC-9C43-CB991143190D}" sibTransId="{F17E955E-F255-4E3A-95AF-009EE0B3F7DC}"/>
    <dgm:cxn modelId="{F0C3630D-B57C-446D-978B-1CFA3FFCB7DC}" type="presOf" srcId="{93967609-AC71-4F28-9EA9-AC46815E5125}" destId="{C0282FA2-A626-4FA3-919A-7A21B62204BD}" srcOrd="0" destOrd="0" presId="urn:microsoft.com/office/officeart/2005/8/layout/hierarchy2"/>
    <dgm:cxn modelId="{08D8AEAB-1C20-472A-866B-85A7A2B843A7}" type="presOf" srcId="{0AEFE6BD-A60B-488D-8362-3E0B396AF817}" destId="{2E362653-47CB-4A8B-9372-20FD1719814A}" srcOrd="0" destOrd="0" presId="urn:microsoft.com/office/officeart/2005/8/layout/hierarchy2"/>
    <dgm:cxn modelId="{392D2B45-F470-4687-BE4B-8E2F7FF14CA9}" type="presOf" srcId="{6CE6E473-1D8C-4AC2-8BBD-50124CA81C8F}" destId="{EC8CA9DD-F11D-4038-A597-88BB9667D248}" srcOrd="0" destOrd="0" presId="urn:microsoft.com/office/officeart/2005/8/layout/hierarchy2"/>
    <dgm:cxn modelId="{FEB80A9C-5E6C-4245-BA02-008C7B5912CD}" type="presOf" srcId="{93967609-AC71-4F28-9EA9-AC46815E5125}" destId="{63C9921F-357A-4E57-A24D-93E1659A8342}" srcOrd="1" destOrd="0" presId="urn:microsoft.com/office/officeart/2005/8/layout/hierarchy2"/>
    <dgm:cxn modelId="{3E4D62A2-C562-4899-A9BD-2E5BF240CB34}" srcId="{49E067CD-8A75-40D1-A418-9E5A8B08E7EC}" destId="{0AEFE6BD-A60B-488D-8362-3E0B396AF817}" srcOrd="0" destOrd="0" parTransId="{2E169527-0A60-4615-AFBE-727A68495E9E}" sibTransId="{BCF12673-CB8F-4374-9DD8-35395ED8DA1C}"/>
    <dgm:cxn modelId="{7051B9FF-A4C5-4305-8251-9E9333518C9A}" srcId="{6CE6E473-1D8C-4AC2-8BBD-50124CA81C8F}" destId="{D7269AEA-4244-4A2F-A0F6-CB34D6D2163C}" srcOrd="0" destOrd="0" parTransId="{93967609-AC71-4F28-9EA9-AC46815E5125}" sibTransId="{61671EA0-88BE-413E-8FAF-5E0507A7A2D0}"/>
    <dgm:cxn modelId="{AF5D52D5-C4E0-49DD-B09D-54AF66903398}" type="presOf" srcId="{A134E490-98B8-4853-8F34-11E2BD265DC4}" destId="{2E054340-FE4C-4FBA-956A-B76862BB1C65}" srcOrd="0" destOrd="0" presId="urn:microsoft.com/office/officeart/2005/8/layout/hierarchy2"/>
    <dgm:cxn modelId="{B175B6CD-71B8-422F-A15B-534A47CEAA73}" srcId="{0AEFE6BD-A60B-488D-8362-3E0B396AF817}" destId="{6CE6E473-1D8C-4AC2-8BBD-50124CA81C8F}" srcOrd="0" destOrd="0" parTransId="{A134E490-98B8-4853-8F34-11E2BD265DC4}" sibTransId="{25F01A62-7E7B-4277-B86B-73FC08B9D972}"/>
    <dgm:cxn modelId="{AB406FDA-3B0D-4FD2-BB82-ABFCC79BFBC4}" type="presOf" srcId="{6EBA8392-4D11-404C-8819-8FEA0691BDB3}" destId="{6EC4A986-B38C-40B3-8996-B119953B33F2}" srcOrd="0" destOrd="0" presId="urn:microsoft.com/office/officeart/2005/8/layout/hierarchy2"/>
    <dgm:cxn modelId="{D8726EC7-C438-48E8-841B-1DE47E7CF5AC}" type="presOf" srcId="{845E9259-DD71-4A26-96CF-C6438FAA2FE3}" destId="{EA9B6817-382E-415B-94A1-25547607C6DA}" srcOrd="1" destOrd="0" presId="urn:microsoft.com/office/officeart/2005/8/layout/hierarchy2"/>
    <dgm:cxn modelId="{F98188FA-8BDE-43F0-A26E-48018BB99163}" type="presOf" srcId="{6EBA8392-4D11-404C-8819-8FEA0691BDB3}" destId="{5B5C2080-602F-4AB3-844A-DBDC0A75E16E}" srcOrd="1" destOrd="0" presId="urn:microsoft.com/office/officeart/2005/8/layout/hierarchy2"/>
    <dgm:cxn modelId="{8CBFD2A4-85F5-4ACE-AD7E-4CAF3BE368B8}" type="presOf" srcId="{49E067CD-8A75-40D1-A418-9E5A8B08E7EC}" destId="{7CEF7E05-1F6A-4D00-A345-C94273BFF961}" srcOrd="0" destOrd="0" presId="urn:microsoft.com/office/officeart/2005/8/layout/hierarchy2"/>
    <dgm:cxn modelId="{8E459E19-C2E6-4339-A83A-8CEAFF6896C5}" type="presOf" srcId="{E831881A-FCCE-4A38-9B3B-BCA387801F55}" destId="{7FD37675-05E2-455B-A7F1-ABC6BE59534C}" srcOrd="0" destOrd="0" presId="urn:microsoft.com/office/officeart/2005/8/layout/hierarchy2"/>
    <dgm:cxn modelId="{4A7FAD1A-5E12-4352-9275-9A4363C8A379}" type="presOf" srcId="{37315F93-0D1D-4BDC-9C43-CB991143190D}" destId="{A7C9809A-C425-478B-818E-4165FE2C1B45}" srcOrd="1" destOrd="0" presId="urn:microsoft.com/office/officeart/2005/8/layout/hierarchy2"/>
    <dgm:cxn modelId="{E9A5052D-E255-40E5-B14A-486CB60815E2}" srcId="{6CE6E473-1D8C-4AC2-8BBD-50124CA81C8F}" destId="{E831881A-FCCE-4A38-9B3B-BCA387801F55}" srcOrd="1" destOrd="0" parTransId="{6EBA8392-4D11-404C-8819-8FEA0691BDB3}" sibTransId="{534BDAF2-9C5D-48E4-81EB-0EFD8F6EA6D6}"/>
    <dgm:cxn modelId="{DD041534-2811-49B5-AEF6-6C36B5690D6A}" type="presParOf" srcId="{7CEF7E05-1F6A-4D00-A345-C94273BFF961}" destId="{08F74DED-044B-4DE5-A2FA-FEC74B6BB618}" srcOrd="0" destOrd="0" presId="urn:microsoft.com/office/officeart/2005/8/layout/hierarchy2"/>
    <dgm:cxn modelId="{82E9507D-E9D3-49AB-8624-9ECAA1651FF4}" type="presParOf" srcId="{08F74DED-044B-4DE5-A2FA-FEC74B6BB618}" destId="{2E362653-47CB-4A8B-9372-20FD1719814A}" srcOrd="0" destOrd="0" presId="urn:microsoft.com/office/officeart/2005/8/layout/hierarchy2"/>
    <dgm:cxn modelId="{AF70A1F8-9D83-412D-8807-3CDEC6939495}" type="presParOf" srcId="{08F74DED-044B-4DE5-A2FA-FEC74B6BB618}" destId="{D808DF9D-579B-428F-BEC6-4D0ACF22018E}" srcOrd="1" destOrd="0" presId="urn:microsoft.com/office/officeart/2005/8/layout/hierarchy2"/>
    <dgm:cxn modelId="{0B5C713D-4D41-4E86-8FE7-2C0904513FF0}" type="presParOf" srcId="{D808DF9D-579B-428F-BEC6-4D0ACF22018E}" destId="{2E054340-FE4C-4FBA-956A-B76862BB1C65}" srcOrd="0" destOrd="0" presId="urn:microsoft.com/office/officeart/2005/8/layout/hierarchy2"/>
    <dgm:cxn modelId="{6EB3E648-75A5-409E-A9C9-C01483ECA1C8}" type="presParOf" srcId="{2E054340-FE4C-4FBA-956A-B76862BB1C65}" destId="{A79EF861-03A4-47F9-8FDF-36C84FA0B311}" srcOrd="0" destOrd="0" presId="urn:microsoft.com/office/officeart/2005/8/layout/hierarchy2"/>
    <dgm:cxn modelId="{627B1596-2C0C-4F1A-83BC-0AFA751C05C1}" type="presParOf" srcId="{D808DF9D-579B-428F-BEC6-4D0ACF22018E}" destId="{40BDBB12-F2D0-48DE-829C-4480BCB2D10E}" srcOrd="1" destOrd="0" presId="urn:microsoft.com/office/officeart/2005/8/layout/hierarchy2"/>
    <dgm:cxn modelId="{862D6460-F55E-4085-8DD7-6C36DCED4C0D}" type="presParOf" srcId="{40BDBB12-F2D0-48DE-829C-4480BCB2D10E}" destId="{EC8CA9DD-F11D-4038-A597-88BB9667D248}" srcOrd="0" destOrd="0" presId="urn:microsoft.com/office/officeart/2005/8/layout/hierarchy2"/>
    <dgm:cxn modelId="{4E51C8D2-16C1-4E38-B33E-EC1557149277}" type="presParOf" srcId="{40BDBB12-F2D0-48DE-829C-4480BCB2D10E}" destId="{9CCAB2F4-3CDC-414F-827B-3523F859EE6D}" srcOrd="1" destOrd="0" presId="urn:microsoft.com/office/officeart/2005/8/layout/hierarchy2"/>
    <dgm:cxn modelId="{B56BA9D4-8641-4E29-84F7-2D08D07091F1}" type="presParOf" srcId="{9CCAB2F4-3CDC-414F-827B-3523F859EE6D}" destId="{C0282FA2-A626-4FA3-919A-7A21B62204BD}" srcOrd="0" destOrd="0" presId="urn:microsoft.com/office/officeart/2005/8/layout/hierarchy2"/>
    <dgm:cxn modelId="{5A017D44-AB28-4648-8B62-55C3A1D2876E}" type="presParOf" srcId="{C0282FA2-A626-4FA3-919A-7A21B62204BD}" destId="{63C9921F-357A-4E57-A24D-93E1659A8342}" srcOrd="0" destOrd="0" presId="urn:microsoft.com/office/officeart/2005/8/layout/hierarchy2"/>
    <dgm:cxn modelId="{FC80D7AE-8CE8-4EF4-8B41-07F07318CD03}" type="presParOf" srcId="{9CCAB2F4-3CDC-414F-827B-3523F859EE6D}" destId="{5EB7CD3D-DCE6-4F49-A9ED-6156C6B9C0D4}" srcOrd="1" destOrd="0" presId="urn:microsoft.com/office/officeart/2005/8/layout/hierarchy2"/>
    <dgm:cxn modelId="{31EF6E9F-F73F-4D09-91E4-F4A9061A0A94}" type="presParOf" srcId="{5EB7CD3D-DCE6-4F49-A9ED-6156C6B9C0D4}" destId="{8DA3E23B-0B8F-4812-B23D-BFD93329C6C4}" srcOrd="0" destOrd="0" presId="urn:microsoft.com/office/officeart/2005/8/layout/hierarchy2"/>
    <dgm:cxn modelId="{0F838427-9A9B-45C5-9622-41CDB5D0CEE5}" type="presParOf" srcId="{5EB7CD3D-DCE6-4F49-A9ED-6156C6B9C0D4}" destId="{1D6ECC7D-3C92-492E-A096-E7E92AEF72BE}" srcOrd="1" destOrd="0" presId="urn:microsoft.com/office/officeart/2005/8/layout/hierarchy2"/>
    <dgm:cxn modelId="{5EF854EC-5C3B-4BC8-BE53-C23E04A3A5DE}" type="presParOf" srcId="{9CCAB2F4-3CDC-414F-827B-3523F859EE6D}" destId="{6EC4A986-B38C-40B3-8996-B119953B33F2}" srcOrd="2" destOrd="0" presId="urn:microsoft.com/office/officeart/2005/8/layout/hierarchy2"/>
    <dgm:cxn modelId="{4C19610A-0672-482A-98B0-2E7C669E2198}" type="presParOf" srcId="{6EC4A986-B38C-40B3-8996-B119953B33F2}" destId="{5B5C2080-602F-4AB3-844A-DBDC0A75E16E}" srcOrd="0" destOrd="0" presId="urn:microsoft.com/office/officeart/2005/8/layout/hierarchy2"/>
    <dgm:cxn modelId="{6992E0B9-0FA6-4157-B6A4-85E33DFD42FD}" type="presParOf" srcId="{9CCAB2F4-3CDC-414F-827B-3523F859EE6D}" destId="{48D994CB-ADC7-4B6C-AC64-C0916CC866AC}" srcOrd="3" destOrd="0" presId="urn:microsoft.com/office/officeart/2005/8/layout/hierarchy2"/>
    <dgm:cxn modelId="{3A4EBB92-C3C9-44D8-8316-62D79AE234EC}" type="presParOf" srcId="{48D994CB-ADC7-4B6C-AC64-C0916CC866AC}" destId="{7FD37675-05E2-455B-A7F1-ABC6BE59534C}" srcOrd="0" destOrd="0" presId="urn:microsoft.com/office/officeart/2005/8/layout/hierarchy2"/>
    <dgm:cxn modelId="{94C5522D-1745-4534-A038-200E13E4C292}" type="presParOf" srcId="{48D994CB-ADC7-4B6C-AC64-C0916CC866AC}" destId="{65375EC5-0968-40BD-8FC0-9D45CD599803}" srcOrd="1" destOrd="0" presId="urn:microsoft.com/office/officeart/2005/8/layout/hierarchy2"/>
    <dgm:cxn modelId="{27B17299-54E6-4D23-B596-F776A07C33BE}" type="presParOf" srcId="{9CCAB2F4-3CDC-414F-827B-3523F859EE6D}" destId="{56AF0048-9EEE-4F70-8DC9-8C0C5B85F865}" srcOrd="4" destOrd="0" presId="urn:microsoft.com/office/officeart/2005/8/layout/hierarchy2"/>
    <dgm:cxn modelId="{B047AA48-BB51-4F5E-A386-C88ED99B675B}" type="presParOf" srcId="{56AF0048-9EEE-4F70-8DC9-8C0C5B85F865}" destId="{A7C9809A-C425-478B-818E-4165FE2C1B45}" srcOrd="0" destOrd="0" presId="urn:microsoft.com/office/officeart/2005/8/layout/hierarchy2"/>
    <dgm:cxn modelId="{91EE48A6-9BD7-4F83-9DD4-0C0608416DF0}" type="presParOf" srcId="{9CCAB2F4-3CDC-414F-827B-3523F859EE6D}" destId="{CCC3722D-7D4F-4D4B-8B23-8EF0E19D102C}" srcOrd="5" destOrd="0" presId="urn:microsoft.com/office/officeart/2005/8/layout/hierarchy2"/>
    <dgm:cxn modelId="{D6F39D0D-1C4E-4056-8564-40F5EBCE98AE}" type="presParOf" srcId="{CCC3722D-7D4F-4D4B-8B23-8EF0E19D102C}" destId="{CF57BFC1-7C20-4AFD-99F5-9B366E745F65}" srcOrd="0" destOrd="0" presId="urn:microsoft.com/office/officeart/2005/8/layout/hierarchy2"/>
    <dgm:cxn modelId="{F5D655E4-E93B-4F2D-B4E5-AC69158512A4}" type="presParOf" srcId="{CCC3722D-7D4F-4D4B-8B23-8EF0E19D102C}" destId="{A763686F-6087-4A6B-80E9-4A7E1C028191}" srcOrd="1" destOrd="0" presId="urn:microsoft.com/office/officeart/2005/8/layout/hierarchy2"/>
    <dgm:cxn modelId="{636A5CCB-0145-4797-A23D-914FB469FE15}" type="presParOf" srcId="{D808DF9D-579B-428F-BEC6-4D0ACF22018E}" destId="{C258AAEA-DF9A-4CD0-A799-15CD6C257AEA}" srcOrd="2" destOrd="0" presId="urn:microsoft.com/office/officeart/2005/8/layout/hierarchy2"/>
    <dgm:cxn modelId="{EA02C861-0E6E-45C0-A7BE-87CF01AC830E}" type="presParOf" srcId="{C258AAEA-DF9A-4CD0-A799-15CD6C257AEA}" destId="{EA9B6817-382E-415B-94A1-25547607C6DA}" srcOrd="0" destOrd="0" presId="urn:microsoft.com/office/officeart/2005/8/layout/hierarchy2"/>
    <dgm:cxn modelId="{7F92662B-5F7B-4CE1-AEB4-2BEC3628AA6E}" type="presParOf" srcId="{D808DF9D-579B-428F-BEC6-4D0ACF22018E}" destId="{8C10BBBD-385B-4651-A26B-1893A8636DAB}" srcOrd="3" destOrd="0" presId="urn:microsoft.com/office/officeart/2005/8/layout/hierarchy2"/>
    <dgm:cxn modelId="{B726652D-A6E8-4503-A52B-FD19DF52D705}" type="presParOf" srcId="{8C10BBBD-385B-4651-A26B-1893A8636DAB}" destId="{996E4980-A049-40FD-B974-6EBFECADF84B}" srcOrd="0" destOrd="0" presId="urn:microsoft.com/office/officeart/2005/8/layout/hierarchy2"/>
    <dgm:cxn modelId="{1B7C374B-5433-4D32-B072-BAB8551EEA25}" type="presParOf" srcId="{8C10BBBD-385B-4651-A26B-1893A8636DAB}" destId="{443B4352-FECF-4D54-B3D2-774D46166D55}" srcOrd="1" destOrd="0" presId="urn:microsoft.com/office/officeart/2005/8/layout/hierarchy2"/>
  </dgm:cxnLst>
  <dgm:bg>
    <a:blipFill>
      <a:blip xmlns:r="http://schemas.openxmlformats.org/officeDocument/2006/relationships" r:embed="rId1" cstate="print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8543C4-6DC6-C045-84DC-DF9EB3CAD7E3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85313-085A-E642-A361-4827C3F5A40A}">
      <dgm:prSet phldrT="[Text]"/>
      <dgm:spPr/>
      <dgm:t>
        <a:bodyPr/>
        <a:lstStyle/>
        <a:p>
          <a:r>
            <a:rPr lang="en-US" smtClean="0"/>
            <a:t>Total</a:t>
          </a:r>
          <a:r>
            <a:rPr lang="en-US" baseline="0" smtClean="0"/>
            <a:t> Body WATER</a:t>
          </a:r>
          <a:endParaRPr lang="en-US"/>
        </a:p>
      </dgm:t>
    </dgm:pt>
    <dgm:pt modelId="{D0C90ABF-EC37-EA4E-85B5-A588FFC171B6}" type="parTrans" cxnId="{CF612C58-FDCA-C241-98B8-4DEB87205822}">
      <dgm:prSet/>
      <dgm:spPr/>
      <dgm:t>
        <a:bodyPr/>
        <a:lstStyle/>
        <a:p>
          <a:endParaRPr lang="en-US"/>
        </a:p>
      </dgm:t>
    </dgm:pt>
    <dgm:pt modelId="{0D16616F-4F42-404F-9BC0-7B53CA0A6CA0}" type="sibTrans" cxnId="{CF612C58-FDCA-C241-98B8-4DEB87205822}">
      <dgm:prSet/>
      <dgm:spPr/>
      <dgm:t>
        <a:bodyPr/>
        <a:lstStyle/>
        <a:p>
          <a:endParaRPr lang="en-US"/>
        </a:p>
      </dgm:t>
    </dgm:pt>
    <dgm:pt modelId="{8256261C-F0E7-B040-B262-89F84CDE4C06}">
      <dgm:prSet phldrT="[Text]"/>
      <dgm:spPr/>
      <dgm:t>
        <a:bodyPr/>
        <a:lstStyle/>
        <a:p>
          <a:r>
            <a:rPr lang="en-US" smtClean="0"/>
            <a:t>ECF </a:t>
          </a:r>
          <a:endParaRPr lang="en-US"/>
        </a:p>
      </dgm:t>
    </dgm:pt>
    <dgm:pt modelId="{0596A9D4-5F5B-F842-B8EF-ED65B9900A7B}" type="parTrans" cxnId="{302E9CC3-7F88-2E4D-BD21-714186F5459C}">
      <dgm:prSet/>
      <dgm:spPr/>
      <dgm:t>
        <a:bodyPr/>
        <a:lstStyle/>
        <a:p>
          <a:endParaRPr lang="en-US"/>
        </a:p>
      </dgm:t>
    </dgm:pt>
    <dgm:pt modelId="{A12F0938-7034-5348-97BB-E2A41C3EE167}" type="sibTrans" cxnId="{302E9CC3-7F88-2E4D-BD21-714186F5459C}">
      <dgm:prSet/>
      <dgm:spPr/>
      <dgm:t>
        <a:bodyPr/>
        <a:lstStyle/>
        <a:p>
          <a:endParaRPr lang="en-US"/>
        </a:p>
      </dgm:t>
    </dgm:pt>
    <dgm:pt modelId="{750F4B9A-CB65-2A4D-B05C-2DC0B8E522A8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en-US" smtClean="0"/>
            <a:t>Plasma </a:t>
          </a:r>
          <a:endParaRPr lang="en-US"/>
        </a:p>
      </dgm:t>
    </dgm:pt>
    <dgm:pt modelId="{0597ED91-465E-0E4E-8156-3E022D58A664}" type="parTrans" cxnId="{C3AF2A0A-076C-9B47-8D09-575FF960DF2B}">
      <dgm:prSet/>
      <dgm:spPr/>
      <dgm:t>
        <a:bodyPr/>
        <a:lstStyle/>
        <a:p>
          <a:endParaRPr lang="en-US"/>
        </a:p>
      </dgm:t>
    </dgm:pt>
    <dgm:pt modelId="{7615D789-32A9-7648-8780-A79282FD03B6}" type="sibTrans" cxnId="{C3AF2A0A-076C-9B47-8D09-575FF960DF2B}">
      <dgm:prSet/>
      <dgm:spPr/>
      <dgm:t>
        <a:bodyPr/>
        <a:lstStyle/>
        <a:p>
          <a:endParaRPr lang="en-US"/>
        </a:p>
      </dgm:t>
    </dgm:pt>
    <dgm:pt modelId="{58ADDC0E-50D5-A94F-AAA1-218129533E71}">
      <dgm:prSet phldrT="[Text]"/>
      <dgm:spPr/>
      <dgm:t>
        <a:bodyPr/>
        <a:lstStyle/>
        <a:p>
          <a:r>
            <a:rPr lang="en-US" smtClean="0"/>
            <a:t>Interstitial</a:t>
          </a:r>
          <a:r>
            <a:rPr lang="en-US" baseline="0" smtClean="0"/>
            <a:t> fluid</a:t>
          </a:r>
          <a:endParaRPr lang="en-US"/>
        </a:p>
      </dgm:t>
    </dgm:pt>
    <dgm:pt modelId="{F1D163AB-55A6-3344-994A-C557A2E1DFF8}" type="parTrans" cxnId="{C4B0F7D1-874A-504E-A834-DA2B53361DD1}">
      <dgm:prSet/>
      <dgm:spPr/>
      <dgm:t>
        <a:bodyPr/>
        <a:lstStyle/>
        <a:p>
          <a:endParaRPr lang="en-US"/>
        </a:p>
      </dgm:t>
    </dgm:pt>
    <dgm:pt modelId="{CFF6EE50-ABE5-9E4E-BDA7-0AE088498247}" type="sibTrans" cxnId="{C4B0F7D1-874A-504E-A834-DA2B53361DD1}">
      <dgm:prSet/>
      <dgm:spPr/>
      <dgm:t>
        <a:bodyPr/>
        <a:lstStyle/>
        <a:p>
          <a:endParaRPr lang="en-US"/>
        </a:p>
      </dgm:t>
    </dgm:pt>
    <dgm:pt modelId="{63AC7BEB-DB6D-3B42-85CF-F9591A99DD5C}">
      <dgm:prSet phldrT="[Text]"/>
      <dgm:spPr/>
      <dgm:t>
        <a:bodyPr/>
        <a:lstStyle/>
        <a:p>
          <a:r>
            <a:rPr lang="en-US" smtClean="0"/>
            <a:t>ICF</a:t>
          </a:r>
          <a:endParaRPr lang="en-US"/>
        </a:p>
      </dgm:t>
    </dgm:pt>
    <dgm:pt modelId="{C9580987-0FD9-8746-B168-311B4330BFD1}" type="parTrans" cxnId="{F44A52BA-5957-2146-B378-2B1D256DC5CF}">
      <dgm:prSet/>
      <dgm:spPr/>
      <dgm:t>
        <a:bodyPr/>
        <a:lstStyle/>
        <a:p>
          <a:endParaRPr lang="en-US"/>
        </a:p>
      </dgm:t>
    </dgm:pt>
    <dgm:pt modelId="{FF27EB29-740A-4C4A-9D0B-5D43076958D5}" type="sibTrans" cxnId="{F44A52BA-5957-2146-B378-2B1D256DC5CF}">
      <dgm:prSet/>
      <dgm:spPr/>
      <dgm:t>
        <a:bodyPr/>
        <a:lstStyle/>
        <a:p>
          <a:endParaRPr lang="en-US"/>
        </a:p>
      </dgm:t>
    </dgm:pt>
    <dgm:pt modelId="{FF716005-04EA-C841-914C-42B9FD391A6D}" type="pres">
      <dgm:prSet presAssocID="{6C8543C4-6DC6-C045-84DC-DF9EB3CAD7E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61784-4FDF-DB43-B2CB-515A42853A9C}" type="pres">
      <dgm:prSet presAssocID="{6C8543C4-6DC6-C045-84DC-DF9EB3CAD7E3}" presName="hierFlow" presStyleCnt="0"/>
      <dgm:spPr/>
    </dgm:pt>
    <dgm:pt modelId="{D062C3E5-56A3-2C4B-AC93-D8572C9F765F}" type="pres">
      <dgm:prSet presAssocID="{6C8543C4-6DC6-C045-84DC-DF9EB3CAD7E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ED91C5B-7984-064E-8F4B-637D0C585394}" type="pres">
      <dgm:prSet presAssocID="{EAE85313-085A-E642-A361-4827C3F5A40A}" presName="Name17" presStyleCnt="0"/>
      <dgm:spPr/>
    </dgm:pt>
    <dgm:pt modelId="{72F6E332-B8C9-B34C-A4ED-6FE3B316592F}" type="pres">
      <dgm:prSet presAssocID="{EAE85313-085A-E642-A361-4827C3F5A40A}" presName="level1Shape" presStyleLbl="node0" presStyleIdx="0" presStyleCnt="1" custLinFactNeighborX="2154" custLinFactNeighborY="-485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7B253-BE1E-6546-93C7-0DF406E6D518}" type="pres">
      <dgm:prSet presAssocID="{EAE85313-085A-E642-A361-4827C3F5A40A}" presName="hierChild2" presStyleCnt="0"/>
      <dgm:spPr/>
    </dgm:pt>
    <dgm:pt modelId="{C8D453B6-BCD2-A948-A35D-3987F0A76D3A}" type="pres">
      <dgm:prSet presAssocID="{0596A9D4-5F5B-F842-B8EF-ED65B9900A7B}" presName="Name25" presStyleLbl="parChTrans1D2" presStyleIdx="0" presStyleCnt="2"/>
      <dgm:spPr/>
      <dgm:t>
        <a:bodyPr/>
        <a:lstStyle/>
        <a:p>
          <a:endParaRPr lang="en-US"/>
        </a:p>
      </dgm:t>
    </dgm:pt>
    <dgm:pt modelId="{8586C47F-3C3D-C443-AFA4-AACFB814484F}" type="pres">
      <dgm:prSet presAssocID="{0596A9D4-5F5B-F842-B8EF-ED65B9900A7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D963BDC-7BD9-334E-9A17-A6977E7FE8F5}" type="pres">
      <dgm:prSet presAssocID="{8256261C-F0E7-B040-B262-89F84CDE4C06}" presName="Name30" presStyleCnt="0"/>
      <dgm:spPr/>
    </dgm:pt>
    <dgm:pt modelId="{415D100A-7890-F54C-B649-4C8AB391724D}" type="pres">
      <dgm:prSet presAssocID="{8256261C-F0E7-B040-B262-89F84CDE4C06}" presName="level2Shape" presStyleLbl="node2" presStyleIdx="0" presStyleCnt="2" custScaleY="65083" custLinFactY="-27908" custLinFactNeighborX="-15484" custLinFactNeighborY="-100000"/>
      <dgm:spPr/>
      <dgm:t>
        <a:bodyPr/>
        <a:lstStyle/>
        <a:p>
          <a:endParaRPr lang="en-US"/>
        </a:p>
      </dgm:t>
    </dgm:pt>
    <dgm:pt modelId="{AAD7FE6D-7A8B-1F4C-AC3E-707A1F31A779}" type="pres">
      <dgm:prSet presAssocID="{8256261C-F0E7-B040-B262-89F84CDE4C06}" presName="hierChild3" presStyleCnt="0"/>
      <dgm:spPr/>
    </dgm:pt>
    <dgm:pt modelId="{D1460293-15FD-6446-BD45-D17DB9D2597E}" type="pres">
      <dgm:prSet presAssocID="{0597ED91-465E-0E4E-8156-3E022D58A664}" presName="Name25" presStyleLbl="parChTrans1D3" presStyleIdx="0" presStyleCnt="2"/>
      <dgm:spPr/>
      <dgm:t>
        <a:bodyPr/>
        <a:lstStyle/>
        <a:p>
          <a:endParaRPr lang="en-US"/>
        </a:p>
      </dgm:t>
    </dgm:pt>
    <dgm:pt modelId="{9381FE24-67D8-184E-A51B-F1FE33405CF9}" type="pres">
      <dgm:prSet presAssocID="{0597ED91-465E-0E4E-8156-3E022D58A66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367EA98-14C0-C142-AF7F-EAFAFCBB8A2D}" type="pres">
      <dgm:prSet presAssocID="{750F4B9A-CB65-2A4D-B05C-2DC0B8E522A8}" presName="Name30" presStyleCnt="0"/>
      <dgm:spPr/>
    </dgm:pt>
    <dgm:pt modelId="{86866210-EAFA-3E4D-8EDE-EB3F12417B54}" type="pres">
      <dgm:prSet presAssocID="{750F4B9A-CB65-2A4D-B05C-2DC0B8E522A8}" presName="level2Shape" presStyleLbl="node3" presStyleIdx="0" presStyleCnt="2" custLinFactNeighborX="-10281" custLinFactNeighborY="-86501"/>
      <dgm:spPr/>
      <dgm:t>
        <a:bodyPr/>
        <a:lstStyle/>
        <a:p>
          <a:endParaRPr lang="en-US"/>
        </a:p>
      </dgm:t>
    </dgm:pt>
    <dgm:pt modelId="{33EC5EB6-E9D9-6B42-8F28-5CEE60CD293A}" type="pres">
      <dgm:prSet presAssocID="{750F4B9A-CB65-2A4D-B05C-2DC0B8E522A8}" presName="hierChild3" presStyleCnt="0"/>
      <dgm:spPr/>
    </dgm:pt>
    <dgm:pt modelId="{16BEEFED-32F0-5C45-AC1A-D448F2FAD1E0}" type="pres">
      <dgm:prSet presAssocID="{F1D163AB-55A6-3344-994A-C557A2E1DFF8}" presName="Name25" presStyleLbl="parChTrans1D3" presStyleIdx="1" presStyleCnt="2"/>
      <dgm:spPr/>
      <dgm:t>
        <a:bodyPr/>
        <a:lstStyle/>
        <a:p>
          <a:endParaRPr lang="en-US"/>
        </a:p>
      </dgm:t>
    </dgm:pt>
    <dgm:pt modelId="{B8EDA9A1-C8C0-2043-BFE6-DD0918039C29}" type="pres">
      <dgm:prSet presAssocID="{F1D163AB-55A6-3344-994A-C557A2E1DFF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784BCB9-1BD2-D541-A62C-2C5F8637F372}" type="pres">
      <dgm:prSet presAssocID="{58ADDC0E-50D5-A94F-AAA1-218129533E71}" presName="Name30" presStyleCnt="0"/>
      <dgm:spPr/>
    </dgm:pt>
    <dgm:pt modelId="{7CF74D84-2B8E-D44B-99B7-7DED4B032585}" type="pres">
      <dgm:prSet presAssocID="{58ADDC0E-50D5-A94F-AAA1-218129533E71}" presName="level2Shape" presStyleLbl="node3" presStyleIdx="1" presStyleCnt="2" custLinFactNeighborX="-12422" custLinFactNeighborY="54396"/>
      <dgm:spPr/>
      <dgm:t>
        <a:bodyPr/>
        <a:lstStyle/>
        <a:p>
          <a:endParaRPr lang="en-US"/>
        </a:p>
      </dgm:t>
    </dgm:pt>
    <dgm:pt modelId="{4E768EB5-CBA8-1A4D-83AD-A22C43F8F786}" type="pres">
      <dgm:prSet presAssocID="{58ADDC0E-50D5-A94F-AAA1-218129533E71}" presName="hierChild3" presStyleCnt="0"/>
      <dgm:spPr/>
    </dgm:pt>
    <dgm:pt modelId="{F8D00A6A-A7C6-CD4E-8961-08657585A6DE}" type="pres">
      <dgm:prSet presAssocID="{C9580987-0FD9-8746-B168-311B4330BFD1}" presName="Name25" presStyleLbl="parChTrans1D2" presStyleIdx="1" presStyleCnt="2"/>
      <dgm:spPr/>
      <dgm:t>
        <a:bodyPr/>
        <a:lstStyle/>
        <a:p>
          <a:endParaRPr lang="en-US"/>
        </a:p>
      </dgm:t>
    </dgm:pt>
    <dgm:pt modelId="{10F2ED2B-6D04-FC47-AEC3-5A937DE6C87D}" type="pres">
      <dgm:prSet presAssocID="{C9580987-0FD9-8746-B168-311B4330BFD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CAC6CD5-12CD-CA42-A3E6-06AF54145579}" type="pres">
      <dgm:prSet presAssocID="{63AC7BEB-DB6D-3B42-85CF-F9591A99DD5C}" presName="Name30" presStyleCnt="0"/>
      <dgm:spPr/>
    </dgm:pt>
    <dgm:pt modelId="{81818A15-5829-D642-B10B-5A2984D50D44}" type="pres">
      <dgm:prSet presAssocID="{63AC7BEB-DB6D-3B42-85CF-F9591A99DD5C}" presName="level2Shape" presStyleLbl="node2" presStyleIdx="1" presStyleCnt="2" custScaleY="75574" custLinFactNeighborX="-19072" custLinFactNeighborY="40062"/>
      <dgm:spPr/>
      <dgm:t>
        <a:bodyPr/>
        <a:lstStyle/>
        <a:p>
          <a:endParaRPr lang="en-US"/>
        </a:p>
      </dgm:t>
    </dgm:pt>
    <dgm:pt modelId="{181CC82C-36EB-384B-AE14-F0F19452ED5E}" type="pres">
      <dgm:prSet presAssocID="{63AC7BEB-DB6D-3B42-85CF-F9591A99DD5C}" presName="hierChild3" presStyleCnt="0"/>
      <dgm:spPr/>
    </dgm:pt>
    <dgm:pt modelId="{FEE00E27-08C3-A841-B4C7-B7AF1D84334D}" type="pres">
      <dgm:prSet presAssocID="{6C8543C4-6DC6-C045-84DC-DF9EB3CAD7E3}" presName="bgShapesFlow" presStyleCnt="0"/>
      <dgm:spPr/>
    </dgm:pt>
  </dgm:ptLst>
  <dgm:cxnLst>
    <dgm:cxn modelId="{7182F1A0-105A-FA42-85E7-27100E723726}" type="presOf" srcId="{8256261C-F0E7-B040-B262-89F84CDE4C06}" destId="{415D100A-7890-F54C-B649-4C8AB391724D}" srcOrd="0" destOrd="0" presId="urn:microsoft.com/office/officeart/2005/8/layout/hierarchy5"/>
    <dgm:cxn modelId="{C4B0F7D1-874A-504E-A834-DA2B53361DD1}" srcId="{8256261C-F0E7-B040-B262-89F84CDE4C06}" destId="{58ADDC0E-50D5-A94F-AAA1-218129533E71}" srcOrd="1" destOrd="0" parTransId="{F1D163AB-55A6-3344-994A-C557A2E1DFF8}" sibTransId="{CFF6EE50-ABE5-9E4E-BDA7-0AE088498247}"/>
    <dgm:cxn modelId="{CF612C58-FDCA-C241-98B8-4DEB87205822}" srcId="{6C8543C4-6DC6-C045-84DC-DF9EB3CAD7E3}" destId="{EAE85313-085A-E642-A361-4827C3F5A40A}" srcOrd="0" destOrd="0" parTransId="{D0C90ABF-EC37-EA4E-85B5-A588FFC171B6}" sibTransId="{0D16616F-4F42-404F-9BC0-7B53CA0A6CA0}"/>
    <dgm:cxn modelId="{1FE63544-F1A5-2A4A-8903-A96DE92908B6}" type="presOf" srcId="{0597ED91-465E-0E4E-8156-3E022D58A664}" destId="{D1460293-15FD-6446-BD45-D17DB9D2597E}" srcOrd="0" destOrd="0" presId="urn:microsoft.com/office/officeart/2005/8/layout/hierarchy5"/>
    <dgm:cxn modelId="{A7BC1A4B-4782-8241-AD7C-0EAB30B6648D}" type="presOf" srcId="{0596A9D4-5F5B-F842-B8EF-ED65B9900A7B}" destId="{C8D453B6-BCD2-A948-A35D-3987F0A76D3A}" srcOrd="0" destOrd="0" presId="urn:microsoft.com/office/officeart/2005/8/layout/hierarchy5"/>
    <dgm:cxn modelId="{24412955-A5FD-0748-B5B8-C24B83C9F3B6}" type="presOf" srcId="{F1D163AB-55A6-3344-994A-C557A2E1DFF8}" destId="{B8EDA9A1-C8C0-2043-BFE6-DD0918039C29}" srcOrd="1" destOrd="0" presId="urn:microsoft.com/office/officeart/2005/8/layout/hierarchy5"/>
    <dgm:cxn modelId="{C3AF2A0A-076C-9B47-8D09-575FF960DF2B}" srcId="{8256261C-F0E7-B040-B262-89F84CDE4C06}" destId="{750F4B9A-CB65-2A4D-B05C-2DC0B8E522A8}" srcOrd="0" destOrd="0" parTransId="{0597ED91-465E-0E4E-8156-3E022D58A664}" sibTransId="{7615D789-32A9-7648-8780-A79282FD03B6}"/>
    <dgm:cxn modelId="{0711D089-9BD0-0542-8864-8808A867E7E9}" type="presOf" srcId="{0597ED91-465E-0E4E-8156-3E022D58A664}" destId="{9381FE24-67D8-184E-A51B-F1FE33405CF9}" srcOrd="1" destOrd="0" presId="urn:microsoft.com/office/officeart/2005/8/layout/hierarchy5"/>
    <dgm:cxn modelId="{302E9CC3-7F88-2E4D-BD21-714186F5459C}" srcId="{EAE85313-085A-E642-A361-4827C3F5A40A}" destId="{8256261C-F0E7-B040-B262-89F84CDE4C06}" srcOrd="0" destOrd="0" parTransId="{0596A9D4-5F5B-F842-B8EF-ED65B9900A7B}" sibTransId="{A12F0938-7034-5348-97BB-E2A41C3EE167}"/>
    <dgm:cxn modelId="{D3ED9FC4-E60B-6042-9BC2-A4E5547F1036}" type="presOf" srcId="{0596A9D4-5F5B-F842-B8EF-ED65B9900A7B}" destId="{8586C47F-3C3D-C443-AFA4-AACFB814484F}" srcOrd="1" destOrd="0" presId="urn:microsoft.com/office/officeart/2005/8/layout/hierarchy5"/>
    <dgm:cxn modelId="{82F2D0DB-FF65-7D4E-A7C4-BF76007195E2}" type="presOf" srcId="{F1D163AB-55A6-3344-994A-C557A2E1DFF8}" destId="{16BEEFED-32F0-5C45-AC1A-D448F2FAD1E0}" srcOrd="0" destOrd="0" presId="urn:microsoft.com/office/officeart/2005/8/layout/hierarchy5"/>
    <dgm:cxn modelId="{CF31440A-3A5D-824C-9DF1-FE748776ADB4}" type="presOf" srcId="{6C8543C4-6DC6-C045-84DC-DF9EB3CAD7E3}" destId="{FF716005-04EA-C841-914C-42B9FD391A6D}" srcOrd="0" destOrd="0" presId="urn:microsoft.com/office/officeart/2005/8/layout/hierarchy5"/>
    <dgm:cxn modelId="{F44A52BA-5957-2146-B378-2B1D256DC5CF}" srcId="{EAE85313-085A-E642-A361-4827C3F5A40A}" destId="{63AC7BEB-DB6D-3B42-85CF-F9591A99DD5C}" srcOrd="1" destOrd="0" parTransId="{C9580987-0FD9-8746-B168-311B4330BFD1}" sibTransId="{FF27EB29-740A-4C4A-9D0B-5D43076958D5}"/>
    <dgm:cxn modelId="{322E801E-9FCD-B34B-8C8C-EDFB966F5D48}" type="presOf" srcId="{63AC7BEB-DB6D-3B42-85CF-F9591A99DD5C}" destId="{81818A15-5829-D642-B10B-5A2984D50D44}" srcOrd="0" destOrd="0" presId="urn:microsoft.com/office/officeart/2005/8/layout/hierarchy5"/>
    <dgm:cxn modelId="{22995EB8-ECDE-EE4D-B052-CBE80FC7F49D}" type="presOf" srcId="{C9580987-0FD9-8746-B168-311B4330BFD1}" destId="{10F2ED2B-6D04-FC47-AEC3-5A937DE6C87D}" srcOrd="1" destOrd="0" presId="urn:microsoft.com/office/officeart/2005/8/layout/hierarchy5"/>
    <dgm:cxn modelId="{4DB8B5B0-0D99-B74C-A1AC-FBD192637F0C}" type="presOf" srcId="{EAE85313-085A-E642-A361-4827C3F5A40A}" destId="{72F6E332-B8C9-B34C-A4ED-6FE3B316592F}" srcOrd="0" destOrd="0" presId="urn:microsoft.com/office/officeart/2005/8/layout/hierarchy5"/>
    <dgm:cxn modelId="{DB85BABE-6AC5-2149-AD99-8F12274374BD}" type="presOf" srcId="{750F4B9A-CB65-2A4D-B05C-2DC0B8E522A8}" destId="{86866210-EAFA-3E4D-8EDE-EB3F12417B54}" srcOrd="0" destOrd="0" presId="urn:microsoft.com/office/officeart/2005/8/layout/hierarchy5"/>
    <dgm:cxn modelId="{237BA3AA-09B2-F64B-AC13-A1FED6B84BB2}" type="presOf" srcId="{C9580987-0FD9-8746-B168-311B4330BFD1}" destId="{F8D00A6A-A7C6-CD4E-8961-08657585A6DE}" srcOrd="0" destOrd="0" presId="urn:microsoft.com/office/officeart/2005/8/layout/hierarchy5"/>
    <dgm:cxn modelId="{DDAA6283-A9FC-9941-8D7E-28BEDE06C9F3}" type="presOf" srcId="{58ADDC0E-50D5-A94F-AAA1-218129533E71}" destId="{7CF74D84-2B8E-D44B-99B7-7DED4B032585}" srcOrd="0" destOrd="0" presId="urn:microsoft.com/office/officeart/2005/8/layout/hierarchy5"/>
    <dgm:cxn modelId="{B8E173A4-4210-0343-90ED-A5541BAC5490}" type="presParOf" srcId="{FF716005-04EA-C841-914C-42B9FD391A6D}" destId="{29B61784-4FDF-DB43-B2CB-515A42853A9C}" srcOrd="0" destOrd="0" presId="urn:microsoft.com/office/officeart/2005/8/layout/hierarchy5"/>
    <dgm:cxn modelId="{32CFF9C7-CC05-3B43-BBFA-D0FD801EDBF0}" type="presParOf" srcId="{29B61784-4FDF-DB43-B2CB-515A42853A9C}" destId="{D062C3E5-56A3-2C4B-AC93-D8572C9F765F}" srcOrd="0" destOrd="0" presId="urn:microsoft.com/office/officeart/2005/8/layout/hierarchy5"/>
    <dgm:cxn modelId="{32D9C721-FD46-634F-9DB1-782FC1A345AC}" type="presParOf" srcId="{D062C3E5-56A3-2C4B-AC93-D8572C9F765F}" destId="{2ED91C5B-7984-064E-8F4B-637D0C585394}" srcOrd="0" destOrd="0" presId="urn:microsoft.com/office/officeart/2005/8/layout/hierarchy5"/>
    <dgm:cxn modelId="{44960078-BAA0-BE47-A864-621285614EC6}" type="presParOf" srcId="{2ED91C5B-7984-064E-8F4B-637D0C585394}" destId="{72F6E332-B8C9-B34C-A4ED-6FE3B316592F}" srcOrd="0" destOrd="0" presId="urn:microsoft.com/office/officeart/2005/8/layout/hierarchy5"/>
    <dgm:cxn modelId="{F32A5029-1B95-3C47-BBF6-A5A1CF65361B}" type="presParOf" srcId="{2ED91C5B-7984-064E-8F4B-637D0C585394}" destId="{E647B253-BE1E-6546-93C7-0DF406E6D518}" srcOrd="1" destOrd="0" presId="urn:microsoft.com/office/officeart/2005/8/layout/hierarchy5"/>
    <dgm:cxn modelId="{4635192D-A486-AE46-AE00-FA975785638E}" type="presParOf" srcId="{E647B253-BE1E-6546-93C7-0DF406E6D518}" destId="{C8D453B6-BCD2-A948-A35D-3987F0A76D3A}" srcOrd="0" destOrd="0" presId="urn:microsoft.com/office/officeart/2005/8/layout/hierarchy5"/>
    <dgm:cxn modelId="{F62D2032-C407-F649-B3D5-1B32A90A024D}" type="presParOf" srcId="{C8D453B6-BCD2-A948-A35D-3987F0A76D3A}" destId="{8586C47F-3C3D-C443-AFA4-AACFB814484F}" srcOrd="0" destOrd="0" presId="urn:microsoft.com/office/officeart/2005/8/layout/hierarchy5"/>
    <dgm:cxn modelId="{79435251-BC0D-2944-9545-607A60192814}" type="presParOf" srcId="{E647B253-BE1E-6546-93C7-0DF406E6D518}" destId="{0D963BDC-7BD9-334E-9A17-A6977E7FE8F5}" srcOrd="1" destOrd="0" presId="urn:microsoft.com/office/officeart/2005/8/layout/hierarchy5"/>
    <dgm:cxn modelId="{2FBE05DD-0F76-7840-A1FB-8855E434F0A0}" type="presParOf" srcId="{0D963BDC-7BD9-334E-9A17-A6977E7FE8F5}" destId="{415D100A-7890-F54C-B649-4C8AB391724D}" srcOrd="0" destOrd="0" presId="urn:microsoft.com/office/officeart/2005/8/layout/hierarchy5"/>
    <dgm:cxn modelId="{994066A9-9FF6-B44E-A1F0-AE6324A7E861}" type="presParOf" srcId="{0D963BDC-7BD9-334E-9A17-A6977E7FE8F5}" destId="{AAD7FE6D-7A8B-1F4C-AC3E-707A1F31A779}" srcOrd="1" destOrd="0" presId="urn:microsoft.com/office/officeart/2005/8/layout/hierarchy5"/>
    <dgm:cxn modelId="{2E292C3D-DA46-354A-82C7-8DF199878C8A}" type="presParOf" srcId="{AAD7FE6D-7A8B-1F4C-AC3E-707A1F31A779}" destId="{D1460293-15FD-6446-BD45-D17DB9D2597E}" srcOrd="0" destOrd="0" presId="urn:microsoft.com/office/officeart/2005/8/layout/hierarchy5"/>
    <dgm:cxn modelId="{5AF5A4DA-25A8-D948-9F89-390EA912F02E}" type="presParOf" srcId="{D1460293-15FD-6446-BD45-D17DB9D2597E}" destId="{9381FE24-67D8-184E-A51B-F1FE33405CF9}" srcOrd="0" destOrd="0" presId="urn:microsoft.com/office/officeart/2005/8/layout/hierarchy5"/>
    <dgm:cxn modelId="{80EC45AB-D843-5448-AF9E-2A67AC3B2304}" type="presParOf" srcId="{AAD7FE6D-7A8B-1F4C-AC3E-707A1F31A779}" destId="{C367EA98-14C0-C142-AF7F-EAFAFCBB8A2D}" srcOrd="1" destOrd="0" presId="urn:microsoft.com/office/officeart/2005/8/layout/hierarchy5"/>
    <dgm:cxn modelId="{E54C9B07-3A92-5948-BB2F-905A7BFB475C}" type="presParOf" srcId="{C367EA98-14C0-C142-AF7F-EAFAFCBB8A2D}" destId="{86866210-EAFA-3E4D-8EDE-EB3F12417B54}" srcOrd="0" destOrd="0" presId="urn:microsoft.com/office/officeart/2005/8/layout/hierarchy5"/>
    <dgm:cxn modelId="{3EA6BAF3-E2AA-214B-89DF-FEAA1F878FFA}" type="presParOf" srcId="{C367EA98-14C0-C142-AF7F-EAFAFCBB8A2D}" destId="{33EC5EB6-E9D9-6B42-8F28-5CEE60CD293A}" srcOrd="1" destOrd="0" presId="urn:microsoft.com/office/officeart/2005/8/layout/hierarchy5"/>
    <dgm:cxn modelId="{0C6C66C1-FD51-414C-8B49-518DD0D781DF}" type="presParOf" srcId="{AAD7FE6D-7A8B-1F4C-AC3E-707A1F31A779}" destId="{16BEEFED-32F0-5C45-AC1A-D448F2FAD1E0}" srcOrd="2" destOrd="0" presId="urn:microsoft.com/office/officeart/2005/8/layout/hierarchy5"/>
    <dgm:cxn modelId="{CDAF921A-8D4D-E849-868B-ABACFE213B52}" type="presParOf" srcId="{16BEEFED-32F0-5C45-AC1A-D448F2FAD1E0}" destId="{B8EDA9A1-C8C0-2043-BFE6-DD0918039C29}" srcOrd="0" destOrd="0" presId="urn:microsoft.com/office/officeart/2005/8/layout/hierarchy5"/>
    <dgm:cxn modelId="{47A2CFFC-8411-024E-9885-248D3A84646F}" type="presParOf" srcId="{AAD7FE6D-7A8B-1F4C-AC3E-707A1F31A779}" destId="{9784BCB9-1BD2-D541-A62C-2C5F8637F372}" srcOrd="3" destOrd="0" presId="urn:microsoft.com/office/officeart/2005/8/layout/hierarchy5"/>
    <dgm:cxn modelId="{F7CB814A-B5A9-7E47-96DF-E5CFAD8742CC}" type="presParOf" srcId="{9784BCB9-1BD2-D541-A62C-2C5F8637F372}" destId="{7CF74D84-2B8E-D44B-99B7-7DED4B032585}" srcOrd="0" destOrd="0" presId="urn:microsoft.com/office/officeart/2005/8/layout/hierarchy5"/>
    <dgm:cxn modelId="{C8A5A0B5-D9BA-854D-9F7E-57F1CDB693BD}" type="presParOf" srcId="{9784BCB9-1BD2-D541-A62C-2C5F8637F372}" destId="{4E768EB5-CBA8-1A4D-83AD-A22C43F8F786}" srcOrd="1" destOrd="0" presId="urn:microsoft.com/office/officeart/2005/8/layout/hierarchy5"/>
    <dgm:cxn modelId="{CCD6E2D0-4E8B-7147-9099-FDE95E31F9C1}" type="presParOf" srcId="{E647B253-BE1E-6546-93C7-0DF406E6D518}" destId="{F8D00A6A-A7C6-CD4E-8961-08657585A6DE}" srcOrd="2" destOrd="0" presId="urn:microsoft.com/office/officeart/2005/8/layout/hierarchy5"/>
    <dgm:cxn modelId="{3A59D5A5-2025-8D47-8FF4-AB4E867A5F68}" type="presParOf" srcId="{F8D00A6A-A7C6-CD4E-8961-08657585A6DE}" destId="{10F2ED2B-6D04-FC47-AEC3-5A937DE6C87D}" srcOrd="0" destOrd="0" presId="urn:microsoft.com/office/officeart/2005/8/layout/hierarchy5"/>
    <dgm:cxn modelId="{F64A6697-0DC0-944D-875C-7D2D47CCFE20}" type="presParOf" srcId="{E647B253-BE1E-6546-93C7-0DF406E6D518}" destId="{1CAC6CD5-12CD-CA42-A3E6-06AF54145579}" srcOrd="3" destOrd="0" presId="urn:microsoft.com/office/officeart/2005/8/layout/hierarchy5"/>
    <dgm:cxn modelId="{194940B5-6ACB-FB4E-81CB-B9DCECAF2074}" type="presParOf" srcId="{1CAC6CD5-12CD-CA42-A3E6-06AF54145579}" destId="{81818A15-5829-D642-B10B-5A2984D50D44}" srcOrd="0" destOrd="0" presId="urn:microsoft.com/office/officeart/2005/8/layout/hierarchy5"/>
    <dgm:cxn modelId="{1E10B8E1-64D7-F048-8CBD-643CD73E8887}" type="presParOf" srcId="{1CAC6CD5-12CD-CA42-A3E6-06AF54145579}" destId="{181CC82C-36EB-384B-AE14-F0F19452ED5E}" srcOrd="1" destOrd="0" presId="urn:microsoft.com/office/officeart/2005/8/layout/hierarchy5"/>
    <dgm:cxn modelId="{C994B87C-3F11-1748-A79E-04BDFEB90E10}" type="presParOf" srcId="{FF716005-04EA-C841-914C-42B9FD391A6D}" destId="{FEE00E27-08C3-A841-B4C7-B7AF1D84334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8A48C4-F0A9-4A0D-8FCA-598C92C6A014}" type="doc">
      <dgm:prSet loTypeId="urn:microsoft.com/office/officeart/2005/8/layout/hierarchy4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C17482-2D53-48EA-B5B8-60292B9B78AF}">
      <dgm:prSet phldrT="[Text]"/>
      <dgm:spPr/>
      <dgm:t>
        <a:bodyPr/>
        <a:lstStyle/>
        <a:p>
          <a:r>
            <a:rPr lang="en-US" b="1" dirty="0" smtClean="0"/>
            <a:t>Total body water = 60% TBW</a:t>
          </a:r>
          <a:endParaRPr lang="en-US" b="1" dirty="0"/>
        </a:p>
      </dgm:t>
    </dgm:pt>
    <dgm:pt modelId="{61CC60D4-D88B-4855-8435-43460E34E371}" type="parTrans" cxnId="{1CBBE2C5-21C0-49C9-95E7-A512DF20DEB4}">
      <dgm:prSet/>
      <dgm:spPr/>
      <dgm:t>
        <a:bodyPr/>
        <a:lstStyle/>
        <a:p>
          <a:endParaRPr lang="en-US"/>
        </a:p>
      </dgm:t>
    </dgm:pt>
    <dgm:pt modelId="{AF028404-55BD-419F-8360-B2344AF18A65}" type="sibTrans" cxnId="{1CBBE2C5-21C0-49C9-95E7-A512DF20DEB4}">
      <dgm:prSet/>
      <dgm:spPr/>
      <dgm:t>
        <a:bodyPr/>
        <a:lstStyle/>
        <a:p>
          <a:endParaRPr lang="en-US"/>
        </a:p>
      </dgm:t>
    </dgm:pt>
    <dgm:pt modelId="{8678BC91-D304-4B4B-88E0-734BC888F117}">
      <dgm:prSet phldrT="[Text]"/>
      <dgm:spPr/>
      <dgm:t>
        <a:bodyPr/>
        <a:lstStyle/>
        <a:p>
          <a:r>
            <a:rPr lang="en-US" b="1" dirty="0" smtClean="0"/>
            <a:t>*2/3 (40% of TBW) </a:t>
          </a:r>
        </a:p>
        <a:p>
          <a:r>
            <a:rPr lang="en-US" b="1" dirty="0" smtClean="0"/>
            <a:t>Intracellular</a:t>
          </a:r>
          <a:endParaRPr lang="en-US" b="1" dirty="0"/>
        </a:p>
      </dgm:t>
    </dgm:pt>
    <dgm:pt modelId="{71723CE7-3275-461C-BC52-13D30B56AF48}" type="parTrans" cxnId="{03A693B7-2B3F-4559-ACAB-AB7BAFDE216E}">
      <dgm:prSet/>
      <dgm:spPr/>
      <dgm:t>
        <a:bodyPr/>
        <a:lstStyle/>
        <a:p>
          <a:endParaRPr lang="en-US"/>
        </a:p>
      </dgm:t>
    </dgm:pt>
    <dgm:pt modelId="{32D309B8-52DA-44C9-91B2-F45D78539E54}" type="sibTrans" cxnId="{03A693B7-2B3F-4559-ACAB-AB7BAFDE216E}">
      <dgm:prSet/>
      <dgm:spPr/>
      <dgm:t>
        <a:bodyPr/>
        <a:lstStyle/>
        <a:p>
          <a:endParaRPr lang="en-US"/>
        </a:p>
      </dgm:t>
    </dgm:pt>
    <dgm:pt modelId="{8720DAA6-248C-448B-B521-0C8596D5B53D}">
      <dgm:prSet phldrT="[Text]"/>
      <dgm:spPr/>
      <dgm:t>
        <a:bodyPr/>
        <a:lstStyle/>
        <a:p>
          <a:r>
            <a:rPr lang="en-US" b="1" smtClean="0"/>
            <a:t>1/3 </a:t>
          </a:r>
          <a:r>
            <a:rPr lang="en-US" b="1" dirty="0" smtClean="0"/>
            <a:t>(20% of TBW)</a:t>
          </a:r>
        </a:p>
        <a:p>
          <a:r>
            <a:rPr lang="en-US" b="1" dirty="0" smtClean="0"/>
            <a:t>Extracellular</a:t>
          </a:r>
          <a:endParaRPr lang="en-US" b="1" dirty="0"/>
        </a:p>
      </dgm:t>
    </dgm:pt>
    <dgm:pt modelId="{F22BFBC9-508A-40A8-9FE3-C911E9ACE2E2}" type="parTrans" cxnId="{220574FE-22CE-4DE7-AFA9-3368DDE6A92E}">
      <dgm:prSet/>
      <dgm:spPr/>
      <dgm:t>
        <a:bodyPr/>
        <a:lstStyle/>
        <a:p>
          <a:endParaRPr lang="en-US"/>
        </a:p>
      </dgm:t>
    </dgm:pt>
    <dgm:pt modelId="{43BB4342-F07F-4349-A4F6-EE5F8950EF0E}" type="sibTrans" cxnId="{220574FE-22CE-4DE7-AFA9-3368DDE6A92E}">
      <dgm:prSet/>
      <dgm:spPr/>
      <dgm:t>
        <a:bodyPr/>
        <a:lstStyle/>
        <a:p>
          <a:endParaRPr lang="en-US"/>
        </a:p>
      </dgm:t>
    </dgm:pt>
    <dgm:pt modelId="{CFA24209-7606-41F3-A272-3B71191190F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latin typeface="+mn-lt"/>
            </a:rPr>
            <a:t>¾ (15%) Interstitial Fluid</a:t>
          </a:r>
          <a:endParaRPr lang="en-US" sz="1400" b="1" dirty="0">
            <a:latin typeface="+mn-lt"/>
          </a:endParaRPr>
        </a:p>
      </dgm:t>
    </dgm:pt>
    <dgm:pt modelId="{D3EB41DC-1919-473C-BDDA-BA72135FF65D}" type="parTrans" cxnId="{8F1BDDFE-FC13-4F67-BBF3-95D2C3A18B86}">
      <dgm:prSet/>
      <dgm:spPr/>
      <dgm:t>
        <a:bodyPr/>
        <a:lstStyle/>
        <a:p>
          <a:endParaRPr lang="en-US"/>
        </a:p>
      </dgm:t>
    </dgm:pt>
    <dgm:pt modelId="{0F534CE2-7ADC-411F-9726-D09F0D76FE14}" type="sibTrans" cxnId="{8F1BDDFE-FC13-4F67-BBF3-95D2C3A18B86}">
      <dgm:prSet/>
      <dgm:spPr/>
      <dgm:t>
        <a:bodyPr/>
        <a:lstStyle/>
        <a:p>
          <a:endParaRPr lang="en-US"/>
        </a:p>
      </dgm:t>
    </dgm:pt>
    <dgm:pt modelId="{43BB8A47-32F8-4E94-80CC-3FACCFEA5CF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latin typeface="+mn-lt"/>
            </a:rPr>
            <a:t>¼ (5%)</a:t>
          </a:r>
        </a:p>
        <a:p>
          <a:r>
            <a:rPr lang="en-US" sz="1400" b="1" dirty="0" smtClean="0">
              <a:latin typeface="+mn-lt"/>
            </a:rPr>
            <a:t>Plasma</a:t>
          </a:r>
          <a:endParaRPr lang="en-US" sz="1400" b="1" dirty="0">
            <a:latin typeface="+mn-lt"/>
          </a:endParaRPr>
        </a:p>
      </dgm:t>
    </dgm:pt>
    <dgm:pt modelId="{6FA0BFC8-4375-4DB9-BFE4-D9D184D3530F}" type="parTrans" cxnId="{14245512-8342-4D1E-9206-542EC35D5C43}">
      <dgm:prSet/>
      <dgm:spPr/>
      <dgm:t>
        <a:bodyPr/>
        <a:lstStyle/>
        <a:p>
          <a:endParaRPr lang="en-US"/>
        </a:p>
      </dgm:t>
    </dgm:pt>
    <dgm:pt modelId="{0924B79F-A7EC-4E5B-A2FA-201CE599E41A}" type="sibTrans" cxnId="{14245512-8342-4D1E-9206-542EC35D5C43}">
      <dgm:prSet/>
      <dgm:spPr/>
      <dgm:t>
        <a:bodyPr/>
        <a:lstStyle/>
        <a:p>
          <a:endParaRPr lang="en-US"/>
        </a:p>
      </dgm:t>
    </dgm:pt>
    <dgm:pt modelId="{E7831F0F-6792-4F9B-8A78-E0E4A14F07F3}" type="pres">
      <dgm:prSet presAssocID="{278A48C4-F0A9-4A0D-8FCA-598C92C6A01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1C24C1-6C42-4E55-A221-56737EA1A412}" type="pres">
      <dgm:prSet presAssocID="{10C17482-2D53-48EA-B5B8-60292B9B78AF}" presName="vertOne" presStyleCnt="0"/>
      <dgm:spPr/>
      <dgm:t>
        <a:bodyPr/>
        <a:lstStyle/>
        <a:p>
          <a:endParaRPr lang="en-US"/>
        </a:p>
      </dgm:t>
    </dgm:pt>
    <dgm:pt modelId="{00E59463-00E7-4A2C-AD92-A42264B5B6DD}" type="pres">
      <dgm:prSet presAssocID="{10C17482-2D53-48EA-B5B8-60292B9B78A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E73817-9E36-4B08-BB84-4503F441B386}" type="pres">
      <dgm:prSet presAssocID="{10C17482-2D53-48EA-B5B8-60292B9B78AF}" presName="parTransOne" presStyleCnt="0"/>
      <dgm:spPr/>
      <dgm:t>
        <a:bodyPr/>
        <a:lstStyle/>
        <a:p>
          <a:endParaRPr lang="en-US"/>
        </a:p>
      </dgm:t>
    </dgm:pt>
    <dgm:pt modelId="{0343B1B3-1B7C-47A9-BB84-43E215374678}" type="pres">
      <dgm:prSet presAssocID="{10C17482-2D53-48EA-B5B8-60292B9B78AF}" presName="horzOne" presStyleCnt="0"/>
      <dgm:spPr/>
      <dgm:t>
        <a:bodyPr/>
        <a:lstStyle/>
        <a:p>
          <a:endParaRPr lang="en-US"/>
        </a:p>
      </dgm:t>
    </dgm:pt>
    <dgm:pt modelId="{62650D03-76A3-466E-815D-FE8B8DD45A07}" type="pres">
      <dgm:prSet presAssocID="{8678BC91-D304-4B4B-88E0-734BC888F117}" presName="vertTwo" presStyleCnt="0"/>
      <dgm:spPr/>
      <dgm:t>
        <a:bodyPr/>
        <a:lstStyle/>
        <a:p>
          <a:endParaRPr lang="en-US"/>
        </a:p>
      </dgm:t>
    </dgm:pt>
    <dgm:pt modelId="{A51FE42A-181E-42C9-9C27-51C3B76FB6F2}" type="pres">
      <dgm:prSet presAssocID="{8678BC91-D304-4B4B-88E0-734BC888F117}" presName="txTwo" presStyleLbl="node2" presStyleIdx="0" presStyleCnt="2" custScaleX="418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B3DC97-CD5D-450A-B8E3-E9918E6FD20C}" type="pres">
      <dgm:prSet presAssocID="{8678BC91-D304-4B4B-88E0-734BC888F117}" presName="horzTwo" presStyleCnt="0"/>
      <dgm:spPr/>
      <dgm:t>
        <a:bodyPr/>
        <a:lstStyle/>
        <a:p>
          <a:endParaRPr lang="en-US"/>
        </a:p>
      </dgm:t>
    </dgm:pt>
    <dgm:pt modelId="{757F5E58-B388-4813-8D4F-5D62279BA19A}" type="pres">
      <dgm:prSet presAssocID="{32D309B8-52DA-44C9-91B2-F45D78539E54}" presName="sibSpaceTwo" presStyleCnt="0"/>
      <dgm:spPr/>
      <dgm:t>
        <a:bodyPr/>
        <a:lstStyle/>
        <a:p>
          <a:endParaRPr lang="en-US"/>
        </a:p>
      </dgm:t>
    </dgm:pt>
    <dgm:pt modelId="{78CAB828-DBA9-4CC9-9407-C4A7AE0E6247}" type="pres">
      <dgm:prSet presAssocID="{8720DAA6-248C-448B-B521-0C8596D5B53D}" presName="vertTwo" presStyleCnt="0"/>
      <dgm:spPr/>
      <dgm:t>
        <a:bodyPr/>
        <a:lstStyle/>
        <a:p>
          <a:endParaRPr lang="en-US"/>
        </a:p>
      </dgm:t>
    </dgm:pt>
    <dgm:pt modelId="{EF62C318-70D0-4984-82C3-10ED767DFEA7}" type="pres">
      <dgm:prSet presAssocID="{8720DAA6-248C-448B-B521-0C8596D5B53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C8F82D-FFA4-4945-AC68-D0521B0993B4}" type="pres">
      <dgm:prSet presAssocID="{8720DAA6-248C-448B-B521-0C8596D5B53D}" presName="parTransTwo" presStyleCnt="0"/>
      <dgm:spPr/>
      <dgm:t>
        <a:bodyPr/>
        <a:lstStyle/>
        <a:p>
          <a:endParaRPr lang="en-US"/>
        </a:p>
      </dgm:t>
    </dgm:pt>
    <dgm:pt modelId="{86DF02D5-DF62-44E8-AB5F-ECF8199C739F}" type="pres">
      <dgm:prSet presAssocID="{8720DAA6-248C-448B-B521-0C8596D5B53D}" presName="horzTwo" presStyleCnt="0"/>
      <dgm:spPr/>
      <dgm:t>
        <a:bodyPr/>
        <a:lstStyle/>
        <a:p>
          <a:endParaRPr lang="en-US"/>
        </a:p>
      </dgm:t>
    </dgm:pt>
    <dgm:pt modelId="{7B4599A8-4122-4073-BED6-49F949D203D6}" type="pres">
      <dgm:prSet presAssocID="{CFA24209-7606-41F3-A272-3B71191190F9}" presName="vertThree" presStyleCnt="0"/>
      <dgm:spPr/>
      <dgm:t>
        <a:bodyPr/>
        <a:lstStyle/>
        <a:p>
          <a:endParaRPr lang="en-US"/>
        </a:p>
      </dgm:t>
    </dgm:pt>
    <dgm:pt modelId="{2B75FE17-B335-4A59-9395-8AC902787D42}" type="pres">
      <dgm:prSet presAssocID="{CFA24209-7606-41F3-A272-3B71191190F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05D5B-38DB-42CD-8E71-8DDC9CD52CC3}" type="pres">
      <dgm:prSet presAssocID="{CFA24209-7606-41F3-A272-3B71191190F9}" presName="horzThree" presStyleCnt="0"/>
      <dgm:spPr/>
      <dgm:t>
        <a:bodyPr/>
        <a:lstStyle/>
        <a:p>
          <a:endParaRPr lang="en-US"/>
        </a:p>
      </dgm:t>
    </dgm:pt>
    <dgm:pt modelId="{75B82FC3-FE52-4786-A918-5F5229B9AC46}" type="pres">
      <dgm:prSet presAssocID="{0F534CE2-7ADC-411F-9726-D09F0D76FE14}" presName="sibSpaceThree" presStyleCnt="0"/>
      <dgm:spPr/>
      <dgm:t>
        <a:bodyPr/>
        <a:lstStyle/>
        <a:p>
          <a:endParaRPr lang="en-US"/>
        </a:p>
      </dgm:t>
    </dgm:pt>
    <dgm:pt modelId="{5B2B715B-EFC3-4D94-9DE2-4695D050A021}" type="pres">
      <dgm:prSet presAssocID="{43BB8A47-32F8-4E94-80CC-3FACCFEA5CF2}" presName="vertThree" presStyleCnt="0"/>
      <dgm:spPr/>
      <dgm:t>
        <a:bodyPr/>
        <a:lstStyle/>
        <a:p>
          <a:endParaRPr lang="en-US"/>
        </a:p>
      </dgm:t>
    </dgm:pt>
    <dgm:pt modelId="{9966A7C5-F4CB-4E40-BB12-0A98A061D43E}" type="pres">
      <dgm:prSet presAssocID="{43BB8A47-32F8-4E94-80CC-3FACCFEA5CF2}" presName="txThree" presStyleLbl="node3" presStyleIdx="1" presStyleCnt="2" custScaleX="50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F63F3-654A-4B12-B44D-573C672686B4}" type="pres">
      <dgm:prSet presAssocID="{43BB8A47-32F8-4E94-80CC-3FACCFEA5CF2}" presName="horzThree" presStyleCnt="0"/>
      <dgm:spPr/>
      <dgm:t>
        <a:bodyPr/>
        <a:lstStyle/>
        <a:p>
          <a:endParaRPr lang="en-US"/>
        </a:p>
      </dgm:t>
    </dgm:pt>
  </dgm:ptLst>
  <dgm:cxnLst>
    <dgm:cxn modelId="{8E87AC51-69EF-450D-A1BA-F5D6D0C61E3E}" type="presOf" srcId="{43BB8A47-32F8-4E94-80CC-3FACCFEA5CF2}" destId="{9966A7C5-F4CB-4E40-BB12-0A98A061D43E}" srcOrd="0" destOrd="0" presId="urn:microsoft.com/office/officeart/2005/8/layout/hierarchy4"/>
    <dgm:cxn modelId="{60480FFF-7FFF-47CF-AED9-D8E77D95EC79}" type="presOf" srcId="{10C17482-2D53-48EA-B5B8-60292B9B78AF}" destId="{00E59463-00E7-4A2C-AD92-A42264B5B6DD}" srcOrd="0" destOrd="0" presId="urn:microsoft.com/office/officeart/2005/8/layout/hierarchy4"/>
    <dgm:cxn modelId="{14245512-8342-4D1E-9206-542EC35D5C43}" srcId="{8720DAA6-248C-448B-B521-0C8596D5B53D}" destId="{43BB8A47-32F8-4E94-80CC-3FACCFEA5CF2}" srcOrd="1" destOrd="0" parTransId="{6FA0BFC8-4375-4DB9-BFE4-D9D184D3530F}" sibTransId="{0924B79F-A7EC-4E5B-A2FA-201CE599E41A}"/>
    <dgm:cxn modelId="{1CBBE2C5-21C0-49C9-95E7-A512DF20DEB4}" srcId="{278A48C4-F0A9-4A0D-8FCA-598C92C6A014}" destId="{10C17482-2D53-48EA-B5B8-60292B9B78AF}" srcOrd="0" destOrd="0" parTransId="{61CC60D4-D88B-4855-8435-43460E34E371}" sibTransId="{AF028404-55BD-419F-8360-B2344AF18A65}"/>
    <dgm:cxn modelId="{03A693B7-2B3F-4559-ACAB-AB7BAFDE216E}" srcId="{10C17482-2D53-48EA-B5B8-60292B9B78AF}" destId="{8678BC91-D304-4B4B-88E0-734BC888F117}" srcOrd="0" destOrd="0" parTransId="{71723CE7-3275-461C-BC52-13D30B56AF48}" sibTransId="{32D309B8-52DA-44C9-91B2-F45D78539E54}"/>
    <dgm:cxn modelId="{8F1BDDFE-FC13-4F67-BBF3-95D2C3A18B86}" srcId="{8720DAA6-248C-448B-B521-0C8596D5B53D}" destId="{CFA24209-7606-41F3-A272-3B71191190F9}" srcOrd="0" destOrd="0" parTransId="{D3EB41DC-1919-473C-BDDA-BA72135FF65D}" sibTransId="{0F534CE2-7ADC-411F-9726-D09F0D76FE14}"/>
    <dgm:cxn modelId="{220574FE-22CE-4DE7-AFA9-3368DDE6A92E}" srcId="{10C17482-2D53-48EA-B5B8-60292B9B78AF}" destId="{8720DAA6-248C-448B-B521-0C8596D5B53D}" srcOrd="1" destOrd="0" parTransId="{F22BFBC9-508A-40A8-9FE3-C911E9ACE2E2}" sibTransId="{43BB4342-F07F-4349-A4F6-EE5F8950EF0E}"/>
    <dgm:cxn modelId="{6783388D-974B-4CEE-A801-0D3AD15DC5FB}" type="presOf" srcId="{278A48C4-F0A9-4A0D-8FCA-598C92C6A014}" destId="{E7831F0F-6792-4F9B-8A78-E0E4A14F07F3}" srcOrd="0" destOrd="0" presId="urn:microsoft.com/office/officeart/2005/8/layout/hierarchy4"/>
    <dgm:cxn modelId="{5991312F-0C33-489A-BACF-1E5309913915}" type="presOf" srcId="{8720DAA6-248C-448B-B521-0C8596D5B53D}" destId="{EF62C318-70D0-4984-82C3-10ED767DFEA7}" srcOrd="0" destOrd="0" presId="urn:microsoft.com/office/officeart/2005/8/layout/hierarchy4"/>
    <dgm:cxn modelId="{1AE118FE-9E3A-4496-A1EF-F3300E8B93A4}" type="presOf" srcId="{8678BC91-D304-4B4B-88E0-734BC888F117}" destId="{A51FE42A-181E-42C9-9C27-51C3B76FB6F2}" srcOrd="0" destOrd="0" presId="urn:microsoft.com/office/officeart/2005/8/layout/hierarchy4"/>
    <dgm:cxn modelId="{8B456A63-69FB-4E91-AE76-96DB3EDD7220}" type="presOf" srcId="{CFA24209-7606-41F3-A272-3B71191190F9}" destId="{2B75FE17-B335-4A59-9395-8AC902787D42}" srcOrd="0" destOrd="0" presId="urn:microsoft.com/office/officeart/2005/8/layout/hierarchy4"/>
    <dgm:cxn modelId="{D086066A-0AD5-42CC-9250-7279BADD3EB0}" type="presParOf" srcId="{E7831F0F-6792-4F9B-8A78-E0E4A14F07F3}" destId="{F41C24C1-6C42-4E55-A221-56737EA1A412}" srcOrd="0" destOrd="0" presId="urn:microsoft.com/office/officeart/2005/8/layout/hierarchy4"/>
    <dgm:cxn modelId="{E2EBDE46-1513-4971-9CA2-C66117316A9A}" type="presParOf" srcId="{F41C24C1-6C42-4E55-A221-56737EA1A412}" destId="{00E59463-00E7-4A2C-AD92-A42264B5B6DD}" srcOrd="0" destOrd="0" presId="urn:microsoft.com/office/officeart/2005/8/layout/hierarchy4"/>
    <dgm:cxn modelId="{F7DBBD20-18F2-47F1-A4FA-8925BF96408F}" type="presParOf" srcId="{F41C24C1-6C42-4E55-A221-56737EA1A412}" destId="{32E73817-9E36-4B08-BB84-4503F441B386}" srcOrd="1" destOrd="0" presId="urn:microsoft.com/office/officeart/2005/8/layout/hierarchy4"/>
    <dgm:cxn modelId="{1D74882D-3A89-4037-8E02-6A149D48860C}" type="presParOf" srcId="{F41C24C1-6C42-4E55-A221-56737EA1A412}" destId="{0343B1B3-1B7C-47A9-BB84-43E215374678}" srcOrd="2" destOrd="0" presId="urn:microsoft.com/office/officeart/2005/8/layout/hierarchy4"/>
    <dgm:cxn modelId="{FD1C77E2-E687-4A05-9D30-6CD343F031B6}" type="presParOf" srcId="{0343B1B3-1B7C-47A9-BB84-43E215374678}" destId="{62650D03-76A3-466E-815D-FE8B8DD45A07}" srcOrd="0" destOrd="0" presId="urn:microsoft.com/office/officeart/2005/8/layout/hierarchy4"/>
    <dgm:cxn modelId="{AEA6D41D-8EC6-4B9B-8426-084046BB5083}" type="presParOf" srcId="{62650D03-76A3-466E-815D-FE8B8DD45A07}" destId="{A51FE42A-181E-42C9-9C27-51C3B76FB6F2}" srcOrd="0" destOrd="0" presId="urn:microsoft.com/office/officeart/2005/8/layout/hierarchy4"/>
    <dgm:cxn modelId="{457887FB-174D-4770-9F3B-54A0A831DEC0}" type="presParOf" srcId="{62650D03-76A3-466E-815D-FE8B8DD45A07}" destId="{81B3DC97-CD5D-450A-B8E3-E9918E6FD20C}" srcOrd="1" destOrd="0" presId="urn:microsoft.com/office/officeart/2005/8/layout/hierarchy4"/>
    <dgm:cxn modelId="{F645B521-F13C-4CBA-819C-C14C6CAFAEB5}" type="presParOf" srcId="{0343B1B3-1B7C-47A9-BB84-43E215374678}" destId="{757F5E58-B388-4813-8D4F-5D62279BA19A}" srcOrd="1" destOrd="0" presId="urn:microsoft.com/office/officeart/2005/8/layout/hierarchy4"/>
    <dgm:cxn modelId="{CB038338-4331-4954-9AD7-1D5682DD7EFC}" type="presParOf" srcId="{0343B1B3-1B7C-47A9-BB84-43E215374678}" destId="{78CAB828-DBA9-4CC9-9407-C4A7AE0E6247}" srcOrd="2" destOrd="0" presId="urn:microsoft.com/office/officeart/2005/8/layout/hierarchy4"/>
    <dgm:cxn modelId="{DA9DB636-84CC-457A-9617-9742FC6D8BEB}" type="presParOf" srcId="{78CAB828-DBA9-4CC9-9407-C4A7AE0E6247}" destId="{EF62C318-70D0-4984-82C3-10ED767DFEA7}" srcOrd="0" destOrd="0" presId="urn:microsoft.com/office/officeart/2005/8/layout/hierarchy4"/>
    <dgm:cxn modelId="{88B1DA98-4E4F-47D6-AB2C-D39FD8C319A3}" type="presParOf" srcId="{78CAB828-DBA9-4CC9-9407-C4A7AE0E6247}" destId="{7EC8F82D-FFA4-4945-AC68-D0521B0993B4}" srcOrd="1" destOrd="0" presId="urn:microsoft.com/office/officeart/2005/8/layout/hierarchy4"/>
    <dgm:cxn modelId="{FE35A99E-8C58-4164-A8C3-2CA7F224F181}" type="presParOf" srcId="{78CAB828-DBA9-4CC9-9407-C4A7AE0E6247}" destId="{86DF02D5-DF62-44E8-AB5F-ECF8199C739F}" srcOrd="2" destOrd="0" presId="urn:microsoft.com/office/officeart/2005/8/layout/hierarchy4"/>
    <dgm:cxn modelId="{2FCC85E2-6469-4E1A-A81A-6B5122A87D38}" type="presParOf" srcId="{86DF02D5-DF62-44E8-AB5F-ECF8199C739F}" destId="{7B4599A8-4122-4073-BED6-49F949D203D6}" srcOrd="0" destOrd="0" presId="urn:microsoft.com/office/officeart/2005/8/layout/hierarchy4"/>
    <dgm:cxn modelId="{18B47F6F-F0C9-4EF7-B42E-DF2B65D51BC1}" type="presParOf" srcId="{7B4599A8-4122-4073-BED6-49F949D203D6}" destId="{2B75FE17-B335-4A59-9395-8AC902787D42}" srcOrd="0" destOrd="0" presId="urn:microsoft.com/office/officeart/2005/8/layout/hierarchy4"/>
    <dgm:cxn modelId="{58EB6AC6-91C7-4BD1-9506-F7C7F308FF73}" type="presParOf" srcId="{7B4599A8-4122-4073-BED6-49F949D203D6}" destId="{E6005D5B-38DB-42CD-8E71-8DDC9CD52CC3}" srcOrd="1" destOrd="0" presId="urn:microsoft.com/office/officeart/2005/8/layout/hierarchy4"/>
    <dgm:cxn modelId="{D403EA5E-1D51-4C49-95AA-052DE0A226F8}" type="presParOf" srcId="{86DF02D5-DF62-44E8-AB5F-ECF8199C739F}" destId="{75B82FC3-FE52-4786-A918-5F5229B9AC46}" srcOrd="1" destOrd="0" presId="urn:microsoft.com/office/officeart/2005/8/layout/hierarchy4"/>
    <dgm:cxn modelId="{4F45924D-5A42-4EA4-9D95-9165DA11F5AF}" type="presParOf" srcId="{86DF02D5-DF62-44E8-AB5F-ECF8199C739F}" destId="{5B2B715B-EFC3-4D94-9DE2-4695D050A021}" srcOrd="2" destOrd="0" presId="urn:microsoft.com/office/officeart/2005/8/layout/hierarchy4"/>
    <dgm:cxn modelId="{354EBD12-F0C9-48C2-980A-780E44695AF9}" type="presParOf" srcId="{5B2B715B-EFC3-4D94-9DE2-4695D050A021}" destId="{9966A7C5-F4CB-4E40-BB12-0A98A061D43E}" srcOrd="0" destOrd="0" presId="urn:microsoft.com/office/officeart/2005/8/layout/hierarchy4"/>
    <dgm:cxn modelId="{8005AAF5-4709-4158-A82A-4A95149D995C}" type="presParOf" srcId="{5B2B715B-EFC3-4D94-9DE2-4695D050A021}" destId="{FE9F63F3-654A-4B12-B44D-573C672686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A93D36-2091-794F-BBCC-4DAEA7B94B35}" type="doc">
      <dgm:prSet loTypeId="urn:microsoft.com/office/officeart/2009/3/layout/BlockDescending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B0B1-AA68-8141-A1CA-D28051F0FA15}">
      <dgm:prSet phldrT="[Text]" custT="1"/>
      <dgm:spPr>
        <a:effectLst/>
      </dgm:spPr>
      <dgm:t>
        <a:bodyPr/>
        <a:lstStyle/>
        <a:p>
          <a:pPr algn="l"/>
          <a:r>
            <a:rPr lang="en-US" sz="2000" b="1" smtClean="0">
              <a:solidFill>
                <a:schemeClr val="tx1"/>
              </a:solidFill>
              <a:latin typeface="Gill Sans MT"/>
              <a:cs typeface="Gill Sans MT"/>
            </a:rPr>
            <a:t>Interstitial </a:t>
          </a:r>
          <a:r>
            <a:rPr lang="en-US" sz="2000" b="1" spc="-5" smtClean="0">
              <a:solidFill>
                <a:schemeClr val="tx1"/>
              </a:solidFill>
              <a:latin typeface="Gill Sans MT"/>
              <a:cs typeface="Gill Sans MT"/>
            </a:rPr>
            <a:t>fluid: </a:t>
          </a:r>
          <a:r>
            <a:rPr lang="en-US" sz="2000" b="1" spc="-15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endParaRPr lang="en-US" sz="2000" b="1"/>
        </a:p>
      </dgm:t>
    </dgm:pt>
    <dgm:pt modelId="{B4FB1B50-72DB-A24C-9F5A-70FCB29A3655}" type="parTrans" cxnId="{A0CDE8E2-7926-6948-AA27-A382834F250E}">
      <dgm:prSet/>
      <dgm:spPr/>
      <dgm:t>
        <a:bodyPr/>
        <a:lstStyle/>
        <a:p>
          <a:endParaRPr lang="en-US"/>
        </a:p>
      </dgm:t>
    </dgm:pt>
    <dgm:pt modelId="{8A4B2312-4B23-6942-9683-E3B0E1486DED}" type="sibTrans" cxnId="{A0CDE8E2-7926-6948-AA27-A382834F250E}">
      <dgm:prSet/>
      <dgm:spPr/>
      <dgm:t>
        <a:bodyPr/>
        <a:lstStyle/>
        <a:p>
          <a:endParaRPr lang="en-US"/>
        </a:p>
      </dgm:t>
    </dgm:pt>
    <dgm:pt modelId="{E25EA397-276C-0A40-9CB0-6C3AF79CB4A7}">
      <dgm:prSet phldrT="[Text]" custT="1"/>
      <dgm:spPr>
        <a:effectLst/>
      </dgm:spPr>
      <dgm:t>
        <a:bodyPr/>
        <a:lstStyle/>
        <a:p>
          <a:pPr algn="l"/>
          <a:r>
            <a:rPr lang="en-US" sz="2000" spc="-5" smtClean="0">
              <a:solidFill>
                <a:schemeClr val="tx1"/>
              </a:solidFill>
              <a:latin typeface="Gill Sans MT"/>
              <a:cs typeface="Gill Sans MT"/>
            </a:rPr>
            <a:t>Fluid bathing </a:t>
          </a:r>
          <a:r>
            <a:rPr lang="en-US" sz="2000" smtClean="0">
              <a:solidFill>
                <a:schemeClr val="tx1"/>
              </a:solidFill>
              <a:latin typeface="Gill Sans MT"/>
              <a:cs typeface="Gill Sans MT"/>
            </a:rPr>
            <a:t>the </a:t>
          </a:r>
          <a:r>
            <a:rPr lang="en-US" sz="2000" spc="-5" smtClean="0">
              <a:solidFill>
                <a:schemeClr val="tx1"/>
              </a:solidFill>
              <a:latin typeface="Gill Sans MT"/>
              <a:cs typeface="Gill Sans MT"/>
            </a:rPr>
            <a:t>cell</a:t>
          </a:r>
          <a:r>
            <a:rPr lang="en-US" sz="2000" spc="-25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smtClean="0">
              <a:solidFill>
                <a:schemeClr val="tx1"/>
              </a:solidFill>
              <a:latin typeface="Gill Sans MT"/>
              <a:cs typeface="Gill Sans MT"/>
            </a:rPr>
            <a:t>. </a:t>
          </a:r>
          <a:endParaRPr lang="en-US" sz="2000"/>
        </a:p>
      </dgm:t>
    </dgm:pt>
    <dgm:pt modelId="{17BF2C1A-44CC-7E4A-BE90-BAFBDD136074}" type="parTrans" cxnId="{9F24096A-1F1D-1243-BAE5-82098522CDC3}">
      <dgm:prSet/>
      <dgm:spPr/>
      <dgm:t>
        <a:bodyPr/>
        <a:lstStyle/>
        <a:p>
          <a:endParaRPr lang="en-US"/>
        </a:p>
      </dgm:t>
    </dgm:pt>
    <dgm:pt modelId="{55651613-CFC3-1B4F-8EDB-EF65A11F94B1}" type="sibTrans" cxnId="{9F24096A-1F1D-1243-BAE5-82098522CDC3}">
      <dgm:prSet/>
      <dgm:spPr/>
      <dgm:t>
        <a:bodyPr/>
        <a:lstStyle/>
        <a:p>
          <a:endParaRPr lang="en-US"/>
        </a:p>
      </dgm:t>
    </dgm:pt>
    <dgm:pt modelId="{9A8A4D53-33C3-0241-9177-66F9C9D50A16}">
      <dgm:prSet phldrT="[Text]"/>
      <dgm:spPr>
        <a:effectLst/>
      </dgm:spPr>
      <dgm:t>
        <a:bodyPr/>
        <a:lstStyle/>
        <a:p>
          <a:endParaRPr lang="en-US" sz="2100" dirty="0"/>
        </a:p>
      </dgm:t>
    </dgm:pt>
    <dgm:pt modelId="{EBE724C9-F99D-F043-92F0-7F14A51CB41C}" type="parTrans" cxnId="{6E9212D9-F78D-7B44-8AEC-4EFCF6C9B93E}">
      <dgm:prSet/>
      <dgm:spPr/>
      <dgm:t>
        <a:bodyPr/>
        <a:lstStyle/>
        <a:p>
          <a:endParaRPr lang="en-US"/>
        </a:p>
      </dgm:t>
    </dgm:pt>
    <dgm:pt modelId="{46DE561F-8E47-3B4B-BF09-1CD6254260F9}" type="sibTrans" cxnId="{6E9212D9-F78D-7B44-8AEC-4EFCF6C9B93E}">
      <dgm:prSet/>
      <dgm:spPr/>
      <dgm:t>
        <a:bodyPr/>
        <a:lstStyle/>
        <a:p>
          <a:endParaRPr lang="en-US"/>
        </a:p>
      </dgm:t>
    </dgm:pt>
    <dgm:pt modelId="{C695CDB4-9F9D-A44E-83F5-82B790F06F5E}">
      <dgm:prSet phldrT="[Text]" custT="1"/>
      <dgm:spPr>
        <a:effectLst/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Gill Sans MT"/>
              <a:cs typeface="Gill Sans MT"/>
            </a:rPr>
            <a:t>Plasma</a:t>
          </a:r>
          <a:r>
            <a:rPr lang="en-US" sz="2000" b="1" spc="-120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Gill Sans MT"/>
              <a:cs typeface="Gill Sans MT"/>
            </a:rPr>
            <a:t>:</a:t>
          </a:r>
          <a:endParaRPr lang="en-US" sz="2000" b="1" dirty="0"/>
        </a:p>
      </dgm:t>
    </dgm:pt>
    <dgm:pt modelId="{95CB8D82-75DE-E74F-8E8F-09EBB8104866}" type="parTrans" cxnId="{30F77543-00CE-0D47-9EEB-A23C8C1A98B5}">
      <dgm:prSet/>
      <dgm:spPr/>
      <dgm:t>
        <a:bodyPr/>
        <a:lstStyle/>
        <a:p>
          <a:endParaRPr lang="en-US"/>
        </a:p>
      </dgm:t>
    </dgm:pt>
    <dgm:pt modelId="{86572F56-6195-104F-99DE-821BF54AA6E0}" type="sibTrans" cxnId="{30F77543-00CE-0D47-9EEB-A23C8C1A98B5}">
      <dgm:prSet/>
      <dgm:spPr/>
      <dgm:t>
        <a:bodyPr/>
        <a:lstStyle/>
        <a:p>
          <a:endParaRPr lang="en-US"/>
        </a:p>
      </dgm:t>
    </dgm:pt>
    <dgm:pt modelId="{FC15593E-A380-B743-881B-8A41DFF8B99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478846-2F68-7543-B37F-1C77E5AAABC2}" type="parTrans" cxnId="{13632E90-4B11-5D47-BDCA-9F8178385FF0}">
      <dgm:prSet/>
      <dgm:spPr/>
      <dgm:t>
        <a:bodyPr/>
        <a:lstStyle/>
        <a:p>
          <a:endParaRPr lang="en-US"/>
        </a:p>
      </dgm:t>
    </dgm:pt>
    <dgm:pt modelId="{9B31C151-AC64-DE4C-BA8A-CDEECB659C64}" type="sibTrans" cxnId="{13632E90-4B11-5D47-BDCA-9F8178385FF0}">
      <dgm:prSet/>
      <dgm:spPr/>
      <dgm:t>
        <a:bodyPr/>
        <a:lstStyle/>
        <a:p>
          <a:endParaRPr lang="en-US"/>
        </a:p>
      </dgm:t>
    </dgm:pt>
    <dgm:pt modelId="{BE89D92F-0AA8-5C4C-A858-B51A61315DFB}">
      <dgm:prSet phldrT="[Text]"/>
      <dgm:spPr>
        <a:effectLst/>
      </dgm:spPr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C4BB3E11-6CBA-C142-B55D-0542627A70E9}" type="parTrans" cxnId="{31A3BD74-1464-5946-AB2D-6162D351AAFA}">
      <dgm:prSet/>
      <dgm:spPr/>
      <dgm:t>
        <a:bodyPr/>
        <a:lstStyle/>
        <a:p>
          <a:endParaRPr lang="en-US"/>
        </a:p>
      </dgm:t>
    </dgm:pt>
    <dgm:pt modelId="{BB6E1296-84C5-5242-812F-6784B26399B8}" type="sibTrans" cxnId="{31A3BD74-1464-5946-AB2D-6162D351AAFA}">
      <dgm:prSet/>
      <dgm:spPr/>
      <dgm:t>
        <a:bodyPr/>
        <a:lstStyle/>
        <a:p>
          <a:endParaRPr lang="en-US"/>
        </a:p>
      </dgm:t>
    </dgm:pt>
    <dgm:pt modelId="{2E217D6B-9D2A-4B42-A8F0-B09CB5BEFB7B}">
      <dgm:prSet phldrT="[Text]" custT="1"/>
      <dgm:spPr>
        <a:effectLst/>
      </dgm:spPr>
      <dgm:t>
        <a:bodyPr/>
        <a:lstStyle/>
        <a:p>
          <a:r>
            <a:rPr lang="en-US" sz="2000" b="1" spc="-5" dirty="0" smtClean="0">
              <a:solidFill>
                <a:schemeClr val="tx1"/>
              </a:solidFill>
              <a:latin typeface="Gill Sans MT"/>
              <a:cs typeface="Gill Sans MT"/>
            </a:rPr>
            <a:t>Transcellular fluid:</a:t>
          </a:r>
          <a:endParaRPr lang="en-US" sz="2000" b="1" dirty="0">
            <a:solidFill>
              <a:schemeClr val="tx1"/>
            </a:solidFill>
          </a:endParaRPr>
        </a:p>
      </dgm:t>
    </dgm:pt>
    <dgm:pt modelId="{46435B49-8C7F-D249-9BDC-08DF1A860F7E}" type="parTrans" cxnId="{3334A71A-A116-164C-976A-8C06E4CE4C04}">
      <dgm:prSet/>
      <dgm:spPr/>
      <dgm:t>
        <a:bodyPr/>
        <a:lstStyle/>
        <a:p>
          <a:endParaRPr lang="en-US"/>
        </a:p>
      </dgm:t>
    </dgm:pt>
    <dgm:pt modelId="{2C459F90-446B-3E48-B3DA-F5B37D82275B}" type="sibTrans" cxnId="{3334A71A-A116-164C-976A-8C06E4CE4C04}">
      <dgm:prSet/>
      <dgm:spPr/>
      <dgm:t>
        <a:bodyPr/>
        <a:lstStyle/>
        <a:p>
          <a:pPr rtl="0"/>
          <a:endParaRPr lang="en-US"/>
        </a:p>
      </dgm:t>
    </dgm:pt>
    <dgm:pt modelId="{E383E524-C2D7-884F-9C71-2AF730DD67B4}">
      <dgm:prSet custT="1"/>
      <dgm:spPr>
        <a:effectLst/>
      </dgm:spPr>
      <dgm:t>
        <a:bodyPr/>
        <a:lstStyle/>
        <a:p>
          <a:pPr algn="l"/>
          <a:r>
            <a:rPr lang="en-US" sz="2000" smtClean="0">
              <a:solidFill>
                <a:schemeClr val="tx1"/>
              </a:solidFill>
              <a:latin typeface="Gill Sans MT"/>
              <a:cs typeface="Gill Sans MT"/>
            </a:rPr>
            <a:t>75% of ECF</a:t>
          </a:r>
        </a:p>
      </dgm:t>
    </dgm:pt>
    <dgm:pt modelId="{4C6FE991-F8A1-7A4D-997F-ED734CBCC6CB}" type="parTrans" cxnId="{8F306EB4-BF38-0546-9999-7D437D318510}">
      <dgm:prSet/>
      <dgm:spPr/>
      <dgm:t>
        <a:bodyPr/>
        <a:lstStyle/>
        <a:p>
          <a:endParaRPr lang="en-US"/>
        </a:p>
      </dgm:t>
    </dgm:pt>
    <dgm:pt modelId="{57516862-B889-804A-951D-1E9CC5DC0AC6}" type="sibTrans" cxnId="{8F306EB4-BF38-0546-9999-7D437D318510}">
      <dgm:prSet/>
      <dgm:spPr/>
      <dgm:t>
        <a:bodyPr/>
        <a:lstStyle/>
        <a:p>
          <a:endParaRPr lang="en-US"/>
        </a:p>
      </dgm:t>
    </dgm:pt>
    <dgm:pt modelId="{FB1E84A7-91C8-154A-909A-D867B00EE521}">
      <dgm:prSet custT="1"/>
      <dgm:spPr>
        <a:effectLst/>
      </dgm:spPr>
      <dgm:t>
        <a:bodyPr/>
        <a:lstStyle/>
        <a:p>
          <a:pPr algn="l"/>
          <a:r>
            <a:rPr lang="en-US" sz="2000" smtClean="0">
              <a:solidFill>
                <a:schemeClr val="tx1"/>
              </a:solidFill>
              <a:latin typeface="Gill Sans MT"/>
              <a:cs typeface="Gill Sans MT"/>
            </a:rPr>
            <a:t>15% of total body weight </a:t>
          </a:r>
          <a:endParaRPr lang="en-US" sz="2000">
            <a:solidFill>
              <a:schemeClr val="tx1"/>
            </a:solidFill>
            <a:latin typeface="Gill Sans MT"/>
            <a:cs typeface="Gill Sans MT"/>
          </a:endParaRPr>
        </a:p>
      </dgm:t>
    </dgm:pt>
    <dgm:pt modelId="{0B5EF6F7-FDC0-934F-80C8-80A348B83B55}" type="parTrans" cxnId="{6FD86AEF-37DF-5645-B356-DA62E3CCB654}">
      <dgm:prSet/>
      <dgm:spPr/>
      <dgm:t>
        <a:bodyPr/>
        <a:lstStyle/>
        <a:p>
          <a:endParaRPr lang="en-US"/>
        </a:p>
      </dgm:t>
    </dgm:pt>
    <dgm:pt modelId="{ED90AB89-2D41-444E-9A78-FFC0CA07E041}" type="sibTrans" cxnId="{6FD86AEF-37DF-5645-B356-DA62E3CCB654}">
      <dgm:prSet/>
      <dgm:spPr/>
      <dgm:t>
        <a:bodyPr/>
        <a:lstStyle/>
        <a:p>
          <a:endParaRPr lang="en-US"/>
        </a:p>
      </dgm:t>
    </dgm:pt>
    <dgm:pt modelId="{9329AAFC-D588-904D-B879-721AA1E7E5A0}">
      <dgm:prSet custT="1"/>
      <dgm:spPr>
        <a:effectLst/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  <a:latin typeface="Gill Sans MT"/>
              <a:cs typeface="Gill Sans MT"/>
            </a:rPr>
            <a:t>Ultra filtration of </a:t>
          </a:r>
          <a:r>
            <a:rPr lang="en-US" sz="2000" spc="-5" dirty="0" smtClean="0">
              <a:solidFill>
                <a:schemeClr val="tx1"/>
              </a:solidFill>
              <a:latin typeface="Gill Sans MT"/>
              <a:cs typeface="Gill Sans MT"/>
            </a:rPr>
            <a:t>plasma</a:t>
          </a:r>
          <a:r>
            <a:rPr lang="en-US" sz="2000" spc="-114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Gill Sans MT"/>
              <a:cs typeface="Gill Sans MT"/>
            </a:rPr>
            <a:t>.</a:t>
          </a:r>
          <a:endParaRPr lang="en-US" sz="2000" dirty="0">
            <a:solidFill>
              <a:schemeClr val="tx1"/>
            </a:solidFill>
            <a:latin typeface="Gill Sans MT"/>
            <a:cs typeface="Gill Sans MT"/>
          </a:endParaRPr>
        </a:p>
      </dgm:t>
    </dgm:pt>
    <dgm:pt modelId="{624A8BFD-B83A-3F47-A336-990CB01A5DA7}" type="parTrans" cxnId="{C641B193-8265-4844-B67D-948FB63402D1}">
      <dgm:prSet/>
      <dgm:spPr/>
      <dgm:t>
        <a:bodyPr/>
        <a:lstStyle/>
        <a:p>
          <a:endParaRPr lang="en-US"/>
        </a:p>
      </dgm:t>
    </dgm:pt>
    <dgm:pt modelId="{955AE540-AAE9-4F43-AC23-B1CC7ECE8A8E}" type="sibTrans" cxnId="{C641B193-8265-4844-B67D-948FB63402D1}">
      <dgm:prSet/>
      <dgm:spPr/>
      <dgm:t>
        <a:bodyPr/>
        <a:lstStyle/>
        <a:p>
          <a:endParaRPr lang="en-US"/>
        </a:p>
      </dgm:t>
    </dgm:pt>
    <dgm:pt modelId="{2EB1011E-B78F-5149-B4B3-A91B633A41A4}">
      <dgm:prSet custT="1"/>
      <dgm:spPr>
        <a:effectLst/>
      </dgm:spPr>
      <dgm:t>
        <a:bodyPr/>
        <a:lstStyle/>
        <a:p>
          <a:pPr algn="l"/>
          <a:r>
            <a:rPr lang="en-US" sz="2000" spc="-5" dirty="0" smtClean="0">
              <a:solidFill>
                <a:schemeClr val="tx1"/>
              </a:solidFill>
              <a:latin typeface="Gill Sans MT"/>
              <a:cs typeface="Gill Sans MT"/>
            </a:rPr>
            <a:t>contained in </a:t>
          </a:r>
          <a:r>
            <a:rPr lang="en-US" sz="2000" dirty="0" smtClean="0">
              <a:solidFill>
                <a:schemeClr val="tx1"/>
              </a:solidFill>
              <a:latin typeface="Gill Sans MT"/>
              <a:cs typeface="Gill Sans MT"/>
            </a:rPr>
            <a:t>a </a:t>
          </a:r>
          <a:r>
            <a:rPr lang="en-US" sz="2000" spc="-10" dirty="0" smtClean="0">
              <a:solidFill>
                <a:schemeClr val="tx1"/>
              </a:solidFill>
              <a:latin typeface="Gill Sans MT"/>
              <a:cs typeface="Gill Sans MT"/>
            </a:rPr>
            <a:t>gel-like </a:t>
          </a:r>
          <a:r>
            <a:rPr lang="en-US" sz="2000" spc="-5" dirty="0" smtClean="0">
              <a:solidFill>
                <a:schemeClr val="tx1"/>
              </a:solidFill>
              <a:latin typeface="Gill Sans MT"/>
              <a:cs typeface="Gill Sans MT"/>
            </a:rPr>
            <a:t>extracellular matrix</a:t>
          </a:r>
          <a:r>
            <a:rPr lang="en-US" sz="2000" spc="35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Gill Sans MT"/>
              <a:cs typeface="Gill Sans MT"/>
            </a:rPr>
            <a:t>.</a:t>
          </a:r>
          <a:endParaRPr lang="en-US" sz="2000" dirty="0">
            <a:solidFill>
              <a:schemeClr val="tx1"/>
            </a:solidFill>
            <a:latin typeface="Gill Sans MT"/>
            <a:cs typeface="Gill Sans MT"/>
          </a:endParaRPr>
        </a:p>
      </dgm:t>
    </dgm:pt>
    <dgm:pt modelId="{77C65308-5D13-B14E-8B62-75FA921D9ABB}" type="parTrans" cxnId="{B20432DD-3910-9740-A801-C269D9675571}">
      <dgm:prSet/>
      <dgm:spPr/>
      <dgm:t>
        <a:bodyPr/>
        <a:lstStyle/>
        <a:p>
          <a:endParaRPr lang="en-US"/>
        </a:p>
      </dgm:t>
    </dgm:pt>
    <dgm:pt modelId="{CB0FA269-DF45-A84B-8941-D8E77312366C}" type="sibTrans" cxnId="{B20432DD-3910-9740-A801-C269D9675571}">
      <dgm:prSet/>
      <dgm:spPr/>
      <dgm:t>
        <a:bodyPr/>
        <a:lstStyle/>
        <a:p>
          <a:endParaRPr lang="en-US"/>
        </a:p>
      </dgm:t>
    </dgm:pt>
    <dgm:pt modelId="{5C80FA9E-7675-D441-B763-844B4E3F3C06}">
      <dgm:prSet custT="1"/>
      <dgm:spPr>
        <a:effectLst/>
      </dgm:spPr>
      <dgm:t>
        <a:bodyPr/>
        <a:lstStyle/>
        <a:p>
          <a:pPr algn="l"/>
          <a:r>
            <a:rPr lang="en-US" sz="2000" spc="-5" dirty="0" smtClean="0">
              <a:solidFill>
                <a:schemeClr val="tx1"/>
              </a:solidFill>
              <a:latin typeface="Gill Sans MT"/>
              <a:cs typeface="Gill Sans MT"/>
            </a:rPr>
            <a:t>surrounds all cells except </a:t>
          </a:r>
          <a:r>
            <a:rPr lang="en-US" sz="2000" dirty="0" smtClean="0">
              <a:solidFill>
                <a:schemeClr val="tx1"/>
              </a:solidFill>
              <a:latin typeface="Gill Sans MT"/>
              <a:cs typeface="Gill Sans MT"/>
            </a:rPr>
            <a:t>blood </a:t>
          </a:r>
          <a:r>
            <a:rPr lang="en-US" sz="2000" spc="-5" dirty="0" smtClean="0">
              <a:solidFill>
                <a:schemeClr val="tx1"/>
              </a:solidFill>
              <a:latin typeface="Gill Sans MT"/>
              <a:cs typeface="Gill Sans MT"/>
            </a:rPr>
            <a:t>cells</a:t>
          </a:r>
          <a:r>
            <a:rPr lang="en-US" sz="2000" spc="-75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endParaRPr lang="en-US" sz="2000" dirty="0"/>
        </a:p>
      </dgm:t>
    </dgm:pt>
    <dgm:pt modelId="{FCBD6B36-C89C-D244-AFDB-2735572DBB4C}" type="parTrans" cxnId="{98442EDA-5EAB-7E4D-94A7-27EB9E46A240}">
      <dgm:prSet/>
      <dgm:spPr/>
      <dgm:t>
        <a:bodyPr/>
        <a:lstStyle/>
        <a:p>
          <a:endParaRPr lang="en-US"/>
        </a:p>
      </dgm:t>
    </dgm:pt>
    <dgm:pt modelId="{EC9E7C24-3A65-944D-A757-58FDAD909C17}" type="sibTrans" cxnId="{98442EDA-5EAB-7E4D-94A7-27EB9E46A240}">
      <dgm:prSet/>
      <dgm:spPr/>
      <dgm:t>
        <a:bodyPr/>
        <a:lstStyle/>
        <a:p>
          <a:endParaRPr lang="en-US"/>
        </a:p>
      </dgm:t>
    </dgm:pt>
    <dgm:pt modelId="{C43D59F0-98CA-0B48-9DAE-9866BB328EC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A418EE2-2E43-A245-BFFC-097792609BD6}" type="sibTrans" cxnId="{0DFE87FA-3882-B049-8153-0B1A06AE2832}">
      <dgm:prSet/>
      <dgm:spPr/>
      <dgm:t>
        <a:bodyPr/>
        <a:lstStyle/>
        <a:p>
          <a:endParaRPr lang="en-US"/>
        </a:p>
      </dgm:t>
    </dgm:pt>
    <dgm:pt modelId="{AD323719-1B07-204C-A3AE-0352A8761101}" type="parTrans" cxnId="{0DFE87FA-3882-B049-8153-0B1A06AE2832}">
      <dgm:prSet/>
      <dgm:spPr/>
      <dgm:t>
        <a:bodyPr/>
        <a:lstStyle/>
        <a:p>
          <a:endParaRPr lang="en-US"/>
        </a:p>
      </dgm:t>
    </dgm:pt>
    <dgm:pt modelId="{5776DE8F-D8BB-FB48-8A50-95DA42A0A91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14063BB-FE1E-554A-913F-12C38627ACF4}" type="sibTrans" cxnId="{E9A42840-E35A-3D48-AE87-6F0EC1A881A4}">
      <dgm:prSet/>
      <dgm:spPr/>
      <dgm:t>
        <a:bodyPr/>
        <a:lstStyle/>
        <a:p>
          <a:endParaRPr lang="en-US"/>
        </a:p>
      </dgm:t>
    </dgm:pt>
    <dgm:pt modelId="{8C9DD3CB-9515-1241-9F31-92D923B65779}" type="parTrans" cxnId="{E9A42840-E35A-3D48-AE87-6F0EC1A881A4}">
      <dgm:prSet/>
      <dgm:spPr/>
      <dgm:t>
        <a:bodyPr/>
        <a:lstStyle/>
        <a:p>
          <a:endParaRPr lang="en-US"/>
        </a:p>
      </dgm:t>
    </dgm:pt>
    <dgm:pt modelId="{28466860-D527-BC4D-984F-2C8AFB92EAB2}">
      <dgm:prSet custT="1"/>
      <dgm:spPr>
        <a:effectLst/>
      </dgm:spPr>
      <dgm:t>
        <a:bodyPr/>
        <a:lstStyle/>
        <a:p>
          <a:r>
            <a:rPr lang="en-US" sz="2000" b="0" spc="-5" dirty="0" smtClean="0">
              <a:solidFill>
                <a:schemeClr val="tx1"/>
              </a:solidFill>
              <a:latin typeface="Gill Sans MT"/>
              <a:cs typeface="Gill Sans MT"/>
            </a:rPr>
            <a:t>Fluid </a:t>
          </a:r>
          <a:r>
            <a:rPr lang="en-US" sz="2000" b="0" spc="-10" dirty="0" smtClean="0">
              <a:solidFill>
                <a:schemeClr val="tx1"/>
              </a:solidFill>
              <a:latin typeface="Gill Sans MT"/>
              <a:cs typeface="Gill Sans MT"/>
            </a:rPr>
            <a:t>circulating </a:t>
          </a:r>
          <a:r>
            <a:rPr lang="en-US" sz="2000" b="0" dirty="0" smtClean="0">
              <a:solidFill>
                <a:schemeClr val="tx1"/>
              </a:solidFill>
              <a:latin typeface="Gill Sans MT"/>
              <a:cs typeface="Gill Sans MT"/>
            </a:rPr>
            <a:t>in the blood</a:t>
          </a:r>
          <a:r>
            <a:rPr lang="en-US" sz="2000" b="0" spc="-35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b="0" spc="-5" dirty="0" smtClean="0">
              <a:solidFill>
                <a:schemeClr val="tx1"/>
              </a:solidFill>
              <a:latin typeface="Gill Sans MT"/>
              <a:cs typeface="Gill Sans MT"/>
            </a:rPr>
            <a:t>vessels.</a:t>
          </a:r>
        </a:p>
      </dgm:t>
    </dgm:pt>
    <dgm:pt modelId="{B5657E6E-56E5-6C4C-954A-86088044CC8D}" type="parTrans" cxnId="{DDD6168D-94E1-9C46-A5A0-83B2C3C81D9D}">
      <dgm:prSet/>
      <dgm:spPr/>
      <dgm:t>
        <a:bodyPr/>
        <a:lstStyle/>
        <a:p>
          <a:endParaRPr lang="en-US"/>
        </a:p>
      </dgm:t>
    </dgm:pt>
    <dgm:pt modelId="{73F3CB15-1C46-7D48-8D7F-DBDE096AFAC8}" type="sibTrans" cxnId="{DDD6168D-94E1-9C46-A5A0-83B2C3C81D9D}">
      <dgm:prSet/>
      <dgm:spPr/>
      <dgm:t>
        <a:bodyPr/>
        <a:lstStyle/>
        <a:p>
          <a:endParaRPr lang="en-US"/>
        </a:p>
      </dgm:t>
    </dgm:pt>
    <dgm:pt modelId="{D0435312-8628-0D42-8A77-111098CAAFFD}">
      <dgm:prSet custT="1"/>
      <dgm:spPr>
        <a:effectLst/>
      </dgm:spPr>
      <dgm:t>
        <a:bodyPr/>
        <a:lstStyle/>
        <a:p>
          <a:r>
            <a:rPr lang="en-US" sz="2000" b="0" spc="-5" smtClean="0">
              <a:solidFill>
                <a:schemeClr val="tx1"/>
              </a:solidFill>
              <a:latin typeface="Gill Sans MT"/>
              <a:cs typeface="Gill Sans MT"/>
            </a:rPr>
            <a:t>25 % of ECF</a:t>
          </a:r>
        </a:p>
      </dgm:t>
    </dgm:pt>
    <dgm:pt modelId="{D5BCD984-4E4A-724E-A6B9-E997ED872B91}" type="parTrans" cxnId="{38AC27D8-C925-554A-B2A3-E5491F197BE6}">
      <dgm:prSet/>
      <dgm:spPr/>
      <dgm:t>
        <a:bodyPr/>
        <a:lstStyle/>
        <a:p>
          <a:endParaRPr lang="en-US"/>
        </a:p>
      </dgm:t>
    </dgm:pt>
    <dgm:pt modelId="{048AB5C1-5EA8-8441-8974-46FD7FD871DA}" type="sibTrans" cxnId="{38AC27D8-C925-554A-B2A3-E5491F197BE6}">
      <dgm:prSet/>
      <dgm:spPr/>
      <dgm:t>
        <a:bodyPr/>
        <a:lstStyle/>
        <a:p>
          <a:endParaRPr lang="en-US"/>
        </a:p>
      </dgm:t>
    </dgm:pt>
    <dgm:pt modelId="{80D39743-C288-0640-AF09-F710DC4A9942}">
      <dgm:prSet custT="1"/>
      <dgm:spPr>
        <a:effectLst/>
      </dgm:spPr>
      <dgm:t>
        <a:bodyPr/>
        <a:lstStyle/>
        <a:p>
          <a:r>
            <a:rPr lang="en-US" sz="2000" b="0" smtClean="0">
              <a:solidFill>
                <a:schemeClr val="tx1"/>
              </a:solidFill>
              <a:latin typeface="Gill Sans MT"/>
              <a:cs typeface="Gill Sans MT"/>
            </a:rPr>
            <a:t>5% of total body weight </a:t>
          </a:r>
        </a:p>
      </dgm:t>
    </dgm:pt>
    <dgm:pt modelId="{A4BA07C0-555D-2A47-9F5C-AA9421B5B4B9}" type="parTrans" cxnId="{CE8DC4F6-DBE3-F943-920A-5797A5A7BAF2}">
      <dgm:prSet/>
      <dgm:spPr/>
      <dgm:t>
        <a:bodyPr/>
        <a:lstStyle/>
        <a:p>
          <a:endParaRPr lang="en-US"/>
        </a:p>
      </dgm:t>
    </dgm:pt>
    <dgm:pt modelId="{14C74D53-D1DA-BB42-97AC-822849F88BCB}" type="sibTrans" cxnId="{CE8DC4F6-DBE3-F943-920A-5797A5A7BAF2}">
      <dgm:prSet/>
      <dgm:spPr/>
      <dgm:t>
        <a:bodyPr/>
        <a:lstStyle/>
        <a:p>
          <a:endParaRPr lang="en-US"/>
        </a:p>
      </dgm:t>
    </dgm:pt>
    <dgm:pt modelId="{9028AD53-C7EE-0D4B-B368-CD80E981B7E6}">
      <dgm:prSet custT="1"/>
      <dgm:spPr>
        <a:effectLst/>
      </dgm:spPr>
      <dgm:t>
        <a:bodyPr/>
        <a:lstStyle/>
        <a:p>
          <a:r>
            <a:rPr lang="en-US" sz="2000" b="0" spc="-5" dirty="0" smtClean="0">
              <a:solidFill>
                <a:schemeClr val="tx1"/>
              </a:solidFill>
              <a:latin typeface="Gill Sans MT"/>
              <a:cs typeface="Gill Sans MT"/>
            </a:rPr>
            <a:t>There is High Protein in Plasma</a:t>
          </a:r>
          <a:r>
            <a:rPr lang="en-US" sz="2000" dirty="0" smtClean="0">
              <a:solidFill>
                <a:schemeClr val="tx1"/>
              </a:solidFill>
              <a:latin typeface="Gill Sans MT"/>
              <a:cs typeface="Gill Sans MT"/>
            </a:rPr>
            <a:t>.</a:t>
          </a:r>
        </a:p>
      </dgm:t>
    </dgm:pt>
    <dgm:pt modelId="{32C59972-ACFA-EE48-8580-D15BA5DD58D6}" type="parTrans" cxnId="{9369F9F8-2654-C14A-91DE-94DF74DD8A99}">
      <dgm:prSet/>
      <dgm:spPr/>
      <dgm:t>
        <a:bodyPr/>
        <a:lstStyle/>
        <a:p>
          <a:endParaRPr lang="en-US"/>
        </a:p>
      </dgm:t>
    </dgm:pt>
    <dgm:pt modelId="{E647BB42-BE2A-9441-83C2-983BC2C1ACC7}" type="sibTrans" cxnId="{9369F9F8-2654-C14A-91DE-94DF74DD8A99}">
      <dgm:prSet/>
      <dgm:spPr/>
      <dgm:t>
        <a:bodyPr/>
        <a:lstStyle/>
        <a:p>
          <a:endParaRPr lang="en-US"/>
        </a:p>
      </dgm:t>
    </dgm:pt>
    <dgm:pt modelId="{B31FA6A1-A1BC-C441-AC9B-27FFB1EF144E}">
      <dgm:prSet custT="1"/>
      <dgm:spPr>
        <a:effectLst/>
      </dgm:spPr>
      <dgm:t>
        <a:bodyPr/>
        <a:lstStyle/>
        <a:p>
          <a:r>
            <a:rPr lang="en-US" sz="2000" spc="-5" dirty="0" smtClean="0">
              <a:solidFill>
                <a:schemeClr val="tx1"/>
              </a:solidFill>
              <a:latin typeface="Gill Sans MT"/>
              <a:cs typeface="Gill Sans MT"/>
            </a:rPr>
            <a:t>small amount.</a:t>
          </a:r>
        </a:p>
        <a:p>
          <a:endParaRPr lang="en-US" sz="2000" spc="-5" dirty="0" smtClean="0">
            <a:solidFill>
              <a:schemeClr val="tx1"/>
            </a:solidFill>
            <a:latin typeface="Gill Sans MT"/>
            <a:cs typeface="Gill Sans MT"/>
          </a:endParaRPr>
        </a:p>
        <a:p>
          <a:r>
            <a:rPr lang="en-US" sz="2000" spc="-5" dirty="0" smtClean="0">
              <a:solidFill>
                <a:schemeClr val="tx1"/>
              </a:solidFill>
              <a:latin typeface="Gill Sans MT"/>
              <a:cs typeface="Gill Sans MT"/>
            </a:rPr>
            <a:t>Examples: </a:t>
          </a:r>
          <a:r>
            <a:rPr lang="en-US" sz="2000" spc="-10" dirty="0" smtClean="0">
              <a:solidFill>
                <a:schemeClr val="tx1"/>
              </a:solidFill>
              <a:latin typeface="Gill Sans MT"/>
              <a:cs typeface="Gill Sans MT"/>
            </a:rPr>
            <a:t>digestive</a:t>
          </a:r>
          <a:r>
            <a:rPr lang="en-US" sz="2000" spc="20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spc="-5" dirty="0" smtClean="0">
              <a:solidFill>
                <a:schemeClr val="tx1"/>
              </a:solidFill>
              <a:latin typeface="Gill Sans MT"/>
              <a:cs typeface="Gill Sans MT"/>
            </a:rPr>
            <a:t>secretions</a:t>
          </a:r>
          <a:r>
            <a:rPr lang="en-US" sz="2000" spc="-5" baseline="0" dirty="0" smtClean="0">
              <a:solidFill>
                <a:schemeClr val="tx1"/>
              </a:solidFill>
              <a:latin typeface="Gill Sans MT"/>
              <a:cs typeface="Gill Sans MT"/>
            </a:rPr>
            <a:t> and CBS ( cerebrospinal fluid)</a:t>
          </a:r>
          <a:endParaRPr lang="en-US" sz="2000" spc="-5" dirty="0">
            <a:solidFill>
              <a:schemeClr val="tx1"/>
            </a:solidFill>
            <a:latin typeface="Gill Sans MT"/>
            <a:cs typeface="Gill Sans MT"/>
          </a:endParaRPr>
        </a:p>
      </dgm:t>
    </dgm:pt>
    <dgm:pt modelId="{44799213-98F8-AF42-B4AD-623D543B9F87}" type="parTrans" cxnId="{2017EC70-0424-7044-86F6-8D7D35043172}">
      <dgm:prSet/>
      <dgm:spPr/>
      <dgm:t>
        <a:bodyPr/>
        <a:lstStyle/>
        <a:p>
          <a:endParaRPr lang="en-US"/>
        </a:p>
      </dgm:t>
    </dgm:pt>
    <dgm:pt modelId="{724BC8E9-5457-5646-AD4D-B86CE3A47F45}" type="sibTrans" cxnId="{2017EC70-0424-7044-86F6-8D7D35043172}">
      <dgm:prSet/>
      <dgm:spPr/>
      <dgm:t>
        <a:bodyPr/>
        <a:lstStyle/>
        <a:p>
          <a:endParaRPr lang="en-US"/>
        </a:p>
      </dgm:t>
    </dgm:pt>
    <dgm:pt modelId="{AEA09B7C-F44E-2A4D-A988-1D4F50A4C2A0}">
      <dgm:prSet custT="1"/>
      <dgm:spPr>
        <a:effectLst/>
      </dgm:spPr>
      <dgm:t>
        <a:bodyPr/>
        <a:lstStyle/>
        <a:p>
          <a:endParaRPr lang="en-US" sz="2000">
            <a:solidFill>
              <a:schemeClr val="tx1"/>
            </a:solidFill>
            <a:latin typeface="Gill Sans MT"/>
            <a:cs typeface="Gill Sans MT"/>
          </a:endParaRPr>
        </a:p>
      </dgm:t>
    </dgm:pt>
    <dgm:pt modelId="{240E4E43-C770-8240-B83C-C4B27D5F0092}" type="parTrans" cxnId="{994A0ABC-4CED-C24F-88E6-5EA200173843}">
      <dgm:prSet/>
      <dgm:spPr/>
      <dgm:t>
        <a:bodyPr/>
        <a:lstStyle/>
        <a:p>
          <a:endParaRPr lang="en-US"/>
        </a:p>
      </dgm:t>
    </dgm:pt>
    <dgm:pt modelId="{9968BEB1-7E31-5C45-A016-0130D0B13C68}" type="sibTrans" cxnId="{994A0ABC-4CED-C24F-88E6-5EA200173843}">
      <dgm:prSet/>
      <dgm:spPr/>
      <dgm:t>
        <a:bodyPr/>
        <a:lstStyle/>
        <a:p>
          <a:endParaRPr lang="en-US"/>
        </a:p>
      </dgm:t>
    </dgm:pt>
    <dgm:pt modelId="{45769730-C5C3-BF44-A47A-461D00DEA5E8}">
      <dgm:prSet/>
      <dgm:spPr>
        <a:effectLst/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0CF10D5-9ECB-1A48-BB48-34D7F15ACFEA}" type="parTrans" cxnId="{8424FB38-899A-AE4C-8728-F02E84FDE208}">
      <dgm:prSet/>
      <dgm:spPr/>
      <dgm:t>
        <a:bodyPr/>
        <a:lstStyle/>
        <a:p>
          <a:endParaRPr lang="en-US"/>
        </a:p>
      </dgm:t>
    </dgm:pt>
    <dgm:pt modelId="{DBCF206A-A418-D04F-BE6E-96211B346BC6}" type="sibTrans" cxnId="{8424FB38-899A-AE4C-8728-F02E84FDE208}">
      <dgm:prSet/>
      <dgm:spPr/>
      <dgm:t>
        <a:bodyPr/>
        <a:lstStyle/>
        <a:p>
          <a:endParaRPr lang="en-US"/>
        </a:p>
      </dgm:t>
    </dgm:pt>
    <dgm:pt modelId="{0FB585C5-2794-8B46-979E-383EA22F6C11}" type="pres">
      <dgm:prSet presAssocID="{71A93D36-2091-794F-BBCC-4DAEA7B94B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9CC732-E54A-7D48-8590-67AFFBB70862}" type="pres">
      <dgm:prSet presAssocID="{C43D59F0-98CA-0B48-9DAE-9866BB328EC9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8EA31-8DB6-1C4D-893B-328AEB242E4C}" type="pres">
      <dgm:prSet presAssocID="{C43D59F0-98CA-0B48-9DAE-9866BB328EC9}" presName="childText_1" presStyleLbl="node1" presStyleIdx="0" presStyleCnt="3" custScaleX="187407" custLinFactNeighborX="-59586" custLinFactNeighborY="7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1E99E-BCB0-A142-9C32-CDE18D78AD82}" type="pres">
      <dgm:prSet presAssocID="{C43D59F0-98CA-0B48-9DAE-9866BB328EC9}" presName="accentShape_1" presStyleCnt="0"/>
      <dgm:spPr/>
    </dgm:pt>
    <dgm:pt modelId="{FD0FF3E7-568E-1E41-A1A8-24EFCFAE0002}" type="pres">
      <dgm:prSet presAssocID="{C43D59F0-98CA-0B48-9DAE-9866BB328EC9}" presName="imageRepeatNode" presStyleLbl="node1" presStyleIdx="0" presStyleCnt="3" custScaleX="150263" custScaleY="93847" custLinFactNeighborX="-55964" custLinFactNeighborY="-12916"/>
      <dgm:spPr/>
      <dgm:t>
        <a:bodyPr/>
        <a:lstStyle/>
        <a:p>
          <a:endParaRPr lang="en-US"/>
        </a:p>
      </dgm:t>
    </dgm:pt>
    <dgm:pt modelId="{028E7121-784F-7B4C-81AF-71334EEA34D8}" type="pres">
      <dgm:prSet presAssocID="{5776DE8F-D8BB-FB48-8A50-95DA42A0A91B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210D2-29EC-C34C-9E6C-987EE245B4F5}" type="pres">
      <dgm:prSet presAssocID="{5776DE8F-D8BB-FB48-8A50-95DA42A0A91B}" presName="childText_2" presStyleLbl="node2" presStyleIdx="0" presStyleCnt="0" custFlipHor="1" custScaleX="134418" custScaleY="96226" custLinFactNeighborX="-7241" custLinFactNeighborY="-15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9EFEB-A77A-C64C-B196-C8F3C8333203}" type="pres">
      <dgm:prSet presAssocID="{5776DE8F-D8BB-FB48-8A50-95DA42A0A91B}" presName="accentShape_2" presStyleCnt="0"/>
      <dgm:spPr/>
    </dgm:pt>
    <dgm:pt modelId="{29C581BA-47D0-174E-8752-95B8DEC9015E}" type="pres">
      <dgm:prSet presAssocID="{5776DE8F-D8BB-FB48-8A50-95DA42A0A91B}" presName="imageRepeatNode" presStyleLbl="node1" presStyleIdx="1" presStyleCnt="3" custLinFactNeighborX="-19641" custLinFactNeighborY="-8886"/>
      <dgm:spPr/>
      <dgm:t>
        <a:bodyPr/>
        <a:lstStyle/>
        <a:p>
          <a:endParaRPr lang="en-US"/>
        </a:p>
      </dgm:t>
    </dgm:pt>
    <dgm:pt modelId="{5BF575CB-6E75-B64A-9FCB-0E79833AAF1F}" type="pres">
      <dgm:prSet presAssocID="{FC15593E-A380-B743-881B-8A41DFF8B997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B7183-F0E5-724F-9762-22CED08F6FE1}" type="pres">
      <dgm:prSet presAssocID="{FC15593E-A380-B743-881B-8A41DFF8B997}" presName="childText_3" presStyleLbl="node2" presStyleIdx="0" presStyleCnt="0" custScaleX="142618" custLinFactNeighborX="4154" custLinFactNeighborY="-30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CAB5A-61DC-4E41-9073-36A65E4E2444}" type="pres">
      <dgm:prSet presAssocID="{FC15593E-A380-B743-881B-8A41DFF8B997}" presName="accentShape_3" presStyleCnt="0"/>
      <dgm:spPr/>
    </dgm:pt>
    <dgm:pt modelId="{EB1B8011-B9CB-9E4A-BFDE-D288582B1A9E}" type="pres">
      <dgm:prSet presAssocID="{FC15593E-A380-B743-881B-8A41DFF8B997}" presName="imageRepeatNode" presStyleLbl="node1" presStyleIdx="2" presStyleCnt="3" custScaleX="94782" custScaleY="96676" custLinFactNeighborX="-14789" custLinFactNeighborY="-27912"/>
      <dgm:spPr/>
      <dgm:t>
        <a:bodyPr/>
        <a:lstStyle/>
        <a:p>
          <a:endParaRPr lang="en-US"/>
        </a:p>
      </dgm:t>
    </dgm:pt>
  </dgm:ptLst>
  <dgm:cxnLst>
    <dgm:cxn modelId="{8F306EB4-BF38-0546-9999-7D437D318510}" srcId="{C43D59F0-98CA-0B48-9DAE-9866BB328EC9}" destId="{E383E524-C2D7-884F-9C71-2AF730DD67B4}" srcOrd="2" destOrd="0" parTransId="{4C6FE991-F8A1-7A4D-997F-ED734CBCC6CB}" sibTransId="{57516862-B889-804A-951D-1E9CC5DC0AC6}"/>
    <dgm:cxn modelId="{31A3BD74-1464-5946-AB2D-6162D351AAFA}" srcId="{FC15593E-A380-B743-881B-8A41DFF8B997}" destId="{BE89D92F-0AA8-5C4C-A858-B51A61315DFB}" srcOrd="0" destOrd="0" parTransId="{C4BB3E11-6CBA-C142-B55D-0542627A70E9}" sibTransId="{BB6E1296-84C5-5242-812F-6784B26399B8}"/>
    <dgm:cxn modelId="{6D8AC773-DD71-9444-97A0-F236BA9DCAF4}" type="presOf" srcId="{80D39743-C288-0640-AF09-F710DC4A9942}" destId="{404210D2-29EC-C34C-9E6C-987EE245B4F5}" srcOrd="0" destOrd="4" presId="urn:microsoft.com/office/officeart/2009/3/layout/BlockDescendingList"/>
    <dgm:cxn modelId="{D325DF92-3C02-CD49-B744-83BD85B5AE2A}" type="presOf" srcId="{5776DE8F-D8BB-FB48-8A50-95DA42A0A91B}" destId="{29C581BA-47D0-174E-8752-95B8DEC9015E}" srcOrd="1" destOrd="0" presId="urn:microsoft.com/office/officeart/2009/3/layout/BlockDescendingList"/>
    <dgm:cxn modelId="{A0CDE8E2-7926-6948-AA27-A382834F250E}" srcId="{C43D59F0-98CA-0B48-9DAE-9866BB328EC9}" destId="{A48BB0B1-AA68-8141-A1CA-D28051F0FA15}" srcOrd="0" destOrd="0" parTransId="{B4FB1B50-72DB-A24C-9F5A-70FCB29A3655}" sibTransId="{8A4B2312-4B23-6942-9683-E3B0E1486DED}"/>
    <dgm:cxn modelId="{D4A1D976-D5C0-7641-A252-CBEC0D8436ED}" type="presOf" srcId="{AEA09B7C-F44E-2A4D-A988-1D4F50A4C2A0}" destId="{978B7183-F0E5-724F-9762-22CED08F6FE1}" srcOrd="0" destOrd="3" presId="urn:microsoft.com/office/officeart/2009/3/layout/BlockDescendingList"/>
    <dgm:cxn modelId="{F0EB1F1C-6D65-6442-954F-A85ADC319D31}" type="presOf" srcId="{FC15593E-A380-B743-881B-8A41DFF8B997}" destId="{5BF575CB-6E75-B64A-9FCB-0E79833AAF1F}" srcOrd="0" destOrd="0" presId="urn:microsoft.com/office/officeart/2009/3/layout/BlockDescendingList"/>
    <dgm:cxn modelId="{8424FB38-899A-AE4C-8728-F02E84FDE208}" srcId="{FC15593E-A380-B743-881B-8A41DFF8B997}" destId="{45769730-C5C3-BF44-A47A-461D00DEA5E8}" srcOrd="4" destOrd="0" parTransId="{10CF10D5-9ECB-1A48-BB48-34D7F15ACFEA}" sibTransId="{DBCF206A-A418-D04F-BE6E-96211B346BC6}"/>
    <dgm:cxn modelId="{B64A05F4-C146-854E-9139-AA1AF26C6669}" type="presOf" srcId="{BE89D92F-0AA8-5C4C-A858-B51A61315DFB}" destId="{978B7183-F0E5-724F-9762-22CED08F6FE1}" srcOrd="0" destOrd="0" presId="urn:microsoft.com/office/officeart/2009/3/layout/BlockDescendingList"/>
    <dgm:cxn modelId="{7ECF28EF-BDF3-DB4C-A4C2-6FF2AB19388D}" type="presOf" srcId="{9028AD53-C7EE-0D4B-B368-CD80E981B7E6}" destId="{404210D2-29EC-C34C-9E6C-987EE245B4F5}" srcOrd="0" destOrd="5" presId="urn:microsoft.com/office/officeart/2009/3/layout/BlockDescendingList"/>
    <dgm:cxn modelId="{47A80744-FD5D-CC45-A4C5-76C645A91C3D}" type="presOf" srcId="{45769730-C5C3-BF44-A47A-461D00DEA5E8}" destId="{978B7183-F0E5-724F-9762-22CED08F6FE1}" srcOrd="0" destOrd="4" presId="urn:microsoft.com/office/officeart/2009/3/layout/BlockDescendingList"/>
    <dgm:cxn modelId="{A8BBCFC7-BC32-6847-800A-13297505A0FC}" type="presOf" srcId="{5776DE8F-D8BB-FB48-8A50-95DA42A0A91B}" destId="{028E7121-784F-7B4C-81AF-71334EEA34D8}" srcOrd="0" destOrd="0" presId="urn:microsoft.com/office/officeart/2009/3/layout/BlockDescendingList"/>
    <dgm:cxn modelId="{C69B1018-57DF-E942-90A4-9B3A0AACBB9C}" type="presOf" srcId="{9A8A4D53-33C3-0241-9177-66F9C9D50A16}" destId="{404210D2-29EC-C34C-9E6C-987EE245B4F5}" srcOrd="0" destOrd="0" presId="urn:microsoft.com/office/officeart/2009/3/layout/BlockDescendingList"/>
    <dgm:cxn modelId="{9AFA8CE2-D687-104B-81F8-A4FCDE21193B}" type="presOf" srcId="{C43D59F0-98CA-0B48-9DAE-9866BB328EC9}" destId="{C99CC732-E54A-7D48-8590-67AFFBB70862}" srcOrd="0" destOrd="0" presId="urn:microsoft.com/office/officeart/2009/3/layout/BlockDescendingList"/>
    <dgm:cxn modelId="{9F24096A-1F1D-1243-BAE5-82098522CDC3}" srcId="{C43D59F0-98CA-0B48-9DAE-9866BB328EC9}" destId="{E25EA397-276C-0A40-9CB0-6C3AF79CB4A7}" srcOrd="1" destOrd="0" parTransId="{17BF2C1A-44CC-7E4A-BE90-BAFBDD136074}" sibTransId="{55651613-CFC3-1B4F-8EDB-EF65A11F94B1}"/>
    <dgm:cxn modelId="{6FD86AEF-37DF-5645-B356-DA62E3CCB654}" srcId="{C43D59F0-98CA-0B48-9DAE-9866BB328EC9}" destId="{FB1E84A7-91C8-154A-909A-D867B00EE521}" srcOrd="3" destOrd="0" parTransId="{0B5EF6F7-FDC0-934F-80C8-80A348B83B55}" sibTransId="{ED90AB89-2D41-444E-9A78-FFC0CA07E041}"/>
    <dgm:cxn modelId="{3334A71A-A116-164C-976A-8C06E4CE4C04}" srcId="{FC15593E-A380-B743-881B-8A41DFF8B997}" destId="{2E217D6B-9D2A-4B42-A8F0-B09CB5BEFB7B}" srcOrd="1" destOrd="0" parTransId="{46435B49-8C7F-D249-9BDC-08DF1A860F7E}" sibTransId="{2C459F90-446B-3E48-B3DA-F5B37D82275B}"/>
    <dgm:cxn modelId="{BCE5B4DD-FF69-F242-AE36-463657E0F5C4}" type="presOf" srcId="{E25EA397-276C-0A40-9CB0-6C3AF79CB4A7}" destId="{6B68EA31-8DB6-1C4D-893B-328AEB242E4C}" srcOrd="0" destOrd="1" presId="urn:microsoft.com/office/officeart/2009/3/layout/BlockDescendingList"/>
    <dgm:cxn modelId="{E9A42840-E35A-3D48-AE87-6F0EC1A881A4}" srcId="{71A93D36-2091-794F-BBCC-4DAEA7B94B35}" destId="{5776DE8F-D8BB-FB48-8A50-95DA42A0A91B}" srcOrd="1" destOrd="0" parTransId="{8C9DD3CB-9515-1241-9F31-92D923B65779}" sibTransId="{314063BB-FE1E-554A-913F-12C38627ACF4}"/>
    <dgm:cxn modelId="{CE8DC4F6-DBE3-F943-920A-5797A5A7BAF2}" srcId="{C695CDB4-9F9D-A44E-83F5-82B790F06F5E}" destId="{80D39743-C288-0640-AF09-F710DC4A9942}" srcOrd="2" destOrd="0" parTransId="{A4BA07C0-555D-2A47-9F5C-AA9421B5B4B9}" sibTransId="{14C74D53-D1DA-BB42-97AC-822849F88BCB}"/>
    <dgm:cxn modelId="{F4FCBCB8-E35E-2C4D-A80B-276DA72FD3EC}" type="presOf" srcId="{B31FA6A1-A1BC-C441-AC9B-27FFB1EF144E}" destId="{978B7183-F0E5-724F-9762-22CED08F6FE1}" srcOrd="0" destOrd="2" presId="urn:microsoft.com/office/officeart/2009/3/layout/BlockDescendingList"/>
    <dgm:cxn modelId="{30F77543-00CE-0D47-9EEB-A23C8C1A98B5}" srcId="{5776DE8F-D8BB-FB48-8A50-95DA42A0A91B}" destId="{C695CDB4-9F9D-A44E-83F5-82B790F06F5E}" srcOrd="1" destOrd="0" parTransId="{95CB8D82-75DE-E74F-8E8F-09EBB8104866}" sibTransId="{86572F56-6195-104F-99DE-821BF54AA6E0}"/>
    <dgm:cxn modelId="{55AEEDE1-B075-BA4F-8B55-2C0BC06F90FE}" type="presOf" srcId="{28466860-D527-BC4D-984F-2C8AFB92EAB2}" destId="{404210D2-29EC-C34C-9E6C-987EE245B4F5}" srcOrd="0" destOrd="2" presId="urn:microsoft.com/office/officeart/2009/3/layout/BlockDescendingList"/>
    <dgm:cxn modelId="{C4C6840C-9018-4648-9F2E-62D1891CA457}" type="presOf" srcId="{A48BB0B1-AA68-8141-A1CA-D28051F0FA15}" destId="{6B68EA31-8DB6-1C4D-893B-328AEB242E4C}" srcOrd="0" destOrd="0" presId="urn:microsoft.com/office/officeart/2009/3/layout/BlockDescendingList"/>
    <dgm:cxn modelId="{13632E90-4B11-5D47-BDCA-9F8178385FF0}" srcId="{71A93D36-2091-794F-BBCC-4DAEA7B94B35}" destId="{FC15593E-A380-B743-881B-8A41DFF8B997}" srcOrd="2" destOrd="0" parTransId="{12478846-2F68-7543-B37F-1C77E5AAABC2}" sibTransId="{9B31C151-AC64-DE4C-BA8A-CDEECB659C64}"/>
    <dgm:cxn modelId="{2B1347BD-FC1D-8F4C-8AEB-6266A00B9436}" type="presOf" srcId="{FB1E84A7-91C8-154A-909A-D867B00EE521}" destId="{6B68EA31-8DB6-1C4D-893B-328AEB242E4C}" srcOrd="0" destOrd="3" presId="urn:microsoft.com/office/officeart/2009/3/layout/BlockDescendingList"/>
    <dgm:cxn modelId="{41DE2343-8FF2-4943-B6BB-FFF34CAC79AA}" type="presOf" srcId="{9329AAFC-D588-904D-B879-721AA1E7E5A0}" destId="{6B68EA31-8DB6-1C4D-893B-328AEB242E4C}" srcOrd="0" destOrd="4" presId="urn:microsoft.com/office/officeart/2009/3/layout/BlockDescendingList"/>
    <dgm:cxn modelId="{2017EC70-0424-7044-86F6-8D7D35043172}" srcId="{FC15593E-A380-B743-881B-8A41DFF8B997}" destId="{B31FA6A1-A1BC-C441-AC9B-27FFB1EF144E}" srcOrd="2" destOrd="0" parTransId="{44799213-98F8-AF42-B4AD-623D543B9F87}" sibTransId="{724BC8E9-5457-5646-AD4D-B86CE3A47F45}"/>
    <dgm:cxn modelId="{CE2C98F4-1740-6E4A-ACAA-0F24A26738C9}" type="presOf" srcId="{71A93D36-2091-794F-BBCC-4DAEA7B94B35}" destId="{0FB585C5-2794-8B46-979E-383EA22F6C11}" srcOrd="0" destOrd="0" presId="urn:microsoft.com/office/officeart/2009/3/layout/BlockDescendingList"/>
    <dgm:cxn modelId="{0DFE87FA-3882-B049-8153-0B1A06AE2832}" srcId="{71A93D36-2091-794F-BBCC-4DAEA7B94B35}" destId="{C43D59F0-98CA-0B48-9DAE-9866BB328EC9}" srcOrd="0" destOrd="0" parTransId="{AD323719-1B07-204C-A3AE-0352A8761101}" sibTransId="{7A418EE2-2E43-A245-BFFC-097792609BD6}"/>
    <dgm:cxn modelId="{38AC27D8-C925-554A-B2A3-E5491F197BE6}" srcId="{C695CDB4-9F9D-A44E-83F5-82B790F06F5E}" destId="{D0435312-8628-0D42-8A77-111098CAAFFD}" srcOrd="1" destOrd="0" parTransId="{D5BCD984-4E4A-724E-A6B9-E997ED872B91}" sibTransId="{048AB5C1-5EA8-8441-8974-46FD7FD871DA}"/>
    <dgm:cxn modelId="{55B00610-E382-E740-81D2-C77EDE350D49}" type="presOf" srcId="{2E217D6B-9D2A-4B42-A8F0-B09CB5BEFB7B}" destId="{978B7183-F0E5-724F-9762-22CED08F6FE1}" srcOrd="0" destOrd="1" presId="urn:microsoft.com/office/officeart/2009/3/layout/BlockDescendingList"/>
    <dgm:cxn modelId="{DC95C2E6-5D83-C24C-B73D-73DC18B86050}" type="presOf" srcId="{C695CDB4-9F9D-A44E-83F5-82B790F06F5E}" destId="{404210D2-29EC-C34C-9E6C-987EE245B4F5}" srcOrd="0" destOrd="1" presId="urn:microsoft.com/office/officeart/2009/3/layout/BlockDescendingList"/>
    <dgm:cxn modelId="{C641B193-8265-4844-B67D-948FB63402D1}" srcId="{C43D59F0-98CA-0B48-9DAE-9866BB328EC9}" destId="{9329AAFC-D588-904D-B879-721AA1E7E5A0}" srcOrd="4" destOrd="0" parTransId="{624A8BFD-B83A-3F47-A336-990CB01A5DA7}" sibTransId="{955AE540-AAE9-4F43-AC23-B1CC7ECE8A8E}"/>
    <dgm:cxn modelId="{4FA7B49A-8495-B04C-AC76-4775E020F3E9}" type="presOf" srcId="{C43D59F0-98CA-0B48-9DAE-9866BB328EC9}" destId="{FD0FF3E7-568E-1E41-A1A8-24EFCFAE0002}" srcOrd="1" destOrd="0" presId="urn:microsoft.com/office/officeart/2009/3/layout/BlockDescendingList"/>
    <dgm:cxn modelId="{2086AF8D-1CB5-614E-B5F0-1409A6B84796}" type="presOf" srcId="{5C80FA9E-7675-D441-B763-844B4E3F3C06}" destId="{6B68EA31-8DB6-1C4D-893B-328AEB242E4C}" srcOrd="0" destOrd="6" presId="urn:microsoft.com/office/officeart/2009/3/layout/BlockDescendingList"/>
    <dgm:cxn modelId="{ABD21A69-79EF-3A4A-B402-9F0E4A58B343}" type="presOf" srcId="{D0435312-8628-0D42-8A77-111098CAAFFD}" destId="{404210D2-29EC-C34C-9E6C-987EE245B4F5}" srcOrd="0" destOrd="3" presId="urn:microsoft.com/office/officeart/2009/3/layout/BlockDescendingList"/>
    <dgm:cxn modelId="{C5A9333D-2937-2648-BA2D-5D86B99ABCE2}" type="presOf" srcId="{FC15593E-A380-B743-881B-8A41DFF8B997}" destId="{EB1B8011-B9CB-9E4A-BFDE-D288582B1A9E}" srcOrd="1" destOrd="0" presId="urn:microsoft.com/office/officeart/2009/3/layout/BlockDescendingList"/>
    <dgm:cxn modelId="{9369F9F8-2654-C14A-91DE-94DF74DD8A99}" srcId="{C695CDB4-9F9D-A44E-83F5-82B790F06F5E}" destId="{9028AD53-C7EE-0D4B-B368-CD80E981B7E6}" srcOrd="3" destOrd="0" parTransId="{32C59972-ACFA-EE48-8580-D15BA5DD58D6}" sibTransId="{E647BB42-BE2A-9441-83C2-983BC2C1ACC7}"/>
    <dgm:cxn modelId="{994A0ABC-4CED-C24F-88E6-5EA200173843}" srcId="{FC15593E-A380-B743-881B-8A41DFF8B997}" destId="{AEA09B7C-F44E-2A4D-A988-1D4F50A4C2A0}" srcOrd="3" destOrd="0" parTransId="{240E4E43-C770-8240-B83C-C4B27D5F0092}" sibTransId="{9968BEB1-7E31-5C45-A016-0130D0B13C68}"/>
    <dgm:cxn modelId="{9ACE6CD0-303D-6E43-A19A-B9E5F58A647C}" type="presOf" srcId="{2EB1011E-B78F-5149-B4B3-A91B633A41A4}" destId="{6B68EA31-8DB6-1C4D-893B-328AEB242E4C}" srcOrd="0" destOrd="5" presId="urn:microsoft.com/office/officeart/2009/3/layout/BlockDescendingList"/>
    <dgm:cxn modelId="{DDD6168D-94E1-9C46-A5A0-83B2C3C81D9D}" srcId="{C695CDB4-9F9D-A44E-83F5-82B790F06F5E}" destId="{28466860-D527-BC4D-984F-2C8AFB92EAB2}" srcOrd="0" destOrd="0" parTransId="{B5657E6E-56E5-6C4C-954A-86088044CC8D}" sibTransId="{73F3CB15-1C46-7D48-8D7F-DBDE096AFAC8}"/>
    <dgm:cxn modelId="{70747104-B0DB-6248-A96E-FA1DEF24D021}" type="presOf" srcId="{E383E524-C2D7-884F-9C71-2AF730DD67B4}" destId="{6B68EA31-8DB6-1C4D-893B-328AEB242E4C}" srcOrd="0" destOrd="2" presId="urn:microsoft.com/office/officeart/2009/3/layout/BlockDescendingList"/>
    <dgm:cxn modelId="{B20432DD-3910-9740-A801-C269D9675571}" srcId="{C43D59F0-98CA-0B48-9DAE-9866BB328EC9}" destId="{2EB1011E-B78F-5149-B4B3-A91B633A41A4}" srcOrd="5" destOrd="0" parTransId="{77C65308-5D13-B14E-8B62-75FA921D9ABB}" sibTransId="{CB0FA269-DF45-A84B-8941-D8E77312366C}"/>
    <dgm:cxn modelId="{98442EDA-5EAB-7E4D-94A7-27EB9E46A240}" srcId="{C43D59F0-98CA-0B48-9DAE-9866BB328EC9}" destId="{5C80FA9E-7675-D441-B763-844B4E3F3C06}" srcOrd="6" destOrd="0" parTransId="{FCBD6B36-C89C-D244-AFDB-2735572DBB4C}" sibTransId="{EC9E7C24-3A65-944D-A757-58FDAD909C17}"/>
    <dgm:cxn modelId="{6E9212D9-F78D-7B44-8AEC-4EFCF6C9B93E}" srcId="{5776DE8F-D8BB-FB48-8A50-95DA42A0A91B}" destId="{9A8A4D53-33C3-0241-9177-66F9C9D50A16}" srcOrd="0" destOrd="0" parTransId="{EBE724C9-F99D-F043-92F0-7F14A51CB41C}" sibTransId="{46DE561F-8E47-3B4B-BF09-1CD6254260F9}"/>
    <dgm:cxn modelId="{1ADFA241-31EC-844C-9AC5-A9AC968CCE2F}" type="presParOf" srcId="{0FB585C5-2794-8B46-979E-383EA22F6C11}" destId="{C99CC732-E54A-7D48-8590-67AFFBB70862}" srcOrd="0" destOrd="0" presId="urn:microsoft.com/office/officeart/2009/3/layout/BlockDescendingList"/>
    <dgm:cxn modelId="{10883783-7458-1049-9211-5E3A0A426C22}" type="presParOf" srcId="{0FB585C5-2794-8B46-979E-383EA22F6C11}" destId="{6B68EA31-8DB6-1C4D-893B-328AEB242E4C}" srcOrd="1" destOrd="0" presId="urn:microsoft.com/office/officeart/2009/3/layout/BlockDescendingList"/>
    <dgm:cxn modelId="{CEE28AB3-281E-E14E-A5A2-EBE86B19FE39}" type="presParOf" srcId="{0FB585C5-2794-8B46-979E-383EA22F6C11}" destId="{1C21E99E-BCB0-A142-9C32-CDE18D78AD82}" srcOrd="2" destOrd="0" presId="urn:microsoft.com/office/officeart/2009/3/layout/BlockDescendingList"/>
    <dgm:cxn modelId="{6EF7D6E9-F4FC-B249-B61D-E2338AB03384}" type="presParOf" srcId="{1C21E99E-BCB0-A142-9C32-CDE18D78AD82}" destId="{FD0FF3E7-568E-1E41-A1A8-24EFCFAE0002}" srcOrd="0" destOrd="0" presId="urn:microsoft.com/office/officeart/2009/3/layout/BlockDescendingList"/>
    <dgm:cxn modelId="{A60305BB-04B7-1D4C-916A-068020BBAD8D}" type="presParOf" srcId="{0FB585C5-2794-8B46-979E-383EA22F6C11}" destId="{028E7121-784F-7B4C-81AF-71334EEA34D8}" srcOrd="3" destOrd="0" presId="urn:microsoft.com/office/officeart/2009/3/layout/BlockDescendingList"/>
    <dgm:cxn modelId="{0C1E0F59-A3E8-654F-990E-1F48FB3FAD96}" type="presParOf" srcId="{0FB585C5-2794-8B46-979E-383EA22F6C11}" destId="{404210D2-29EC-C34C-9E6C-987EE245B4F5}" srcOrd="4" destOrd="0" presId="urn:microsoft.com/office/officeart/2009/3/layout/BlockDescendingList"/>
    <dgm:cxn modelId="{6B4FB333-3128-EC48-A1EC-E666F22DDA44}" type="presParOf" srcId="{0FB585C5-2794-8B46-979E-383EA22F6C11}" destId="{B299EFEB-A77A-C64C-B196-C8F3C8333203}" srcOrd="5" destOrd="0" presId="urn:microsoft.com/office/officeart/2009/3/layout/BlockDescendingList"/>
    <dgm:cxn modelId="{B9395FB7-2F91-4D40-AAD3-3B7A10763AFC}" type="presParOf" srcId="{B299EFEB-A77A-C64C-B196-C8F3C8333203}" destId="{29C581BA-47D0-174E-8752-95B8DEC9015E}" srcOrd="0" destOrd="0" presId="urn:microsoft.com/office/officeart/2009/3/layout/BlockDescendingList"/>
    <dgm:cxn modelId="{E7828BD2-1873-5944-8F08-9D40965FFC07}" type="presParOf" srcId="{0FB585C5-2794-8B46-979E-383EA22F6C11}" destId="{5BF575CB-6E75-B64A-9FCB-0E79833AAF1F}" srcOrd="6" destOrd="0" presId="urn:microsoft.com/office/officeart/2009/3/layout/BlockDescendingList"/>
    <dgm:cxn modelId="{06A70D2D-51CB-F34C-ABF0-1D40C5BB5653}" type="presParOf" srcId="{0FB585C5-2794-8B46-979E-383EA22F6C11}" destId="{978B7183-F0E5-724F-9762-22CED08F6FE1}" srcOrd="7" destOrd="0" presId="urn:microsoft.com/office/officeart/2009/3/layout/BlockDescendingList"/>
    <dgm:cxn modelId="{B64414AA-A42B-2741-B6C0-ED4F0E3BFD3B}" type="presParOf" srcId="{0FB585C5-2794-8B46-979E-383EA22F6C11}" destId="{667CAB5A-61DC-4E41-9073-36A65E4E2444}" srcOrd="8" destOrd="0" presId="urn:microsoft.com/office/officeart/2009/3/layout/BlockDescendingList"/>
    <dgm:cxn modelId="{3B7C5771-A99E-C546-8011-0C5ECA8A2EB1}" type="presParOf" srcId="{667CAB5A-61DC-4E41-9073-36A65E4E2444}" destId="{EB1B8011-B9CB-9E4A-BFDE-D288582B1A9E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ED2027-B745-4581-8737-CC3DA1080C9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C81B89-A516-457C-8958-49FF6763C071}">
      <dgm:prSet phldrT="[Text]" custT="1"/>
      <dgm:spPr/>
      <dgm:t>
        <a:bodyPr/>
        <a:lstStyle/>
        <a:p>
          <a:r>
            <a:rPr lang="en-US" sz="2000" b="1"/>
            <a:t>IV Fluids</a:t>
          </a:r>
        </a:p>
      </dgm:t>
    </dgm:pt>
    <dgm:pt modelId="{0C8CFBF7-80E3-49A4-B8F4-FC96E130C283}" type="parTrans" cxnId="{B6C74433-E185-45B3-B120-8ABA933D7A2D}">
      <dgm:prSet/>
      <dgm:spPr/>
      <dgm:t>
        <a:bodyPr/>
        <a:lstStyle/>
        <a:p>
          <a:endParaRPr lang="en-US"/>
        </a:p>
      </dgm:t>
    </dgm:pt>
    <dgm:pt modelId="{4EF22919-B84C-47C3-9AAA-368DCAB2F82F}" type="sibTrans" cxnId="{B6C74433-E185-45B3-B120-8ABA933D7A2D}">
      <dgm:prSet/>
      <dgm:spPr/>
      <dgm:t>
        <a:bodyPr/>
        <a:lstStyle/>
        <a:p>
          <a:endParaRPr lang="en-US"/>
        </a:p>
      </dgm:t>
    </dgm:pt>
    <dgm:pt modelId="{C458E1F3-7226-4C3A-AC45-02CBB3AFAECA}">
      <dgm:prSet phldrT="[Text]" custT="1"/>
      <dgm:spPr/>
      <dgm:t>
        <a:bodyPr/>
        <a:lstStyle/>
        <a:p>
          <a:r>
            <a:rPr lang="en-US" sz="2000" b="1"/>
            <a:t>Hypotonic</a:t>
          </a:r>
        </a:p>
      </dgm:t>
    </dgm:pt>
    <dgm:pt modelId="{0800AA61-947C-4DFD-9373-266794D879A2}" type="parTrans" cxnId="{2696419D-9A11-4191-939F-82C064F373C1}">
      <dgm:prSet/>
      <dgm:spPr/>
      <dgm:t>
        <a:bodyPr/>
        <a:lstStyle/>
        <a:p>
          <a:endParaRPr lang="en-US"/>
        </a:p>
      </dgm:t>
    </dgm:pt>
    <dgm:pt modelId="{6EFCFA2B-079A-4358-96CA-9433A8442798}" type="sibTrans" cxnId="{2696419D-9A11-4191-939F-82C064F373C1}">
      <dgm:prSet/>
      <dgm:spPr/>
      <dgm:t>
        <a:bodyPr/>
        <a:lstStyle/>
        <a:p>
          <a:endParaRPr lang="en-US"/>
        </a:p>
      </dgm:t>
    </dgm:pt>
    <dgm:pt modelId="{2EA6B5B8-C5FB-4A79-92F2-04E3826FC1F7}">
      <dgm:prSet phldrT="[Text]" custT="1"/>
      <dgm:spPr/>
      <dgm:t>
        <a:bodyPr/>
        <a:lstStyle/>
        <a:p>
          <a:r>
            <a:rPr lang="en-US" sz="2000" b="1"/>
            <a:t>Isotonic</a:t>
          </a:r>
        </a:p>
      </dgm:t>
    </dgm:pt>
    <dgm:pt modelId="{1B748C47-92C1-46AD-9E4E-6B244D9F065B}" type="parTrans" cxnId="{BE1B113A-5E5C-4135-AC1D-7195D59E348F}">
      <dgm:prSet/>
      <dgm:spPr/>
      <dgm:t>
        <a:bodyPr/>
        <a:lstStyle/>
        <a:p>
          <a:endParaRPr lang="en-US"/>
        </a:p>
      </dgm:t>
    </dgm:pt>
    <dgm:pt modelId="{466FA363-5959-4AA4-B014-1B3022B5015D}" type="sibTrans" cxnId="{BE1B113A-5E5C-4135-AC1D-7195D59E348F}">
      <dgm:prSet/>
      <dgm:spPr/>
      <dgm:t>
        <a:bodyPr/>
        <a:lstStyle/>
        <a:p>
          <a:endParaRPr lang="en-US"/>
        </a:p>
      </dgm:t>
    </dgm:pt>
    <dgm:pt modelId="{B72B73FC-AA33-4A6B-9364-780C62A83BFA}">
      <dgm:prSet custT="1"/>
      <dgm:spPr/>
      <dgm:t>
        <a:bodyPr/>
        <a:lstStyle/>
        <a:p>
          <a:r>
            <a:rPr lang="en-US" sz="2000" b="1"/>
            <a:t>Hypertonic</a:t>
          </a:r>
        </a:p>
      </dgm:t>
    </dgm:pt>
    <dgm:pt modelId="{2A70C3F0-D1EA-42E1-819C-6796BB991A79}" type="parTrans" cxnId="{BED249DB-138C-405B-AC08-3A631A1C791E}">
      <dgm:prSet/>
      <dgm:spPr/>
      <dgm:t>
        <a:bodyPr/>
        <a:lstStyle/>
        <a:p>
          <a:endParaRPr lang="en-US"/>
        </a:p>
      </dgm:t>
    </dgm:pt>
    <dgm:pt modelId="{42194BB8-B5E0-41D7-AE75-69761D609FDB}" type="sibTrans" cxnId="{BED249DB-138C-405B-AC08-3A631A1C791E}">
      <dgm:prSet/>
      <dgm:spPr/>
      <dgm:t>
        <a:bodyPr/>
        <a:lstStyle/>
        <a:p>
          <a:endParaRPr lang="en-US"/>
        </a:p>
      </dgm:t>
    </dgm:pt>
    <dgm:pt modelId="{73AB2771-1AFD-4428-8B7E-BB4F109FCB16}">
      <dgm:prSet custT="1"/>
      <dgm:spPr/>
      <dgm:t>
        <a:bodyPr/>
        <a:lstStyle/>
        <a:p>
          <a:r>
            <a:rPr lang="en-US" sz="2000" b="1"/>
            <a:t>0.45% Saline </a:t>
          </a:r>
        </a:p>
      </dgm:t>
    </dgm:pt>
    <dgm:pt modelId="{D82975C5-12C9-4E37-AAFF-112375A010F8}" type="parTrans" cxnId="{A1D3CBD1-04BA-4B98-93A4-0D4F57788632}">
      <dgm:prSet/>
      <dgm:spPr/>
      <dgm:t>
        <a:bodyPr/>
        <a:lstStyle/>
        <a:p>
          <a:endParaRPr lang="en-US"/>
        </a:p>
      </dgm:t>
    </dgm:pt>
    <dgm:pt modelId="{0F8300F1-35CF-435D-9ED6-DA2B454BD5DC}" type="sibTrans" cxnId="{A1D3CBD1-04BA-4B98-93A4-0D4F57788632}">
      <dgm:prSet/>
      <dgm:spPr/>
      <dgm:t>
        <a:bodyPr/>
        <a:lstStyle/>
        <a:p>
          <a:endParaRPr lang="en-US"/>
        </a:p>
      </dgm:t>
    </dgm:pt>
    <dgm:pt modelId="{FAF0F76F-7F7C-4A52-81BC-EADB14790994}">
      <dgm:prSet custT="1"/>
      <dgm:spPr/>
      <dgm:t>
        <a:bodyPr/>
        <a:lstStyle/>
        <a:p>
          <a:r>
            <a:rPr lang="en-US" sz="2000" b="1" dirty="0"/>
            <a:t>0.9% Saline (NaCl in     water)</a:t>
          </a:r>
        </a:p>
        <a:p>
          <a:endParaRPr lang="en-US" sz="2000" b="1" dirty="0"/>
        </a:p>
        <a:p>
          <a:r>
            <a:rPr lang="en-US" sz="2000" b="1" dirty="0"/>
            <a:t>Dextrose (5% glucose)</a:t>
          </a:r>
        </a:p>
      </dgm:t>
    </dgm:pt>
    <dgm:pt modelId="{B0216B5C-48A5-4EC1-90D4-C0470C3B50A3}" type="parTrans" cxnId="{6BFDDC96-BDE6-4533-BFF1-C59CEADA61D9}">
      <dgm:prSet/>
      <dgm:spPr/>
      <dgm:t>
        <a:bodyPr/>
        <a:lstStyle/>
        <a:p>
          <a:endParaRPr lang="en-US"/>
        </a:p>
      </dgm:t>
    </dgm:pt>
    <dgm:pt modelId="{83551E2F-19DC-4C66-9477-3AA3C072FEBA}" type="sibTrans" cxnId="{6BFDDC96-BDE6-4533-BFF1-C59CEADA61D9}">
      <dgm:prSet/>
      <dgm:spPr/>
      <dgm:t>
        <a:bodyPr/>
        <a:lstStyle/>
        <a:p>
          <a:endParaRPr lang="en-US"/>
        </a:p>
      </dgm:t>
    </dgm:pt>
    <dgm:pt modelId="{892491A7-DCCD-4929-84F6-FD378202D8D9}">
      <dgm:prSet custT="1"/>
      <dgm:spPr/>
      <dgm:t>
        <a:bodyPr/>
        <a:lstStyle/>
        <a:p>
          <a:r>
            <a:rPr lang="en-US" sz="2000" b="1"/>
            <a:t>Dextrose in 0.9% saline</a:t>
          </a:r>
        </a:p>
      </dgm:t>
    </dgm:pt>
    <dgm:pt modelId="{5BABCABD-C199-49C5-B258-9917B8F2FE9D}" type="parTrans" cxnId="{6F953FE0-7E0A-49DB-9D4C-BF1AE5287801}">
      <dgm:prSet/>
      <dgm:spPr/>
      <dgm:t>
        <a:bodyPr/>
        <a:lstStyle/>
        <a:p>
          <a:endParaRPr lang="en-US"/>
        </a:p>
      </dgm:t>
    </dgm:pt>
    <dgm:pt modelId="{CA96E4D7-C760-4727-A886-20E3FE653BDC}" type="sibTrans" cxnId="{6F953FE0-7E0A-49DB-9D4C-BF1AE5287801}">
      <dgm:prSet/>
      <dgm:spPr/>
      <dgm:t>
        <a:bodyPr/>
        <a:lstStyle/>
        <a:p>
          <a:endParaRPr lang="en-US"/>
        </a:p>
      </dgm:t>
    </dgm:pt>
    <dgm:pt modelId="{8CE1062D-063A-4A48-AD9F-0BD1480254BD}" type="pres">
      <dgm:prSet presAssocID="{EDED2027-B745-4581-8737-CC3DA1080C9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81EB6D-DB9A-4B20-B057-3599B940344A}" type="pres">
      <dgm:prSet presAssocID="{EDED2027-B745-4581-8737-CC3DA1080C9F}" presName="hierFlow" presStyleCnt="0"/>
      <dgm:spPr/>
    </dgm:pt>
    <dgm:pt modelId="{D6273C3C-2397-4966-8966-356F1AEA5DE8}" type="pres">
      <dgm:prSet presAssocID="{EDED2027-B745-4581-8737-CC3DA1080C9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5371C4F-6A7A-40F0-9900-B387004CDC7E}" type="pres">
      <dgm:prSet presAssocID="{26C81B89-A516-457C-8958-49FF6763C071}" presName="Name14" presStyleCnt="0"/>
      <dgm:spPr/>
    </dgm:pt>
    <dgm:pt modelId="{82B2DBD5-7670-4403-AE6F-26ED5F81574D}" type="pres">
      <dgm:prSet presAssocID="{26C81B89-A516-457C-8958-49FF6763C07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68C4FC-5E9A-45C1-A107-77154B02E837}" type="pres">
      <dgm:prSet presAssocID="{26C81B89-A516-457C-8958-49FF6763C071}" presName="hierChild2" presStyleCnt="0"/>
      <dgm:spPr/>
    </dgm:pt>
    <dgm:pt modelId="{CD96B234-465A-4446-B1B8-C8989A241604}" type="pres">
      <dgm:prSet presAssocID="{0800AA61-947C-4DFD-9373-266794D879A2}" presName="Name19" presStyleLbl="parChTrans1D2" presStyleIdx="0" presStyleCnt="3"/>
      <dgm:spPr/>
      <dgm:t>
        <a:bodyPr/>
        <a:lstStyle/>
        <a:p>
          <a:endParaRPr lang="en-US"/>
        </a:p>
      </dgm:t>
    </dgm:pt>
    <dgm:pt modelId="{AE01F124-A6D5-4FD1-AC42-53EF3C7A3D9F}" type="pres">
      <dgm:prSet presAssocID="{C458E1F3-7226-4C3A-AC45-02CBB3AFAECA}" presName="Name21" presStyleCnt="0"/>
      <dgm:spPr/>
    </dgm:pt>
    <dgm:pt modelId="{D49959F5-176C-4274-AC20-D240D5900AFC}" type="pres">
      <dgm:prSet presAssocID="{C458E1F3-7226-4C3A-AC45-02CBB3AFAECA}" presName="level2Shape" presStyleLbl="node2" presStyleIdx="0" presStyleCnt="3"/>
      <dgm:spPr/>
      <dgm:t>
        <a:bodyPr/>
        <a:lstStyle/>
        <a:p>
          <a:endParaRPr lang="en-US"/>
        </a:p>
      </dgm:t>
    </dgm:pt>
    <dgm:pt modelId="{D1FB6D44-4293-4860-B0D3-C96C5AF06A5D}" type="pres">
      <dgm:prSet presAssocID="{C458E1F3-7226-4C3A-AC45-02CBB3AFAECA}" presName="hierChild3" presStyleCnt="0"/>
      <dgm:spPr/>
    </dgm:pt>
    <dgm:pt modelId="{E48C9D8A-5D3B-4BBB-916B-E00EDEDF79F3}" type="pres">
      <dgm:prSet presAssocID="{D82975C5-12C9-4E37-AAFF-112375A010F8}" presName="Name19" presStyleLbl="parChTrans1D3" presStyleIdx="0" presStyleCnt="3"/>
      <dgm:spPr/>
      <dgm:t>
        <a:bodyPr/>
        <a:lstStyle/>
        <a:p>
          <a:endParaRPr lang="en-US"/>
        </a:p>
      </dgm:t>
    </dgm:pt>
    <dgm:pt modelId="{6A913EAB-3215-432E-8848-A4A05FBBFD00}" type="pres">
      <dgm:prSet presAssocID="{73AB2771-1AFD-4428-8B7E-BB4F109FCB16}" presName="Name21" presStyleCnt="0"/>
      <dgm:spPr/>
    </dgm:pt>
    <dgm:pt modelId="{B2B49F71-70EF-4411-947A-1AA6A00B2075}" type="pres">
      <dgm:prSet presAssocID="{73AB2771-1AFD-4428-8B7E-BB4F109FCB16}" presName="level2Shape" presStyleLbl="node3" presStyleIdx="0" presStyleCnt="3"/>
      <dgm:spPr/>
      <dgm:t>
        <a:bodyPr/>
        <a:lstStyle/>
        <a:p>
          <a:endParaRPr lang="en-US"/>
        </a:p>
      </dgm:t>
    </dgm:pt>
    <dgm:pt modelId="{48DE9E24-3E9E-44B5-99C7-96851C61036B}" type="pres">
      <dgm:prSet presAssocID="{73AB2771-1AFD-4428-8B7E-BB4F109FCB16}" presName="hierChild3" presStyleCnt="0"/>
      <dgm:spPr/>
    </dgm:pt>
    <dgm:pt modelId="{D09703DC-8C97-4833-A6E6-19B1E347D4AC}" type="pres">
      <dgm:prSet presAssocID="{1B748C47-92C1-46AD-9E4E-6B244D9F065B}" presName="Name19" presStyleLbl="parChTrans1D2" presStyleIdx="1" presStyleCnt="3"/>
      <dgm:spPr/>
      <dgm:t>
        <a:bodyPr/>
        <a:lstStyle/>
        <a:p>
          <a:endParaRPr lang="en-US"/>
        </a:p>
      </dgm:t>
    </dgm:pt>
    <dgm:pt modelId="{C85867F1-DE96-45F4-BCA1-9AE0644360B7}" type="pres">
      <dgm:prSet presAssocID="{2EA6B5B8-C5FB-4A79-92F2-04E3826FC1F7}" presName="Name21" presStyleCnt="0"/>
      <dgm:spPr/>
    </dgm:pt>
    <dgm:pt modelId="{12A11096-3019-47CC-A47C-5080B95E3B52}" type="pres">
      <dgm:prSet presAssocID="{2EA6B5B8-C5FB-4A79-92F2-04E3826FC1F7}" presName="level2Shape" presStyleLbl="node2" presStyleIdx="1" presStyleCnt="3" custLinFactNeighborX="-1521"/>
      <dgm:spPr/>
      <dgm:t>
        <a:bodyPr/>
        <a:lstStyle/>
        <a:p>
          <a:endParaRPr lang="en-US"/>
        </a:p>
      </dgm:t>
    </dgm:pt>
    <dgm:pt modelId="{569C6E96-3D68-401E-A0E5-0205C6049856}" type="pres">
      <dgm:prSet presAssocID="{2EA6B5B8-C5FB-4A79-92F2-04E3826FC1F7}" presName="hierChild3" presStyleCnt="0"/>
      <dgm:spPr/>
    </dgm:pt>
    <dgm:pt modelId="{717EACD8-6305-4981-82A5-9CE1044D8C1F}" type="pres">
      <dgm:prSet presAssocID="{B0216B5C-48A5-4EC1-90D4-C0470C3B50A3}" presName="Name19" presStyleLbl="parChTrans1D3" presStyleIdx="1" presStyleCnt="3"/>
      <dgm:spPr/>
      <dgm:t>
        <a:bodyPr/>
        <a:lstStyle/>
        <a:p>
          <a:endParaRPr lang="en-US"/>
        </a:p>
      </dgm:t>
    </dgm:pt>
    <dgm:pt modelId="{E571657F-F439-4FD5-A62E-CAF1D8386916}" type="pres">
      <dgm:prSet presAssocID="{FAF0F76F-7F7C-4A52-81BC-EADB14790994}" presName="Name21" presStyleCnt="0"/>
      <dgm:spPr/>
    </dgm:pt>
    <dgm:pt modelId="{4826FCCA-4389-4451-9567-E31B17EF548A}" type="pres">
      <dgm:prSet presAssocID="{FAF0F76F-7F7C-4A52-81BC-EADB14790994}" presName="level2Shape" presStyleLbl="node3" presStyleIdx="1" presStyleCnt="3" custScaleX="210820" custScaleY="192703" custLinFactNeighborX="-10039" custLinFactNeighborY="-6225"/>
      <dgm:spPr/>
      <dgm:t>
        <a:bodyPr/>
        <a:lstStyle/>
        <a:p>
          <a:endParaRPr lang="en-US"/>
        </a:p>
      </dgm:t>
    </dgm:pt>
    <dgm:pt modelId="{7FE9F777-DEC3-4BA4-815C-3B45B0D3C17E}" type="pres">
      <dgm:prSet presAssocID="{FAF0F76F-7F7C-4A52-81BC-EADB14790994}" presName="hierChild3" presStyleCnt="0"/>
      <dgm:spPr/>
    </dgm:pt>
    <dgm:pt modelId="{158609F0-5B38-4573-91A4-9C7C108EAB80}" type="pres">
      <dgm:prSet presAssocID="{2A70C3F0-D1EA-42E1-819C-6796BB991A79}" presName="Name19" presStyleLbl="parChTrans1D2" presStyleIdx="2" presStyleCnt="3"/>
      <dgm:spPr/>
      <dgm:t>
        <a:bodyPr/>
        <a:lstStyle/>
        <a:p>
          <a:endParaRPr lang="en-US"/>
        </a:p>
      </dgm:t>
    </dgm:pt>
    <dgm:pt modelId="{FC8CEDA7-D819-46D5-8235-229BCCEC6CF1}" type="pres">
      <dgm:prSet presAssocID="{B72B73FC-AA33-4A6B-9364-780C62A83BFA}" presName="Name21" presStyleCnt="0"/>
      <dgm:spPr/>
    </dgm:pt>
    <dgm:pt modelId="{A2BA341F-9359-4759-8A95-69A0DCDBBCBA}" type="pres">
      <dgm:prSet presAssocID="{B72B73FC-AA33-4A6B-9364-780C62A83BFA}" presName="level2Shape" presStyleLbl="node2" presStyleIdx="2" presStyleCnt="3"/>
      <dgm:spPr/>
      <dgm:t>
        <a:bodyPr/>
        <a:lstStyle/>
        <a:p>
          <a:endParaRPr lang="en-US"/>
        </a:p>
      </dgm:t>
    </dgm:pt>
    <dgm:pt modelId="{AAA83EA4-98C9-467A-AB14-8378E8F1395B}" type="pres">
      <dgm:prSet presAssocID="{B72B73FC-AA33-4A6B-9364-780C62A83BFA}" presName="hierChild3" presStyleCnt="0"/>
      <dgm:spPr/>
    </dgm:pt>
    <dgm:pt modelId="{622871D2-FAD9-42E4-BC42-4161B37CDDCE}" type="pres">
      <dgm:prSet presAssocID="{5BABCABD-C199-49C5-B258-9917B8F2FE9D}" presName="Name19" presStyleLbl="parChTrans1D3" presStyleIdx="2" presStyleCnt="3"/>
      <dgm:spPr/>
      <dgm:t>
        <a:bodyPr/>
        <a:lstStyle/>
        <a:p>
          <a:endParaRPr lang="en-US"/>
        </a:p>
      </dgm:t>
    </dgm:pt>
    <dgm:pt modelId="{7983CAA9-3A19-42B0-B600-50B4AEFC8CA6}" type="pres">
      <dgm:prSet presAssocID="{892491A7-DCCD-4929-84F6-FD378202D8D9}" presName="Name21" presStyleCnt="0"/>
      <dgm:spPr/>
    </dgm:pt>
    <dgm:pt modelId="{50DCE23C-A5A4-433E-9420-5F8AF447044E}" type="pres">
      <dgm:prSet presAssocID="{892491A7-DCCD-4929-84F6-FD378202D8D9}" presName="level2Shape" presStyleLbl="node3" presStyleIdx="2" presStyleCnt="3"/>
      <dgm:spPr/>
      <dgm:t>
        <a:bodyPr/>
        <a:lstStyle/>
        <a:p>
          <a:endParaRPr lang="en-US"/>
        </a:p>
      </dgm:t>
    </dgm:pt>
    <dgm:pt modelId="{361FC3A9-1CBD-456F-AFDD-2A6450E0C77E}" type="pres">
      <dgm:prSet presAssocID="{892491A7-DCCD-4929-84F6-FD378202D8D9}" presName="hierChild3" presStyleCnt="0"/>
      <dgm:spPr/>
    </dgm:pt>
    <dgm:pt modelId="{8D82723D-DFEC-494B-B18C-BB7C1C1413AE}" type="pres">
      <dgm:prSet presAssocID="{EDED2027-B745-4581-8737-CC3DA1080C9F}" presName="bgShapesFlow" presStyleCnt="0"/>
      <dgm:spPr/>
    </dgm:pt>
  </dgm:ptLst>
  <dgm:cxnLst>
    <dgm:cxn modelId="{CC873073-A9D9-4343-A116-AC2169CE5E5D}" type="presOf" srcId="{C458E1F3-7226-4C3A-AC45-02CBB3AFAECA}" destId="{D49959F5-176C-4274-AC20-D240D5900AFC}" srcOrd="0" destOrd="0" presId="urn:microsoft.com/office/officeart/2005/8/layout/hierarchy6"/>
    <dgm:cxn modelId="{6F953FE0-7E0A-49DB-9D4C-BF1AE5287801}" srcId="{B72B73FC-AA33-4A6B-9364-780C62A83BFA}" destId="{892491A7-DCCD-4929-84F6-FD378202D8D9}" srcOrd="0" destOrd="0" parTransId="{5BABCABD-C199-49C5-B258-9917B8F2FE9D}" sibTransId="{CA96E4D7-C760-4727-A886-20E3FE653BDC}"/>
    <dgm:cxn modelId="{A1D3CBD1-04BA-4B98-93A4-0D4F57788632}" srcId="{C458E1F3-7226-4C3A-AC45-02CBB3AFAECA}" destId="{73AB2771-1AFD-4428-8B7E-BB4F109FCB16}" srcOrd="0" destOrd="0" parTransId="{D82975C5-12C9-4E37-AAFF-112375A010F8}" sibTransId="{0F8300F1-35CF-435D-9ED6-DA2B454BD5DC}"/>
    <dgm:cxn modelId="{D4D0D401-7C8B-4ABD-9877-E23168157002}" type="presOf" srcId="{1B748C47-92C1-46AD-9E4E-6B244D9F065B}" destId="{D09703DC-8C97-4833-A6E6-19B1E347D4AC}" srcOrd="0" destOrd="0" presId="urn:microsoft.com/office/officeart/2005/8/layout/hierarchy6"/>
    <dgm:cxn modelId="{BED249DB-138C-405B-AC08-3A631A1C791E}" srcId="{26C81B89-A516-457C-8958-49FF6763C071}" destId="{B72B73FC-AA33-4A6B-9364-780C62A83BFA}" srcOrd="2" destOrd="0" parTransId="{2A70C3F0-D1EA-42E1-819C-6796BB991A79}" sibTransId="{42194BB8-B5E0-41D7-AE75-69761D609FDB}"/>
    <dgm:cxn modelId="{43920FF5-23A1-4A78-8604-74DDC341B3E9}" type="presOf" srcId="{FAF0F76F-7F7C-4A52-81BC-EADB14790994}" destId="{4826FCCA-4389-4451-9567-E31B17EF548A}" srcOrd="0" destOrd="0" presId="urn:microsoft.com/office/officeart/2005/8/layout/hierarchy6"/>
    <dgm:cxn modelId="{6BFDDC96-BDE6-4533-BFF1-C59CEADA61D9}" srcId="{2EA6B5B8-C5FB-4A79-92F2-04E3826FC1F7}" destId="{FAF0F76F-7F7C-4A52-81BC-EADB14790994}" srcOrd="0" destOrd="0" parTransId="{B0216B5C-48A5-4EC1-90D4-C0470C3B50A3}" sibTransId="{83551E2F-19DC-4C66-9477-3AA3C072FEBA}"/>
    <dgm:cxn modelId="{BE1B113A-5E5C-4135-AC1D-7195D59E348F}" srcId="{26C81B89-A516-457C-8958-49FF6763C071}" destId="{2EA6B5B8-C5FB-4A79-92F2-04E3826FC1F7}" srcOrd="1" destOrd="0" parTransId="{1B748C47-92C1-46AD-9E4E-6B244D9F065B}" sibTransId="{466FA363-5959-4AA4-B014-1B3022B5015D}"/>
    <dgm:cxn modelId="{64EFFAEA-BE33-4838-A8BB-F6576FAE26D1}" type="presOf" srcId="{B0216B5C-48A5-4EC1-90D4-C0470C3B50A3}" destId="{717EACD8-6305-4981-82A5-9CE1044D8C1F}" srcOrd="0" destOrd="0" presId="urn:microsoft.com/office/officeart/2005/8/layout/hierarchy6"/>
    <dgm:cxn modelId="{E6EEA99E-F1A0-4418-B420-80350EA6BD51}" type="presOf" srcId="{2EA6B5B8-C5FB-4A79-92F2-04E3826FC1F7}" destId="{12A11096-3019-47CC-A47C-5080B95E3B52}" srcOrd="0" destOrd="0" presId="urn:microsoft.com/office/officeart/2005/8/layout/hierarchy6"/>
    <dgm:cxn modelId="{2E9FAA5D-620E-4F9F-B4E5-FDD6B5303E61}" type="presOf" srcId="{5BABCABD-C199-49C5-B258-9917B8F2FE9D}" destId="{622871D2-FAD9-42E4-BC42-4161B37CDDCE}" srcOrd="0" destOrd="0" presId="urn:microsoft.com/office/officeart/2005/8/layout/hierarchy6"/>
    <dgm:cxn modelId="{94D3E289-0E8D-4E7C-B7F8-1509643766F8}" type="presOf" srcId="{892491A7-DCCD-4929-84F6-FD378202D8D9}" destId="{50DCE23C-A5A4-433E-9420-5F8AF447044E}" srcOrd="0" destOrd="0" presId="urn:microsoft.com/office/officeart/2005/8/layout/hierarchy6"/>
    <dgm:cxn modelId="{D6E50E7B-0EC6-449C-A643-72E7B0CADA7D}" type="presOf" srcId="{2A70C3F0-D1EA-42E1-819C-6796BB991A79}" destId="{158609F0-5B38-4573-91A4-9C7C108EAB80}" srcOrd="0" destOrd="0" presId="urn:microsoft.com/office/officeart/2005/8/layout/hierarchy6"/>
    <dgm:cxn modelId="{73796E02-8DFD-486D-9803-81A75A3A2E10}" type="presOf" srcId="{73AB2771-1AFD-4428-8B7E-BB4F109FCB16}" destId="{B2B49F71-70EF-4411-947A-1AA6A00B2075}" srcOrd="0" destOrd="0" presId="urn:microsoft.com/office/officeart/2005/8/layout/hierarchy6"/>
    <dgm:cxn modelId="{67000600-78EB-4C25-B471-5CB464E6FC64}" type="presOf" srcId="{0800AA61-947C-4DFD-9373-266794D879A2}" destId="{CD96B234-465A-4446-B1B8-C8989A241604}" srcOrd="0" destOrd="0" presId="urn:microsoft.com/office/officeart/2005/8/layout/hierarchy6"/>
    <dgm:cxn modelId="{5126D780-3449-43AA-B277-1BE62457C353}" type="presOf" srcId="{26C81B89-A516-457C-8958-49FF6763C071}" destId="{82B2DBD5-7670-4403-AE6F-26ED5F81574D}" srcOrd="0" destOrd="0" presId="urn:microsoft.com/office/officeart/2005/8/layout/hierarchy6"/>
    <dgm:cxn modelId="{FF697702-CB50-4578-9DD2-B778307D48FB}" type="presOf" srcId="{B72B73FC-AA33-4A6B-9364-780C62A83BFA}" destId="{A2BA341F-9359-4759-8A95-69A0DCDBBCBA}" srcOrd="0" destOrd="0" presId="urn:microsoft.com/office/officeart/2005/8/layout/hierarchy6"/>
    <dgm:cxn modelId="{C56E8AC4-44BC-498F-BB8A-4C671E6F68BD}" type="presOf" srcId="{D82975C5-12C9-4E37-AAFF-112375A010F8}" destId="{E48C9D8A-5D3B-4BBB-916B-E00EDEDF79F3}" srcOrd="0" destOrd="0" presId="urn:microsoft.com/office/officeart/2005/8/layout/hierarchy6"/>
    <dgm:cxn modelId="{05B96EAC-6A1D-4DFC-A088-3E7E172623B0}" type="presOf" srcId="{EDED2027-B745-4581-8737-CC3DA1080C9F}" destId="{8CE1062D-063A-4A48-AD9F-0BD1480254BD}" srcOrd="0" destOrd="0" presId="urn:microsoft.com/office/officeart/2005/8/layout/hierarchy6"/>
    <dgm:cxn modelId="{2696419D-9A11-4191-939F-82C064F373C1}" srcId="{26C81B89-A516-457C-8958-49FF6763C071}" destId="{C458E1F3-7226-4C3A-AC45-02CBB3AFAECA}" srcOrd="0" destOrd="0" parTransId="{0800AA61-947C-4DFD-9373-266794D879A2}" sibTransId="{6EFCFA2B-079A-4358-96CA-9433A8442798}"/>
    <dgm:cxn modelId="{B6C74433-E185-45B3-B120-8ABA933D7A2D}" srcId="{EDED2027-B745-4581-8737-CC3DA1080C9F}" destId="{26C81B89-A516-457C-8958-49FF6763C071}" srcOrd="0" destOrd="0" parTransId="{0C8CFBF7-80E3-49A4-B8F4-FC96E130C283}" sibTransId="{4EF22919-B84C-47C3-9AAA-368DCAB2F82F}"/>
    <dgm:cxn modelId="{9425C54C-4FA7-4D88-92B7-1930C81D1D0C}" type="presParOf" srcId="{8CE1062D-063A-4A48-AD9F-0BD1480254BD}" destId="{A181EB6D-DB9A-4B20-B057-3599B940344A}" srcOrd="0" destOrd="0" presId="urn:microsoft.com/office/officeart/2005/8/layout/hierarchy6"/>
    <dgm:cxn modelId="{D514FAD9-A7DA-4CEB-81F5-B82204EF5B4D}" type="presParOf" srcId="{A181EB6D-DB9A-4B20-B057-3599B940344A}" destId="{D6273C3C-2397-4966-8966-356F1AEA5DE8}" srcOrd="0" destOrd="0" presId="urn:microsoft.com/office/officeart/2005/8/layout/hierarchy6"/>
    <dgm:cxn modelId="{CD33BD3E-B8D0-44F0-A1BD-05E569552DCB}" type="presParOf" srcId="{D6273C3C-2397-4966-8966-356F1AEA5DE8}" destId="{A5371C4F-6A7A-40F0-9900-B387004CDC7E}" srcOrd="0" destOrd="0" presId="urn:microsoft.com/office/officeart/2005/8/layout/hierarchy6"/>
    <dgm:cxn modelId="{14DC8029-04C4-44A2-8C7C-C0C501F47760}" type="presParOf" srcId="{A5371C4F-6A7A-40F0-9900-B387004CDC7E}" destId="{82B2DBD5-7670-4403-AE6F-26ED5F81574D}" srcOrd="0" destOrd="0" presId="urn:microsoft.com/office/officeart/2005/8/layout/hierarchy6"/>
    <dgm:cxn modelId="{72505937-F66F-4A27-97BD-EBBD90F019CF}" type="presParOf" srcId="{A5371C4F-6A7A-40F0-9900-B387004CDC7E}" destId="{5768C4FC-5E9A-45C1-A107-77154B02E837}" srcOrd="1" destOrd="0" presId="urn:microsoft.com/office/officeart/2005/8/layout/hierarchy6"/>
    <dgm:cxn modelId="{0365324A-01DF-4F36-B20D-E796A65708DF}" type="presParOf" srcId="{5768C4FC-5E9A-45C1-A107-77154B02E837}" destId="{CD96B234-465A-4446-B1B8-C8989A241604}" srcOrd="0" destOrd="0" presId="urn:microsoft.com/office/officeart/2005/8/layout/hierarchy6"/>
    <dgm:cxn modelId="{7D771A75-CD18-4511-AF92-E49FA554920C}" type="presParOf" srcId="{5768C4FC-5E9A-45C1-A107-77154B02E837}" destId="{AE01F124-A6D5-4FD1-AC42-53EF3C7A3D9F}" srcOrd="1" destOrd="0" presId="urn:microsoft.com/office/officeart/2005/8/layout/hierarchy6"/>
    <dgm:cxn modelId="{B3D5A110-22CC-4E4E-8AFE-AF2FA762BCE1}" type="presParOf" srcId="{AE01F124-A6D5-4FD1-AC42-53EF3C7A3D9F}" destId="{D49959F5-176C-4274-AC20-D240D5900AFC}" srcOrd="0" destOrd="0" presId="urn:microsoft.com/office/officeart/2005/8/layout/hierarchy6"/>
    <dgm:cxn modelId="{D3BFC236-CC5E-4B7B-823C-E96D5E828010}" type="presParOf" srcId="{AE01F124-A6D5-4FD1-AC42-53EF3C7A3D9F}" destId="{D1FB6D44-4293-4860-B0D3-C96C5AF06A5D}" srcOrd="1" destOrd="0" presId="urn:microsoft.com/office/officeart/2005/8/layout/hierarchy6"/>
    <dgm:cxn modelId="{CD8F39F9-D5CB-4345-9FE9-DD8FAE2E8133}" type="presParOf" srcId="{D1FB6D44-4293-4860-B0D3-C96C5AF06A5D}" destId="{E48C9D8A-5D3B-4BBB-916B-E00EDEDF79F3}" srcOrd="0" destOrd="0" presId="urn:microsoft.com/office/officeart/2005/8/layout/hierarchy6"/>
    <dgm:cxn modelId="{4E229C1C-14E0-4DD6-9542-181334CFED1E}" type="presParOf" srcId="{D1FB6D44-4293-4860-B0D3-C96C5AF06A5D}" destId="{6A913EAB-3215-432E-8848-A4A05FBBFD00}" srcOrd="1" destOrd="0" presId="urn:microsoft.com/office/officeart/2005/8/layout/hierarchy6"/>
    <dgm:cxn modelId="{346132A5-1DEA-4E14-9888-3C5B52DBA409}" type="presParOf" srcId="{6A913EAB-3215-432E-8848-A4A05FBBFD00}" destId="{B2B49F71-70EF-4411-947A-1AA6A00B2075}" srcOrd="0" destOrd="0" presId="urn:microsoft.com/office/officeart/2005/8/layout/hierarchy6"/>
    <dgm:cxn modelId="{17B02E35-B496-4F28-BC55-18EEA633CBCF}" type="presParOf" srcId="{6A913EAB-3215-432E-8848-A4A05FBBFD00}" destId="{48DE9E24-3E9E-44B5-99C7-96851C61036B}" srcOrd="1" destOrd="0" presId="urn:microsoft.com/office/officeart/2005/8/layout/hierarchy6"/>
    <dgm:cxn modelId="{468D4CC9-B46C-4397-AADE-FC0649B19EC8}" type="presParOf" srcId="{5768C4FC-5E9A-45C1-A107-77154B02E837}" destId="{D09703DC-8C97-4833-A6E6-19B1E347D4AC}" srcOrd="2" destOrd="0" presId="urn:microsoft.com/office/officeart/2005/8/layout/hierarchy6"/>
    <dgm:cxn modelId="{595EC515-FD5D-498C-8762-559A7FC4BFC5}" type="presParOf" srcId="{5768C4FC-5E9A-45C1-A107-77154B02E837}" destId="{C85867F1-DE96-45F4-BCA1-9AE0644360B7}" srcOrd="3" destOrd="0" presId="urn:microsoft.com/office/officeart/2005/8/layout/hierarchy6"/>
    <dgm:cxn modelId="{9B069792-C5F3-430F-8892-60CBB5A404A6}" type="presParOf" srcId="{C85867F1-DE96-45F4-BCA1-9AE0644360B7}" destId="{12A11096-3019-47CC-A47C-5080B95E3B52}" srcOrd="0" destOrd="0" presId="urn:microsoft.com/office/officeart/2005/8/layout/hierarchy6"/>
    <dgm:cxn modelId="{090C1C1B-8625-4528-A509-8FED5944498C}" type="presParOf" srcId="{C85867F1-DE96-45F4-BCA1-9AE0644360B7}" destId="{569C6E96-3D68-401E-A0E5-0205C6049856}" srcOrd="1" destOrd="0" presId="urn:microsoft.com/office/officeart/2005/8/layout/hierarchy6"/>
    <dgm:cxn modelId="{344E8146-D9AA-43A5-8B77-B369BC769C72}" type="presParOf" srcId="{569C6E96-3D68-401E-A0E5-0205C6049856}" destId="{717EACD8-6305-4981-82A5-9CE1044D8C1F}" srcOrd="0" destOrd="0" presId="urn:microsoft.com/office/officeart/2005/8/layout/hierarchy6"/>
    <dgm:cxn modelId="{93C9F1F6-8AA9-43A2-8E4F-30CB44B7CF46}" type="presParOf" srcId="{569C6E96-3D68-401E-A0E5-0205C6049856}" destId="{E571657F-F439-4FD5-A62E-CAF1D8386916}" srcOrd="1" destOrd="0" presId="urn:microsoft.com/office/officeart/2005/8/layout/hierarchy6"/>
    <dgm:cxn modelId="{7FA82BEC-2B52-4FC9-8547-60AF322864A8}" type="presParOf" srcId="{E571657F-F439-4FD5-A62E-CAF1D8386916}" destId="{4826FCCA-4389-4451-9567-E31B17EF548A}" srcOrd="0" destOrd="0" presId="urn:microsoft.com/office/officeart/2005/8/layout/hierarchy6"/>
    <dgm:cxn modelId="{10219E92-6731-46EB-B3BA-AAD78B44BA1E}" type="presParOf" srcId="{E571657F-F439-4FD5-A62E-CAF1D8386916}" destId="{7FE9F777-DEC3-4BA4-815C-3B45B0D3C17E}" srcOrd="1" destOrd="0" presId="urn:microsoft.com/office/officeart/2005/8/layout/hierarchy6"/>
    <dgm:cxn modelId="{34F9D2BB-8E98-4283-99F1-5CBFEEDE2153}" type="presParOf" srcId="{5768C4FC-5E9A-45C1-A107-77154B02E837}" destId="{158609F0-5B38-4573-91A4-9C7C108EAB80}" srcOrd="4" destOrd="0" presId="urn:microsoft.com/office/officeart/2005/8/layout/hierarchy6"/>
    <dgm:cxn modelId="{FE43B1C7-CC5C-4FE1-8F20-09D107C7ADFE}" type="presParOf" srcId="{5768C4FC-5E9A-45C1-A107-77154B02E837}" destId="{FC8CEDA7-D819-46D5-8235-229BCCEC6CF1}" srcOrd="5" destOrd="0" presId="urn:microsoft.com/office/officeart/2005/8/layout/hierarchy6"/>
    <dgm:cxn modelId="{C8B3395F-51EB-4C91-8CC3-35563C6FC2A2}" type="presParOf" srcId="{FC8CEDA7-D819-46D5-8235-229BCCEC6CF1}" destId="{A2BA341F-9359-4759-8A95-69A0DCDBBCBA}" srcOrd="0" destOrd="0" presId="urn:microsoft.com/office/officeart/2005/8/layout/hierarchy6"/>
    <dgm:cxn modelId="{DD633A7B-499D-4094-9EEF-121E30C49942}" type="presParOf" srcId="{FC8CEDA7-D819-46D5-8235-229BCCEC6CF1}" destId="{AAA83EA4-98C9-467A-AB14-8378E8F1395B}" srcOrd="1" destOrd="0" presId="urn:microsoft.com/office/officeart/2005/8/layout/hierarchy6"/>
    <dgm:cxn modelId="{F9E47810-A7C7-499F-92E1-7859085F20CF}" type="presParOf" srcId="{AAA83EA4-98C9-467A-AB14-8378E8F1395B}" destId="{622871D2-FAD9-42E4-BC42-4161B37CDDCE}" srcOrd="0" destOrd="0" presId="urn:microsoft.com/office/officeart/2005/8/layout/hierarchy6"/>
    <dgm:cxn modelId="{9926B711-A775-4729-B16C-54EB6EDE93CE}" type="presParOf" srcId="{AAA83EA4-98C9-467A-AB14-8378E8F1395B}" destId="{7983CAA9-3A19-42B0-B600-50B4AEFC8CA6}" srcOrd="1" destOrd="0" presId="urn:microsoft.com/office/officeart/2005/8/layout/hierarchy6"/>
    <dgm:cxn modelId="{BBADACDC-B660-4A18-9276-9BB42624D088}" type="presParOf" srcId="{7983CAA9-3A19-42B0-B600-50B4AEFC8CA6}" destId="{50DCE23C-A5A4-433E-9420-5F8AF447044E}" srcOrd="0" destOrd="0" presId="urn:microsoft.com/office/officeart/2005/8/layout/hierarchy6"/>
    <dgm:cxn modelId="{B4B9EE6E-5FA8-4EA3-B1F1-17CFF118FECF}" type="presParOf" srcId="{7983CAA9-3A19-42B0-B600-50B4AEFC8CA6}" destId="{361FC3A9-1CBD-456F-AFDD-2A6450E0C77E}" srcOrd="1" destOrd="0" presId="urn:microsoft.com/office/officeart/2005/8/layout/hierarchy6"/>
    <dgm:cxn modelId="{F9941BBC-7036-4AD1-B679-B5F87465FB8A}" type="presParOf" srcId="{8CE1062D-063A-4A48-AD9F-0BD1480254BD}" destId="{8D82723D-DFEC-494B-B18C-BB7C1C1413A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85F1A-DCB8-4173-952A-5588C87A8B46}">
      <dsp:nvSpPr>
        <dsp:cNvPr id="0" name=""/>
        <dsp:cNvSpPr/>
      </dsp:nvSpPr>
      <dsp:spPr>
        <a:xfrm>
          <a:off x="845425" y="942"/>
          <a:ext cx="5869988" cy="1255139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>
              <a:latin typeface="Arial Black" panose="020B0A04020102020204" pitchFamily="34" charset="0"/>
            </a:rPr>
            <a:t>Factors Affecting (TBW)</a:t>
          </a:r>
          <a:endParaRPr lang="en-US" sz="3400" kern="1200" dirty="0">
            <a:latin typeface="Arial Black" panose="020B0A04020102020204" pitchFamily="34" charset="0"/>
          </a:endParaRPr>
        </a:p>
      </dsp:txBody>
      <dsp:txXfrm>
        <a:off x="882187" y="37704"/>
        <a:ext cx="5796464" cy="1181615"/>
      </dsp:txXfrm>
    </dsp:sp>
    <dsp:sp modelId="{C7BBA906-59FA-45EB-B2F6-FA9EC797883B}">
      <dsp:nvSpPr>
        <dsp:cNvPr id="0" name=""/>
        <dsp:cNvSpPr/>
      </dsp:nvSpPr>
      <dsp:spPr>
        <a:xfrm>
          <a:off x="845425" y="1561939"/>
          <a:ext cx="1255139" cy="12551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F806C-E058-41AA-B6B1-2FED6630E75E}">
      <dsp:nvSpPr>
        <dsp:cNvPr id="0" name=""/>
        <dsp:cNvSpPr/>
      </dsp:nvSpPr>
      <dsp:spPr>
        <a:xfrm>
          <a:off x="2175873" y="1482006"/>
          <a:ext cx="4539540" cy="1415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Physiological: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-Age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-Sex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-Body Fat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244960" y="1551093"/>
        <a:ext cx="4401366" cy="1276832"/>
      </dsp:txXfrm>
    </dsp:sp>
    <dsp:sp modelId="{55CCB49D-721A-4B33-84C7-148756DCD253}">
      <dsp:nvSpPr>
        <dsp:cNvPr id="0" name=""/>
        <dsp:cNvSpPr/>
      </dsp:nvSpPr>
      <dsp:spPr>
        <a:xfrm>
          <a:off x="842049" y="3347349"/>
          <a:ext cx="1255139" cy="12551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53A85-D21B-4031-9C2E-4325DC572CA1}">
      <dsp:nvSpPr>
        <dsp:cNvPr id="0" name=""/>
        <dsp:cNvSpPr/>
      </dsp:nvSpPr>
      <dsp:spPr>
        <a:xfrm>
          <a:off x="2175873" y="3047629"/>
          <a:ext cx="4539540" cy="201240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Pathological: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-Vomiting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-Diarrhea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-Diseases With Excessive loss of water ( DM </a:t>
          </a:r>
          <a:r>
            <a:rPr lang="en-US" sz="1600" kern="1200" dirty="0" smtClean="0"/>
            <a:t>= Diabetes Mellitus , </a:t>
          </a:r>
          <a:r>
            <a:rPr lang="en-US" sz="1600" kern="1200" dirty="0"/>
            <a:t>excessive Sweating …)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-Blood </a:t>
          </a:r>
          <a:r>
            <a:rPr lang="en-US" sz="1600" kern="1200" dirty="0" smtClean="0"/>
            <a:t>loss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-Burns</a:t>
          </a:r>
          <a:endParaRPr lang="en-US" sz="1600" kern="1200" dirty="0"/>
        </a:p>
      </dsp:txBody>
      <dsp:txXfrm>
        <a:off x="2274128" y="3145884"/>
        <a:ext cx="4343030" cy="1815892"/>
      </dsp:txXfrm>
    </dsp:sp>
    <dsp:sp modelId="{5C681F26-ED7F-4B8D-A757-C4053B186EC2}">
      <dsp:nvSpPr>
        <dsp:cNvPr id="0" name=""/>
        <dsp:cNvSpPr/>
      </dsp:nvSpPr>
      <dsp:spPr>
        <a:xfrm>
          <a:off x="845425" y="5210647"/>
          <a:ext cx="1255139" cy="125513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519B7-1CBF-4460-9A46-F6C240DBBF65}">
      <dsp:nvSpPr>
        <dsp:cNvPr id="0" name=""/>
        <dsp:cNvSpPr/>
      </dsp:nvSpPr>
      <dsp:spPr>
        <a:xfrm>
          <a:off x="2175873" y="5210647"/>
          <a:ext cx="4539540" cy="125513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/>
            <a:t>Other: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-</a:t>
          </a:r>
          <a:r>
            <a:rPr lang="en-US" sz="1600" kern="1200" smtClean="0"/>
            <a:t>Climate </a:t>
          </a:r>
          <a:endParaRPr lang="en-US" sz="1600" kern="120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-Habits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-Physical Activity</a:t>
          </a:r>
        </a:p>
      </dsp:txBody>
      <dsp:txXfrm>
        <a:off x="2237155" y="5271929"/>
        <a:ext cx="4416976" cy="113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88971-891C-6D4B-BA2F-732FC2E2255C}">
      <dsp:nvSpPr>
        <dsp:cNvPr id="0" name=""/>
        <dsp:cNvSpPr/>
      </dsp:nvSpPr>
      <dsp:spPr>
        <a:xfrm>
          <a:off x="799647" y="67785"/>
          <a:ext cx="6630304" cy="4589572"/>
        </a:xfrm>
        <a:prstGeom prst="round2DiagRect">
          <a:avLst>
            <a:gd name="adj1" fmla="val 0"/>
            <a:gd name="adj2" fmla="val 166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2BA52-9900-A741-9B56-CB01A452F93A}">
      <dsp:nvSpPr>
        <dsp:cNvPr id="0" name=""/>
        <dsp:cNvSpPr/>
      </dsp:nvSpPr>
      <dsp:spPr>
        <a:xfrm>
          <a:off x="4114799" y="1134034"/>
          <a:ext cx="773" cy="24570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F80F3F-169B-9F4C-99C8-43F05B9FAD44}">
      <dsp:nvSpPr>
        <dsp:cNvPr id="0" name=""/>
        <dsp:cNvSpPr/>
      </dsp:nvSpPr>
      <dsp:spPr>
        <a:xfrm>
          <a:off x="1350522" y="67785"/>
          <a:ext cx="2628971" cy="45895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Fluid intake: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60% from beverages</a:t>
          </a:r>
          <a:r>
            <a:rPr lang="en-US" sz="2800" kern="1200" baseline="0" smtClean="0"/>
            <a:t> (major intake)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smtClean="0"/>
            <a:t>30% from food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smtClean="0"/>
            <a:t>10% from metabolism </a:t>
          </a:r>
          <a:r>
            <a:rPr lang="en-US" sz="2800" kern="1200" smtClean="0"/>
            <a:t> </a:t>
          </a:r>
          <a:endParaRPr lang="en-US" sz="2800" kern="1200"/>
        </a:p>
      </dsp:txBody>
      <dsp:txXfrm>
        <a:off x="1350522" y="67785"/>
        <a:ext cx="2628971" cy="4589572"/>
      </dsp:txXfrm>
    </dsp:sp>
    <dsp:sp modelId="{9942EE7D-D171-7043-ACA5-008CBA0D5D96}">
      <dsp:nvSpPr>
        <dsp:cNvPr id="0" name=""/>
        <dsp:cNvSpPr/>
      </dsp:nvSpPr>
      <dsp:spPr>
        <a:xfrm>
          <a:off x="4308105" y="135445"/>
          <a:ext cx="2512972" cy="4454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Fluid output</a:t>
          </a:r>
          <a:r>
            <a:rPr lang="en-US" sz="2800" kern="1200" baseline="0" dirty="0" smtClean="0"/>
            <a:t>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60% from urine (major output)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28% insensible through skin and lungs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8% sweat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/>
            <a:t>4% feces </a:t>
          </a:r>
          <a:endParaRPr lang="en-US" sz="2800" kern="1200" dirty="0"/>
        </a:p>
      </dsp:txBody>
      <dsp:txXfrm>
        <a:off x="4308105" y="135445"/>
        <a:ext cx="2512972" cy="4454252"/>
      </dsp:txXfrm>
    </dsp:sp>
    <dsp:sp modelId="{F87CA5B9-F031-F348-9F11-7776A958DA63}">
      <dsp:nvSpPr>
        <dsp:cNvPr id="0" name=""/>
        <dsp:cNvSpPr/>
      </dsp:nvSpPr>
      <dsp:spPr>
        <a:xfrm rot="16200000">
          <a:off x="-959376" y="1691530"/>
          <a:ext cx="3402102" cy="96652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-813301" y="2080060"/>
        <a:ext cx="3109951" cy="481620"/>
      </dsp:txXfrm>
    </dsp:sp>
    <dsp:sp modelId="{9A4628CF-5CED-C347-A248-6E9DAFD4DBAE}">
      <dsp:nvSpPr>
        <dsp:cNvPr id="0" name=""/>
        <dsp:cNvSpPr/>
      </dsp:nvSpPr>
      <dsp:spPr>
        <a:xfrm rot="5400000">
          <a:off x="5738566" y="1826828"/>
          <a:ext cx="3402102" cy="96652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tint val="5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884642" y="1923207"/>
        <a:ext cx="3109951" cy="48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62653-47CB-4A8B-9372-20FD1719814A}">
      <dsp:nvSpPr>
        <dsp:cNvPr id="0" name=""/>
        <dsp:cNvSpPr/>
      </dsp:nvSpPr>
      <dsp:spPr>
        <a:xfrm>
          <a:off x="239685" y="1512171"/>
          <a:ext cx="1597853" cy="798926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Fluid Compartments</a:t>
          </a:r>
        </a:p>
      </dsp:txBody>
      <dsp:txXfrm>
        <a:off x="263085" y="1535571"/>
        <a:ext cx="1551053" cy="752126"/>
      </dsp:txXfrm>
    </dsp:sp>
    <dsp:sp modelId="{2E054340-FE4C-4FBA-956A-B76862BB1C65}">
      <dsp:nvSpPr>
        <dsp:cNvPr id="0" name=""/>
        <dsp:cNvSpPr/>
      </dsp:nvSpPr>
      <dsp:spPr>
        <a:xfrm rot="18269707">
          <a:off x="1704925" y="1643235"/>
          <a:ext cx="611592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611592" y="16369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5431" y="1644315"/>
        <a:ext cx="30579" cy="30579"/>
      </dsp:txXfrm>
    </dsp:sp>
    <dsp:sp modelId="{EC8CA9DD-F11D-4038-A597-88BB9667D248}">
      <dsp:nvSpPr>
        <dsp:cNvPr id="0" name=""/>
        <dsp:cNvSpPr/>
      </dsp:nvSpPr>
      <dsp:spPr>
        <a:xfrm>
          <a:off x="2183905" y="1008112"/>
          <a:ext cx="1597853" cy="79892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Extracellular fluid(ECF)</a:t>
          </a:r>
        </a:p>
      </dsp:txBody>
      <dsp:txXfrm>
        <a:off x="2207305" y="1031512"/>
        <a:ext cx="1551053" cy="752126"/>
      </dsp:txXfrm>
    </dsp:sp>
    <dsp:sp modelId="{C0282FA2-A626-4FA3-919A-7A21B62204BD}">
      <dsp:nvSpPr>
        <dsp:cNvPr id="0" name=""/>
        <dsp:cNvSpPr/>
      </dsp:nvSpPr>
      <dsp:spPr>
        <a:xfrm rot="18170664">
          <a:off x="3605250" y="1067169"/>
          <a:ext cx="771381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771381" y="16369"/>
              </a:lnTo>
            </a:path>
          </a:pathLst>
        </a:custGeom>
        <a:noFill/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71656" y="1064254"/>
        <a:ext cx="38569" cy="38569"/>
      </dsp:txXfrm>
    </dsp:sp>
    <dsp:sp modelId="{8DA3E23B-0B8F-4812-B23D-BFD93329C6C4}">
      <dsp:nvSpPr>
        <dsp:cNvPr id="0" name=""/>
        <dsp:cNvSpPr/>
      </dsp:nvSpPr>
      <dsp:spPr>
        <a:xfrm>
          <a:off x="4200124" y="360038"/>
          <a:ext cx="1597853" cy="79892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Plasma</a:t>
          </a:r>
        </a:p>
      </dsp:txBody>
      <dsp:txXfrm>
        <a:off x="4223524" y="383438"/>
        <a:ext cx="1551053" cy="752126"/>
      </dsp:txXfrm>
    </dsp:sp>
    <dsp:sp modelId="{6EC4A986-B38C-40B3-8996-B119953B33F2}">
      <dsp:nvSpPr>
        <dsp:cNvPr id="0" name=""/>
        <dsp:cNvSpPr/>
      </dsp:nvSpPr>
      <dsp:spPr>
        <a:xfrm rot="2755318">
          <a:off x="3690234" y="1607231"/>
          <a:ext cx="601413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601413" y="16369"/>
              </a:lnTo>
            </a:path>
          </a:pathLst>
        </a:custGeom>
        <a:noFill/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75905" y="1608565"/>
        <a:ext cx="30070" cy="30070"/>
      </dsp:txXfrm>
    </dsp:sp>
    <dsp:sp modelId="{7FD37675-05E2-455B-A7F1-ABC6BE59534C}">
      <dsp:nvSpPr>
        <dsp:cNvPr id="0" name=""/>
        <dsp:cNvSpPr/>
      </dsp:nvSpPr>
      <dsp:spPr>
        <a:xfrm>
          <a:off x="4200124" y="1440163"/>
          <a:ext cx="1597853" cy="79892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Interstitial fluid</a:t>
          </a:r>
        </a:p>
      </dsp:txBody>
      <dsp:txXfrm>
        <a:off x="4223524" y="1463563"/>
        <a:ext cx="1551053" cy="752126"/>
      </dsp:txXfrm>
    </dsp:sp>
    <dsp:sp modelId="{56AF0048-9EEE-4F70-8DC9-8C0C5B85F865}">
      <dsp:nvSpPr>
        <dsp:cNvPr id="0" name=""/>
        <dsp:cNvSpPr/>
      </dsp:nvSpPr>
      <dsp:spPr>
        <a:xfrm rot="4472102">
          <a:off x="3206453" y="2147290"/>
          <a:ext cx="1568975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1568975" y="16369"/>
              </a:lnTo>
            </a:path>
          </a:pathLst>
        </a:custGeom>
        <a:noFill/>
        <a:ln w="1905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1716" y="2124435"/>
        <a:ext cx="78448" cy="78448"/>
      </dsp:txXfrm>
    </dsp:sp>
    <dsp:sp modelId="{CF57BFC1-7C20-4AFD-99F5-9B366E745F65}">
      <dsp:nvSpPr>
        <dsp:cNvPr id="0" name=""/>
        <dsp:cNvSpPr/>
      </dsp:nvSpPr>
      <dsp:spPr>
        <a:xfrm>
          <a:off x="4200124" y="2520280"/>
          <a:ext cx="1597853" cy="79892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Transcellular</a:t>
          </a:r>
        </a:p>
      </dsp:txBody>
      <dsp:txXfrm>
        <a:off x="4223524" y="2543680"/>
        <a:ext cx="1551053" cy="752126"/>
      </dsp:txXfrm>
    </dsp:sp>
    <dsp:sp modelId="{C258AAEA-DF9A-4CD0-A799-15CD6C257AEA}">
      <dsp:nvSpPr>
        <dsp:cNvPr id="0" name=""/>
        <dsp:cNvSpPr/>
      </dsp:nvSpPr>
      <dsp:spPr>
        <a:xfrm rot="4181703">
          <a:off x="1511658" y="2363315"/>
          <a:ext cx="998126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998126" y="16369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85768" y="2354732"/>
        <a:ext cx="49906" cy="49906"/>
      </dsp:txXfrm>
    </dsp:sp>
    <dsp:sp modelId="{996E4980-A049-40FD-B974-6EBFECADF84B}">
      <dsp:nvSpPr>
        <dsp:cNvPr id="0" name=""/>
        <dsp:cNvSpPr/>
      </dsp:nvSpPr>
      <dsp:spPr>
        <a:xfrm>
          <a:off x="2183905" y="2448273"/>
          <a:ext cx="1597853" cy="79892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Intracellular fluid(ICF)</a:t>
          </a:r>
        </a:p>
      </dsp:txBody>
      <dsp:txXfrm>
        <a:off x="2207305" y="2471673"/>
        <a:ext cx="1551053" cy="752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6E332-B8C9-B34C-A4ED-6FE3B316592F}">
      <dsp:nvSpPr>
        <dsp:cNvPr id="0" name=""/>
        <dsp:cNvSpPr/>
      </dsp:nvSpPr>
      <dsp:spPr>
        <a:xfrm>
          <a:off x="52557" y="2768379"/>
          <a:ext cx="2204813" cy="1102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Total</a:t>
          </a:r>
          <a:r>
            <a:rPr lang="en-US" sz="3700" kern="1200" baseline="0" smtClean="0"/>
            <a:t> Body WATER</a:t>
          </a:r>
          <a:endParaRPr lang="en-US" sz="3700" kern="1200"/>
        </a:p>
      </dsp:txBody>
      <dsp:txXfrm>
        <a:off x="84845" y="2800667"/>
        <a:ext cx="2140237" cy="1037830"/>
      </dsp:txXfrm>
    </dsp:sp>
    <dsp:sp modelId="{C8D453B6-BCD2-A948-A35D-3987F0A76D3A}">
      <dsp:nvSpPr>
        <dsp:cNvPr id="0" name=""/>
        <dsp:cNvSpPr/>
      </dsp:nvSpPr>
      <dsp:spPr>
        <a:xfrm rot="17384339">
          <a:off x="1773971" y="2618137"/>
          <a:ext cx="1459840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1459840" y="144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7395" y="2596055"/>
        <a:ext cx="72992" cy="72992"/>
      </dsp:txXfrm>
    </dsp:sp>
    <dsp:sp modelId="{415D100A-7890-F54C-B649-4C8AB391724D}">
      <dsp:nvSpPr>
        <dsp:cNvPr id="0" name=""/>
        <dsp:cNvSpPr/>
      </dsp:nvSpPr>
      <dsp:spPr>
        <a:xfrm>
          <a:off x="2750411" y="1586781"/>
          <a:ext cx="2204813" cy="717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ECF </a:t>
          </a:r>
          <a:endParaRPr lang="en-US" sz="3700" kern="1200"/>
        </a:p>
      </dsp:txBody>
      <dsp:txXfrm>
        <a:off x="2771425" y="1607795"/>
        <a:ext cx="2162785" cy="675451"/>
      </dsp:txXfrm>
    </dsp:sp>
    <dsp:sp modelId="{D1460293-15FD-6446-BD45-D17DB9D2597E}">
      <dsp:nvSpPr>
        <dsp:cNvPr id="0" name=""/>
        <dsp:cNvSpPr/>
      </dsp:nvSpPr>
      <dsp:spPr>
        <a:xfrm rot="20994397">
          <a:off x="4947391" y="1842401"/>
          <a:ext cx="1012309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1012309" y="144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8238" y="1831507"/>
        <a:ext cx="50615" cy="50615"/>
      </dsp:txXfrm>
    </dsp:sp>
    <dsp:sp modelId="{86866210-EAFA-3E4D-8EDE-EB3F12417B54}">
      <dsp:nvSpPr>
        <dsp:cNvPr id="0" name=""/>
        <dsp:cNvSpPr/>
      </dsp:nvSpPr>
      <dsp:spPr>
        <a:xfrm>
          <a:off x="5951867" y="1216906"/>
          <a:ext cx="2204813" cy="11024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Plasma </a:t>
          </a:r>
          <a:endParaRPr lang="en-US" sz="3700" kern="1200"/>
        </a:p>
      </dsp:txBody>
      <dsp:txXfrm>
        <a:off x="5984155" y="1249194"/>
        <a:ext cx="2140237" cy="1037830"/>
      </dsp:txXfrm>
    </dsp:sp>
    <dsp:sp modelId="{16BEEFED-32F0-5C45-AC1A-D448F2FAD1E0}">
      <dsp:nvSpPr>
        <dsp:cNvPr id="0" name=""/>
        <dsp:cNvSpPr/>
      </dsp:nvSpPr>
      <dsp:spPr>
        <a:xfrm rot="4214675">
          <a:off x="4025474" y="3252914"/>
          <a:ext cx="2808938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2808938" y="1441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359720" y="3197105"/>
        <a:ext cx="140446" cy="140446"/>
      </dsp:txXfrm>
    </dsp:sp>
    <dsp:sp modelId="{7CF74D84-2B8E-D44B-99B7-7DED4B032585}">
      <dsp:nvSpPr>
        <dsp:cNvPr id="0" name=""/>
        <dsp:cNvSpPr/>
      </dsp:nvSpPr>
      <dsp:spPr>
        <a:xfrm>
          <a:off x="5904662" y="4037933"/>
          <a:ext cx="2204813" cy="1102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Interstitial</a:t>
          </a:r>
          <a:r>
            <a:rPr lang="en-US" sz="3700" kern="1200" baseline="0" smtClean="0"/>
            <a:t> fluid</a:t>
          </a:r>
          <a:endParaRPr lang="en-US" sz="3700" kern="1200"/>
        </a:p>
      </dsp:txBody>
      <dsp:txXfrm>
        <a:off x="5936950" y="4070221"/>
        <a:ext cx="2140237" cy="1037830"/>
      </dsp:txXfrm>
    </dsp:sp>
    <dsp:sp modelId="{F8D00A6A-A7C6-CD4E-8961-08657585A6DE}">
      <dsp:nvSpPr>
        <dsp:cNvPr id="0" name=""/>
        <dsp:cNvSpPr/>
      </dsp:nvSpPr>
      <dsp:spPr>
        <a:xfrm rot="4423817">
          <a:off x="1725594" y="4014327"/>
          <a:ext cx="1477486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1477486" y="144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7400" y="3991804"/>
        <a:ext cx="73874" cy="73874"/>
      </dsp:txXfrm>
    </dsp:sp>
    <dsp:sp modelId="{81818A15-5829-D642-B10B-5A2984D50D44}">
      <dsp:nvSpPr>
        <dsp:cNvPr id="0" name=""/>
        <dsp:cNvSpPr/>
      </dsp:nvSpPr>
      <dsp:spPr>
        <a:xfrm>
          <a:off x="2671303" y="4321334"/>
          <a:ext cx="2204813" cy="833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ICF</a:t>
          </a:r>
          <a:endParaRPr lang="en-US" sz="3700" kern="1200"/>
        </a:p>
      </dsp:txBody>
      <dsp:txXfrm>
        <a:off x="2695705" y="4345736"/>
        <a:ext cx="2156009" cy="784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59463-00E7-4A2C-AD92-A42264B5B6DD}">
      <dsp:nvSpPr>
        <dsp:cNvPr id="0" name=""/>
        <dsp:cNvSpPr/>
      </dsp:nvSpPr>
      <dsp:spPr>
        <a:xfrm>
          <a:off x="1660" y="1982"/>
          <a:ext cx="7845279" cy="1144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Total body water = 60% TBW</a:t>
          </a:r>
          <a:endParaRPr lang="en-US" sz="4300" b="1" kern="1200" dirty="0"/>
        </a:p>
      </dsp:txBody>
      <dsp:txXfrm>
        <a:off x="35178" y="35500"/>
        <a:ext cx="7778243" cy="1077353"/>
      </dsp:txXfrm>
    </dsp:sp>
    <dsp:sp modelId="{A51FE42A-181E-42C9-9C27-51C3B76FB6F2}">
      <dsp:nvSpPr>
        <dsp:cNvPr id="0" name=""/>
        <dsp:cNvSpPr/>
      </dsp:nvSpPr>
      <dsp:spPr>
        <a:xfrm>
          <a:off x="9318" y="1282005"/>
          <a:ext cx="5636929" cy="1144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*2/3 (40% of TBW)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Intracellular</a:t>
          </a:r>
          <a:endParaRPr lang="en-US" sz="2000" b="1" kern="1200" dirty="0"/>
        </a:p>
      </dsp:txBody>
      <dsp:txXfrm>
        <a:off x="42836" y="1315523"/>
        <a:ext cx="5569893" cy="1077353"/>
      </dsp:txXfrm>
    </dsp:sp>
    <dsp:sp modelId="{EF62C318-70D0-4984-82C3-10ED767DFEA7}">
      <dsp:nvSpPr>
        <dsp:cNvPr id="0" name=""/>
        <dsp:cNvSpPr/>
      </dsp:nvSpPr>
      <dsp:spPr>
        <a:xfrm>
          <a:off x="5759340" y="1282005"/>
          <a:ext cx="2079940" cy="1144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1/3 </a:t>
          </a:r>
          <a:r>
            <a:rPr lang="en-US" sz="2000" b="1" kern="1200" dirty="0" smtClean="0"/>
            <a:t>(20% of TBW)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Extracellular</a:t>
          </a:r>
          <a:endParaRPr lang="en-US" sz="2000" b="1" kern="1200" dirty="0"/>
        </a:p>
      </dsp:txBody>
      <dsp:txXfrm>
        <a:off x="5792858" y="1315523"/>
        <a:ext cx="2012904" cy="1077353"/>
      </dsp:txXfrm>
    </dsp:sp>
    <dsp:sp modelId="{2B75FE17-B335-4A59-9395-8AC902787D42}">
      <dsp:nvSpPr>
        <dsp:cNvPr id="0" name=""/>
        <dsp:cNvSpPr/>
      </dsp:nvSpPr>
      <dsp:spPr>
        <a:xfrm>
          <a:off x="5759340" y="2562028"/>
          <a:ext cx="1346344" cy="114438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¾ (15%) Interstitial Fluid</a:t>
          </a:r>
          <a:endParaRPr lang="en-US" sz="1400" b="1" kern="1200" dirty="0">
            <a:latin typeface="+mn-lt"/>
          </a:endParaRPr>
        </a:p>
      </dsp:txBody>
      <dsp:txXfrm>
        <a:off x="5792858" y="2595546"/>
        <a:ext cx="1279308" cy="1077353"/>
      </dsp:txXfrm>
    </dsp:sp>
    <dsp:sp modelId="{9966A7C5-F4CB-4E40-BB12-0A98A061D43E}">
      <dsp:nvSpPr>
        <dsp:cNvPr id="0" name=""/>
        <dsp:cNvSpPr/>
      </dsp:nvSpPr>
      <dsp:spPr>
        <a:xfrm>
          <a:off x="7162232" y="2562028"/>
          <a:ext cx="677049" cy="114438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¼ (5%)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Plasma</a:t>
          </a:r>
          <a:endParaRPr lang="en-US" sz="1400" b="1" kern="1200" dirty="0">
            <a:latin typeface="+mn-lt"/>
          </a:endParaRPr>
        </a:p>
      </dsp:txBody>
      <dsp:txXfrm>
        <a:off x="7182062" y="2581858"/>
        <a:ext cx="637389" cy="11047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B8011-B9CB-9E4A-BFDE-D288582B1A9E}">
      <dsp:nvSpPr>
        <dsp:cNvPr id="0" name=""/>
        <dsp:cNvSpPr/>
      </dsp:nvSpPr>
      <dsp:spPr>
        <a:xfrm>
          <a:off x="5616627" y="230017"/>
          <a:ext cx="1759035" cy="341355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177165" bIns="3937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solidFill>
              <a:schemeClr val="tx1"/>
            </a:solidFill>
          </a:endParaRPr>
        </a:p>
      </dsp:txBody>
      <dsp:txXfrm rot="16200000">
        <a:off x="5567453" y="1537442"/>
        <a:ext cx="3072199" cy="457349"/>
      </dsp:txXfrm>
    </dsp:sp>
    <dsp:sp modelId="{29C581BA-47D0-174E-8752-95B8DEC9015E}">
      <dsp:nvSpPr>
        <dsp:cNvPr id="0" name=""/>
        <dsp:cNvSpPr/>
      </dsp:nvSpPr>
      <dsp:spPr>
        <a:xfrm>
          <a:off x="3456345" y="194738"/>
          <a:ext cx="1855875" cy="412466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188595" bIns="41910" numCol="1" spcCol="1270" anchor="ctr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 rot="16200000">
        <a:off x="3169029" y="1809574"/>
        <a:ext cx="3712201" cy="482527"/>
      </dsp:txXfrm>
    </dsp:sp>
    <dsp:sp modelId="{FD0FF3E7-568E-1E41-A1A8-24EFCFAE0002}">
      <dsp:nvSpPr>
        <dsp:cNvPr id="0" name=""/>
        <dsp:cNvSpPr/>
      </dsp:nvSpPr>
      <dsp:spPr>
        <a:xfrm>
          <a:off x="288037" y="0"/>
          <a:ext cx="2788693" cy="439759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0" rIns="274320" bIns="6096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16200000">
        <a:off x="666421" y="1616389"/>
        <a:ext cx="3957839" cy="725060"/>
      </dsp:txXfrm>
    </dsp:sp>
    <dsp:sp modelId="{6B68EA31-8DB6-1C4D-893B-328AEB242E4C}">
      <dsp:nvSpPr>
        <dsp:cNvPr id="0" name=""/>
        <dsp:cNvSpPr/>
      </dsp:nvSpPr>
      <dsp:spPr>
        <a:xfrm>
          <a:off x="432052" y="0"/>
          <a:ext cx="2469408" cy="4708525"/>
        </a:xfrm>
        <a:prstGeom prst="rect">
          <a:avLst/>
        </a:prstGeom>
        <a:noFill/>
        <a:ln>
          <a:noFill/>
        </a:ln>
        <a:effectLst/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  <a:latin typeface="Gill Sans MT"/>
              <a:cs typeface="Gill Sans MT"/>
            </a:rPr>
            <a:t>Interstitial </a:t>
          </a:r>
          <a:r>
            <a:rPr lang="en-US" sz="2000" b="1" kern="1200" spc="-5" smtClean="0">
              <a:solidFill>
                <a:schemeClr val="tx1"/>
              </a:solidFill>
              <a:latin typeface="Gill Sans MT"/>
              <a:cs typeface="Gill Sans MT"/>
            </a:rPr>
            <a:t>fluid: </a:t>
          </a:r>
          <a:r>
            <a:rPr lang="en-US" sz="2000" b="1" kern="1200" spc="-15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endParaRPr lang="en-US" sz="2000" b="1" kern="120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smtClean="0">
              <a:solidFill>
                <a:schemeClr val="tx1"/>
              </a:solidFill>
              <a:latin typeface="Gill Sans MT"/>
              <a:cs typeface="Gill Sans MT"/>
            </a:rPr>
            <a:t>Fluid bathing </a:t>
          </a:r>
          <a:r>
            <a:rPr lang="en-US" sz="2000" kern="1200" smtClean="0">
              <a:solidFill>
                <a:schemeClr val="tx1"/>
              </a:solidFill>
              <a:latin typeface="Gill Sans MT"/>
              <a:cs typeface="Gill Sans MT"/>
            </a:rPr>
            <a:t>the </a:t>
          </a:r>
          <a:r>
            <a:rPr lang="en-US" sz="2000" kern="1200" spc="-5" smtClean="0">
              <a:solidFill>
                <a:schemeClr val="tx1"/>
              </a:solidFill>
              <a:latin typeface="Gill Sans MT"/>
              <a:cs typeface="Gill Sans MT"/>
            </a:rPr>
            <a:t>cell</a:t>
          </a:r>
          <a:r>
            <a:rPr lang="en-US" sz="2000" kern="1200" spc="-25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kern="1200" smtClean="0">
              <a:solidFill>
                <a:schemeClr val="tx1"/>
              </a:solidFill>
              <a:latin typeface="Gill Sans MT"/>
              <a:cs typeface="Gill Sans MT"/>
            </a:rPr>
            <a:t>. </a:t>
          </a:r>
          <a:endParaRPr lang="en-US" sz="2000" kern="120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Gill Sans MT"/>
              <a:cs typeface="Gill Sans MT"/>
            </a:rPr>
            <a:t>75% of ECF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Gill Sans MT"/>
              <a:cs typeface="Gill Sans MT"/>
            </a:rPr>
            <a:t>15% of total body weight </a:t>
          </a:r>
          <a:endParaRPr lang="en-US" sz="2000" kern="1200">
            <a:solidFill>
              <a:schemeClr val="tx1"/>
            </a:solidFill>
            <a:latin typeface="Gill Sans MT"/>
            <a:cs typeface="Gill Sans M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Gill Sans MT"/>
              <a:cs typeface="Gill Sans MT"/>
            </a:rPr>
            <a:t>Ultra filtration of </a:t>
          </a:r>
          <a:r>
            <a:rPr lang="en-US" sz="2000" kern="1200" spc="-5" dirty="0" smtClean="0">
              <a:solidFill>
                <a:schemeClr val="tx1"/>
              </a:solidFill>
              <a:latin typeface="Gill Sans MT"/>
              <a:cs typeface="Gill Sans MT"/>
            </a:rPr>
            <a:t>plasma</a:t>
          </a:r>
          <a:r>
            <a:rPr lang="en-US" sz="2000" kern="1200" spc="-114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cs typeface="Gill Sans MT"/>
            </a:rPr>
            <a:t>.</a:t>
          </a:r>
          <a:endParaRPr lang="en-US" sz="2000" kern="1200" dirty="0">
            <a:solidFill>
              <a:schemeClr val="tx1"/>
            </a:solidFill>
            <a:latin typeface="Gill Sans MT"/>
            <a:cs typeface="Gill Sans M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solidFill>
                <a:schemeClr val="tx1"/>
              </a:solidFill>
              <a:latin typeface="Gill Sans MT"/>
              <a:cs typeface="Gill Sans MT"/>
            </a:rPr>
            <a:t>contained in 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cs typeface="Gill Sans MT"/>
            </a:rPr>
            <a:t>a </a:t>
          </a:r>
          <a:r>
            <a:rPr lang="en-US" sz="2000" kern="1200" spc="-10" dirty="0" smtClean="0">
              <a:solidFill>
                <a:schemeClr val="tx1"/>
              </a:solidFill>
              <a:latin typeface="Gill Sans MT"/>
              <a:cs typeface="Gill Sans MT"/>
            </a:rPr>
            <a:t>gel-like </a:t>
          </a:r>
          <a:r>
            <a:rPr lang="en-US" sz="2000" kern="1200" spc="-5" dirty="0" smtClean="0">
              <a:solidFill>
                <a:schemeClr val="tx1"/>
              </a:solidFill>
              <a:latin typeface="Gill Sans MT"/>
              <a:cs typeface="Gill Sans MT"/>
            </a:rPr>
            <a:t>extracellular matrix</a:t>
          </a:r>
          <a:r>
            <a:rPr lang="en-US" sz="2000" kern="1200" spc="35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cs typeface="Gill Sans MT"/>
            </a:rPr>
            <a:t>.</a:t>
          </a:r>
          <a:endParaRPr lang="en-US" sz="2000" kern="1200" dirty="0">
            <a:solidFill>
              <a:schemeClr val="tx1"/>
            </a:solidFill>
            <a:latin typeface="Gill Sans MT"/>
            <a:cs typeface="Gill Sans M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solidFill>
                <a:schemeClr val="tx1"/>
              </a:solidFill>
              <a:latin typeface="Gill Sans MT"/>
              <a:cs typeface="Gill Sans MT"/>
            </a:rPr>
            <a:t>surrounds all cells except 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cs typeface="Gill Sans MT"/>
            </a:rPr>
            <a:t>blood </a:t>
          </a:r>
          <a:r>
            <a:rPr lang="en-US" sz="2000" kern="1200" spc="-5" dirty="0" smtClean="0">
              <a:solidFill>
                <a:schemeClr val="tx1"/>
              </a:solidFill>
              <a:latin typeface="Gill Sans MT"/>
              <a:cs typeface="Gill Sans MT"/>
            </a:rPr>
            <a:t>cells</a:t>
          </a:r>
          <a:r>
            <a:rPr lang="en-US" sz="2000" kern="1200" spc="-75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endParaRPr lang="en-US" sz="2000" kern="1200" dirty="0"/>
        </a:p>
      </dsp:txBody>
      <dsp:txXfrm>
        <a:off x="432052" y="0"/>
        <a:ext cx="2469408" cy="4708525"/>
      </dsp:txXfrm>
    </dsp:sp>
    <dsp:sp modelId="{404210D2-29EC-C34C-9E6C-987EE245B4F5}">
      <dsp:nvSpPr>
        <dsp:cNvPr id="0" name=""/>
        <dsp:cNvSpPr/>
      </dsp:nvSpPr>
      <dsp:spPr>
        <a:xfrm flipH="1">
          <a:off x="3498686" y="0"/>
          <a:ext cx="1771187" cy="3990750"/>
        </a:xfrm>
        <a:prstGeom prst="rect">
          <a:avLst/>
        </a:prstGeom>
        <a:noFill/>
        <a:ln>
          <a:noFill/>
        </a:ln>
        <a:effectLst/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ill Sans MT"/>
              <a:cs typeface="Gill Sans MT"/>
            </a:rPr>
            <a:t>Plasma</a:t>
          </a:r>
          <a:r>
            <a:rPr lang="en-US" sz="2000" b="1" kern="1200" spc="-120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Gill Sans MT"/>
              <a:cs typeface="Gill Sans MT"/>
            </a:rPr>
            <a:t>: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spc="-5" dirty="0" smtClean="0">
              <a:solidFill>
                <a:schemeClr val="tx1"/>
              </a:solidFill>
              <a:latin typeface="Gill Sans MT"/>
              <a:cs typeface="Gill Sans MT"/>
            </a:rPr>
            <a:t>Fluid </a:t>
          </a:r>
          <a:r>
            <a:rPr lang="en-US" sz="2000" b="0" kern="1200" spc="-10" dirty="0" smtClean="0">
              <a:solidFill>
                <a:schemeClr val="tx1"/>
              </a:solidFill>
              <a:latin typeface="Gill Sans MT"/>
              <a:cs typeface="Gill Sans MT"/>
            </a:rPr>
            <a:t>circulating </a:t>
          </a:r>
          <a:r>
            <a:rPr lang="en-US" sz="2000" b="0" kern="1200" dirty="0" smtClean="0">
              <a:solidFill>
                <a:schemeClr val="tx1"/>
              </a:solidFill>
              <a:latin typeface="Gill Sans MT"/>
              <a:cs typeface="Gill Sans MT"/>
            </a:rPr>
            <a:t>in the blood</a:t>
          </a:r>
          <a:r>
            <a:rPr lang="en-US" sz="2000" b="0" kern="1200" spc="-35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b="0" kern="1200" spc="-5" dirty="0" smtClean="0">
              <a:solidFill>
                <a:schemeClr val="tx1"/>
              </a:solidFill>
              <a:latin typeface="Gill Sans MT"/>
              <a:cs typeface="Gill Sans MT"/>
            </a:rPr>
            <a:t>vessels.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spc="-5" smtClean="0">
              <a:solidFill>
                <a:schemeClr val="tx1"/>
              </a:solidFill>
              <a:latin typeface="Gill Sans MT"/>
              <a:cs typeface="Gill Sans MT"/>
            </a:rPr>
            <a:t>25 % of ECF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smtClean="0">
              <a:solidFill>
                <a:schemeClr val="tx1"/>
              </a:solidFill>
              <a:latin typeface="Gill Sans MT"/>
              <a:cs typeface="Gill Sans MT"/>
            </a:rPr>
            <a:t>5% of total body weight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spc="-5" dirty="0" smtClean="0">
              <a:solidFill>
                <a:schemeClr val="tx1"/>
              </a:solidFill>
              <a:latin typeface="Gill Sans MT"/>
              <a:cs typeface="Gill Sans MT"/>
            </a:rPr>
            <a:t>There is High Protein in Plasma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cs typeface="Gill Sans MT"/>
            </a:rPr>
            <a:t>.</a:t>
          </a:r>
        </a:p>
      </dsp:txBody>
      <dsp:txXfrm>
        <a:off x="3498686" y="0"/>
        <a:ext cx="1771187" cy="3990750"/>
      </dsp:txXfrm>
    </dsp:sp>
    <dsp:sp modelId="{978B7183-F0E5-724F-9762-22CED08F6FE1}">
      <dsp:nvSpPr>
        <dsp:cNvPr id="0" name=""/>
        <dsp:cNvSpPr/>
      </dsp:nvSpPr>
      <dsp:spPr>
        <a:xfrm>
          <a:off x="5616626" y="66104"/>
          <a:ext cx="1879236" cy="3551640"/>
        </a:xfrm>
        <a:prstGeom prst="rect">
          <a:avLst/>
        </a:prstGeom>
        <a:noFill/>
        <a:ln>
          <a:noFill/>
        </a:ln>
        <a:effectLst/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5" dirty="0" smtClean="0">
              <a:solidFill>
                <a:schemeClr val="tx1"/>
              </a:solidFill>
              <a:latin typeface="Gill Sans MT"/>
              <a:cs typeface="Gill Sans MT"/>
            </a:rPr>
            <a:t>Transcellular fluid:</a:t>
          </a:r>
          <a:endParaRPr lang="en-US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solidFill>
                <a:schemeClr val="tx1"/>
              </a:solidFill>
              <a:latin typeface="Gill Sans MT"/>
              <a:cs typeface="Gill Sans MT"/>
            </a:rPr>
            <a:t>small amount.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spc="-5" dirty="0" smtClean="0">
            <a:solidFill>
              <a:schemeClr val="tx1"/>
            </a:solidFill>
            <a:latin typeface="Gill Sans MT"/>
            <a:cs typeface="Gill Sans M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solidFill>
                <a:schemeClr val="tx1"/>
              </a:solidFill>
              <a:latin typeface="Gill Sans MT"/>
              <a:cs typeface="Gill Sans MT"/>
            </a:rPr>
            <a:t>Examples: </a:t>
          </a:r>
          <a:r>
            <a:rPr lang="en-US" sz="2000" kern="1200" spc="-10" dirty="0" smtClean="0">
              <a:solidFill>
                <a:schemeClr val="tx1"/>
              </a:solidFill>
              <a:latin typeface="Gill Sans MT"/>
              <a:cs typeface="Gill Sans MT"/>
            </a:rPr>
            <a:t>digestive</a:t>
          </a:r>
          <a:r>
            <a:rPr lang="en-US" sz="2000" kern="1200" spc="20" dirty="0" smtClean="0">
              <a:solidFill>
                <a:schemeClr val="tx1"/>
              </a:solidFill>
              <a:latin typeface="Gill Sans MT"/>
              <a:cs typeface="Gill Sans MT"/>
            </a:rPr>
            <a:t> </a:t>
          </a:r>
          <a:r>
            <a:rPr lang="en-US" sz="2000" kern="1200" spc="-5" dirty="0" smtClean="0">
              <a:solidFill>
                <a:schemeClr val="tx1"/>
              </a:solidFill>
              <a:latin typeface="Gill Sans MT"/>
              <a:cs typeface="Gill Sans MT"/>
            </a:rPr>
            <a:t>secretions</a:t>
          </a:r>
          <a:r>
            <a:rPr lang="en-US" sz="2000" kern="1200" spc="-5" baseline="0" dirty="0" smtClean="0">
              <a:solidFill>
                <a:schemeClr val="tx1"/>
              </a:solidFill>
              <a:latin typeface="Gill Sans MT"/>
              <a:cs typeface="Gill Sans MT"/>
            </a:rPr>
            <a:t> and CBS ( cerebrospinal fluid)</a:t>
          </a:r>
          <a:endParaRPr lang="en-US" sz="2000" kern="1200" spc="-5" dirty="0">
            <a:solidFill>
              <a:schemeClr val="tx1"/>
            </a:solidFill>
            <a:latin typeface="Gill Sans MT"/>
            <a:cs typeface="Gill Sans M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Gill Sans MT"/>
            <a:cs typeface="Gill Sans M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5616626" y="66104"/>
        <a:ext cx="1879236" cy="3551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DBD5-7670-4403-AE6F-26ED5F81574D}">
      <dsp:nvSpPr>
        <dsp:cNvPr id="0" name=""/>
        <dsp:cNvSpPr/>
      </dsp:nvSpPr>
      <dsp:spPr>
        <a:xfrm>
          <a:off x="3397522" y="2587"/>
          <a:ext cx="1434554" cy="95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IV Fluids</a:t>
          </a:r>
        </a:p>
      </dsp:txBody>
      <dsp:txXfrm>
        <a:off x="3425533" y="30598"/>
        <a:ext cx="1378532" cy="900347"/>
      </dsp:txXfrm>
    </dsp:sp>
    <dsp:sp modelId="{CD96B234-465A-4446-B1B8-C8989A241604}">
      <dsp:nvSpPr>
        <dsp:cNvPr id="0" name=""/>
        <dsp:cNvSpPr/>
      </dsp:nvSpPr>
      <dsp:spPr>
        <a:xfrm>
          <a:off x="1454992" y="958957"/>
          <a:ext cx="2659807" cy="382547"/>
        </a:xfrm>
        <a:custGeom>
          <a:avLst/>
          <a:gdLst/>
          <a:ahLst/>
          <a:cxnLst/>
          <a:rect l="0" t="0" r="0" b="0"/>
          <a:pathLst>
            <a:path>
              <a:moveTo>
                <a:pt x="2659807" y="0"/>
              </a:moveTo>
              <a:lnTo>
                <a:pt x="2659807" y="191273"/>
              </a:lnTo>
              <a:lnTo>
                <a:pt x="0" y="191273"/>
              </a:lnTo>
              <a:lnTo>
                <a:pt x="0" y="38254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959F5-176C-4274-AC20-D240D5900AFC}">
      <dsp:nvSpPr>
        <dsp:cNvPr id="0" name=""/>
        <dsp:cNvSpPr/>
      </dsp:nvSpPr>
      <dsp:spPr>
        <a:xfrm>
          <a:off x="737715" y="1341505"/>
          <a:ext cx="1434554" cy="95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Hypotonic</a:t>
          </a:r>
        </a:p>
      </dsp:txBody>
      <dsp:txXfrm>
        <a:off x="765726" y="1369516"/>
        <a:ext cx="1378532" cy="900347"/>
      </dsp:txXfrm>
    </dsp:sp>
    <dsp:sp modelId="{E48C9D8A-5D3B-4BBB-916B-E00EDEDF79F3}">
      <dsp:nvSpPr>
        <dsp:cNvPr id="0" name=""/>
        <dsp:cNvSpPr/>
      </dsp:nvSpPr>
      <dsp:spPr>
        <a:xfrm>
          <a:off x="1409272" y="2297874"/>
          <a:ext cx="91440" cy="382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54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9F71-70EF-4411-947A-1AA6A00B2075}">
      <dsp:nvSpPr>
        <dsp:cNvPr id="0" name=""/>
        <dsp:cNvSpPr/>
      </dsp:nvSpPr>
      <dsp:spPr>
        <a:xfrm>
          <a:off x="737715" y="2680422"/>
          <a:ext cx="1434554" cy="9563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0.45% Saline </a:t>
          </a:r>
        </a:p>
      </dsp:txBody>
      <dsp:txXfrm>
        <a:off x="765726" y="2708433"/>
        <a:ext cx="1378532" cy="900347"/>
      </dsp:txXfrm>
    </dsp:sp>
    <dsp:sp modelId="{D09703DC-8C97-4833-A6E6-19B1E347D4AC}">
      <dsp:nvSpPr>
        <dsp:cNvPr id="0" name=""/>
        <dsp:cNvSpPr/>
      </dsp:nvSpPr>
      <dsp:spPr>
        <a:xfrm>
          <a:off x="4047260" y="958957"/>
          <a:ext cx="91440" cy="382547"/>
        </a:xfrm>
        <a:custGeom>
          <a:avLst/>
          <a:gdLst/>
          <a:ahLst/>
          <a:cxnLst/>
          <a:rect l="0" t="0" r="0" b="0"/>
          <a:pathLst>
            <a:path>
              <a:moveTo>
                <a:pt x="67539" y="0"/>
              </a:moveTo>
              <a:lnTo>
                <a:pt x="67539" y="191273"/>
              </a:lnTo>
              <a:lnTo>
                <a:pt x="45720" y="191273"/>
              </a:lnTo>
              <a:lnTo>
                <a:pt x="45720" y="38254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1096-3019-47CC-A47C-5080B95E3B52}">
      <dsp:nvSpPr>
        <dsp:cNvPr id="0" name=""/>
        <dsp:cNvSpPr/>
      </dsp:nvSpPr>
      <dsp:spPr>
        <a:xfrm>
          <a:off x="3375703" y="1341505"/>
          <a:ext cx="1434554" cy="95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Isotonic</a:t>
          </a:r>
        </a:p>
      </dsp:txBody>
      <dsp:txXfrm>
        <a:off x="3403714" y="1369516"/>
        <a:ext cx="1378532" cy="900347"/>
      </dsp:txXfrm>
    </dsp:sp>
    <dsp:sp modelId="{717EACD8-6305-4981-82A5-9CE1044D8C1F}">
      <dsp:nvSpPr>
        <dsp:cNvPr id="0" name=""/>
        <dsp:cNvSpPr/>
      </dsp:nvSpPr>
      <dsp:spPr>
        <a:xfrm>
          <a:off x="3970785" y="2297874"/>
          <a:ext cx="122195" cy="323013"/>
        </a:xfrm>
        <a:custGeom>
          <a:avLst/>
          <a:gdLst/>
          <a:ahLst/>
          <a:cxnLst/>
          <a:rect l="0" t="0" r="0" b="0"/>
          <a:pathLst>
            <a:path>
              <a:moveTo>
                <a:pt x="122195" y="0"/>
              </a:moveTo>
              <a:lnTo>
                <a:pt x="122195" y="161506"/>
              </a:lnTo>
              <a:lnTo>
                <a:pt x="0" y="161506"/>
              </a:lnTo>
              <a:lnTo>
                <a:pt x="0" y="32301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FCCA-4389-4451-9567-E31B17EF548A}">
      <dsp:nvSpPr>
        <dsp:cNvPr id="0" name=""/>
        <dsp:cNvSpPr/>
      </dsp:nvSpPr>
      <dsp:spPr>
        <a:xfrm>
          <a:off x="2458621" y="2620888"/>
          <a:ext cx="3024327" cy="18429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0.9% Saline (NaCl in     water)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Dextrose (5% glucose)</a:t>
          </a:r>
        </a:p>
      </dsp:txBody>
      <dsp:txXfrm>
        <a:off x="2512599" y="2674866"/>
        <a:ext cx="2916371" cy="1734996"/>
      </dsp:txXfrm>
    </dsp:sp>
    <dsp:sp modelId="{158609F0-5B38-4573-91A4-9C7C108EAB80}">
      <dsp:nvSpPr>
        <dsp:cNvPr id="0" name=""/>
        <dsp:cNvSpPr/>
      </dsp:nvSpPr>
      <dsp:spPr>
        <a:xfrm>
          <a:off x="4114800" y="958957"/>
          <a:ext cx="2659807" cy="382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73"/>
              </a:lnTo>
              <a:lnTo>
                <a:pt x="2659807" y="191273"/>
              </a:lnTo>
              <a:lnTo>
                <a:pt x="2659807" y="38254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A341F-9359-4759-8A95-69A0DCDBBCBA}">
      <dsp:nvSpPr>
        <dsp:cNvPr id="0" name=""/>
        <dsp:cNvSpPr/>
      </dsp:nvSpPr>
      <dsp:spPr>
        <a:xfrm>
          <a:off x="6057329" y="1341505"/>
          <a:ext cx="1434554" cy="95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Hypertonic</a:t>
          </a:r>
        </a:p>
      </dsp:txBody>
      <dsp:txXfrm>
        <a:off x="6085340" y="1369516"/>
        <a:ext cx="1378532" cy="900347"/>
      </dsp:txXfrm>
    </dsp:sp>
    <dsp:sp modelId="{622871D2-FAD9-42E4-BC42-4161B37CDDCE}">
      <dsp:nvSpPr>
        <dsp:cNvPr id="0" name=""/>
        <dsp:cNvSpPr/>
      </dsp:nvSpPr>
      <dsp:spPr>
        <a:xfrm>
          <a:off x="6728887" y="2297874"/>
          <a:ext cx="91440" cy="382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54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CE23C-A5A4-433E-9420-5F8AF447044E}">
      <dsp:nvSpPr>
        <dsp:cNvPr id="0" name=""/>
        <dsp:cNvSpPr/>
      </dsp:nvSpPr>
      <dsp:spPr>
        <a:xfrm>
          <a:off x="6057329" y="2680422"/>
          <a:ext cx="1434554" cy="9563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Dextrose in 0.9% saline</a:t>
          </a:r>
        </a:p>
      </dsp:txBody>
      <dsp:txXfrm>
        <a:off x="6085340" y="2708433"/>
        <a:ext cx="1378532" cy="900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FBA38B9-FC25-EA44-B860-41504C54D6F1}" type="datetime1">
              <a:rPr lang="en-US" smtClean="0"/>
              <a:t>11/4/16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5713-A99C-FA4C-9D7F-270D71C2C5D4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FE8-3CAC-EF42-A63F-D276FD86BD3A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D2B3-7913-EB4E-8234-B953FDE40286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3E3BEB6-A873-5043-8868-C4437F3D78F6}" type="datetime1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CDE0-0E15-E849-A6FF-E3561BD7534D}" type="datetime1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5E1A-46C3-B849-A964-F5EFFF5389CF}" type="datetime1">
              <a:rPr lang="en-US" smtClean="0"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52AE-7693-6047-8DAA-FB82241CA4AA}" type="datetime1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3589-1C53-EC4C-ACED-1C92133F4901}" type="datetime1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8FC7-32BA-5B45-85EE-88A1ECABA59B}" type="datetime1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3203-DCA1-E947-9A2D-D46D4D5BF572}" type="datetime1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A56AB7-D457-7B49-85CF-F8FB92031B47}" type="datetime1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9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056" y="224700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Body Fluids</a:t>
            </a:r>
            <a:r>
              <a:rPr lang="en-GB" sz="6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GB" sz="6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104" y="5085184"/>
            <a:ext cx="7184304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Physiology Team 436 – Foundation block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ecture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3501008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" y="332309"/>
            <a:ext cx="1097224" cy="10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1527" y="37170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very important.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 smtClean="0">
                <a:solidFill>
                  <a:srgbClr val="933B95"/>
                </a:solidFill>
              </a:rPr>
              <a:t>Purple: only found in females’ slides.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Gray: notes. 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1" y="332656"/>
            <a:ext cx="1669355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192" y="6182719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Lecture:  If work is intended for initial studying.</a:t>
            </a:r>
          </a:p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Review:  If work is intended for revision. 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591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4577462"/>
              </p:ext>
            </p:extLst>
          </p:nvPr>
        </p:nvGraphicFramePr>
        <p:xfrm>
          <a:off x="1596008" y="1340768"/>
          <a:ext cx="60723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30424" y="-133155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Fluid Compartments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38915704"/>
              </p:ext>
            </p:extLst>
          </p:nvPr>
        </p:nvGraphicFramePr>
        <p:xfrm>
          <a:off x="755576" y="-315416"/>
          <a:ext cx="8388424" cy="688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6558" y="1988840"/>
            <a:ext cx="2026568" cy="133443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chemeClr val="tx1"/>
                </a:solidFill>
              </a:rPr>
              <a:t>Plasma is </a:t>
            </a:r>
          </a:p>
          <a:p>
            <a:pPr lvl="0"/>
            <a:r>
              <a:rPr lang="en-US" b="1">
                <a:solidFill>
                  <a:schemeClr val="tx1"/>
                </a:solidFill>
              </a:rPr>
              <a:t>25% of ECF </a:t>
            </a:r>
          </a:p>
          <a:p>
            <a:pPr lvl="0"/>
            <a:r>
              <a:rPr lang="en-US" b="1">
                <a:solidFill>
                  <a:schemeClr val="tx1"/>
                </a:solidFill>
              </a:rPr>
              <a:t>5% of Total Body </a:t>
            </a:r>
            <a:r>
              <a:rPr lang="en-US" b="1">
                <a:solidFill>
                  <a:srgbClr val="FF0000"/>
                </a:solidFill>
              </a:rPr>
              <a:t>WEIGHT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3109" y="4850012"/>
            <a:ext cx="1896480" cy="187220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ICF is </a:t>
            </a:r>
          </a:p>
          <a:p>
            <a:r>
              <a:rPr lang="en-US" b="1" smtClean="0">
                <a:solidFill>
                  <a:schemeClr val="tx1"/>
                </a:solidFill>
              </a:rPr>
              <a:t>40% of Total body </a:t>
            </a:r>
            <a:r>
              <a:rPr lang="en-US" b="1" smtClean="0">
                <a:solidFill>
                  <a:srgbClr val="FF0000"/>
                </a:solidFill>
              </a:rPr>
              <a:t>WEIGHT</a:t>
            </a:r>
            <a:endParaRPr lang="en-US" b="1" smtClean="0">
              <a:solidFill>
                <a:schemeClr val="tx1"/>
              </a:solidFill>
            </a:endParaRPr>
          </a:p>
          <a:p>
            <a:r>
              <a:rPr lang="en-US" b="1" smtClean="0">
                <a:solidFill>
                  <a:schemeClr val="tx1"/>
                </a:solidFill>
              </a:rPr>
              <a:t>2/3 of Total Body </a:t>
            </a:r>
            <a:r>
              <a:rPr lang="en-US" b="1" smtClean="0">
                <a:solidFill>
                  <a:srgbClr val="FF0000"/>
                </a:solidFill>
              </a:rPr>
              <a:t>WATER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9595" y="3515574"/>
            <a:ext cx="1951906" cy="133443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chemeClr val="tx1"/>
                </a:solidFill>
              </a:rPr>
              <a:t>Total body Water is 60% of Total Body Weight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1238" y="2012722"/>
            <a:ext cx="1968488" cy="1480012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chemeClr val="tx1"/>
                </a:solidFill>
              </a:rPr>
              <a:t>ECF is </a:t>
            </a:r>
          </a:p>
          <a:p>
            <a:pPr lvl="0"/>
            <a:r>
              <a:rPr lang="en-US" b="1">
                <a:solidFill>
                  <a:schemeClr val="tx1"/>
                </a:solidFill>
              </a:rPr>
              <a:t>20% of Total Body </a:t>
            </a:r>
            <a:r>
              <a:rPr lang="en-US" b="1">
                <a:solidFill>
                  <a:srgbClr val="FF0000"/>
                </a:solidFill>
              </a:rPr>
              <a:t>WEIGHT</a:t>
            </a:r>
          </a:p>
          <a:p>
            <a:pPr lvl="0"/>
            <a:r>
              <a:rPr lang="en-US" b="1">
                <a:solidFill>
                  <a:schemeClr val="tx1"/>
                </a:solidFill>
              </a:rPr>
              <a:t>1/3 of Total Body </a:t>
            </a:r>
            <a:r>
              <a:rPr lang="en-US" b="1">
                <a:solidFill>
                  <a:srgbClr val="FF0000"/>
                </a:solidFill>
              </a:rPr>
              <a:t>WATER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  <a:p>
            <a:pPr lvl="0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4248" y="4736702"/>
            <a:ext cx="2026568" cy="1561059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</a:rPr>
              <a:t>Interstitial Fluid is </a:t>
            </a:r>
          </a:p>
          <a:p>
            <a:r>
              <a:rPr lang="en-US" b="1" smtClean="0">
                <a:solidFill>
                  <a:schemeClr val="tx1"/>
                </a:solidFill>
              </a:rPr>
              <a:t>75% of ECF </a:t>
            </a:r>
          </a:p>
          <a:p>
            <a:r>
              <a:rPr lang="en-US" b="1" smtClean="0">
                <a:solidFill>
                  <a:schemeClr val="tx1"/>
                </a:solidFill>
              </a:rPr>
              <a:t>15% of Total Body </a:t>
            </a:r>
            <a:r>
              <a:rPr lang="en-US" b="1" smtClean="0">
                <a:solidFill>
                  <a:srgbClr val="FF0000"/>
                </a:solidFill>
              </a:rPr>
              <a:t>WEIGHT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Compartments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19714619"/>
              </p:ext>
            </p:extLst>
          </p:nvPr>
        </p:nvGraphicFramePr>
        <p:xfrm>
          <a:off x="683568" y="1268760"/>
          <a:ext cx="78486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5976" y="6577607"/>
            <a:ext cx="4897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(Guyton and Hall Textbook of Medical Physiology. 13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ed. Ch-25)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229200"/>
            <a:ext cx="79928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N. B. the fractions refer to its relation with the preceding compartment. While the percentage refers to its relation to Total body </a:t>
            </a:r>
            <a:r>
              <a:rPr lang="en-GB" b="1" u="sng" dirty="0" smtClean="0">
                <a:solidFill>
                  <a:srgbClr val="FF0000"/>
                </a:solidFill>
              </a:rPr>
              <a:t>WEIGHT</a:t>
            </a:r>
            <a:r>
              <a:rPr lang="en-GB" b="1" i="1" dirty="0" smtClean="0"/>
              <a:t>)</a:t>
            </a:r>
            <a:endParaRPr lang="en-US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652120" y="4005064"/>
            <a:ext cx="1296144" cy="360040"/>
          </a:xfrm>
          <a:prstGeom prst="straightConnector1">
            <a:avLst/>
          </a:prstGeom>
          <a:ln w="53975">
            <a:solidFill>
              <a:schemeClr val="tx1">
                <a:lumMod val="85000"/>
                <a:lumOff val="1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44" y="3933056"/>
            <a:ext cx="5472608" cy="101566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Transcellular fluid </a:t>
            </a:r>
            <a:r>
              <a:rPr lang="en-GB" sz="2000" dirty="0" smtClean="0"/>
              <a:t>(specialised type of ECF e.g. synovial, CSF, ocular, pericardial, pleural, peritoneal fluids)= 1-2L</a:t>
            </a:r>
            <a:endParaRPr lang="en-US" sz="2000" dirty="0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Fluid Compartments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NOTE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Plasma is not a set number nor range for all individuals. It is </a:t>
            </a:r>
            <a:r>
              <a:rPr lang="en-US" dirty="0" smtClean="0">
                <a:solidFill>
                  <a:srgbClr val="FF0000"/>
                </a:solidFill>
              </a:rPr>
              <a:t>5% of total body WEIGHT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If calculated through </a:t>
            </a:r>
            <a:r>
              <a:rPr lang="en-US" dirty="0" smtClean="0">
                <a:solidFill>
                  <a:srgbClr val="FF0000"/>
                </a:solidFill>
              </a:rPr>
              <a:t>total body WATER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we must calculate </a:t>
            </a:r>
            <a:r>
              <a:rPr lang="en-US" dirty="0" smtClean="0">
                <a:solidFill>
                  <a:srgbClr val="FF0000"/>
                </a:solidFill>
              </a:rPr>
              <a:t>the percentage of ECF first.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061"/>
            <a:ext cx="8352928" cy="610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7009215"/>
              </p:ext>
            </p:extLst>
          </p:nvPr>
        </p:nvGraphicFramePr>
        <p:xfrm>
          <a:off x="179512" y="1755475"/>
          <a:ext cx="8867328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136953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b="1" spc="-5" dirty="0">
                <a:latin typeface="Gill Sans MT"/>
                <a:cs typeface="Gill Sans MT"/>
              </a:rPr>
              <a:t>Extracellular fluid forms 1/3 of  TBW and consists of: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8998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Extracellular Fluid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544522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1600" u="sng" dirty="0" smtClean="0">
                <a:solidFill>
                  <a:srgbClr val="FF0000"/>
                </a:solidFill>
              </a:rPr>
              <a:t>The main difference between plasma and interstitial fluids is the presence of protein in large quantities 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83568" y="2780929"/>
            <a:ext cx="7886700" cy="1656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509905" lvl="1" indent="-342900">
              <a:spcBef>
                <a:spcPts val="1395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lang="en-US" sz="2800">
                <a:solidFill>
                  <a:schemeClr val="tx1"/>
                </a:solidFill>
                <a:latin typeface="Gill Sans MT"/>
                <a:cs typeface="Gill Sans MT"/>
              </a:rPr>
              <a:t>High Concentration of protein </a:t>
            </a:r>
          </a:p>
          <a:p>
            <a:pPr marL="509905" lvl="1" indent="-342900">
              <a:spcBef>
                <a:spcPts val="1395"/>
              </a:spcBef>
              <a:buFont typeface="Wingdings"/>
              <a:buChar char=""/>
              <a:tabLst>
                <a:tab pos="509270" algn="l"/>
                <a:tab pos="509905" algn="l"/>
              </a:tabLst>
            </a:pPr>
            <a:r>
              <a:rPr lang="en-US" sz="2800">
                <a:solidFill>
                  <a:schemeClr val="tx1"/>
                </a:solidFill>
                <a:latin typeface="Gill Sans MT"/>
                <a:cs typeface="Gill Sans MT"/>
              </a:rPr>
              <a:t>Inside The cell</a:t>
            </a:r>
          </a:p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1720" y="1836752"/>
            <a:ext cx="5448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7005" lvl="1">
              <a:spcBef>
                <a:spcPts val="1395"/>
              </a:spcBef>
              <a:tabLst>
                <a:tab pos="509270" algn="l"/>
                <a:tab pos="509905" algn="l"/>
              </a:tabLst>
            </a:pPr>
            <a:r>
              <a:rPr lang="en-US" sz="2400" b="1" dirty="0" smtClean="0">
                <a:latin typeface="Gill Sans MT"/>
                <a:cs typeface="Gill Sans MT"/>
              </a:rPr>
              <a:t>Intracellular fluid forms 2/3 of </a:t>
            </a:r>
            <a:r>
              <a:rPr lang="en-US" sz="2400" b="1" dirty="0">
                <a:latin typeface="Gill Sans MT"/>
                <a:cs typeface="Gill Sans MT"/>
              </a:rPr>
              <a:t>TBW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8998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Intracellular Fluid ( ICF 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Calculate Body Fluid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Ex. Calculate the total body water content of a 30-year-old 70 kg man?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endParaRPr lang="en-US"/>
          </a:p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>
            <a:off x="1250114" y="3356992"/>
            <a:ext cx="3033853" cy="2376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2762283" y="4545124"/>
            <a:ext cx="763221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1680" y="4725144"/>
            <a:ext cx="23762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731375" y="3356992"/>
            <a:ext cx="11599" cy="14349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96133" y="3501008"/>
            <a:ext cx="137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Percentage </a:t>
            </a:r>
          </a:p>
          <a:p>
            <a:pPr algn="ctr"/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99721" y="3440899"/>
            <a:ext cx="99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body weight 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084331" y="3817724"/>
            <a:ext cx="2808312" cy="1321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171437" y="3947306"/>
            <a:ext cx="2634099" cy="1128601"/>
            <a:chOff x="5163162" y="3716031"/>
            <a:chExt cx="2634099" cy="1477328"/>
          </a:xfrm>
        </p:grpSpPr>
        <p:sp>
          <p:nvSpPr>
            <p:cNvPr id="21" name="TextBox 20"/>
            <p:cNvSpPr txBox="1"/>
            <p:nvPr/>
          </p:nvSpPr>
          <p:spPr>
            <a:xfrm>
              <a:off x="5256076" y="3716031"/>
              <a:ext cx="24482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Solution:</a:t>
              </a:r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 smtClean="0"/>
                <a:t>      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63162" y="4069049"/>
              <a:ext cx="2634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70 x 60 / 100 = 42 L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615861" y="3778952"/>
            <a:ext cx="288031" cy="298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353539" y="4653136"/>
            <a:ext cx="864096" cy="224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10895" y="4581128"/>
            <a:ext cx="164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Divide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08529" y="3743744"/>
            <a:ext cx="29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61072" y="3301527"/>
            <a:ext cx="391801" cy="811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79444" y="4859868"/>
            <a:ext cx="99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smtClean="0"/>
              <a:t>100</a:t>
            </a:r>
            <a:endParaRPr lang="en-US" b="1"/>
          </a:p>
        </p:txBody>
      </p:sp>
      <p:sp>
        <p:nvSpPr>
          <p:cNvPr id="24" name="Right Arrow 23"/>
          <p:cNvSpPr/>
          <p:nvPr/>
        </p:nvSpPr>
        <p:spPr>
          <a:xfrm>
            <a:off x="7092280" y="5517232"/>
            <a:ext cx="1656184" cy="1108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Continue next page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516541" y="1356155"/>
            <a:ext cx="7416824" cy="473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liters in ICF?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42 L </a:t>
            </a:r>
            <a:r>
              <a:rPr lang="en-US" dirty="0" smtClean="0"/>
              <a:t>x 2/3 = 28 L 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70 Kg </a:t>
            </a:r>
            <a:r>
              <a:rPr lang="en-US" dirty="0" smtClean="0"/>
              <a:t>x 40/100 = 28 L</a:t>
            </a:r>
          </a:p>
          <a:p>
            <a:r>
              <a:rPr lang="en-US" dirty="0" smtClean="0"/>
              <a:t>-------</a:t>
            </a:r>
          </a:p>
          <a:p>
            <a:r>
              <a:rPr lang="en-US" dirty="0" smtClean="0"/>
              <a:t>How many Liters in ECF?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42 L</a:t>
            </a:r>
            <a:r>
              <a:rPr lang="en-US" dirty="0" smtClean="0"/>
              <a:t> x 1/3 = 14 L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70 Kg </a:t>
            </a:r>
            <a:r>
              <a:rPr lang="en-US" dirty="0" smtClean="0"/>
              <a:t>x 20/100 = 14 L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092280" y="5517232"/>
            <a:ext cx="1656184" cy="1108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Continue next page 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Continue..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State the water content of the body. </a:t>
            </a:r>
          </a:p>
          <a:p>
            <a:r>
              <a:rPr lang="en-US" dirty="0" smtClean="0"/>
              <a:t>Describe </a:t>
            </a:r>
            <a:r>
              <a:rPr lang="en-US" dirty="0"/>
              <a:t>the physiologic factors that determine the body’s water content. </a:t>
            </a:r>
          </a:p>
          <a:p>
            <a:r>
              <a:rPr lang="en-US" dirty="0" smtClean="0"/>
              <a:t>Discuss </a:t>
            </a:r>
            <a:r>
              <a:rPr lang="en-US" dirty="0"/>
              <a:t>water balance in the body with regards to intake and output. </a:t>
            </a:r>
          </a:p>
          <a:p>
            <a:r>
              <a:rPr lang="en-US" dirty="0" smtClean="0"/>
              <a:t>Describe </a:t>
            </a:r>
            <a:r>
              <a:rPr lang="en-US" dirty="0"/>
              <a:t>the physiologic mechanisms involved in water balance (the role of ADH hormone and thirst mechanism). </a:t>
            </a:r>
          </a:p>
          <a:p>
            <a:r>
              <a:rPr lang="en-US" dirty="0" smtClean="0"/>
              <a:t>Enumerate </a:t>
            </a:r>
            <a:r>
              <a:rPr lang="en-US" dirty="0"/>
              <a:t>the different body fluid compartments and state their normal volume. </a:t>
            </a:r>
          </a:p>
          <a:p>
            <a:r>
              <a:rPr lang="en-US" dirty="0" smtClean="0"/>
              <a:t>Describe </a:t>
            </a:r>
            <a:r>
              <a:rPr lang="en-US" dirty="0"/>
              <a:t>the composition of the different body fluid compartments. </a:t>
            </a:r>
          </a:p>
          <a:p>
            <a:r>
              <a:rPr lang="en-US" dirty="0" smtClean="0"/>
              <a:t>Define </a:t>
            </a:r>
            <a:r>
              <a:rPr lang="en-US" dirty="0"/>
              <a:t>osmolarity and state the normal osmolarity of body fluids. </a:t>
            </a:r>
            <a:endParaRPr lang="en-US" dirty="0" smtClean="0"/>
          </a:p>
          <a:p>
            <a:r>
              <a:rPr lang="en-US" dirty="0" smtClean="0"/>
              <a:t>Explain the effects of placing a cell in solutions with varying tonicity on the cell volume. </a:t>
            </a:r>
          </a:p>
          <a:p>
            <a:r>
              <a:rPr lang="en-US" dirty="0" smtClean="0"/>
              <a:t>Enumerate </a:t>
            </a:r>
            <a:r>
              <a:rPr lang="en-US" dirty="0"/>
              <a:t>fluids used in clinical practice and state their tonicity compared to that of normal body fluids. </a:t>
            </a:r>
          </a:p>
          <a:p>
            <a:r>
              <a:rPr lang="en-US" dirty="0" smtClean="0"/>
              <a:t>Describe </a:t>
            </a:r>
            <a:r>
              <a:rPr lang="en-US" dirty="0"/>
              <a:t>the effects of infusing IV fluids with different tonicities on the volume of the different body compartments.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142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many liters in Interstitial fluid?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14 L</a:t>
            </a:r>
            <a:r>
              <a:rPr lang="en-US" dirty="0" smtClean="0"/>
              <a:t> x 75/100 = 10.5 L 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70 Kg </a:t>
            </a:r>
            <a:r>
              <a:rPr lang="en-US" dirty="0" smtClean="0"/>
              <a:t>x 15/100 = 10.5 L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many liters in plasma?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14 L </a:t>
            </a:r>
            <a:r>
              <a:rPr lang="en-US" dirty="0" smtClean="0"/>
              <a:t>x 25/100 = 3.5 L 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70 Kg </a:t>
            </a:r>
            <a:r>
              <a:rPr lang="en-US" dirty="0" smtClean="0"/>
              <a:t>x 5/100 = 3.5 L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092280" y="5517232"/>
            <a:ext cx="1656184" cy="1108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Continue next page 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Continue..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6408" y="1769146"/>
            <a:ext cx="7571184" cy="4525963"/>
          </a:xfrm>
        </p:spPr>
        <p:txBody>
          <a:bodyPr/>
          <a:lstStyle/>
          <a:p>
            <a:r>
              <a:rPr lang="en-US" smtClean="0"/>
              <a:t>Transcellular Fluid is very little 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DON</a:t>
            </a:r>
            <a:r>
              <a:rPr lang="fr-FR">
                <a:solidFill>
                  <a:srgbClr val="FF0000"/>
                </a:solidFill>
              </a:rPr>
              <a:t>’</a:t>
            </a:r>
            <a:r>
              <a:rPr lang="en-US">
                <a:solidFill>
                  <a:srgbClr val="FF0000"/>
                </a:solidFill>
              </a:rPr>
              <a:t>T CONFUSE TOTAL BODY WATER WITH TOTAL BODY WEIGHT.</a:t>
            </a:r>
          </a:p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/>
          <p:nvPr/>
        </p:nvSpPr>
        <p:spPr>
          <a:xfrm>
            <a:off x="821333" y="1436495"/>
            <a:ext cx="1752600" cy="876300"/>
          </a:xfrm>
          <a:custGeom>
            <a:avLst/>
            <a:gdLst/>
            <a:ahLst/>
            <a:cxnLst/>
            <a:rect l="l" t="t" r="r" b="b"/>
            <a:pathLst>
              <a:path w="1752600" h="876300">
                <a:moveTo>
                  <a:pt x="0" y="87629"/>
                </a:moveTo>
                <a:lnTo>
                  <a:pt x="6886" y="53524"/>
                </a:lnTo>
                <a:lnTo>
                  <a:pt x="25666" y="25669"/>
                </a:lnTo>
                <a:lnTo>
                  <a:pt x="53518" y="6887"/>
                </a:lnTo>
                <a:lnTo>
                  <a:pt x="87622" y="0"/>
                </a:lnTo>
                <a:lnTo>
                  <a:pt x="1664835" y="0"/>
                </a:lnTo>
                <a:lnTo>
                  <a:pt x="1698940" y="6887"/>
                </a:lnTo>
                <a:lnTo>
                  <a:pt x="1726795" y="25669"/>
                </a:lnTo>
                <a:lnTo>
                  <a:pt x="1745577" y="53524"/>
                </a:lnTo>
                <a:lnTo>
                  <a:pt x="1752465" y="87629"/>
                </a:lnTo>
                <a:lnTo>
                  <a:pt x="1752465" y="788669"/>
                </a:lnTo>
                <a:lnTo>
                  <a:pt x="1745577" y="822775"/>
                </a:lnTo>
                <a:lnTo>
                  <a:pt x="1726795" y="850630"/>
                </a:lnTo>
                <a:lnTo>
                  <a:pt x="1698940" y="869412"/>
                </a:lnTo>
                <a:lnTo>
                  <a:pt x="1664835" y="876300"/>
                </a:lnTo>
                <a:lnTo>
                  <a:pt x="87622" y="876300"/>
                </a:lnTo>
                <a:lnTo>
                  <a:pt x="53518" y="869412"/>
                </a:lnTo>
                <a:lnTo>
                  <a:pt x="25666" y="850630"/>
                </a:lnTo>
                <a:lnTo>
                  <a:pt x="6886" y="822775"/>
                </a:lnTo>
                <a:lnTo>
                  <a:pt x="0" y="788669"/>
                </a:lnTo>
                <a:lnTo>
                  <a:pt x="0" y="87629"/>
                </a:lnTo>
                <a:close/>
              </a:path>
            </a:pathLst>
          </a:custGeom>
          <a:ln w="19050">
            <a:solidFill>
              <a:srgbClr val="3B7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/>
          <p:nvPr/>
        </p:nvSpPr>
        <p:spPr>
          <a:xfrm>
            <a:off x="884444" y="1589276"/>
            <a:ext cx="162496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020" marR="5080" indent="-401955">
              <a:lnSpc>
                <a:spcPts val="2200"/>
              </a:lnSpc>
            </a:pP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Ex</a:t>
            </a:r>
            <a:r>
              <a:rPr sz="2100" b="1" spc="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t</a:t>
            </a:r>
            <a:r>
              <a:rPr sz="2100" b="1" spc="-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ra</a:t>
            </a:r>
            <a:r>
              <a:rPr sz="2100" b="1" spc="10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c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e</a:t>
            </a:r>
            <a:r>
              <a:rPr sz="2100" b="1" spc="-10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ll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u</a:t>
            </a:r>
            <a:r>
              <a:rPr sz="2100" b="1" spc="-1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l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ar  </a:t>
            </a:r>
            <a:r>
              <a:rPr sz="2100" b="1" spc="-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fluids</a:t>
            </a:r>
            <a:r>
              <a:rPr sz="2100" b="1" spc="-80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:</a:t>
            </a:r>
            <a:endParaRPr sz="2100">
              <a:solidFill>
                <a:schemeClr val="accent3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996573" y="2312795"/>
            <a:ext cx="175260" cy="657225"/>
          </a:xfrm>
          <a:custGeom>
            <a:avLst/>
            <a:gdLst/>
            <a:ahLst/>
            <a:cxnLst/>
            <a:rect l="l" t="t" r="r" b="b"/>
            <a:pathLst>
              <a:path w="175259" h="657225">
                <a:moveTo>
                  <a:pt x="0" y="0"/>
                </a:moveTo>
                <a:lnTo>
                  <a:pt x="0" y="657098"/>
                </a:lnTo>
                <a:lnTo>
                  <a:pt x="175247" y="657098"/>
                </a:lnTo>
              </a:path>
            </a:pathLst>
          </a:custGeom>
          <a:ln w="19050">
            <a:solidFill>
              <a:srgbClr val="336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1171820" y="2531744"/>
            <a:ext cx="1402080" cy="876300"/>
          </a:xfrm>
          <a:custGeom>
            <a:avLst/>
            <a:gdLst/>
            <a:ahLst/>
            <a:cxnLst/>
            <a:rect l="l" t="t" r="r" b="b"/>
            <a:pathLst>
              <a:path w="1402080" h="876300">
                <a:moveTo>
                  <a:pt x="1314348" y="0"/>
                </a:moveTo>
                <a:lnTo>
                  <a:pt x="87617" y="0"/>
                </a:lnTo>
                <a:lnTo>
                  <a:pt x="53513" y="6887"/>
                </a:lnTo>
                <a:lnTo>
                  <a:pt x="25663" y="25669"/>
                </a:lnTo>
                <a:lnTo>
                  <a:pt x="6885" y="53524"/>
                </a:lnTo>
                <a:lnTo>
                  <a:pt x="0" y="87629"/>
                </a:lnTo>
                <a:lnTo>
                  <a:pt x="0" y="788669"/>
                </a:lnTo>
                <a:lnTo>
                  <a:pt x="6885" y="822775"/>
                </a:lnTo>
                <a:lnTo>
                  <a:pt x="25663" y="850630"/>
                </a:lnTo>
                <a:lnTo>
                  <a:pt x="53513" y="869412"/>
                </a:lnTo>
                <a:lnTo>
                  <a:pt x="87617" y="876299"/>
                </a:lnTo>
                <a:lnTo>
                  <a:pt x="1314348" y="876299"/>
                </a:lnTo>
                <a:lnTo>
                  <a:pt x="1348453" y="869412"/>
                </a:lnTo>
                <a:lnTo>
                  <a:pt x="1376308" y="850630"/>
                </a:lnTo>
                <a:lnTo>
                  <a:pt x="1395090" y="822775"/>
                </a:lnTo>
                <a:lnTo>
                  <a:pt x="1401978" y="788669"/>
                </a:lnTo>
                <a:lnTo>
                  <a:pt x="1401978" y="87629"/>
                </a:lnTo>
                <a:lnTo>
                  <a:pt x="1395090" y="53524"/>
                </a:lnTo>
                <a:lnTo>
                  <a:pt x="1376308" y="25669"/>
                </a:lnTo>
                <a:lnTo>
                  <a:pt x="1348453" y="6887"/>
                </a:lnTo>
                <a:lnTo>
                  <a:pt x="1314348" y="0"/>
                </a:lnTo>
                <a:close/>
              </a:path>
            </a:pathLst>
          </a:custGeom>
          <a:solidFill>
            <a:srgbClr val="CFD7D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1171820" y="2531744"/>
            <a:ext cx="1402080" cy="876300"/>
          </a:xfrm>
          <a:custGeom>
            <a:avLst/>
            <a:gdLst/>
            <a:ahLst/>
            <a:cxnLst/>
            <a:rect l="l" t="t" r="r" b="b"/>
            <a:pathLst>
              <a:path w="1402080" h="876300">
                <a:moveTo>
                  <a:pt x="0" y="87629"/>
                </a:moveTo>
                <a:lnTo>
                  <a:pt x="6885" y="53524"/>
                </a:lnTo>
                <a:lnTo>
                  <a:pt x="25663" y="25669"/>
                </a:lnTo>
                <a:lnTo>
                  <a:pt x="53513" y="6887"/>
                </a:lnTo>
                <a:lnTo>
                  <a:pt x="87617" y="0"/>
                </a:lnTo>
                <a:lnTo>
                  <a:pt x="1314348" y="0"/>
                </a:lnTo>
                <a:lnTo>
                  <a:pt x="1348453" y="6887"/>
                </a:lnTo>
                <a:lnTo>
                  <a:pt x="1376308" y="25669"/>
                </a:lnTo>
                <a:lnTo>
                  <a:pt x="1395090" y="53524"/>
                </a:lnTo>
                <a:lnTo>
                  <a:pt x="1401978" y="87629"/>
                </a:lnTo>
                <a:lnTo>
                  <a:pt x="1401978" y="788669"/>
                </a:lnTo>
                <a:lnTo>
                  <a:pt x="1395090" y="822775"/>
                </a:lnTo>
                <a:lnTo>
                  <a:pt x="1376308" y="850630"/>
                </a:lnTo>
                <a:lnTo>
                  <a:pt x="1348453" y="869412"/>
                </a:lnTo>
                <a:lnTo>
                  <a:pt x="1314348" y="876299"/>
                </a:lnTo>
                <a:lnTo>
                  <a:pt x="87617" y="876299"/>
                </a:lnTo>
                <a:lnTo>
                  <a:pt x="53513" y="869412"/>
                </a:lnTo>
                <a:lnTo>
                  <a:pt x="25663" y="850630"/>
                </a:lnTo>
                <a:lnTo>
                  <a:pt x="6885" y="822775"/>
                </a:lnTo>
                <a:lnTo>
                  <a:pt x="0" y="788669"/>
                </a:lnTo>
                <a:lnTo>
                  <a:pt x="0" y="87629"/>
                </a:lnTo>
                <a:close/>
              </a:path>
            </a:pathLst>
          </a:custGeom>
          <a:ln w="19050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/>
          <p:cNvSpPr txBox="1"/>
          <p:nvPr/>
        </p:nvSpPr>
        <p:spPr>
          <a:xfrm>
            <a:off x="1280685" y="2709035"/>
            <a:ext cx="1183005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5080" indent="-22860">
              <a:lnSpc>
                <a:spcPts val="1360"/>
              </a:lnSpc>
              <a:buChar char="•"/>
              <a:tabLst>
                <a:tab pos="117475" algn="l"/>
              </a:tabLst>
            </a:pPr>
            <a:r>
              <a:rPr sz="1300" b="1">
                <a:latin typeface="Gill Sans MT"/>
                <a:cs typeface="Gill Sans MT"/>
              </a:rPr>
              <a:t>Sodium is</a:t>
            </a:r>
            <a:r>
              <a:rPr sz="1300" b="1" spc="-114">
                <a:latin typeface="Gill Sans MT"/>
                <a:cs typeface="Gill Sans MT"/>
              </a:rPr>
              <a:t> </a:t>
            </a:r>
            <a:r>
              <a:rPr sz="1300" b="1" spc="-5">
                <a:latin typeface="Gill Sans MT"/>
                <a:cs typeface="Gill Sans MT"/>
              </a:rPr>
              <a:t>the  </a:t>
            </a:r>
            <a:r>
              <a:rPr sz="1300" b="1">
                <a:latin typeface="Gill Sans MT"/>
                <a:cs typeface="Gill Sans MT"/>
              </a:rPr>
              <a:t>chief</a:t>
            </a:r>
            <a:r>
              <a:rPr sz="1300" b="1" spc="-100">
                <a:latin typeface="Gill Sans MT"/>
                <a:cs typeface="Gill Sans MT"/>
              </a:rPr>
              <a:t> </a:t>
            </a:r>
            <a:r>
              <a:rPr sz="1300" b="1">
                <a:latin typeface="Gill Sans MT"/>
                <a:cs typeface="Gill Sans MT"/>
              </a:rPr>
              <a:t>cation(+)</a:t>
            </a:r>
            <a:endParaRPr sz="1300">
              <a:latin typeface="Gill Sans MT"/>
              <a:cs typeface="Gill Sans MT"/>
            </a:endParaRPr>
          </a:p>
          <a:p>
            <a:pPr marL="383540">
              <a:lnSpc>
                <a:spcPts val="1350"/>
              </a:lnSpc>
            </a:pPr>
            <a:r>
              <a:rPr sz="1300" b="1" spc="-5">
                <a:latin typeface="Gill Sans MT"/>
                <a:cs typeface="Gill Sans MT"/>
              </a:rPr>
              <a:t>“Na”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996573" y="2312795"/>
            <a:ext cx="175260" cy="1752600"/>
          </a:xfrm>
          <a:custGeom>
            <a:avLst/>
            <a:gdLst/>
            <a:ahLst/>
            <a:cxnLst/>
            <a:rect l="l" t="t" r="r" b="b"/>
            <a:pathLst>
              <a:path w="175259" h="1752600">
                <a:moveTo>
                  <a:pt x="0" y="0"/>
                </a:moveTo>
                <a:lnTo>
                  <a:pt x="0" y="1752345"/>
                </a:lnTo>
                <a:lnTo>
                  <a:pt x="175247" y="1752345"/>
                </a:lnTo>
              </a:path>
            </a:pathLst>
          </a:custGeom>
          <a:ln w="19050">
            <a:solidFill>
              <a:srgbClr val="336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/>
          <p:nvPr/>
        </p:nvSpPr>
        <p:spPr>
          <a:xfrm>
            <a:off x="1171853" y="3602163"/>
            <a:ext cx="1402080" cy="876300"/>
          </a:xfrm>
          <a:custGeom>
            <a:avLst/>
            <a:gdLst/>
            <a:ahLst/>
            <a:cxnLst/>
            <a:rect l="l" t="t" r="r" b="b"/>
            <a:pathLst>
              <a:path w="1402080" h="876300">
                <a:moveTo>
                  <a:pt x="1314348" y="0"/>
                </a:moveTo>
                <a:lnTo>
                  <a:pt x="87617" y="0"/>
                </a:lnTo>
                <a:lnTo>
                  <a:pt x="53513" y="6887"/>
                </a:lnTo>
                <a:lnTo>
                  <a:pt x="25663" y="25669"/>
                </a:lnTo>
                <a:lnTo>
                  <a:pt x="6885" y="53524"/>
                </a:lnTo>
                <a:lnTo>
                  <a:pt x="0" y="87630"/>
                </a:lnTo>
                <a:lnTo>
                  <a:pt x="0" y="788670"/>
                </a:lnTo>
                <a:lnTo>
                  <a:pt x="6885" y="822775"/>
                </a:lnTo>
                <a:lnTo>
                  <a:pt x="25663" y="850630"/>
                </a:lnTo>
                <a:lnTo>
                  <a:pt x="53513" y="869412"/>
                </a:lnTo>
                <a:lnTo>
                  <a:pt x="87617" y="876300"/>
                </a:lnTo>
                <a:lnTo>
                  <a:pt x="1314348" y="876300"/>
                </a:lnTo>
                <a:lnTo>
                  <a:pt x="1348453" y="869412"/>
                </a:lnTo>
                <a:lnTo>
                  <a:pt x="1376308" y="850630"/>
                </a:lnTo>
                <a:lnTo>
                  <a:pt x="1395090" y="822775"/>
                </a:lnTo>
                <a:lnTo>
                  <a:pt x="1401978" y="788670"/>
                </a:lnTo>
                <a:lnTo>
                  <a:pt x="1401978" y="87630"/>
                </a:lnTo>
                <a:lnTo>
                  <a:pt x="1395090" y="53524"/>
                </a:lnTo>
                <a:lnTo>
                  <a:pt x="1376308" y="25669"/>
                </a:lnTo>
                <a:lnTo>
                  <a:pt x="1348453" y="6887"/>
                </a:lnTo>
                <a:lnTo>
                  <a:pt x="1314348" y="0"/>
                </a:lnTo>
                <a:close/>
              </a:path>
            </a:pathLst>
          </a:custGeom>
          <a:solidFill>
            <a:srgbClr val="CFD7D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1170830" y="3624659"/>
            <a:ext cx="1402080" cy="876300"/>
          </a:xfrm>
          <a:custGeom>
            <a:avLst/>
            <a:gdLst/>
            <a:ahLst/>
            <a:cxnLst/>
            <a:rect l="l" t="t" r="r" b="b"/>
            <a:pathLst>
              <a:path w="1402080" h="876300">
                <a:moveTo>
                  <a:pt x="0" y="87630"/>
                </a:moveTo>
                <a:lnTo>
                  <a:pt x="6885" y="53524"/>
                </a:lnTo>
                <a:lnTo>
                  <a:pt x="25663" y="25669"/>
                </a:lnTo>
                <a:lnTo>
                  <a:pt x="53513" y="6887"/>
                </a:lnTo>
                <a:lnTo>
                  <a:pt x="87617" y="0"/>
                </a:lnTo>
                <a:lnTo>
                  <a:pt x="1314348" y="0"/>
                </a:lnTo>
                <a:lnTo>
                  <a:pt x="1348453" y="6887"/>
                </a:lnTo>
                <a:lnTo>
                  <a:pt x="1376308" y="25669"/>
                </a:lnTo>
                <a:lnTo>
                  <a:pt x="1395090" y="53524"/>
                </a:lnTo>
                <a:lnTo>
                  <a:pt x="1401978" y="87630"/>
                </a:lnTo>
                <a:lnTo>
                  <a:pt x="1401978" y="788670"/>
                </a:lnTo>
                <a:lnTo>
                  <a:pt x="1395090" y="822775"/>
                </a:lnTo>
                <a:lnTo>
                  <a:pt x="1376308" y="850630"/>
                </a:lnTo>
                <a:lnTo>
                  <a:pt x="1348453" y="869412"/>
                </a:lnTo>
                <a:lnTo>
                  <a:pt x="1314348" y="876300"/>
                </a:lnTo>
                <a:lnTo>
                  <a:pt x="87617" y="876300"/>
                </a:lnTo>
                <a:lnTo>
                  <a:pt x="53513" y="869412"/>
                </a:lnTo>
                <a:lnTo>
                  <a:pt x="25663" y="850630"/>
                </a:lnTo>
                <a:lnTo>
                  <a:pt x="6885" y="822775"/>
                </a:lnTo>
                <a:lnTo>
                  <a:pt x="0" y="788670"/>
                </a:lnTo>
                <a:lnTo>
                  <a:pt x="0" y="87630"/>
                </a:lnTo>
                <a:close/>
              </a:path>
            </a:pathLst>
          </a:custGeom>
          <a:ln w="19050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/>
          <p:cNvSpPr txBox="1"/>
          <p:nvPr/>
        </p:nvSpPr>
        <p:spPr>
          <a:xfrm>
            <a:off x="1240045" y="3804665"/>
            <a:ext cx="126365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ts val="1360"/>
              </a:lnSpc>
              <a:buChar char="•"/>
              <a:tabLst>
                <a:tab pos="117475" algn="l"/>
              </a:tabLst>
            </a:pPr>
            <a:r>
              <a:rPr sz="1300" b="1">
                <a:latin typeface="Gill Sans MT"/>
                <a:cs typeface="Gill Sans MT"/>
              </a:rPr>
              <a:t>Chloride is</a:t>
            </a:r>
            <a:r>
              <a:rPr sz="1300" b="1" spc="-110">
                <a:latin typeface="Gill Sans MT"/>
                <a:cs typeface="Gill Sans MT"/>
              </a:rPr>
              <a:t> </a:t>
            </a:r>
            <a:r>
              <a:rPr sz="1300" b="1" spc="-5">
                <a:latin typeface="Gill Sans MT"/>
                <a:cs typeface="Gill Sans MT"/>
              </a:rPr>
              <a:t>the  </a:t>
            </a:r>
            <a:r>
              <a:rPr sz="1300" b="1">
                <a:latin typeface="Gill Sans MT"/>
                <a:cs typeface="Gill Sans MT"/>
              </a:rPr>
              <a:t>chief anion</a:t>
            </a:r>
            <a:r>
              <a:rPr sz="1300" b="1" spc="-110">
                <a:latin typeface="Gill Sans MT"/>
                <a:cs typeface="Gill Sans MT"/>
              </a:rPr>
              <a:t> </a:t>
            </a:r>
            <a:r>
              <a:rPr sz="1300" b="1" spc="-5">
                <a:latin typeface="Gill Sans MT"/>
                <a:cs typeface="Gill Sans MT"/>
              </a:rPr>
              <a:t>(-)</a:t>
            </a:r>
            <a:endParaRPr sz="1300">
              <a:latin typeface="Gill Sans MT"/>
              <a:cs typeface="Gill Sans MT"/>
            </a:endParaRPr>
          </a:p>
          <a:p>
            <a:pPr marL="635" algn="ctr">
              <a:lnSpc>
                <a:spcPts val="1350"/>
              </a:lnSpc>
            </a:pPr>
            <a:r>
              <a:rPr sz="1300" b="1">
                <a:latin typeface="Gill Sans MT"/>
                <a:cs typeface="Gill Sans MT"/>
              </a:rPr>
              <a:t>“Cl”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4" name="object 17"/>
          <p:cNvSpPr/>
          <p:nvPr/>
        </p:nvSpPr>
        <p:spPr>
          <a:xfrm>
            <a:off x="3011822" y="1436495"/>
            <a:ext cx="1752600" cy="876300"/>
          </a:xfrm>
          <a:custGeom>
            <a:avLst/>
            <a:gdLst/>
            <a:ahLst/>
            <a:cxnLst/>
            <a:rect l="l" t="t" r="r" b="b"/>
            <a:pathLst>
              <a:path w="1752600" h="876300">
                <a:moveTo>
                  <a:pt x="0" y="87629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664843" y="0"/>
                </a:lnTo>
                <a:lnTo>
                  <a:pt x="1698948" y="6887"/>
                </a:lnTo>
                <a:lnTo>
                  <a:pt x="1726803" y="25669"/>
                </a:lnTo>
                <a:lnTo>
                  <a:pt x="1745585" y="53524"/>
                </a:lnTo>
                <a:lnTo>
                  <a:pt x="1752472" y="87629"/>
                </a:lnTo>
                <a:lnTo>
                  <a:pt x="1752472" y="788669"/>
                </a:lnTo>
                <a:lnTo>
                  <a:pt x="1745585" y="822775"/>
                </a:lnTo>
                <a:lnTo>
                  <a:pt x="1726803" y="850630"/>
                </a:lnTo>
                <a:lnTo>
                  <a:pt x="1698948" y="869412"/>
                </a:lnTo>
                <a:lnTo>
                  <a:pt x="1664843" y="876300"/>
                </a:lnTo>
                <a:lnTo>
                  <a:pt x="87630" y="876300"/>
                </a:lnTo>
                <a:lnTo>
                  <a:pt x="53524" y="869412"/>
                </a:lnTo>
                <a:lnTo>
                  <a:pt x="25669" y="850630"/>
                </a:lnTo>
                <a:lnTo>
                  <a:pt x="6887" y="822775"/>
                </a:lnTo>
                <a:lnTo>
                  <a:pt x="0" y="788669"/>
                </a:lnTo>
                <a:lnTo>
                  <a:pt x="0" y="87629"/>
                </a:lnTo>
                <a:close/>
              </a:path>
            </a:pathLst>
          </a:custGeom>
          <a:ln w="19050">
            <a:solidFill>
              <a:srgbClr val="3B7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/>
          <p:cNvSpPr txBox="1"/>
          <p:nvPr/>
        </p:nvSpPr>
        <p:spPr>
          <a:xfrm>
            <a:off x="3111009" y="1589276"/>
            <a:ext cx="155321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460" marR="5080" indent="-366395">
              <a:lnSpc>
                <a:spcPts val="2200"/>
              </a:lnSpc>
            </a:pP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Int</a:t>
            </a:r>
            <a:r>
              <a:rPr sz="2100" b="1" spc="-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r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a</a:t>
            </a:r>
            <a:r>
              <a:rPr sz="2100" b="1" spc="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c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el</a:t>
            </a:r>
            <a:r>
              <a:rPr sz="2100" b="1" spc="-20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l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u</a:t>
            </a:r>
            <a:r>
              <a:rPr sz="2100" b="1" spc="-1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l</a:t>
            </a:r>
            <a:r>
              <a:rPr sz="2100" b="1" spc="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a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r  </a:t>
            </a:r>
            <a:r>
              <a:rPr sz="2100" b="1" spc="-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fluids</a:t>
            </a:r>
            <a:r>
              <a:rPr sz="2100" b="1" spc="-75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2100" b="1">
                <a:solidFill>
                  <a:schemeClr val="accent3">
                    <a:lumMod val="50000"/>
                  </a:schemeClr>
                </a:solidFill>
                <a:latin typeface="Gill Sans MT"/>
                <a:cs typeface="Gill Sans MT"/>
              </a:rPr>
              <a:t>:</a:t>
            </a:r>
            <a:endParaRPr sz="2100">
              <a:solidFill>
                <a:schemeClr val="accent3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3187081" y="2312795"/>
            <a:ext cx="175260" cy="657225"/>
          </a:xfrm>
          <a:custGeom>
            <a:avLst/>
            <a:gdLst/>
            <a:ahLst/>
            <a:cxnLst/>
            <a:rect l="l" t="t" r="r" b="b"/>
            <a:pathLst>
              <a:path w="175260" h="657225">
                <a:moveTo>
                  <a:pt x="0" y="0"/>
                </a:moveTo>
                <a:lnTo>
                  <a:pt x="0" y="657098"/>
                </a:lnTo>
                <a:lnTo>
                  <a:pt x="175260" y="657098"/>
                </a:lnTo>
              </a:path>
            </a:pathLst>
          </a:custGeom>
          <a:ln w="19050">
            <a:solidFill>
              <a:srgbClr val="336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/>
          <p:cNvSpPr/>
          <p:nvPr/>
        </p:nvSpPr>
        <p:spPr>
          <a:xfrm>
            <a:off x="3362341" y="2531744"/>
            <a:ext cx="1402080" cy="876300"/>
          </a:xfrm>
          <a:custGeom>
            <a:avLst/>
            <a:gdLst/>
            <a:ahLst/>
            <a:cxnLst/>
            <a:rect l="l" t="t" r="r" b="b"/>
            <a:pathLst>
              <a:path w="1402079" h="876300">
                <a:moveTo>
                  <a:pt x="1314323" y="0"/>
                </a:moveTo>
                <a:lnTo>
                  <a:pt x="87630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29"/>
                </a:lnTo>
                <a:lnTo>
                  <a:pt x="0" y="788669"/>
                </a:lnTo>
                <a:lnTo>
                  <a:pt x="6887" y="822775"/>
                </a:lnTo>
                <a:lnTo>
                  <a:pt x="25669" y="850630"/>
                </a:lnTo>
                <a:lnTo>
                  <a:pt x="53524" y="869412"/>
                </a:lnTo>
                <a:lnTo>
                  <a:pt x="87630" y="876299"/>
                </a:lnTo>
                <a:lnTo>
                  <a:pt x="1314323" y="876299"/>
                </a:lnTo>
                <a:lnTo>
                  <a:pt x="1348428" y="869412"/>
                </a:lnTo>
                <a:lnTo>
                  <a:pt x="1376283" y="850630"/>
                </a:lnTo>
                <a:lnTo>
                  <a:pt x="1395065" y="822775"/>
                </a:lnTo>
                <a:lnTo>
                  <a:pt x="1401952" y="788669"/>
                </a:lnTo>
                <a:lnTo>
                  <a:pt x="1401952" y="87629"/>
                </a:lnTo>
                <a:lnTo>
                  <a:pt x="1395065" y="53524"/>
                </a:lnTo>
                <a:lnTo>
                  <a:pt x="1376283" y="25669"/>
                </a:lnTo>
                <a:lnTo>
                  <a:pt x="1348428" y="6887"/>
                </a:lnTo>
                <a:lnTo>
                  <a:pt x="1314323" y="0"/>
                </a:lnTo>
                <a:close/>
              </a:path>
            </a:pathLst>
          </a:custGeom>
          <a:solidFill>
            <a:srgbClr val="CFD7D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/>
          <p:cNvSpPr/>
          <p:nvPr/>
        </p:nvSpPr>
        <p:spPr>
          <a:xfrm>
            <a:off x="3362341" y="2531744"/>
            <a:ext cx="1402080" cy="876300"/>
          </a:xfrm>
          <a:custGeom>
            <a:avLst/>
            <a:gdLst/>
            <a:ahLst/>
            <a:cxnLst/>
            <a:rect l="l" t="t" r="r" b="b"/>
            <a:pathLst>
              <a:path w="1402079" h="876300">
                <a:moveTo>
                  <a:pt x="0" y="87629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314323" y="0"/>
                </a:lnTo>
                <a:lnTo>
                  <a:pt x="1348428" y="6887"/>
                </a:lnTo>
                <a:lnTo>
                  <a:pt x="1376283" y="25669"/>
                </a:lnTo>
                <a:lnTo>
                  <a:pt x="1395065" y="53524"/>
                </a:lnTo>
                <a:lnTo>
                  <a:pt x="1401952" y="87629"/>
                </a:lnTo>
                <a:lnTo>
                  <a:pt x="1401952" y="788669"/>
                </a:lnTo>
                <a:lnTo>
                  <a:pt x="1395065" y="822775"/>
                </a:lnTo>
                <a:lnTo>
                  <a:pt x="1376283" y="850630"/>
                </a:lnTo>
                <a:lnTo>
                  <a:pt x="1348428" y="869412"/>
                </a:lnTo>
                <a:lnTo>
                  <a:pt x="1314323" y="876299"/>
                </a:lnTo>
                <a:lnTo>
                  <a:pt x="87630" y="876299"/>
                </a:lnTo>
                <a:lnTo>
                  <a:pt x="53524" y="869412"/>
                </a:lnTo>
                <a:lnTo>
                  <a:pt x="25669" y="850630"/>
                </a:lnTo>
                <a:lnTo>
                  <a:pt x="6887" y="822775"/>
                </a:lnTo>
                <a:lnTo>
                  <a:pt x="0" y="788669"/>
                </a:lnTo>
                <a:lnTo>
                  <a:pt x="0" y="87629"/>
                </a:lnTo>
                <a:close/>
              </a:path>
            </a:pathLst>
          </a:custGeom>
          <a:ln w="19049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2"/>
          <p:cNvSpPr txBox="1"/>
          <p:nvPr/>
        </p:nvSpPr>
        <p:spPr>
          <a:xfrm>
            <a:off x="3522869" y="2709035"/>
            <a:ext cx="108077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 marR="5080" indent="-193040">
              <a:lnSpc>
                <a:spcPts val="1360"/>
              </a:lnSpc>
              <a:buChar char="•"/>
              <a:tabLst>
                <a:tab pos="117475" algn="l"/>
              </a:tabLst>
            </a:pPr>
            <a:r>
              <a:rPr sz="1300" b="1" spc="-15">
                <a:latin typeface="Gill Sans MT"/>
                <a:cs typeface="Gill Sans MT"/>
              </a:rPr>
              <a:t>Potassium</a:t>
            </a:r>
            <a:r>
              <a:rPr sz="1300" b="1" spc="-70">
                <a:latin typeface="Gill Sans MT"/>
                <a:cs typeface="Gill Sans MT"/>
              </a:rPr>
              <a:t> </a:t>
            </a:r>
            <a:r>
              <a:rPr sz="1300" b="1">
                <a:latin typeface="Gill Sans MT"/>
                <a:cs typeface="Gill Sans MT"/>
              </a:rPr>
              <a:t>is  </a:t>
            </a:r>
            <a:r>
              <a:rPr sz="1300" b="1" spc="-5">
                <a:latin typeface="Gill Sans MT"/>
                <a:cs typeface="Gill Sans MT"/>
              </a:rPr>
              <a:t>the</a:t>
            </a:r>
            <a:r>
              <a:rPr sz="1300" b="1" spc="-85">
                <a:latin typeface="Gill Sans MT"/>
                <a:cs typeface="Gill Sans MT"/>
              </a:rPr>
              <a:t> </a:t>
            </a:r>
            <a:r>
              <a:rPr sz="1300" b="1">
                <a:latin typeface="Gill Sans MT"/>
                <a:cs typeface="Gill Sans MT"/>
              </a:rPr>
              <a:t>chief</a:t>
            </a:r>
            <a:endParaRPr sz="1300">
              <a:latin typeface="Gill Sans MT"/>
              <a:cs typeface="Gill Sans MT"/>
            </a:endParaRPr>
          </a:p>
          <a:p>
            <a:pPr marL="22860">
              <a:lnSpc>
                <a:spcPts val="1350"/>
              </a:lnSpc>
            </a:pPr>
            <a:r>
              <a:rPr sz="1300" b="1">
                <a:latin typeface="Gill Sans MT"/>
                <a:cs typeface="Gill Sans MT"/>
              </a:rPr>
              <a:t>cation(+)</a:t>
            </a:r>
            <a:r>
              <a:rPr sz="1300" b="1" spc="-240">
                <a:latin typeface="Gill Sans MT"/>
                <a:cs typeface="Gill Sans MT"/>
              </a:rPr>
              <a:t> </a:t>
            </a:r>
            <a:r>
              <a:rPr sz="1300" b="1">
                <a:latin typeface="Gill Sans MT"/>
                <a:cs typeface="Gill Sans MT"/>
              </a:rPr>
              <a:t>“K”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20" name="object 23"/>
          <p:cNvSpPr/>
          <p:nvPr/>
        </p:nvSpPr>
        <p:spPr>
          <a:xfrm>
            <a:off x="3187081" y="2312795"/>
            <a:ext cx="175260" cy="1752600"/>
          </a:xfrm>
          <a:custGeom>
            <a:avLst/>
            <a:gdLst/>
            <a:ahLst/>
            <a:cxnLst/>
            <a:rect l="l" t="t" r="r" b="b"/>
            <a:pathLst>
              <a:path w="175260" h="1752600">
                <a:moveTo>
                  <a:pt x="0" y="0"/>
                </a:moveTo>
                <a:lnTo>
                  <a:pt x="0" y="1752345"/>
                </a:lnTo>
                <a:lnTo>
                  <a:pt x="175260" y="1752345"/>
                </a:lnTo>
              </a:path>
            </a:pathLst>
          </a:custGeom>
          <a:ln w="19050">
            <a:solidFill>
              <a:srgbClr val="336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4"/>
          <p:cNvSpPr/>
          <p:nvPr/>
        </p:nvSpPr>
        <p:spPr>
          <a:xfrm>
            <a:off x="3362341" y="3626991"/>
            <a:ext cx="1402080" cy="876300"/>
          </a:xfrm>
          <a:custGeom>
            <a:avLst/>
            <a:gdLst/>
            <a:ahLst/>
            <a:cxnLst/>
            <a:rect l="l" t="t" r="r" b="b"/>
            <a:pathLst>
              <a:path w="1402079" h="876300">
                <a:moveTo>
                  <a:pt x="1314323" y="0"/>
                </a:moveTo>
                <a:lnTo>
                  <a:pt x="87630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30"/>
                </a:lnTo>
                <a:lnTo>
                  <a:pt x="0" y="788670"/>
                </a:lnTo>
                <a:lnTo>
                  <a:pt x="6887" y="822775"/>
                </a:lnTo>
                <a:lnTo>
                  <a:pt x="25669" y="850630"/>
                </a:lnTo>
                <a:lnTo>
                  <a:pt x="53524" y="869412"/>
                </a:lnTo>
                <a:lnTo>
                  <a:pt x="87630" y="876300"/>
                </a:lnTo>
                <a:lnTo>
                  <a:pt x="1314323" y="876300"/>
                </a:lnTo>
                <a:lnTo>
                  <a:pt x="1348428" y="869412"/>
                </a:lnTo>
                <a:lnTo>
                  <a:pt x="1376283" y="850630"/>
                </a:lnTo>
                <a:lnTo>
                  <a:pt x="1395065" y="822775"/>
                </a:lnTo>
                <a:lnTo>
                  <a:pt x="1401952" y="788670"/>
                </a:lnTo>
                <a:lnTo>
                  <a:pt x="1401952" y="87630"/>
                </a:lnTo>
                <a:lnTo>
                  <a:pt x="1395065" y="53524"/>
                </a:lnTo>
                <a:lnTo>
                  <a:pt x="1376283" y="25669"/>
                </a:lnTo>
                <a:lnTo>
                  <a:pt x="1348428" y="6887"/>
                </a:lnTo>
                <a:lnTo>
                  <a:pt x="1314323" y="0"/>
                </a:lnTo>
                <a:close/>
              </a:path>
            </a:pathLst>
          </a:custGeom>
          <a:solidFill>
            <a:srgbClr val="CFD7D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5"/>
          <p:cNvSpPr/>
          <p:nvPr/>
        </p:nvSpPr>
        <p:spPr>
          <a:xfrm>
            <a:off x="3362342" y="3642300"/>
            <a:ext cx="1402080" cy="876300"/>
          </a:xfrm>
          <a:custGeom>
            <a:avLst/>
            <a:gdLst/>
            <a:ahLst/>
            <a:cxnLst/>
            <a:rect l="l" t="t" r="r" b="b"/>
            <a:pathLst>
              <a:path w="1402079" h="876300">
                <a:moveTo>
                  <a:pt x="0" y="87630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314323" y="0"/>
                </a:lnTo>
                <a:lnTo>
                  <a:pt x="1348428" y="6887"/>
                </a:lnTo>
                <a:lnTo>
                  <a:pt x="1376283" y="25669"/>
                </a:lnTo>
                <a:lnTo>
                  <a:pt x="1395065" y="53524"/>
                </a:lnTo>
                <a:lnTo>
                  <a:pt x="1401952" y="87630"/>
                </a:lnTo>
                <a:lnTo>
                  <a:pt x="1401952" y="788670"/>
                </a:lnTo>
                <a:lnTo>
                  <a:pt x="1395065" y="822775"/>
                </a:lnTo>
                <a:lnTo>
                  <a:pt x="1376283" y="850630"/>
                </a:lnTo>
                <a:lnTo>
                  <a:pt x="1348428" y="869412"/>
                </a:lnTo>
                <a:lnTo>
                  <a:pt x="1314323" y="876300"/>
                </a:lnTo>
                <a:lnTo>
                  <a:pt x="87630" y="876300"/>
                </a:lnTo>
                <a:lnTo>
                  <a:pt x="53524" y="869412"/>
                </a:lnTo>
                <a:lnTo>
                  <a:pt x="25669" y="850630"/>
                </a:lnTo>
                <a:lnTo>
                  <a:pt x="6887" y="822775"/>
                </a:lnTo>
                <a:lnTo>
                  <a:pt x="0" y="788670"/>
                </a:lnTo>
                <a:lnTo>
                  <a:pt x="0" y="87630"/>
                </a:lnTo>
                <a:close/>
              </a:path>
            </a:pathLst>
          </a:custGeom>
          <a:ln w="19050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6"/>
          <p:cNvSpPr txBox="1"/>
          <p:nvPr/>
        </p:nvSpPr>
        <p:spPr>
          <a:xfrm>
            <a:off x="3413650" y="3744085"/>
            <a:ext cx="129667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sz="1300" b="1" spc="-5">
                <a:latin typeface="Gill Sans MT"/>
                <a:cs typeface="Gill Sans MT"/>
              </a:rPr>
              <a:t>Phosphate </a:t>
            </a:r>
            <a:r>
              <a:rPr sz="1300" b="1">
                <a:latin typeface="Gill Sans MT"/>
                <a:cs typeface="Gill Sans MT"/>
              </a:rPr>
              <a:t>is</a:t>
            </a:r>
            <a:r>
              <a:rPr sz="1300" b="1" spc="-70">
                <a:latin typeface="Gill Sans MT"/>
                <a:cs typeface="Gill Sans MT"/>
              </a:rPr>
              <a:t> </a:t>
            </a:r>
            <a:r>
              <a:rPr sz="1300" b="1" spc="-5">
                <a:latin typeface="Gill Sans MT"/>
                <a:cs typeface="Gill Sans MT"/>
              </a:rPr>
              <a:t>the</a:t>
            </a:r>
            <a:endParaRPr sz="1300">
              <a:latin typeface="Gill Sans MT"/>
              <a:cs typeface="Gill Sans MT"/>
            </a:endParaRPr>
          </a:p>
          <a:p>
            <a:pPr marL="1270" algn="ctr">
              <a:lnSpc>
                <a:spcPts val="1460"/>
              </a:lnSpc>
            </a:pPr>
            <a:r>
              <a:rPr sz="1300" b="1">
                <a:latin typeface="Gill Sans MT"/>
                <a:cs typeface="Gill Sans MT"/>
              </a:rPr>
              <a:t>chief</a:t>
            </a:r>
            <a:r>
              <a:rPr sz="1300" b="1" spc="-95">
                <a:latin typeface="Gill Sans MT"/>
                <a:cs typeface="Gill Sans MT"/>
              </a:rPr>
              <a:t> </a:t>
            </a:r>
            <a:r>
              <a:rPr sz="1300" b="1">
                <a:latin typeface="Gill Sans MT"/>
                <a:cs typeface="Gill Sans MT"/>
              </a:rPr>
              <a:t>anion(-)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24" name="object 27"/>
          <p:cNvSpPr/>
          <p:nvPr/>
        </p:nvSpPr>
        <p:spPr>
          <a:xfrm>
            <a:off x="5328488" y="1196752"/>
            <a:ext cx="3636000" cy="37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099166" y="4610458"/>
            <a:ext cx="3607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Electro-neutrality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compartment must Have almost the same concentration of positive charge ( cations ) as of negative charge ( anion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0619" y="5758277"/>
            <a:ext cx="382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b="1" u="sng" dirty="0" smtClean="0">
                <a:solidFill>
                  <a:srgbClr val="FF0000"/>
                </a:solidFill>
              </a:rPr>
              <a:t>rotein is highly concentrated in intracellular fluids and plasma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67544" y="-18336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Composition Of Body Fluids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4048" y="4941168"/>
            <a:ext cx="382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08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pc="-5" dirty="0">
                <a:solidFill>
                  <a:srgbClr val="FF0000"/>
                </a:solidFill>
                <a:cs typeface="Gill Sans MT"/>
              </a:rPr>
              <a:t>Calcium 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,</a:t>
            </a:r>
            <a:r>
              <a:rPr lang="en-US" spc="-185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chloride</a:t>
            </a:r>
            <a:r>
              <a:rPr lang="en-US" spc="-35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,</a:t>
            </a:r>
            <a:r>
              <a:rPr lang="en-US" spc="-185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sodium</a:t>
            </a:r>
            <a:r>
              <a:rPr lang="en-US" spc="-45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,</a:t>
            </a:r>
            <a:r>
              <a:rPr lang="en-US" spc="-185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en-US" spc="-5" dirty="0">
                <a:solidFill>
                  <a:srgbClr val="FF0000"/>
                </a:solidFill>
                <a:cs typeface="Gill Sans MT"/>
              </a:rPr>
              <a:t>protein</a:t>
            </a:r>
            <a:r>
              <a:rPr lang="en-US" spc="-55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,  phosphate , potassium , </a:t>
            </a:r>
            <a:r>
              <a:rPr lang="en-US" spc="-5" dirty="0">
                <a:solidFill>
                  <a:srgbClr val="FF0000"/>
                </a:solidFill>
                <a:cs typeface="Gill Sans MT"/>
              </a:rPr>
              <a:t>glucose  </a:t>
            </a:r>
            <a:r>
              <a:rPr lang="en-US" spc="-40" dirty="0" smtClean="0">
                <a:solidFill>
                  <a:srgbClr val="FF0000"/>
                </a:solidFill>
                <a:cs typeface="Gill Sans MT"/>
              </a:rPr>
              <a:t>“IMPORTANT”</a:t>
            </a:r>
            <a:endParaRPr lang="en-US" dirty="0">
              <a:solidFill>
                <a:srgbClr val="FF0000"/>
              </a:solidFill>
              <a:cs typeface="Gill Sans M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18456" y="350168"/>
            <a:ext cx="9011344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Electrolyte Concentrations </a:t>
            </a:r>
            <a:endParaRPr lang="en-US" dirty="0"/>
          </a:p>
        </p:txBody>
      </p:sp>
      <p:sp>
        <p:nvSpPr>
          <p:cNvPr id="5" name="object 2"/>
          <p:cNvSpPr/>
          <p:nvPr/>
        </p:nvSpPr>
        <p:spPr>
          <a:xfrm>
            <a:off x="899592" y="3068960"/>
            <a:ext cx="7272000" cy="34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86800" cy="4937760"/>
          </a:xfrm>
        </p:spPr>
        <p:txBody>
          <a:bodyPr/>
          <a:lstStyle/>
          <a:p>
            <a:r>
              <a:rPr lang="en-US" dirty="0" smtClean="0"/>
              <a:t>Memorize concentration level averages here rather than ranges: (as averages vary from book to book but the value in the exam will be very close to the average here.)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3848" y="4077072"/>
            <a:ext cx="2232248" cy="1675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409637"/>
            <a:ext cx="8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/>
              <a:t>‎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هنا بس طلعوا المتوسط و احفظوه ما يحتاج تحفظون الفترات، </a:t>
            </a:r>
            <a:r>
              <a:rPr lang="ar-SA" b="1" dirty="0" err="1">
                <a:solidFill>
                  <a:schemeClr val="bg1">
                    <a:lumMod val="50000"/>
                  </a:schemeClr>
                </a:solidFill>
              </a:rPr>
              <a:t>لانها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</a:rPr>
              <a:t> مختلفة من كتاب لكتاب لكن خليكم على قيمة المتوسط و في الاختبار راح يجيبون قيم ممكن ما تكون بالضبط نفس المتوسط لكن بيكون جدًا قريب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15100" y="4086956"/>
            <a:ext cx="2232248" cy="1675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227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700808"/>
            <a:ext cx="8229600" cy="4525963"/>
          </a:xfrm>
        </p:spPr>
        <p:txBody>
          <a:bodyPr/>
          <a:lstStyle/>
          <a:p>
            <a:r>
              <a:rPr lang="en-US" dirty="0" smtClean="0"/>
              <a:t>Sodium (Na)  : 135 – 145 </a:t>
            </a:r>
            <a:r>
              <a:rPr lang="en-US" dirty="0" err="1" smtClean="0"/>
              <a:t>mEq</a:t>
            </a:r>
            <a:r>
              <a:rPr lang="en-US" dirty="0" smtClean="0"/>
              <a:t>/L </a:t>
            </a:r>
          </a:p>
          <a:p>
            <a:r>
              <a:rPr lang="en-US" dirty="0" smtClean="0"/>
              <a:t>Chloride (Cl) : 98 – 107 </a:t>
            </a:r>
            <a:r>
              <a:rPr lang="en-US" dirty="0" err="1" smtClean="0"/>
              <a:t>mEq</a:t>
            </a:r>
            <a:r>
              <a:rPr lang="en-US" dirty="0" smtClean="0"/>
              <a:t>/L </a:t>
            </a:r>
          </a:p>
          <a:p>
            <a:r>
              <a:rPr lang="en-US" dirty="0" smtClean="0"/>
              <a:t>Potassium (K) : 3.5 – 5.1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Normal Ranges </a:t>
            </a:r>
            <a:r>
              <a:rPr lang="en-US" sz="3600" dirty="0" smtClean="0"/>
              <a:t>cont</a:t>
            </a:r>
            <a:r>
              <a:rPr lang="en-US" sz="3600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59832" y="6379649"/>
            <a:ext cx="375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(The Males’ Doctor focused on these)</a:t>
            </a:r>
          </a:p>
        </p:txBody>
      </p:sp>
    </p:spTree>
    <p:extLst>
      <p:ext uri="{BB962C8B-B14F-4D97-AF65-F5344CB8AC3E}">
        <p14:creationId xmlns:p14="http://schemas.microsoft.com/office/powerpoint/2010/main" val="1021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8525" y="1557338"/>
            <a:ext cx="8229600" cy="4525962"/>
          </a:xfrm>
        </p:spPr>
        <p:txBody>
          <a:bodyPr/>
          <a:lstStyle/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400">
                <a:latin typeface="Arial" panose="020B0604020202020204" pitchFamily="34" charset="0"/>
              </a:rPr>
              <a:t>Ionic composition very different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400">
                <a:latin typeface="Arial" panose="020B0604020202020204" pitchFamily="34" charset="0"/>
              </a:rPr>
              <a:t>Total ionic concentration very similar</a:t>
            </a:r>
          </a:p>
          <a:p>
            <a:pPr eaLnBrk="1" hangingPunct="1">
              <a:buClr>
                <a:srgbClr val="CC351C"/>
              </a:buClr>
              <a:buSzPct val="125000"/>
            </a:pPr>
            <a:r>
              <a:rPr lang="en-US" altLang="en-US" sz="2400">
                <a:latin typeface="Arial" panose="020B0604020202020204" pitchFamily="34" charset="0"/>
              </a:rPr>
              <a:t>Total osmotic concentrations virtually identical</a:t>
            </a:r>
          </a:p>
          <a:p>
            <a:pPr eaLnBrk="1" hangingPunct="1">
              <a:lnSpc>
                <a:spcPct val="90000"/>
              </a:lnSpc>
            </a:pPr>
            <a:endParaRPr lang="fr-CA" altLang="en-US" sz="2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S02401-025-f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88047"/>
            <a:ext cx="5130050" cy="317725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Solute Overview: </a:t>
            </a:r>
            <a:br>
              <a:rPr lang="en-US" dirty="0" smtClean="0"/>
            </a:br>
            <a:r>
              <a:rPr lang="en-US" dirty="0" smtClean="0"/>
              <a:t>Intracellular vs. Extracellular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3513"/>
            <a:ext cx="8568952" cy="52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32656" y="134099"/>
            <a:ext cx="9011344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Does the composition of the compartments </a:t>
            </a:r>
          </a:p>
          <a:p>
            <a:pPr algn="ctr"/>
            <a:r>
              <a:rPr lang="en-US" dirty="0"/>
              <a:t>differ</a:t>
            </a:r>
            <a:r>
              <a:rPr lang="en-US" dirty="0" smtClean="0"/>
              <a:t>? (yes)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172400" cy="4853136"/>
          </a:xfr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Abnormalities in electrolytes can change the osmolarity of ECF and can affect the cells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b="1" i="1" dirty="0">
                <a:solidFill>
                  <a:srgbClr val="FF0000"/>
                </a:solidFill>
              </a:rPr>
              <a:t>Hypernatremia</a:t>
            </a:r>
            <a:r>
              <a:rPr lang="en-US" dirty="0"/>
              <a:t> </a:t>
            </a:r>
            <a:r>
              <a:rPr lang="en-US" sz="2000" b="1" dirty="0"/>
              <a:t>(↑ Na conc. In ECF)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b="1" i="1" dirty="0">
                <a:solidFill>
                  <a:srgbClr val="FF0000"/>
                </a:solidFill>
              </a:rPr>
              <a:t>Hyponatremia</a:t>
            </a:r>
            <a:r>
              <a:rPr lang="en-US" dirty="0"/>
              <a:t> </a:t>
            </a:r>
            <a:r>
              <a:rPr lang="en-US" sz="2000" b="1" dirty="0"/>
              <a:t>(↓ Na conc. In ECF)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b="1" i="1" dirty="0">
                <a:solidFill>
                  <a:srgbClr val="FF0000"/>
                </a:solidFill>
              </a:rPr>
              <a:t>Hyperkalemia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(↑ K conc. In ECF)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( </a:t>
            </a:r>
            <a:r>
              <a:rPr lang="en-US" sz="2000" b="1" dirty="0"/>
              <a:t>K is 60 – 100% above normal 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b="1" i="1" dirty="0" smtClean="0">
                <a:solidFill>
                  <a:srgbClr val="FF0000"/>
                </a:solidFill>
              </a:rPr>
              <a:t>Hypokalemia</a:t>
            </a:r>
            <a:r>
              <a:rPr lang="en-US" sz="2000" b="1" dirty="0"/>
              <a:t>(↓ K conc. In ECF) (1-2 </a:t>
            </a:r>
            <a:r>
              <a:rPr lang="en-US" sz="2000" b="1" dirty="0" err="1"/>
              <a:t>mEq</a:t>
            </a:r>
            <a:r>
              <a:rPr lang="en-US" sz="2000" b="1" dirty="0"/>
              <a:t>/L )</a:t>
            </a:r>
          </a:p>
          <a:p>
            <a:pPr marL="914400" lvl="1" indent="-514350">
              <a:buFont typeface="+mj-lt"/>
              <a:buAutoNum type="alphaLcPeriod"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18456" y="350168"/>
            <a:ext cx="9011344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it related to patient care?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422175"/>
            <a:ext cx="4896544" cy="4525963"/>
          </a:xfrm>
          <a:ln>
            <a:solidFill>
              <a:srgbClr val="6633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mtClean="0"/>
              <a:t>A unit of concentration.</a:t>
            </a:r>
          </a:p>
          <a:p>
            <a:endParaRPr lang="en-GB" smtClean="0"/>
          </a:p>
          <a:p>
            <a:r>
              <a:rPr lang="en-GB" smtClean="0"/>
              <a:t>describes </a:t>
            </a:r>
            <a:r>
              <a:rPr lang="en-GB"/>
              <a:t>the concentration of </a:t>
            </a:r>
            <a:r>
              <a:rPr lang="en-GB" b="1" u="sng"/>
              <a:t>one</a:t>
            </a:r>
            <a:r>
              <a:rPr lang="en-GB"/>
              <a:t> solution.</a:t>
            </a:r>
          </a:p>
          <a:p>
            <a:endParaRPr lang="en-GB"/>
          </a:p>
          <a:p>
            <a:r>
              <a:rPr lang="en-GB" smtClean="0"/>
              <a:t>It measures how concentrated or diluted a solution is.</a:t>
            </a:r>
          </a:p>
          <a:p>
            <a:endParaRPr lang="en-GB"/>
          </a:p>
          <a:p>
            <a:r>
              <a:rPr lang="en-GB" smtClean="0"/>
              <a:t>Defined as = the number of osmoles of a solute per litre of solution.</a:t>
            </a:r>
          </a:p>
          <a:p>
            <a:endParaRPr lang="en-GB"/>
          </a:p>
          <a:p>
            <a:r>
              <a:rPr lang="en-GB" smtClean="0"/>
              <a:t>The normal </a:t>
            </a:r>
            <a:r>
              <a:rPr lang="en-GB" err="1" smtClean="0"/>
              <a:t>osmolarity</a:t>
            </a:r>
            <a:r>
              <a:rPr lang="en-GB" smtClean="0"/>
              <a:t> of body fluids is ≈ 300 </a:t>
            </a:r>
            <a:r>
              <a:rPr lang="en-GB" err="1" smtClean="0"/>
              <a:t>mOsm</a:t>
            </a:r>
            <a:r>
              <a:rPr lang="en-GB" smtClean="0"/>
              <a:t>/L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48308" y="1444060"/>
            <a:ext cx="3044172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Osmolarity : </a:t>
            </a:r>
            <a:r>
              <a:rPr lang="en-US" dirty="0" err="1">
                <a:solidFill>
                  <a:schemeClr val="tx1"/>
                </a:solidFill>
              </a:rPr>
              <a:t>Osm</a:t>
            </a:r>
            <a:r>
              <a:rPr lang="en-US" dirty="0">
                <a:solidFill>
                  <a:schemeClr val="tx1"/>
                </a:solidFill>
              </a:rPr>
              <a:t> / L </a:t>
            </a:r>
          </a:p>
          <a:p>
            <a:r>
              <a:rPr lang="en-US" dirty="0">
                <a:solidFill>
                  <a:schemeClr val="tx1"/>
                </a:solidFill>
              </a:rPr>
              <a:t>Osmolality </a:t>
            </a:r>
            <a:r>
              <a:rPr lang="en-US" dirty="0" err="1">
                <a:solidFill>
                  <a:schemeClr val="tx1"/>
                </a:solidFill>
              </a:rPr>
              <a:t>Osm</a:t>
            </a:r>
            <a:r>
              <a:rPr lang="en-US" dirty="0">
                <a:solidFill>
                  <a:schemeClr val="tx1"/>
                </a:solidFill>
              </a:rPr>
              <a:t> / Kg</a:t>
            </a:r>
          </a:p>
          <a:p>
            <a:r>
              <a:rPr lang="en-US" dirty="0">
                <a:solidFill>
                  <a:schemeClr val="tx1"/>
                </a:solidFill>
              </a:rPr>
              <a:t>Molarity M/L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 biological solutions </a:t>
            </a:r>
          </a:p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Millimoles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per liter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/ L 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Milliosmoles per liter (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mOsm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/ L 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 = 1 / 1000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0496" y="1268760"/>
            <a:ext cx="2232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u="sng" smtClean="0">
                <a:latin typeface="Arial Black" panose="020B0A04020102020204" pitchFamily="34" charset="0"/>
              </a:rPr>
              <a:t>Terms of Concentration</a:t>
            </a:r>
            <a:endParaRPr lang="en-US" sz="1600" b="1" u="sng">
              <a:latin typeface="Arial Black" panose="020B0A04020102020204" pitchFamily="34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18456" y="398857"/>
            <a:ext cx="9011344" cy="7025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Osmolarity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97768"/>
            <a:ext cx="8337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7030A0"/>
                </a:solidFill>
              </a:rPr>
              <a:t>What is Tonicity?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1560" y="1637094"/>
            <a:ext cx="4752528" cy="3701007"/>
          </a:xfrm>
          <a:solidFill>
            <a:srgbClr val="00B0F0">
              <a:alpha val="18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i="1" dirty="0">
                <a:solidFill>
                  <a:schemeClr val="tx1"/>
                </a:solidFill>
              </a:rPr>
              <a:t>‘reminder’</a:t>
            </a:r>
            <a:r>
              <a:rPr lang="en-GB" sz="2400" b="1" i="1" u="sng" dirty="0">
                <a:solidFill>
                  <a:schemeClr val="tx1"/>
                </a:solidFill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</a:rPr>
              <a:t>Osmolarity</a:t>
            </a:r>
            <a:r>
              <a:rPr lang="en-GB" sz="2400" u="sng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describes the concentration of </a:t>
            </a:r>
            <a:r>
              <a:rPr lang="en-GB" sz="2400" b="1" u="sng" dirty="0">
                <a:solidFill>
                  <a:schemeClr val="tx1"/>
                </a:solidFill>
              </a:rPr>
              <a:t>one</a:t>
            </a:r>
            <a:r>
              <a:rPr lang="en-GB" sz="2400" dirty="0">
                <a:solidFill>
                  <a:schemeClr val="tx1"/>
                </a:solidFill>
              </a:rPr>
              <a:t> solution.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b="1" i="1" u="sng" dirty="0">
                <a:solidFill>
                  <a:srgbClr val="7030A0"/>
                </a:solidFill>
              </a:rPr>
              <a:t>Tonicity</a:t>
            </a:r>
            <a:r>
              <a:rPr lang="en-GB" sz="2400" b="1" i="1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is used to compare between the </a:t>
            </a:r>
            <a:r>
              <a:rPr lang="en-GB" sz="2400" dirty="0" err="1">
                <a:solidFill>
                  <a:srgbClr val="7030A0"/>
                </a:solidFill>
              </a:rPr>
              <a:t>osmolarities</a:t>
            </a:r>
            <a:r>
              <a:rPr lang="en-GB" sz="2400" dirty="0">
                <a:solidFill>
                  <a:srgbClr val="7030A0"/>
                </a:solidFill>
              </a:rPr>
              <a:t> of </a:t>
            </a:r>
            <a:r>
              <a:rPr lang="en-GB" sz="2400" b="1" u="sng" dirty="0">
                <a:solidFill>
                  <a:srgbClr val="7030A0"/>
                </a:solidFill>
              </a:rPr>
              <a:t>two or more </a:t>
            </a:r>
            <a:r>
              <a:rPr lang="en-GB" sz="2400" dirty="0">
                <a:solidFill>
                  <a:srgbClr val="7030A0"/>
                </a:solidFill>
              </a:rPr>
              <a:t>solutions separated by a semi-permeable </a:t>
            </a:r>
            <a:r>
              <a:rPr lang="en-GB" sz="2400" dirty="0" smtClean="0">
                <a:solidFill>
                  <a:srgbClr val="7030A0"/>
                </a:solidFill>
              </a:rPr>
              <a:t>membrane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574896"/>
            <a:ext cx="3293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The difference in tonicity between two different solutions separated by a semi-permeable membrane determines the movement of water.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1696222"/>
            <a:ext cx="325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why it is important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9"/>
            <a:ext cx="6048672" cy="4752528"/>
          </a:xfr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660033"/>
              </a:buClr>
              <a:buSzPct val="120000"/>
            </a:pPr>
            <a:r>
              <a:rPr lang="en-US" dirty="0"/>
              <a:t>Total body fluids ≈ 60% (50-70%) of total body weight (TBW).</a:t>
            </a:r>
          </a:p>
          <a:p>
            <a:pPr>
              <a:buClr>
                <a:srgbClr val="660033"/>
              </a:buClr>
              <a:buSzPct val="120000"/>
            </a:pPr>
            <a:endParaRPr lang="en-US" dirty="0"/>
          </a:p>
          <a:p>
            <a:pPr>
              <a:buClr>
                <a:srgbClr val="660033"/>
              </a:buClr>
              <a:buSzPct val="120000"/>
            </a:pPr>
            <a:r>
              <a:rPr lang="en-US" dirty="0"/>
              <a:t>Body fluids = water + dissolved solutes.</a:t>
            </a:r>
          </a:p>
          <a:p>
            <a:pPr>
              <a:buClr>
                <a:srgbClr val="660033"/>
              </a:buClr>
              <a:buSzPct val="120000"/>
            </a:pPr>
            <a:endParaRPr lang="en-US" dirty="0"/>
          </a:p>
          <a:p>
            <a:pPr lvl="1">
              <a:buClr>
                <a:srgbClr val="6600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dirty="0"/>
              <a:t>Solutes</a:t>
            </a:r>
            <a:endParaRPr lang="en-US" dirty="0"/>
          </a:p>
          <a:p>
            <a:pPr>
              <a:buClr>
                <a:srgbClr val="660033"/>
              </a:buClr>
              <a:buSzPct val="120000"/>
            </a:pPr>
            <a:endParaRPr lang="en-GB" dirty="0"/>
          </a:p>
          <a:p>
            <a:pPr marL="0" indent="0">
              <a:buClr>
                <a:srgbClr val="660033"/>
              </a:buClr>
              <a:buSzPct val="120000"/>
              <a:buNone/>
            </a:pPr>
            <a:endParaRPr lang="en-US" dirty="0"/>
          </a:p>
          <a:p>
            <a:pPr>
              <a:buClr>
                <a:srgbClr val="660033"/>
              </a:buClr>
              <a:buSzPct val="120000"/>
            </a:pPr>
            <a:r>
              <a:rPr lang="en-US" dirty="0"/>
              <a:t>Total body water ≈ 60% of TBW.</a:t>
            </a:r>
            <a:endParaRPr lang="ar-SA" dirty="0"/>
          </a:p>
          <a:p>
            <a:pPr>
              <a:buClr>
                <a:srgbClr val="660033"/>
              </a:buClr>
              <a:buSzPct val="120000"/>
            </a:pPr>
            <a:r>
              <a:rPr lang="en-US" b="1" u="sng" dirty="0">
                <a:solidFill>
                  <a:srgbClr val="FF0000"/>
                </a:solidFill>
              </a:rPr>
              <a:t>Kg of water = L of Water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664238" y="1338231"/>
            <a:ext cx="1940210" cy="5331129"/>
            <a:chOff x="6232190" y="1340768"/>
            <a:chExt cx="1940210" cy="5331129"/>
          </a:xfrm>
          <a:effectLst/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190" y="1340768"/>
              <a:ext cx="1940210" cy="53311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876256" y="2555612"/>
              <a:ext cx="633978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+mj-lt"/>
                </a:rPr>
                <a:t>60%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50870" y="2975990"/>
              <a:ext cx="573458" cy="43088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Water</a:t>
              </a:r>
            </a:p>
            <a:p>
              <a:pPr algn="ctr"/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11810" y="3140968"/>
            <a:ext cx="3316374" cy="2016224"/>
            <a:chOff x="2915816" y="3920400"/>
            <a:chExt cx="3316374" cy="1615416"/>
          </a:xfrm>
        </p:grpSpPr>
        <p:cxnSp>
          <p:nvCxnSpPr>
            <p:cNvPr id="7" name="Elbow Connector 6"/>
            <p:cNvCxnSpPr/>
            <p:nvPr/>
          </p:nvCxnSpPr>
          <p:spPr>
            <a:xfrm>
              <a:off x="2915816" y="4581128"/>
              <a:ext cx="576064" cy="432048"/>
            </a:xfrm>
            <a:prstGeom prst="bentConnector3">
              <a:avLst/>
            </a:prstGeom>
            <a:ln w="28575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2915816" y="4140696"/>
              <a:ext cx="576064" cy="440432"/>
            </a:xfrm>
            <a:prstGeom prst="bentConnector3">
              <a:avLst/>
            </a:prstGeom>
            <a:ln w="28575">
              <a:solidFill>
                <a:srgbClr val="6600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99792" y="3920400"/>
              <a:ext cx="2008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>
                  <a:solidFill>
                    <a:srgbClr val="C00000"/>
                  </a:solidFill>
                </a:rPr>
                <a:t>Electrolytes </a:t>
              </a:r>
              <a:r>
                <a:rPr lang="en-GB"/>
                <a:t>(Na+, K+, Cl-, HCO</a:t>
              </a:r>
              <a:r>
                <a:rPr lang="en-GB" sz="1200"/>
                <a:t>3</a:t>
              </a:r>
              <a:r>
                <a:rPr lang="en-GB"/>
                <a:t>-, Mg+2, Ca+2)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4797152"/>
              <a:ext cx="27403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>
                  <a:solidFill>
                    <a:srgbClr val="C00000"/>
                  </a:solidFill>
                </a:rPr>
                <a:t>Non-electrolytes</a:t>
              </a:r>
            </a:p>
            <a:p>
              <a:r>
                <a:rPr lang="en-GB" dirty="0"/>
                <a:t>(glucose, urea, creatinine)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1319" y="6381237"/>
            <a:ext cx="4897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(Guyton and Hall Textbook of Medical Physiology. 13</a:t>
            </a:r>
            <a:r>
              <a:rPr lang="en-GB" sz="1400" baseline="30000" dirty="0"/>
              <a:t>th</a:t>
            </a:r>
            <a:r>
              <a:rPr lang="en-GB" sz="1400" dirty="0"/>
              <a:t> ed. Ch-25)</a:t>
            </a:r>
            <a:endParaRPr lang="en-US" sz="14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Body Fluid Content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308258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/>
              <a:t>Isotonic solution </a:t>
            </a:r>
            <a:r>
              <a:rPr lang="en-US" dirty="0"/>
              <a:t>: - (no swells or shrinking ) - 0.9% solution of sodium chloride   - same in and out.</a:t>
            </a:r>
          </a:p>
          <a:p>
            <a:r>
              <a:rPr lang="en-US" u="sng" dirty="0"/>
              <a:t>Hypotonic solution </a:t>
            </a:r>
            <a:r>
              <a:rPr lang="en-US" dirty="0"/>
              <a:t>: - (swelling)   0.9% - inside the cell is higher than outside the cell.</a:t>
            </a:r>
          </a:p>
          <a:p>
            <a:r>
              <a:rPr lang="en-US" u="sng" dirty="0"/>
              <a:t>Hypertonic solution </a:t>
            </a:r>
            <a:r>
              <a:rPr lang="en-US" dirty="0"/>
              <a:t>: - (shrinking)     0.9% - outside the cell is higher than inside the cell.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373216"/>
            <a:ext cx="7797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000" b="1" u="sng" dirty="0" smtClean="0">
                <a:solidFill>
                  <a:srgbClr val="FF0000"/>
                </a:solidFill>
              </a:rPr>
              <a:t>Remember: the cell membrane functions as semi-permeable membrane 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320008" y="116632"/>
            <a:ext cx="9011344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Tonicity of Solutions: how does it apply to physiology ?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u="sng" dirty="0"/>
              <a:t>Definition</a:t>
            </a:r>
            <a:r>
              <a:rPr lang="en-GB" dirty="0"/>
              <a:t> : </a:t>
            </a:r>
          </a:p>
          <a:p>
            <a:r>
              <a:rPr lang="en-GB" dirty="0"/>
              <a:t>It is the movement of </a:t>
            </a:r>
            <a:r>
              <a:rPr lang="en-GB" dirty="0" smtClean="0">
                <a:solidFill>
                  <a:srgbClr val="FF0000"/>
                </a:solidFill>
              </a:rPr>
              <a:t>water(not solutes)</a:t>
            </a:r>
            <a:r>
              <a:rPr lang="en-GB" dirty="0" smtClean="0"/>
              <a:t> </a:t>
            </a:r>
            <a:r>
              <a:rPr lang="en-GB" dirty="0"/>
              <a:t>across a semi-permeable membrane from a region of low solute concentration to a region of high solute concentration. </a:t>
            </a:r>
          </a:p>
          <a:p>
            <a:r>
              <a:rPr lang="en-GB" dirty="0"/>
              <a:t>The net diffusion of water from a region of high water conc. to low water conc.</a:t>
            </a:r>
            <a:endParaRPr lang="en-US" dirty="0"/>
          </a:p>
          <a:p>
            <a:r>
              <a:rPr lang="en-US" dirty="0"/>
              <a:t>Osmotic equilibrium is maintain between ECF and ICF .</a:t>
            </a:r>
          </a:p>
          <a:p>
            <a:r>
              <a:rPr lang="en-US" dirty="0"/>
              <a:t>Small changes in conc. In ECF can cause huge change in cell volume </a:t>
            </a:r>
          </a:p>
          <a:p>
            <a:r>
              <a:rPr lang="en-US" u="sng" dirty="0">
                <a:solidFill>
                  <a:srgbClr val="FF0000"/>
                </a:solidFill>
              </a:rPr>
              <a:t>Intracellular Osmolarity = Extracellular </a:t>
            </a:r>
            <a:r>
              <a:rPr lang="en-US" u="sng" dirty="0" err="1">
                <a:solidFill>
                  <a:srgbClr val="FF0000"/>
                </a:solidFill>
              </a:rPr>
              <a:t>Osmolarity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= </a:t>
            </a:r>
            <a:r>
              <a:rPr lang="en-US" u="sng" dirty="0">
                <a:solidFill>
                  <a:srgbClr val="FF0000"/>
                </a:solidFill>
              </a:rPr>
              <a:t>300 </a:t>
            </a:r>
            <a:r>
              <a:rPr lang="en-US" u="sng" dirty="0" err="1">
                <a:solidFill>
                  <a:srgbClr val="FF0000"/>
                </a:solidFill>
              </a:rPr>
              <a:t>mOsm</a:t>
            </a:r>
            <a:r>
              <a:rPr lang="en-US" u="sng" dirty="0">
                <a:solidFill>
                  <a:srgbClr val="FF0000"/>
                </a:solidFill>
              </a:rPr>
              <a:t>/L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91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Osmosis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8155451" cy="4525963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320008" y="332656"/>
            <a:ext cx="9011344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Movement of Water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b="1" u="sng" dirty="0"/>
              <a:t>IV Fluids Administration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/>
              <a:t>Glucose and other solutions are administered for nutritive purposes</a:t>
            </a:r>
          </a:p>
          <a:p>
            <a:r>
              <a:rPr lang="en-US" dirty="0" smtClean="0"/>
              <a:t>For </a:t>
            </a: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who can not take adequate amount of food.</a:t>
            </a:r>
          </a:p>
          <a:p>
            <a:r>
              <a:rPr lang="en-US" dirty="0"/>
              <a:t>It is administered slowly into the blood stream.</a:t>
            </a:r>
          </a:p>
          <a:p>
            <a:r>
              <a:rPr lang="en-US" dirty="0"/>
              <a:t> It is prepared in isotonic solution. </a:t>
            </a:r>
          </a:p>
          <a:p>
            <a:r>
              <a:rPr lang="en-US" dirty="0"/>
              <a:t> Water is excreted in the process.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0008" y="404664"/>
            <a:ext cx="9011344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Intravenous (IV) Fluids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7030A0"/>
                </a:solidFill>
              </a:rPr>
              <a:t>Types </a:t>
            </a:r>
            <a:r>
              <a:rPr lang="en-US" sz="4000" dirty="0">
                <a:solidFill>
                  <a:srgbClr val="7030A0"/>
                </a:solidFill>
              </a:rPr>
              <a:t>o</a:t>
            </a:r>
            <a:r>
              <a:rPr lang="en-US" sz="4000" dirty="0" smtClean="0">
                <a:solidFill>
                  <a:srgbClr val="7030A0"/>
                </a:solidFill>
              </a:rPr>
              <a:t>f Intravenous (IV) Fluids</a:t>
            </a:r>
            <a:endParaRPr lang="en-US" sz="4000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8889461"/>
              </p:ext>
            </p:extLst>
          </p:nvPr>
        </p:nvGraphicFramePr>
        <p:xfrm>
          <a:off x="683568" y="14255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188640"/>
            <a:ext cx="8913168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What happens to the different compartments with the administration of IV fluids?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028384" cy="48511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16116" y="4625463"/>
            <a:ext cx="6120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600509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2592288" cy="3617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When Isotonic NaCl is added: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Water volume increases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change in osmolarity because it</a:t>
            </a:r>
            <a:r>
              <a:rPr lang="fr-FR" dirty="0">
                <a:solidFill>
                  <a:schemeClr val="tx1"/>
                </a:solidFill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s isotonic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168" y="1916832"/>
            <a:ext cx="2664296" cy="3617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When hypertonic NaCl is added: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Osmolarity in ECF will increase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Volume in ECF will increase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Osmolarity in ICF will increase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Volume in ICF will decrease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2443" y="1916832"/>
            <a:ext cx="2880320" cy="3617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When Hypotonic NaCl is added: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volume in ECF increases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Osmolarity in ECF decreases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Volume in ICF increases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Osmolairity</a:t>
            </a:r>
            <a:r>
              <a:rPr lang="en-US" dirty="0">
                <a:solidFill>
                  <a:schemeClr val="tx1"/>
                </a:solidFill>
              </a:rPr>
              <a:t> in ICF decreases 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51520" y="315144"/>
            <a:ext cx="9011344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Explanation of Previous Figure: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388795"/>
            <a:ext cx="2160240" cy="3632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Alwakeel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Rana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Barassain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Heba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Alnasser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Munira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Aldofayan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Sara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Alshamrani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Sundus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Alhawamda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Ali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Rehab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Alanazi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Norah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Alshabib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Nouf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Alaqeeli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Buthaina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Almajed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Alaqeel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68" y="1763621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Lulwah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Alshiha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444924"/>
            <a:ext cx="2160240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Fahad Al Fayez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Ibrahim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Deeri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Otaibi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Ali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Subaei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Omar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Babteen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Foad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Fathi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Faisal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Fawaz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Aayed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Mutlaq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Nasser Abu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Waleed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Asqah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29051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اعمل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لترسم بسمة، اعمل لتمسح دمعة، اعمل و أنت تعلم أن الله لا يضيع أجر من أحسن عملا.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>
                <a:latin typeface="Arial Black" panose="020B0A04020102020204" pitchFamily="34" charset="0"/>
              </a:rPr>
              <a:t>  </a:t>
            </a:r>
            <a:br>
              <a:rPr lang="en-US" sz="4000" b="1">
                <a:latin typeface="Arial Black" panose="020B0A04020102020204" pitchFamily="34" charset="0"/>
              </a:rPr>
            </a:br>
            <a:endParaRPr lang="en-US" sz="4000" b="1">
              <a:latin typeface="Arial Black" panose="020B0A04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7364909"/>
              </p:ext>
            </p:extLst>
          </p:nvPr>
        </p:nvGraphicFramePr>
        <p:xfrm>
          <a:off x="429272" y="104600"/>
          <a:ext cx="7560840" cy="646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Brace 2"/>
          <p:cNvSpPr/>
          <p:nvPr/>
        </p:nvSpPr>
        <p:spPr>
          <a:xfrm>
            <a:off x="7203719" y="3284984"/>
            <a:ext cx="504056" cy="3384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17612" y="4515507"/>
            <a:ext cx="1426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disturbances in fluid balance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27584" y="1196752"/>
            <a:ext cx="4445000" cy="136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4244" y="1043513"/>
            <a:ext cx="1224140" cy="1156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7384" y="2108612"/>
            <a:ext cx="3187700" cy="1965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017" y="1710721"/>
            <a:ext cx="1132268" cy="1725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7404" y="3584351"/>
            <a:ext cx="3007360" cy="1562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5907" y="3255676"/>
            <a:ext cx="1309624" cy="14136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9965" y="4351431"/>
            <a:ext cx="3009900" cy="24104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9830" y="1419382"/>
            <a:ext cx="6056630" cy="455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77004" algn="ctr">
              <a:lnSpc>
                <a:spcPct val="100000"/>
              </a:lnSpc>
            </a:pPr>
            <a:r>
              <a:rPr sz="1800" b="1" spc="-30" dirty="0">
                <a:solidFill>
                  <a:srgbClr val="FFFFFF"/>
                </a:solidFill>
                <a:latin typeface="Gill Sans MT"/>
                <a:cs typeface="Gill Sans MT"/>
              </a:rPr>
              <a:t>Low </a:t>
            </a:r>
            <a:r>
              <a:rPr sz="1800" b="1" spc="-10" dirty="0">
                <a:solidFill>
                  <a:srgbClr val="FFFFFF"/>
                </a:solidFill>
                <a:latin typeface="Gill Sans MT"/>
                <a:cs typeface="Gill Sans MT"/>
              </a:rPr>
              <a:t>body</a:t>
            </a:r>
            <a:r>
              <a:rPr sz="1800" b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fat</a:t>
            </a:r>
            <a:endParaRPr sz="1800" dirty="0">
              <a:latin typeface="Gill Sans MT"/>
              <a:cs typeface="Gill Sans MT"/>
            </a:endParaRPr>
          </a:p>
          <a:p>
            <a:pPr marR="3971290" algn="ctr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Gill Sans MT"/>
                <a:cs typeface="Gill Sans MT"/>
              </a:rPr>
              <a:t>Low </a:t>
            </a:r>
            <a:r>
              <a:rPr sz="1800" b="1" spc="-10" dirty="0">
                <a:solidFill>
                  <a:srgbClr val="FFFFFF"/>
                </a:solidFill>
                <a:latin typeface="Gill Sans MT"/>
                <a:cs typeface="Gill Sans MT"/>
              </a:rPr>
              <a:t>bone</a:t>
            </a:r>
            <a:r>
              <a:rPr sz="1800" b="1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mass</a:t>
            </a:r>
            <a:endParaRPr sz="1800" dirty="0">
              <a:latin typeface="Gill Sans MT"/>
              <a:cs typeface="Gill Sans MT"/>
            </a:endParaRPr>
          </a:p>
          <a:p>
            <a:pPr marR="397192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73% 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or </a:t>
            </a:r>
            <a:r>
              <a:rPr sz="1800" b="1" spc="-15" dirty="0">
                <a:solidFill>
                  <a:srgbClr val="FFFFFF"/>
                </a:solidFill>
                <a:latin typeface="Gill Sans MT"/>
                <a:cs typeface="Gill Sans MT"/>
              </a:rPr>
              <a:t>more</a:t>
            </a:r>
            <a:r>
              <a:rPr sz="18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water</a:t>
            </a:r>
            <a:endParaRPr sz="18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118870" marR="2932430" indent="-381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Higher </a:t>
            </a:r>
            <a:r>
              <a:rPr sz="1800" b="1" spc="-10" dirty="0">
                <a:solidFill>
                  <a:srgbClr val="FFFFFF"/>
                </a:solidFill>
                <a:latin typeface="Gill Sans MT"/>
                <a:cs typeface="Gill Sans MT"/>
              </a:rPr>
              <a:t>body </a:t>
            </a: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fat  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Smaller amount</a:t>
            </a:r>
            <a:r>
              <a:rPr sz="1800" b="1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of  </a:t>
            </a:r>
            <a:r>
              <a:rPr sz="1800" b="1" spc="-10" dirty="0">
                <a:solidFill>
                  <a:srgbClr val="FFFFFF"/>
                </a:solidFill>
                <a:latin typeface="Gill Sans MT"/>
                <a:cs typeface="Gill Sans MT"/>
              </a:rPr>
              <a:t>skeletal muscles  </a:t>
            </a: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40-50%</a:t>
            </a:r>
            <a:r>
              <a:rPr sz="1800" b="1" spc="3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water</a:t>
            </a:r>
            <a:endParaRPr sz="18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008380" algn="ctr">
              <a:lnSpc>
                <a:spcPct val="100000"/>
              </a:lnSpc>
              <a:spcBef>
                <a:spcPts val="1225"/>
              </a:spcBef>
            </a:pP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60% of body</a:t>
            </a:r>
            <a:r>
              <a:rPr sz="2000" b="1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Gill Sans MT"/>
                <a:cs typeface="Gill Sans MT"/>
              </a:rPr>
              <a:t>weight</a:t>
            </a:r>
            <a:endParaRPr sz="2000" dirty="0">
              <a:latin typeface="Gill Sans MT"/>
              <a:cs typeface="Gill Sans MT"/>
            </a:endParaRPr>
          </a:p>
          <a:p>
            <a:pPr marL="100647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000" b="1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water</a:t>
            </a:r>
            <a:endParaRPr sz="20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3891915" marR="5080" algn="ctr">
              <a:lnSpc>
                <a:spcPct val="100000"/>
              </a:lnSpc>
              <a:spcBef>
                <a:spcPts val="1330"/>
              </a:spcBef>
            </a:pP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Only about 45%</a:t>
            </a:r>
            <a:r>
              <a:rPr sz="2000" b="1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of  body </a:t>
            </a:r>
            <a:r>
              <a:rPr sz="2000" b="1" spc="-10" dirty="0">
                <a:solidFill>
                  <a:srgbClr val="FFFFFF"/>
                </a:solidFill>
                <a:latin typeface="Gill Sans MT"/>
                <a:cs typeface="Gill Sans MT"/>
              </a:rPr>
              <a:t>weight 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is  water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03746" y="4556968"/>
            <a:ext cx="1111503" cy="1357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xfrm>
            <a:off x="1447980" y="6323262"/>
            <a:ext cx="22860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05"/>
              </a:lnSpc>
            </a:pPr>
            <a:fld id="{81D60167-4931-47E6-BA6A-407CBD079E47}" type="slidenum">
              <a:rPr/>
              <a:t>5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Body Fluid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514440"/>
            <a:ext cx="4038600" cy="443484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Cells are largely made of water and are surrounded by a “sea” of water.</a:t>
            </a:r>
          </a:p>
          <a:p>
            <a:endParaRPr lang="en-US"/>
          </a:p>
          <a:p>
            <a:r>
              <a:rPr lang="en-US" smtClean="0"/>
              <a:t>Water is constantly being exchanged between the cells and surrounding environment.</a:t>
            </a:r>
          </a:p>
          <a:p>
            <a:endParaRPr lang="en-US"/>
          </a:p>
          <a:p>
            <a:r>
              <a:rPr lang="en-US" smtClean="0"/>
              <a:t>Keeping a constant volume of water is essential for homeostasis.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403717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Balance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471536" y="404664"/>
            <a:ext cx="8276928" cy="50068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861984" y="5411525"/>
            <a:ext cx="602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</a:rPr>
              <a:t>Fluid Intake = Fluid output</a:t>
            </a:r>
          </a:p>
        </p:txBody>
      </p:sp>
      <p:sp>
        <p:nvSpPr>
          <p:cNvPr id="6" name="object 8"/>
          <p:cNvSpPr/>
          <p:nvPr/>
        </p:nvSpPr>
        <p:spPr>
          <a:xfrm>
            <a:off x="827584" y="563642"/>
            <a:ext cx="7560840" cy="468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67544" y="5922841"/>
            <a:ext cx="797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1" smtClean="0"/>
              <a:t>the </a:t>
            </a:r>
            <a:r>
              <a:rPr lang="en-US" b="1"/>
              <a:t>body </a:t>
            </a:r>
            <a:r>
              <a:rPr lang="en-US" b="1" smtClean="0"/>
              <a:t>modifies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u="sng">
                <a:solidFill>
                  <a:srgbClr val="FF0000"/>
                </a:solidFill>
              </a:rPr>
              <a:t>intake </a:t>
            </a:r>
            <a:r>
              <a:rPr lang="en-US" b="1"/>
              <a:t>by </a:t>
            </a:r>
            <a:r>
              <a:rPr lang="en-US" b="1" u="sng" smtClean="0">
                <a:solidFill>
                  <a:srgbClr val="FF0000"/>
                </a:solidFill>
              </a:rPr>
              <a:t>thirst </a:t>
            </a:r>
            <a:r>
              <a:rPr lang="en-US" b="1" smtClean="0"/>
              <a:t>and </a:t>
            </a:r>
            <a:r>
              <a:rPr lang="en-US" b="1" u="sng" smtClean="0">
                <a:solidFill>
                  <a:srgbClr val="FF0000"/>
                </a:solidFill>
              </a:rPr>
              <a:t>output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/>
              <a:t>by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u="sng">
                <a:solidFill>
                  <a:srgbClr val="FF0000"/>
                </a:solidFill>
              </a:rPr>
              <a:t>kidney excretion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684867"/>
              </p:ext>
            </p:extLst>
          </p:nvPr>
        </p:nvGraphicFramePr>
        <p:xfrm>
          <a:off x="374848" y="332656"/>
          <a:ext cx="8229600" cy="47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08518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insensible through skin and lungs:</a:t>
            </a:r>
          </a:p>
          <a:p>
            <a:pPr algn="r"/>
            <a:r>
              <a:rPr lang="ar-SA" dirty="0" err="1" smtClean="0"/>
              <a:t>الموية</a:t>
            </a:r>
            <a:r>
              <a:rPr lang="ar-SA" dirty="0" smtClean="0"/>
              <a:t> الي تطلع من الجسم بدون ما تحس فيها. مثال: </a:t>
            </a:r>
          </a:p>
          <a:p>
            <a:pPr algn="r"/>
            <a:r>
              <a:rPr lang="ar-SA" dirty="0" smtClean="0"/>
              <a:t>رطوبة الجلد</a:t>
            </a:r>
          </a:p>
          <a:p>
            <a:pPr algn="r"/>
            <a:r>
              <a:rPr lang="ar-SA" dirty="0" err="1" smtClean="0"/>
              <a:t>الموية</a:t>
            </a:r>
            <a:r>
              <a:rPr lang="ar-SA" dirty="0" smtClean="0"/>
              <a:t> (بخار الماء) الي يطلع مع التنفس</a:t>
            </a:r>
            <a:r>
              <a:rPr lang="en-US" dirty="0" smtClean="0"/>
              <a:t> </a:t>
            </a:r>
          </a:p>
          <a:p>
            <a:pPr algn="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947174" y="1214214"/>
            <a:ext cx="3744416" cy="639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mtClean="0"/>
              <a:t>Water deficit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6518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"/>
          </p:nvPr>
        </p:nvSpPr>
        <p:spPr>
          <a:xfrm>
            <a:off x="950223" y="1853976"/>
            <a:ext cx="3744416" cy="445534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Input &lt; output.</a:t>
            </a:r>
          </a:p>
          <a:p>
            <a:r>
              <a:rPr lang="en-GB" dirty="0" smtClean="0"/>
              <a:t>Leads to: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Hypovolemia</a:t>
            </a:r>
          </a:p>
          <a:p>
            <a:pPr lvl="1"/>
            <a:r>
              <a:rPr lang="en-GB" dirty="0" smtClean="0"/>
              <a:t>Dehydration</a:t>
            </a:r>
          </a:p>
          <a:p>
            <a:pPr lvl="1"/>
            <a:endParaRPr lang="en-GB" dirty="0"/>
          </a:p>
          <a:p>
            <a:r>
              <a:rPr lang="en-GB" b="1" u="sng" dirty="0" smtClean="0"/>
              <a:t> Physiologic regulation: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>
                <a:solidFill>
                  <a:srgbClr val="FF0000"/>
                </a:solidFill>
              </a:rPr>
              <a:t>Activates hypothalamic thirst centre → ↑ fluid intake</a:t>
            </a:r>
          </a:p>
          <a:p>
            <a:r>
              <a:rPr lang="en-GB" dirty="0" smtClean="0"/>
              <a:t>The hypothalamic thirst centre is activated by:</a:t>
            </a:r>
          </a:p>
          <a:p>
            <a:pPr lvl="1"/>
            <a:r>
              <a:rPr lang="en-GB" dirty="0" smtClean="0"/>
              <a:t>↓ ECF volume (10-15%)</a:t>
            </a:r>
          </a:p>
          <a:p>
            <a:pPr lvl="1"/>
            <a:r>
              <a:rPr lang="en-GB" dirty="0" smtClean="0"/>
              <a:t>↑ ECF </a:t>
            </a:r>
            <a:r>
              <a:rPr lang="en-GB" dirty="0" err="1" smtClean="0"/>
              <a:t>osmolarity</a:t>
            </a:r>
            <a:r>
              <a:rPr lang="en-GB" dirty="0" smtClean="0"/>
              <a:t> (1-2%)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b="1" i="1" dirty="0" smtClean="0">
                <a:solidFill>
                  <a:srgbClr val="FF0000"/>
                </a:solidFill>
              </a:rPr>
              <a:t>↑ ADH secretion by posterior pituitary → ↑ water reabsorption by the kidney.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48064" y="1843293"/>
            <a:ext cx="3538537" cy="446602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Input &gt; output</a:t>
            </a:r>
          </a:p>
          <a:p>
            <a:r>
              <a:rPr lang="en-US" dirty="0" smtClean="0"/>
              <a:t>Leads to: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Hypervolemia.</a:t>
            </a:r>
          </a:p>
          <a:p>
            <a:pPr lvl="1"/>
            <a:r>
              <a:rPr lang="en-US" dirty="0" smtClean="0"/>
              <a:t>Edema.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Physiologic regulation: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↓ ADH secretion </a:t>
            </a:r>
            <a:r>
              <a:rPr lang="en-US" dirty="0" smtClean="0"/>
              <a:t>→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↓ water reabsorption</a:t>
            </a:r>
            <a:r>
              <a:rPr lang="en-US" dirty="0" smtClean="0"/>
              <a:t> → </a:t>
            </a:r>
            <a:r>
              <a:rPr lang="en-US" b="1" i="1" dirty="0" smtClean="0">
                <a:solidFill>
                  <a:srgbClr val="FF0000"/>
                </a:solidFill>
              </a:rPr>
              <a:t>↑ water excretion by kidney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Decrease thirst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148064" y="1214214"/>
            <a:ext cx="3538736" cy="639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mtClean="0"/>
              <a:t>Water excess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0424" y="-133155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Regulation of Fluid Balance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4927</TotalTime>
  <Words>1998</Words>
  <Application>Microsoft Macintosh PowerPoint</Application>
  <PresentationFormat>On-screen Show (4:3)</PresentationFormat>
  <Paragraphs>408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 Black</vt:lpstr>
      <vt:lpstr>ArialMT</vt:lpstr>
      <vt:lpstr>Bookman Old Style</vt:lpstr>
      <vt:lpstr>Calibri</vt:lpstr>
      <vt:lpstr>Gill Sans MT</vt:lpstr>
      <vt:lpstr>Times New Roman</vt:lpstr>
      <vt:lpstr>Wingdings</vt:lpstr>
      <vt:lpstr>Wingdings 3</vt:lpstr>
      <vt:lpstr>Arial</vt:lpstr>
      <vt:lpstr>Origin</vt:lpstr>
      <vt:lpstr>Body Fluids </vt:lpstr>
      <vt:lpstr>Objectives</vt:lpstr>
      <vt:lpstr>Body Fluid Content</vt:lpstr>
      <vt:lpstr>   </vt:lpstr>
      <vt:lpstr>Body Fluid Content</vt:lpstr>
      <vt:lpstr>Water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Fluid Compartments</vt:lpstr>
      <vt:lpstr>Fluid Compartments</vt:lpstr>
      <vt:lpstr>NOTE </vt:lpstr>
      <vt:lpstr>PowerPoint Presentation</vt:lpstr>
      <vt:lpstr>PowerPoint Presentation</vt:lpstr>
      <vt:lpstr>PowerPoint Presentation</vt:lpstr>
      <vt:lpstr>How to Calculate Body Fluid Content</vt:lpstr>
      <vt:lpstr>Continue.. </vt:lpstr>
      <vt:lpstr>Continue..</vt:lpstr>
      <vt:lpstr>PowerPoint Presentation</vt:lpstr>
      <vt:lpstr>PowerPoint Presentation</vt:lpstr>
      <vt:lpstr>PowerPoint Presentation</vt:lpstr>
      <vt:lpstr>Normal Ranges cont.</vt:lpstr>
      <vt:lpstr>Solute Overview:  Intracellular vs. Extracellular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Osmosis</vt:lpstr>
      <vt:lpstr>PowerPoint Presentation</vt:lpstr>
      <vt:lpstr>PowerPoint Presentation</vt:lpstr>
      <vt:lpstr>Types of Intravenous (IV) Fluids</vt:lpstr>
      <vt:lpstr>PowerPoint Presentation</vt:lpstr>
      <vt:lpstr>PowerPoint Presentation</vt:lpstr>
      <vt:lpstr>Thank you!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Microsoft Office User</cp:lastModifiedBy>
  <cp:revision>374</cp:revision>
  <dcterms:created xsi:type="dcterms:W3CDTF">2016-09-07T16:15:34Z</dcterms:created>
  <dcterms:modified xsi:type="dcterms:W3CDTF">2016-11-04T09:57:08Z</dcterms:modified>
</cp:coreProperties>
</file>