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35"/>
  </p:notesMasterIdLst>
  <p:sldIdLst>
    <p:sldId id="256" r:id="rId2"/>
    <p:sldId id="272" r:id="rId3"/>
    <p:sldId id="275" r:id="rId4"/>
    <p:sldId id="274" r:id="rId5"/>
    <p:sldId id="277" r:id="rId6"/>
    <p:sldId id="278" r:id="rId7"/>
    <p:sldId id="279" r:id="rId8"/>
    <p:sldId id="296" r:id="rId9"/>
    <p:sldId id="297" r:id="rId10"/>
    <p:sldId id="298" r:id="rId11"/>
    <p:sldId id="299" r:id="rId12"/>
    <p:sldId id="300" r:id="rId13"/>
    <p:sldId id="280" r:id="rId14"/>
    <p:sldId id="281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302" r:id="rId24"/>
    <p:sldId id="303" r:id="rId25"/>
    <p:sldId id="304" r:id="rId26"/>
    <p:sldId id="305" r:id="rId27"/>
    <p:sldId id="292" r:id="rId28"/>
    <p:sldId id="293" r:id="rId29"/>
    <p:sldId id="294" r:id="rId30"/>
    <p:sldId id="295" r:id="rId31"/>
    <p:sldId id="271" r:id="rId32"/>
    <p:sldId id="307" r:id="rId33"/>
    <p:sldId id="27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BF7"/>
    <a:srgbClr val="4EBCE3"/>
    <a:srgbClr val="506AC8"/>
    <a:srgbClr val="7BBF26"/>
    <a:srgbClr val="8D9EDB"/>
    <a:srgbClr val="7085D2"/>
    <a:srgbClr val="9EABBC"/>
    <a:srgbClr val="55ACEE"/>
    <a:srgbClr val="F9F9F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1" autoAdjust="0"/>
    <p:restoredTop sz="96341"/>
  </p:normalViewPr>
  <p:slideViewPr>
    <p:cSldViewPr snapToGrid="0">
      <p:cViewPr varScale="1">
        <p:scale>
          <a:sx n="67" d="100"/>
          <a:sy n="67" d="100"/>
        </p:scale>
        <p:origin x="10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1DBB1-220B-814E-AC57-3F9FD2960B9A}" type="doc">
      <dgm:prSet loTypeId="urn:microsoft.com/office/officeart/2009/3/layout/PhasedProcess" loCatId="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5D54C69-8641-DA49-9B71-A1C519EDBD50}">
      <dgm:prSet phldrT="[Text]"/>
      <dgm:spPr/>
      <dgm:t>
        <a:bodyPr/>
        <a:lstStyle/>
        <a:p>
          <a:r>
            <a:rPr lang="en-US" dirty="0" smtClean="0"/>
            <a:t>muscles</a:t>
          </a:r>
          <a:endParaRPr lang="en-US" dirty="0"/>
        </a:p>
      </dgm:t>
    </dgm:pt>
    <dgm:pt modelId="{EBA5CC6B-5FD6-5145-BA43-80E3E76D2F92}" type="parTrans" cxnId="{00DAC70B-BCA1-7645-988E-4CD7F26039DB}">
      <dgm:prSet/>
      <dgm:spPr/>
      <dgm:t>
        <a:bodyPr/>
        <a:lstStyle/>
        <a:p>
          <a:endParaRPr lang="en-US"/>
        </a:p>
      </dgm:t>
    </dgm:pt>
    <dgm:pt modelId="{9E10F0AB-D94E-F848-8C20-7E268E8AFA78}" type="sibTrans" cxnId="{00DAC70B-BCA1-7645-988E-4CD7F26039DB}">
      <dgm:prSet/>
      <dgm:spPr/>
      <dgm:t>
        <a:bodyPr/>
        <a:lstStyle/>
        <a:p>
          <a:endParaRPr lang="en-US"/>
        </a:p>
      </dgm:t>
    </dgm:pt>
    <dgm:pt modelId="{D91A13C8-B81E-7943-BD6D-C5FAB8EC8B4A}">
      <dgm:prSet phldrT="[Text]" custT="1"/>
      <dgm:spPr/>
      <dgm:t>
        <a:bodyPr/>
        <a:lstStyle/>
        <a:p>
          <a:r>
            <a:rPr lang="en-US" sz="1850" dirty="0" smtClean="0"/>
            <a:t>coracobrachiallis</a:t>
          </a:r>
          <a:endParaRPr lang="en-US" sz="1850" dirty="0"/>
        </a:p>
      </dgm:t>
    </dgm:pt>
    <dgm:pt modelId="{CF9AA25C-EE1E-5247-BC2F-88BD8708D434}" type="parTrans" cxnId="{7A7A4A81-B511-1D4E-A504-A6A434505455}">
      <dgm:prSet/>
      <dgm:spPr/>
      <dgm:t>
        <a:bodyPr/>
        <a:lstStyle/>
        <a:p>
          <a:endParaRPr lang="en-US"/>
        </a:p>
      </dgm:t>
    </dgm:pt>
    <dgm:pt modelId="{588DC078-2FF1-C84F-8013-70D36976C696}" type="sibTrans" cxnId="{7A7A4A81-B511-1D4E-A504-A6A434505455}">
      <dgm:prSet/>
      <dgm:spPr/>
      <dgm:t>
        <a:bodyPr/>
        <a:lstStyle/>
        <a:p>
          <a:endParaRPr lang="en-US"/>
        </a:p>
      </dgm:t>
    </dgm:pt>
    <dgm:pt modelId="{711A4E55-12C5-9A4E-91CD-51A290F4C91A}">
      <dgm:prSet phldrT="[Text]"/>
      <dgm:spPr/>
      <dgm:t>
        <a:bodyPr/>
        <a:lstStyle/>
        <a:p>
          <a:r>
            <a:rPr lang="en-US" dirty="0" smtClean="0"/>
            <a:t>Blood vessels</a:t>
          </a:r>
          <a:endParaRPr lang="en-US" dirty="0"/>
        </a:p>
      </dgm:t>
    </dgm:pt>
    <dgm:pt modelId="{E6E7E088-76C2-544F-8964-78FB8898758A}" type="parTrans" cxnId="{2327F081-1EC8-6846-95E8-4066A74763AA}">
      <dgm:prSet/>
      <dgm:spPr/>
      <dgm:t>
        <a:bodyPr/>
        <a:lstStyle/>
        <a:p>
          <a:endParaRPr lang="en-US"/>
        </a:p>
      </dgm:t>
    </dgm:pt>
    <dgm:pt modelId="{23E69A65-77CB-274D-AF62-6516A42A916B}" type="sibTrans" cxnId="{2327F081-1EC8-6846-95E8-4066A74763AA}">
      <dgm:prSet/>
      <dgm:spPr/>
      <dgm:t>
        <a:bodyPr/>
        <a:lstStyle/>
        <a:p>
          <a:endParaRPr lang="en-US"/>
        </a:p>
      </dgm:t>
    </dgm:pt>
    <dgm:pt modelId="{BD10F9D0-237C-004E-8073-DB2A471D9982}">
      <dgm:prSet phldrT="[Text]"/>
      <dgm:spPr/>
      <dgm:t>
        <a:bodyPr/>
        <a:lstStyle/>
        <a:p>
          <a:r>
            <a:rPr lang="en-US" dirty="0" smtClean="0"/>
            <a:t>Nerves</a:t>
          </a:r>
          <a:endParaRPr lang="en-US" dirty="0"/>
        </a:p>
      </dgm:t>
    </dgm:pt>
    <dgm:pt modelId="{013D368A-3F22-F947-AA5B-87682153E8F7}" type="parTrans" cxnId="{2AD0A711-FBE3-1D44-A24C-84FE71495F21}">
      <dgm:prSet/>
      <dgm:spPr/>
      <dgm:t>
        <a:bodyPr/>
        <a:lstStyle/>
        <a:p>
          <a:endParaRPr lang="en-US"/>
        </a:p>
      </dgm:t>
    </dgm:pt>
    <dgm:pt modelId="{6B297677-A6FB-654C-95A5-311DF68C0EB9}" type="sibTrans" cxnId="{2AD0A711-FBE3-1D44-A24C-84FE71495F21}">
      <dgm:prSet/>
      <dgm:spPr/>
      <dgm:t>
        <a:bodyPr/>
        <a:lstStyle/>
        <a:p>
          <a:endParaRPr lang="en-US"/>
        </a:p>
      </dgm:t>
    </dgm:pt>
    <dgm:pt modelId="{4616C7D6-3A12-A948-96D0-87426ACAE601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Median</a:t>
          </a:r>
          <a:endParaRPr lang="en-US" sz="1800" dirty="0">
            <a:solidFill>
              <a:schemeClr val="tx1"/>
            </a:solidFill>
          </a:endParaRPr>
        </a:p>
      </dgm:t>
    </dgm:pt>
    <dgm:pt modelId="{B35E3061-92F9-2D40-B69E-33B82D1D7E73}" type="parTrans" cxnId="{11710E00-668E-B949-BF67-6BEDD5370BE6}">
      <dgm:prSet/>
      <dgm:spPr/>
      <dgm:t>
        <a:bodyPr/>
        <a:lstStyle/>
        <a:p>
          <a:endParaRPr lang="en-US"/>
        </a:p>
      </dgm:t>
    </dgm:pt>
    <dgm:pt modelId="{00D44982-E8B9-C641-B240-1757E159BFBC}" type="sibTrans" cxnId="{11710E00-668E-B949-BF67-6BEDD5370BE6}">
      <dgm:prSet/>
      <dgm:spPr/>
      <dgm:t>
        <a:bodyPr/>
        <a:lstStyle/>
        <a:p>
          <a:pPr rtl="0"/>
          <a:endParaRPr lang="en-US"/>
        </a:p>
      </dgm:t>
    </dgm:pt>
    <dgm:pt modelId="{31ABE452-E20C-B141-A462-91FD3D8EA430}">
      <dgm:prSet/>
      <dgm:spPr/>
      <dgm:t>
        <a:bodyPr/>
        <a:lstStyle/>
        <a:p>
          <a:pPr algn="l"/>
          <a:r>
            <a:rPr lang="en-US" dirty="0" smtClean="0"/>
            <a:t>Brachial  artery</a:t>
          </a:r>
          <a:endParaRPr lang="en-US" dirty="0"/>
        </a:p>
      </dgm:t>
    </dgm:pt>
    <dgm:pt modelId="{D24CAE59-D72A-E348-836A-9E2AA492C5B9}" type="parTrans" cxnId="{BE174DAE-BE73-D740-89CD-9619954294E4}">
      <dgm:prSet/>
      <dgm:spPr/>
      <dgm:t>
        <a:bodyPr/>
        <a:lstStyle/>
        <a:p>
          <a:endParaRPr lang="en-US"/>
        </a:p>
      </dgm:t>
    </dgm:pt>
    <dgm:pt modelId="{75830A2F-054F-E742-ADE1-B8B8C7D5600F}" type="sibTrans" cxnId="{BE174DAE-BE73-D740-89CD-9619954294E4}">
      <dgm:prSet/>
      <dgm:spPr/>
      <dgm:t>
        <a:bodyPr/>
        <a:lstStyle/>
        <a:p>
          <a:endParaRPr lang="en-US"/>
        </a:p>
      </dgm:t>
    </dgm:pt>
    <dgm:pt modelId="{B418AEAA-F8D4-5C4B-8A2A-5E9C1E750289}">
      <dgm:prSet/>
      <dgm:spPr/>
      <dgm:t>
        <a:bodyPr/>
        <a:lstStyle/>
        <a:p>
          <a:pPr algn="r"/>
          <a:r>
            <a:rPr lang="en-US" dirty="0" smtClean="0"/>
            <a:t>Basilic vein</a:t>
          </a:r>
          <a:endParaRPr lang="en-US" dirty="0"/>
        </a:p>
      </dgm:t>
    </dgm:pt>
    <dgm:pt modelId="{531C9CB2-E822-D449-9BA8-254214DEEFEA}" type="parTrans" cxnId="{4ABC213F-9464-5D4F-A06C-34B2562867BD}">
      <dgm:prSet/>
      <dgm:spPr/>
      <dgm:t>
        <a:bodyPr/>
        <a:lstStyle/>
        <a:p>
          <a:endParaRPr lang="en-US"/>
        </a:p>
      </dgm:t>
    </dgm:pt>
    <dgm:pt modelId="{3AE6032E-646F-5A4B-99D6-ABA8935F3313}" type="sibTrans" cxnId="{4ABC213F-9464-5D4F-A06C-34B2562867BD}">
      <dgm:prSet/>
      <dgm:spPr/>
      <dgm:t>
        <a:bodyPr/>
        <a:lstStyle/>
        <a:p>
          <a:endParaRPr lang="en-US"/>
        </a:p>
      </dgm:t>
    </dgm:pt>
    <dgm:pt modelId="{5C3C20FB-A488-F64D-8A13-9563A8761509}">
      <dgm:prSet/>
      <dgm:spPr/>
      <dgm:t>
        <a:bodyPr/>
        <a:lstStyle/>
        <a:p>
          <a:r>
            <a:rPr lang="en-US" dirty="0" smtClean="0"/>
            <a:t>Biceps brachii</a:t>
          </a:r>
          <a:endParaRPr lang="en-US" dirty="0"/>
        </a:p>
      </dgm:t>
    </dgm:pt>
    <dgm:pt modelId="{E7E7BD92-D8CE-104C-ABBF-90BADB3EE295}" type="parTrans" cxnId="{C3089A43-1BA0-6B4B-93ED-F36D3AC0381C}">
      <dgm:prSet/>
      <dgm:spPr/>
      <dgm:t>
        <a:bodyPr/>
        <a:lstStyle/>
        <a:p>
          <a:endParaRPr lang="en-US"/>
        </a:p>
      </dgm:t>
    </dgm:pt>
    <dgm:pt modelId="{98DE3797-7C84-AC4E-BD1B-10E30389250A}" type="sibTrans" cxnId="{C3089A43-1BA0-6B4B-93ED-F36D3AC0381C}">
      <dgm:prSet/>
      <dgm:spPr/>
      <dgm:t>
        <a:bodyPr/>
        <a:lstStyle/>
        <a:p>
          <a:endParaRPr lang="en-US"/>
        </a:p>
      </dgm:t>
    </dgm:pt>
    <dgm:pt modelId="{5677CEE9-8AA4-3B4D-AA61-41937F8178F6}">
      <dgm:prSet/>
      <dgm:spPr/>
      <dgm:t>
        <a:bodyPr/>
        <a:lstStyle/>
        <a:p>
          <a:r>
            <a:rPr lang="en-US" dirty="0" smtClean="0"/>
            <a:t>Brachialis</a:t>
          </a:r>
          <a:endParaRPr lang="en-US" dirty="0"/>
        </a:p>
      </dgm:t>
    </dgm:pt>
    <dgm:pt modelId="{9E225047-F39F-0940-8E7D-A0137AF33968}" type="parTrans" cxnId="{77198C2A-4225-974A-89A6-A61CA7E84551}">
      <dgm:prSet/>
      <dgm:spPr/>
      <dgm:t>
        <a:bodyPr/>
        <a:lstStyle/>
        <a:p>
          <a:endParaRPr lang="en-US"/>
        </a:p>
      </dgm:t>
    </dgm:pt>
    <dgm:pt modelId="{00E0AD10-1802-C746-AB61-5961020C70F4}" type="sibTrans" cxnId="{77198C2A-4225-974A-89A6-A61CA7E84551}">
      <dgm:prSet/>
      <dgm:spPr/>
      <dgm:t>
        <a:bodyPr/>
        <a:lstStyle/>
        <a:p>
          <a:endParaRPr lang="en-US"/>
        </a:p>
      </dgm:t>
    </dgm:pt>
    <dgm:pt modelId="{E9DBCFF5-32EB-4639-9EAA-8005CFCBDAB9}">
      <dgm:prSet phldrT="[Text]" custScaleX="68765" custScaleY="21336" custLinFactNeighborX="44617" custLinFactNeighborY="-13127"/>
      <dgm:spPr/>
      <dgm:t>
        <a:bodyPr/>
        <a:lstStyle/>
        <a:p>
          <a:endParaRPr lang="en-GB"/>
        </a:p>
      </dgm:t>
    </dgm:pt>
    <dgm:pt modelId="{B8E038A9-02D1-4FC6-A1D7-B7841A98296B}" type="parTrans" cxnId="{A5E80E79-1A21-4F02-B3B1-14DE16321F04}">
      <dgm:prSet/>
      <dgm:spPr/>
      <dgm:t>
        <a:bodyPr/>
        <a:lstStyle/>
        <a:p>
          <a:endParaRPr lang="en-US"/>
        </a:p>
      </dgm:t>
    </dgm:pt>
    <dgm:pt modelId="{D91D8E3A-666B-44AB-9691-80EE07D9D20B}" type="sibTrans" cxnId="{A5E80E79-1A21-4F02-B3B1-14DE16321F04}">
      <dgm:prSet/>
      <dgm:spPr/>
      <dgm:t>
        <a:bodyPr/>
        <a:lstStyle/>
        <a:p>
          <a:endParaRPr lang="en-US"/>
        </a:p>
      </dgm:t>
    </dgm:pt>
    <dgm:pt modelId="{81268F91-5F33-424F-9AD9-43174808C5DD}" type="pres">
      <dgm:prSet presAssocID="{EE31DBB1-220B-814E-AC57-3F9FD2960B9A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pPr rtl="1"/>
          <a:endParaRPr lang="ar-SA"/>
        </a:p>
      </dgm:t>
    </dgm:pt>
    <dgm:pt modelId="{FCE2E5B8-190A-BB43-AD06-ED1947E44EA1}" type="pres">
      <dgm:prSet presAssocID="{EE31DBB1-220B-814E-AC57-3F9FD2960B9A}" presName="arc1" presStyleLbl="node1" presStyleIdx="0" presStyleCnt="4"/>
      <dgm:spPr/>
      <dgm:t>
        <a:bodyPr/>
        <a:lstStyle/>
        <a:p>
          <a:endParaRPr lang="en-GB"/>
        </a:p>
      </dgm:t>
    </dgm:pt>
    <dgm:pt modelId="{5FDD54D0-540C-3048-9ACE-82F07ED635C5}" type="pres">
      <dgm:prSet presAssocID="{EE31DBB1-220B-814E-AC57-3F9FD2960B9A}" presName="arc3" presStyleLbl="node1" presStyleIdx="1" presStyleCnt="4" custLinFactNeighborX="1959" custLinFactNeighborY="1848"/>
      <dgm:spPr/>
      <dgm:t>
        <a:bodyPr/>
        <a:lstStyle/>
        <a:p>
          <a:endParaRPr lang="en-GB"/>
        </a:p>
      </dgm:t>
    </dgm:pt>
    <dgm:pt modelId="{4242868C-D546-2B46-A9C3-2B730D212007}" type="pres">
      <dgm:prSet presAssocID="{EE31DBB1-220B-814E-AC57-3F9FD2960B9A}" presName="parentText2" presStyleLbl="revTx" presStyleIdx="0" presStyleCnt="3" custLinFactNeighborX="5088" custLinFactNeighborY="2147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D082B4A-5FA0-B34C-A9CA-DEBE633A14DD}" type="pres">
      <dgm:prSet presAssocID="{EE31DBB1-220B-814E-AC57-3F9FD2960B9A}" presName="arc2" presStyleLbl="node1" presStyleIdx="2" presStyleCnt="4" custLinFactNeighborX="9320" custLinFactNeighborY="-462"/>
      <dgm:spPr/>
      <dgm:t>
        <a:bodyPr/>
        <a:lstStyle/>
        <a:p>
          <a:endParaRPr lang="en-GB"/>
        </a:p>
      </dgm:t>
    </dgm:pt>
    <dgm:pt modelId="{B2151A0B-4663-664D-A3CD-C158A8BDEFBA}" type="pres">
      <dgm:prSet presAssocID="{EE31DBB1-220B-814E-AC57-3F9FD2960B9A}" presName="arc4" presStyleLbl="node1" presStyleIdx="3" presStyleCnt="4" custLinFactNeighborX="8107" custLinFactNeighborY="396"/>
      <dgm:spPr/>
      <dgm:t>
        <a:bodyPr/>
        <a:lstStyle/>
        <a:p>
          <a:endParaRPr lang="en-GB"/>
        </a:p>
      </dgm:t>
    </dgm:pt>
    <dgm:pt modelId="{3B06F2C8-74F8-7648-B937-EB4332CA3A67}" type="pres">
      <dgm:prSet presAssocID="{EE31DBB1-220B-814E-AC57-3F9FD2960B9A}" presName="parentText3" presStyleLbl="revTx" presStyleIdx="1" presStyleCnt="3" custLinFactNeighborX="23736" custLinFactNeighborY="19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46A77-9ABA-874D-8849-4437BAB68EF4}" type="pres">
      <dgm:prSet presAssocID="{EE31DBB1-220B-814E-AC57-3F9FD2960B9A}" presName="middleComposite" presStyleCnt="0"/>
      <dgm:spPr/>
      <dgm:t>
        <a:bodyPr/>
        <a:lstStyle/>
        <a:p>
          <a:endParaRPr lang="en-GB"/>
        </a:p>
      </dgm:t>
    </dgm:pt>
    <dgm:pt modelId="{7C67C775-9488-EB41-B0E1-84A3DF00A35A}" type="pres">
      <dgm:prSet presAssocID="{B418AEAA-F8D4-5C4B-8A2A-5E9C1E750289}" presName="circ1" presStyleLbl="vennNode1" presStyleIdx="0" presStyleCnt="8" custScaleX="141736" custScaleY="42364" custLinFactNeighborX="41222" custLinFactNeighborY="-17182"/>
      <dgm:spPr/>
      <dgm:t>
        <a:bodyPr/>
        <a:lstStyle/>
        <a:p>
          <a:endParaRPr lang="en-US"/>
        </a:p>
      </dgm:t>
    </dgm:pt>
    <dgm:pt modelId="{F83A6CBA-033F-5745-9F94-D31C0034D33C}" type="pres">
      <dgm:prSet presAssocID="{B418AEAA-F8D4-5C4B-8A2A-5E9C1E750289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3F64B45-8298-584F-B063-1F0FDBFBA1AA}" type="pres">
      <dgm:prSet presAssocID="{31ABE452-E20C-B141-A462-91FD3D8EA430}" presName="circ2" presStyleLbl="vennNode1" presStyleIdx="1" presStyleCnt="8" custScaleX="141987" custScaleY="40995" custLinFactNeighborX="-33727" custLinFactNeighborY="35967"/>
      <dgm:spPr/>
      <dgm:t>
        <a:bodyPr/>
        <a:lstStyle/>
        <a:p>
          <a:endParaRPr lang="en-US"/>
        </a:p>
      </dgm:t>
    </dgm:pt>
    <dgm:pt modelId="{F3FE91B6-33E1-3547-B9C2-DC8CBE1FADEC}" type="pres">
      <dgm:prSet presAssocID="{31ABE452-E20C-B141-A462-91FD3D8EA430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62EC3D9-0637-B147-8112-13D495E2AEE8}" type="pres">
      <dgm:prSet presAssocID="{EE31DBB1-220B-814E-AC57-3F9FD2960B9A}" presName="leftComposite" presStyleCnt="0"/>
      <dgm:spPr/>
      <dgm:t>
        <a:bodyPr/>
        <a:lstStyle/>
        <a:p>
          <a:endParaRPr lang="en-GB"/>
        </a:p>
      </dgm:t>
    </dgm:pt>
    <dgm:pt modelId="{584C5471-B30C-5D4E-82FA-AB258FA2CDE4}" type="pres">
      <dgm:prSet presAssocID="{5677CEE9-8AA4-3B4D-AA61-41937F8178F6}" presName="childText1_1" presStyleLbl="vennNode1" presStyleIdx="2" presStyleCnt="8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ar-SA"/>
        </a:p>
      </dgm:t>
    </dgm:pt>
    <dgm:pt modelId="{946E7ADD-7494-C34C-9E38-6C6E6340CDCC}" type="pres">
      <dgm:prSet presAssocID="{5677CEE9-8AA4-3B4D-AA61-41937F8178F6}" presName="ellipse1" presStyleLbl="vennNode1" presStyleIdx="3" presStyleCnt="8"/>
      <dgm:spPr/>
      <dgm:t>
        <a:bodyPr/>
        <a:lstStyle/>
        <a:p>
          <a:endParaRPr lang="en-GB"/>
        </a:p>
      </dgm:t>
    </dgm:pt>
    <dgm:pt modelId="{5EDBD11A-5F18-2145-AB49-0C9DC6034A00}" type="pres">
      <dgm:prSet presAssocID="{5677CEE9-8AA4-3B4D-AA61-41937F8178F6}" presName="ellipse2" presStyleLbl="vennNode1" presStyleIdx="4" presStyleCnt="8"/>
      <dgm:spPr/>
      <dgm:t>
        <a:bodyPr/>
        <a:lstStyle/>
        <a:p>
          <a:endParaRPr lang="en-GB"/>
        </a:p>
      </dgm:t>
    </dgm:pt>
    <dgm:pt modelId="{3FE37E74-EA45-A740-AFCA-1CEFAFEA716B}" type="pres">
      <dgm:prSet presAssocID="{5C3C20FB-A488-F64D-8A13-9563A8761509}" presName="childText1_2" presStyleLbl="vennNode1" presStyleIdx="5" presStyleCnt="8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ar-SA"/>
        </a:p>
      </dgm:t>
    </dgm:pt>
    <dgm:pt modelId="{FAEB7ED5-D417-E047-AFBC-77BCEBC78C61}" type="pres">
      <dgm:prSet presAssocID="{5C3C20FB-A488-F64D-8A13-9563A8761509}" presName="ellipse3" presStyleLbl="vennNode1" presStyleIdx="6" presStyleCnt="8"/>
      <dgm:spPr/>
      <dgm:t>
        <a:bodyPr/>
        <a:lstStyle/>
        <a:p>
          <a:endParaRPr lang="en-GB"/>
        </a:p>
      </dgm:t>
    </dgm:pt>
    <dgm:pt modelId="{8213B4B1-E5C4-C948-AB4F-69794F79BB35}" type="pres">
      <dgm:prSet presAssocID="{D91A13C8-B81E-7943-BD6D-C5FAB8EC8B4A}" presName="childText1_3" presStyleLbl="vennNode1" presStyleIdx="7" presStyleCnt="8" custScaleX="200246" custLinFactNeighborX="-59135" custLinFactNeighborY="29718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ar-SA"/>
        </a:p>
      </dgm:t>
    </dgm:pt>
    <dgm:pt modelId="{5810845F-B2F0-3943-A71E-B3FB2251DA22}" type="pres">
      <dgm:prSet presAssocID="{EE31DBB1-220B-814E-AC57-3F9FD2960B9A}" presName="rightChild" presStyleLbl="node2" presStyleIdx="0" presStyleCnt="1" custScaleX="68765" custScaleY="21336" custLinFactNeighborX="44617" custLinFactNeighborY="-1312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0B564E6-253E-2E44-BB3A-48518A8FB5F9}" type="pres">
      <dgm:prSet presAssocID="{EE31DBB1-220B-814E-AC57-3F9FD2960B9A}" presName="parentText1" presStyleLbl="revTx" presStyleIdx="2" presStyleCnt="3" custLinFactNeighborX="-15830" custLinFactNeighborY="1287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BBE6B71-5FB2-4B98-BE1D-FE942C294CBF}" type="presOf" srcId="{31ABE452-E20C-B141-A462-91FD3D8EA430}" destId="{63F64B45-8298-584F-B063-1F0FDBFBA1AA}" srcOrd="0" destOrd="0" presId="urn:microsoft.com/office/officeart/2009/3/layout/PhasedProcess"/>
    <dgm:cxn modelId="{11710E00-668E-B949-BF67-6BEDD5370BE6}" srcId="{BD10F9D0-237C-004E-8073-DB2A471D9982}" destId="{4616C7D6-3A12-A948-96D0-87426ACAE601}" srcOrd="0" destOrd="0" parTransId="{B35E3061-92F9-2D40-B69E-33B82D1D7E73}" sibTransId="{00D44982-E8B9-C641-B240-1757E159BFBC}"/>
    <dgm:cxn modelId="{23C5751C-1496-4C8A-BB61-3CEB96D6BBEE}" type="presOf" srcId="{D91A13C8-B81E-7943-BD6D-C5FAB8EC8B4A}" destId="{8213B4B1-E5C4-C948-AB4F-69794F79BB35}" srcOrd="0" destOrd="0" presId="urn:microsoft.com/office/officeart/2009/3/layout/PhasedProcess"/>
    <dgm:cxn modelId="{BE174DAE-BE73-D740-89CD-9619954294E4}" srcId="{711A4E55-12C5-9A4E-91CD-51A290F4C91A}" destId="{31ABE452-E20C-B141-A462-91FD3D8EA430}" srcOrd="1" destOrd="0" parTransId="{D24CAE59-D72A-E348-836A-9E2AA492C5B9}" sibTransId="{75830A2F-054F-E742-ADE1-B8B8C7D5600F}"/>
    <dgm:cxn modelId="{4ABC213F-9464-5D4F-A06C-34B2562867BD}" srcId="{711A4E55-12C5-9A4E-91CD-51A290F4C91A}" destId="{B418AEAA-F8D4-5C4B-8A2A-5E9C1E750289}" srcOrd="0" destOrd="0" parTransId="{531C9CB2-E822-D449-9BA8-254214DEEFEA}" sibTransId="{3AE6032E-646F-5A4B-99D6-ABA8935F3313}"/>
    <dgm:cxn modelId="{171390B1-D93F-4448-AA0C-341F859CA761}" type="presOf" srcId="{5677CEE9-8AA4-3B4D-AA61-41937F8178F6}" destId="{584C5471-B30C-5D4E-82FA-AB258FA2CDE4}" srcOrd="0" destOrd="0" presId="urn:microsoft.com/office/officeart/2009/3/layout/PhasedProcess"/>
    <dgm:cxn modelId="{E2F0FB74-1D9C-4C83-9D16-7C326F085CA3}" type="presOf" srcId="{711A4E55-12C5-9A4E-91CD-51A290F4C91A}" destId="{4242868C-D546-2B46-A9C3-2B730D212007}" srcOrd="0" destOrd="0" presId="urn:microsoft.com/office/officeart/2009/3/layout/PhasedProcess"/>
    <dgm:cxn modelId="{2327F081-1EC8-6846-95E8-4066A74763AA}" srcId="{EE31DBB1-220B-814E-AC57-3F9FD2960B9A}" destId="{711A4E55-12C5-9A4E-91CD-51A290F4C91A}" srcOrd="1" destOrd="0" parTransId="{E6E7E088-76C2-544F-8964-78FB8898758A}" sibTransId="{23E69A65-77CB-274D-AF62-6516A42A916B}"/>
    <dgm:cxn modelId="{7A7A4A81-B511-1D4E-A504-A6A434505455}" srcId="{C5D54C69-8641-DA49-9B71-A1C519EDBD50}" destId="{D91A13C8-B81E-7943-BD6D-C5FAB8EC8B4A}" srcOrd="2" destOrd="0" parTransId="{CF9AA25C-EE1E-5247-BC2F-88BD8708D434}" sibTransId="{588DC078-2FF1-C84F-8013-70D36976C696}"/>
    <dgm:cxn modelId="{2AD0A711-FBE3-1D44-A24C-84FE71495F21}" srcId="{EE31DBB1-220B-814E-AC57-3F9FD2960B9A}" destId="{BD10F9D0-237C-004E-8073-DB2A471D9982}" srcOrd="2" destOrd="0" parTransId="{013D368A-3F22-F947-AA5B-87682153E8F7}" sibTransId="{6B297677-A6FB-654C-95A5-311DF68C0EB9}"/>
    <dgm:cxn modelId="{A17CF254-5326-4689-8E70-49DCE24A432C}" type="presOf" srcId="{4616C7D6-3A12-A948-96D0-87426ACAE601}" destId="{5810845F-B2F0-3943-A71E-B3FB2251DA22}" srcOrd="0" destOrd="0" presId="urn:microsoft.com/office/officeart/2009/3/layout/PhasedProcess"/>
    <dgm:cxn modelId="{140FF2DA-3DDD-40FF-A517-3E2D48CBD8F9}" type="presOf" srcId="{B418AEAA-F8D4-5C4B-8A2A-5E9C1E750289}" destId="{7C67C775-9488-EB41-B0E1-84A3DF00A35A}" srcOrd="0" destOrd="0" presId="urn:microsoft.com/office/officeart/2009/3/layout/PhasedProcess"/>
    <dgm:cxn modelId="{0A48FA90-A22A-4658-908B-874E960C4DAE}" type="presOf" srcId="{C5D54C69-8641-DA49-9B71-A1C519EDBD50}" destId="{40B564E6-253E-2E44-BB3A-48518A8FB5F9}" srcOrd="0" destOrd="0" presId="urn:microsoft.com/office/officeart/2009/3/layout/PhasedProcess"/>
    <dgm:cxn modelId="{77198C2A-4225-974A-89A6-A61CA7E84551}" srcId="{C5D54C69-8641-DA49-9B71-A1C519EDBD50}" destId="{5677CEE9-8AA4-3B4D-AA61-41937F8178F6}" srcOrd="0" destOrd="0" parTransId="{9E225047-F39F-0940-8E7D-A0137AF33968}" sibTransId="{00E0AD10-1802-C746-AB61-5961020C70F4}"/>
    <dgm:cxn modelId="{1359C9BF-E07E-4445-B4C9-0E622D375254}" type="presOf" srcId="{31ABE452-E20C-B141-A462-91FD3D8EA430}" destId="{F3FE91B6-33E1-3547-B9C2-DC8CBE1FADEC}" srcOrd="1" destOrd="0" presId="urn:microsoft.com/office/officeart/2009/3/layout/PhasedProcess"/>
    <dgm:cxn modelId="{8C0A29DC-98CC-4B47-A8BD-2C5C3D9FDEDD}" type="presOf" srcId="{B418AEAA-F8D4-5C4B-8A2A-5E9C1E750289}" destId="{F83A6CBA-033F-5745-9F94-D31C0034D33C}" srcOrd="1" destOrd="0" presId="urn:microsoft.com/office/officeart/2009/3/layout/PhasedProcess"/>
    <dgm:cxn modelId="{A5E80E79-1A21-4F02-B3B1-14DE16321F04}" srcId="{EE31DBB1-220B-814E-AC57-3F9FD2960B9A}" destId="{E9DBCFF5-32EB-4639-9EAA-8005CFCBDAB9}" srcOrd="3" destOrd="0" parTransId="{B8E038A9-02D1-4FC6-A1D7-B7841A98296B}" sibTransId="{D91D8E3A-666B-44AB-9691-80EE07D9D20B}"/>
    <dgm:cxn modelId="{D391D1C3-19CE-4025-B35C-CBCB87C46D63}" type="presOf" srcId="{BD10F9D0-237C-004E-8073-DB2A471D9982}" destId="{3B06F2C8-74F8-7648-B937-EB4332CA3A67}" srcOrd="0" destOrd="0" presId="urn:microsoft.com/office/officeart/2009/3/layout/PhasedProcess"/>
    <dgm:cxn modelId="{286ABBAB-3B49-49DC-81EF-AA546D4EFCE7}" type="presOf" srcId="{5C3C20FB-A488-F64D-8A13-9563A8761509}" destId="{3FE37E74-EA45-A740-AFCA-1CEFAFEA716B}" srcOrd="0" destOrd="0" presId="urn:microsoft.com/office/officeart/2009/3/layout/PhasedProcess"/>
    <dgm:cxn modelId="{C3089A43-1BA0-6B4B-93ED-F36D3AC0381C}" srcId="{C5D54C69-8641-DA49-9B71-A1C519EDBD50}" destId="{5C3C20FB-A488-F64D-8A13-9563A8761509}" srcOrd="1" destOrd="0" parTransId="{E7E7BD92-D8CE-104C-ABBF-90BADB3EE295}" sibTransId="{98DE3797-7C84-AC4E-BD1B-10E30389250A}"/>
    <dgm:cxn modelId="{00DAC70B-BCA1-7645-988E-4CD7F26039DB}" srcId="{EE31DBB1-220B-814E-AC57-3F9FD2960B9A}" destId="{C5D54C69-8641-DA49-9B71-A1C519EDBD50}" srcOrd="0" destOrd="0" parTransId="{EBA5CC6B-5FD6-5145-BA43-80E3E76D2F92}" sibTransId="{9E10F0AB-D94E-F848-8C20-7E268E8AFA78}"/>
    <dgm:cxn modelId="{60D08203-68EC-4C70-8AF0-F586AAFC58D3}" type="presOf" srcId="{EE31DBB1-220B-814E-AC57-3F9FD2960B9A}" destId="{81268F91-5F33-424F-9AD9-43174808C5DD}" srcOrd="0" destOrd="0" presId="urn:microsoft.com/office/officeart/2009/3/layout/PhasedProcess"/>
    <dgm:cxn modelId="{77798367-A4B7-40AE-9178-B17B754A6C9E}" type="presParOf" srcId="{81268F91-5F33-424F-9AD9-43174808C5DD}" destId="{FCE2E5B8-190A-BB43-AD06-ED1947E44EA1}" srcOrd="0" destOrd="0" presId="urn:microsoft.com/office/officeart/2009/3/layout/PhasedProcess"/>
    <dgm:cxn modelId="{1F762012-4A14-46E0-BB79-684470B3146B}" type="presParOf" srcId="{81268F91-5F33-424F-9AD9-43174808C5DD}" destId="{5FDD54D0-540C-3048-9ACE-82F07ED635C5}" srcOrd="1" destOrd="0" presId="urn:microsoft.com/office/officeart/2009/3/layout/PhasedProcess"/>
    <dgm:cxn modelId="{D33038E9-EB44-4887-B56B-A1120E1CCC61}" type="presParOf" srcId="{81268F91-5F33-424F-9AD9-43174808C5DD}" destId="{4242868C-D546-2B46-A9C3-2B730D212007}" srcOrd="2" destOrd="0" presId="urn:microsoft.com/office/officeart/2009/3/layout/PhasedProcess"/>
    <dgm:cxn modelId="{CC5A1145-D0AF-4D96-8127-94E40A3ED4C4}" type="presParOf" srcId="{81268F91-5F33-424F-9AD9-43174808C5DD}" destId="{5D082B4A-5FA0-B34C-A9CA-DEBE633A14DD}" srcOrd="3" destOrd="0" presId="urn:microsoft.com/office/officeart/2009/3/layout/PhasedProcess"/>
    <dgm:cxn modelId="{2F28CA12-546D-4A60-B109-16BFE3CEE58D}" type="presParOf" srcId="{81268F91-5F33-424F-9AD9-43174808C5DD}" destId="{B2151A0B-4663-664D-A3CD-C158A8BDEFBA}" srcOrd="4" destOrd="0" presId="urn:microsoft.com/office/officeart/2009/3/layout/PhasedProcess"/>
    <dgm:cxn modelId="{CF9EFF74-0E34-42F9-8C49-5C94393F25D4}" type="presParOf" srcId="{81268F91-5F33-424F-9AD9-43174808C5DD}" destId="{3B06F2C8-74F8-7648-B937-EB4332CA3A67}" srcOrd="5" destOrd="0" presId="urn:microsoft.com/office/officeart/2009/3/layout/PhasedProcess"/>
    <dgm:cxn modelId="{C7C0532A-448F-4A05-A6B9-0835BA04CE05}" type="presParOf" srcId="{81268F91-5F33-424F-9AD9-43174808C5DD}" destId="{63746A77-9ABA-874D-8849-4437BAB68EF4}" srcOrd="6" destOrd="0" presId="urn:microsoft.com/office/officeart/2009/3/layout/PhasedProcess"/>
    <dgm:cxn modelId="{7F31516A-25C7-4013-B725-155DBADCD6AA}" type="presParOf" srcId="{63746A77-9ABA-874D-8849-4437BAB68EF4}" destId="{7C67C775-9488-EB41-B0E1-84A3DF00A35A}" srcOrd="0" destOrd="0" presId="urn:microsoft.com/office/officeart/2009/3/layout/PhasedProcess"/>
    <dgm:cxn modelId="{CE98F00D-8B71-442E-A7C2-C60F9CA87049}" type="presParOf" srcId="{63746A77-9ABA-874D-8849-4437BAB68EF4}" destId="{F83A6CBA-033F-5745-9F94-D31C0034D33C}" srcOrd="1" destOrd="0" presId="urn:microsoft.com/office/officeart/2009/3/layout/PhasedProcess"/>
    <dgm:cxn modelId="{B90288BD-33C4-4375-B80E-B9B72B9DD69C}" type="presParOf" srcId="{63746A77-9ABA-874D-8849-4437BAB68EF4}" destId="{63F64B45-8298-584F-B063-1F0FDBFBA1AA}" srcOrd="2" destOrd="0" presId="urn:microsoft.com/office/officeart/2009/3/layout/PhasedProcess"/>
    <dgm:cxn modelId="{7DF8A901-4A51-42D0-AEC6-643245DC748D}" type="presParOf" srcId="{63746A77-9ABA-874D-8849-4437BAB68EF4}" destId="{F3FE91B6-33E1-3547-B9C2-DC8CBE1FADEC}" srcOrd="3" destOrd="0" presId="urn:microsoft.com/office/officeart/2009/3/layout/PhasedProcess"/>
    <dgm:cxn modelId="{2EC2D3E9-D9CD-44E4-9C92-5744B690F7CB}" type="presParOf" srcId="{81268F91-5F33-424F-9AD9-43174808C5DD}" destId="{A62EC3D9-0637-B147-8112-13D495E2AEE8}" srcOrd="7" destOrd="0" presId="urn:microsoft.com/office/officeart/2009/3/layout/PhasedProcess"/>
    <dgm:cxn modelId="{F1B77642-4615-4DEE-A1C6-E368FA985807}" type="presParOf" srcId="{A62EC3D9-0637-B147-8112-13D495E2AEE8}" destId="{584C5471-B30C-5D4E-82FA-AB258FA2CDE4}" srcOrd="0" destOrd="0" presId="urn:microsoft.com/office/officeart/2009/3/layout/PhasedProcess"/>
    <dgm:cxn modelId="{B22B3793-ADDD-45AA-93CB-CEB25C8926BD}" type="presParOf" srcId="{A62EC3D9-0637-B147-8112-13D495E2AEE8}" destId="{946E7ADD-7494-C34C-9E38-6C6E6340CDCC}" srcOrd="1" destOrd="0" presId="urn:microsoft.com/office/officeart/2009/3/layout/PhasedProcess"/>
    <dgm:cxn modelId="{E044FC87-72A7-43BE-AD60-24A2A93C90F8}" type="presParOf" srcId="{A62EC3D9-0637-B147-8112-13D495E2AEE8}" destId="{5EDBD11A-5F18-2145-AB49-0C9DC6034A00}" srcOrd="2" destOrd="0" presId="urn:microsoft.com/office/officeart/2009/3/layout/PhasedProcess"/>
    <dgm:cxn modelId="{782A7D33-7899-47C1-AAFE-15BB07845E98}" type="presParOf" srcId="{A62EC3D9-0637-B147-8112-13D495E2AEE8}" destId="{3FE37E74-EA45-A740-AFCA-1CEFAFEA716B}" srcOrd="3" destOrd="0" presId="urn:microsoft.com/office/officeart/2009/3/layout/PhasedProcess"/>
    <dgm:cxn modelId="{32AED75A-2409-4D79-9E52-C033C896B16A}" type="presParOf" srcId="{A62EC3D9-0637-B147-8112-13D495E2AEE8}" destId="{FAEB7ED5-D417-E047-AFBC-77BCEBC78C61}" srcOrd="4" destOrd="0" presId="urn:microsoft.com/office/officeart/2009/3/layout/PhasedProcess"/>
    <dgm:cxn modelId="{FB3FDAA6-FF3B-441C-A753-204DB6874410}" type="presParOf" srcId="{A62EC3D9-0637-B147-8112-13D495E2AEE8}" destId="{8213B4B1-E5C4-C948-AB4F-69794F79BB35}" srcOrd="5" destOrd="0" presId="urn:microsoft.com/office/officeart/2009/3/layout/PhasedProcess"/>
    <dgm:cxn modelId="{78D09507-534E-4DC3-ACC4-5478315844EC}" type="presParOf" srcId="{81268F91-5F33-424F-9AD9-43174808C5DD}" destId="{5810845F-B2F0-3943-A71E-B3FB2251DA22}" srcOrd="8" destOrd="0" presId="urn:microsoft.com/office/officeart/2009/3/layout/PhasedProcess"/>
    <dgm:cxn modelId="{98E96275-3AA3-4B71-85F9-0507FBE65E7B}" type="presParOf" srcId="{81268F91-5F33-424F-9AD9-43174808C5DD}" destId="{40B564E6-253E-2E44-BB3A-48518A8FB5F9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D828A3A-A444-405B-8FAD-6D5007837793}" type="doc">
      <dgm:prSet loTypeId="urn:microsoft.com/office/officeart/2005/8/layout/default#1" loCatId="list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pPr rtl="1"/>
          <a:endParaRPr lang="ar-SA"/>
        </a:p>
      </dgm:t>
    </dgm:pt>
    <dgm:pt modelId="{7387BC05-1CFF-4B02-8162-AA323E6F3FB8}">
      <dgm:prSet phldrT="[نص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1"/>
          <a:r>
            <a:rPr lang="en-US" sz="1900" kern="1200" dirty="0" smtClean="0">
              <a:solidFill>
                <a:schemeClr val="tx1"/>
              </a:solidFill>
            </a:rPr>
            <a:t>At </a:t>
          </a:r>
          <a:r>
            <a:rPr lang="en-US" sz="1900" b="1" kern="1200" dirty="0" smtClean="0">
              <a:solidFill>
                <a:schemeClr val="tx1"/>
              </a:solidFill>
            </a:rPr>
            <a:t>lateral</a:t>
          </a:r>
          <a:r>
            <a:rPr lang="en-US" sz="1900" kern="1200" dirty="0" smtClean="0">
              <a:solidFill>
                <a:schemeClr val="tx1"/>
              </a:solidFill>
            </a:rPr>
            <a:t> border of the </a:t>
          </a:r>
          <a:r>
            <a:rPr lang="en-US" sz="19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1st rib</a:t>
          </a:r>
          <a:r>
            <a:rPr lang="en-US" sz="1900" kern="1200" dirty="0" smtClean="0">
              <a:solidFill>
                <a:schemeClr val="tx1"/>
              </a:solidFill>
            </a:rPr>
            <a:t>, it continuous in the axilla as the </a:t>
          </a:r>
          <a:r>
            <a:rPr lang="en-US" sz="1900" b="1" kern="1200" dirty="0" smtClean="0">
              <a:solidFill>
                <a:schemeClr val="tx1"/>
              </a:solidFill>
            </a:rPr>
            <a:t>Axillary artery</a:t>
          </a:r>
        </a:p>
        <a:p>
          <a:pPr rtl="1"/>
          <a:r>
            <a:rPr lang="en-US" sz="1900" kern="1200" dirty="0" smtClean="0">
              <a:solidFill>
                <a:schemeClr val="tx1"/>
              </a:solidFill>
            </a:rPr>
            <a:t>It is the source of the </a:t>
          </a:r>
          <a:r>
            <a:rPr lang="en-US" sz="1900" b="1" kern="1200" dirty="0" smtClean="0">
              <a:solidFill>
                <a:schemeClr val="tx1"/>
              </a:solidFill>
            </a:rPr>
            <a:t>arterial supply </a:t>
          </a:r>
          <a:r>
            <a:rPr lang="en-US" sz="1900" kern="1200" dirty="0" smtClean="0">
              <a:solidFill>
                <a:schemeClr val="tx1"/>
              </a:solidFill>
            </a:rPr>
            <a:t>of the </a:t>
          </a:r>
          <a:r>
            <a:rPr lang="en-US" sz="1900" b="1" kern="1200" dirty="0" smtClean="0">
              <a:solidFill>
                <a:schemeClr val="tx1"/>
              </a:solidFill>
            </a:rPr>
            <a:t>upper limb</a:t>
          </a:r>
          <a:r>
            <a:rPr lang="en-US" sz="1900" kern="1200" dirty="0" smtClean="0">
              <a:solidFill>
                <a:schemeClr val="tx1"/>
              </a:solidFill>
              <a:latin typeface="Bodoni MT Black" pitchFamily="18" charset="0"/>
            </a:rPr>
            <a:t>.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endParaRPr lang="ar-SA" sz="1900" kern="1200" dirty="0">
            <a:solidFill>
              <a:schemeClr val="tx1"/>
            </a:solidFill>
          </a:endParaRPr>
        </a:p>
      </dgm:t>
    </dgm:pt>
    <dgm:pt modelId="{23ADFBAD-8BF1-4359-A1C5-9EC3D32648E8}" type="parTrans" cxnId="{FF0F330C-59D5-49FB-B4F8-E7B35F6D8A25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754E33D5-3D02-4182-958B-A8878C6693D2}" type="sibTrans" cxnId="{FF0F330C-59D5-49FB-B4F8-E7B35F6D8A25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70A372E6-F504-4746-95E2-A28ECE9D544C}" type="pres">
      <dgm:prSet presAssocID="{7D828A3A-A444-405B-8FAD-6D50078377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77E7A848-E8D0-4F7F-9D3D-B701AE2BBD21}" type="pres">
      <dgm:prSet presAssocID="{7387BC05-1CFF-4B02-8162-AA323E6F3FB8}" presName="node" presStyleLbl="node1" presStyleIdx="0" presStyleCnt="1" custScaleX="689562" custLinFactNeighborX="-51874" custLinFactNeighborY="4637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BE35A1D0-7DBE-4AE7-83A1-AEB0A4FA6B65}" type="presOf" srcId="{7387BC05-1CFF-4B02-8162-AA323E6F3FB8}" destId="{77E7A848-E8D0-4F7F-9D3D-B701AE2BBD21}" srcOrd="0" destOrd="0" presId="urn:microsoft.com/office/officeart/2005/8/layout/default#1"/>
    <dgm:cxn modelId="{E1C15C89-6804-4919-9F0C-05973B800078}" type="presOf" srcId="{7D828A3A-A444-405B-8FAD-6D5007837793}" destId="{70A372E6-F504-4746-95E2-A28ECE9D544C}" srcOrd="0" destOrd="0" presId="urn:microsoft.com/office/officeart/2005/8/layout/default#1"/>
    <dgm:cxn modelId="{FF0F330C-59D5-49FB-B4F8-E7B35F6D8A25}" srcId="{7D828A3A-A444-405B-8FAD-6D5007837793}" destId="{7387BC05-1CFF-4B02-8162-AA323E6F3FB8}" srcOrd="0" destOrd="0" parTransId="{23ADFBAD-8BF1-4359-A1C5-9EC3D32648E8}" sibTransId="{754E33D5-3D02-4182-958B-A8878C6693D2}"/>
    <dgm:cxn modelId="{D0674390-1091-441D-8B4F-FA7369EA60D9}" type="presParOf" srcId="{70A372E6-F504-4746-95E2-A28ECE9D544C}" destId="{77E7A848-E8D0-4F7F-9D3D-B701AE2BBD21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B4344B-5C91-4E5F-A3B7-01CFA7CB05A2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pPr rtl="1"/>
          <a:endParaRPr lang="ar-SA"/>
        </a:p>
      </dgm:t>
    </dgm:pt>
    <dgm:pt modelId="{3F97D634-0F2D-48A3-933B-6FAB9D68B963}">
      <dgm:prSet phldrT="[نص]"/>
      <dgm:spPr/>
      <dgm:t>
        <a:bodyPr/>
        <a:lstStyle/>
        <a:p>
          <a:pPr rtl="1"/>
          <a:r>
            <a:rPr lang="en-GB" b="1" smtClean="0">
              <a:solidFill>
                <a:schemeClr val="tx1"/>
              </a:solidFill>
            </a:rPr>
            <a:t>Nerves</a:t>
          </a:r>
          <a:r>
            <a:rPr lang="en-GB" smtClean="0">
              <a:solidFill>
                <a:schemeClr val="tx1"/>
              </a:solidFill>
            </a:rPr>
            <a:t>:</a:t>
          </a:r>
        </a:p>
        <a:p>
          <a:pPr rtl="1"/>
          <a:r>
            <a:rPr lang="en-GB" smtClean="0">
              <a:solidFill>
                <a:schemeClr val="tx1"/>
              </a:solidFill>
            </a:rPr>
            <a:t>Radial &amp; ulnar nerves</a:t>
          </a:r>
          <a:endParaRPr lang="ar-SA" dirty="0">
            <a:solidFill>
              <a:schemeClr val="tx1"/>
            </a:solidFill>
          </a:endParaRPr>
        </a:p>
      </dgm:t>
    </dgm:pt>
    <dgm:pt modelId="{095D7C65-E848-49BE-B38A-328AB4190547}" type="parTrans" cxnId="{D49D7FF4-BD47-4C97-B4BF-EB2DC61FEC5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EB251909-B5D5-4CA8-A356-0CCB08DFAECB}" type="sibTrans" cxnId="{D49D7FF4-BD47-4C97-B4BF-EB2DC61FEC5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FD638188-D8CD-4F10-B6C2-DB4484FA643F}">
      <dgm:prSet phldrT="[نص]"/>
      <dgm:spPr/>
      <dgm:t>
        <a:bodyPr/>
        <a:lstStyle/>
        <a:p>
          <a:pPr rtl="1"/>
          <a:r>
            <a:rPr lang="en-GB" b="1" smtClean="0">
              <a:solidFill>
                <a:schemeClr val="tx1"/>
              </a:solidFill>
            </a:rPr>
            <a:t>Vessels</a:t>
          </a:r>
          <a:r>
            <a:rPr lang="en-GB" smtClean="0">
              <a:solidFill>
                <a:schemeClr val="tx1"/>
              </a:solidFill>
            </a:rPr>
            <a:t> :</a:t>
          </a:r>
        </a:p>
        <a:p>
          <a:pPr rtl="1"/>
          <a:r>
            <a:rPr lang="en-GB" smtClean="0">
              <a:solidFill>
                <a:schemeClr val="tx1"/>
              </a:solidFill>
            </a:rPr>
            <a:t>Profunda brachii (branch from brachial artery) &amp; ulnar collateral arteries </a:t>
          </a:r>
          <a:endParaRPr lang="ar-SA" dirty="0">
            <a:solidFill>
              <a:schemeClr val="tx1"/>
            </a:solidFill>
          </a:endParaRPr>
        </a:p>
      </dgm:t>
    </dgm:pt>
    <dgm:pt modelId="{3164552B-B17E-4D69-85EB-AB29FAADB139}" type="parTrans" cxnId="{18FA5697-9767-400A-AE09-20173C29A42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96F0C19E-E969-4B7F-81C8-75E623660F6D}" type="sibTrans" cxnId="{18FA5697-9767-400A-AE09-20173C29A42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655BA54F-1D9E-4D70-A836-33DFDA0AC465}">
      <dgm:prSet phldrT="[نص]"/>
      <dgm:spPr/>
      <dgm:t>
        <a:bodyPr/>
        <a:lstStyle/>
        <a:p>
          <a:pPr rtl="1"/>
          <a:r>
            <a:rPr lang="en-GB" b="1" smtClean="0">
              <a:solidFill>
                <a:schemeClr val="tx1"/>
              </a:solidFill>
            </a:rPr>
            <a:t>Muscles</a:t>
          </a:r>
          <a:r>
            <a:rPr lang="en-GB" smtClean="0">
              <a:solidFill>
                <a:schemeClr val="tx1"/>
              </a:solidFill>
            </a:rPr>
            <a:t> :</a:t>
          </a:r>
        </a:p>
        <a:p>
          <a:pPr rtl="1"/>
          <a:r>
            <a:rPr lang="en-GB" smtClean="0">
              <a:solidFill>
                <a:schemeClr val="tx1"/>
              </a:solidFill>
            </a:rPr>
            <a:t>Triceps brachii</a:t>
          </a:r>
          <a:endParaRPr lang="ar-SA" dirty="0">
            <a:solidFill>
              <a:schemeClr val="tx1"/>
            </a:solidFill>
          </a:endParaRPr>
        </a:p>
      </dgm:t>
    </dgm:pt>
    <dgm:pt modelId="{4599CFED-0FFD-4D8D-96B0-945B68D29A30}" type="parTrans" cxnId="{4CA12598-FAE9-47D1-9C35-6F965CEB526F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4077C67-9D11-40F9-B875-77A4A2F37056}" type="sibTrans" cxnId="{4CA12598-FAE9-47D1-9C35-6F965CEB526F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4472EFE4-64B9-46E6-BF20-724D37A10F32}" type="pres">
      <dgm:prSet presAssocID="{07B4344B-5C91-4E5F-A3B7-01CFA7CB05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2F2EAED-7C84-4884-B4B9-D8DAF3D8C027}" type="pres">
      <dgm:prSet presAssocID="{3F97D634-0F2D-48A3-933B-6FAB9D68B96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8DCE00-9063-4DF5-B4E1-612C4F1EF2A0}" type="pres">
      <dgm:prSet presAssocID="{EB251909-B5D5-4CA8-A356-0CCB08DFAECB}" presName="sibTrans" presStyleCnt="0"/>
      <dgm:spPr/>
      <dgm:t>
        <a:bodyPr/>
        <a:lstStyle/>
        <a:p>
          <a:endParaRPr lang="en-GB"/>
        </a:p>
      </dgm:t>
    </dgm:pt>
    <dgm:pt modelId="{06716D5B-78EA-4E9F-BE38-1CB9B7033FE3}" type="pres">
      <dgm:prSet presAssocID="{FD638188-D8CD-4F10-B6C2-DB4484FA643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F89B4B-1967-44A7-9027-5D5C5A699362}" type="pres">
      <dgm:prSet presAssocID="{96F0C19E-E969-4B7F-81C8-75E623660F6D}" presName="sibTrans" presStyleCnt="0"/>
      <dgm:spPr/>
      <dgm:t>
        <a:bodyPr/>
        <a:lstStyle/>
        <a:p>
          <a:endParaRPr lang="en-GB"/>
        </a:p>
      </dgm:t>
    </dgm:pt>
    <dgm:pt modelId="{EB2D7947-BCAE-41D7-B8DF-C0290C17CC91}" type="pres">
      <dgm:prSet presAssocID="{655BA54F-1D9E-4D70-A836-33DFDA0AC46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49D7FF4-BD47-4C97-B4BF-EB2DC61FEC50}" srcId="{07B4344B-5C91-4E5F-A3B7-01CFA7CB05A2}" destId="{3F97D634-0F2D-48A3-933B-6FAB9D68B963}" srcOrd="0" destOrd="0" parTransId="{095D7C65-E848-49BE-B38A-328AB4190547}" sibTransId="{EB251909-B5D5-4CA8-A356-0CCB08DFAECB}"/>
    <dgm:cxn modelId="{4CA12598-FAE9-47D1-9C35-6F965CEB526F}" srcId="{07B4344B-5C91-4E5F-A3B7-01CFA7CB05A2}" destId="{655BA54F-1D9E-4D70-A836-33DFDA0AC465}" srcOrd="2" destOrd="0" parTransId="{4599CFED-0FFD-4D8D-96B0-945B68D29A30}" sibTransId="{34077C67-9D11-40F9-B875-77A4A2F37056}"/>
    <dgm:cxn modelId="{BE692B21-6040-4927-BD63-09B1761F2A91}" type="presOf" srcId="{FD638188-D8CD-4F10-B6C2-DB4484FA643F}" destId="{06716D5B-78EA-4E9F-BE38-1CB9B7033FE3}" srcOrd="0" destOrd="0" presId="urn:microsoft.com/office/officeart/2005/8/layout/default"/>
    <dgm:cxn modelId="{BE0A23C2-20A3-425E-9FD2-C9C8BFAAEF34}" type="presOf" srcId="{655BA54F-1D9E-4D70-A836-33DFDA0AC465}" destId="{EB2D7947-BCAE-41D7-B8DF-C0290C17CC91}" srcOrd="0" destOrd="0" presId="urn:microsoft.com/office/officeart/2005/8/layout/default"/>
    <dgm:cxn modelId="{9225AEE1-5A4E-4A7C-ADAD-878DC7E2AD96}" type="presOf" srcId="{07B4344B-5C91-4E5F-A3B7-01CFA7CB05A2}" destId="{4472EFE4-64B9-46E6-BF20-724D37A10F32}" srcOrd="0" destOrd="0" presId="urn:microsoft.com/office/officeart/2005/8/layout/default"/>
    <dgm:cxn modelId="{18FA5697-9767-400A-AE09-20173C29A42D}" srcId="{07B4344B-5C91-4E5F-A3B7-01CFA7CB05A2}" destId="{FD638188-D8CD-4F10-B6C2-DB4484FA643F}" srcOrd="1" destOrd="0" parTransId="{3164552B-B17E-4D69-85EB-AB29FAADB139}" sibTransId="{96F0C19E-E969-4B7F-81C8-75E623660F6D}"/>
    <dgm:cxn modelId="{2C566EB8-B75F-4F68-94A6-5B2E55020F60}" type="presOf" srcId="{3F97D634-0F2D-48A3-933B-6FAB9D68B963}" destId="{62F2EAED-7C84-4884-B4B9-D8DAF3D8C027}" srcOrd="0" destOrd="0" presId="urn:microsoft.com/office/officeart/2005/8/layout/default"/>
    <dgm:cxn modelId="{505C1F83-A9D1-42B6-B0CE-06556DAC9A3F}" type="presParOf" srcId="{4472EFE4-64B9-46E6-BF20-724D37A10F32}" destId="{62F2EAED-7C84-4884-B4B9-D8DAF3D8C027}" srcOrd="0" destOrd="0" presId="urn:microsoft.com/office/officeart/2005/8/layout/default"/>
    <dgm:cxn modelId="{905EB7FE-C9A0-4CBF-AEF7-4B605E86EC78}" type="presParOf" srcId="{4472EFE4-64B9-46E6-BF20-724D37A10F32}" destId="{4C8DCE00-9063-4DF5-B4E1-612C4F1EF2A0}" srcOrd="1" destOrd="0" presId="urn:microsoft.com/office/officeart/2005/8/layout/default"/>
    <dgm:cxn modelId="{C6712303-E1CA-40CA-BB8F-4698F83A8816}" type="presParOf" srcId="{4472EFE4-64B9-46E6-BF20-724D37A10F32}" destId="{06716D5B-78EA-4E9F-BE38-1CB9B7033FE3}" srcOrd="2" destOrd="0" presId="urn:microsoft.com/office/officeart/2005/8/layout/default"/>
    <dgm:cxn modelId="{55F2E1C5-E6DB-4EE1-94AB-18C060E2A55E}" type="presParOf" srcId="{4472EFE4-64B9-46E6-BF20-724D37A10F32}" destId="{13F89B4B-1967-44A7-9027-5D5C5A699362}" srcOrd="3" destOrd="0" presId="urn:microsoft.com/office/officeart/2005/8/layout/default"/>
    <dgm:cxn modelId="{7BC39378-72D7-49A8-8A29-00FE7C267D76}" type="presParOf" srcId="{4472EFE4-64B9-46E6-BF20-724D37A10F32}" destId="{EB2D7947-BCAE-41D7-B8DF-C0290C17CC9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6A7C20-F609-4428-AD66-6950A269ACEA}" type="doc">
      <dgm:prSet loTypeId="urn:microsoft.com/office/officeart/2005/8/layout/hProcess7#1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pPr rtl="1"/>
          <a:endParaRPr lang="ar-SA"/>
        </a:p>
      </dgm:t>
    </dgm:pt>
    <dgm:pt modelId="{E004A601-80D2-4551-95D3-0654FAF5B2E9}">
      <dgm:prSet phldrT="[نص]" custT="1"/>
      <dgm:spPr/>
      <dgm:t>
        <a:bodyPr/>
        <a:lstStyle/>
        <a:p>
          <a:pPr rtl="1"/>
          <a:r>
            <a:rPr lang="en-GB" sz="2400" smtClean="0">
              <a:solidFill>
                <a:schemeClr val="tx1"/>
              </a:solidFill>
            </a:rPr>
            <a:t>Origin : three heads </a:t>
          </a:r>
          <a:endParaRPr lang="ar-SA" sz="2400" dirty="0">
            <a:solidFill>
              <a:schemeClr val="tx1"/>
            </a:solidFill>
          </a:endParaRPr>
        </a:p>
      </dgm:t>
    </dgm:pt>
    <dgm:pt modelId="{1F7490F1-A770-4822-BB51-53F04CAB6E85}" type="parTrans" cxnId="{2F54C222-200F-432C-85BE-7C90219FBF4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E7561A74-5035-49B2-8338-DF6FCE9CC3F2}" type="sibTrans" cxnId="{2F54C222-200F-432C-85BE-7C90219FBF4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EF4F772-5C98-4D0F-8C51-888D8C95C2E9}">
      <dgm:prSet phldrT="[نص]" custT="1"/>
      <dgm:spPr/>
      <dgm:t>
        <a:bodyPr/>
        <a:lstStyle/>
        <a:p>
          <a:pPr algn="l" rtl="0"/>
          <a:r>
            <a:rPr lang="en-GB" sz="2000" dirty="0" smtClean="0">
              <a:solidFill>
                <a:schemeClr val="tx1"/>
              </a:solidFill>
              <a:cs typeface="+mn-cs"/>
            </a:rPr>
            <a:t>* </a:t>
          </a:r>
          <a:r>
            <a:rPr lang="en-US" sz="2000" b="0" u="sng" dirty="0" smtClean="0">
              <a:solidFill>
                <a:schemeClr val="tx1"/>
              </a:solidFill>
              <a:cs typeface="+mn-cs"/>
            </a:rPr>
            <a:t>Long Head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: from </a:t>
          </a:r>
          <a:r>
            <a:rPr lang="en-US" sz="2000" b="1" dirty="0" err="1" smtClean="0">
              <a:solidFill>
                <a:schemeClr val="tx1"/>
              </a:solidFill>
              <a:cs typeface="+mn-cs"/>
            </a:rPr>
            <a:t>infraglenoid</a:t>
          </a:r>
          <a:r>
            <a:rPr lang="ar-SA" sz="2000" b="1" dirty="0" smtClean="0">
              <a:solidFill>
                <a:schemeClr val="tx1"/>
              </a:solidFill>
              <a:cs typeface="+mn-cs"/>
            </a:rPr>
            <a:t> </a:t>
          </a:r>
          <a:r>
            <a:rPr lang="en-GB" sz="2000" b="1" dirty="0" smtClean="0">
              <a:solidFill>
                <a:schemeClr val="tx1"/>
              </a:solidFill>
              <a:cs typeface="+mn-cs"/>
            </a:rPr>
            <a:t>tubercle </a:t>
          </a:r>
          <a:r>
            <a:rPr lang="en-GB" sz="2000" b="0" dirty="0" smtClean="0">
              <a:solidFill>
                <a:schemeClr val="tx1"/>
              </a:solidFill>
              <a:cs typeface="+mn-cs"/>
            </a:rPr>
            <a:t>of</a:t>
          </a:r>
          <a:r>
            <a:rPr lang="en-GB" sz="2000" dirty="0" smtClean="0">
              <a:solidFill>
                <a:schemeClr val="tx1"/>
              </a:solidFill>
              <a:cs typeface="+mn-cs"/>
            </a:rPr>
            <a:t> 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the scapula.</a:t>
          </a:r>
        </a:p>
        <a:p>
          <a:pPr algn="l" rtl="0"/>
          <a:r>
            <a:rPr lang="en-US" sz="2000" dirty="0" smtClean="0">
              <a:solidFill>
                <a:schemeClr val="tx1"/>
              </a:solidFill>
              <a:cs typeface="+mn-cs"/>
            </a:rPr>
            <a:t>* </a:t>
          </a:r>
          <a:r>
            <a:rPr lang="en-US" sz="2000" u="sng" dirty="0" smtClean="0">
              <a:solidFill>
                <a:schemeClr val="tx1"/>
              </a:solidFill>
              <a:cs typeface="+mn-cs"/>
            </a:rPr>
            <a:t>Lateral Head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: from the upper half of the </a:t>
          </a:r>
          <a:r>
            <a:rPr lang="en-US" sz="2000" b="1" dirty="0" smtClean="0">
              <a:solidFill>
                <a:schemeClr val="tx1"/>
              </a:solidFill>
              <a:cs typeface="+mn-cs"/>
            </a:rPr>
            <a:t>posterior surface 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of the shaft of </a:t>
          </a:r>
          <a:r>
            <a:rPr lang="en-US" sz="2000" dirty="0" err="1" smtClean="0">
              <a:solidFill>
                <a:schemeClr val="tx1"/>
              </a:solidFill>
              <a:cs typeface="+mn-cs"/>
            </a:rPr>
            <a:t>humerus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 </a:t>
          </a:r>
          <a:r>
            <a:rPr lang="en-US" sz="2000" b="1" dirty="0" smtClean="0">
              <a:solidFill>
                <a:schemeClr val="tx1"/>
              </a:solidFill>
              <a:cs typeface="+mn-cs"/>
            </a:rPr>
            <a:t>above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 the </a:t>
          </a:r>
          <a:r>
            <a:rPr lang="en-US" sz="2000" b="1" dirty="0" smtClean="0">
              <a:solidFill>
                <a:schemeClr val="tx1"/>
              </a:solidFill>
              <a:cs typeface="+mn-cs"/>
            </a:rPr>
            <a:t>spiral groove</a:t>
          </a:r>
          <a:endParaRPr lang="ar-SA" sz="2000" b="1" dirty="0">
            <a:solidFill>
              <a:schemeClr val="tx1"/>
            </a:solidFill>
            <a:cs typeface="+mn-cs"/>
          </a:endParaRPr>
        </a:p>
      </dgm:t>
    </dgm:pt>
    <dgm:pt modelId="{D3B884A6-2EC5-470A-BE0F-E0BE3601F072}" type="parTrans" cxnId="{DB97628E-CA5F-4A24-B46C-A0B904B27FC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4AF8C5B5-3A8E-462E-A23B-96EB41C8954C}" type="sibTrans" cxnId="{DB97628E-CA5F-4A24-B46C-A0B904B27FC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ABD07D4C-364F-4944-BC28-02072F933F57}">
      <dgm:prSet phldrT="[نص]" custT="1"/>
      <dgm:spPr/>
      <dgm:t>
        <a:bodyPr/>
        <a:lstStyle/>
        <a:p>
          <a:pPr algn="r" rtl="1"/>
          <a:r>
            <a:rPr lang="en-GB" sz="2800" smtClean="0">
              <a:solidFill>
                <a:schemeClr val="tx1"/>
              </a:solidFill>
            </a:rPr>
            <a:t>Insertion :</a:t>
          </a:r>
          <a:endParaRPr lang="ar-SA" sz="2800" dirty="0">
            <a:solidFill>
              <a:schemeClr val="tx1"/>
            </a:solidFill>
          </a:endParaRPr>
        </a:p>
      </dgm:t>
    </dgm:pt>
    <dgm:pt modelId="{9AC749FA-F1AB-4021-8423-9150A33DE64E}" type="parTrans" cxnId="{ECB7A805-AE57-4B96-968C-B760193665C6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F6AF0576-0640-40E1-B0CC-8E3A1EB2ED25}" type="sibTrans" cxnId="{ECB7A805-AE57-4B96-968C-B760193665C6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23374C9-127D-4F75-AE4E-FAD633783726}">
      <dgm:prSet phldrT="[نص]"/>
      <dgm:spPr/>
      <dgm:t>
        <a:bodyPr/>
        <a:lstStyle/>
        <a:p>
          <a:pPr algn="l" rtl="1"/>
          <a:r>
            <a:rPr lang="en-US" b="0" u="sng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Common tendon </a:t>
          </a:r>
          <a:r>
            <a:rPr lang="en-US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inserted into the upper surface of the </a:t>
          </a:r>
          <a:r>
            <a:rPr lang="en-US" b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olecranon process</a:t>
          </a:r>
          <a:r>
            <a:rPr lang="en-US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of ulna</a:t>
          </a:r>
          <a:endParaRPr lang="ar-SA" b="0" dirty="0">
            <a:solidFill>
              <a:schemeClr val="tx1"/>
            </a:solidFill>
            <a:latin typeface="+mn-lt"/>
          </a:endParaRPr>
        </a:p>
      </dgm:t>
    </dgm:pt>
    <dgm:pt modelId="{1F1EBDC3-3339-4172-B33E-E2A989E5AA15}" type="parTrans" cxnId="{DC032BF8-7FFE-4919-BC96-79123811BD13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AF6B3FD4-10F3-4DF8-BD9B-FE9D03202E0E}" type="sibTrans" cxnId="{DC032BF8-7FFE-4919-BC96-79123811BD13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73346D61-30E4-472C-88EC-6E1BEC402EC1}">
      <dgm:prSet phldrT="[نص]" custT="1"/>
      <dgm:spPr/>
      <dgm:t>
        <a:bodyPr/>
        <a:lstStyle/>
        <a:p>
          <a:pPr algn="r" rtl="1"/>
          <a:r>
            <a:rPr lang="en-GB" sz="2400" smtClean="0">
              <a:solidFill>
                <a:schemeClr val="tx1"/>
              </a:solidFill>
            </a:rPr>
            <a:t>Action :</a:t>
          </a:r>
          <a:endParaRPr lang="ar-SA" sz="2400" dirty="0">
            <a:solidFill>
              <a:schemeClr val="tx1"/>
            </a:solidFill>
          </a:endParaRPr>
        </a:p>
      </dgm:t>
    </dgm:pt>
    <dgm:pt modelId="{538A1284-F1D2-49D4-B99D-126292991735}" type="parTrans" cxnId="{A23AA8EE-8957-41E8-B156-55B14C1AFD93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DB24F3E-BB27-4E5A-8533-1A5696CC1BD9}" type="sibTrans" cxnId="{A23AA8EE-8957-41E8-B156-55B14C1AFD93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E2C6D7FE-A743-403F-9574-E092C0C87D52}">
      <dgm:prSet phldrT="[نص]"/>
      <dgm:spPr/>
      <dgm:t>
        <a:bodyPr/>
        <a:lstStyle/>
        <a:p>
          <a:pPr algn="l" rtl="1"/>
          <a:r>
            <a:rPr lang="en-US" b="1" dirty="0" smtClean="0">
              <a:solidFill>
                <a:schemeClr val="tx1"/>
              </a:solidFill>
              <a:effectLst/>
              <a:latin typeface="+mn-lt"/>
              <a:cs typeface="Adobe Arabic" pitchFamily="18" charset="-78"/>
            </a:rPr>
            <a:t>Strong extensor</a:t>
          </a:r>
          <a:r>
            <a:rPr lang="en-US" b="0" dirty="0" smtClean="0">
              <a:solidFill>
                <a:schemeClr val="tx1"/>
              </a:solidFill>
              <a:effectLst/>
              <a:latin typeface="+mn-lt"/>
              <a:cs typeface="Adobe Arabic" pitchFamily="18" charset="-78"/>
            </a:rPr>
            <a:t> of the elbow joint</a:t>
          </a:r>
          <a:endParaRPr lang="ar-SA" b="0" dirty="0">
            <a:solidFill>
              <a:schemeClr val="tx1"/>
            </a:solidFill>
            <a:effectLst/>
            <a:latin typeface="+mn-lt"/>
          </a:endParaRPr>
        </a:p>
      </dgm:t>
    </dgm:pt>
    <dgm:pt modelId="{C76F92D3-39CD-4D37-99E2-133D119922E9}" type="parTrans" cxnId="{240DE748-E6EA-405F-91B2-D2DB823FD5E7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E4B4027-36AB-41F7-A56B-6E2D81135CBA}" type="sibTrans" cxnId="{240DE748-E6EA-405F-91B2-D2DB823FD5E7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F0B1F6F1-0DB2-4319-9AA6-1C43BCAE3882}">
      <dgm:prSet phldrT="[نص]"/>
      <dgm:spPr/>
      <dgm:t>
        <a:bodyPr/>
        <a:lstStyle/>
        <a:p>
          <a:pPr algn="l" rtl="0"/>
          <a:endParaRPr lang="ar-SA" sz="1400" dirty="0" smtClean="0">
            <a:solidFill>
              <a:schemeClr val="tx1"/>
            </a:solidFill>
          </a:endParaRPr>
        </a:p>
      </dgm:t>
    </dgm:pt>
    <dgm:pt modelId="{B7F6BFEB-9812-4A0F-B032-BCF5A4756EF6}" type="parTrans" cxnId="{28F98EDE-306C-4BC0-B1D5-56251D33816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5416FD5-96E4-4749-8697-C89324A98D02}" type="sibTrans" cxnId="{28F98EDE-306C-4BC0-B1D5-56251D33816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424A38B-5E3B-4338-852A-3020F20B3F97}">
      <dgm:prSet phldrT="[نص]"/>
      <dgm:spPr/>
      <dgm:t>
        <a:bodyPr/>
        <a:lstStyle/>
        <a:p>
          <a:pPr algn="l" rtl="0"/>
          <a:r>
            <a:rPr lang="en-GB" sz="1400" smtClean="0">
              <a:solidFill>
                <a:schemeClr val="tx1"/>
              </a:solidFill>
            </a:rPr>
            <a:t> </a:t>
          </a:r>
          <a:endParaRPr lang="ar-SA" sz="1400" dirty="0">
            <a:solidFill>
              <a:schemeClr val="tx1"/>
            </a:solidFill>
          </a:endParaRPr>
        </a:p>
      </dgm:t>
    </dgm:pt>
    <dgm:pt modelId="{D30E7BB6-D660-45CC-979F-03FDABD9A29C}" type="parTrans" cxnId="{484FE8F4-8F6D-4CFF-A351-5120BE2BE1B9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9BB85C85-3382-4FA6-9BFA-2175804832A0}" type="sibTrans" cxnId="{484FE8F4-8F6D-4CFF-A351-5120BE2BE1B9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9C6940B1-BF40-4731-93D8-88674FD7980F}">
      <dgm:prSet phldrT="[نص]" custT="1"/>
      <dgm:spPr/>
      <dgm:t>
        <a:bodyPr/>
        <a:lstStyle/>
        <a:p>
          <a:pPr algn="l" rtl="0"/>
          <a:r>
            <a:rPr lang="en-US" sz="2000" dirty="0" smtClean="0">
              <a:solidFill>
                <a:schemeClr val="tx1"/>
              </a:solidFill>
              <a:cs typeface="+mn-cs"/>
            </a:rPr>
            <a:t>* </a:t>
          </a:r>
          <a:r>
            <a:rPr lang="en-US" sz="2000" u="sng" dirty="0" smtClean="0">
              <a:solidFill>
                <a:schemeClr val="tx1"/>
              </a:solidFill>
              <a:cs typeface="+mn-cs"/>
            </a:rPr>
            <a:t>Medial Head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: from the lower half of the </a:t>
          </a:r>
          <a:r>
            <a:rPr lang="en-US" sz="2000" b="1" dirty="0" smtClean="0">
              <a:solidFill>
                <a:schemeClr val="tx1"/>
              </a:solidFill>
              <a:cs typeface="+mn-cs"/>
            </a:rPr>
            <a:t>posterior surface 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of the shaft of </a:t>
          </a:r>
          <a:r>
            <a:rPr lang="en-US" sz="2000" dirty="0" err="1" smtClean="0">
              <a:solidFill>
                <a:schemeClr val="tx1"/>
              </a:solidFill>
              <a:cs typeface="+mn-cs"/>
            </a:rPr>
            <a:t>humerus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 </a:t>
          </a:r>
          <a:r>
            <a:rPr lang="en-US" sz="2000" b="1" dirty="0" smtClean="0">
              <a:solidFill>
                <a:schemeClr val="tx1"/>
              </a:solidFill>
              <a:cs typeface="+mn-cs"/>
            </a:rPr>
            <a:t>below</a:t>
          </a:r>
          <a:r>
            <a:rPr lang="en-US" sz="2000" dirty="0" smtClean="0">
              <a:solidFill>
                <a:schemeClr val="tx1"/>
              </a:solidFill>
              <a:cs typeface="+mn-cs"/>
            </a:rPr>
            <a:t> the </a:t>
          </a:r>
          <a:r>
            <a:rPr lang="en-US" sz="2000" b="1" dirty="0" smtClean="0">
              <a:solidFill>
                <a:schemeClr val="tx1"/>
              </a:solidFill>
              <a:cs typeface="+mn-cs"/>
            </a:rPr>
            <a:t>spiral groove</a:t>
          </a:r>
          <a:endParaRPr lang="ar-SA" sz="2000" b="1" dirty="0" smtClean="0">
            <a:solidFill>
              <a:schemeClr val="tx1"/>
            </a:solidFill>
            <a:cs typeface="+mn-cs"/>
          </a:endParaRPr>
        </a:p>
      </dgm:t>
    </dgm:pt>
    <dgm:pt modelId="{F578A8D6-2A18-4141-BA28-4CA5C382E97B}" type="parTrans" cxnId="{27D7CEC5-6A3F-4029-AC61-C261286B5E2F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30726B2-6921-44FE-B2E5-CF77641BDE7F}" type="sibTrans" cxnId="{27D7CEC5-6A3F-4029-AC61-C261286B5E2F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06E3E5D-6451-452E-B2FD-DA90A1B1F2E6}">
      <dgm:prSet phldrT="[نص]" custT="1"/>
      <dgm:spPr/>
      <dgm:t>
        <a:bodyPr/>
        <a:lstStyle/>
        <a:p>
          <a:pPr algn="l" rtl="0"/>
          <a:endParaRPr lang="ar-SA" sz="1800" dirty="0" smtClean="0">
            <a:solidFill>
              <a:schemeClr val="tx1"/>
            </a:solidFill>
          </a:endParaRPr>
        </a:p>
      </dgm:t>
    </dgm:pt>
    <dgm:pt modelId="{4BA17DB0-3945-4515-8F1C-1BA9BF97DBA7}" type="parTrans" cxnId="{694A5C64-AB17-4961-9FB7-EFB6436CAC9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572B277-5F1F-480D-8364-6055E5539B67}" type="sibTrans" cxnId="{694A5C64-AB17-4961-9FB7-EFB6436CAC9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D19B15A-874F-4311-865C-3A476FD86471}">
      <dgm:prSet phldrT="[نص]"/>
      <dgm:spPr/>
      <dgm:t>
        <a:bodyPr/>
        <a:lstStyle/>
        <a:p>
          <a:pPr algn="l" rtl="0"/>
          <a:r>
            <a:rPr lang="en-US" sz="1400" smtClean="0">
              <a:solidFill>
                <a:schemeClr val="tx1"/>
              </a:solidFill>
            </a:rPr>
            <a:t> </a:t>
          </a:r>
          <a:endParaRPr lang="ar-SA" sz="1400" dirty="0">
            <a:solidFill>
              <a:schemeClr val="tx1"/>
            </a:solidFill>
          </a:endParaRPr>
        </a:p>
      </dgm:t>
    </dgm:pt>
    <dgm:pt modelId="{9DF32E5F-4C97-4C1A-966D-6868737684A7}" type="parTrans" cxnId="{910FB4DE-4591-4D16-9A98-BDE95373500B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7F203AE-7B29-49EE-A45E-5DBB4B689D02}" type="sibTrans" cxnId="{910FB4DE-4591-4D16-9A98-BDE95373500B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0B65A518-8B84-4AFF-A789-BB35F630C64D}">
      <dgm:prSet phldrT="[نص]" custT="1"/>
      <dgm:spPr/>
      <dgm:t>
        <a:bodyPr/>
        <a:lstStyle/>
        <a:p>
          <a:pPr rtl="1"/>
          <a:r>
            <a:rPr lang="en-GB" sz="1400" smtClean="0">
              <a:solidFill>
                <a:schemeClr val="tx1"/>
              </a:solidFill>
            </a:rPr>
            <a:t>Nerve supply :</a:t>
          </a:r>
          <a:endParaRPr lang="ar-SA" sz="1400" dirty="0">
            <a:solidFill>
              <a:schemeClr val="tx1"/>
            </a:solidFill>
          </a:endParaRPr>
        </a:p>
      </dgm:t>
    </dgm:pt>
    <dgm:pt modelId="{94DD1595-5E71-4EE1-B097-5BC496EAEECD}" type="parTrans" cxnId="{8F594323-55E0-41BE-8D1D-0ECDC2C3BD7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E310E40-C0EF-4F15-AEF0-F74A654840AC}" type="sibTrans" cxnId="{8F594323-55E0-41BE-8D1D-0ECDC2C3BD7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FB4D2683-B68E-42BC-A853-100C106D9F4B}" type="pres">
      <dgm:prSet presAssocID="{026A7C20-F609-4428-AD66-6950A269AC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3A25C6B6-4106-4AA1-B08A-CD744AA76017}" type="pres">
      <dgm:prSet presAssocID="{E004A601-80D2-4551-95D3-0654FAF5B2E9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56FF4D-A9E6-4C67-AC08-6A252DC2F28D}" type="pres">
      <dgm:prSet presAssocID="{E004A601-80D2-4551-95D3-0654FAF5B2E9}" presName="bgRect" presStyleLbl="node1" presStyleIdx="0" presStyleCnt="4"/>
      <dgm:spPr/>
      <dgm:t>
        <a:bodyPr/>
        <a:lstStyle/>
        <a:p>
          <a:pPr rtl="1"/>
          <a:endParaRPr lang="ar-SA"/>
        </a:p>
      </dgm:t>
    </dgm:pt>
    <dgm:pt modelId="{683DD0AD-259F-4013-875A-F70E65A042DA}" type="pres">
      <dgm:prSet presAssocID="{E004A601-80D2-4551-95D3-0654FAF5B2E9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BFA8CD8-B796-428E-932B-CEF010E89EF2}" type="pres">
      <dgm:prSet presAssocID="{E004A601-80D2-4551-95D3-0654FAF5B2E9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077A7C2-2ACD-42BE-AACE-64D76959F65B}" type="pres">
      <dgm:prSet presAssocID="{E7561A74-5035-49B2-8338-DF6FCE9CC3F2}" presName="hSp" presStyleCnt="0"/>
      <dgm:spPr/>
      <dgm:t>
        <a:bodyPr/>
        <a:lstStyle/>
        <a:p>
          <a:endParaRPr lang="en-GB"/>
        </a:p>
      </dgm:t>
    </dgm:pt>
    <dgm:pt modelId="{CA38D0A4-2785-4D99-8297-205D1C7819E1}" type="pres">
      <dgm:prSet presAssocID="{E7561A74-5035-49B2-8338-DF6FCE9CC3F2}" presName="vProcSp" presStyleCnt="0"/>
      <dgm:spPr/>
      <dgm:t>
        <a:bodyPr/>
        <a:lstStyle/>
        <a:p>
          <a:endParaRPr lang="en-GB"/>
        </a:p>
      </dgm:t>
    </dgm:pt>
    <dgm:pt modelId="{3ECD773A-5890-4669-A301-B22148EA6DCC}" type="pres">
      <dgm:prSet presAssocID="{E7561A74-5035-49B2-8338-DF6FCE9CC3F2}" presName="vSp1" presStyleCnt="0"/>
      <dgm:spPr/>
      <dgm:t>
        <a:bodyPr/>
        <a:lstStyle/>
        <a:p>
          <a:endParaRPr lang="en-GB"/>
        </a:p>
      </dgm:t>
    </dgm:pt>
    <dgm:pt modelId="{5E9F1959-28BC-491A-831C-FB26CD06BD78}" type="pres">
      <dgm:prSet presAssocID="{E7561A74-5035-49B2-8338-DF6FCE9CC3F2}" presName="simulatedConn" presStyleLbl="solidFgAcc1" presStyleIdx="0" presStyleCnt="3" custScaleX="69913" custScaleY="23711" custLinFactY="-131732" custLinFactNeighborX="6936" custLinFactNeighborY="-200000"/>
      <dgm:spPr/>
      <dgm:t>
        <a:bodyPr/>
        <a:lstStyle/>
        <a:p>
          <a:endParaRPr lang="en-GB"/>
        </a:p>
      </dgm:t>
    </dgm:pt>
    <dgm:pt modelId="{8983EEAA-B98C-41E5-8566-A5782037276F}" type="pres">
      <dgm:prSet presAssocID="{E7561A74-5035-49B2-8338-DF6FCE9CC3F2}" presName="vSp2" presStyleCnt="0"/>
      <dgm:spPr/>
      <dgm:t>
        <a:bodyPr/>
        <a:lstStyle/>
        <a:p>
          <a:endParaRPr lang="en-GB"/>
        </a:p>
      </dgm:t>
    </dgm:pt>
    <dgm:pt modelId="{7DF02508-C630-4B9A-92E0-6EE1F1E5D69D}" type="pres">
      <dgm:prSet presAssocID="{E7561A74-5035-49B2-8338-DF6FCE9CC3F2}" presName="sibTrans" presStyleCnt="0"/>
      <dgm:spPr/>
      <dgm:t>
        <a:bodyPr/>
        <a:lstStyle/>
        <a:p>
          <a:endParaRPr lang="en-GB"/>
        </a:p>
      </dgm:t>
    </dgm:pt>
    <dgm:pt modelId="{2E923632-14B7-4E38-BB7D-9C6E93426660}" type="pres">
      <dgm:prSet presAssocID="{ABD07D4C-364F-4944-BC28-02072F933F57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EB9D26-E6AF-40A4-9CDE-BD51B7F326C5}" type="pres">
      <dgm:prSet presAssocID="{ABD07D4C-364F-4944-BC28-02072F933F57}" presName="bgRect" presStyleLbl="node1" presStyleIdx="1" presStyleCnt="4" custScaleX="57758" custScaleY="62495" custLinFactNeighborX="742" custLinFactNeighborY="927"/>
      <dgm:spPr/>
      <dgm:t>
        <a:bodyPr/>
        <a:lstStyle/>
        <a:p>
          <a:pPr rtl="1"/>
          <a:endParaRPr lang="ar-SA"/>
        </a:p>
      </dgm:t>
    </dgm:pt>
    <dgm:pt modelId="{36EC0551-C651-44E5-B674-A47089DE3B05}" type="pres">
      <dgm:prSet presAssocID="{ABD07D4C-364F-4944-BC28-02072F933F57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E84C2AD-1E85-4BF7-B67B-B8DE7A094C63}" type="pres">
      <dgm:prSet presAssocID="{ABD07D4C-364F-4944-BC28-02072F933F57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6FEE314-8C26-42FA-B5E2-30244EF119B1}" type="pres">
      <dgm:prSet presAssocID="{F6AF0576-0640-40E1-B0CC-8E3A1EB2ED25}" presName="hSp" presStyleCnt="0"/>
      <dgm:spPr/>
      <dgm:t>
        <a:bodyPr/>
        <a:lstStyle/>
        <a:p>
          <a:endParaRPr lang="en-GB"/>
        </a:p>
      </dgm:t>
    </dgm:pt>
    <dgm:pt modelId="{0B89A8E5-1616-4E8D-B71C-7F684F9520BA}" type="pres">
      <dgm:prSet presAssocID="{F6AF0576-0640-40E1-B0CC-8E3A1EB2ED25}" presName="vProcSp" presStyleCnt="0"/>
      <dgm:spPr/>
      <dgm:t>
        <a:bodyPr/>
        <a:lstStyle/>
        <a:p>
          <a:endParaRPr lang="en-GB"/>
        </a:p>
      </dgm:t>
    </dgm:pt>
    <dgm:pt modelId="{1F06D4A2-1463-46A2-A6A7-D925055A2934}" type="pres">
      <dgm:prSet presAssocID="{F6AF0576-0640-40E1-B0CC-8E3A1EB2ED25}" presName="vSp1" presStyleCnt="0"/>
      <dgm:spPr/>
      <dgm:t>
        <a:bodyPr/>
        <a:lstStyle/>
        <a:p>
          <a:endParaRPr lang="en-GB"/>
        </a:p>
      </dgm:t>
    </dgm:pt>
    <dgm:pt modelId="{A89964F4-DE28-4CA4-91E9-BB036E3FB407}" type="pres">
      <dgm:prSet presAssocID="{F6AF0576-0640-40E1-B0CC-8E3A1EB2ED25}" presName="simulatedConn" presStyleLbl="solidFgAcc1" presStyleIdx="1" presStyleCnt="3" custAng="5172644" custScaleX="61289" custScaleY="63987" custLinFactX="100000" custLinFactY="-144008" custLinFactNeighborX="187540" custLinFactNeighborY="-200000"/>
      <dgm:spPr/>
      <dgm:t>
        <a:bodyPr/>
        <a:lstStyle/>
        <a:p>
          <a:endParaRPr lang="en-GB"/>
        </a:p>
      </dgm:t>
    </dgm:pt>
    <dgm:pt modelId="{05B375F2-54C2-418D-8631-5A5AEB902639}" type="pres">
      <dgm:prSet presAssocID="{F6AF0576-0640-40E1-B0CC-8E3A1EB2ED25}" presName="vSp2" presStyleCnt="0"/>
      <dgm:spPr/>
      <dgm:t>
        <a:bodyPr/>
        <a:lstStyle/>
        <a:p>
          <a:endParaRPr lang="en-GB"/>
        </a:p>
      </dgm:t>
    </dgm:pt>
    <dgm:pt modelId="{38AF27E2-6DF7-4563-9619-2D87EBA3CB6C}" type="pres">
      <dgm:prSet presAssocID="{F6AF0576-0640-40E1-B0CC-8E3A1EB2ED25}" presName="sibTrans" presStyleCnt="0"/>
      <dgm:spPr/>
      <dgm:t>
        <a:bodyPr/>
        <a:lstStyle/>
        <a:p>
          <a:endParaRPr lang="en-GB"/>
        </a:p>
      </dgm:t>
    </dgm:pt>
    <dgm:pt modelId="{D9AFC4D9-2A29-4DCC-B9D6-6F645ED2C961}" type="pres">
      <dgm:prSet presAssocID="{73346D61-30E4-472C-88EC-6E1BEC402EC1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ECDF5B-8FCC-4582-947F-92B1E9221DB6}" type="pres">
      <dgm:prSet presAssocID="{73346D61-30E4-472C-88EC-6E1BEC402EC1}" presName="bgRect" presStyleLbl="node1" presStyleIdx="2" presStyleCnt="4" custScaleX="61132" custScaleY="47924" custLinFactNeighborX="2225"/>
      <dgm:spPr/>
      <dgm:t>
        <a:bodyPr/>
        <a:lstStyle/>
        <a:p>
          <a:pPr rtl="1"/>
          <a:endParaRPr lang="ar-SA"/>
        </a:p>
      </dgm:t>
    </dgm:pt>
    <dgm:pt modelId="{DD32AAD4-0F72-4D35-8888-73643E4D8494}" type="pres">
      <dgm:prSet presAssocID="{73346D61-30E4-472C-88EC-6E1BEC402EC1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2C2DD47-3D2A-400F-BA23-8A7D7B1E7BF9}" type="pres">
      <dgm:prSet presAssocID="{73346D61-30E4-472C-88EC-6E1BEC402EC1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6F9F011-2DDE-478F-831E-3608CD4DE7F5}" type="pres">
      <dgm:prSet presAssocID="{0DB24F3E-BB27-4E5A-8533-1A5696CC1BD9}" presName="hSp" presStyleCnt="0"/>
      <dgm:spPr/>
      <dgm:t>
        <a:bodyPr/>
        <a:lstStyle/>
        <a:p>
          <a:endParaRPr lang="en-GB"/>
        </a:p>
      </dgm:t>
    </dgm:pt>
    <dgm:pt modelId="{53DFC6E6-FE23-4148-BA61-D68AAE6B9BF6}" type="pres">
      <dgm:prSet presAssocID="{0DB24F3E-BB27-4E5A-8533-1A5696CC1BD9}" presName="vProcSp" presStyleCnt="0"/>
      <dgm:spPr/>
      <dgm:t>
        <a:bodyPr/>
        <a:lstStyle/>
        <a:p>
          <a:endParaRPr lang="en-GB"/>
        </a:p>
      </dgm:t>
    </dgm:pt>
    <dgm:pt modelId="{38DD6018-10FA-4DDD-A2F8-BAB8F78EC534}" type="pres">
      <dgm:prSet presAssocID="{0DB24F3E-BB27-4E5A-8533-1A5696CC1BD9}" presName="vSp1" presStyleCnt="0"/>
      <dgm:spPr/>
      <dgm:t>
        <a:bodyPr/>
        <a:lstStyle/>
        <a:p>
          <a:endParaRPr lang="en-GB"/>
        </a:p>
      </dgm:t>
    </dgm:pt>
    <dgm:pt modelId="{2A7A5C5C-96B0-4CE4-8745-E219A9A857DB}" type="pres">
      <dgm:prSet presAssocID="{0DB24F3E-BB27-4E5A-8533-1A5696CC1BD9}" presName="simulatedConn" presStyleLbl="solidFgAcc1" presStyleIdx="2" presStyleCnt="3" custScaleX="65443" custScaleY="38253" custLinFactX="-200000" custLinFactY="-182935" custLinFactNeighborX="-237425" custLinFactNeighborY="-200000"/>
      <dgm:spPr/>
      <dgm:t>
        <a:bodyPr/>
        <a:lstStyle/>
        <a:p>
          <a:endParaRPr lang="en-GB"/>
        </a:p>
      </dgm:t>
    </dgm:pt>
    <dgm:pt modelId="{2AD3446A-E962-4D27-9BD2-00986D0277B3}" type="pres">
      <dgm:prSet presAssocID="{0DB24F3E-BB27-4E5A-8533-1A5696CC1BD9}" presName="vSp2" presStyleCnt="0"/>
      <dgm:spPr/>
      <dgm:t>
        <a:bodyPr/>
        <a:lstStyle/>
        <a:p>
          <a:endParaRPr lang="en-GB"/>
        </a:p>
      </dgm:t>
    </dgm:pt>
    <dgm:pt modelId="{BDE350FE-C276-406B-8087-B8B612B51A4C}" type="pres">
      <dgm:prSet presAssocID="{0DB24F3E-BB27-4E5A-8533-1A5696CC1BD9}" presName="sibTrans" presStyleCnt="0"/>
      <dgm:spPr/>
      <dgm:t>
        <a:bodyPr/>
        <a:lstStyle/>
        <a:p>
          <a:endParaRPr lang="en-GB"/>
        </a:p>
      </dgm:t>
    </dgm:pt>
    <dgm:pt modelId="{26B20C04-0F2A-4419-B8AF-7C9369B19A0A}" type="pres">
      <dgm:prSet presAssocID="{0B65A518-8B84-4AFF-A789-BB35F630C64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B09538-58B3-4688-9C2E-8E948D30AC80}" type="pres">
      <dgm:prSet presAssocID="{0B65A518-8B84-4AFF-A789-BB35F630C64D}" presName="bgRect" presStyleLbl="node1" presStyleIdx="3" presStyleCnt="4" custScaleX="42200" custScaleY="31043" custLinFactNeighborX="-44630" custLinFactNeighborY="54917"/>
      <dgm:spPr/>
      <dgm:t>
        <a:bodyPr/>
        <a:lstStyle/>
        <a:p>
          <a:pPr rtl="1"/>
          <a:endParaRPr lang="ar-SA"/>
        </a:p>
      </dgm:t>
    </dgm:pt>
    <dgm:pt modelId="{0FDBD4DE-FD7B-42F0-9433-20A275C1F829}" type="pres">
      <dgm:prSet presAssocID="{0B65A518-8B84-4AFF-A789-BB35F630C64D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C77E97B1-0D65-47C2-B2E5-BEAF4CBB3E51}" type="presOf" srcId="{0B65A518-8B84-4AFF-A789-BB35F630C64D}" destId="{71B09538-58B3-4688-9C2E-8E948D30AC80}" srcOrd="0" destOrd="0" presId="urn:microsoft.com/office/officeart/2005/8/layout/hProcess7#1"/>
    <dgm:cxn modelId="{484FE8F4-8F6D-4CFF-A351-5120BE2BE1B9}" srcId="{E004A601-80D2-4551-95D3-0654FAF5B2E9}" destId="{5424A38B-5E3B-4338-852A-3020F20B3F97}" srcOrd="5" destOrd="0" parTransId="{D30E7BB6-D660-45CC-979F-03FDABD9A29C}" sibTransId="{9BB85C85-3382-4FA6-9BFA-2175804832A0}"/>
    <dgm:cxn modelId="{DC032BF8-7FFE-4919-BC96-79123811BD13}" srcId="{ABD07D4C-364F-4944-BC28-02072F933F57}" destId="{823374C9-127D-4F75-AE4E-FAD633783726}" srcOrd="0" destOrd="0" parTransId="{1F1EBDC3-3339-4172-B33E-E2A989E5AA15}" sibTransId="{AF6B3FD4-10F3-4DF8-BD9B-FE9D03202E0E}"/>
    <dgm:cxn modelId="{8D08889C-1A05-4CA0-BC3E-BD27F4979C9B}" type="presOf" srcId="{306E3E5D-6451-452E-B2FD-DA90A1B1F2E6}" destId="{5BFA8CD8-B796-428E-932B-CEF010E89EF2}" srcOrd="0" destOrd="2" presId="urn:microsoft.com/office/officeart/2005/8/layout/hProcess7#1"/>
    <dgm:cxn modelId="{EE3DB919-DFDB-45F5-87C4-425F86C9BE82}" type="presOf" srcId="{ABD07D4C-364F-4944-BC28-02072F933F57}" destId="{3CEB9D26-E6AF-40A4-9CDE-BD51B7F326C5}" srcOrd="0" destOrd="0" presId="urn:microsoft.com/office/officeart/2005/8/layout/hProcess7#1"/>
    <dgm:cxn modelId="{D8B033F8-B90B-4CB8-802B-B29E722CEC2B}" type="presOf" srcId="{ABD07D4C-364F-4944-BC28-02072F933F57}" destId="{36EC0551-C651-44E5-B674-A47089DE3B05}" srcOrd="1" destOrd="0" presId="urn:microsoft.com/office/officeart/2005/8/layout/hProcess7#1"/>
    <dgm:cxn modelId="{D79983E2-1250-49B7-B52C-CA14DDCF854D}" type="presOf" srcId="{E004A601-80D2-4551-95D3-0654FAF5B2E9}" destId="{F156FF4D-A9E6-4C67-AC08-6A252DC2F28D}" srcOrd="0" destOrd="0" presId="urn:microsoft.com/office/officeart/2005/8/layout/hProcess7#1"/>
    <dgm:cxn modelId="{240DE748-E6EA-405F-91B2-D2DB823FD5E7}" srcId="{73346D61-30E4-472C-88EC-6E1BEC402EC1}" destId="{E2C6D7FE-A743-403F-9574-E092C0C87D52}" srcOrd="0" destOrd="0" parTransId="{C76F92D3-39CD-4D37-99E2-133D119922E9}" sibTransId="{3E4B4027-36AB-41F7-A56B-6E2D81135CBA}"/>
    <dgm:cxn modelId="{51BC8315-AC92-4F85-BC83-5DC322FA114F}" type="presOf" srcId="{9C6940B1-BF40-4731-93D8-88674FD7980F}" destId="{5BFA8CD8-B796-428E-932B-CEF010E89EF2}" srcOrd="0" destOrd="1" presId="urn:microsoft.com/office/officeart/2005/8/layout/hProcess7#1"/>
    <dgm:cxn modelId="{DB97628E-CA5F-4A24-B46C-A0B904B27FCD}" srcId="{E004A601-80D2-4551-95D3-0654FAF5B2E9}" destId="{8EF4F772-5C98-4D0F-8C51-888D8C95C2E9}" srcOrd="0" destOrd="0" parTransId="{D3B884A6-2EC5-470A-BE0F-E0BE3601F072}" sibTransId="{4AF8C5B5-3A8E-462E-A23B-96EB41C8954C}"/>
    <dgm:cxn modelId="{27D7CEC5-6A3F-4029-AC61-C261286B5E2F}" srcId="{E004A601-80D2-4551-95D3-0654FAF5B2E9}" destId="{9C6940B1-BF40-4731-93D8-88674FD7980F}" srcOrd="1" destOrd="0" parTransId="{F578A8D6-2A18-4141-BA28-4CA5C382E97B}" sibTransId="{830726B2-6921-44FE-B2E5-CF77641BDE7F}"/>
    <dgm:cxn modelId="{2F54C222-200F-432C-85BE-7C90219FBF4A}" srcId="{026A7C20-F609-4428-AD66-6950A269ACEA}" destId="{E004A601-80D2-4551-95D3-0654FAF5B2E9}" srcOrd="0" destOrd="0" parTransId="{1F7490F1-A770-4822-BB51-53F04CAB6E85}" sibTransId="{E7561A74-5035-49B2-8338-DF6FCE9CC3F2}"/>
    <dgm:cxn modelId="{A8C28BC1-5A05-40CE-8502-3B40F881AD41}" type="presOf" srcId="{73346D61-30E4-472C-88EC-6E1BEC402EC1}" destId="{DD32AAD4-0F72-4D35-8888-73643E4D8494}" srcOrd="1" destOrd="0" presId="urn:microsoft.com/office/officeart/2005/8/layout/hProcess7#1"/>
    <dgm:cxn modelId="{3774ED1B-D307-4A49-B02B-E38EE912E22C}" type="presOf" srcId="{026A7C20-F609-4428-AD66-6950A269ACEA}" destId="{FB4D2683-B68E-42BC-A853-100C106D9F4B}" srcOrd="0" destOrd="0" presId="urn:microsoft.com/office/officeart/2005/8/layout/hProcess7#1"/>
    <dgm:cxn modelId="{B826ACB4-BF7B-4D7A-99EA-F90D53768CB6}" type="presOf" srcId="{0B65A518-8B84-4AFF-A789-BB35F630C64D}" destId="{0FDBD4DE-FD7B-42F0-9433-20A275C1F829}" srcOrd="1" destOrd="0" presId="urn:microsoft.com/office/officeart/2005/8/layout/hProcess7#1"/>
    <dgm:cxn modelId="{28F98EDE-306C-4BC0-B1D5-56251D338164}" srcId="{E004A601-80D2-4551-95D3-0654FAF5B2E9}" destId="{F0B1F6F1-0DB2-4319-9AA6-1C43BCAE3882}" srcOrd="4" destOrd="0" parTransId="{B7F6BFEB-9812-4A0F-B032-BCF5A4756EF6}" sibTransId="{55416FD5-96E4-4749-8697-C89324A98D02}"/>
    <dgm:cxn modelId="{901DB15D-301C-4F22-84E1-84A85EDC0916}" type="presOf" srcId="{E2C6D7FE-A743-403F-9574-E092C0C87D52}" destId="{F2C2DD47-3D2A-400F-BA23-8A7D7B1E7BF9}" srcOrd="0" destOrd="0" presId="urn:microsoft.com/office/officeart/2005/8/layout/hProcess7#1"/>
    <dgm:cxn modelId="{A23AA8EE-8957-41E8-B156-55B14C1AFD93}" srcId="{026A7C20-F609-4428-AD66-6950A269ACEA}" destId="{73346D61-30E4-472C-88EC-6E1BEC402EC1}" srcOrd="2" destOrd="0" parTransId="{538A1284-F1D2-49D4-B99D-126292991735}" sibTransId="{0DB24F3E-BB27-4E5A-8533-1A5696CC1BD9}"/>
    <dgm:cxn modelId="{AFC0DA9E-20EB-4B90-8AF1-931CD16D84F5}" type="presOf" srcId="{73346D61-30E4-472C-88EC-6E1BEC402EC1}" destId="{FBECDF5B-8FCC-4582-947F-92B1E9221DB6}" srcOrd="0" destOrd="0" presId="urn:microsoft.com/office/officeart/2005/8/layout/hProcess7#1"/>
    <dgm:cxn modelId="{4F5146E0-2EC4-4CE1-8CAD-05703D120568}" type="presOf" srcId="{F0B1F6F1-0DB2-4319-9AA6-1C43BCAE3882}" destId="{5BFA8CD8-B796-428E-932B-CEF010E89EF2}" srcOrd="0" destOrd="4" presId="urn:microsoft.com/office/officeart/2005/8/layout/hProcess7#1"/>
    <dgm:cxn modelId="{F87CA750-4324-42D9-8B69-D5EF9402F99B}" type="presOf" srcId="{E004A601-80D2-4551-95D3-0654FAF5B2E9}" destId="{683DD0AD-259F-4013-875A-F70E65A042DA}" srcOrd="1" destOrd="0" presId="urn:microsoft.com/office/officeart/2005/8/layout/hProcess7#1"/>
    <dgm:cxn modelId="{ECB7A805-AE57-4B96-968C-B760193665C6}" srcId="{026A7C20-F609-4428-AD66-6950A269ACEA}" destId="{ABD07D4C-364F-4944-BC28-02072F933F57}" srcOrd="1" destOrd="0" parTransId="{9AC749FA-F1AB-4021-8423-9150A33DE64E}" sibTransId="{F6AF0576-0640-40E1-B0CC-8E3A1EB2ED25}"/>
    <dgm:cxn modelId="{8F594323-55E0-41BE-8D1D-0ECDC2C3BD70}" srcId="{026A7C20-F609-4428-AD66-6950A269ACEA}" destId="{0B65A518-8B84-4AFF-A789-BB35F630C64D}" srcOrd="3" destOrd="0" parTransId="{94DD1595-5E71-4EE1-B097-5BC496EAEECD}" sibTransId="{3E310E40-C0EF-4F15-AEF0-F74A654840AC}"/>
    <dgm:cxn modelId="{31E4B961-2F99-400D-AE5E-FF9E52EE64FB}" type="presOf" srcId="{5424A38B-5E3B-4338-852A-3020F20B3F97}" destId="{5BFA8CD8-B796-428E-932B-CEF010E89EF2}" srcOrd="0" destOrd="5" presId="urn:microsoft.com/office/officeart/2005/8/layout/hProcess7#1"/>
    <dgm:cxn modelId="{F27D8C4B-0208-4EEA-868B-F38452853C0A}" type="presOf" srcId="{823374C9-127D-4F75-AE4E-FAD633783726}" destId="{2E84C2AD-1E85-4BF7-B67B-B8DE7A094C63}" srcOrd="0" destOrd="0" presId="urn:microsoft.com/office/officeart/2005/8/layout/hProcess7#1"/>
    <dgm:cxn modelId="{694A5C64-AB17-4961-9FB7-EFB6436CAC9A}" srcId="{E004A601-80D2-4551-95D3-0654FAF5B2E9}" destId="{306E3E5D-6451-452E-B2FD-DA90A1B1F2E6}" srcOrd="2" destOrd="0" parTransId="{4BA17DB0-3945-4515-8F1C-1BA9BF97DBA7}" sibTransId="{0572B277-5F1F-480D-8364-6055E5539B67}"/>
    <dgm:cxn modelId="{8B5EBB05-F41D-4A61-8133-99C75A4FB089}" type="presOf" srcId="{8EF4F772-5C98-4D0F-8C51-888D8C95C2E9}" destId="{5BFA8CD8-B796-428E-932B-CEF010E89EF2}" srcOrd="0" destOrd="0" presId="urn:microsoft.com/office/officeart/2005/8/layout/hProcess7#1"/>
    <dgm:cxn modelId="{910FB4DE-4591-4D16-9A98-BDE95373500B}" srcId="{E004A601-80D2-4551-95D3-0654FAF5B2E9}" destId="{8D19B15A-874F-4311-865C-3A476FD86471}" srcOrd="3" destOrd="0" parTransId="{9DF32E5F-4C97-4C1A-966D-6868737684A7}" sibTransId="{37F203AE-7B29-49EE-A45E-5DBB4B689D02}"/>
    <dgm:cxn modelId="{3B3F8707-F67D-4087-9917-19C6FED167BA}" type="presOf" srcId="{8D19B15A-874F-4311-865C-3A476FD86471}" destId="{5BFA8CD8-B796-428E-932B-CEF010E89EF2}" srcOrd="0" destOrd="3" presId="urn:microsoft.com/office/officeart/2005/8/layout/hProcess7#1"/>
    <dgm:cxn modelId="{E72ACC0E-1670-4F9E-853D-D52C7EC409A5}" type="presParOf" srcId="{FB4D2683-B68E-42BC-A853-100C106D9F4B}" destId="{3A25C6B6-4106-4AA1-B08A-CD744AA76017}" srcOrd="0" destOrd="0" presId="urn:microsoft.com/office/officeart/2005/8/layout/hProcess7#1"/>
    <dgm:cxn modelId="{559BF584-65A3-4D71-ACD4-369E4CF7AECF}" type="presParOf" srcId="{3A25C6B6-4106-4AA1-B08A-CD744AA76017}" destId="{F156FF4D-A9E6-4C67-AC08-6A252DC2F28D}" srcOrd="0" destOrd="0" presId="urn:microsoft.com/office/officeart/2005/8/layout/hProcess7#1"/>
    <dgm:cxn modelId="{A0F42626-E38A-424C-A486-949D841EC9AF}" type="presParOf" srcId="{3A25C6B6-4106-4AA1-B08A-CD744AA76017}" destId="{683DD0AD-259F-4013-875A-F70E65A042DA}" srcOrd="1" destOrd="0" presId="urn:microsoft.com/office/officeart/2005/8/layout/hProcess7#1"/>
    <dgm:cxn modelId="{1EB75639-7C9C-4ED1-80DF-E7C810D127FD}" type="presParOf" srcId="{3A25C6B6-4106-4AA1-B08A-CD744AA76017}" destId="{5BFA8CD8-B796-428E-932B-CEF010E89EF2}" srcOrd="2" destOrd="0" presId="urn:microsoft.com/office/officeart/2005/8/layout/hProcess7#1"/>
    <dgm:cxn modelId="{E79F4AB3-040D-4295-A456-FAC56ACE86EF}" type="presParOf" srcId="{FB4D2683-B68E-42BC-A853-100C106D9F4B}" destId="{F077A7C2-2ACD-42BE-AACE-64D76959F65B}" srcOrd="1" destOrd="0" presId="urn:microsoft.com/office/officeart/2005/8/layout/hProcess7#1"/>
    <dgm:cxn modelId="{BDDADF97-FE05-4FEA-B8DD-BF08972BCC29}" type="presParOf" srcId="{FB4D2683-B68E-42BC-A853-100C106D9F4B}" destId="{CA38D0A4-2785-4D99-8297-205D1C7819E1}" srcOrd="2" destOrd="0" presId="urn:microsoft.com/office/officeart/2005/8/layout/hProcess7#1"/>
    <dgm:cxn modelId="{ABA77DD1-4BA0-4A80-A4BC-36009E74D461}" type="presParOf" srcId="{CA38D0A4-2785-4D99-8297-205D1C7819E1}" destId="{3ECD773A-5890-4669-A301-B22148EA6DCC}" srcOrd="0" destOrd="0" presId="urn:microsoft.com/office/officeart/2005/8/layout/hProcess7#1"/>
    <dgm:cxn modelId="{6AE86CB8-2A4C-4410-B87A-9217CE0F4A3A}" type="presParOf" srcId="{CA38D0A4-2785-4D99-8297-205D1C7819E1}" destId="{5E9F1959-28BC-491A-831C-FB26CD06BD78}" srcOrd="1" destOrd="0" presId="urn:microsoft.com/office/officeart/2005/8/layout/hProcess7#1"/>
    <dgm:cxn modelId="{865B8804-3E2C-4ACB-BF3B-F36BD56142A5}" type="presParOf" srcId="{CA38D0A4-2785-4D99-8297-205D1C7819E1}" destId="{8983EEAA-B98C-41E5-8566-A5782037276F}" srcOrd="2" destOrd="0" presId="urn:microsoft.com/office/officeart/2005/8/layout/hProcess7#1"/>
    <dgm:cxn modelId="{328E2240-5C1C-4328-8505-ECEF3F08E156}" type="presParOf" srcId="{FB4D2683-B68E-42BC-A853-100C106D9F4B}" destId="{7DF02508-C630-4B9A-92E0-6EE1F1E5D69D}" srcOrd="3" destOrd="0" presId="urn:microsoft.com/office/officeart/2005/8/layout/hProcess7#1"/>
    <dgm:cxn modelId="{9CDABFFB-AB32-4871-B57C-A21CE525762E}" type="presParOf" srcId="{FB4D2683-B68E-42BC-A853-100C106D9F4B}" destId="{2E923632-14B7-4E38-BB7D-9C6E93426660}" srcOrd="4" destOrd="0" presId="urn:microsoft.com/office/officeart/2005/8/layout/hProcess7#1"/>
    <dgm:cxn modelId="{AF0C9D25-C870-4162-94D8-5E40EEBADCB1}" type="presParOf" srcId="{2E923632-14B7-4E38-BB7D-9C6E93426660}" destId="{3CEB9D26-E6AF-40A4-9CDE-BD51B7F326C5}" srcOrd="0" destOrd="0" presId="urn:microsoft.com/office/officeart/2005/8/layout/hProcess7#1"/>
    <dgm:cxn modelId="{AC5B9D2C-18B1-4069-BF09-EE329EE21696}" type="presParOf" srcId="{2E923632-14B7-4E38-BB7D-9C6E93426660}" destId="{36EC0551-C651-44E5-B674-A47089DE3B05}" srcOrd="1" destOrd="0" presId="urn:microsoft.com/office/officeart/2005/8/layout/hProcess7#1"/>
    <dgm:cxn modelId="{F6971529-8135-41A3-9973-A759EBC3DA65}" type="presParOf" srcId="{2E923632-14B7-4E38-BB7D-9C6E93426660}" destId="{2E84C2AD-1E85-4BF7-B67B-B8DE7A094C63}" srcOrd="2" destOrd="0" presId="urn:microsoft.com/office/officeart/2005/8/layout/hProcess7#1"/>
    <dgm:cxn modelId="{BBCCD7E0-58A4-4A29-972F-0FBBCA888633}" type="presParOf" srcId="{FB4D2683-B68E-42BC-A853-100C106D9F4B}" destId="{76FEE314-8C26-42FA-B5E2-30244EF119B1}" srcOrd="5" destOrd="0" presId="urn:microsoft.com/office/officeart/2005/8/layout/hProcess7#1"/>
    <dgm:cxn modelId="{A3B3F4AF-E020-4321-BDB1-7306498F89F3}" type="presParOf" srcId="{FB4D2683-B68E-42BC-A853-100C106D9F4B}" destId="{0B89A8E5-1616-4E8D-B71C-7F684F9520BA}" srcOrd="6" destOrd="0" presId="urn:microsoft.com/office/officeart/2005/8/layout/hProcess7#1"/>
    <dgm:cxn modelId="{0B344E86-6EDC-4B03-9B0C-B11DF47BD4EA}" type="presParOf" srcId="{0B89A8E5-1616-4E8D-B71C-7F684F9520BA}" destId="{1F06D4A2-1463-46A2-A6A7-D925055A2934}" srcOrd="0" destOrd="0" presId="urn:microsoft.com/office/officeart/2005/8/layout/hProcess7#1"/>
    <dgm:cxn modelId="{75C3EE60-06A9-4D04-BCB4-C93E4B6CF88E}" type="presParOf" srcId="{0B89A8E5-1616-4E8D-B71C-7F684F9520BA}" destId="{A89964F4-DE28-4CA4-91E9-BB036E3FB407}" srcOrd="1" destOrd="0" presId="urn:microsoft.com/office/officeart/2005/8/layout/hProcess7#1"/>
    <dgm:cxn modelId="{84C12980-99D5-4003-9F6F-444368DC2893}" type="presParOf" srcId="{0B89A8E5-1616-4E8D-B71C-7F684F9520BA}" destId="{05B375F2-54C2-418D-8631-5A5AEB902639}" srcOrd="2" destOrd="0" presId="urn:microsoft.com/office/officeart/2005/8/layout/hProcess7#1"/>
    <dgm:cxn modelId="{2B124689-96CA-4150-BD95-7560F9E9A5FD}" type="presParOf" srcId="{FB4D2683-B68E-42BC-A853-100C106D9F4B}" destId="{38AF27E2-6DF7-4563-9619-2D87EBA3CB6C}" srcOrd="7" destOrd="0" presId="urn:microsoft.com/office/officeart/2005/8/layout/hProcess7#1"/>
    <dgm:cxn modelId="{D3961D60-4B70-46C0-AFEB-CEC8BCF79C14}" type="presParOf" srcId="{FB4D2683-B68E-42BC-A853-100C106D9F4B}" destId="{D9AFC4D9-2A29-4DCC-B9D6-6F645ED2C961}" srcOrd="8" destOrd="0" presId="urn:microsoft.com/office/officeart/2005/8/layout/hProcess7#1"/>
    <dgm:cxn modelId="{635A7F23-C0ED-4BAC-A95A-F6BE6901E4EC}" type="presParOf" srcId="{D9AFC4D9-2A29-4DCC-B9D6-6F645ED2C961}" destId="{FBECDF5B-8FCC-4582-947F-92B1E9221DB6}" srcOrd="0" destOrd="0" presId="urn:microsoft.com/office/officeart/2005/8/layout/hProcess7#1"/>
    <dgm:cxn modelId="{18C68AE3-7B2C-4119-857A-E332E482CC40}" type="presParOf" srcId="{D9AFC4D9-2A29-4DCC-B9D6-6F645ED2C961}" destId="{DD32AAD4-0F72-4D35-8888-73643E4D8494}" srcOrd="1" destOrd="0" presId="urn:microsoft.com/office/officeart/2005/8/layout/hProcess7#1"/>
    <dgm:cxn modelId="{FEFE6000-3F20-441D-B5D3-0E99A4DF1687}" type="presParOf" srcId="{D9AFC4D9-2A29-4DCC-B9D6-6F645ED2C961}" destId="{F2C2DD47-3D2A-400F-BA23-8A7D7B1E7BF9}" srcOrd="2" destOrd="0" presId="urn:microsoft.com/office/officeart/2005/8/layout/hProcess7#1"/>
    <dgm:cxn modelId="{71BC6A35-3E3F-4765-AA08-4427AA891868}" type="presParOf" srcId="{FB4D2683-B68E-42BC-A853-100C106D9F4B}" destId="{E6F9F011-2DDE-478F-831E-3608CD4DE7F5}" srcOrd="9" destOrd="0" presId="urn:microsoft.com/office/officeart/2005/8/layout/hProcess7#1"/>
    <dgm:cxn modelId="{7A5B2F71-54AD-4423-97FF-E66BD1338115}" type="presParOf" srcId="{FB4D2683-B68E-42BC-A853-100C106D9F4B}" destId="{53DFC6E6-FE23-4148-BA61-D68AAE6B9BF6}" srcOrd="10" destOrd="0" presId="urn:microsoft.com/office/officeart/2005/8/layout/hProcess7#1"/>
    <dgm:cxn modelId="{382C98B9-82BB-4738-A569-AC2F4F36202E}" type="presParOf" srcId="{53DFC6E6-FE23-4148-BA61-D68AAE6B9BF6}" destId="{38DD6018-10FA-4DDD-A2F8-BAB8F78EC534}" srcOrd="0" destOrd="0" presId="urn:microsoft.com/office/officeart/2005/8/layout/hProcess7#1"/>
    <dgm:cxn modelId="{87AFC3B1-3D70-43AC-8790-BAD6DD23C700}" type="presParOf" srcId="{53DFC6E6-FE23-4148-BA61-D68AAE6B9BF6}" destId="{2A7A5C5C-96B0-4CE4-8745-E219A9A857DB}" srcOrd="1" destOrd="0" presId="urn:microsoft.com/office/officeart/2005/8/layout/hProcess7#1"/>
    <dgm:cxn modelId="{D4698974-BF84-45C0-8179-76906A73E715}" type="presParOf" srcId="{53DFC6E6-FE23-4148-BA61-D68AAE6B9BF6}" destId="{2AD3446A-E962-4D27-9BD2-00986D0277B3}" srcOrd="2" destOrd="0" presId="urn:microsoft.com/office/officeart/2005/8/layout/hProcess7#1"/>
    <dgm:cxn modelId="{3D331662-BEBB-4DAB-9860-69A2A3F59168}" type="presParOf" srcId="{FB4D2683-B68E-42BC-A853-100C106D9F4B}" destId="{BDE350FE-C276-406B-8087-B8B612B51A4C}" srcOrd="11" destOrd="0" presId="urn:microsoft.com/office/officeart/2005/8/layout/hProcess7#1"/>
    <dgm:cxn modelId="{9D7A132B-6B3E-4DA6-B599-33AA31375569}" type="presParOf" srcId="{FB4D2683-B68E-42BC-A853-100C106D9F4B}" destId="{26B20C04-0F2A-4419-B8AF-7C9369B19A0A}" srcOrd="12" destOrd="0" presId="urn:microsoft.com/office/officeart/2005/8/layout/hProcess7#1"/>
    <dgm:cxn modelId="{45BC8A8D-F5B9-4E69-B9EB-092C1B9EEDB0}" type="presParOf" srcId="{26B20C04-0F2A-4419-B8AF-7C9369B19A0A}" destId="{71B09538-58B3-4688-9C2E-8E948D30AC80}" srcOrd="0" destOrd="0" presId="urn:microsoft.com/office/officeart/2005/8/layout/hProcess7#1"/>
    <dgm:cxn modelId="{A95FEF93-4FF0-426F-B588-E699B23367B2}" type="presParOf" srcId="{26B20C04-0F2A-4419-B8AF-7C9369B19A0A}" destId="{0FDBD4DE-FD7B-42F0-9433-20A275C1F829}" srcOrd="1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E12D08-880B-4C3C-871C-BA7F771D2BE6}" type="doc">
      <dgm:prSet loTypeId="urn:microsoft.com/office/officeart/2005/8/layout/radial1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pPr rtl="1"/>
          <a:endParaRPr lang="ar-SA"/>
        </a:p>
      </dgm:t>
    </dgm:pt>
    <dgm:pt modelId="{BE2F3D3C-8A46-4B33-B33C-AE3AEA451924}">
      <dgm:prSet phldrT="[نص]" custT="1"/>
      <dgm:spPr/>
      <dgm:t>
        <a:bodyPr/>
        <a:lstStyle/>
        <a:p>
          <a:pPr rtl="1"/>
          <a:r>
            <a:rPr lang="en-US" sz="2000" b="1" dirty="0" smtClean="0">
              <a:solidFill>
                <a:schemeClr val="tx1"/>
              </a:solidFill>
            </a:rPr>
            <a:t>BOUNDARIES OF CUBITAL FOSSA</a:t>
          </a:r>
          <a:endParaRPr lang="ar-SA" sz="2000" b="0" dirty="0">
            <a:solidFill>
              <a:schemeClr val="tx1"/>
            </a:solidFill>
            <a:latin typeface="+mn-lt"/>
          </a:endParaRPr>
        </a:p>
      </dgm:t>
    </dgm:pt>
    <dgm:pt modelId="{B9E02F44-D7A8-418A-8D97-59AB0A8088E2}" type="parTrans" cxnId="{8E63C0E0-BA0C-409A-A0FB-0AD4D3BD6A1B}">
      <dgm:prSet/>
      <dgm:spPr/>
      <dgm:t>
        <a:bodyPr/>
        <a:lstStyle/>
        <a:p>
          <a:pPr rtl="1"/>
          <a:endParaRPr lang="ar-SA" sz="2800">
            <a:solidFill>
              <a:schemeClr val="tx1"/>
            </a:solidFill>
          </a:endParaRPr>
        </a:p>
      </dgm:t>
    </dgm:pt>
    <dgm:pt modelId="{94718C61-53DA-4804-9682-D1AD1EA69B45}" type="sibTrans" cxnId="{8E63C0E0-BA0C-409A-A0FB-0AD4D3BD6A1B}">
      <dgm:prSet/>
      <dgm:spPr/>
      <dgm:t>
        <a:bodyPr/>
        <a:lstStyle/>
        <a:p>
          <a:pPr rtl="1"/>
          <a:endParaRPr lang="ar-SA" sz="2800">
            <a:solidFill>
              <a:schemeClr val="tx1"/>
            </a:solidFill>
          </a:endParaRPr>
        </a:p>
      </dgm:t>
    </dgm:pt>
    <dgm:pt modelId="{89F14CBE-9735-4A99-AA05-31EBFF74DEB3}">
      <dgm:prSet phldrT="[نص]" custT="1"/>
      <dgm:spPr/>
      <dgm:t>
        <a:bodyPr/>
        <a:lstStyle/>
        <a:p>
          <a:pPr rtl="1"/>
          <a:r>
            <a:rPr lang="en-US" altLang="zh-CN" sz="1600" b="0" u="sng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Base</a:t>
          </a:r>
          <a:r>
            <a:rPr lang="en-US" altLang="zh-CN" sz="16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</a:p>
        <a:p>
          <a:pPr rtl="1"/>
          <a:r>
            <a:rPr lang="en-US" altLang="zh-CN" sz="16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Line drawn through the </a:t>
          </a:r>
          <a:r>
            <a:rPr lang="en-US" altLang="zh-CN" sz="1600" b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two epicondyles of </a:t>
          </a:r>
          <a:r>
            <a:rPr lang="en-US" altLang="zh-CN" sz="1600" b="1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humerus</a:t>
          </a:r>
          <a:endParaRPr lang="ar-SA" sz="1600" b="1" dirty="0">
            <a:solidFill>
              <a:schemeClr val="tx1"/>
            </a:solidFill>
            <a:latin typeface="+mn-lt"/>
          </a:endParaRPr>
        </a:p>
      </dgm:t>
    </dgm:pt>
    <dgm:pt modelId="{5E3B9033-D3F7-4628-A0E7-BC7372FA12ED}" type="parTrans" cxnId="{0CF836E4-C9B1-421E-AD5B-68928D776927}">
      <dgm:prSet custT="1"/>
      <dgm:spPr/>
      <dgm:t>
        <a:bodyPr/>
        <a:lstStyle/>
        <a:p>
          <a:pPr rtl="1"/>
          <a:endParaRPr lang="ar-SA" sz="800">
            <a:solidFill>
              <a:schemeClr val="tx1"/>
            </a:solidFill>
          </a:endParaRPr>
        </a:p>
      </dgm:t>
    </dgm:pt>
    <dgm:pt modelId="{A52D9E8A-8088-4174-A0EA-5089E8216387}" type="sibTrans" cxnId="{0CF836E4-C9B1-421E-AD5B-68928D776927}">
      <dgm:prSet/>
      <dgm:spPr/>
      <dgm:t>
        <a:bodyPr/>
        <a:lstStyle/>
        <a:p>
          <a:pPr rtl="1"/>
          <a:endParaRPr lang="ar-SA" sz="2800">
            <a:solidFill>
              <a:schemeClr val="tx1"/>
            </a:solidFill>
          </a:endParaRPr>
        </a:p>
      </dgm:t>
    </dgm:pt>
    <dgm:pt modelId="{E863F8DB-69B4-4D18-B0DA-CA7D52D9395A}">
      <dgm:prSet phldrT="[نص]" custT="1"/>
      <dgm:spPr/>
      <dgm:t>
        <a:bodyPr/>
        <a:lstStyle/>
        <a:p>
          <a:pPr rtl="1"/>
          <a:r>
            <a:rPr lang="en-US" altLang="zh-CN" sz="1800" b="0" u="sng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Floor</a:t>
          </a:r>
          <a:r>
            <a:rPr lang="en-US" altLang="zh-CN" sz="18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</a:p>
        <a:p>
          <a:pPr rtl="1"/>
          <a:r>
            <a:rPr lang="en-US" altLang="zh-CN" sz="1800" b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Brachialis</a:t>
          </a:r>
          <a:r>
            <a:rPr lang="en-US" altLang="zh-CN" sz="18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medially and </a:t>
          </a:r>
          <a:r>
            <a:rPr lang="en-US" altLang="zh-CN" sz="1800" b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supinator</a:t>
          </a:r>
          <a:r>
            <a:rPr lang="en-US" altLang="zh-CN" sz="18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laterally.</a:t>
          </a:r>
          <a:r>
            <a:rPr lang="en-US" sz="1800" b="0" i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</a:t>
          </a:r>
          <a:endParaRPr lang="ar-SA" sz="1800" b="0" dirty="0">
            <a:solidFill>
              <a:schemeClr val="tx1"/>
            </a:solidFill>
            <a:latin typeface="+mn-lt"/>
          </a:endParaRPr>
        </a:p>
      </dgm:t>
    </dgm:pt>
    <dgm:pt modelId="{7210DE23-D976-47C5-ACD3-CCE44C715D48}" type="parTrans" cxnId="{966C5F3A-FCB3-48EB-8B53-DB8B8155B5BD}">
      <dgm:prSet custT="1"/>
      <dgm:spPr/>
      <dgm:t>
        <a:bodyPr/>
        <a:lstStyle/>
        <a:p>
          <a:pPr rtl="1"/>
          <a:endParaRPr lang="ar-SA" sz="800">
            <a:solidFill>
              <a:schemeClr val="tx1"/>
            </a:solidFill>
          </a:endParaRPr>
        </a:p>
      </dgm:t>
    </dgm:pt>
    <dgm:pt modelId="{FDCDE4FA-1395-4B23-8A32-72F29AFE1A47}" type="sibTrans" cxnId="{966C5F3A-FCB3-48EB-8B53-DB8B8155B5BD}">
      <dgm:prSet/>
      <dgm:spPr/>
      <dgm:t>
        <a:bodyPr/>
        <a:lstStyle/>
        <a:p>
          <a:pPr rtl="1"/>
          <a:endParaRPr lang="ar-SA" sz="2800">
            <a:solidFill>
              <a:schemeClr val="tx1"/>
            </a:solidFill>
          </a:endParaRPr>
        </a:p>
      </dgm:t>
    </dgm:pt>
    <dgm:pt modelId="{7C1BE2A3-43A8-4EF6-874E-ABAF93BD1AD7}">
      <dgm:prSet phldrT="[نص]" custT="1"/>
      <dgm:spPr/>
      <dgm:t>
        <a:bodyPr/>
        <a:lstStyle/>
        <a:p>
          <a:pPr rtl="1"/>
          <a:r>
            <a:rPr lang="en-US" altLang="zh-CN" sz="1600" b="0" u="sng" dirty="0" smtClean="0">
              <a:solidFill>
                <a:schemeClr val="tx1"/>
              </a:solidFill>
              <a:latin typeface="+mj-lt"/>
              <a:cs typeface="Adobe Arabic" pitchFamily="18" charset="-78"/>
            </a:rPr>
            <a:t>Roof</a:t>
          </a:r>
          <a:r>
            <a:rPr lang="en-US" altLang="zh-CN" sz="1600" b="0" dirty="0" smtClean="0">
              <a:solidFill>
                <a:schemeClr val="tx1"/>
              </a:solidFill>
              <a:latin typeface="+mj-lt"/>
              <a:cs typeface="Adobe Arabic" pitchFamily="18" charset="-78"/>
            </a:rPr>
            <a:t>: </a:t>
          </a:r>
        </a:p>
        <a:p>
          <a:pPr rtl="1"/>
          <a:r>
            <a:rPr lang="en-US" altLang="zh-CN" sz="1600" b="0" dirty="0" smtClean="0">
              <a:solidFill>
                <a:schemeClr val="tx1"/>
              </a:solidFill>
              <a:latin typeface="+mj-lt"/>
              <a:cs typeface="Adobe Arabic" pitchFamily="18" charset="-78"/>
            </a:rPr>
            <a:t>Skin, superficial &amp; deep fascia and bicipital aponeurosis</a:t>
          </a:r>
          <a:endParaRPr lang="ar-SA" sz="1600" b="0" dirty="0">
            <a:solidFill>
              <a:schemeClr val="tx1"/>
            </a:solidFill>
            <a:latin typeface="+mj-lt"/>
          </a:endParaRPr>
        </a:p>
      </dgm:t>
    </dgm:pt>
    <dgm:pt modelId="{24BD8B4B-1081-45DE-A4B8-48AE62D4EF6B}" type="parTrans" cxnId="{54883B61-5D34-4083-8E0F-465FCAB88F99}">
      <dgm:prSet custT="1"/>
      <dgm:spPr/>
      <dgm:t>
        <a:bodyPr/>
        <a:lstStyle/>
        <a:p>
          <a:pPr rtl="1"/>
          <a:endParaRPr lang="ar-SA" sz="800">
            <a:solidFill>
              <a:schemeClr val="tx1"/>
            </a:solidFill>
          </a:endParaRPr>
        </a:p>
      </dgm:t>
    </dgm:pt>
    <dgm:pt modelId="{0437A793-03A3-4E9C-9925-29C50EB8C829}" type="sibTrans" cxnId="{54883B61-5D34-4083-8E0F-465FCAB88F99}">
      <dgm:prSet/>
      <dgm:spPr/>
      <dgm:t>
        <a:bodyPr/>
        <a:lstStyle/>
        <a:p>
          <a:pPr rtl="1"/>
          <a:endParaRPr lang="ar-SA" sz="2800">
            <a:solidFill>
              <a:schemeClr val="tx1"/>
            </a:solidFill>
          </a:endParaRPr>
        </a:p>
      </dgm:t>
    </dgm:pt>
    <dgm:pt modelId="{CA10A5E0-16F2-452F-8DE0-463BC5DF45C2}">
      <dgm:prSet phldrT="[نص]" custT="1"/>
      <dgm:spPr/>
      <dgm:t>
        <a:bodyPr/>
        <a:lstStyle/>
        <a:p>
          <a:pPr rtl="1"/>
          <a:r>
            <a:rPr lang="en-US" altLang="zh-CN" sz="2000" b="0" u="sng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Laterally</a:t>
          </a:r>
          <a:r>
            <a:rPr lang="en-US" altLang="zh-CN" sz="20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</a:p>
        <a:p>
          <a:pPr rtl="1"/>
          <a:r>
            <a:rPr lang="en-US" altLang="zh-CN" sz="2000" b="0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Brachioradialis</a:t>
          </a:r>
          <a:endParaRPr lang="ar-SA" sz="2000" b="0" dirty="0">
            <a:solidFill>
              <a:schemeClr val="tx1"/>
            </a:solidFill>
            <a:latin typeface="+mn-lt"/>
          </a:endParaRPr>
        </a:p>
      </dgm:t>
    </dgm:pt>
    <dgm:pt modelId="{145D0CE6-C565-4AB6-9704-9EA3A8DC917C}" type="parTrans" cxnId="{E9A0FE59-0DD9-4D1E-B416-2E665251A1D9}">
      <dgm:prSet custT="1"/>
      <dgm:spPr/>
      <dgm:t>
        <a:bodyPr/>
        <a:lstStyle/>
        <a:p>
          <a:pPr rtl="1"/>
          <a:endParaRPr lang="ar-SA" sz="800">
            <a:solidFill>
              <a:schemeClr val="tx1"/>
            </a:solidFill>
          </a:endParaRPr>
        </a:p>
      </dgm:t>
    </dgm:pt>
    <dgm:pt modelId="{5DE87A4A-08DF-4DB8-8B17-4847EC9143AF}" type="sibTrans" cxnId="{E9A0FE59-0DD9-4D1E-B416-2E665251A1D9}">
      <dgm:prSet/>
      <dgm:spPr/>
      <dgm:t>
        <a:bodyPr/>
        <a:lstStyle/>
        <a:p>
          <a:pPr rtl="1"/>
          <a:endParaRPr lang="ar-SA" sz="2800">
            <a:solidFill>
              <a:schemeClr val="tx1"/>
            </a:solidFill>
          </a:endParaRPr>
        </a:p>
      </dgm:t>
    </dgm:pt>
    <dgm:pt modelId="{762F187C-F1F5-4D2B-A180-7FBB057F6716}">
      <dgm:prSet phldrT="[نص]" custT="1"/>
      <dgm:spPr/>
      <dgm:t>
        <a:bodyPr/>
        <a:lstStyle/>
        <a:p>
          <a:pPr rtl="1"/>
          <a:r>
            <a:rPr lang="en-US" altLang="zh-CN" sz="2000" b="0" u="sng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Medially</a:t>
          </a:r>
          <a:r>
            <a:rPr lang="en-US" altLang="zh-CN" sz="20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  <a:r>
            <a:rPr lang="en-US" altLang="zh-CN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Pronator </a:t>
          </a:r>
          <a:r>
            <a:rPr lang="en-US" altLang="zh-CN" b="0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teres</a:t>
          </a:r>
          <a:endParaRPr lang="ar-SA" sz="2000" b="0" dirty="0">
            <a:solidFill>
              <a:schemeClr val="tx1"/>
            </a:solidFill>
            <a:latin typeface="+mn-lt"/>
          </a:endParaRPr>
        </a:p>
      </dgm:t>
    </dgm:pt>
    <dgm:pt modelId="{2C92E658-0E8A-4C52-9EF0-4874C672241D}" type="parTrans" cxnId="{A3203A92-3554-413E-B6BC-48674597D3AF}">
      <dgm:prSet/>
      <dgm:spPr/>
      <dgm:t>
        <a:bodyPr/>
        <a:lstStyle/>
        <a:p>
          <a:endParaRPr lang="en-GB"/>
        </a:p>
      </dgm:t>
    </dgm:pt>
    <dgm:pt modelId="{71FA2C13-B72C-4C3D-ABF2-BCF5FF97980C}" type="sibTrans" cxnId="{A3203A92-3554-413E-B6BC-48674597D3AF}">
      <dgm:prSet/>
      <dgm:spPr/>
      <dgm:t>
        <a:bodyPr/>
        <a:lstStyle/>
        <a:p>
          <a:endParaRPr lang="en-GB"/>
        </a:p>
      </dgm:t>
    </dgm:pt>
    <dgm:pt modelId="{79114814-F133-4736-ADBC-E3A2CAB4D552}">
      <dgm:prSet/>
      <dgm:spPr/>
      <dgm:t>
        <a:bodyPr/>
        <a:lstStyle/>
        <a:p>
          <a:endParaRPr lang="en-GB"/>
        </a:p>
      </dgm:t>
    </dgm:pt>
    <dgm:pt modelId="{839CA6F4-4401-43B1-BC24-0E2C3E579B0E}" type="parTrans" cxnId="{ABE8D0AA-3B7B-474D-93BC-9C96393E02E6}">
      <dgm:prSet/>
      <dgm:spPr/>
      <dgm:t>
        <a:bodyPr/>
        <a:lstStyle/>
        <a:p>
          <a:endParaRPr lang="en-GB"/>
        </a:p>
      </dgm:t>
    </dgm:pt>
    <dgm:pt modelId="{CF825360-03FF-49C1-8878-7E6D448F8865}" type="sibTrans" cxnId="{ABE8D0AA-3B7B-474D-93BC-9C96393E02E6}">
      <dgm:prSet/>
      <dgm:spPr/>
      <dgm:t>
        <a:bodyPr/>
        <a:lstStyle/>
        <a:p>
          <a:endParaRPr lang="en-GB"/>
        </a:p>
      </dgm:t>
    </dgm:pt>
    <dgm:pt modelId="{18FC41FD-FEE9-498A-8861-D0F0EC06F9EA}" type="pres">
      <dgm:prSet presAssocID="{95E12D08-880B-4C3C-871C-BA7F771D2BE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43C2F158-302D-4DE1-848F-2472C5809381}" type="pres">
      <dgm:prSet presAssocID="{BE2F3D3C-8A46-4B33-B33C-AE3AEA451924}" presName="centerShape" presStyleLbl="node0" presStyleIdx="0" presStyleCnt="1" custScaleX="178898" custScaleY="110906"/>
      <dgm:spPr/>
      <dgm:t>
        <a:bodyPr/>
        <a:lstStyle/>
        <a:p>
          <a:pPr rtl="1"/>
          <a:endParaRPr lang="ar-SA"/>
        </a:p>
      </dgm:t>
    </dgm:pt>
    <dgm:pt modelId="{A8936326-D743-4AEB-AC74-85451B86525B}" type="pres">
      <dgm:prSet presAssocID="{5E3B9033-D3F7-4628-A0E7-BC7372FA12ED}" presName="Name9" presStyleLbl="parChTrans1D2" presStyleIdx="0" presStyleCnt="5"/>
      <dgm:spPr/>
      <dgm:t>
        <a:bodyPr/>
        <a:lstStyle/>
        <a:p>
          <a:pPr rtl="1"/>
          <a:endParaRPr lang="ar-SA"/>
        </a:p>
      </dgm:t>
    </dgm:pt>
    <dgm:pt modelId="{2DDF13AF-D338-4E0E-BACF-96A8ACCF590C}" type="pres">
      <dgm:prSet presAssocID="{5E3B9033-D3F7-4628-A0E7-BC7372FA12ED}" presName="connTx" presStyleLbl="parChTrans1D2" presStyleIdx="0" presStyleCnt="5"/>
      <dgm:spPr/>
      <dgm:t>
        <a:bodyPr/>
        <a:lstStyle/>
        <a:p>
          <a:pPr rtl="1"/>
          <a:endParaRPr lang="ar-SA"/>
        </a:p>
      </dgm:t>
    </dgm:pt>
    <dgm:pt modelId="{4EDB3F7F-1CF1-4BEA-AC8C-CFD0E90F41C2}" type="pres">
      <dgm:prSet presAssocID="{89F14CBE-9735-4A99-AA05-31EBFF74DEB3}" presName="node" presStyleLbl="node1" presStyleIdx="0" presStyleCnt="5" custScaleX="180064" custScaleY="11508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4F4052E-DE53-4DF9-A5F1-7A8EC2B4499A}" type="pres">
      <dgm:prSet presAssocID="{7210DE23-D976-47C5-ACD3-CCE44C715D48}" presName="Name9" presStyleLbl="parChTrans1D2" presStyleIdx="1" presStyleCnt="5"/>
      <dgm:spPr/>
      <dgm:t>
        <a:bodyPr/>
        <a:lstStyle/>
        <a:p>
          <a:pPr rtl="1"/>
          <a:endParaRPr lang="ar-SA"/>
        </a:p>
      </dgm:t>
    </dgm:pt>
    <dgm:pt modelId="{D1AD7720-3211-45AA-9C1B-B03ED5514A13}" type="pres">
      <dgm:prSet presAssocID="{7210DE23-D976-47C5-ACD3-CCE44C715D48}" presName="connTx" presStyleLbl="parChTrans1D2" presStyleIdx="1" presStyleCnt="5"/>
      <dgm:spPr/>
      <dgm:t>
        <a:bodyPr/>
        <a:lstStyle/>
        <a:p>
          <a:pPr rtl="1"/>
          <a:endParaRPr lang="ar-SA"/>
        </a:p>
      </dgm:t>
    </dgm:pt>
    <dgm:pt modelId="{D6B0432B-137B-4E21-80F4-3A3AC10AFE96}" type="pres">
      <dgm:prSet presAssocID="{E863F8DB-69B4-4D18-B0DA-CA7D52D9395A}" presName="node" presStyleLbl="node1" presStyleIdx="1" presStyleCnt="5" custScaleX="158772" custScaleY="143921" custRadScaleRad="191055" custRadScaleInc="319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9A85F2F-857E-4CFB-94EC-DAD6AAB9F5BC}" type="pres">
      <dgm:prSet presAssocID="{24BD8B4B-1081-45DE-A4B8-48AE62D4EF6B}" presName="Name9" presStyleLbl="parChTrans1D2" presStyleIdx="2" presStyleCnt="5"/>
      <dgm:spPr/>
      <dgm:t>
        <a:bodyPr/>
        <a:lstStyle/>
        <a:p>
          <a:pPr rtl="1"/>
          <a:endParaRPr lang="ar-SA"/>
        </a:p>
      </dgm:t>
    </dgm:pt>
    <dgm:pt modelId="{EA5BA398-A4B9-4279-AF17-545B605A8742}" type="pres">
      <dgm:prSet presAssocID="{24BD8B4B-1081-45DE-A4B8-48AE62D4EF6B}" presName="connTx" presStyleLbl="parChTrans1D2" presStyleIdx="2" presStyleCnt="5"/>
      <dgm:spPr/>
      <dgm:t>
        <a:bodyPr/>
        <a:lstStyle/>
        <a:p>
          <a:pPr rtl="1"/>
          <a:endParaRPr lang="ar-SA"/>
        </a:p>
      </dgm:t>
    </dgm:pt>
    <dgm:pt modelId="{1D394980-408F-4938-BC50-C1BC4ABE089D}" type="pres">
      <dgm:prSet presAssocID="{7C1BE2A3-43A8-4EF6-874E-ABAF93BD1AD7}" presName="node" presStyleLbl="node1" presStyleIdx="2" presStyleCnt="5" custScaleX="189768" custScaleY="128448" custRadScaleRad="136572" custRadScaleInc="-4364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80FE408-7E80-4F9D-BB05-29F2A6FE9F40}" type="pres">
      <dgm:prSet presAssocID="{145D0CE6-C565-4AB6-9704-9EA3A8DC917C}" presName="Name9" presStyleLbl="parChTrans1D2" presStyleIdx="3" presStyleCnt="5"/>
      <dgm:spPr/>
      <dgm:t>
        <a:bodyPr/>
        <a:lstStyle/>
        <a:p>
          <a:pPr rtl="1"/>
          <a:endParaRPr lang="ar-SA"/>
        </a:p>
      </dgm:t>
    </dgm:pt>
    <dgm:pt modelId="{3D7ACE10-A146-4619-BEF5-602CF5E52E8E}" type="pres">
      <dgm:prSet presAssocID="{145D0CE6-C565-4AB6-9704-9EA3A8DC917C}" presName="connTx" presStyleLbl="parChTrans1D2" presStyleIdx="3" presStyleCnt="5"/>
      <dgm:spPr/>
      <dgm:t>
        <a:bodyPr/>
        <a:lstStyle/>
        <a:p>
          <a:pPr rtl="1"/>
          <a:endParaRPr lang="ar-SA"/>
        </a:p>
      </dgm:t>
    </dgm:pt>
    <dgm:pt modelId="{B7904838-D1A2-4870-9D85-2850B2D77859}" type="pres">
      <dgm:prSet presAssocID="{CA10A5E0-16F2-452F-8DE0-463BC5DF45C2}" presName="node" presStyleLbl="node1" presStyleIdx="3" presStyleCnt="5" custScaleX="189866" custScaleY="112309" custRadScaleRad="154117" custRadScaleInc="158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0D41B40-B04D-48B4-8A78-36EBD8D0FD2A}" type="pres">
      <dgm:prSet presAssocID="{2C92E658-0E8A-4C52-9EF0-4874C672241D}" presName="Name9" presStyleLbl="parChTrans1D2" presStyleIdx="4" presStyleCnt="5"/>
      <dgm:spPr/>
      <dgm:t>
        <a:bodyPr/>
        <a:lstStyle/>
        <a:p>
          <a:endParaRPr lang="en-GB"/>
        </a:p>
      </dgm:t>
    </dgm:pt>
    <dgm:pt modelId="{48BDC1CE-28CE-4256-9D43-77DC1D78B802}" type="pres">
      <dgm:prSet presAssocID="{2C92E658-0E8A-4C52-9EF0-4874C672241D}" presName="connTx" presStyleLbl="parChTrans1D2" presStyleIdx="4" presStyleCnt="5"/>
      <dgm:spPr/>
      <dgm:t>
        <a:bodyPr/>
        <a:lstStyle/>
        <a:p>
          <a:endParaRPr lang="en-GB"/>
        </a:p>
      </dgm:t>
    </dgm:pt>
    <dgm:pt modelId="{8A87F06C-EA43-49EA-89DF-0893CCAE899C}" type="pres">
      <dgm:prSet presAssocID="{762F187C-F1F5-4D2B-A180-7FBB057F6716}" presName="node" presStyleLbl="node1" presStyleIdx="4" presStyleCnt="5" custScaleX="171776" custRadScaleRad="157699" custRadScaleInc="574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4883B61-5D34-4083-8E0F-465FCAB88F99}" srcId="{BE2F3D3C-8A46-4B33-B33C-AE3AEA451924}" destId="{7C1BE2A3-43A8-4EF6-874E-ABAF93BD1AD7}" srcOrd="2" destOrd="0" parTransId="{24BD8B4B-1081-45DE-A4B8-48AE62D4EF6B}" sibTransId="{0437A793-03A3-4E9C-9925-29C50EB8C829}"/>
    <dgm:cxn modelId="{0CF836E4-C9B1-421E-AD5B-68928D776927}" srcId="{BE2F3D3C-8A46-4B33-B33C-AE3AEA451924}" destId="{89F14CBE-9735-4A99-AA05-31EBFF74DEB3}" srcOrd="0" destOrd="0" parTransId="{5E3B9033-D3F7-4628-A0E7-BC7372FA12ED}" sibTransId="{A52D9E8A-8088-4174-A0EA-5089E8216387}"/>
    <dgm:cxn modelId="{ABE8D0AA-3B7B-474D-93BC-9C96393E02E6}" srcId="{95E12D08-880B-4C3C-871C-BA7F771D2BE6}" destId="{79114814-F133-4736-ADBC-E3A2CAB4D552}" srcOrd="1" destOrd="0" parTransId="{839CA6F4-4401-43B1-BC24-0E2C3E579B0E}" sibTransId="{CF825360-03FF-49C1-8878-7E6D448F8865}"/>
    <dgm:cxn modelId="{D9552C27-CD29-4EEE-9425-D431F6BA9415}" type="presOf" srcId="{762F187C-F1F5-4D2B-A180-7FBB057F6716}" destId="{8A87F06C-EA43-49EA-89DF-0893CCAE899C}" srcOrd="0" destOrd="0" presId="urn:microsoft.com/office/officeart/2005/8/layout/radial1"/>
    <dgm:cxn modelId="{4F88F8E7-2A5A-4783-8629-C52DC7F34069}" type="presOf" srcId="{24BD8B4B-1081-45DE-A4B8-48AE62D4EF6B}" destId="{F9A85F2F-857E-4CFB-94EC-DAD6AAB9F5BC}" srcOrd="0" destOrd="0" presId="urn:microsoft.com/office/officeart/2005/8/layout/radial1"/>
    <dgm:cxn modelId="{E9A0FE59-0DD9-4D1E-B416-2E665251A1D9}" srcId="{BE2F3D3C-8A46-4B33-B33C-AE3AEA451924}" destId="{CA10A5E0-16F2-452F-8DE0-463BC5DF45C2}" srcOrd="3" destOrd="0" parTransId="{145D0CE6-C565-4AB6-9704-9EA3A8DC917C}" sibTransId="{5DE87A4A-08DF-4DB8-8B17-4847EC9143AF}"/>
    <dgm:cxn modelId="{3442C47F-6CFF-4459-AB27-05C4FDCE8DB0}" type="presOf" srcId="{7210DE23-D976-47C5-ACD3-CCE44C715D48}" destId="{D1AD7720-3211-45AA-9C1B-B03ED5514A13}" srcOrd="1" destOrd="0" presId="urn:microsoft.com/office/officeart/2005/8/layout/radial1"/>
    <dgm:cxn modelId="{A3203A92-3554-413E-B6BC-48674597D3AF}" srcId="{BE2F3D3C-8A46-4B33-B33C-AE3AEA451924}" destId="{762F187C-F1F5-4D2B-A180-7FBB057F6716}" srcOrd="4" destOrd="0" parTransId="{2C92E658-0E8A-4C52-9EF0-4874C672241D}" sibTransId="{71FA2C13-B72C-4C3D-ABF2-BCF5FF97980C}"/>
    <dgm:cxn modelId="{BBE1FBDB-AD03-4640-955C-8660BBFF95D1}" type="presOf" srcId="{95E12D08-880B-4C3C-871C-BA7F771D2BE6}" destId="{18FC41FD-FEE9-498A-8861-D0F0EC06F9EA}" srcOrd="0" destOrd="0" presId="urn:microsoft.com/office/officeart/2005/8/layout/radial1"/>
    <dgm:cxn modelId="{8E63C0E0-BA0C-409A-A0FB-0AD4D3BD6A1B}" srcId="{95E12D08-880B-4C3C-871C-BA7F771D2BE6}" destId="{BE2F3D3C-8A46-4B33-B33C-AE3AEA451924}" srcOrd="0" destOrd="0" parTransId="{B9E02F44-D7A8-418A-8D97-59AB0A8088E2}" sibTransId="{94718C61-53DA-4804-9682-D1AD1EA69B45}"/>
    <dgm:cxn modelId="{CA082E79-D544-4334-B030-86B27CE9E056}" type="presOf" srcId="{BE2F3D3C-8A46-4B33-B33C-AE3AEA451924}" destId="{43C2F158-302D-4DE1-848F-2472C5809381}" srcOrd="0" destOrd="0" presId="urn:microsoft.com/office/officeart/2005/8/layout/radial1"/>
    <dgm:cxn modelId="{CA9D24B0-6F93-4BE8-AAC8-74331D518265}" type="presOf" srcId="{CA10A5E0-16F2-452F-8DE0-463BC5DF45C2}" destId="{B7904838-D1A2-4870-9D85-2850B2D77859}" srcOrd="0" destOrd="0" presId="urn:microsoft.com/office/officeart/2005/8/layout/radial1"/>
    <dgm:cxn modelId="{966C5F3A-FCB3-48EB-8B53-DB8B8155B5BD}" srcId="{BE2F3D3C-8A46-4B33-B33C-AE3AEA451924}" destId="{E863F8DB-69B4-4D18-B0DA-CA7D52D9395A}" srcOrd="1" destOrd="0" parTransId="{7210DE23-D976-47C5-ACD3-CCE44C715D48}" sibTransId="{FDCDE4FA-1395-4B23-8A32-72F29AFE1A47}"/>
    <dgm:cxn modelId="{0620D697-653F-464D-A796-D8B0935A60AB}" type="presOf" srcId="{145D0CE6-C565-4AB6-9704-9EA3A8DC917C}" destId="{980FE408-7E80-4F9D-BB05-29F2A6FE9F40}" srcOrd="0" destOrd="0" presId="urn:microsoft.com/office/officeart/2005/8/layout/radial1"/>
    <dgm:cxn modelId="{C373C5FF-726A-4B53-80C6-FEB09AF6F32D}" type="presOf" srcId="{89F14CBE-9735-4A99-AA05-31EBFF74DEB3}" destId="{4EDB3F7F-1CF1-4BEA-AC8C-CFD0E90F41C2}" srcOrd="0" destOrd="0" presId="urn:microsoft.com/office/officeart/2005/8/layout/radial1"/>
    <dgm:cxn modelId="{C7B8AF9F-CC83-45AC-B819-DDA1928024BC}" type="presOf" srcId="{5E3B9033-D3F7-4628-A0E7-BC7372FA12ED}" destId="{A8936326-D743-4AEB-AC74-85451B86525B}" srcOrd="0" destOrd="0" presId="urn:microsoft.com/office/officeart/2005/8/layout/radial1"/>
    <dgm:cxn modelId="{7236B218-0EF8-47AE-AB43-E6603D19CE50}" type="presOf" srcId="{7C1BE2A3-43A8-4EF6-874E-ABAF93BD1AD7}" destId="{1D394980-408F-4938-BC50-C1BC4ABE089D}" srcOrd="0" destOrd="0" presId="urn:microsoft.com/office/officeart/2005/8/layout/radial1"/>
    <dgm:cxn modelId="{267CBC81-1BF7-43A7-A421-509C500E75A2}" type="presOf" srcId="{145D0CE6-C565-4AB6-9704-9EA3A8DC917C}" destId="{3D7ACE10-A146-4619-BEF5-602CF5E52E8E}" srcOrd="1" destOrd="0" presId="urn:microsoft.com/office/officeart/2005/8/layout/radial1"/>
    <dgm:cxn modelId="{DC171DD4-CAF1-4E63-881F-5564EB17FC4D}" type="presOf" srcId="{2C92E658-0E8A-4C52-9EF0-4874C672241D}" destId="{80D41B40-B04D-48B4-8A78-36EBD8D0FD2A}" srcOrd="0" destOrd="0" presId="urn:microsoft.com/office/officeart/2005/8/layout/radial1"/>
    <dgm:cxn modelId="{C3A03CE2-494C-4287-B08D-F538B80F2820}" type="presOf" srcId="{24BD8B4B-1081-45DE-A4B8-48AE62D4EF6B}" destId="{EA5BA398-A4B9-4279-AF17-545B605A8742}" srcOrd="1" destOrd="0" presId="urn:microsoft.com/office/officeart/2005/8/layout/radial1"/>
    <dgm:cxn modelId="{3561483B-050F-4074-AF65-38FF3C139633}" type="presOf" srcId="{5E3B9033-D3F7-4628-A0E7-BC7372FA12ED}" destId="{2DDF13AF-D338-4E0E-BACF-96A8ACCF590C}" srcOrd="1" destOrd="0" presId="urn:microsoft.com/office/officeart/2005/8/layout/radial1"/>
    <dgm:cxn modelId="{2748E58B-0514-4308-AAFB-187496640E11}" type="presOf" srcId="{E863F8DB-69B4-4D18-B0DA-CA7D52D9395A}" destId="{D6B0432B-137B-4E21-80F4-3A3AC10AFE96}" srcOrd="0" destOrd="0" presId="urn:microsoft.com/office/officeart/2005/8/layout/radial1"/>
    <dgm:cxn modelId="{0D2AA7AB-E1D8-4756-84CA-EBAEA2896B91}" type="presOf" srcId="{7210DE23-D976-47C5-ACD3-CCE44C715D48}" destId="{F4F4052E-DE53-4DF9-A5F1-7A8EC2B4499A}" srcOrd="0" destOrd="0" presId="urn:microsoft.com/office/officeart/2005/8/layout/radial1"/>
    <dgm:cxn modelId="{1C4F25A0-51BC-4686-88A0-569F9B101326}" type="presOf" srcId="{2C92E658-0E8A-4C52-9EF0-4874C672241D}" destId="{48BDC1CE-28CE-4256-9D43-77DC1D78B802}" srcOrd="1" destOrd="0" presId="urn:microsoft.com/office/officeart/2005/8/layout/radial1"/>
    <dgm:cxn modelId="{24773394-0BCE-43D0-92A6-7172D1042456}" type="presParOf" srcId="{18FC41FD-FEE9-498A-8861-D0F0EC06F9EA}" destId="{43C2F158-302D-4DE1-848F-2472C5809381}" srcOrd="0" destOrd="0" presId="urn:microsoft.com/office/officeart/2005/8/layout/radial1"/>
    <dgm:cxn modelId="{EBCA3905-9772-4A42-BF96-4AAC7BAF31BD}" type="presParOf" srcId="{18FC41FD-FEE9-498A-8861-D0F0EC06F9EA}" destId="{A8936326-D743-4AEB-AC74-85451B86525B}" srcOrd="1" destOrd="0" presId="urn:microsoft.com/office/officeart/2005/8/layout/radial1"/>
    <dgm:cxn modelId="{71857019-612A-477D-857C-3C9861548B51}" type="presParOf" srcId="{A8936326-D743-4AEB-AC74-85451B86525B}" destId="{2DDF13AF-D338-4E0E-BACF-96A8ACCF590C}" srcOrd="0" destOrd="0" presId="urn:microsoft.com/office/officeart/2005/8/layout/radial1"/>
    <dgm:cxn modelId="{114806F1-758B-4C72-B764-D46F7367C5BC}" type="presParOf" srcId="{18FC41FD-FEE9-498A-8861-D0F0EC06F9EA}" destId="{4EDB3F7F-1CF1-4BEA-AC8C-CFD0E90F41C2}" srcOrd="2" destOrd="0" presId="urn:microsoft.com/office/officeart/2005/8/layout/radial1"/>
    <dgm:cxn modelId="{16C46A0D-78B4-4646-83FE-835E133A5EE3}" type="presParOf" srcId="{18FC41FD-FEE9-498A-8861-D0F0EC06F9EA}" destId="{F4F4052E-DE53-4DF9-A5F1-7A8EC2B4499A}" srcOrd="3" destOrd="0" presId="urn:microsoft.com/office/officeart/2005/8/layout/radial1"/>
    <dgm:cxn modelId="{9E167795-1DEA-4E1D-87C4-61BCDEC01A42}" type="presParOf" srcId="{F4F4052E-DE53-4DF9-A5F1-7A8EC2B4499A}" destId="{D1AD7720-3211-45AA-9C1B-B03ED5514A13}" srcOrd="0" destOrd="0" presId="urn:microsoft.com/office/officeart/2005/8/layout/radial1"/>
    <dgm:cxn modelId="{4C4EB37B-CF36-4D1B-BBE7-DB3CFDD8C1B0}" type="presParOf" srcId="{18FC41FD-FEE9-498A-8861-D0F0EC06F9EA}" destId="{D6B0432B-137B-4E21-80F4-3A3AC10AFE96}" srcOrd="4" destOrd="0" presId="urn:microsoft.com/office/officeart/2005/8/layout/radial1"/>
    <dgm:cxn modelId="{9D3F6647-2DB7-4879-9BFD-706BBF3645D2}" type="presParOf" srcId="{18FC41FD-FEE9-498A-8861-D0F0EC06F9EA}" destId="{F9A85F2F-857E-4CFB-94EC-DAD6AAB9F5BC}" srcOrd="5" destOrd="0" presId="urn:microsoft.com/office/officeart/2005/8/layout/radial1"/>
    <dgm:cxn modelId="{13966F38-1F85-4B44-87BC-22EDD62C983A}" type="presParOf" srcId="{F9A85F2F-857E-4CFB-94EC-DAD6AAB9F5BC}" destId="{EA5BA398-A4B9-4279-AF17-545B605A8742}" srcOrd="0" destOrd="0" presId="urn:microsoft.com/office/officeart/2005/8/layout/radial1"/>
    <dgm:cxn modelId="{012C83B7-BE26-41E3-8A80-8EE6E3B0A981}" type="presParOf" srcId="{18FC41FD-FEE9-498A-8861-D0F0EC06F9EA}" destId="{1D394980-408F-4938-BC50-C1BC4ABE089D}" srcOrd="6" destOrd="0" presId="urn:microsoft.com/office/officeart/2005/8/layout/radial1"/>
    <dgm:cxn modelId="{41F760CF-1919-4BF9-B986-E2082D7AAA9B}" type="presParOf" srcId="{18FC41FD-FEE9-498A-8861-D0F0EC06F9EA}" destId="{980FE408-7E80-4F9D-BB05-29F2A6FE9F40}" srcOrd="7" destOrd="0" presId="urn:microsoft.com/office/officeart/2005/8/layout/radial1"/>
    <dgm:cxn modelId="{F6C94DFC-8F15-422F-817B-F232E6A06194}" type="presParOf" srcId="{980FE408-7E80-4F9D-BB05-29F2A6FE9F40}" destId="{3D7ACE10-A146-4619-BEF5-602CF5E52E8E}" srcOrd="0" destOrd="0" presId="urn:microsoft.com/office/officeart/2005/8/layout/radial1"/>
    <dgm:cxn modelId="{F9778AB4-683B-42F6-BE23-7D84652D588D}" type="presParOf" srcId="{18FC41FD-FEE9-498A-8861-D0F0EC06F9EA}" destId="{B7904838-D1A2-4870-9D85-2850B2D77859}" srcOrd="8" destOrd="0" presId="urn:microsoft.com/office/officeart/2005/8/layout/radial1"/>
    <dgm:cxn modelId="{24CF384A-80BB-4715-B314-7D728A78DAA7}" type="presParOf" srcId="{18FC41FD-FEE9-498A-8861-D0F0EC06F9EA}" destId="{80D41B40-B04D-48B4-8A78-36EBD8D0FD2A}" srcOrd="9" destOrd="0" presId="urn:microsoft.com/office/officeart/2005/8/layout/radial1"/>
    <dgm:cxn modelId="{2E3077C1-86E1-4343-8BF9-E3C6A2E7688A}" type="presParOf" srcId="{80D41B40-B04D-48B4-8A78-36EBD8D0FD2A}" destId="{48BDC1CE-28CE-4256-9D43-77DC1D78B802}" srcOrd="0" destOrd="0" presId="urn:microsoft.com/office/officeart/2005/8/layout/radial1"/>
    <dgm:cxn modelId="{F9D0A015-8686-4CCC-9099-57CC1FBEAAFB}" type="presParOf" srcId="{18FC41FD-FEE9-498A-8861-D0F0EC06F9EA}" destId="{8A87F06C-EA43-49EA-89DF-0893CCAE899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4D10BC-17A8-4E39-9A7B-0D1AD8E0868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pPr rtl="1"/>
          <a:endParaRPr lang="ar-SA"/>
        </a:p>
      </dgm:t>
    </dgm:pt>
    <dgm:pt modelId="{4BA2BB9C-6EA7-4BA9-B1A6-C018FC22EC54}">
      <dgm:prSet phldrT="[نص]" custT="1"/>
      <dgm:spPr/>
      <dgm:t>
        <a:bodyPr/>
        <a:lstStyle/>
        <a:p>
          <a:pPr algn="ctr" rtl="1"/>
          <a:r>
            <a:rPr lang="en-US" altLang="zh-CN" sz="1800" smtClean="0">
              <a:solidFill>
                <a:schemeClr val="tx1"/>
              </a:solidFill>
              <a:effectLst/>
              <a:latin typeface="+mn-lt"/>
              <a:ea typeface="+mj-ea"/>
              <a:cs typeface="+mj-cs"/>
            </a:rPr>
            <a:t>CONTENT OF CUBITAL FOSSA :</a:t>
          </a:r>
          <a:endParaRPr lang="ar-SA" sz="1400" dirty="0">
            <a:solidFill>
              <a:schemeClr val="tx1"/>
            </a:solidFill>
            <a:effectLst/>
            <a:latin typeface="+mn-lt"/>
          </a:endParaRPr>
        </a:p>
      </dgm:t>
    </dgm:pt>
    <dgm:pt modelId="{0D728EC2-2CC6-4986-82F0-D90B6C6712B6}" type="parTrans" cxnId="{21082035-32FE-472F-A6BE-50742E6ED81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6997D1B-A98E-4EE2-A8C2-601F578D3989}" type="sibTrans" cxnId="{21082035-32FE-472F-A6BE-50742E6ED81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75AB82CC-DF9D-4D23-9A7E-577483B550BD}">
      <dgm:prSet phldrT="[نص]" custT="1"/>
      <dgm:spPr/>
      <dgm:t>
        <a:bodyPr/>
        <a:lstStyle/>
        <a:p>
          <a:pPr rtl="1"/>
          <a:r>
            <a:rPr lang="en-GB" sz="1600" smtClean="0">
              <a:solidFill>
                <a:schemeClr val="tx1"/>
              </a:solidFill>
            </a:rPr>
            <a:t>MEDIAN NERVE</a:t>
          </a:r>
          <a:endParaRPr lang="ar-SA" sz="1600" dirty="0">
            <a:solidFill>
              <a:schemeClr val="tx1"/>
            </a:solidFill>
          </a:endParaRPr>
        </a:p>
      </dgm:t>
    </dgm:pt>
    <dgm:pt modelId="{58FEE13F-D98C-4511-899E-E3BE383E09AD}" type="parTrans" cxnId="{895E262F-A105-46F8-B0CD-B327E5F000B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FE0091A9-728F-4724-B133-0ECA9A158674}" type="sibTrans" cxnId="{895E262F-A105-46F8-B0CD-B327E5F000B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4B632D2D-E69F-4639-A80F-771F4709A528}">
      <dgm:prSet phldrT="[نص]" custT="1"/>
      <dgm:spPr/>
      <dgm:t>
        <a:bodyPr/>
        <a:lstStyle/>
        <a:p>
          <a:pPr rtl="1"/>
          <a:r>
            <a:rPr lang="en-GB" sz="1600" smtClean="0">
              <a:solidFill>
                <a:schemeClr val="tx1"/>
              </a:solidFill>
            </a:rPr>
            <a:t>BRACHIAL ARTERY</a:t>
          </a:r>
          <a:endParaRPr lang="ar-SA" sz="1600" dirty="0">
            <a:solidFill>
              <a:schemeClr val="tx1"/>
            </a:solidFill>
          </a:endParaRPr>
        </a:p>
      </dgm:t>
    </dgm:pt>
    <dgm:pt modelId="{A90FA5F7-F2D0-4D31-9CB7-42A4124013A9}" type="parTrans" cxnId="{D28BF2FB-3E24-48BE-AD51-06D32C1786F3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98C3DE1-0338-4F78-99EB-F51F3FD47BB0}" type="sibTrans" cxnId="{D28BF2FB-3E24-48BE-AD51-06D32C1786F3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89786EB-BBF8-42F7-B6FE-1C53DC2B2625}">
      <dgm:prSet phldrT="[نص]" custT="1"/>
      <dgm:spPr/>
      <dgm:t>
        <a:bodyPr/>
        <a:lstStyle/>
        <a:p>
          <a:pPr rtl="1"/>
          <a:r>
            <a:rPr lang="en-GB" sz="1600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DEEP BRANCH OF RADIAL NERVE</a:t>
          </a:r>
        </a:p>
      </dgm:t>
    </dgm:pt>
    <dgm:pt modelId="{211F0E63-7AC8-49B5-852A-269550CE93F4}" type="parTrans" cxnId="{97C13069-8D6A-4CFE-AA04-AF396B3DB7C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6B1270F-B115-4DEA-94F6-A9D63EB5F20D}" type="sibTrans" cxnId="{97C13069-8D6A-4CFE-AA04-AF396B3DB7C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7B70BE10-7407-41E5-8111-7EF76BB29379}">
      <dgm:prSet phldrT="[نص]" custT="1"/>
      <dgm:spPr/>
      <dgm:t>
        <a:bodyPr/>
        <a:lstStyle/>
        <a:p>
          <a:pPr rtl="1"/>
          <a:r>
            <a:rPr lang="en-GB" sz="1600" smtClean="0">
              <a:solidFill>
                <a:schemeClr val="tx1"/>
              </a:solidFill>
            </a:rPr>
            <a:t>BICEPS BRACHII TENDON</a:t>
          </a:r>
          <a:endParaRPr lang="en-GB" sz="1600" b="0" dirty="0" smtClean="0">
            <a:solidFill>
              <a:schemeClr val="tx1"/>
            </a:solidFill>
            <a:latin typeface="+mn-lt"/>
            <a:cs typeface="Adobe Arabic" pitchFamily="18" charset="-78"/>
          </a:endParaRPr>
        </a:p>
      </dgm:t>
    </dgm:pt>
    <dgm:pt modelId="{E5DBAF76-4A1D-44A1-A8FC-BF66A90734DB}" type="parTrans" cxnId="{6CF860EA-6D9E-43A2-8786-F6BBE9AC9E87}">
      <dgm:prSet/>
      <dgm:spPr/>
      <dgm:t>
        <a:bodyPr/>
        <a:lstStyle/>
        <a:p>
          <a:endParaRPr lang="en-GB"/>
        </a:p>
      </dgm:t>
    </dgm:pt>
    <dgm:pt modelId="{AE95E21C-18AA-4F37-AE80-694872B9F1ED}" type="sibTrans" cxnId="{6CF860EA-6D9E-43A2-8786-F6BBE9AC9E87}">
      <dgm:prSet/>
      <dgm:spPr/>
      <dgm:t>
        <a:bodyPr/>
        <a:lstStyle/>
        <a:p>
          <a:endParaRPr lang="en-GB"/>
        </a:p>
      </dgm:t>
    </dgm:pt>
    <dgm:pt modelId="{A054B53C-9C41-4135-88F8-B8C4D8F54B1C}" type="pres">
      <dgm:prSet presAssocID="{D14D10BC-17A8-4E39-9A7B-0D1AD8E086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63657EC-936A-4661-9AA7-952E4516A085}" type="pres">
      <dgm:prSet presAssocID="{4BA2BB9C-6EA7-4BA9-B1A6-C018FC22EC54}" presName="root1" presStyleCnt="0"/>
      <dgm:spPr/>
      <dgm:t>
        <a:bodyPr/>
        <a:lstStyle/>
        <a:p>
          <a:endParaRPr lang="en-GB"/>
        </a:p>
      </dgm:t>
    </dgm:pt>
    <dgm:pt modelId="{79229879-7F06-4540-8B51-A499796824CD}" type="pres">
      <dgm:prSet presAssocID="{4BA2BB9C-6EA7-4BA9-B1A6-C018FC22EC5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FD5B74F-ED4D-4C01-BF9D-023D22B832D1}" type="pres">
      <dgm:prSet presAssocID="{4BA2BB9C-6EA7-4BA9-B1A6-C018FC22EC54}" presName="level2hierChild" presStyleCnt="0"/>
      <dgm:spPr/>
      <dgm:t>
        <a:bodyPr/>
        <a:lstStyle/>
        <a:p>
          <a:endParaRPr lang="en-GB"/>
        </a:p>
      </dgm:t>
    </dgm:pt>
    <dgm:pt modelId="{AA42471B-4ECD-40B7-B101-31953ED45922}" type="pres">
      <dgm:prSet presAssocID="{58FEE13F-D98C-4511-899E-E3BE383E09AD}" presName="conn2-1" presStyleLbl="parChTrans1D2" presStyleIdx="0" presStyleCnt="4"/>
      <dgm:spPr/>
      <dgm:t>
        <a:bodyPr/>
        <a:lstStyle/>
        <a:p>
          <a:pPr rtl="1"/>
          <a:endParaRPr lang="ar-SA"/>
        </a:p>
      </dgm:t>
    </dgm:pt>
    <dgm:pt modelId="{AF08B930-CB70-4E3E-A996-B880FEF5078D}" type="pres">
      <dgm:prSet presAssocID="{58FEE13F-D98C-4511-899E-E3BE383E09AD}" presName="connTx" presStyleLbl="parChTrans1D2" presStyleIdx="0" presStyleCnt="4"/>
      <dgm:spPr/>
      <dgm:t>
        <a:bodyPr/>
        <a:lstStyle/>
        <a:p>
          <a:pPr rtl="1"/>
          <a:endParaRPr lang="ar-SA"/>
        </a:p>
      </dgm:t>
    </dgm:pt>
    <dgm:pt modelId="{0C26A6B1-CEE6-4173-9764-4C7CB6F3784A}" type="pres">
      <dgm:prSet presAssocID="{75AB82CC-DF9D-4D23-9A7E-577483B550BD}" presName="root2" presStyleCnt="0"/>
      <dgm:spPr/>
      <dgm:t>
        <a:bodyPr/>
        <a:lstStyle/>
        <a:p>
          <a:endParaRPr lang="en-GB"/>
        </a:p>
      </dgm:t>
    </dgm:pt>
    <dgm:pt modelId="{5AF46093-FAAD-4A1A-B0BC-5EB6FE81B907}" type="pres">
      <dgm:prSet presAssocID="{75AB82CC-DF9D-4D23-9A7E-577483B550BD}" presName="LevelTwoTextNode" presStyleLbl="node2" presStyleIdx="0" presStyleCnt="4" custLinFactNeighborX="-468" custLinFactNeighborY="-6759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DDDBE57-217C-4986-9CEA-551B1BC3FB24}" type="pres">
      <dgm:prSet presAssocID="{75AB82CC-DF9D-4D23-9A7E-577483B550BD}" presName="level3hierChild" presStyleCnt="0"/>
      <dgm:spPr/>
      <dgm:t>
        <a:bodyPr/>
        <a:lstStyle/>
        <a:p>
          <a:endParaRPr lang="en-GB"/>
        </a:p>
      </dgm:t>
    </dgm:pt>
    <dgm:pt modelId="{78CC1316-FF74-4913-B9CF-16B32A3D91E8}" type="pres">
      <dgm:prSet presAssocID="{A90FA5F7-F2D0-4D31-9CB7-42A4124013A9}" presName="conn2-1" presStyleLbl="parChTrans1D2" presStyleIdx="1" presStyleCnt="4"/>
      <dgm:spPr/>
      <dgm:t>
        <a:bodyPr/>
        <a:lstStyle/>
        <a:p>
          <a:pPr rtl="1"/>
          <a:endParaRPr lang="ar-SA"/>
        </a:p>
      </dgm:t>
    </dgm:pt>
    <dgm:pt modelId="{E93EE36C-A0A0-4A03-94DD-EF366513FC8C}" type="pres">
      <dgm:prSet presAssocID="{A90FA5F7-F2D0-4D31-9CB7-42A4124013A9}" presName="connTx" presStyleLbl="parChTrans1D2" presStyleIdx="1" presStyleCnt="4"/>
      <dgm:spPr/>
      <dgm:t>
        <a:bodyPr/>
        <a:lstStyle/>
        <a:p>
          <a:pPr rtl="1"/>
          <a:endParaRPr lang="ar-SA"/>
        </a:p>
      </dgm:t>
    </dgm:pt>
    <dgm:pt modelId="{051B7062-95A1-4BE8-9160-C432D482FFB5}" type="pres">
      <dgm:prSet presAssocID="{4B632D2D-E69F-4639-A80F-771F4709A528}" presName="root2" presStyleCnt="0"/>
      <dgm:spPr/>
      <dgm:t>
        <a:bodyPr/>
        <a:lstStyle/>
        <a:p>
          <a:endParaRPr lang="en-GB"/>
        </a:p>
      </dgm:t>
    </dgm:pt>
    <dgm:pt modelId="{86611197-4A80-44E2-B762-F1F88D89CFB0}" type="pres">
      <dgm:prSet presAssocID="{4B632D2D-E69F-4639-A80F-771F4709A528}" presName="LevelTwoTextNode" presStyleLbl="node2" presStyleIdx="1" presStyleCnt="4" custLinFactNeighborX="-111" custLinFactNeighborY="-2840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A7536DE0-E36F-42C3-9783-8A03261B61E2}" type="pres">
      <dgm:prSet presAssocID="{4B632D2D-E69F-4639-A80F-771F4709A528}" presName="level3hierChild" presStyleCnt="0"/>
      <dgm:spPr/>
      <dgm:t>
        <a:bodyPr/>
        <a:lstStyle/>
        <a:p>
          <a:endParaRPr lang="en-GB"/>
        </a:p>
      </dgm:t>
    </dgm:pt>
    <dgm:pt modelId="{DCD619E9-F79A-4920-85A2-AD90A621FC21}" type="pres">
      <dgm:prSet presAssocID="{211F0E63-7AC8-49B5-852A-269550CE93F4}" presName="conn2-1" presStyleLbl="parChTrans1D2" presStyleIdx="2" presStyleCnt="4"/>
      <dgm:spPr/>
      <dgm:t>
        <a:bodyPr/>
        <a:lstStyle/>
        <a:p>
          <a:pPr rtl="1"/>
          <a:endParaRPr lang="ar-SA"/>
        </a:p>
      </dgm:t>
    </dgm:pt>
    <dgm:pt modelId="{159211BF-0D0C-490C-B1F6-129F913A2C2A}" type="pres">
      <dgm:prSet presAssocID="{211F0E63-7AC8-49B5-852A-269550CE93F4}" presName="connTx" presStyleLbl="parChTrans1D2" presStyleIdx="2" presStyleCnt="4"/>
      <dgm:spPr/>
      <dgm:t>
        <a:bodyPr/>
        <a:lstStyle/>
        <a:p>
          <a:pPr rtl="1"/>
          <a:endParaRPr lang="ar-SA"/>
        </a:p>
      </dgm:t>
    </dgm:pt>
    <dgm:pt modelId="{2852B658-B6F0-4C65-B0C6-996AC575368B}" type="pres">
      <dgm:prSet presAssocID="{589786EB-BBF8-42F7-B6FE-1C53DC2B2625}" presName="root2" presStyleCnt="0"/>
      <dgm:spPr/>
      <dgm:t>
        <a:bodyPr/>
        <a:lstStyle/>
        <a:p>
          <a:endParaRPr lang="en-GB"/>
        </a:p>
      </dgm:t>
    </dgm:pt>
    <dgm:pt modelId="{EC236B79-A5B4-436C-9D29-1213769EB28B}" type="pres">
      <dgm:prSet presAssocID="{589786EB-BBF8-42F7-B6FE-1C53DC2B2625}" presName="LevelTwoTextNode" presStyleLbl="node2" presStyleIdx="2" presStyleCnt="4" custLinFactNeighborX="-1208" custLinFactNeighborY="-16219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52E7C88-E8EA-452A-811F-AFFFD6D4753A}" type="pres">
      <dgm:prSet presAssocID="{589786EB-BBF8-42F7-B6FE-1C53DC2B2625}" presName="level3hierChild" presStyleCnt="0"/>
      <dgm:spPr/>
      <dgm:t>
        <a:bodyPr/>
        <a:lstStyle/>
        <a:p>
          <a:endParaRPr lang="en-GB"/>
        </a:p>
      </dgm:t>
    </dgm:pt>
    <dgm:pt modelId="{D7712D1C-7884-47FB-8BE9-637A3759C994}" type="pres">
      <dgm:prSet presAssocID="{E5DBAF76-4A1D-44A1-A8FC-BF66A90734DB}" presName="conn2-1" presStyleLbl="parChTrans1D2" presStyleIdx="3" presStyleCnt="4"/>
      <dgm:spPr/>
      <dgm:t>
        <a:bodyPr/>
        <a:lstStyle/>
        <a:p>
          <a:endParaRPr lang="en-GB"/>
        </a:p>
      </dgm:t>
    </dgm:pt>
    <dgm:pt modelId="{8EC75D79-F8E6-483C-B173-06003229FFF2}" type="pres">
      <dgm:prSet presAssocID="{E5DBAF76-4A1D-44A1-A8FC-BF66A90734DB}" presName="connTx" presStyleLbl="parChTrans1D2" presStyleIdx="3" presStyleCnt="4"/>
      <dgm:spPr/>
      <dgm:t>
        <a:bodyPr/>
        <a:lstStyle/>
        <a:p>
          <a:endParaRPr lang="en-GB"/>
        </a:p>
      </dgm:t>
    </dgm:pt>
    <dgm:pt modelId="{5F591BC7-1BF7-4F20-BEF4-7F5F69612AE8}" type="pres">
      <dgm:prSet presAssocID="{7B70BE10-7407-41E5-8111-7EF76BB29379}" presName="root2" presStyleCnt="0"/>
      <dgm:spPr/>
    </dgm:pt>
    <dgm:pt modelId="{1C32190A-DB94-4743-A616-487DE1BD8589}" type="pres">
      <dgm:prSet presAssocID="{7B70BE10-7407-41E5-8111-7EF76BB29379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F501844-DE18-4FEA-B039-B1085832AA58}" type="pres">
      <dgm:prSet presAssocID="{7B70BE10-7407-41E5-8111-7EF76BB29379}" presName="level3hierChild" presStyleCnt="0"/>
      <dgm:spPr/>
    </dgm:pt>
  </dgm:ptLst>
  <dgm:cxnLst>
    <dgm:cxn modelId="{00180DE9-499E-44CA-AFB1-A4F457CE2BF5}" type="presOf" srcId="{D14D10BC-17A8-4E39-9A7B-0D1AD8E08686}" destId="{A054B53C-9C41-4135-88F8-B8C4D8F54B1C}" srcOrd="0" destOrd="0" presId="urn:microsoft.com/office/officeart/2008/layout/HorizontalMultiLevelHierarchy"/>
    <dgm:cxn modelId="{84BB5B94-FE40-428E-A3FD-BB8644BC7EAF}" type="presOf" srcId="{4B632D2D-E69F-4639-A80F-771F4709A528}" destId="{86611197-4A80-44E2-B762-F1F88D89CFB0}" srcOrd="0" destOrd="0" presId="urn:microsoft.com/office/officeart/2008/layout/HorizontalMultiLevelHierarchy"/>
    <dgm:cxn modelId="{97C13069-8D6A-4CFE-AA04-AF396B3DB7C0}" srcId="{4BA2BB9C-6EA7-4BA9-B1A6-C018FC22EC54}" destId="{589786EB-BBF8-42F7-B6FE-1C53DC2B2625}" srcOrd="2" destOrd="0" parTransId="{211F0E63-7AC8-49B5-852A-269550CE93F4}" sibTransId="{86B1270F-B115-4DEA-94F6-A9D63EB5F20D}"/>
    <dgm:cxn modelId="{42BF72FE-C323-4BA4-B23C-22651AB557B7}" type="presOf" srcId="{E5DBAF76-4A1D-44A1-A8FC-BF66A90734DB}" destId="{D7712D1C-7884-47FB-8BE9-637A3759C994}" srcOrd="0" destOrd="0" presId="urn:microsoft.com/office/officeart/2008/layout/HorizontalMultiLevelHierarchy"/>
    <dgm:cxn modelId="{21082035-32FE-472F-A6BE-50742E6ED81A}" srcId="{D14D10BC-17A8-4E39-9A7B-0D1AD8E08686}" destId="{4BA2BB9C-6EA7-4BA9-B1A6-C018FC22EC54}" srcOrd="0" destOrd="0" parTransId="{0D728EC2-2CC6-4986-82F0-D90B6C6712B6}" sibTransId="{56997D1B-A98E-4EE2-A8C2-601F578D3989}"/>
    <dgm:cxn modelId="{23A5CA2B-4F68-42AC-A348-7C42E5AECD84}" type="presOf" srcId="{4BA2BB9C-6EA7-4BA9-B1A6-C018FC22EC54}" destId="{79229879-7F06-4540-8B51-A499796824CD}" srcOrd="0" destOrd="0" presId="urn:microsoft.com/office/officeart/2008/layout/HorizontalMultiLevelHierarchy"/>
    <dgm:cxn modelId="{D28BF2FB-3E24-48BE-AD51-06D32C1786F3}" srcId="{4BA2BB9C-6EA7-4BA9-B1A6-C018FC22EC54}" destId="{4B632D2D-E69F-4639-A80F-771F4709A528}" srcOrd="1" destOrd="0" parTransId="{A90FA5F7-F2D0-4D31-9CB7-42A4124013A9}" sibTransId="{398C3DE1-0338-4F78-99EB-F51F3FD47BB0}"/>
    <dgm:cxn modelId="{2F801639-B00B-4631-BF97-B3FEC0358C4C}" type="presOf" srcId="{58FEE13F-D98C-4511-899E-E3BE383E09AD}" destId="{AF08B930-CB70-4E3E-A996-B880FEF5078D}" srcOrd="1" destOrd="0" presId="urn:microsoft.com/office/officeart/2008/layout/HorizontalMultiLevelHierarchy"/>
    <dgm:cxn modelId="{DD037170-2DA3-4DA5-9270-C5F791539EB3}" type="presOf" srcId="{A90FA5F7-F2D0-4D31-9CB7-42A4124013A9}" destId="{E93EE36C-A0A0-4A03-94DD-EF366513FC8C}" srcOrd="1" destOrd="0" presId="urn:microsoft.com/office/officeart/2008/layout/HorizontalMultiLevelHierarchy"/>
    <dgm:cxn modelId="{6716B789-DC89-42BE-A9C6-D250634169FC}" type="presOf" srcId="{211F0E63-7AC8-49B5-852A-269550CE93F4}" destId="{DCD619E9-F79A-4920-85A2-AD90A621FC21}" srcOrd="0" destOrd="0" presId="urn:microsoft.com/office/officeart/2008/layout/HorizontalMultiLevelHierarchy"/>
    <dgm:cxn modelId="{895E262F-A105-46F8-B0CD-B327E5F000B4}" srcId="{4BA2BB9C-6EA7-4BA9-B1A6-C018FC22EC54}" destId="{75AB82CC-DF9D-4D23-9A7E-577483B550BD}" srcOrd="0" destOrd="0" parTransId="{58FEE13F-D98C-4511-899E-E3BE383E09AD}" sibTransId="{FE0091A9-728F-4724-B133-0ECA9A158674}"/>
    <dgm:cxn modelId="{0FBABACD-20A7-4F0F-9C36-21B111D79649}" type="presOf" srcId="{7B70BE10-7407-41E5-8111-7EF76BB29379}" destId="{1C32190A-DB94-4743-A616-487DE1BD8589}" srcOrd="0" destOrd="0" presId="urn:microsoft.com/office/officeart/2008/layout/HorizontalMultiLevelHierarchy"/>
    <dgm:cxn modelId="{2D2B43DE-4710-4880-96D3-AE2191293503}" type="presOf" srcId="{75AB82CC-DF9D-4D23-9A7E-577483B550BD}" destId="{5AF46093-FAAD-4A1A-B0BC-5EB6FE81B907}" srcOrd="0" destOrd="0" presId="urn:microsoft.com/office/officeart/2008/layout/HorizontalMultiLevelHierarchy"/>
    <dgm:cxn modelId="{42B85B8A-A6E2-40E4-9350-E32EA437211D}" type="presOf" srcId="{589786EB-BBF8-42F7-B6FE-1C53DC2B2625}" destId="{EC236B79-A5B4-436C-9D29-1213769EB28B}" srcOrd="0" destOrd="0" presId="urn:microsoft.com/office/officeart/2008/layout/HorizontalMultiLevelHierarchy"/>
    <dgm:cxn modelId="{A90127AB-9290-4C75-9A96-C0E237B683D9}" type="presOf" srcId="{E5DBAF76-4A1D-44A1-A8FC-BF66A90734DB}" destId="{8EC75D79-F8E6-483C-B173-06003229FFF2}" srcOrd="1" destOrd="0" presId="urn:microsoft.com/office/officeart/2008/layout/HorizontalMultiLevelHierarchy"/>
    <dgm:cxn modelId="{B0B660B1-5E61-426D-A19E-80B4E128CB9F}" type="presOf" srcId="{211F0E63-7AC8-49B5-852A-269550CE93F4}" destId="{159211BF-0D0C-490C-B1F6-129F913A2C2A}" srcOrd="1" destOrd="0" presId="urn:microsoft.com/office/officeart/2008/layout/HorizontalMultiLevelHierarchy"/>
    <dgm:cxn modelId="{7B79FC5F-01EF-475C-BC64-398057E9AB6B}" type="presOf" srcId="{58FEE13F-D98C-4511-899E-E3BE383E09AD}" destId="{AA42471B-4ECD-40B7-B101-31953ED45922}" srcOrd="0" destOrd="0" presId="urn:microsoft.com/office/officeart/2008/layout/HorizontalMultiLevelHierarchy"/>
    <dgm:cxn modelId="{9319B7C0-6ECD-4905-B724-37985ABAA9A4}" type="presOf" srcId="{A90FA5F7-F2D0-4D31-9CB7-42A4124013A9}" destId="{78CC1316-FF74-4913-B9CF-16B32A3D91E8}" srcOrd="0" destOrd="0" presId="urn:microsoft.com/office/officeart/2008/layout/HorizontalMultiLevelHierarchy"/>
    <dgm:cxn modelId="{6CF860EA-6D9E-43A2-8786-F6BBE9AC9E87}" srcId="{4BA2BB9C-6EA7-4BA9-B1A6-C018FC22EC54}" destId="{7B70BE10-7407-41E5-8111-7EF76BB29379}" srcOrd="3" destOrd="0" parTransId="{E5DBAF76-4A1D-44A1-A8FC-BF66A90734DB}" sibTransId="{AE95E21C-18AA-4F37-AE80-694872B9F1ED}"/>
    <dgm:cxn modelId="{C6570FC7-6B0F-4DB5-B58A-04B198DE8158}" type="presParOf" srcId="{A054B53C-9C41-4135-88F8-B8C4D8F54B1C}" destId="{563657EC-936A-4661-9AA7-952E4516A085}" srcOrd="0" destOrd="0" presId="urn:microsoft.com/office/officeart/2008/layout/HorizontalMultiLevelHierarchy"/>
    <dgm:cxn modelId="{F208652F-17DB-4E43-9768-0F5BA4A46051}" type="presParOf" srcId="{563657EC-936A-4661-9AA7-952E4516A085}" destId="{79229879-7F06-4540-8B51-A499796824CD}" srcOrd="0" destOrd="0" presId="urn:microsoft.com/office/officeart/2008/layout/HorizontalMultiLevelHierarchy"/>
    <dgm:cxn modelId="{9DA27D64-FD95-45ED-A5F5-97CB9D8F27C6}" type="presParOf" srcId="{563657EC-936A-4661-9AA7-952E4516A085}" destId="{9FD5B74F-ED4D-4C01-BF9D-023D22B832D1}" srcOrd="1" destOrd="0" presId="urn:microsoft.com/office/officeart/2008/layout/HorizontalMultiLevelHierarchy"/>
    <dgm:cxn modelId="{8C5F7B69-A222-4AA1-9184-90405703A5F9}" type="presParOf" srcId="{9FD5B74F-ED4D-4C01-BF9D-023D22B832D1}" destId="{AA42471B-4ECD-40B7-B101-31953ED45922}" srcOrd="0" destOrd="0" presId="urn:microsoft.com/office/officeart/2008/layout/HorizontalMultiLevelHierarchy"/>
    <dgm:cxn modelId="{3B069782-E6D4-492B-9CB5-356573BF2D31}" type="presParOf" srcId="{AA42471B-4ECD-40B7-B101-31953ED45922}" destId="{AF08B930-CB70-4E3E-A996-B880FEF5078D}" srcOrd="0" destOrd="0" presId="urn:microsoft.com/office/officeart/2008/layout/HorizontalMultiLevelHierarchy"/>
    <dgm:cxn modelId="{548CB91F-E23D-4D21-B04A-BE51810697AB}" type="presParOf" srcId="{9FD5B74F-ED4D-4C01-BF9D-023D22B832D1}" destId="{0C26A6B1-CEE6-4173-9764-4C7CB6F3784A}" srcOrd="1" destOrd="0" presId="urn:microsoft.com/office/officeart/2008/layout/HorizontalMultiLevelHierarchy"/>
    <dgm:cxn modelId="{F8C833A3-7F2B-4914-9728-AF6CCB35A6D7}" type="presParOf" srcId="{0C26A6B1-CEE6-4173-9764-4C7CB6F3784A}" destId="{5AF46093-FAAD-4A1A-B0BC-5EB6FE81B907}" srcOrd="0" destOrd="0" presId="urn:microsoft.com/office/officeart/2008/layout/HorizontalMultiLevelHierarchy"/>
    <dgm:cxn modelId="{490C36E8-8E2E-413F-9DF4-ED8906661F0B}" type="presParOf" srcId="{0C26A6B1-CEE6-4173-9764-4C7CB6F3784A}" destId="{EDDDBE57-217C-4986-9CEA-551B1BC3FB24}" srcOrd="1" destOrd="0" presId="urn:microsoft.com/office/officeart/2008/layout/HorizontalMultiLevelHierarchy"/>
    <dgm:cxn modelId="{5B979B9F-44DD-4996-9EDD-46EE005BAFE0}" type="presParOf" srcId="{9FD5B74F-ED4D-4C01-BF9D-023D22B832D1}" destId="{78CC1316-FF74-4913-B9CF-16B32A3D91E8}" srcOrd="2" destOrd="0" presId="urn:microsoft.com/office/officeart/2008/layout/HorizontalMultiLevelHierarchy"/>
    <dgm:cxn modelId="{FD603031-443F-434E-9FC9-89BCB454B623}" type="presParOf" srcId="{78CC1316-FF74-4913-B9CF-16B32A3D91E8}" destId="{E93EE36C-A0A0-4A03-94DD-EF366513FC8C}" srcOrd="0" destOrd="0" presId="urn:microsoft.com/office/officeart/2008/layout/HorizontalMultiLevelHierarchy"/>
    <dgm:cxn modelId="{C893DCEB-C682-4A72-B4CE-A561B1B57945}" type="presParOf" srcId="{9FD5B74F-ED4D-4C01-BF9D-023D22B832D1}" destId="{051B7062-95A1-4BE8-9160-C432D482FFB5}" srcOrd="3" destOrd="0" presId="urn:microsoft.com/office/officeart/2008/layout/HorizontalMultiLevelHierarchy"/>
    <dgm:cxn modelId="{5F221C13-8C18-452B-AFDE-90531B72D8CE}" type="presParOf" srcId="{051B7062-95A1-4BE8-9160-C432D482FFB5}" destId="{86611197-4A80-44E2-B762-F1F88D89CFB0}" srcOrd="0" destOrd="0" presId="urn:microsoft.com/office/officeart/2008/layout/HorizontalMultiLevelHierarchy"/>
    <dgm:cxn modelId="{BB48D6A7-9100-4E1B-B61A-92B04E101433}" type="presParOf" srcId="{051B7062-95A1-4BE8-9160-C432D482FFB5}" destId="{A7536DE0-E36F-42C3-9783-8A03261B61E2}" srcOrd="1" destOrd="0" presId="urn:microsoft.com/office/officeart/2008/layout/HorizontalMultiLevelHierarchy"/>
    <dgm:cxn modelId="{DF253AB3-9994-4CE2-B887-7CE14F640B0F}" type="presParOf" srcId="{9FD5B74F-ED4D-4C01-BF9D-023D22B832D1}" destId="{DCD619E9-F79A-4920-85A2-AD90A621FC21}" srcOrd="4" destOrd="0" presId="urn:microsoft.com/office/officeart/2008/layout/HorizontalMultiLevelHierarchy"/>
    <dgm:cxn modelId="{DF422DDD-5D1E-4E7A-BA91-36A693B37D99}" type="presParOf" srcId="{DCD619E9-F79A-4920-85A2-AD90A621FC21}" destId="{159211BF-0D0C-490C-B1F6-129F913A2C2A}" srcOrd="0" destOrd="0" presId="urn:microsoft.com/office/officeart/2008/layout/HorizontalMultiLevelHierarchy"/>
    <dgm:cxn modelId="{AE63BADD-C3AF-4009-A60D-3CCF7BA867A3}" type="presParOf" srcId="{9FD5B74F-ED4D-4C01-BF9D-023D22B832D1}" destId="{2852B658-B6F0-4C65-B0C6-996AC575368B}" srcOrd="5" destOrd="0" presId="urn:microsoft.com/office/officeart/2008/layout/HorizontalMultiLevelHierarchy"/>
    <dgm:cxn modelId="{9F20F556-2FF4-45FA-929D-69A979D19C4D}" type="presParOf" srcId="{2852B658-B6F0-4C65-B0C6-996AC575368B}" destId="{EC236B79-A5B4-436C-9D29-1213769EB28B}" srcOrd="0" destOrd="0" presId="urn:microsoft.com/office/officeart/2008/layout/HorizontalMultiLevelHierarchy"/>
    <dgm:cxn modelId="{DD1C00A9-BD07-4A96-8DEB-203DAE106A07}" type="presParOf" srcId="{2852B658-B6F0-4C65-B0C6-996AC575368B}" destId="{052E7C88-E8EA-452A-811F-AFFFD6D4753A}" srcOrd="1" destOrd="0" presId="urn:microsoft.com/office/officeart/2008/layout/HorizontalMultiLevelHierarchy"/>
    <dgm:cxn modelId="{550B7266-8639-4E05-97C1-811D96C7BF7A}" type="presParOf" srcId="{9FD5B74F-ED4D-4C01-BF9D-023D22B832D1}" destId="{D7712D1C-7884-47FB-8BE9-637A3759C994}" srcOrd="6" destOrd="0" presId="urn:microsoft.com/office/officeart/2008/layout/HorizontalMultiLevelHierarchy"/>
    <dgm:cxn modelId="{FEDB101F-361C-4875-BEF9-27C03009312C}" type="presParOf" srcId="{D7712D1C-7884-47FB-8BE9-637A3759C994}" destId="{8EC75D79-F8E6-483C-B173-06003229FFF2}" srcOrd="0" destOrd="0" presId="urn:microsoft.com/office/officeart/2008/layout/HorizontalMultiLevelHierarchy"/>
    <dgm:cxn modelId="{02AAC124-A78C-48F1-971A-A2358C5F18C8}" type="presParOf" srcId="{9FD5B74F-ED4D-4C01-BF9D-023D22B832D1}" destId="{5F591BC7-1BF7-4F20-BEF4-7F5F69612AE8}" srcOrd="7" destOrd="0" presId="urn:microsoft.com/office/officeart/2008/layout/HorizontalMultiLevelHierarchy"/>
    <dgm:cxn modelId="{3306C119-D09F-423E-811A-D4F34F89634D}" type="presParOf" srcId="{5F591BC7-1BF7-4F20-BEF4-7F5F69612AE8}" destId="{1C32190A-DB94-4743-A616-487DE1BD8589}" srcOrd="0" destOrd="0" presId="urn:microsoft.com/office/officeart/2008/layout/HorizontalMultiLevelHierarchy"/>
    <dgm:cxn modelId="{912DCF8E-06EC-4729-A566-8475142981C9}" type="presParOf" srcId="{5F591BC7-1BF7-4F20-BEF4-7F5F69612AE8}" destId="{7F501844-DE18-4FEA-B039-B1085832AA5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32FF9E-BF61-2047-8A04-F1173EAF2791}" type="doc">
      <dgm:prSet loTypeId="urn:microsoft.com/office/officeart/2005/8/layout/hierarchy2" loCatId="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13901D60-A4F7-8648-B4B3-A308DC9EC8E5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+mn-lt"/>
            </a:rPr>
            <a:t>ARTICULATION</a:t>
          </a:r>
          <a:endParaRPr lang="en-US" sz="1800" b="1" dirty="0">
            <a:solidFill>
              <a:schemeClr val="tx1"/>
            </a:solidFill>
            <a:latin typeface="+mn-lt"/>
          </a:endParaRPr>
        </a:p>
      </dgm:t>
    </dgm:pt>
    <dgm:pt modelId="{1D98B4C7-3192-DA4B-9015-0095A2B4DEB5}" type="parTrans" cxnId="{61037F8A-0870-8C4D-9859-CC3CB71EBC3A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9CBF231A-CC40-0042-A681-C21943A97F54}" type="sibTrans" cxnId="{61037F8A-0870-8C4D-9859-CC3CB71EBC3A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3EE75052-6B84-E747-8F03-5410DC253624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  <a:latin typeface="+mn-lt"/>
            </a:rPr>
            <a:t>ABOVE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FB568011-A35A-1F41-A311-23EF0ECDC1D0}" type="parTrans" cxnId="{86B1EFF9-A739-9447-8E17-9CA23FFAE242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+mn-lt"/>
          </a:endParaRPr>
        </a:p>
      </dgm:t>
    </dgm:pt>
    <dgm:pt modelId="{22B50810-F076-5041-A9AA-FE1668E48071}" type="sibTrans" cxnId="{86B1EFF9-A739-9447-8E17-9CA23FFAE242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22307996-747C-9D46-A398-C3115BCEA68D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Trochlea</a:t>
          </a:r>
          <a:r>
            <a:rPr lang="en-US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 of </a:t>
          </a:r>
          <a:r>
            <a:rPr lang="en-US" b="0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humerus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5820C2DA-A435-7646-BF00-745D7D0B93B3}" type="parTrans" cxnId="{8F7CF423-7286-4E43-989B-ADB8CC28D14E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+mn-lt"/>
          </a:endParaRPr>
        </a:p>
      </dgm:t>
    </dgm:pt>
    <dgm:pt modelId="{7B9152DA-53CC-8944-B058-287E2AE79026}" type="sibTrans" cxnId="{8F7CF423-7286-4E43-989B-ADB8CC28D14E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CB2400A1-C77F-844C-AACB-5154FDD26EBB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  <a:latin typeface="+mn-lt"/>
            </a:rPr>
            <a:t>BELOW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02098FC3-CD4D-8A49-90B3-624402AC9436}" type="parTrans" cxnId="{4BBB6570-6D36-3945-8EFB-C0A7CE1D80AC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+mn-lt"/>
          </a:endParaRPr>
        </a:p>
      </dgm:t>
    </dgm:pt>
    <dgm:pt modelId="{314869D5-7315-0D4A-BD72-DDB9AEFF3322}" type="sibTrans" cxnId="{4BBB6570-6D36-3945-8EFB-C0A7CE1D80AC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C4DD4556-3E3D-B242-96FB-BE8A3CDEF07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Trochlear notch </a:t>
          </a:r>
          <a:r>
            <a:rPr lang="en-US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of ulna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2FA56B9D-DD1A-2D4A-B0D6-8AE851585B3E}" type="parTrans" cxnId="{730A5D72-DC40-5F44-80CD-12B714DDD040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+mn-lt"/>
          </a:endParaRPr>
        </a:p>
      </dgm:t>
    </dgm:pt>
    <dgm:pt modelId="{5D5D4F48-50AD-B949-9A11-58AEFDE18D64}" type="sibTrans" cxnId="{730A5D72-DC40-5F44-80CD-12B714DDD040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BB259F44-D67C-5649-9330-E787B69CB719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head</a:t>
          </a:r>
          <a:r>
            <a:rPr lang="en-US" b="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of radius 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6B4DF798-0ED7-E145-8C99-5B1124B75B12}" type="parTrans" cxnId="{DADEF050-06A4-3B44-B6BE-A45E3B60409E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+mn-lt"/>
          </a:endParaRPr>
        </a:p>
      </dgm:t>
    </dgm:pt>
    <dgm:pt modelId="{3D330456-2CA8-EE4B-8FD5-16AF73407D8B}" type="sibTrans" cxnId="{DADEF050-06A4-3B44-B6BE-A45E3B60409E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FA35D5A3-F524-E64C-8303-6CB1696ADC6E}">
      <dgm:prSet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+mn-lt"/>
            </a:rPr>
            <a:t>Capitulum</a:t>
          </a:r>
          <a:r>
            <a:rPr lang="en-US" dirty="0" smtClean="0">
              <a:solidFill>
                <a:schemeClr val="tx1"/>
              </a:solidFill>
              <a:latin typeface="+mn-lt"/>
            </a:rPr>
            <a:t> of </a:t>
          </a:r>
          <a:r>
            <a:rPr lang="en-US" dirty="0" err="1" smtClean="0">
              <a:solidFill>
                <a:schemeClr val="tx1"/>
              </a:solidFill>
              <a:latin typeface="+mn-lt"/>
            </a:rPr>
            <a:t>humerus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BDE95735-2CA0-8A48-B6D2-C099E35C3C24}" type="parTrans" cxnId="{4DA73C61-E329-D64D-971E-0D74AC36C7C9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+mn-lt"/>
          </a:endParaRPr>
        </a:p>
      </dgm:t>
    </dgm:pt>
    <dgm:pt modelId="{B8C1FC02-D0A7-054C-A732-28D860BF15E1}" type="sibTrans" cxnId="{4DA73C61-E329-D64D-971E-0D74AC36C7C9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1FFAF04D-E8C5-2641-BCD8-384CB8236500}" type="pres">
      <dgm:prSet presAssocID="{3532FF9E-BF61-2047-8A04-F1173EAF279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A6DA7C4B-15AB-D64C-8514-525F94721C92}" type="pres">
      <dgm:prSet presAssocID="{13901D60-A4F7-8648-B4B3-A308DC9EC8E5}" presName="root1" presStyleCnt="0"/>
      <dgm:spPr/>
      <dgm:t>
        <a:bodyPr/>
        <a:lstStyle/>
        <a:p>
          <a:endParaRPr lang="en-GB"/>
        </a:p>
      </dgm:t>
    </dgm:pt>
    <dgm:pt modelId="{5AC6C64E-330B-FB47-A75A-018792280439}" type="pres">
      <dgm:prSet presAssocID="{13901D60-A4F7-8648-B4B3-A308DC9EC8E5}" presName="LevelOneTextNode" presStyleLbl="node0" presStyleIdx="0" presStyleCnt="1" custLinFactNeighborX="-16378" custLinFactNeighborY="39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7102B3F-0B40-154D-86D9-3E1975FB3A16}" type="pres">
      <dgm:prSet presAssocID="{13901D60-A4F7-8648-B4B3-A308DC9EC8E5}" presName="level2hierChild" presStyleCnt="0"/>
      <dgm:spPr/>
      <dgm:t>
        <a:bodyPr/>
        <a:lstStyle/>
        <a:p>
          <a:endParaRPr lang="en-GB"/>
        </a:p>
      </dgm:t>
    </dgm:pt>
    <dgm:pt modelId="{2D239B4A-5C27-1A44-ACCA-A424E2137A65}" type="pres">
      <dgm:prSet presAssocID="{FB568011-A35A-1F41-A311-23EF0ECDC1D0}" presName="conn2-1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673DCB58-218B-7A4D-83F8-2C235B8CEBAA}" type="pres">
      <dgm:prSet presAssocID="{FB568011-A35A-1F41-A311-23EF0ECDC1D0}" presName="connTx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AD9B51AB-B38F-C540-B0AF-DB28C6B6C269}" type="pres">
      <dgm:prSet presAssocID="{3EE75052-6B84-E747-8F03-5410DC253624}" presName="root2" presStyleCnt="0"/>
      <dgm:spPr/>
      <dgm:t>
        <a:bodyPr/>
        <a:lstStyle/>
        <a:p>
          <a:endParaRPr lang="en-GB"/>
        </a:p>
      </dgm:t>
    </dgm:pt>
    <dgm:pt modelId="{7CFF7C3B-4927-A44C-8732-C54A901A53A4}" type="pres">
      <dgm:prSet presAssocID="{3EE75052-6B84-E747-8F03-5410DC253624}" presName="LevelTwoTextNode" presStyleLbl="node2" presStyleIdx="0" presStyleCnt="2" custScaleX="66024" custScaleY="52842" custLinFactNeighborX="-22601" custLinFactNeighborY="9827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CCD8AD17-DB47-FC40-AD38-675CAE740812}" type="pres">
      <dgm:prSet presAssocID="{3EE75052-6B84-E747-8F03-5410DC253624}" presName="level3hierChild" presStyleCnt="0"/>
      <dgm:spPr/>
      <dgm:t>
        <a:bodyPr/>
        <a:lstStyle/>
        <a:p>
          <a:endParaRPr lang="en-GB"/>
        </a:p>
      </dgm:t>
    </dgm:pt>
    <dgm:pt modelId="{173E6A64-6DBD-8B48-B5D7-E5C986383C74}" type="pres">
      <dgm:prSet presAssocID="{5820C2DA-A435-7646-BF00-745D7D0B93B3}" presName="conn2-1" presStyleLbl="parChTrans1D3" presStyleIdx="0" presStyleCnt="4"/>
      <dgm:spPr/>
      <dgm:t>
        <a:bodyPr/>
        <a:lstStyle/>
        <a:p>
          <a:pPr rtl="1"/>
          <a:endParaRPr lang="ar-SA"/>
        </a:p>
      </dgm:t>
    </dgm:pt>
    <dgm:pt modelId="{F60369FA-6823-C74D-8227-D8FD44D028C0}" type="pres">
      <dgm:prSet presAssocID="{5820C2DA-A435-7646-BF00-745D7D0B93B3}" presName="connTx" presStyleLbl="parChTrans1D3" presStyleIdx="0" presStyleCnt="4"/>
      <dgm:spPr/>
      <dgm:t>
        <a:bodyPr/>
        <a:lstStyle/>
        <a:p>
          <a:pPr rtl="1"/>
          <a:endParaRPr lang="ar-SA"/>
        </a:p>
      </dgm:t>
    </dgm:pt>
    <dgm:pt modelId="{76FC7091-75B8-7741-A2B4-ACC45C808B2A}" type="pres">
      <dgm:prSet presAssocID="{22307996-747C-9D46-A398-C3115BCEA68D}" presName="root2" presStyleCnt="0"/>
      <dgm:spPr/>
      <dgm:t>
        <a:bodyPr/>
        <a:lstStyle/>
        <a:p>
          <a:endParaRPr lang="en-GB"/>
        </a:p>
      </dgm:t>
    </dgm:pt>
    <dgm:pt modelId="{DFFF45BB-822B-A249-9282-B54EED85DD8D}" type="pres">
      <dgm:prSet presAssocID="{22307996-747C-9D46-A398-C3115BCEA68D}" presName="LevelTwoTextNode" presStyleLbl="node3" presStyleIdx="0" presStyleCnt="4" custScaleX="97781" custScaleY="62253" custLinFactNeighborX="2876" custLinFactNeighborY="14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B1B589-2AC2-FC4E-A463-4C25299144CD}" type="pres">
      <dgm:prSet presAssocID="{22307996-747C-9D46-A398-C3115BCEA68D}" presName="level3hierChild" presStyleCnt="0"/>
      <dgm:spPr/>
      <dgm:t>
        <a:bodyPr/>
        <a:lstStyle/>
        <a:p>
          <a:endParaRPr lang="en-GB"/>
        </a:p>
      </dgm:t>
    </dgm:pt>
    <dgm:pt modelId="{84755A7E-697A-124B-9E71-4778D6FFFE52}" type="pres">
      <dgm:prSet presAssocID="{BDE95735-2CA0-8A48-B6D2-C099E35C3C24}" presName="conn2-1" presStyleLbl="parChTrans1D3" presStyleIdx="1" presStyleCnt="4"/>
      <dgm:spPr/>
      <dgm:t>
        <a:bodyPr/>
        <a:lstStyle/>
        <a:p>
          <a:pPr rtl="1"/>
          <a:endParaRPr lang="ar-SA"/>
        </a:p>
      </dgm:t>
    </dgm:pt>
    <dgm:pt modelId="{E515747F-2171-A943-AA66-B13D96704B71}" type="pres">
      <dgm:prSet presAssocID="{BDE95735-2CA0-8A48-B6D2-C099E35C3C24}" presName="connTx" presStyleLbl="parChTrans1D3" presStyleIdx="1" presStyleCnt="4"/>
      <dgm:spPr/>
      <dgm:t>
        <a:bodyPr/>
        <a:lstStyle/>
        <a:p>
          <a:pPr rtl="1"/>
          <a:endParaRPr lang="ar-SA"/>
        </a:p>
      </dgm:t>
    </dgm:pt>
    <dgm:pt modelId="{27025A04-29FC-254A-9E1D-5F428DA13D64}" type="pres">
      <dgm:prSet presAssocID="{FA35D5A3-F524-E64C-8303-6CB1696ADC6E}" presName="root2" presStyleCnt="0"/>
      <dgm:spPr/>
      <dgm:t>
        <a:bodyPr/>
        <a:lstStyle/>
        <a:p>
          <a:endParaRPr lang="en-GB"/>
        </a:p>
      </dgm:t>
    </dgm:pt>
    <dgm:pt modelId="{E3A84ABE-3E26-4D43-AFB0-F26125740C4F}" type="pres">
      <dgm:prSet presAssocID="{FA35D5A3-F524-E64C-8303-6CB1696ADC6E}" presName="LevelTwoTextNode" presStyleLbl="node3" presStyleIdx="1" presStyleCnt="4" custScaleX="99421" custScaleY="57674" custLinFactNeighborX="2876" custLinFactNeighborY="18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BEBADA-9E6D-EE41-B623-FBA758A8B98E}" type="pres">
      <dgm:prSet presAssocID="{FA35D5A3-F524-E64C-8303-6CB1696ADC6E}" presName="level3hierChild" presStyleCnt="0"/>
      <dgm:spPr/>
      <dgm:t>
        <a:bodyPr/>
        <a:lstStyle/>
        <a:p>
          <a:endParaRPr lang="en-GB"/>
        </a:p>
      </dgm:t>
    </dgm:pt>
    <dgm:pt modelId="{E923480F-705A-D747-9DA0-5A633E2C43B1}" type="pres">
      <dgm:prSet presAssocID="{02098FC3-CD4D-8A49-90B3-624402AC9436}" presName="conn2-1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E7736897-AFA6-DC4E-B3D0-425C606FB07D}" type="pres">
      <dgm:prSet presAssocID="{02098FC3-CD4D-8A49-90B3-624402AC9436}" presName="connTx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15FAABEF-D0E6-C943-8CEC-31FD52420AE3}" type="pres">
      <dgm:prSet presAssocID="{CB2400A1-C77F-844C-AACB-5154FDD26EBB}" presName="root2" presStyleCnt="0"/>
      <dgm:spPr/>
      <dgm:t>
        <a:bodyPr/>
        <a:lstStyle/>
        <a:p>
          <a:endParaRPr lang="en-GB"/>
        </a:p>
      </dgm:t>
    </dgm:pt>
    <dgm:pt modelId="{2D37788A-5778-6E40-B4B2-421CFCB3DCFB}" type="pres">
      <dgm:prSet presAssocID="{CB2400A1-C77F-844C-AACB-5154FDD26EBB}" presName="LevelTwoTextNode" presStyleLbl="node2" presStyleIdx="1" presStyleCnt="2" custScaleX="69299" custScaleY="52190" custLinFactNeighborX="-24057" custLinFactNeighborY="-622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ACF672-87B0-D549-B38B-9FDBF3E84203}" type="pres">
      <dgm:prSet presAssocID="{CB2400A1-C77F-844C-AACB-5154FDD26EBB}" presName="level3hierChild" presStyleCnt="0"/>
      <dgm:spPr/>
      <dgm:t>
        <a:bodyPr/>
        <a:lstStyle/>
        <a:p>
          <a:endParaRPr lang="en-GB"/>
        </a:p>
      </dgm:t>
    </dgm:pt>
    <dgm:pt modelId="{9EB556AA-4A89-A940-ABC5-F916A34DFE6E}" type="pres">
      <dgm:prSet presAssocID="{2FA56B9D-DD1A-2D4A-B0D6-8AE851585B3E}" presName="conn2-1" presStyleLbl="parChTrans1D3" presStyleIdx="2" presStyleCnt="4"/>
      <dgm:spPr/>
      <dgm:t>
        <a:bodyPr/>
        <a:lstStyle/>
        <a:p>
          <a:pPr rtl="1"/>
          <a:endParaRPr lang="ar-SA"/>
        </a:p>
      </dgm:t>
    </dgm:pt>
    <dgm:pt modelId="{991602DA-D66B-784C-B850-5C7C51FE6F47}" type="pres">
      <dgm:prSet presAssocID="{2FA56B9D-DD1A-2D4A-B0D6-8AE851585B3E}" presName="connTx" presStyleLbl="parChTrans1D3" presStyleIdx="2" presStyleCnt="4"/>
      <dgm:spPr/>
      <dgm:t>
        <a:bodyPr/>
        <a:lstStyle/>
        <a:p>
          <a:pPr rtl="1"/>
          <a:endParaRPr lang="ar-SA"/>
        </a:p>
      </dgm:t>
    </dgm:pt>
    <dgm:pt modelId="{FE131C4B-13BA-1246-932A-192D48712F1B}" type="pres">
      <dgm:prSet presAssocID="{C4DD4556-3E3D-B242-96FB-BE8A3CDEF077}" presName="root2" presStyleCnt="0"/>
      <dgm:spPr/>
      <dgm:t>
        <a:bodyPr/>
        <a:lstStyle/>
        <a:p>
          <a:endParaRPr lang="en-GB"/>
        </a:p>
      </dgm:t>
    </dgm:pt>
    <dgm:pt modelId="{5409AAC0-530A-F34E-B5F0-52783FBFDEB4}" type="pres">
      <dgm:prSet presAssocID="{C4DD4556-3E3D-B242-96FB-BE8A3CDEF077}" presName="LevelTwoTextNode" presStyleLbl="node3" presStyleIdx="2" presStyleCnt="4" custScaleX="99063" custScaleY="631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0C88A8-09CF-904E-8790-0117452DE513}" type="pres">
      <dgm:prSet presAssocID="{C4DD4556-3E3D-B242-96FB-BE8A3CDEF077}" presName="level3hierChild" presStyleCnt="0"/>
      <dgm:spPr/>
      <dgm:t>
        <a:bodyPr/>
        <a:lstStyle/>
        <a:p>
          <a:endParaRPr lang="en-GB"/>
        </a:p>
      </dgm:t>
    </dgm:pt>
    <dgm:pt modelId="{54943C0E-E1FF-AB40-8363-F2C02FD03390}" type="pres">
      <dgm:prSet presAssocID="{6B4DF798-0ED7-E145-8C99-5B1124B75B12}" presName="conn2-1" presStyleLbl="parChTrans1D3" presStyleIdx="3" presStyleCnt="4"/>
      <dgm:spPr/>
      <dgm:t>
        <a:bodyPr/>
        <a:lstStyle/>
        <a:p>
          <a:pPr rtl="1"/>
          <a:endParaRPr lang="ar-SA"/>
        </a:p>
      </dgm:t>
    </dgm:pt>
    <dgm:pt modelId="{270048A8-54A8-B249-AB87-91230B7A6C29}" type="pres">
      <dgm:prSet presAssocID="{6B4DF798-0ED7-E145-8C99-5B1124B75B12}" presName="connTx" presStyleLbl="parChTrans1D3" presStyleIdx="3" presStyleCnt="4"/>
      <dgm:spPr/>
      <dgm:t>
        <a:bodyPr/>
        <a:lstStyle/>
        <a:p>
          <a:pPr rtl="1"/>
          <a:endParaRPr lang="ar-SA"/>
        </a:p>
      </dgm:t>
    </dgm:pt>
    <dgm:pt modelId="{1E4FF1CE-F752-4543-9898-B7AD61E97AC8}" type="pres">
      <dgm:prSet presAssocID="{BB259F44-D67C-5649-9330-E787B69CB719}" presName="root2" presStyleCnt="0"/>
      <dgm:spPr/>
      <dgm:t>
        <a:bodyPr/>
        <a:lstStyle/>
        <a:p>
          <a:endParaRPr lang="en-GB"/>
        </a:p>
      </dgm:t>
    </dgm:pt>
    <dgm:pt modelId="{9A21A6B1-13B0-EC47-9AF6-11E8A01F800C}" type="pres">
      <dgm:prSet presAssocID="{BB259F44-D67C-5649-9330-E787B69CB719}" presName="LevelTwoTextNode" presStyleLbl="node3" presStyleIdx="3" presStyleCnt="4" custScaleX="98803" custScaleY="741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283B12-B9CF-6942-8662-F53461BCA6B1}" type="pres">
      <dgm:prSet presAssocID="{BB259F44-D67C-5649-9330-E787B69CB719}" presName="level3hierChild" presStyleCnt="0"/>
      <dgm:spPr/>
      <dgm:t>
        <a:bodyPr/>
        <a:lstStyle/>
        <a:p>
          <a:endParaRPr lang="en-GB"/>
        </a:p>
      </dgm:t>
    </dgm:pt>
  </dgm:ptLst>
  <dgm:cxnLst>
    <dgm:cxn modelId="{374749DC-F97E-42E3-9CBC-265B6C397372}" type="presOf" srcId="{5820C2DA-A435-7646-BF00-745D7D0B93B3}" destId="{173E6A64-6DBD-8B48-B5D7-E5C986383C74}" srcOrd="0" destOrd="0" presId="urn:microsoft.com/office/officeart/2005/8/layout/hierarchy2"/>
    <dgm:cxn modelId="{E8F958B1-2884-41C3-9CF4-8ED5A8E18FF0}" type="presOf" srcId="{CB2400A1-C77F-844C-AACB-5154FDD26EBB}" destId="{2D37788A-5778-6E40-B4B2-421CFCB3DCFB}" srcOrd="0" destOrd="0" presId="urn:microsoft.com/office/officeart/2005/8/layout/hierarchy2"/>
    <dgm:cxn modelId="{730A5D72-DC40-5F44-80CD-12B714DDD040}" srcId="{CB2400A1-C77F-844C-AACB-5154FDD26EBB}" destId="{C4DD4556-3E3D-B242-96FB-BE8A3CDEF077}" srcOrd="0" destOrd="0" parTransId="{2FA56B9D-DD1A-2D4A-B0D6-8AE851585B3E}" sibTransId="{5D5D4F48-50AD-B949-9A11-58AEFDE18D64}"/>
    <dgm:cxn modelId="{3AE41086-58EB-49D9-A2C7-AAC19BC40E77}" type="presOf" srcId="{BDE95735-2CA0-8A48-B6D2-C099E35C3C24}" destId="{84755A7E-697A-124B-9E71-4778D6FFFE52}" srcOrd="0" destOrd="0" presId="urn:microsoft.com/office/officeart/2005/8/layout/hierarchy2"/>
    <dgm:cxn modelId="{4DA73C61-E329-D64D-971E-0D74AC36C7C9}" srcId="{3EE75052-6B84-E747-8F03-5410DC253624}" destId="{FA35D5A3-F524-E64C-8303-6CB1696ADC6E}" srcOrd="1" destOrd="0" parTransId="{BDE95735-2CA0-8A48-B6D2-C099E35C3C24}" sibTransId="{B8C1FC02-D0A7-054C-A732-28D860BF15E1}"/>
    <dgm:cxn modelId="{935A82D3-63FA-40B5-BD34-9AB874716FD2}" type="presOf" srcId="{BDE95735-2CA0-8A48-B6D2-C099E35C3C24}" destId="{E515747F-2171-A943-AA66-B13D96704B71}" srcOrd="1" destOrd="0" presId="urn:microsoft.com/office/officeart/2005/8/layout/hierarchy2"/>
    <dgm:cxn modelId="{9A1BFDB0-E787-4EE4-919D-2F5A6D840771}" type="presOf" srcId="{13901D60-A4F7-8648-B4B3-A308DC9EC8E5}" destId="{5AC6C64E-330B-FB47-A75A-018792280439}" srcOrd="0" destOrd="0" presId="urn:microsoft.com/office/officeart/2005/8/layout/hierarchy2"/>
    <dgm:cxn modelId="{95816991-AEA8-44E7-A9AF-D03B8732D390}" type="presOf" srcId="{3EE75052-6B84-E747-8F03-5410DC253624}" destId="{7CFF7C3B-4927-A44C-8732-C54A901A53A4}" srcOrd="0" destOrd="0" presId="urn:microsoft.com/office/officeart/2005/8/layout/hierarchy2"/>
    <dgm:cxn modelId="{1ABF964B-504A-457F-958C-ABA8C9F3FC18}" type="presOf" srcId="{C4DD4556-3E3D-B242-96FB-BE8A3CDEF077}" destId="{5409AAC0-530A-F34E-B5F0-52783FBFDEB4}" srcOrd="0" destOrd="0" presId="urn:microsoft.com/office/officeart/2005/8/layout/hierarchy2"/>
    <dgm:cxn modelId="{97245EE2-35F1-44FF-89EB-896F287C8884}" type="presOf" srcId="{FB568011-A35A-1F41-A311-23EF0ECDC1D0}" destId="{2D239B4A-5C27-1A44-ACCA-A424E2137A65}" srcOrd="0" destOrd="0" presId="urn:microsoft.com/office/officeart/2005/8/layout/hierarchy2"/>
    <dgm:cxn modelId="{07552423-8E07-42EA-9E29-5D77EEF5D984}" type="presOf" srcId="{22307996-747C-9D46-A398-C3115BCEA68D}" destId="{DFFF45BB-822B-A249-9282-B54EED85DD8D}" srcOrd="0" destOrd="0" presId="urn:microsoft.com/office/officeart/2005/8/layout/hierarchy2"/>
    <dgm:cxn modelId="{B33A899F-AB81-4429-A920-D40A82E3A36E}" type="presOf" srcId="{6B4DF798-0ED7-E145-8C99-5B1124B75B12}" destId="{270048A8-54A8-B249-AB87-91230B7A6C29}" srcOrd="1" destOrd="0" presId="urn:microsoft.com/office/officeart/2005/8/layout/hierarchy2"/>
    <dgm:cxn modelId="{C8234513-7670-44B0-BDE0-5FF5FF94EF1A}" type="presOf" srcId="{5820C2DA-A435-7646-BF00-745D7D0B93B3}" destId="{F60369FA-6823-C74D-8227-D8FD44D028C0}" srcOrd="1" destOrd="0" presId="urn:microsoft.com/office/officeart/2005/8/layout/hierarchy2"/>
    <dgm:cxn modelId="{8F7CF423-7286-4E43-989B-ADB8CC28D14E}" srcId="{3EE75052-6B84-E747-8F03-5410DC253624}" destId="{22307996-747C-9D46-A398-C3115BCEA68D}" srcOrd="0" destOrd="0" parTransId="{5820C2DA-A435-7646-BF00-745D7D0B93B3}" sibTransId="{7B9152DA-53CC-8944-B058-287E2AE79026}"/>
    <dgm:cxn modelId="{8C8FF861-BAFA-44E2-9C9D-CC2CC208E815}" type="presOf" srcId="{02098FC3-CD4D-8A49-90B3-624402AC9436}" destId="{E7736897-AFA6-DC4E-B3D0-425C606FB07D}" srcOrd="1" destOrd="0" presId="urn:microsoft.com/office/officeart/2005/8/layout/hierarchy2"/>
    <dgm:cxn modelId="{DADEF050-06A4-3B44-B6BE-A45E3B60409E}" srcId="{CB2400A1-C77F-844C-AACB-5154FDD26EBB}" destId="{BB259F44-D67C-5649-9330-E787B69CB719}" srcOrd="1" destOrd="0" parTransId="{6B4DF798-0ED7-E145-8C99-5B1124B75B12}" sibTransId="{3D330456-2CA8-EE4B-8FD5-16AF73407D8B}"/>
    <dgm:cxn modelId="{08F2DCFF-CB1E-49FF-9A49-8520A7002872}" type="presOf" srcId="{02098FC3-CD4D-8A49-90B3-624402AC9436}" destId="{E923480F-705A-D747-9DA0-5A633E2C43B1}" srcOrd="0" destOrd="0" presId="urn:microsoft.com/office/officeart/2005/8/layout/hierarchy2"/>
    <dgm:cxn modelId="{2CA4CEC0-91C4-4174-96ED-9B9B34D27BD8}" type="presOf" srcId="{3532FF9E-BF61-2047-8A04-F1173EAF2791}" destId="{1FFAF04D-E8C5-2641-BCD8-384CB8236500}" srcOrd="0" destOrd="0" presId="urn:microsoft.com/office/officeart/2005/8/layout/hierarchy2"/>
    <dgm:cxn modelId="{4DDCE3C0-EBDE-41A1-9388-D5F4BEFC9578}" type="presOf" srcId="{FB568011-A35A-1F41-A311-23EF0ECDC1D0}" destId="{673DCB58-218B-7A4D-83F8-2C235B8CEBAA}" srcOrd="1" destOrd="0" presId="urn:microsoft.com/office/officeart/2005/8/layout/hierarchy2"/>
    <dgm:cxn modelId="{0074EE1E-5C1E-4A30-96E3-4A49A6623E41}" type="presOf" srcId="{2FA56B9D-DD1A-2D4A-B0D6-8AE851585B3E}" destId="{991602DA-D66B-784C-B850-5C7C51FE6F47}" srcOrd="1" destOrd="0" presId="urn:microsoft.com/office/officeart/2005/8/layout/hierarchy2"/>
    <dgm:cxn modelId="{86B1EFF9-A739-9447-8E17-9CA23FFAE242}" srcId="{13901D60-A4F7-8648-B4B3-A308DC9EC8E5}" destId="{3EE75052-6B84-E747-8F03-5410DC253624}" srcOrd="0" destOrd="0" parTransId="{FB568011-A35A-1F41-A311-23EF0ECDC1D0}" sibTransId="{22B50810-F076-5041-A9AA-FE1668E48071}"/>
    <dgm:cxn modelId="{4A9952A1-5B39-44C2-862B-982E18ACD1A3}" type="presOf" srcId="{6B4DF798-0ED7-E145-8C99-5B1124B75B12}" destId="{54943C0E-E1FF-AB40-8363-F2C02FD03390}" srcOrd="0" destOrd="0" presId="urn:microsoft.com/office/officeart/2005/8/layout/hierarchy2"/>
    <dgm:cxn modelId="{61037F8A-0870-8C4D-9859-CC3CB71EBC3A}" srcId="{3532FF9E-BF61-2047-8A04-F1173EAF2791}" destId="{13901D60-A4F7-8648-B4B3-A308DC9EC8E5}" srcOrd="0" destOrd="0" parTransId="{1D98B4C7-3192-DA4B-9015-0095A2B4DEB5}" sibTransId="{9CBF231A-CC40-0042-A681-C21943A97F54}"/>
    <dgm:cxn modelId="{2040DDE8-4728-49C5-9AE4-DA8383A33278}" type="presOf" srcId="{BB259F44-D67C-5649-9330-E787B69CB719}" destId="{9A21A6B1-13B0-EC47-9AF6-11E8A01F800C}" srcOrd="0" destOrd="0" presId="urn:microsoft.com/office/officeart/2005/8/layout/hierarchy2"/>
    <dgm:cxn modelId="{C087B5C5-925C-4B49-A740-1BB90267446A}" type="presOf" srcId="{FA35D5A3-F524-E64C-8303-6CB1696ADC6E}" destId="{E3A84ABE-3E26-4D43-AFB0-F26125740C4F}" srcOrd="0" destOrd="0" presId="urn:microsoft.com/office/officeart/2005/8/layout/hierarchy2"/>
    <dgm:cxn modelId="{4BBB6570-6D36-3945-8EFB-C0A7CE1D80AC}" srcId="{13901D60-A4F7-8648-B4B3-A308DC9EC8E5}" destId="{CB2400A1-C77F-844C-AACB-5154FDD26EBB}" srcOrd="1" destOrd="0" parTransId="{02098FC3-CD4D-8A49-90B3-624402AC9436}" sibTransId="{314869D5-7315-0D4A-BD72-DDB9AEFF3322}"/>
    <dgm:cxn modelId="{32A232C8-5F59-4608-A911-760D88635373}" type="presOf" srcId="{2FA56B9D-DD1A-2D4A-B0D6-8AE851585B3E}" destId="{9EB556AA-4A89-A940-ABC5-F916A34DFE6E}" srcOrd="0" destOrd="0" presId="urn:microsoft.com/office/officeart/2005/8/layout/hierarchy2"/>
    <dgm:cxn modelId="{6100E324-EEBA-4B3B-B71A-644DA8535FD5}" type="presParOf" srcId="{1FFAF04D-E8C5-2641-BCD8-384CB8236500}" destId="{A6DA7C4B-15AB-D64C-8514-525F94721C92}" srcOrd="0" destOrd="0" presId="urn:microsoft.com/office/officeart/2005/8/layout/hierarchy2"/>
    <dgm:cxn modelId="{A728C5B4-85B5-4917-8384-5A4FA170C9C8}" type="presParOf" srcId="{A6DA7C4B-15AB-D64C-8514-525F94721C92}" destId="{5AC6C64E-330B-FB47-A75A-018792280439}" srcOrd="0" destOrd="0" presId="urn:microsoft.com/office/officeart/2005/8/layout/hierarchy2"/>
    <dgm:cxn modelId="{D0003745-D299-4471-A4F6-515DBD761F8F}" type="presParOf" srcId="{A6DA7C4B-15AB-D64C-8514-525F94721C92}" destId="{97102B3F-0B40-154D-86D9-3E1975FB3A16}" srcOrd="1" destOrd="0" presId="urn:microsoft.com/office/officeart/2005/8/layout/hierarchy2"/>
    <dgm:cxn modelId="{57C4F165-1C27-4B25-A7E6-5BAB76EC9010}" type="presParOf" srcId="{97102B3F-0B40-154D-86D9-3E1975FB3A16}" destId="{2D239B4A-5C27-1A44-ACCA-A424E2137A65}" srcOrd="0" destOrd="0" presId="urn:microsoft.com/office/officeart/2005/8/layout/hierarchy2"/>
    <dgm:cxn modelId="{0F4AD694-312A-4B65-AD0F-393CBE61AAEB}" type="presParOf" srcId="{2D239B4A-5C27-1A44-ACCA-A424E2137A65}" destId="{673DCB58-218B-7A4D-83F8-2C235B8CEBAA}" srcOrd="0" destOrd="0" presId="urn:microsoft.com/office/officeart/2005/8/layout/hierarchy2"/>
    <dgm:cxn modelId="{523EA16D-A883-4C15-9024-1BCD29B097C1}" type="presParOf" srcId="{97102B3F-0B40-154D-86D9-3E1975FB3A16}" destId="{AD9B51AB-B38F-C540-B0AF-DB28C6B6C269}" srcOrd="1" destOrd="0" presId="urn:microsoft.com/office/officeart/2005/8/layout/hierarchy2"/>
    <dgm:cxn modelId="{272A68D7-8048-41F5-8B38-4CAEC9EFA60F}" type="presParOf" srcId="{AD9B51AB-B38F-C540-B0AF-DB28C6B6C269}" destId="{7CFF7C3B-4927-A44C-8732-C54A901A53A4}" srcOrd="0" destOrd="0" presId="urn:microsoft.com/office/officeart/2005/8/layout/hierarchy2"/>
    <dgm:cxn modelId="{CD7F766E-D510-49C9-846F-44CF2125E144}" type="presParOf" srcId="{AD9B51AB-B38F-C540-B0AF-DB28C6B6C269}" destId="{CCD8AD17-DB47-FC40-AD38-675CAE740812}" srcOrd="1" destOrd="0" presId="urn:microsoft.com/office/officeart/2005/8/layout/hierarchy2"/>
    <dgm:cxn modelId="{30C56E2E-8739-4946-86A7-56B5B245E921}" type="presParOf" srcId="{CCD8AD17-DB47-FC40-AD38-675CAE740812}" destId="{173E6A64-6DBD-8B48-B5D7-E5C986383C74}" srcOrd="0" destOrd="0" presId="urn:microsoft.com/office/officeart/2005/8/layout/hierarchy2"/>
    <dgm:cxn modelId="{1EC8563A-4F5C-4AED-9730-EC8503EB5E97}" type="presParOf" srcId="{173E6A64-6DBD-8B48-B5D7-E5C986383C74}" destId="{F60369FA-6823-C74D-8227-D8FD44D028C0}" srcOrd="0" destOrd="0" presId="urn:microsoft.com/office/officeart/2005/8/layout/hierarchy2"/>
    <dgm:cxn modelId="{17D7F928-38B5-4A0F-845B-B838CF4D6F49}" type="presParOf" srcId="{CCD8AD17-DB47-FC40-AD38-675CAE740812}" destId="{76FC7091-75B8-7741-A2B4-ACC45C808B2A}" srcOrd="1" destOrd="0" presId="urn:microsoft.com/office/officeart/2005/8/layout/hierarchy2"/>
    <dgm:cxn modelId="{19158BD8-53DA-4A8F-A4C9-171AD42B7D6B}" type="presParOf" srcId="{76FC7091-75B8-7741-A2B4-ACC45C808B2A}" destId="{DFFF45BB-822B-A249-9282-B54EED85DD8D}" srcOrd="0" destOrd="0" presId="urn:microsoft.com/office/officeart/2005/8/layout/hierarchy2"/>
    <dgm:cxn modelId="{7ED536C9-3235-48E4-AF08-66EC84AA40E8}" type="presParOf" srcId="{76FC7091-75B8-7741-A2B4-ACC45C808B2A}" destId="{1FB1B589-2AC2-FC4E-A463-4C25299144CD}" srcOrd="1" destOrd="0" presId="urn:microsoft.com/office/officeart/2005/8/layout/hierarchy2"/>
    <dgm:cxn modelId="{08AFE701-E311-4D8E-AEA5-F8C920165F11}" type="presParOf" srcId="{CCD8AD17-DB47-FC40-AD38-675CAE740812}" destId="{84755A7E-697A-124B-9E71-4778D6FFFE52}" srcOrd="2" destOrd="0" presId="urn:microsoft.com/office/officeart/2005/8/layout/hierarchy2"/>
    <dgm:cxn modelId="{B64DE476-3CCC-40EA-8D96-3746E856244F}" type="presParOf" srcId="{84755A7E-697A-124B-9E71-4778D6FFFE52}" destId="{E515747F-2171-A943-AA66-B13D96704B71}" srcOrd="0" destOrd="0" presId="urn:microsoft.com/office/officeart/2005/8/layout/hierarchy2"/>
    <dgm:cxn modelId="{04E57314-179A-4558-9F40-62A83773EC6C}" type="presParOf" srcId="{CCD8AD17-DB47-FC40-AD38-675CAE740812}" destId="{27025A04-29FC-254A-9E1D-5F428DA13D64}" srcOrd="3" destOrd="0" presId="urn:microsoft.com/office/officeart/2005/8/layout/hierarchy2"/>
    <dgm:cxn modelId="{52A99127-9F7D-4C86-B11F-E098D820EBDE}" type="presParOf" srcId="{27025A04-29FC-254A-9E1D-5F428DA13D64}" destId="{E3A84ABE-3E26-4D43-AFB0-F26125740C4F}" srcOrd="0" destOrd="0" presId="urn:microsoft.com/office/officeart/2005/8/layout/hierarchy2"/>
    <dgm:cxn modelId="{0D13EB7B-B9C8-42E2-97E9-4D8098207F80}" type="presParOf" srcId="{27025A04-29FC-254A-9E1D-5F428DA13D64}" destId="{D0BEBADA-9E6D-EE41-B623-FBA758A8B98E}" srcOrd="1" destOrd="0" presId="urn:microsoft.com/office/officeart/2005/8/layout/hierarchy2"/>
    <dgm:cxn modelId="{134A1BEE-FA1C-4777-8AE6-4313A7A8B90B}" type="presParOf" srcId="{97102B3F-0B40-154D-86D9-3E1975FB3A16}" destId="{E923480F-705A-D747-9DA0-5A633E2C43B1}" srcOrd="2" destOrd="0" presId="urn:microsoft.com/office/officeart/2005/8/layout/hierarchy2"/>
    <dgm:cxn modelId="{BDD2D412-9F40-4C48-AC1A-80457B5529F6}" type="presParOf" srcId="{E923480F-705A-D747-9DA0-5A633E2C43B1}" destId="{E7736897-AFA6-DC4E-B3D0-425C606FB07D}" srcOrd="0" destOrd="0" presId="urn:microsoft.com/office/officeart/2005/8/layout/hierarchy2"/>
    <dgm:cxn modelId="{3F81F741-B60E-403E-87D5-27ECC29AB97D}" type="presParOf" srcId="{97102B3F-0B40-154D-86D9-3E1975FB3A16}" destId="{15FAABEF-D0E6-C943-8CEC-31FD52420AE3}" srcOrd="3" destOrd="0" presId="urn:microsoft.com/office/officeart/2005/8/layout/hierarchy2"/>
    <dgm:cxn modelId="{B7167193-F5F1-41C0-9706-6F9CB9A62CD6}" type="presParOf" srcId="{15FAABEF-D0E6-C943-8CEC-31FD52420AE3}" destId="{2D37788A-5778-6E40-B4B2-421CFCB3DCFB}" srcOrd="0" destOrd="0" presId="urn:microsoft.com/office/officeart/2005/8/layout/hierarchy2"/>
    <dgm:cxn modelId="{560F975D-C546-4857-9A82-C71B999B0E07}" type="presParOf" srcId="{15FAABEF-D0E6-C943-8CEC-31FD52420AE3}" destId="{63ACF672-87B0-D549-B38B-9FDBF3E84203}" srcOrd="1" destOrd="0" presId="urn:microsoft.com/office/officeart/2005/8/layout/hierarchy2"/>
    <dgm:cxn modelId="{01CE463D-7ADF-49C7-8C32-F1389EBB41DC}" type="presParOf" srcId="{63ACF672-87B0-D549-B38B-9FDBF3E84203}" destId="{9EB556AA-4A89-A940-ABC5-F916A34DFE6E}" srcOrd="0" destOrd="0" presId="urn:microsoft.com/office/officeart/2005/8/layout/hierarchy2"/>
    <dgm:cxn modelId="{9E188AF6-DB89-47A0-9A3E-4805AEE31EB3}" type="presParOf" srcId="{9EB556AA-4A89-A940-ABC5-F916A34DFE6E}" destId="{991602DA-D66B-784C-B850-5C7C51FE6F47}" srcOrd="0" destOrd="0" presId="urn:microsoft.com/office/officeart/2005/8/layout/hierarchy2"/>
    <dgm:cxn modelId="{A5F4CF7F-E892-4FC3-8713-C48907F49CF8}" type="presParOf" srcId="{63ACF672-87B0-D549-B38B-9FDBF3E84203}" destId="{FE131C4B-13BA-1246-932A-192D48712F1B}" srcOrd="1" destOrd="0" presId="urn:microsoft.com/office/officeart/2005/8/layout/hierarchy2"/>
    <dgm:cxn modelId="{CDDB7AAB-AF1E-435E-B6D5-CBB64B711012}" type="presParOf" srcId="{FE131C4B-13BA-1246-932A-192D48712F1B}" destId="{5409AAC0-530A-F34E-B5F0-52783FBFDEB4}" srcOrd="0" destOrd="0" presId="urn:microsoft.com/office/officeart/2005/8/layout/hierarchy2"/>
    <dgm:cxn modelId="{8312BD08-FE42-4BBC-B645-8A214ACBD546}" type="presParOf" srcId="{FE131C4B-13BA-1246-932A-192D48712F1B}" destId="{5D0C88A8-09CF-904E-8790-0117452DE513}" srcOrd="1" destOrd="0" presId="urn:microsoft.com/office/officeart/2005/8/layout/hierarchy2"/>
    <dgm:cxn modelId="{6BF3A72B-162D-4E68-B7D5-6D738A15AC93}" type="presParOf" srcId="{63ACF672-87B0-D549-B38B-9FDBF3E84203}" destId="{54943C0E-E1FF-AB40-8363-F2C02FD03390}" srcOrd="2" destOrd="0" presId="urn:microsoft.com/office/officeart/2005/8/layout/hierarchy2"/>
    <dgm:cxn modelId="{6190BB65-66F1-400D-8828-C030E45619A6}" type="presParOf" srcId="{54943C0E-E1FF-AB40-8363-F2C02FD03390}" destId="{270048A8-54A8-B249-AB87-91230B7A6C29}" srcOrd="0" destOrd="0" presId="urn:microsoft.com/office/officeart/2005/8/layout/hierarchy2"/>
    <dgm:cxn modelId="{9A6550DB-F186-4E4C-A0FE-BB2A2EC17987}" type="presParOf" srcId="{63ACF672-87B0-D549-B38B-9FDBF3E84203}" destId="{1E4FF1CE-F752-4543-9898-B7AD61E97AC8}" srcOrd="3" destOrd="0" presId="urn:microsoft.com/office/officeart/2005/8/layout/hierarchy2"/>
    <dgm:cxn modelId="{55E93897-894A-40E2-9AD1-5DA74A9A08B4}" type="presParOf" srcId="{1E4FF1CE-F752-4543-9898-B7AD61E97AC8}" destId="{9A21A6B1-13B0-EC47-9AF6-11E8A01F800C}" srcOrd="0" destOrd="0" presId="urn:microsoft.com/office/officeart/2005/8/layout/hierarchy2"/>
    <dgm:cxn modelId="{9FDE69AD-831F-469D-84EF-D821487B7F6C}" type="presParOf" srcId="{1E4FF1CE-F752-4543-9898-B7AD61E97AC8}" destId="{3D283B12-B9CF-6942-8662-F53461BCA6B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81B8DD-C9EB-497C-8DE4-F759464AB16A}" type="doc">
      <dgm:prSet loTypeId="urn:microsoft.com/office/officeart/2005/8/layout/orgChart1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F2B0B64C-622F-4F70-82ED-BCB9B7E3BF21}">
      <dgm:prSet phldrT="[Text]" custT="1"/>
      <dgm:spPr/>
      <dgm:t>
        <a:bodyPr/>
        <a:lstStyle/>
        <a:p>
          <a:r>
            <a:rPr lang="en-US" sz="2800" smtClean="0">
              <a:solidFill>
                <a:schemeClr val="tx1"/>
              </a:solidFill>
            </a:rPr>
            <a:t>The joint is supplied by branches from</a:t>
          </a:r>
          <a:r>
            <a:rPr lang="en-US" sz="3200" smtClean="0">
              <a:solidFill>
                <a:schemeClr val="tx1"/>
              </a:solidFill>
            </a:rPr>
            <a:t>:</a:t>
          </a:r>
          <a:endParaRPr lang="en-US" sz="3200" dirty="0">
            <a:solidFill>
              <a:schemeClr val="tx1"/>
            </a:solidFill>
          </a:endParaRPr>
        </a:p>
      </dgm:t>
    </dgm:pt>
    <dgm:pt modelId="{FBE0D00E-8343-42CE-9A6C-A4236412CA97}" type="parTrans" cxnId="{B5A51789-0C48-4C4A-AC94-0ACB00B45ED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A694D12-DBC4-4FD7-A7C6-6E0A0BF37D0D}" type="sibTrans" cxnId="{B5A51789-0C48-4C4A-AC94-0ACB00B45ED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AAC24DF-5FEE-4D1D-B614-E58EF40F0BF0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Median Nerve</a:t>
          </a:r>
          <a:endParaRPr lang="en-US" dirty="0">
            <a:solidFill>
              <a:schemeClr val="tx1"/>
            </a:solidFill>
          </a:endParaRPr>
        </a:p>
      </dgm:t>
    </dgm:pt>
    <dgm:pt modelId="{1F14AD7A-9461-4B5B-8DCD-0782E9A77532}" type="parTrans" cxnId="{210EC83B-FAC2-4766-9D40-2A1C5F9524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39FB27B-BF97-43A6-BA89-849073188DED}" type="sibTrans" cxnId="{210EC83B-FAC2-4766-9D40-2A1C5F9524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DC41A16-D581-465C-96DF-61E8E7103CD6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Radial Nerves </a:t>
          </a:r>
          <a:endParaRPr lang="en-US" dirty="0">
            <a:solidFill>
              <a:schemeClr val="tx1"/>
            </a:solidFill>
          </a:endParaRPr>
        </a:p>
      </dgm:t>
    </dgm:pt>
    <dgm:pt modelId="{0C533536-9E93-4970-B3CA-06CF08997FFF}" type="parTrans" cxnId="{A725B760-91CA-4D48-8876-90D677C8DE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2349ED3-E834-4832-9DDB-69D4C9FC9A3E}" type="sibTrans" cxnId="{A725B760-91CA-4D48-8876-90D677C8DE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106F6C1-289E-4E77-B774-3F23AE5D92A4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Musculocutaneous Nerve</a:t>
          </a:r>
          <a:endParaRPr lang="en-US" dirty="0">
            <a:solidFill>
              <a:schemeClr val="tx1"/>
            </a:solidFill>
          </a:endParaRPr>
        </a:p>
      </dgm:t>
    </dgm:pt>
    <dgm:pt modelId="{16F84E70-2E6B-49B3-8D53-271C2F89B87A}" type="parTrans" cxnId="{630813D5-9ADB-48E5-BECA-6D4BAAE5C65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3BCD38E-C037-4339-9220-5E2B91964770}" type="sibTrans" cxnId="{630813D5-9ADB-48E5-BECA-6D4BAAE5C65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1D8243-DE5B-42E3-9A8E-B6325FF8F422}">
      <dgm:prSet phldrT="[Text]"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Ulnar Nerve</a:t>
          </a:r>
          <a:endParaRPr lang="en-US" dirty="0">
            <a:solidFill>
              <a:schemeClr val="tx1"/>
            </a:solidFill>
          </a:endParaRPr>
        </a:p>
      </dgm:t>
    </dgm:pt>
    <dgm:pt modelId="{DBB78E04-2DE4-4FAE-8660-06DD95938900}" type="sibTrans" cxnId="{6B521FF9-31CF-4ED9-A318-9F56B52D29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282691E-0178-4AF1-99CD-06DB8272A9CC}" type="parTrans" cxnId="{6B521FF9-31CF-4ED9-A318-9F56B52D29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AD98A77-21A0-4436-B780-EE8050121945}" type="pres">
      <dgm:prSet presAssocID="{A781B8DD-C9EB-497C-8DE4-F759464AB1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52A38A1-B247-4752-BF0C-5483AEB44F89}" type="pres">
      <dgm:prSet presAssocID="{F2B0B64C-622F-4F70-82ED-BCB9B7E3BF2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8FECED4D-3077-444A-926C-32A04709E517}" type="pres">
      <dgm:prSet presAssocID="{F2B0B64C-622F-4F70-82ED-BCB9B7E3BF21}" presName="rootComposite1" presStyleCnt="0"/>
      <dgm:spPr/>
      <dgm:t>
        <a:bodyPr/>
        <a:lstStyle/>
        <a:p>
          <a:endParaRPr lang="en-GB"/>
        </a:p>
      </dgm:t>
    </dgm:pt>
    <dgm:pt modelId="{B5ADF63E-C76F-42B1-9912-CF88330C432A}" type="pres">
      <dgm:prSet presAssocID="{F2B0B64C-622F-4F70-82ED-BCB9B7E3BF21}" presName="rootText1" presStyleLbl="node0" presStyleIdx="0" presStyleCnt="1" custScaleX="374271" custScaleY="119336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5C70D56-CC64-49FF-B5CF-6D2B7BDB41A3}" type="pres">
      <dgm:prSet presAssocID="{F2B0B64C-622F-4F70-82ED-BCB9B7E3BF2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EC256A91-0D1A-4B2E-8DD4-1FC622D87EE2}" type="pres">
      <dgm:prSet presAssocID="{F2B0B64C-622F-4F70-82ED-BCB9B7E3BF21}" presName="hierChild2" presStyleCnt="0"/>
      <dgm:spPr/>
      <dgm:t>
        <a:bodyPr/>
        <a:lstStyle/>
        <a:p>
          <a:endParaRPr lang="en-GB"/>
        </a:p>
      </dgm:t>
    </dgm:pt>
    <dgm:pt modelId="{A07376E3-8D66-41BF-8FF0-864AA004D888}" type="pres">
      <dgm:prSet presAssocID="{1F14AD7A-9461-4B5B-8DCD-0782E9A77532}" presName="Name37" presStyleLbl="parChTrans1D2" presStyleIdx="0" presStyleCnt="4"/>
      <dgm:spPr/>
      <dgm:t>
        <a:bodyPr/>
        <a:lstStyle/>
        <a:p>
          <a:pPr rtl="1"/>
          <a:endParaRPr lang="ar-SA"/>
        </a:p>
      </dgm:t>
    </dgm:pt>
    <dgm:pt modelId="{7250BE1B-68A8-4581-B24B-ACDDAC50946A}" type="pres">
      <dgm:prSet presAssocID="{BAAC24DF-5FEE-4D1D-B614-E58EF40F0BF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7A4866FD-ABDA-4956-89A5-E1E996A10E53}" type="pres">
      <dgm:prSet presAssocID="{BAAC24DF-5FEE-4D1D-B614-E58EF40F0BF0}" presName="rootComposite" presStyleCnt="0"/>
      <dgm:spPr/>
      <dgm:t>
        <a:bodyPr/>
        <a:lstStyle/>
        <a:p>
          <a:endParaRPr lang="en-GB"/>
        </a:p>
      </dgm:t>
    </dgm:pt>
    <dgm:pt modelId="{5F375240-4EDE-4F18-BF89-97F9E38B60B6}" type="pres">
      <dgm:prSet presAssocID="{BAAC24DF-5FEE-4D1D-B614-E58EF40F0BF0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FE3626-74B9-4949-9DCC-ADC5D8B47A79}" type="pres">
      <dgm:prSet presAssocID="{BAAC24DF-5FEE-4D1D-B614-E58EF40F0BF0}" presName="rootConnector" presStyleLbl="node2" presStyleIdx="0" presStyleCnt="4"/>
      <dgm:spPr/>
      <dgm:t>
        <a:bodyPr/>
        <a:lstStyle/>
        <a:p>
          <a:pPr rtl="1"/>
          <a:endParaRPr lang="ar-SA"/>
        </a:p>
      </dgm:t>
    </dgm:pt>
    <dgm:pt modelId="{775FC0CD-F6C6-4E2D-93EC-79235E78742E}" type="pres">
      <dgm:prSet presAssocID="{BAAC24DF-5FEE-4D1D-B614-E58EF40F0BF0}" presName="hierChild4" presStyleCnt="0"/>
      <dgm:spPr/>
      <dgm:t>
        <a:bodyPr/>
        <a:lstStyle/>
        <a:p>
          <a:endParaRPr lang="en-GB"/>
        </a:p>
      </dgm:t>
    </dgm:pt>
    <dgm:pt modelId="{1D7D04B2-7C56-4AD3-A4EB-7EEBEE06FFBC}" type="pres">
      <dgm:prSet presAssocID="{BAAC24DF-5FEE-4D1D-B614-E58EF40F0BF0}" presName="hierChild5" presStyleCnt="0"/>
      <dgm:spPr/>
      <dgm:t>
        <a:bodyPr/>
        <a:lstStyle/>
        <a:p>
          <a:endParaRPr lang="en-GB"/>
        </a:p>
      </dgm:t>
    </dgm:pt>
    <dgm:pt modelId="{9CB3075B-0251-4094-9B74-A730FAA10FB6}" type="pres">
      <dgm:prSet presAssocID="{A282691E-0178-4AF1-99CD-06DB8272A9CC}" presName="Name37" presStyleLbl="parChTrans1D2" presStyleIdx="1" presStyleCnt="4"/>
      <dgm:spPr/>
      <dgm:t>
        <a:bodyPr/>
        <a:lstStyle/>
        <a:p>
          <a:pPr rtl="1"/>
          <a:endParaRPr lang="ar-SA"/>
        </a:p>
      </dgm:t>
    </dgm:pt>
    <dgm:pt modelId="{9B75D114-9AED-42DC-9D3E-1CA76A91F002}" type="pres">
      <dgm:prSet presAssocID="{7C1D8243-DE5B-42E3-9A8E-B6325FF8F42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E426B68D-39DB-4242-BE15-7573972D9A6D}" type="pres">
      <dgm:prSet presAssocID="{7C1D8243-DE5B-42E3-9A8E-B6325FF8F422}" presName="rootComposite" presStyleCnt="0"/>
      <dgm:spPr/>
      <dgm:t>
        <a:bodyPr/>
        <a:lstStyle/>
        <a:p>
          <a:endParaRPr lang="en-GB"/>
        </a:p>
      </dgm:t>
    </dgm:pt>
    <dgm:pt modelId="{F755C1E9-F2A0-48D9-BE61-9015F00906E8}" type="pres">
      <dgm:prSet presAssocID="{7C1D8243-DE5B-42E3-9A8E-B6325FF8F422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97F0B8B-7C52-43E4-948D-16D9F9193B4A}" type="pres">
      <dgm:prSet presAssocID="{7C1D8243-DE5B-42E3-9A8E-B6325FF8F422}" presName="rootConnector" presStyleLbl="node2" presStyleIdx="1" presStyleCnt="4"/>
      <dgm:spPr/>
      <dgm:t>
        <a:bodyPr/>
        <a:lstStyle/>
        <a:p>
          <a:pPr rtl="1"/>
          <a:endParaRPr lang="ar-SA"/>
        </a:p>
      </dgm:t>
    </dgm:pt>
    <dgm:pt modelId="{485BD6AE-E382-4CFD-85C4-6417D3457947}" type="pres">
      <dgm:prSet presAssocID="{7C1D8243-DE5B-42E3-9A8E-B6325FF8F422}" presName="hierChild4" presStyleCnt="0"/>
      <dgm:spPr/>
      <dgm:t>
        <a:bodyPr/>
        <a:lstStyle/>
        <a:p>
          <a:endParaRPr lang="en-GB"/>
        </a:p>
      </dgm:t>
    </dgm:pt>
    <dgm:pt modelId="{765DCB62-F515-4F85-93D3-4DE47F62D867}" type="pres">
      <dgm:prSet presAssocID="{7C1D8243-DE5B-42E3-9A8E-B6325FF8F422}" presName="hierChild5" presStyleCnt="0"/>
      <dgm:spPr/>
      <dgm:t>
        <a:bodyPr/>
        <a:lstStyle/>
        <a:p>
          <a:endParaRPr lang="en-GB"/>
        </a:p>
      </dgm:t>
    </dgm:pt>
    <dgm:pt modelId="{C4E229B1-AD96-431A-893F-E55374F24F52}" type="pres">
      <dgm:prSet presAssocID="{0C533536-9E93-4970-B3CA-06CF08997FFF}" presName="Name37" presStyleLbl="parChTrans1D2" presStyleIdx="2" presStyleCnt="4"/>
      <dgm:spPr/>
      <dgm:t>
        <a:bodyPr/>
        <a:lstStyle/>
        <a:p>
          <a:pPr rtl="1"/>
          <a:endParaRPr lang="ar-SA"/>
        </a:p>
      </dgm:t>
    </dgm:pt>
    <dgm:pt modelId="{4C05B7BC-72FF-462F-8705-F66556D77FAE}" type="pres">
      <dgm:prSet presAssocID="{BDC41A16-D581-465C-96DF-61E8E7103CD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B287DF76-A996-49DA-A6D5-DCF5F3E787E7}" type="pres">
      <dgm:prSet presAssocID="{BDC41A16-D581-465C-96DF-61E8E7103CD6}" presName="rootComposite" presStyleCnt="0"/>
      <dgm:spPr/>
      <dgm:t>
        <a:bodyPr/>
        <a:lstStyle/>
        <a:p>
          <a:endParaRPr lang="en-GB"/>
        </a:p>
      </dgm:t>
    </dgm:pt>
    <dgm:pt modelId="{B97AFD92-D7FA-4867-AC48-6FA66DBEE80E}" type="pres">
      <dgm:prSet presAssocID="{BDC41A16-D581-465C-96DF-61E8E7103CD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77A3C6A-7ECF-47D3-9DDF-9EA8B16550B1}" type="pres">
      <dgm:prSet presAssocID="{BDC41A16-D581-465C-96DF-61E8E7103CD6}" presName="rootConnector" presStyleLbl="node2" presStyleIdx="2" presStyleCnt="4"/>
      <dgm:spPr/>
      <dgm:t>
        <a:bodyPr/>
        <a:lstStyle/>
        <a:p>
          <a:pPr rtl="1"/>
          <a:endParaRPr lang="ar-SA"/>
        </a:p>
      </dgm:t>
    </dgm:pt>
    <dgm:pt modelId="{FCE0E87F-392F-441D-956E-3759AFD80E86}" type="pres">
      <dgm:prSet presAssocID="{BDC41A16-D581-465C-96DF-61E8E7103CD6}" presName="hierChild4" presStyleCnt="0"/>
      <dgm:spPr/>
      <dgm:t>
        <a:bodyPr/>
        <a:lstStyle/>
        <a:p>
          <a:endParaRPr lang="en-GB"/>
        </a:p>
      </dgm:t>
    </dgm:pt>
    <dgm:pt modelId="{0808B6E2-0F10-4B73-911F-DDE5AE2F5DFF}" type="pres">
      <dgm:prSet presAssocID="{BDC41A16-D581-465C-96DF-61E8E7103CD6}" presName="hierChild5" presStyleCnt="0"/>
      <dgm:spPr/>
      <dgm:t>
        <a:bodyPr/>
        <a:lstStyle/>
        <a:p>
          <a:endParaRPr lang="en-GB"/>
        </a:p>
      </dgm:t>
    </dgm:pt>
    <dgm:pt modelId="{D0D72A0C-DCD4-4DE2-9AF5-80DC42ABE58A}" type="pres">
      <dgm:prSet presAssocID="{16F84E70-2E6B-49B3-8D53-271C2F89B87A}" presName="Name37" presStyleLbl="parChTrans1D2" presStyleIdx="3" presStyleCnt="4"/>
      <dgm:spPr/>
      <dgm:t>
        <a:bodyPr/>
        <a:lstStyle/>
        <a:p>
          <a:pPr rtl="1"/>
          <a:endParaRPr lang="ar-SA"/>
        </a:p>
      </dgm:t>
    </dgm:pt>
    <dgm:pt modelId="{E8933D25-6271-469A-ADC1-25E652090416}" type="pres">
      <dgm:prSet presAssocID="{1106F6C1-289E-4E77-B774-3F23AE5D92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B82A3B6D-F660-4DEC-8014-70D2D1585D55}" type="pres">
      <dgm:prSet presAssocID="{1106F6C1-289E-4E77-B774-3F23AE5D92A4}" presName="rootComposite" presStyleCnt="0"/>
      <dgm:spPr/>
      <dgm:t>
        <a:bodyPr/>
        <a:lstStyle/>
        <a:p>
          <a:endParaRPr lang="en-GB"/>
        </a:p>
      </dgm:t>
    </dgm:pt>
    <dgm:pt modelId="{74371A41-8C3D-428C-9247-A3300BA85C13}" type="pres">
      <dgm:prSet presAssocID="{1106F6C1-289E-4E77-B774-3F23AE5D92A4}" presName="rootText" presStyleLbl="node2" presStyleIdx="3" presStyleCnt="4" custScaleX="16704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4430A0D9-B3AA-4795-B2F4-4C8FAA106001}" type="pres">
      <dgm:prSet presAssocID="{1106F6C1-289E-4E77-B774-3F23AE5D92A4}" presName="rootConnector" presStyleLbl="node2" presStyleIdx="3" presStyleCnt="4"/>
      <dgm:spPr/>
      <dgm:t>
        <a:bodyPr/>
        <a:lstStyle/>
        <a:p>
          <a:pPr rtl="1"/>
          <a:endParaRPr lang="ar-SA"/>
        </a:p>
      </dgm:t>
    </dgm:pt>
    <dgm:pt modelId="{AFC52A20-5DEA-4950-AE0D-45FE50A6820D}" type="pres">
      <dgm:prSet presAssocID="{1106F6C1-289E-4E77-B774-3F23AE5D92A4}" presName="hierChild4" presStyleCnt="0"/>
      <dgm:spPr/>
      <dgm:t>
        <a:bodyPr/>
        <a:lstStyle/>
        <a:p>
          <a:endParaRPr lang="en-GB"/>
        </a:p>
      </dgm:t>
    </dgm:pt>
    <dgm:pt modelId="{7E13EF5B-52F7-4AB6-A1C2-73EDA51AF312}" type="pres">
      <dgm:prSet presAssocID="{1106F6C1-289E-4E77-B774-3F23AE5D92A4}" presName="hierChild5" presStyleCnt="0"/>
      <dgm:spPr/>
      <dgm:t>
        <a:bodyPr/>
        <a:lstStyle/>
        <a:p>
          <a:endParaRPr lang="en-GB"/>
        </a:p>
      </dgm:t>
    </dgm:pt>
    <dgm:pt modelId="{745B0B79-DE0B-43C1-8454-08D029599996}" type="pres">
      <dgm:prSet presAssocID="{F2B0B64C-622F-4F70-82ED-BCB9B7E3BF21}" presName="hierChild3" presStyleCnt="0"/>
      <dgm:spPr/>
      <dgm:t>
        <a:bodyPr/>
        <a:lstStyle/>
        <a:p>
          <a:endParaRPr lang="en-GB"/>
        </a:p>
      </dgm:t>
    </dgm:pt>
  </dgm:ptLst>
  <dgm:cxnLst>
    <dgm:cxn modelId="{9AE6CAE1-335C-4877-9389-03B11D6D8434}" type="presOf" srcId="{7C1D8243-DE5B-42E3-9A8E-B6325FF8F422}" destId="{997F0B8B-7C52-43E4-948D-16D9F9193B4A}" srcOrd="1" destOrd="0" presId="urn:microsoft.com/office/officeart/2005/8/layout/orgChart1"/>
    <dgm:cxn modelId="{642722DD-20C6-4004-BDEA-2DAE69444871}" type="presOf" srcId="{A781B8DD-C9EB-497C-8DE4-F759464AB16A}" destId="{DAD98A77-21A0-4436-B780-EE8050121945}" srcOrd="0" destOrd="0" presId="urn:microsoft.com/office/officeart/2005/8/layout/orgChart1"/>
    <dgm:cxn modelId="{B7AD6125-3B80-4BF4-B5BC-506E0B9FC524}" type="presOf" srcId="{1F14AD7A-9461-4B5B-8DCD-0782E9A77532}" destId="{A07376E3-8D66-41BF-8FF0-864AA004D888}" srcOrd="0" destOrd="0" presId="urn:microsoft.com/office/officeart/2005/8/layout/orgChart1"/>
    <dgm:cxn modelId="{6B521FF9-31CF-4ED9-A318-9F56B52D2956}" srcId="{F2B0B64C-622F-4F70-82ED-BCB9B7E3BF21}" destId="{7C1D8243-DE5B-42E3-9A8E-B6325FF8F422}" srcOrd="1" destOrd="0" parTransId="{A282691E-0178-4AF1-99CD-06DB8272A9CC}" sibTransId="{DBB78E04-2DE4-4FAE-8660-06DD95938900}"/>
    <dgm:cxn modelId="{A725B760-91CA-4D48-8876-90D677C8DE0C}" srcId="{F2B0B64C-622F-4F70-82ED-BCB9B7E3BF21}" destId="{BDC41A16-D581-465C-96DF-61E8E7103CD6}" srcOrd="2" destOrd="0" parTransId="{0C533536-9E93-4970-B3CA-06CF08997FFF}" sibTransId="{C2349ED3-E834-4832-9DDB-69D4C9FC9A3E}"/>
    <dgm:cxn modelId="{B74EEA79-7435-47C0-9172-397E1647E595}" type="presOf" srcId="{BAAC24DF-5FEE-4D1D-B614-E58EF40F0BF0}" destId="{63FE3626-74B9-4949-9DCC-ADC5D8B47A79}" srcOrd="1" destOrd="0" presId="urn:microsoft.com/office/officeart/2005/8/layout/orgChart1"/>
    <dgm:cxn modelId="{A2C1C68A-2282-4195-8427-C267A26E777C}" type="presOf" srcId="{0C533536-9E93-4970-B3CA-06CF08997FFF}" destId="{C4E229B1-AD96-431A-893F-E55374F24F52}" srcOrd="0" destOrd="0" presId="urn:microsoft.com/office/officeart/2005/8/layout/orgChart1"/>
    <dgm:cxn modelId="{40CB2242-2E20-4238-A1F0-4026EDF91786}" type="presOf" srcId="{F2B0B64C-622F-4F70-82ED-BCB9B7E3BF21}" destId="{35C70D56-CC64-49FF-B5CF-6D2B7BDB41A3}" srcOrd="1" destOrd="0" presId="urn:microsoft.com/office/officeart/2005/8/layout/orgChart1"/>
    <dgm:cxn modelId="{A43D9412-5ECA-496A-B461-4DDE11697CF5}" type="presOf" srcId="{BDC41A16-D581-465C-96DF-61E8E7103CD6}" destId="{B77A3C6A-7ECF-47D3-9DDF-9EA8B16550B1}" srcOrd="1" destOrd="0" presId="urn:microsoft.com/office/officeart/2005/8/layout/orgChart1"/>
    <dgm:cxn modelId="{1185F21A-373C-4B35-8271-251AE076D299}" type="presOf" srcId="{A282691E-0178-4AF1-99CD-06DB8272A9CC}" destId="{9CB3075B-0251-4094-9B74-A730FAA10FB6}" srcOrd="0" destOrd="0" presId="urn:microsoft.com/office/officeart/2005/8/layout/orgChart1"/>
    <dgm:cxn modelId="{A5E773A2-F5EE-4E8A-A10C-92B3135CDEBF}" type="presOf" srcId="{16F84E70-2E6B-49B3-8D53-271C2F89B87A}" destId="{D0D72A0C-DCD4-4DE2-9AF5-80DC42ABE58A}" srcOrd="0" destOrd="0" presId="urn:microsoft.com/office/officeart/2005/8/layout/orgChart1"/>
    <dgm:cxn modelId="{7B3F3B72-4D6C-42A8-9D65-97C10735A581}" type="presOf" srcId="{1106F6C1-289E-4E77-B774-3F23AE5D92A4}" destId="{74371A41-8C3D-428C-9247-A3300BA85C13}" srcOrd="0" destOrd="0" presId="urn:microsoft.com/office/officeart/2005/8/layout/orgChart1"/>
    <dgm:cxn modelId="{210EC83B-FAC2-4766-9D40-2A1C5F9524F1}" srcId="{F2B0B64C-622F-4F70-82ED-BCB9B7E3BF21}" destId="{BAAC24DF-5FEE-4D1D-B614-E58EF40F0BF0}" srcOrd="0" destOrd="0" parTransId="{1F14AD7A-9461-4B5B-8DCD-0782E9A77532}" sibTransId="{A39FB27B-BF97-43A6-BA89-849073188DED}"/>
    <dgm:cxn modelId="{F4228700-6E85-4CC0-8463-C922EC162AF7}" type="presOf" srcId="{BAAC24DF-5FEE-4D1D-B614-E58EF40F0BF0}" destId="{5F375240-4EDE-4F18-BF89-97F9E38B60B6}" srcOrd="0" destOrd="0" presId="urn:microsoft.com/office/officeart/2005/8/layout/orgChart1"/>
    <dgm:cxn modelId="{C60D6360-1438-4B12-8EEE-A9275D649E48}" type="presOf" srcId="{7C1D8243-DE5B-42E3-9A8E-B6325FF8F422}" destId="{F755C1E9-F2A0-48D9-BE61-9015F00906E8}" srcOrd="0" destOrd="0" presId="urn:microsoft.com/office/officeart/2005/8/layout/orgChart1"/>
    <dgm:cxn modelId="{84CE323E-8938-4812-B819-68E8B374627B}" type="presOf" srcId="{1106F6C1-289E-4E77-B774-3F23AE5D92A4}" destId="{4430A0D9-B3AA-4795-B2F4-4C8FAA106001}" srcOrd="1" destOrd="0" presId="urn:microsoft.com/office/officeart/2005/8/layout/orgChart1"/>
    <dgm:cxn modelId="{B5A51789-0C48-4C4A-AC94-0ACB00B45EDB}" srcId="{A781B8DD-C9EB-497C-8DE4-F759464AB16A}" destId="{F2B0B64C-622F-4F70-82ED-BCB9B7E3BF21}" srcOrd="0" destOrd="0" parTransId="{FBE0D00E-8343-42CE-9A6C-A4236412CA97}" sibTransId="{DA694D12-DBC4-4FD7-A7C6-6E0A0BF37D0D}"/>
    <dgm:cxn modelId="{630813D5-9ADB-48E5-BECA-6D4BAAE5C650}" srcId="{F2B0B64C-622F-4F70-82ED-BCB9B7E3BF21}" destId="{1106F6C1-289E-4E77-B774-3F23AE5D92A4}" srcOrd="3" destOrd="0" parTransId="{16F84E70-2E6B-49B3-8D53-271C2F89B87A}" sibTransId="{23BCD38E-C037-4339-9220-5E2B91964770}"/>
    <dgm:cxn modelId="{FCBF30C9-350C-4774-8537-E82701530CE9}" type="presOf" srcId="{F2B0B64C-622F-4F70-82ED-BCB9B7E3BF21}" destId="{B5ADF63E-C76F-42B1-9912-CF88330C432A}" srcOrd="0" destOrd="0" presId="urn:microsoft.com/office/officeart/2005/8/layout/orgChart1"/>
    <dgm:cxn modelId="{0FB6EA5A-9D53-4D8C-8CC8-09ECD83F18FA}" type="presOf" srcId="{BDC41A16-D581-465C-96DF-61E8E7103CD6}" destId="{B97AFD92-D7FA-4867-AC48-6FA66DBEE80E}" srcOrd="0" destOrd="0" presId="urn:microsoft.com/office/officeart/2005/8/layout/orgChart1"/>
    <dgm:cxn modelId="{FEF71439-4F95-4B8E-A462-DACD6F08AF3B}" type="presParOf" srcId="{DAD98A77-21A0-4436-B780-EE8050121945}" destId="{552A38A1-B247-4752-BF0C-5483AEB44F89}" srcOrd="0" destOrd="0" presId="urn:microsoft.com/office/officeart/2005/8/layout/orgChart1"/>
    <dgm:cxn modelId="{A6CF33ED-EE67-4991-95F0-50CD320A77A4}" type="presParOf" srcId="{552A38A1-B247-4752-BF0C-5483AEB44F89}" destId="{8FECED4D-3077-444A-926C-32A04709E517}" srcOrd="0" destOrd="0" presId="urn:microsoft.com/office/officeart/2005/8/layout/orgChart1"/>
    <dgm:cxn modelId="{BD260C29-0046-4BE8-A836-FC625D41DDA2}" type="presParOf" srcId="{8FECED4D-3077-444A-926C-32A04709E517}" destId="{B5ADF63E-C76F-42B1-9912-CF88330C432A}" srcOrd="0" destOrd="0" presId="urn:microsoft.com/office/officeart/2005/8/layout/orgChart1"/>
    <dgm:cxn modelId="{146AB243-B018-4015-88FD-9289D68D9652}" type="presParOf" srcId="{8FECED4D-3077-444A-926C-32A04709E517}" destId="{35C70D56-CC64-49FF-B5CF-6D2B7BDB41A3}" srcOrd="1" destOrd="0" presId="urn:microsoft.com/office/officeart/2005/8/layout/orgChart1"/>
    <dgm:cxn modelId="{8517437F-870D-4F5F-B50E-D81D780D4FBA}" type="presParOf" srcId="{552A38A1-B247-4752-BF0C-5483AEB44F89}" destId="{EC256A91-0D1A-4B2E-8DD4-1FC622D87EE2}" srcOrd="1" destOrd="0" presId="urn:microsoft.com/office/officeart/2005/8/layout/orgChart1"/>
    <dgm:cxn modelId="{4D9BD0BF-4050-490D-9731-D13FD6CDB221}" type="presParOf" srcId="{EC256A91-0D1A-4B2E-8DD4-1FC622D87EE2}" destId="{A07376E3-8D66-41BF-8FF0-864AA004D888}" srcOrd="0" destOrd="0" presId="urn:microsoft.com/office/officeart/2005/8/layout/orgChart1"/>
    <dgm:cxn modelId="{E7E8E990-B7F7-4A85-8187-CAF2CF8A5139}" type="presParOf" srcId="{EC256A91-0D1A-4B2E-8DD4-1FC622D87EE2}" destId="{7250BE1B-68A8-4581-B24B-ACDDAC50946A}" srcOrd="1" destOrd="0" presId="urn:microsoft.com/office/officeart/2005/8/layout/orgChart1"/>
    <dgm:cxn modelId="{00069182-8CD1-4DA3-8EFC-85911729A557}" type="presParOf" srcId="{7250BE1B-68A8-4581-B24B-ACDDAC50946A}" destId="{7A4866FD-ABDA-4956-89A5-E1E996A10E53}" srcOrd="0" destOrd="0" presId="urn:microsoft.com/office/officeart/2005/8/layout/orgChart1"/>
    <dgm:cxn modelId="{33DA35A1-2DD2-4D91-B567-8170EE25A6BE}" type="presParOf" srcId="{7A4866FD-ABDA-4956-89A5-E1E996A10E53}" destId="{5F375240-4EDE-4F18-BF89-97F9E38B60B6}" srcOrd="0" destOrd="0" presId="urn:microsoft.com/office/officeart/2005/8/layout/orgChart1"/>
    <dgm:cxn modelId="{717108B2-A32F-4F1E-A781-8E038FE005B9}" type="presParOf" srcId="{7A4866FD-ABDA-4956-89A5-E1E996A10E53}" destId="{63FE3626-74B9-4949-9DCC-ADC5D8B47A79}" srcOrd="1" destOrd="0" presId="urn:microsoft.com/office/officeart/2005/8/layout/orgChart1"/>
    <dgm:cxn modelId="{513BD7A2-3191-4FBF-AA87-693A6953F306}" type="presParOf" srcId="{7250BE1B-68A8-4581-B24B-ACDDAC50946A}" destId="{775FC0CD-F6C6-4E2D-93EC-79235E78742E}" srcOrd="1" destOrd="0" presId="urn:microsoft.com/office/officeart/2005/8/layout/orgChart1"/>
    <dgm:cxn modelId="{2C30EDFB-D908-4446-9F20-DD49E18B70ED}" type="presParOf" srcId="{7250BE1B-68A8-4581-B24B-ACDDAC50946A}" destId="{1D7D04B2-7C56-4AD3-A4EB-7EEBEE06FFBC}" srcOrd="2" destOrd="0" presId="urn:microsoft.com/office/officeart/2005/8/layout/orgChart1"/>
    <dgm:cxn modelId="{BDC7AC29-CFD5-4DEC-9AF6-8586DA6190DF}" type="presParOf" srcId="{EC256A91-0D1A-4B2E-8DD4-1FC622D87EE2}" destId="{9CB3075B-0251-4094-9B74-A730FAA10FB6}" srcOrd="2" destOrd="0" presId="urn:microsoft.com/office/officeart/2005/8/layout/orgChart1"/>
    <dgm:cxn modelId="{F9F886A8-5C89-4D2A-AB70-9CCF2E64F757}" type="presParOf" srcId="{EC256A91-0D1A-4B2E-8DD4-1FC622D87EE2}" destId="{9B75D114-9AED-42DC-9D3E-1CA76A91F002}" srcOrd="3" destOrd="0" presId="urn:microsoft.com/office/officeart/2005/8/layout/orgChart1"/>
    <dgm:cxn modelId="{6E94599E-C4D0-4EC2-A4F1-7DC2E1A0F1C6}" type="presParOf" srcId="{9B75D114-9AED-42DC-9D3E-1CA76A91F002}" destId="{E426B68D-39DB-4242-BE15-7573972D9A6D}" srcOrd="0" destOrd="0" presId="urn:microsoft.com/office/officeart/2005/8/layout/orgChart1"/>
    <dgm:cxn modelId="{A6ACF980-B7DA-4BE7-ACEF-C6CBA24FA7AB}" type="presParOf" srcId="{E426B68D-39DB-4242-BE15-7573972D9A6D}" destId="{F755C1E9-F2A0-48D9-BE61-9015F00906E8}" srcOrd="0" destOrd="0" presId="urn:microsoft.com/office/officeart/2005/8/layout/orgChart1"/>
    <dgm:cxn modelId="{133AE913-6492-46FA-A86F-A83B909EA868}" type="presParOf" srcId="{E426B68D-39DB-4242-BE15-7573972D9A6D}" destId="{997F0B8B-7C52-43E4-948D-16D9F9193B4A}" srcOrd="1" destOrd="0" presId="urn:microsoft.com/office/officeart/2005/8/layout/orgChart1"/>
    <dgm:cxn modelId="{95C61DBC-9537-4048-9F1A-D8DB38518A79}" type="presParOf" srcId="{9B75D114-9AED-42DC-9D3E-1CA76A91F002}" destId="{485BD6AE-E382-4CFD-85C4-6417D3457947}" srcOrd="1" destOrd="0" presId="urn:microsoft.com/office/officeart/2005/8/layout/orgChart1"/>
    <dgm:cxn modelId="{0E4EDB6B-7C62-4DEE-952B-0245480E28E3}" type="presParOf" srcId="{9B75D114-9AED-42DC-9D3E-1CA76A91F002}" destId="{765DCB62-F515-4F85-93D3-4DE47F62D867}" srcOrd="2" destOrd="0" presId="urn:microsoft.com/office/officeart/2005/8/layout/orgChart1"/>
    <dgm:cxn modelId="{B5A1A582-1628-45B0-9F8E-7D9DBDC41429}" type="presParOf" srcId="{EC256A91-0D1A-4B2E-8DD4-1FC622D87EE2}" destId="{C4E229B1-AD96-431A-893F-E55374F24F52}" srcOrd="4" destOrd="0" presId="urn:microsoft.com/office/officeart/2005/8/layout/orgChart1"/>
    <dgm:cxn modelId="{5D862DB6-BA89-47E6-B812-29AF5F4BD40F}" type="presParOf" srcId="{EC256A91-0D1A-4B2E-8DD4-1FC622D87EE2}" destId="{4C05B7BC-72FF-462F-8705-F66556D77FAE}" srcOrd="5" destOrd="0" presId="urn:microsoft.com/office/officeart/2005/8/layout/orgChart1"/>
    <dgm:cxn modelId="{DB763B36-48B7-454F-ABB7-AB29BAECE405}" type="presParOf" srcId="{4C05B7BC-72FF-462F-8705-F66556D77FAE}" destId="{B287DF76-A996-49DA-A6D5-DCF5F3E787E7}" srcOrd="0" destOrd="0" presId="urn:microsoft.com/office/officeart/2005/8/layout/orgChart1"/>
    <dgm:cxn modelId="{44796EE8-14AC-4AD8-9BC7-41151A84A683}" type="presParOf" srcId="{B287DF76-A996-49DA-A6D5-DCF5F3E787E7}" destId="{B97AFD92-D7FA-4867-AC48-6FA66DBEE80E}" srcOrd="0" destOrd="0" presId="urn:microsoft.com/office/officeart/2005/8/layout/orgChart1"/>
    <dgm:cxn modelId="{DC869AAE-6892-44EF-98D1-40939B1B267C}" type="presParOf" srcId="{B287DF76-A996-49DA-A6D5-DCF5F3E787E7}" destId="{B77A3C6A-7ECF-47D3-9DDF-9EA8B16550B1}" srcOrd="1" destOrd="0" presId="urn:microsoft.com/office/officeart/2005/8/layout/orgChart1"/>
    <dgm:cxn modelId="{6EAF0D8F-474B-4D50-B8F7-C13721CA8EF6}" type="presParOf" srcId="{4C05B7BC-72FF-462F-8705-F66556D77FAE}" destId="{FCE0E87F-392F-441D-956E-3759AFD80E86}" srcOrd="1" destOrd="0" presId="urn:microsoft.com/office/officeart/2005/8/layout/orgChart1"/>
    <dgm:cxn modelId="{067CD794-F980-400C-AA4C-2923E460B8FB}" type="presParOf" srcId="{4C05B7BC-72FF-462F-8705-F66556D77FAE}" destId="{0808B6E2-0F10-4B73-911F-DDE5AE2F5DFF}" srcOrd="2" destOrd="0" presId="urn:microsoft.com/office/officeart/2005/8/layout/orgChart1"/>
    <dgm:cxn modelId="{FC11A9B1-7872-4A8C-9ECA-DB2E234172B9}" type="presParOf" srcId="{EC256A91-0D1A-4B2E-8DD4-1FC622D87EE2}" destId="{D0D72A0C-DCD4-4DE2-9AF5-80DC42ABE58A}" srcOrd="6" destOrd="0" presId="urn:microsoft.com/office/officeart/2005/8/layout/orgChart1"/>
    <dgm:cxn modelId="{7CF547C2-41D2-49A8-922B-656765E7E0F9}" type="presParOf" srcId="{EC256A91-0D1A-4B2E-8DD4-1FC622D87EE2}" destId="{E8933D25-6271-469A-ADC1-25E652090416}" srcOrd="7" destOrd="0" presId="urn:microsoft.com/office/officeart/2005/8/layout/orgChart1"/>
    <dgm:cxn modelId="{5D2E571E-4D0E-4D14-9761-539013029BAF}" type="presParOf" srcId="{E8933D25-6271-469A-ADC1-25E652090416}" destId="{B82A3B6D-F660-4DEC-8014-70D2D1585D55}" srcOrd="0" destOrd="0" presId="urn:microsoft.com/office/officeart/2005/8/layout/orgChart1"/>
    <dgm:cxn modelId="{1D3F1696-7E9F-4327-9EF7-372D98FE92D2}" type="presParOf" srcId="{B82A3B6D-F660-4DEC-8014-70D2D1585D55}" destId="{74371A41-8C3D-428C-9247-A3300BA85C13}" srcOrd="0" destOrd="0" presId="urn:microsoft.com/office/officeart/2005/8/layout/orgChart1"/>
    <dgm:cxn modelId="{DA8630C6-67D7-4042-808A-ED55608CE63E}" type="presParOf" srcId="{B82A3B6D-F660-4DEC-8014-70D2D1585D55}" destId="{4430A0D9-B3AA-4795-B2F4-4C8FAA106001}" srcOrd="1" destOrd="0" presId="urn:microsoft.com/office/officeart/2005/8/layout/orgChart1"/>
    <dgm:cxn modelId="{5A613203-D9C1-42FA-AE36-0F56DF47CD5B}" type="presParOf" srcId="{E8933D25-6271-469A-ADC1-25E652090416}" destId="{AFC52A20-5DEA-4950-AE0D-45FE50A6820D}" srcOrd="1" destOrd="0" presId="urn:microsoft.com/office/officeart/2005/8/layout/orgChart1"/>
    <dgm:cxn modelId="{E9D53726-AE89-4231-A467-C5B713E60BD2}" type="presParOf" srcId="{E8933D25-6271-469A-ADC1-25E652090416}" destId="{7E13EF5B-52F7-4AB6-A1C2-73EDA51AF312}" srcOrd="2" destOrd="0" presId="urn:microsoft.com/office/officeart/2005/8/layout/orgChart1"/>
    <dgm:cxn modelId="{5307E654-87D7-4575-9D84-FA7BF0C9DCB9}" type="presParOf" srcId="{552A38A1-B247-4752-BF0C-5483AEB44F89}" destId="{745B0B79-DE0B-43C1-8454-08D02959999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2D51B1-3DF5-4586-9816-6B99CD52B210}" type="doc">
      <dgm:prSet loTypeId="urn:microsoft.com/office/officeart/2005/8/layout/hChevron3" loCatId="process" qsTypeId="urn:microsoft.com/office/officeart/2005/8/quickstyle/simple1" qsCatId="simple" csTypeId="urn:microsoft.com/office/officeart/2005/8/colors/accent2_5" csCatId="accent2" phldr="1"/>
      <dgm:spPr/>
    </dgm:pt>
    <dgm:pt modelId="{B556F1FC-E40E-4DDE-9EF1-E3F77BBC253C}">
      <dgm:prSet phldrT="[نص]"/>
      <dgm:spPr/>
      <dgm:t>
        <a:bodyPr/>
        <a:lstStyle/>
        <a:p>
          <a:pPr rtl="1"/>
          <a:r>
            <a:rPr lang="en-US" dirty="0">
              <a:solidFill>
                <a:schemeClr val="accent6"/>
              </a:solidFill>
            </a:rPr>
            <a:t>shoulder</a:t>
          </a:r>
          <a:endParaRPr lang="ar-SA" dirty="0">
            <a:solidFill>
              <a:schemeClr val="accent6"/>
            </a:solidFill>
          </a:endParaRPr>
        </a:p>
      </dgm:t>
    </dgm:pt>
    <dgm:pt modelId="{F04EED24-297C-4C5E-8F5E-2D44432A68CD}" type="parTrans" cxnId="{77A2DD4F-1C19-4EB1-8AD9-8E76273F1679}">
      <dgm:prSet/>
      <dgm:spPr/>
      <dgm:t>
        <a:bodyPr/>
        <a:lstStyle/>
        <a:p>
          <a:pPr rtl="1"/>
          <a:endParaRPr lang="ar-SA"/>
        </a:p>
      </dgm:t>
    </dgm:pt>
    <dgm:pt modelId="{45503109-57F7-4466-A0B0-164EC5BB4716}" type="sibTrans" cxnId="{77A2DD4F-1C19-4EB1-8AD9-8E76273F1679}">
      <dgm:prSet/>
      <dgm:spPr/>
      <dgm:t>
        <a:bodyPr/>
        <a:lstStyle/>
        <a:p>
          <a:pPr rtl="1"/>
          <a:endParaRPr lang="ar-SA"/>
        </a:p>
      </dgm:t>
    </dgm:pt>
    <dgm:pt modelId="{1115F873-1FD6-40BE-B935-F1F70EAB931A}">
      <dgm:prSet phldrT="[نص]"/>
      <dgm:spPr/>
      <dgm:t>
        <a:bodyPr/>
        <a:lstStyle/>
        <a:p>
          <a:pPr rtl="1"/>
          <a:r>
            <a:rPr lang="en-US" dirty="0">
              <a:solidFill>
                <a:schemeClr val="accent6"/>
              </a:solidFill>
            </a:rPr>
            <a:t>Axilla </a:t>
          </a:r>
          <a:endParaRPr lang="ar-SA" dirty="0">
            <a:solidFill>
              <a:schemeClr val="accent6"/>
            </a:solidFill>
          </a:endParaRPr>
        </a:p>
      </dgm:t>
    </dgm:pt>
    <dgm:pt modelId="{4E668969-1279-47B4-B356-20508C94EA62}" type="parTrans" cxnId="{536B06E0-E043-4FC9-A4C7-94FDE0A04E94}">
      <dgm:prSet/>
      <dgm:spPr/>
      <dgm:t>
        <a:bodyPr/>
        <a:lstStyle/>
        <a:p>
          <a:pPr rtl="1"/>
          <a:endParaRPr lang="ar-SA"/>
        </a:p>
      </dgm:t>
    </dgm:pt>
    <dgm:pt modelId="{C3C003CF-A0DF-422B-A8E9-3792464AE13C}" type="sibTrans" cxnId="{536B06E0-E043-4FC9-A4C7-94FDE0A04E94}">
      <dgm:prSet/>
      <dgm:spPr/>
      <dgm:t>
        <a:bodyPr/>
        <a:lstStyle/>
        <a:p>
          <a:pPr rtl="1"/>
          <a:endParaRPr lang="ar-SA"/>
        </a:p>
      </dgm:t>
    </dgm:pt>
    <dgm:pt modelId="{141139F7-F6D3-4EC0-A024-BA9B76362086}">
      <dgm:prSet phldrT="[نص]"/>
      <dgm:spPr/>
      <dgm:t>
        <a:bodyPr/>
        <a:lstStyle/>
        <a:p>
          <a:pPr rtl="1"/>
          <a:r>
            <a:rPr lang="en-US" dirty="0">
              <a:solidFill>
                <a:schemeClr val="accent6"/>
              </a:solidFill>
            </a:rPr>
            <a:t>Arm</a:t>
          </a:r>
          <a:endParaRPr lang="ar-SA" dirty="0">
            <a:solidFill>
              <a:schemeClr val="accent6"/>
            </a:solidFill>
          </a:endParaRPr>
        </a:p>
      </dgm:t>
    </dgm:pt>
    <dgm:pt modelId="{424A7F1B-18BE-4ACD-BE10-AC3C92ED037C}" type="parTrans" cxnId="{02A64D30-DC94-460F-BF5A-8FB5F7CAEA19}">
      <dgm:prSet/>
      <dgm:spPr/>
      <dgm:t>
        <a:bodyPr/>
        <a:lstStyle/>
        <a:p>
          <a:pPr rtl="1"/>
          <a:endParaRPr lang="ar-SA"/>
        </a:p>
      </dgm:t>
    </dgm:pt>
    <dgm:pt modelId="{58A8F709-2B62-4A41-93F7-48FCD9669F86}" type="sibTrans" cxnId="{02A64D30-DC94-460F-BF5A-8FB5F7CAEA19}">
      <dgm:prSet/>
      <dgm:spPr/>
      <dgm:t>
        <a:bodyPr/>
        <a:lstStyle/>
        <a:p>
          <a:pPr rtl="1"/>
          <a:endParaRPr lang="ar-SA"/>
        </a:p>
      </dgm:t>
    </dgm:pt>
    <dgm:pt modelId="{67744447-E810-43AC-BA15-9817E0EF4C33}">
      <dgm:prSet phldrT="[نص]"/>
      <dgm:spPr/>
      <dgm:t>
        <a:bodyPr/>
        <a:lstStyle/>
        <a:p>
          <a:pPr rtl="1"/>
          <a:r>
            <a:rPr lang="en-US" dirty="0">
              <a:solidFill>
                <a:schemeClr val="accent6"/>
              </a:solidFill>
            </a:rPr>
            <a:t>Wrist joint</a:t>
          </a:r>
          <a:endParaRPr lang="ar-SA" dirty="0">
            <a:solidFill>
              <a:schemeClr val="accent6"/>
            </a:solidFill>
          </a:endParaRPr>
        </a:p>
      </dgm:t>
    </dgm:pt>
    <dgm:pt modelId="{F4F3B546-BA01-4A6B-8D70-1DB96B6F4B67}" type="parTrans" cxnId="{23176B24-B61D-42D9-9401-6717626CBA26}">
      <dgm:prSet/>
      <dgm:spPr/>
      <dgm:t>
        <a:bodyPr/>
        <a:lstStyle/>
        <a:p>
          <a:pPr rtl="1"/>
          <a:endParaRPr lang="ar-SA"/>
        </a:p>
      </dgm:t>
    </dgm:pt>
    <dgm:pt modelId="{D2D2345E-EB5E-45A3-B55D-84430F5A13B6}" type="sibTrans" cxnId="{23176B24-B61D-42D9-9401-6717626CBA26}">
      <dgm:prSet/>
      <dgm:spPr/>
      <dgm:t>
        <a:bodyPr/>
        <a:lstStyle/>
        <a:p>
          <a:pPr rtl="1"/>
          <a:endParaRPr lang="ar-SA"/>
        </a:p>
      </dgm:t>
    </dgm:pt>
    <dgm:pt modelId="{14F77FC7-D775-4BC1-B056-364BD04B3D4A}">
      <dgm:prSet phldrT="[نص]" custT="1"/>
      <dgm:spPr/>
      <dgm:t>
        <a:bodyPr/>
        <a:lstStyle/>
        <a:p>
          <a:pPr rtl="1"/>
          <a:r>
            <a:rPr lang="en-US" sz="2100" dirty="0">
              <a:solidFill>
                <a:schemeClr val="accent6"/>
              </a:solidFill>
            </a:rPr>
            <a:t>Elbow joint</a:t>
          </a:r>
          <a:endParaRPr lang="ar-SA" sz="2100" dirty="0">
            <a:solidFill>
              <a:schemeClr val="accent6"/>
            </a:solidFill>
          </a:endParaRPr>
        </a:p>
      </dgm:t>
    </dgm:pt>
    <dgm:pt modelId="{F567F39E-C8AD-4540-A966-843B89CB0BEA}" type="parTrans" cxnId="{882B6221-2344-4D04-B80E-E69F024EB0F0}">
      <dgm:prSet/>
      <dgm:spPr/>
      <dgm:t>
        <a:bodyPr/>
        <a:lstStyle/>
        <a:p>
          <a:pPr rtl="1"/>
          <a:endParaRPr lang="ar-SA"/>
        </a:p>
      </dgm:t>
    </dgm:pt>
    <dgm:pt modelId="{2031BE67-C616-49C3-9F71-95E26F1C11E8}" type="sibTrans" cxnId="{882B6221-2344-4D04-B80E-E69F024EB0F0}">
      <dgm:prSet/>
      <dgm:spPr/>
      <dgm:t>
        <a:bodyPr/>
        <a:lstStyle/>
        <a:p>
          <a:pPr rtl="1"/>
          <a:endParaRPr lang="ar-SA"/>
        </a:p>
      </dgm:t>
    </dgm:pt>
    <dgm:pt modelId="{23EE0915-B601-4DCB-80C0-4BE3C1C42CC9}">
      <dgm:prSet phldrT="[نص]"/>
      <dgm:spPr/>
      <dgm:t>
        <a:bodyPr/>
        <a:lstStyle/>
        <a:p>
          <a:pPr rtl="1"/>
          <a:r>
            <a:rPr lang="en-US" dirty="0">
              <a:solidFill>
                <a:schemeClr val="accent6"/>
              </a:solidFill>
            </a:rPr>
            <a:t>Forearm</a:t>
          </a:r>
          <a:endParaRPr lang="ar-SA" dirty="0">
            <a:solidFill>
              <a:schemeClr val="accent6"/>
            </a:solidFill>
          </a:endParaRPr>
        </a:p>
      </dgm:t>
    </dgm:pt>
    <dgm:pt modelId="{64AABAE9-3979-4778-8945-019AC0EFEC50}" type="parTrans" cxnId="{FBC8D84C-2F80-4426-846C-4D1373E3F0BC}">
      <dgm:prSet/>
      <dgm:spPr/>
      <dgm:t>
        <a:bodyPr/>
        <a:lstStyle/>
        <a:p>
          <a:pPr rtl="1"/>
          <a:endParaRPr lang="ar-SA"/>
        </a:p>
      </dgm:t>
    </dgm:pt>
    <dgm:pt modelId="{C0290EBB-217E-449D-A9BB-55E6040A1405}" type="sibTrans" cxnId="{FBC8D84C-2F80-4426-846C-4D1373E3F0BC}">
      <dgm:prSet/>
      <dgm:spPr/>
      <dgm:t>
        <a:bodyPr/>
        <a:lstStyle/>
        <a:p>
          <a:pPr rtl="1"/>
          <a:endParaRPr lang="ar-SA"/>
        </a:p>
      </dgm:t>
    </dgm:pt>
    <dgm:pt modelId="{53BA75B0-2EA7-44C0-BF12-CBA1EC77CCC1}" type="pres">
      <dgm:prSet presAssocID="{5F2D51B1-3DF5-4586-9816-6B99CD52B210}" presName="Name0" presStyleCnt="0">
        <dgm:presLayoutVars>
          <dgm:dir/>
          <dgm:resizeHandles val="exact"/>
        </dgm:presLayoutVars>
      </dgm:prSet>
      <dgm:spPr/>
    </dgm:pt>
    <dgm:pt modelId="{FDDD77BD-0526-4E64-9450-8042E63801C2}" type="pres">
      <dgm:prSet presAssocID="{B556F1FC-E40E-4DDE-9EF1-E3F77BBC253C}" presName="parTxOnly" presStyleLbl="node1" presStyleIdx="0" presStyleCnt="6" custScaleX="73588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F134B19-F154-4B3A-838A-F9F2D8C0A0D2}" type="pres">
      <dgm:prSet presAssocID="{45503109-57F7-4466-A0B0-164EC5BB4716}" presName="parSpace" presStyleCnt="0"/>
      <dgm:spPr/>
    </dgm:pt>
    <dgm:pt modelId="{6DAB13E1-1001-4E9D-B2F2-A801F3D8F287}" type="pres">
      <dgm:prSet presAssocID="{1115F873-1FD6-40BE-B935-F1F70EAB931A}" presName="parTxOnly" presStyleLbl="node1" presStyleIdx="1" presStyleCnt="6" custScaleX="7755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BA1DAB8-0B1F-4EA0-A41E-82ACAB46B248}" type="pres">
      <dgm:prSet presAssocID="{C3C003CF-A0DF-422B-A8E9-3792464AE13C}" presName="parSpace" presStyleCnt="0"/>
      <dgm:spPr/>
    </dgm:pt>
    <dgm:pt modelId="{751BF5A7-73A0-45E1-92FE-87A287D80184}" type="pres">
      <dgm:prSet presAssocID="{141139F7-F6D3-4EC0-A024-BA9B76362086}" presName="parTxOnly" presStyleLbl="node1" presStyleIdx="2" presStyleCnt="6" custScaleX="6593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F98A674-E040-4DAE-A852-B4B6849DD022}" type="pres">
      <dgm:prSet presAssocID="{58A8F709-2B62-4A41-93F7-48FCD9669F86}" presName="parSpace" presStyleCnt="0"/>
      <dgm:spPr/>
    </dgm:pt>
    <dgm:pt modelId="{BB89A4A1-13B3-4C7D-AF66-A20E2FA6D774}" type="pres">
      <dgm:prSet presAssocID="{14F77FC7-D775-4BC1-B056-364BD04B3D4A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F288A0C-12DA-4ED3-BD21-9AF7D449662F}" type="pres">
      <dgm:prSet presAssocID="{2031BE67-C616-49C3-9F71-95E26F1C11E8}" presName="parSpace" presStyleCnt="0"/>
      <dgm:spPr/>
    </dgm:pt>
    <dgm:pt modelId="{3DE6F7E6-5D16-4C30-9368-72FCACED1359}" type="pres">
      <dgm:prSet presAssocID="{23EE0915-B601-4DCB-80C0-4BE3C1C42CC9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6D786AF-3EEF-4478-8525-7B304F759D9C}" type="pres">
      <dgm:prSet presAssocID="{C0290EBB-217E-449D-A9BB-55E6040A1405}" presName="parSpace" presStyleCnt="0"/>
      <dgm:spPr/>
    </dgm:pt>
    <dgm:pt modelId="{C1683B7D-FB86-40CD-B82A-359C5FB7F3E7}" type="pres">
      <dgm:prSet presAssocID="{67744447-E810-43AC-BA15-9817E0EF4C33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291F3B2-1241-4E8D-AA3B-D23C5C26AEED}" type="presOf" srcId="{67744447-E810-43AC-BA15-9817E0EF4C33}" destId="{C1683B7D-FB86-40CD-B82A-359C5FB7F3E7}" srcOrd="0" destOrd="0" presId="urn:microsoft.com/office/officeart/2005/8/layout/hChevron3"/>
    <dgm:cxn modelId="{DCF303F1-DBAC-4EEC-88E5-97946F8FDFC4}" type="presOf" srcId="{141139F7-F6D3-4EC0-A024-BA9B76362086}" destId="{751BF5A7-73A0-45E1-92FE-87A287D80184}" srcOrd="0" destOrd="0" presId="urn:microsoft.com/office/officeart/2005/8/layout/hChevron3"/>
    <dgm:cxn modelId="{0E6EBCBC-24EA-40A3-A68E-8AA0F44309BA}" type="presOf" srcId="{23EE0915-B601-4DCB-80C0-4BE3C1C42CC9}" destId="{3DE6F7E6-5D16-4C30-9368-72FCACED1359}" srcOrd="0" destOrd="0" presId="urn:microsoft.com/office/officeart/2005/8/layout/hChevron3"/>
    <dgm:cxn modelId="{BF42184E-5196-4FD8-B256-DEAF65F9ED9F}" type="presOf" srcId="{14F77FC7-D775-4BC1-B056-364BD04B3D4A}" destId="{BB89A4A1-13B3-4C7D-AF66-A20E2FA6D774}" srcOrd="0" destOrd="0" presId="urn:microsoft.com/office/officeart/2005/8/layout/hChevron3"/>
    <dgm:cxn modelId="{106A6ABF-43F4-4F9B-94BD-F9FB4707E85C}" type="presOf" srcId="{5F2D51B1-3DF5-4586-9816-6B99CD52B210}" destId="{53BA75B0-2EA7-44C0-BF12-CBA1EC77CCC1}" srcOrd="0" destOrd="0" presId="urn:microsoft.com/office/officeart/2005/8/layout/hChevron3"/>
    <dgm:cxn modelId="{536B06E0-E043-4FC9-A4C7-94FDE0A04E94}" srcId="{5F2D51B1-3DF5-4586-9816-6B99CD52B210}" destId="{1115F873-1FD6-40BE-B935-F1F70EAB931A}" srcOrd="1" destOrd="0" parTransId="{4E668969-1279-47B4-B356-20508C94EA62}" sibTransId="{C3C003CF-A0DF-422B-A8E9-3792464AE13C}"/>
    <dgm:cxn modelId="{77A2DD4F-1C19-4EB1-8AD9-8E76273F1679}" srcId="{5F2D51B1-3DF5-4586-9816-6B99CD52B210}" destId="{B556F1FC-E40E-4DDE-9EF1-E3F77BBC253C}" srcOrd="0" destOrd="0" parTransId="{F04EED24-297C-4C5E-8F5E-2D44432A68CD}" sibTransId="{45503109-57F7-4466-A0B0-164EC5BB4716}"/>
    <dgm:cxn modelId="{23176B24-B61D-42D9-9401-6717626CBA26}" srcId="{5F2D51B1-3DF5-4586-9816-6B99CD52B210}" destId="{67744447-E810-43AC-BA15-9817E0EF4C33}" srcOrd="5" destOrd="0" parTransId="{F4F3B546-BA01-4A6B-8D70-1DB96B6F4B67}" sibTransId="{D2D2345E-EB5E-45A3-B55D-84430F5A13B6}"/>
    <dgm:cxn modelId="{4CCEC7CF-C10C-4921-9705-5139105E8F73}" type="presOf" srcId="{B556F1FC-E40E-4DDE-9EF1-E3F77BBC253C}" destId="{FDDD77BD-0526-4E64-9450-8042E63801C2}" srcOrd="0" destOrd="0" presId="urn:microsoft.com/office/officeart/2005/8/layout/hChevron3"/>
    <dgm:cxn modelId="{02A64D30-DC94-460F-BF5A-8FB5F7CAEA19}" srcId="{5F2D51B1-3DF5-4586-9816-6B99CD52B210}" destId="{141139F7-F6D3-4EC0-A024-BA9B76362086}" srcOrd="2" destOrd="0" parTransId="{424A7F1B-18BE-4ACD-BE10-AC3C92ED037C}" sibTransId="{58A8F709-2B62-4A41-93F7-48FCD9669F86}"/>
    <dgm:cxn modelId="{FBC8D84C-2F80-4426-846C-4D1373E3F0BC}" srcId="{5F2D51B1-3DF5-4586-9816-6B99CD52B210}" destId="{23EE0915-B601-4DCB-80C0-4BE3C1C42CC9}" srcOrd="4" destOrd="0" parTransId="{64AABAE9-3979-4778-8945-019AC0EFEC50}" sibTransId="{C0290EBB-217E-449D-A9BB-55E6040A1405}"/>
    <dgm:cxn modelId="{E1FCC9C1-1F07-48F7-B8E9-CD1E9B6181F3}" type="presOf" srcId="{1115F873-1FD6-40BE-B935-F1F70EAB931A}" destId="{6DAB13E1-1001-4E9D-B2F2-A801F3D8F287}" srcOrd="0" destOrd="0" presId="urn:microsoft.com/office/officeart/2005/8/layout/hChevron3"/>
    <dgm:cxn modelId="{882B6221-2344-4D04-B80E-E69F024EB0F0}" srcId="{5F2D51B1-3DF5-4586-9816-6B99CD52B210}" destId="{14F77FC7-D775-4BC1-B056-364BD04B3D4A}" srcOrd="3" destOrd="0" parTransId="{F567F39E-C8AD-4540-A966-843B89CB0BEA}" sibTransId="{2031BE67-C616-49C3-9F71-95E26F1C11E8}"/>
    <dgm:cxn modelId="{F1C84ABA-A0E2-4269-A4D6-E649C99312FD}" type="presParOf" srcId="{53BA75B0-2EA7-44C0-BF12-CBA1EC77CCC1}" destId="{FDDD77BD-0526-4E64-9450-8042E63801C2}" srcOrd="0" destOrd="0" presId="urn:microsoft.com/office/officeart/2005/8/layout/hChevron3"/>
    <dgm:cxn modelId="{EB96BE26-39FC-435B-B40E-E8BA88BBB6DB}" type="presParOf" srcId="{53BA75B0-2EA7-44C0-BF12-CBA1EC77CCC1}" destId="{DF134B19-F154-4B3A-838A-F9F2D8C0A0D2}" srcOrd="1" destOrd="0" presId="urn:microsoft.com/office/officeart/2005/8/layout/hChevron3"/>
    <dgm:cxn modelId="{8C7781E8-04FB-4428-B6EC-78A0469D3752}" type="presParOf" srcId="{53BA75B0-2EA7-44C0-BF12-CBA1EC77CCC1}" destId="{6DAB13E1-1001-4E9D-B2F2-A801F3D8F287}" srcOrd="2" destOrd="0" presId="urn:microsoft.com/office/officeart/2005/8/layout/hChevron3"/>
    <dgm:cxn modelId="{89A3D613-87C1-4172-9DC4-BA6B6735701B}" type="presParOf" srcId="{53BA75B0-2EA7-44C0-BF12-CBA1EC77CCC1}" destId="{6BA1DAB8-0B1F-4EA0-A41E-82ACAB46B248}" srcOrd="3" destOrd="0" presId="urn:microsoft.com/office/officeart/2005/8/layout/hChevron3"/>
    <dgm:cxn modelId="{2A6C28C9-8DCB-4AE6-B0ED-C4ADE90CF6CC}" type="presParOf" srcId="{53BA75B0-2EA7-44C0-BF12-CBA1EC77CCC1}" destId="{751BF5A7-73A0-45E1-92FE-87A287D80184}" srcOrd="4" destOrd="0" presId="urn:microsoft.com/office/officeart/2005/8/layout/hChevron3"/>
    <dgm:cxn modelId="{B0478B35-FF01-4E34-B989-7255637ECBFA}" type="presParOf" srcId="{53BA75B0-2EA7-44C0-BF12-CBA1EC77CCC1}" destId="{CF98A674-E040-4DAE-A852-B4B6849DD022}" srcOrd="5" destOrd="0" presId="urn:microsoft.com/office/officeart/2005/8/layout/hChevron3"/>
    <dgm:cxn modelId="{20240E72-7497-425D-A8FB-AFB11F6F6A1C}" type="presParOf" srcId="{53BA75B0-2EA7-44C0-BF12-CBA1EC77CCC1}" destId="{BB89A4A1-13B3-4C7D-AF66-A20E2FA6D774}" srcOrd="6" destOrd="0" presId="urn:microsoft.com/office/officeart/2005/8/layout/hChevron3"/>
    <dgm:cxn modelId="{94E175B7-2149-4B2E-B531-3009C1CBE9EB}" type="presParOf" srcId="{53BA75B0-2EA7-44C0-BF12-CBA1EC77CCC1}" destId="{0F288A0C-12DA-4ED3-BD21-9AF7D449662F}" srcOrd="7" destOrd="0" presId="urn:microsoft.com/office/officeart/2005/8/layout/hChevron3"/>
    <dgm:cxn modelId="{B8268B20-BEF1-4FCE-B540-2D5126409394}" type="presParOf" srcId="{53BA75B0-2EA7-44C0-BF12-CBA1EC77CCC1}" destId="{3DE6F7E6-5D16-4C30-9368-72FCACED1359}" srcOrd="8" destOrd="0" presId="urn:microsoft.com/office/officeart/2005/8/layout/hChevron3"/>
    <dgm:cxn modelId="{5E4B69DE-6480-4F9B-B580-97067DC4999A}" type="presParOf" srcId="{53BA75B0-2EA7-44C0-BF12-CBA1EC77CCC1}" destId="{E6D786AF-3EEF-4478-8525-7B304F759D9C}" srcOrd="9" destOrd="0" presId="urn:microsoft.com/office/officeart/2005/8/layout/hChevron3"/>
    <dgm:cxn modelId="{95A07F58-A548-49F9-B11B-DB0C9B826F06}" type="presParOf" srcId="{53BA75B0-2EA7-44C0-BF12-CBA1EC77CCC1}" destId="{C1683B7D-FB86-40CD-B82A-359C5FB7F3E7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AB384A0-7D07-4615-B230-EDBDD741C8EB}" type="doc">
      <dgm:prSet loTypeId="urn:microsoft.com/office/officeart/2005/8/layout/hierarchy4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pPr rtl="1"/>
          <a:endParaRPr lang="ar-SA"/>
        </a:p>
      </dgm:t>
    </dgm:pt>
    <dgm:pt modelId="{BFA71A79-540D-44D2-AAA5-1B359D6E6AD1}">
      <dgm:prSet phldrT="[نص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2000" u="none" dirty="0" smtClean="0">
              <a:solidFill>
                <a:schemeClr val="tx1"/>
              </a:solidFill>
            </a:rPr>
            <a:t>Vertebral artery </a:t>
          </a:r>
        </a:p>
        <a:p>
          <a:pPr rtl="1"/>
          <a:r>
            <a:rPr lang="en-US" sz="2800" dirty="0" smtClean="0">
              <a:solidFill>
                <a:schemeClr val="tx1"/>
              </a:solidFill>
            </a:rPr>
            <a:t>to supply CNS</a:t>
          </a:r>
          <a:endParaRPr lang="ar-SA" sz="2800" dirty="0">
            <a:solidFill>
              <a:schemeClr val="tx1"/>
            </a:solidFill>
          </a:endParaRPr>
        </a:p>
      </dgm:t>
    </dgm:pt>
    <dgm:pt modelId="{D3D07E98-9D91-403B-AC4E-8206BEE10085}" type="parTrans" cxnId="{FF6C6A54-3213-4148-8366-7A6C389120B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6283F3DC-66AB-4511-AFEB-94BBF3260B00}" type="sibTrans" cxnId="{FF6C6A54-3213-4148-8366-7A6C389120B0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C756C8EF-9206-4FAB-973B-27B6C768DCF7}">
      <dgm:prSet phldrT="[نص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2000" dirty="0" smtClean="0">
              <a:solidFill>
                <a:schemeClr val="tx1"/>
              </a:solidFill>
            </a:rPr>
            <a:t>Internal thoracic artery </a:t>
          </a:r>
        </a:p>
        <a:p>
          <a:pPr rtl="1"/>
          <a:r>
            <a:rPr lang="en-US" sz="2400" dirty="0" smtClean="0">
              <a:solidFill>
                <a:schemeClr val="tx1"/>
              </a:solidFill>
            </a:rPr>
            <a:t>to supply mammary gland &amp; the  thoracic wall.</a:t>
          </a:r>
          <a:endParaRPr lang="ar-SA" sz="2400" dirty="0">
            <a:solidFill>
              <a:schemeClr val="tx1"/>
            </a:solidFill>
          </a:endParaRPr>
        </a:p>
      </dgm:t>
    </dgm:pt>
    <dgm:pt modelId="{FCD8E861-8525-4A50-8186-AE355BEE7240}" type="parTrans" cxnId="{7113B26E-4ECF-4DED-A288-AD580BABF199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64CA35F4-F3FD-4396-ADD1-0B83AF14F0A4}" type="sibTrans" cxnId="{7113B26E-4ECF-4DED-A288-AD580BABF199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E522C31-080F-4BF4-82F3-5C0AC932AE3E}">
      <dgm:prSet phldrT="[نص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1"/>
          <a:r>
            <a:rPr lang="en-US" sz="2000" dirty="0" err="1" smtClean="0">
              <a:solidFill>
                <a:schemeClr val="tx1"/>
              </a:solidFill>
            </a:rPr>
            <a:t>Thyrocervical</a:t>
          </a:r>
          <a:r>
            <a:rPr lang="en-US" sz="2000" dirty="0" smtClean="0">
              <a:solidFill>
                <a:schemeClr val="tx1"/>
              </a:solidFill>
            </a:rPr>
            <a:t> trunk </a:t>
          </a:r>
        </a:p>
        <a:p>
          <a:pPr rtl="1"/>
          <a:r>
            <a:rPr lang="en-US" sz="2300" dirty="0" smtClean="0">
              <a:solidFill>
                <a:schemeClr val="tx1"/>
              </a:solidFill>
            </a:rPr>
            <a:t>to supply thyroid gland and scapula.</a:t>
          </a:r>
          <a:endParaRPr lang="ar-SA" sz="2300" dirty="0">
            <a:solidFill>
              <a:schemeClr val="tx1"/>
            </a:solidFill>
          </a:endParaRPr>
        </a:p>
      </dgm:t>
    </dgm:pt>
    <dgm:pt modelId="{5E44771B-B594-4581-8001-FF398AE94951}" type="parTrans" cxnId="{6313E645-CAA6-494E-941E-F9FEEDC4D207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17B9D7B-44A8-4226-98A7-E16F4CF466B5}" type="sibTrans" cxnId="{6313E645-CAA6-494E-941E-F9FEEDC4D207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B0A1360-1F74-4836-87B5-E2B2793A2CC4}" type="pres">
      <dgm:prSet presAssocID="{8AB384A0-7D07-4615-B230-EDBDD741C8E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B08CF26-811A-4687-B3D7-DDB751F17DF7}" type="pres">
      <dgm:prSet presAssocID="{BFA71A79-540D-44D2-AAA5-1B359D6E6AD1}" presName="vertOne" presStyleCnt="0"/>
      <dgm:spPr/>
      <dgm:t>
        <a:bodyPr/>
        <a:lstStyle/>
        <a:p>
          <a:endParaRPr lang="en-GB"/>
        </a:p>
      </dgm:t>
    </dgm:pt>
    <dgm:pt modelId="{16C2B6F7-84E6-4277-B7C7-6CFDBB48079A}" type="pres">
      <dgm:prSet presAssocID="{BFA71A79-540D-44D2-AAA5-1B359D6E6AD1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1F658D6-90D3-41F6-81CD-B71982D18023}" type="pres">
      <dgm:prSet presAssocID="{BFA71A79-540D-44D2-AAA5-1B359D6E6AD1}" presName="horzOne" presStyleCnt="0"/>
      <dgm:spPr/>
      <dgm:t>
        <a:bodyPr/>
        <a:lstStyle/>
        <a:p>
          <a:endParaRPr lang="en-GB"/>
        </a:p>
      </dgm:t>
    </dgm:pt>
    <dgm:pt modelId="{3D01B8FE-DDDF-49AB-885E-E9CD9D36D180}" type="pres">
      <dgm:prSet presAssocID="{6283F3DC-66AB-4511-AFEB-94BBF3260B00}" presName="sibSpaceOne" presStyleCnt="0"/>
      <dgm:spPr/>
      <dgm:t>
        <a:bodyPr/>
        <a:lstStyle/>
        <a:p>
          <a:endParaRPr lang="en-GB"/>
        </a:p>
      </dgm:t>
    </dgm:pt>
    <dgm:pt modelId="{80B2F6C9-D801-44F4-8AE2-2636A29807C2}" type="pres">
      <dgm:prSet presAssocID="{C756C8EF-9206-4FAB-973B-27B6C768DCF7}" presName="vertOne" presStyleCnt="0"/>
      <dgm:spPr/>
      <dgm:t>
        <a:bodyPr/>
        <a:lstStyle/>
        <a:p>
          <a:endParaRPr lang="en-GB"/>
        </a:p>
      </dgm:t>
    </dgm:pt>
    <dgm:pt modelId="{46F29829-43F1-4558-8B7B-A6127441D78B}" type="pres">
      <dgm:prSet presAssocID="{C756C8EF-9206-4FAB-973B-27B6C768DCF7}" presName="txOne" presStyleLbl="node0" presStyleIdx="1" presStyleCnt="3" custScaleX="145869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FBE74D6-3120-4C02-B634-4BD3D76D5C37}" type="pres">
      <dgm:prSet presAssocID="{C756C8EF-9206-4FAB-973B-27B6C768DCF7}" presName="horzOne" presStyleCnt="0"/>
      <dgm:spPr/>
      <dgm:t>
        <a:bodyPr/>
        <a:lstStyle/>
        <a:p>
          <a:endParaRPr lang="en-GB"/>
        </a:p>
      </dgm:t>
    </dgm:pt>
    <dgm:pt modelId="{B65A8645-61D0-46A1-BB8B-6B9B3979313E}" type="pres">
      <dgm:prSet presAssocID="{64CA35F4-F3FD-4396-ADD1-0B83AF14F0A4}" presName="sibSpaceOne" presStyleCnt="0"/>
      <dgm:spPr/>
      <dgm:t>
        <a:bodyPr/>
        <a:lstStyle/>
        <a:p>
          <a:endParaRPr lang="en-GB"/>
        </a:p>
      </dgm:t>
    </dgm:pt>
    <dgm:pt modelId="{B15B7214-C7A2-4A2F-9450-1D1D4C9ED535}" type="pres">
      <dgm:prSet presAssocID="{DE522C31-080F-4BF4-82F3-5C0AC932AE3E}" presName="vertOne" presStyleCnt="0"/>
      <dgm:spPr/>
      <dgm:t>
        <a:bodyPr/>
        <a:lstStyle/>
        <a:p>
          <a:endParaRPr lang="en-GB"/>
        </a:p>
      </dgm:t>
    </dgm:pt>
    <dgm:pt modelId="{3697EA45-C317-4A1F-93FF-E6AE0A421753}" type="pres">
      <dgm:prSet presAssocID="{DE522C31-080F-4BF4-82F3-5C0AC932AE3E}" presName="txOne" presStyleLbl="node0" presStyleIdx="2" presStyleCnt="3" custScaleX="121145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B034CE4-8358-42FB-B2F2-49C933EED10F}" type="pres">
      <dgm:prSet presAssocID="{DE522C31-080F-4BF4-82F3-5C0AC932AE3E}" presName="horzOne" presStyleCnt="0"/>
      <dgm:spPr/>
      <dgm:t>
        <a:bodyPr/>
        <a:lstStyle/>
        <a:p>
          <a:endParaRPr lang="en-GB"/>
        </a:p>
      </dgm:t>
    </dgm:pt>
  </dgm:ptLst>
  <dgm:cxnLst>
    <dgm:cxn modelId="{6313E645-CAA6-494E-941E-F9FEEDC4D207}" srcId="{8AB384A0-7D07-4615-B230-EDBDD741C8EB}" destId="{DE522C31-080F-4BF4-82F3-5C0AC932AE3E}" srcOrd="2" destOrd="0" parTransId="{5E44771B-B594-4581-8001-FF398AE94951}" sibTransId="{817B9D7B-44A8-4226-98A7-E16F4CF466B5}"/>
    <dgm:cxn modelId="{7113B26E-4ECF-4DED-A288-AD580BABF199}" srcId="{8AB384A0-7D07-4615-B230-EDBDD741C8EB}" destId="{C756C8EF-9206-4FAB-973B-27B6C768DCF7}" srcOrd="1" destOrd="0" parTransId="{FCD8E861-8525-4A50-8186-AE355BEE7240}" sibTransId="{64CA35F4-F3FD-4396-ADD1-0B83AF14F0A4}"/>
    <dgm:cxn modelId="{FD60F18A-6FCB-488C-956B-987539DE0D3E}" type="presOf" srcId="{BFA71A79-540D-44D2-AAA5-1B359D6E6AD1}" destId="{16C2B6F7-84E6-4277-B7C7-6CFDBB48079A}" srcOrd="0" destOrd="0" presId="urn:microsoft.com/office/officeart/2005/8/layout/hierarchy4"/>
    <dgm:cxn modelId="{EDEBBED0-44A1-4319-B996-0C63B1AFB412}" type="presOf" srcId="{8AB384A0-7D07-4615-B230-EDBDD741C8EB}" destId="{8B0A1360-1F74-4836-87B5-E2B2793A2CC4}" srcOrd="0" destOrd="0" presId="urn:microsoft.com/office/officeart/2005/8/layout/hierarchy4"/>
    <dgm:cxn modelId="{FF6C6A54-3213-4148-8366-7A6C389120B0}" srcId="{8AB384A0-7D07-4615-B230-EDBDD741C8EB}" destId="{BFA71A79-540D-44D2-AAA5-1B359D6E6AD1}" srcOrd="0" destOrd="0" parTransId="{D3D07E98-9D91-403B-AC4E-8206BEE10085}" sibTransId="{6283F3DC-66AB-4511-AFEB-94BBF3260B00}"/>
    <dgm:cxn modelId="{D46308BC-3498-40E9-9122-038522CB6925}" type="presOf" srcId="{C756C8EF-9206-4FAB-973B-27B6C768DCF7}" destId="{46F29829-43F1-4558-8B7B-A6127441D78B}" srcOrd="0" destOrd="0" presId="urn:microsoft.com/office/officeart/2005/8/layout/hierarchy4"/>
    <dgm:cxn modelId="{3F1935C5-B114-4A19-8B47-F4669B49811A}" type="presOf" srcId="{DE522C31-080F-4BF4-82F3-5C0AC932AE3E}" destId="{3697EA45-C317-4A1F-93FF-E6AE0A421753}" srcOrd="0" destOrd="0" presId="urn:microsoft.com/office/officeart/2005/8/layout/hierarchy4"/>
    <dgm:cxn modelId="{30B1A78B-F86F-43F4-8E44-7FAF2D4F72ED}" type="presParOf" srcId="{8B0A1360-1F74-4836-87B5-E2B2793A2CC4}" destId="{5B08CF26-811A-4687-B3D7-DDB751F17DF7}" srcOrd="0" destOrd="0" presId="urn:microsoft.com/office/officeart/2005/8/layout/hierarchy4"/>
    <dgm:cxn modelId="{78E1C277-A11A-4639-A20B-14EE93BA869E}" type="presParOf" srcId="{5B08CF26-811A-4687-B3D7-DDB751F17DF7}" destId="{16C2B6F7-84E6-4277-B7C7-6CFDBB48079A}" srcOrd="0" destOrd="0" presId="urn:microsoft.com/office/officeart/2005/8/layout/hierarchy4"/>
    <dgm:cxn modelId="{EF176382-4A6E-4D3D-8DB9-C4E52A20938B}" type="presParOf" srcId="{5B08CF26-811A-4687-B3D7-DDB751F17DF7}" destId="{91F658D6-90D3-41F6-81CD-B71982D18023}" srcOrd="1" destOrd="0" presId="urn:microsoft.com/office/officeart/2005/8/layout/hierarchy4"/>
    <dgm:cxn modelId="{F0A6B9A6-C27D-46E3-BA72-82031595F8B3}" type="presParOf" srcId="{8B0A1360-1F74-4836-87B5-E2B2793A2CC4}" destId="{3D01B8FE-DDDF-49AB-885E-E9CD9D36D180}" srcOrd="1" destOrd="0" presId="urn:microsoft.com/office/officeart/2005/8/layout/hierarchy4"/>
    <dgm:cxn modelId="{D80347D8-1253-4BD4-BE9E-FCC2C9828C43}" type="presParOf" srcId="{8B0A1360-1F74-4836-87B5-E2B2793A2CC4}" destId="{80B2F6C9-D801-44F4-8AE2-2636A29807C2}" srcOrd="2" destOrd="0" presId="urn:microsoft.com/office/officeart/2005/8/layout/hierarchy4"/>
    <dgm:cxn modelId="{7287985E-CB3D-4675-AA16-A208B0AF720A}" type="presParOf" srcId="{80B2F6C9-D801-44F4-8AE2-2636A29807C2}" destId="{46F29829-43F1-4558-8B7B-A6127441D78B}" srcOrd="0" destOrd="0" presId="urn:microsoft.com/office/officeart/2005/8/layout/hierarchy4"/>
    <dgm:cxn modelId="{1EC769EA-C2D9-413E-A0B2-1784F901A163}" type="presParOf" srcId="{80B2F6C9-D801-44F4-8AE2-2636A29807C2}" destId="{2FBE74D6-3120-4C02-B634-4BD3D76D5C37}" srcOrd="1" destOrd="0" presId="urn:microsoft.com/office/officeart/2005/8/layout/hierarchy4"/>
    <dgm:cxn modelId="{E3307018-BF10-4D95-B11C-A4EE461D6920}" type="presParOf" srcId="{8B0A1360-1F74-4836-87B5-E2B2793A2CC4}" destId="{B65A8645-61D0-46A1-BB8B-6B9B3979313E}" srcOrd="3" destOrd="0" presId="urn:microsoft.com/office/officeart/2005/8/layout/hierarchy4"/>
    <dgm:cxn modelId="{1D3F9542-1307-459A-AC62-1CF1F686C907}" type="presParOf" srcId="{8B0A1360-1F74-4836-87B5-E2B2793A2CC4}" destId="{B15B7214-C7A2-4A2F-9450-1D1D4C9ED535}" srcOrd="4" destOrd="0" presId="urn:microsoft.com/office/officeart/2005/8/layout/hierarchy4"/>
    <dgm:cxn modelId="{6F616B59-7B6B-48D9-B8D1-424BD4D19A2C}" type="presParOf" srcId="{B15B7214-C7A2-4A2F-9450-1D1D4C9ED535}" destId="{3697EA45-C317-4A1F-93FF-E6AE0A421753}" srcOrd="0" destOrd="0" presId="urn:microsoft.com/office/officeart/2005/8/layout/hierarchy4"/>
    <dgm:cxn modelId="{D64C7F6D-F338-4DEF-8DC6-AA410619E28C}" type="presParOf" srcId="{B15B7214-C7A2-4A2F-9450-1D1D4C9ED535}" destId="{1B034CE4-8358-42FB-B2F2-49C933EED10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2E5B8-190A-BB43-AD06-ED1947E44EA1}">
      <dsp:nvSpPr>
        <dsp:cNvPr id="0" name=""/>
        <dsp:cNvSpPr/>
      </dsp:nvSpPr>
      <dsp:spPr>
        <a:xfrm rot="5400000">
          <a:off x="303" y="48849"/>
          <a:ext cx="3944902" cy="39455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DD54D0-540C-3048-9ACE-82F07ED635C5}">
      <dsp:nvSpPr>
        <dsp:cNvPr id="0" name=""/>
        <dsp:cNvSpPr/>
      </dsp:nvSpPr>
      <dsp:spPr>
        <a:xfrm rot="16200000">
          <a:off x="4137709" y="121751"/>
          <a:ext cx="3944902" cy="39455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2">
                <a:shade val="50000"/>
                <a:hueOff val="145355"/>
                <a:satOff val="17922"/>
                <a:lumOff val="203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145355"/>
                <a:satOff val="17922"/>
                <a:lumOff val="203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145355"/>
                <a:satOff val="17922"/>
                <a:lumOff val="203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42868C-D546-2B46-A9C3-2B730D212007}">
      <dsp:nvSpPr>
        <dsp:cNvPr id="0" name=""/>
        <dsp:cNvSpPr/>
      </dsp:nvSpPr>
      <dsp:spPr>
        <a:xfrm>
          <a:off x="4679287" y="3492854"/>
          <a:ext cx="2995244" cy="78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Blood vessels</a:t>
          </a:r>
          <a:endParaRPr lang="en-US" sz="3600" kern="1200" dirty="0"/>
        </a:p>
      </dsp:txBody>
      <dsp:txXfrm>
        <a:off x="4679287" y="3492854"/>
        <a:ext cx="2995244" cy="789233"/>
      </dsp:txXfrm>
    </dsp:sp>
    <dsp:sp modelId="{5D082B4A-5FA0-B34C-A9CA-DEBE633A14DD}">
      <dsp:nvSpPr>
        <dsp:cNvPr id="0" name=""/>
        <dsp:cNvSpPr/>
      </dsp:nvSpPr>
      <dsp:spPr>
        <a:xfrm rot="5400000">
          <a:off x="4301595" y="30623"/>
          <a:ext cx="3944902" cy="39455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2">
                <a:shade val="50000"/>
                <a:hueOff val="290709"/>
                <a:satOff val="35844"/>
                <a:lumOff val="407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290709"/>
                <a:satOff val="35844"/>
                <a:lumOff val="407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290709"/>
                <a:satOff val="35844"/>
                <a:lumOff val="407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151A0B-4663-664D-A3CD-C158A8BDEFBA}">
      <dsp:nvSpPr>
        <dsp:cNvPr id="0" name=""/>
        <dsp:cNvSpPr/>
      </dsp:nvSpPr>
      <dsp:spPr>
        <a:xfrm rot="16200000">
          <a:off x="8312656" y="64471"/>
          <a:ext cx="3944902" cy="39455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2">
                <a:shade val="50000"/>
                <a:hueOff val="145355"/>
                <a:satOff val="17922"/>
                <a:lumOff val="203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145355"/>
                <a:satOff val="17922"/>
                <a:lumOff val="203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145355"/>
                <a:satOff val="17922"/>
                <a:lumOff val="203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06F2C8-74F8-7648-B937-EB4332CA3A67}">
      <dsp:nvSpPr>
        <dsp:cNvPr id="0" name=""/>
        <dsp:cNvSpPr/>
      </dsp:nvSpPr>
      <dsp:spPr>
        <a:xfrm>
          <a:off x="8882512" y="3491560"/>
          <a:ext cx="2995244" cy="78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Nerves</a:t>
          </a:r>
          <a:endParaRPr lang="en-US" sz="3600" kern="1200" dirty="0"/>
        </a:p>
      </dsp:txBody>
      <dsp:txXfrm>
        <a:off x="8882512" y="3491560"/>
        <a:ext cx="2995244" cy="789233"/>
      </dsp:txXfrm>
    </dsp:sp>
    <dsp:sp modelId="{7C67C775-9488-EB41-B0E1-84A3DF00A35A}">
      <dsp:nvSpPr>
        <dsp:cNvPr id="0" name=""/>
        <dsp:cNvSpPr/>
      </dsp:nvSpPr>
      <dsp:spPr>
        <a:xfrm>
          <a:off x="4797401" y="1391429"/>
          <a:ext cx="2561822" cy="765712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Basilic vein</a:t>
          </a:r>
          <a:endParaRPr lang="en-US" sz="2000" kern="1200" dirty="0"/>
        </a:p>
      </dsp:txBody>
      <dsp:txXfrm>
        <a:off x="5155133" y="1481723"/>
        <a:ext cx="1477087" cy="585124"/>
      </dsp:txXfrm>
    </dsp:sp>
    <dsp:sp modelId="{63F64B45-8298-584F-B063-1F0FDBFBA1AA}">
      <dsp:nvSpPr>
        <dsp:cNvPr id="0" name=""/>
        <dsp:cNvSpPr/>
      </dsp:nvSpPr>
      <dsp:spPr>
        <a:xfrm>
          <a:off x="4743134" y="2364448"/>
          <a:ext cx="2566359" cy="74096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72671"/>
                <a:satOff val="3807"/>
                <a:lumOff val="72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72671"/>
                <a:satOff val="3807"/>
                <a:lumOff val="72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72671"/>
                <a:satOff val="3807"/>
                <a:lumOff val="72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Brachial  artery</a:t>
          </a:r>
          <a:endParaRPr lang="en-US" sz="2000" kern="1200" dirty="0"/>
        </a:p>
      </dsp:txBody>
      <dsp:txXfrm>
        <a:off x="5471425" y="2451825"/>
        <a:ext cx="1479702" cy="566216"/>
      </dsp:txXfrm>
    </dsp:sp>
    <dsp:sp modelId="{584C5471-B30C-5D4E-82FA-AB258FA2CDE4}">
      <dsp:nvSpPr>
        <dsp:cNvPr id="0" name=""/>
        <dsp:cNvSpPr/>
      </dsp:nvSpPr>
      <dsp:spPr>
        <a:xfrm>
          <a:off x="1209516" y="648013"/>
          <a:ext cx="1249977" cy="12500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145341"/>
                <a:satOff val="7614"/>
                <a:lumOff val="145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145341"/>
                <a:satOff val="7614"/>
                <a:lumOff val="145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145341"/>
                <a:satOff val="7614"/>
                <a:lumOff val="145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Brachialis</a:t>
          </a:r>
          <a:endParaRPr lang="en-US" sz="1500" kern="1200" dirty="0"/>
        </a:p>
      </dsp:txBody>
      <dsp:txXfrm>
        <a:off x="1392571" y="831072"/>
        <a:ext cx="883867" cy="883888"/>
      </dsp:txXfrm>
    </dsp:sp>
    <dsp:sp modelId="{946E7ADD-7494-C34C-9E38-6C6E6340CDCC}">
      <dsp:nvSpPr>
        <dsp:cNvPr id="0" name=""/>
        <dsp:cNvSpPr/>
      </dsp:nvSpPr>
      <dsp:spPr>
        <a:xfrm>
          <a:off x="748504" y="1693074"/>
          <a:ext cx="613998" cy="613752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218012"/>
                <a:satOff val="11422"/>
                <a:lumOff val="218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218012"/>
                <a:satOff val="11422"/>
                <a:lumOff val="218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218012"/>
                <a:satOff val="11422"/>
                <a:lumOff val="218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EDBD11A-5F18-2145-AB49-0C9DC6034A00}">
      <dsp:nvSpPr>
        <dsp:cNvPr id="0" name=""/>
        <dsp:cNvSpPr/>
      </dsp:nvSpPr>
      <dsp:spPr>
        <a:xfrm>
          <a:off x="2562070" y="893894"/>
          <a:ext cx="357261" cy="35702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290683"/>
                <a:satOff val="15229"/>
                <a:lumOff val="291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290683"/>
                <a:satOff val="15229"/>
                <a:lumOff val="291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290683"/>
                <a:satOff val="15229"/>
                <a:lumOff val="291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E37E74-EA45-A740-AFCA-1CEFAFEA716B}">
      <dsp:nvSpPr>
        <dsp:cNvPr id="0" name=""/>
        <dsp:cNvSpPr/>
      </dsp:nvSpPr>
      <dsp:spPr>
        <a:xfrm>
          <a:off x="2429306" y="1394601"/>
          <a:ext cx="1249977" cy="12500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218012"/>
                <a:satOff val="11422"/>
                <a:lumOff val="218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218012"/>
                <a:satOff val="11422"/>
                <a:lumOff val="218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218012"/>
                <a:satOff val="11422"/>
                <a:lumOff val="218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Biceps brachii</a:t>
          </a:r>
          <a:endParaRPr lang="en-US" sz="1500" kern="1200" dirty="0"/>
        </a:p>
      </dsp:txBody>
      <dsp:txXfrm>
        <a:off x="2612361" y="1577660"/>
        <a:ext cx="883867" cy="883888"/>
      </dsp:txXfrm>
    </dsp:sp>
    <dsp:sp modelId="{FAEB7ED5-D417-E047-AFBC-77BCEBC78C61}">
      <dsp:nvSpPr>
        <dsp:cNvPr id="0" name=""/>
        <dsp:cNvSpPr/>
      </dsp:nvSpPr>
      <dsp:spPr>
        <a:xfrm>
          <a:off x="2560019" y="2721056"/>
          <a:ext cx="357261" cy="35702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145341"/>
                <a:satOff val="7614"/>
                <a:lumOff val="145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145341"/>
                <a:satOff val="7614"/>
                <a:lumOff val="145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145341"/>
                <a:satOff val="7614"/>
                <a:lumOff val="145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213B4B1-E5C4-C948-AB4F-69794F79BB35}">
      <dsp:nvSpPr>
        <dsp:cNvPr id="0" name=""/>
        <dsp:cNvSpPr/>
      </dsp:nvSpPr>
      <dsp:spPr>
        <a:xfrm>
          <a:off x="0" y="2480407"/>
          <a:ext cx="2503029" cy="125000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72671"/>
                <a:satOff val="3807"/>
                <a:lumOff val="72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72671"/>
                <a:satOff val="3807"/>
                <a:lumOff val="72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72671"/>
                <a:satOff val="3807"/>
                <a:lumOff val="72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50" kern="1200" dirty="0" smtClean="0"/>
            <a:t>coracobrachiallis</a:t>
          </a:r>
          <a:endParaRPr lang="en-US" sz="1850" kern="1200" dirty="0"/>
        </a:p>
      </dsp:txBody>
      <dsp:txXfrm>
        <a:off x="366560" y="2663466"/>
        <a:ext cx="1769909" cy="883888"/>
      </dsp:txXfrm>
    </dsp:sp>
    <dsp:sp modelId="{5810845F-B2F0-3943-A71E-B3FB2251DA22}">
      <dsp:nvSpPr>
        <dsp:cNvPr id="0" name=""/>
        <dsp:cNvSpPr/>
      </dsp:nvSpPr>
      <dsp:spPr>
        <a:xfrm>
          <a:off x="9899617" y="1468188"/>
          <a:ext cx="1584368" cy="49149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Median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0131642" y="1540166"/>
        <a:ext cx="1120318" cy="347543"/>
      </dsp:txXfrm>
    </dsp:sp>
    <dsp:sp modelId="{40B564E6-253E-2E44-BB3A-48518A8FB5F9}">
      <dsp:nvSpPr>
        <dsp:cNvPr id="0" name=""/>
        <dsp:cNvSpPr/>
      </dsp:nvSpPr>
      <dsp:spPr>
        <a:xfrm>
          <a:off x="267202" y="3525062"/>
          <a:ext cx="2995244" cy="78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muscles</a:t>
          </a:r>
          <a:endParaRPr lang="en-US" sz="3600" kern="1200" dirty="0"/>
        </a:p>
      </dsp:txBody>
      <dsp:txXfrm>
        <a:off x="267202" y="3525062"/>
        <a:ext cx="2995244" cy="7892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7A848-E8D0-4F7F-9D3D-B701AE2BBD21}">
      <dsp:nvSpPr>
        <dsp:cNvPr id="0" name=""/>
        <dsp:cNvSpPr/>
      </dsp:nvSpPr>
      <dsp:spPr>
        <a:xfrm>
          <a:off x="0" y="786"/>
          <a:ext cx="9183906" cy="799107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At </a:t>
          </a:r>
          <a:r>
            <a:rPr lang="en-US" sz="1900" b="1" kern="1200" dirty="0" smtClean="0">
              <a:solidFill>
                <a:schemeClr val="tx1"/>
              </a:solidFill>
            </a:rPr>
            <a:t>lateral</a:t>
          </a:r>
          <a:r>
            <a:rPr lang="en-US" sz="1900" kern="1200" dirty="0" smtClean="0">
              <a:solidFill>
                <a:schemeClr val="tx1"/>
              </a:solidFill>
            </a:rPr>
            <a:t> border of the </a:t>
          </a:r>
          <a:r>
            <a:rPr lang="en-US" sz="19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1st rib</a:t>
          </a:r>
          <a:r>
            <a:rPr lang="en-US" sz="1900" kern="1200" dirty="0" smtClean="0">
              <a:solidFill>
                <a:schemeClr val="tx1"/>
              </a:solidFill>
            </a:rPr>
            <a:t>, it continuous in the axilla as the </a:t>
          </a:r>
          <a:r>
            <a:rPr lang="en-US" sz="1900" b="1" kern="1200" dirty="0" smtClean="0">
              <a:solidFill>
                <a:schemeClr val="tx1"/>
              </a:solidFill>
            </a:rPr>
            <a:t>Axillary artery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It is the source of the </a:t>
          </a:r>
          <a:r>
            <a:rPr lang="en-US" sz="1900" b="1" kern="1200" dirty="0" smtClean="0">
              <a:solidFill>
                <a:schemeClr val="tx1"/>
              </a:solidFill>
            </a:rPr>
            <a:t>arterial supply </a:t>
          </a:r>
          <a:r>
            <a:rPr lang="en-US" sz="1900" kern="1200" dirty="0" smtClean="0">
              <a:solidFill>
                <a:schemeClr val="tx1"/>
              </a:solidFill>
            </a:rPr>
            <a:t>of the </a:t>
          </a:r>
          <a:r>
            <a:rPr lang="en-US" sz="1900" b="1" kern="1200" dirty="0" smtClean="0">
              <a:solidFill>
                <a:schemeClr val="tx1"/>
              </a:solidFill>
            </a:rPr>
            <a:t>upper limb</a:t>
          </a:r>
          <a:r>
            <a:rPr lang="en-US" sz="1900" kern="1200" dirty="0" smtClean="0">
              <a:solidFill>
                <a:schemeClr val="tx1"/>
              </a:solidFill>
              <a:latin typeface="Bodoni MT Black" pitchFamily="18" charset="0"/>
            </a:rPr>
            <a:t>.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endParaRPr lang="ar-SA" sz="1900" kern="1200" dirty="0">
            <a:solidFill>
              <a:schemeClr val="tx1"/>
            </a:solidFill>
          </a:endParaRPr>
        </a:p>
      </dsp:txBody>
      <dsp:txXfrm>
        <a:off x="0" y="786"/>
        <a:ext cx="9183906" cy="799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2EAED-7C84-4884-B4B9-D8DAF3D8C027}">
      <dsp:nvSpPr>
        <dsp:cNvPr id="0" name=""/>
        <dsp:cNvSpPr/>
      </dsp:nvSpPr>
      <dsp:spPr>
        <a:xfrm>
          <a:off x="839" y="236716"/>
          <a:ext cx="3273230" cy="1963938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smtClean="0">
              <a:solidFill>
                <a:schemeClr val="tx1"/>
              </a:solidFill>
            </a:rPr>
            <a:t>Nerves</a:t>
          </a:r>
          <a:r>
            <a:rPr lang="en-GB" sz="2400" kern="1200" smtClean="0">
              <a:solidFill>
                <a:schemeClr val="tx1"/>
              </a:solidFill>
            </a:rPr>
            <a:t>: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smtClean="0">
              <a:solidFill>
                <a:schemeClr val="tx1"/>
              </a:solidFill>
            </a:rPr>
            <a:t>Radial &amp; ulnar nerves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839" y="236716"/>
        <a:ext cx="3273230" cy="1963938"/>
      </dsp:txXfrm>
    </dsp:sp>
    <dsp:sp modelId="{06716D5B-78EA-4E9F-BE38-1CB9B7033FE3}">
      <dsp:nvSpPr>
        <dsp:cNvPr id="0" name=""/>
        <dsp:cNvSpPr/>
      </dsp:nvSpPr>
      <dsp:spPr>
        <a:xfrm>
          <a:off x="3601393" y="236716"/>
          <a:ext cx="3273230" cy="1963938"/>
        </a:xfrm>
        <a:prstGeom prst="rect">
          <a:avLst/>
        </a:prstGeom>
        <a:solidFill>
          <a:schemeClr val="accent2">
            <a:shade val="50000"/>
            <a:hueOff val="193806"/>
            <a:satOff val="23896"/>
            <a:lumOff val="27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smtClean="0">
              <a:solidFill>
                <a:schemeClr val="tx1"/>
              </a:solidFill>
            </a:rPr>
            <a:t>Vessels</a:t>
          </a:r>
          <a:r>
            <a:rPr lang="en-GB" sz="2400" kern="1200" smtClean="0">
              <a:solidFill>
                <a:schemeClr val="tx1"/>
              </a:solidFill>
            </a:rPr>
            <a:t> :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smtClean="0">
              <a:solidFill>
                <a:schemeClr val="tx1"/>
              </a:solidFill>
            </a:rPr>
            <a:t>Profunda brachii (branch from brachial artery) &amp; ulnar collateral arteries 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3601393" y="236716"/>
        <a:ext cx="3273230" cy="1963938"/>
      </dsp:txXfrm>
    </dsp:sp>
    <dsp:sp modelId="{EB2D7947-BCAE-41D7-B8DF-C0290C17CC91}">
      <dsp:nvSpPr>
        <dsp:cNvPr id="0" name=""/>
        <dsp:cNvSpPr/>
      </dsp:nvSpPr>
      <dsp:spPr>
        <a:xfrm>
          <a:off x="1801116" y="2527978"/>
          <a:ext cx="3273230" cy="1963938"/>
        </a:xfrm>
        <a:prstGeom prst="rect">
          <a:avLst/>
        </a:prstGeom>
        <a:solidFill>
          <a:schemeClr val="accent2">
            <a:shade val="50000"/>
            <a:hueOff val="193806"/>
            <a:satOff val="23896"/>
            <a:lumOff val="27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smtClean="0">
              <a:solidFill>
                <a:schemeClr val="tx1"/>
              </a:solidFill>
            </a:rPr>
            <a:t>Muscles</a:t>
          </a:r>
          <a:r>
            <a:rPr lang="en-GB" sz="2400" kern="1200" smtClean="0">
              <a:solidFill>
                <a:schemeClr val="tx1"/>
              </a:solidFill>
            </a:rPr>
            <a:t> :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smtClean="0">
              <a:solidFill>
                <a:schemeClr val="tx1"/>
              </a:solidFill>
            </a:rPr>
            <a:t>Triceps brachii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1801116" y="2527978"/>
        <a:ext cx="3273230" cy="1963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2F158-302D-4DE1-848F-2472C5809381}">
      <dsp:nvSpPr>
        <dsp:cNvPr id="0" name=""/>
        <dsp:cNvSpPr/>
      </dsp:nvSpPr>
      <dsp:spPr>
        <a:xfrm>
          <a:off x="3240245" y="1472244"/>
          <a:ext cx="2144552" cy="1329493"/>
        </a:xfrm>
        <a:prstGeom prst="ellipse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BOUNDARIES OF CUBITAL FOSSA</a:t>
          </a:r>
          <a:endParaRPr lang="ar-SA" sz="2000" b="0" kern="1200" dirty="0">
            <a:solidFill>
              <a:schemeClr val="tx1"/>
            </a:solidFill>
            <a:latin typeface="+mn-lt"/>
          </a:endParaRPr>
        </a:p>
      </dsp:txBody>
      <dsp:txXfrm>
        <a:off x="3554307" y="1666944"/>
        <a:ext cx="1516428" cy="940093"/>
      </dsp:txXfrm>
    </dsp:sp>
    <dsp:sp modelId="{A8936326-D743-4AEB-AC74-85451B86525B}">
      <dsp:nvSpPr>
        <dsp:cNvPr id="0" name=""/>
        <dsp:cNvSpPr/>
      </dsp:nvSpPr>
      <dsp:spPr>
        <a:xfrm rot="16200000">
          <a:off x="4209598" y="1356697"/>
          <a:ext cx="205847" cy="25245"/>
        </a:xfrm>
        <a:custGeom>
          <a:avLst/>
          <a:gdLst/>
          <a:ahLst/>
          <a:cxnLst/>
          <a:rect l="0" t="0" r="0" b="0"/>
          <a:pathLst>
            <a:path>
              <a:moveTo>
                <a:pt x="0" y="12622"/>
              </a:moveTo>
              <a:lnTo>
                <a:pt x="205847" y="1262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>
            <a:solidFill>
              <a:schemeClr val="tx1"/>
            </a:solidFill>
          </a:endParaRPr>
        </a:p>
      </dsp:txBody>
      <dsp:txXfrm>
        <a:off x="4307375" y="1364174"/>
        <a:ext cx="10292" cy="10292"/>
      </dsp:txXfrm>
    </dsp:sp>
    <dsp:sp modelId="{4EDB3F7F-1CF1-4BEA-AC8C-CFD0E90F41C2}">
      <dsp:nvSpPr>
        <dsp:cNvPr id="0" name=""/>
        <dsp:cNvSpPr/>
      </dsp:nvSpPr>
      <dsp:spPr>
        <a:xfrm>
          <a:off x="3233256" y="-113204"/>
          <a:ext cx="2158529" cy="1379601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0" u="sng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Base</a:t>
          </a:r>
          <a:r>
            <a:rPr lang="en-US" altLang="zh-CN" sz="16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Line drawn through the </a:t>
          </a:r>
          <a:r>
            <a:rPr lang="en-US" altLang="zh-CN" sz="1600" b="1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two epicondyles of </a:t>
          </a:r>
          <a:r>
            <a:rPr lang="en-US" altLang="zh-CN" sz="1600" b="1" kern="1200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humerus</a:t>
          </a:r>
          <a:endParaRPr lang="ar-SA" sz="1600" b="1" kern="1200" dirty="0">
            <a:solidFill>
              <a:schemeClr val="tx1"/>
            </a:solidFill>
            <a:latin typeface="+mn-lt"/>
          </a:endParaRPr>
        </a:p>
      </dsp:txBody>
      <dsp:txXfrm>
        <a:off x="3549365" y="88834"/>
        <a:ext cx="1526311" cy="975525"/>
      </dsp:txXfrm>
    </dsp:sp>
    <dsp:sp modelId="{F4F4052E-DE53-4DF9-A5F1-7A8EC2B4499A}">
      <dsp:nvSpPr>
        <dsp:cNvPr id="0" name=""/>
        <dsp:cNvSpPr/>
      </dsp:nvSpPr>
      <dsp:spPr>
        <a:xfrm rot="20588947">
          <a:off x="5253812" y="1683054"/>
          <a:ext cx="1031468" cy="25245"/>
        </a:xfrm>
        <a:custGeom>
          <a:avLst/>
          <a:gdLst/>
          <a:ahLst/>
          <a:cxnLst/>
          <a:rect l="0" t="0" r="0" b="0"/>
          <a:pathLst>
            <a:path>
              <a:moveTo>
                <a:pt x="0" y="12622"/>
              </a:moveTo>
              <a:lnTo>
                <a:pt x="1031468" y="1262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>
            <a:solidFill>
              <a:schemeClr val="tx1"/>
            </a:solidFill>
          </a:endParaRPr>
        </a:p>
      </dsp:txBody>
      <dsp:txXfrm>
        <a:off x="5743760" y="1669890"/>
        <a:ext cx="51573" cy="51573"/>
      </dsp:txXfrm>
    </dsp:sp>
    <dsp:sp modelId="{D6B0432B-137B-4E21-80F4-3A3AC10AFE96}">
      <dsp:nvSpPr>
        <dsp:cNvPr id="0" name=""/>
        <dsp:cNvSpPr/>
      </dsp:nvSpPr>
      <dsp:spPr>
        <a:xfrm>
          <a:off x="6214082" y="410160"/>
          <a:ext cx="1903290" cy="1725263"/>
        </a:xfrm>
        <a:prstGeom prst="ellipse">
          <a:avLst/>
        </a:prstGeom>
        <a:solidFill>
          <a:schemeClr val="accent2">
            <a:shade val="50000"/>
            <a:hueOff val="116284"/>
            <a:satOff val="14338"/>
            <a:lumOff val="16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0" u="sng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Floor</a:t>
          </a:r>
          <a:r>
            <a:rPr lang="en-US" altLang="zh-CN" sz="18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Brachialis</a:t>
          </a:r>
          <a:r>
            <a:rPr lang="en-US" altLang="zh-CN" sz="18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medially and </a:t>
          </a:r>
          <a:r>
            <a:rPr lang="en-US" altLang="zh-CN" sz="1800" b="1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supinator</a:t>
          </a:r>
          <a:r>
            <a:rPr lang="en-US" altLang="zh-CN" sz="18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laterally.</a:t>
          </a:r>
          <a:r>
            <a:rPr lang="en-US" sz="1800" b="0" i="1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</a:t>
          </a:r>
          <a:endParaRPr lang="ar-SA" sz="1800" b="0" kern="1200" dirty="0">
            <a:solidFill>
              <a:schemeClr val="tx1"/>
            </a:solidFill>
            <a:latin typeface="+mn-lt"/>
          </a:endParaRPr>
        </a:p>
      </dsp:txBody>
      <dsp:txXfrm>
        <a:off x="6492812" y="662819"/>
        <a:ext cx="1345830" cy="1219945"/>
      </dsp:txXfrm>
    </dsp:sp>
    <dsp:sp modelId="{F9A85F2F-857E-4CFB-94EC-DAD6AAB9F5BC}">
      <dsp:nvSpPr>
        <dsp:cNvPr id="0" name=""/>
        <dsp:cNvSpPr/>
      </dsp:nvSpPr>
      <dsp:spPr>
        <a:xfrm rot="2222530">
          <a:off x="4963729" y="2725820"/>
          <a:ext cx="291450" cy="25245"/>
        </a:xfrm>
        <a:custGeom>
          <a:avLst/>
          <a:gdLst/>
          <a:ahLst/>
          <a:cxnLst/>
          <a:rect l="0" t="0" r="0" b="0"/>
          <a:pathLst>
            <a:path>
              <a:moveTo>
                <a:pt x="0" y="12622"/>
              </a:moveTo>
              <a:lnTo>
                <a:pt x="291450" y="1262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>
            <a:solidFill>
              <a:schemeClr val="tx1"/>
            </a:solidFill>
          </a:endParaRPr>
        </a:p>
      </dsp:txBody>
      <dsp:txXfrm>
        <a:off x="5102168" y="2731156"/>
        <a:ext cx="14572" cy="14572"/>
      </dsp:txXfrm>
    </dsp:sp>
    <dsp:sp modelId="{1D394980-408F-4938-BC50-C1BC4ABE089D}">
      <dsp:nvSpPr>
        <dsp:cNvPr id="0" name=""/>
        <dsp:cNvSpPr/>
      </dsp:nvSpPr>
      <dsp:spPr>
        <a:xfrm>
          <a:off x="4847772" y="2629486"/>
          <a:ext cx="2274857" cy="1539779"/>
        </a:xfrm>
        <a:prstGeom prst="ellipse">
          <a:avLst/>
        </a:prstGeom>
        <a:solidFill>
          <a:schemeClr val="accent2">
            <a:shade val="50000"/>
            <a:hueOff val="232567"/>
            <a:satOff val="28675"/>
            <a:lumOff val="32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0" u="sng" kern="1200" dirty="0" smtClean="0">
              <a:solidFill>
                <a:schemeClr val="tx1"/>
              </a:solidFill>
              <a:latin typeface="+mj-lt"/>
              <a:cs typeface="Adobe Arabic" pitchFamily="18" charset="-78"/>
            </a:rPr>
            <a:t>Roof</a:t>
          </a:r>
          <a:r>
            <a:rPr lang="en-US" altLang="zh-CN" sz="1600" b="0" kern="1200" dirty="0" smtClean="0">
              <a:solidFill>
                <a:schemeClr val="tx1"/>
              </a:solidFill>
              <a:latin typeface="+mj-lt"/>
              <a:cs typeface="Adobe Arabic" pitchFamily="18" charset="-78"/>
            </a:rPr>
            <a:t>: 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0" kern="1200" dirty="0" smtClean="0">
              <a:solidFill>
                <a:schemeClr val="tx1"/>
              </a:solidFill>
              <a:latin typeface="+mj-lt"/>
              <a:cs typeface="Adobe Arabic" pitchFamily="18" charset="-78"/>
            </a:rPr>
            <a:t>Skin, superficial &amp; deep fascia and bicipital aponeurosis</a:t>
          </a:r>
          <a:endParaRPr lang="ar-SA" sz="1600" b="0" kern="1200" dirty="0">
            <a:solidFill>
              <a:schemeClr val="tx1"/>
            </a:solidFill>
            <a:latin typeface="+mj-lt"/>
          </a:endParaRPr>
        </a:p>
      </dsp:txBody>
      <dsp:txXfrm>
        <a:off x="5180917" y="2854981"/>
        <a:ext cx="1608567" cy="1088789"/>
      </dsp:txXfrm>
    </dsp:sp>
    <dsp:sp modelId="{980FE408-7E80-4F9D-BB05-29F2A6FE9F40}">
      <dsp:nvSpPr>
        <dsp:cNvPr id="0" name=""/>
        <dsp:cNvSpPr/>
      </dsp:nvSpPr>
      <dsp:spPr>
        <a:xfrm rot="8317070">
          <a:off x="3483869" y="2747945"/>
          <a:ext cx="241797" cy="25245"/>
        </a:xfrm>
        <a:custGeom>
          <a:avLst/>
          <a:gdLst/>
          <a:ahLst/>
          <a:cxnLst/>
          <a:rect l="0" t="0" r="0" b="0"/>
          <a:pathLst>
            <a:path>
              <a:moveTo>
                <a:pt x="0" y="12622"/>
              </a:moveTo>
              <a:lnTo>
                <a:pt x="241797" y="1262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>
            <a:solidFill>
              <a:schemeClr val="tx1"/>
            </a:solidFill>
          </a:endParaRPr>
        </a:p>
      </dsp:txBody>
      <dsp:txXfrm rot="10800000">
        <a:off x="3598722" y="2754523"/>
        <a:ext cx="12089" cy="12089"/>
      </dsp:txXfrm>
    </dsp:sp>
    <dsp:sp modelId="{B7904838-D1A2-4870-9D85-2850B2D77859}">
      <dsp:nvSpPr>
        <dsp:cNvPr id="0" name=""/>
        <dsp:cNvSpPr/>
      </dsp:nvSpPr>
      <dsp:spPr>
        <a:xfrm>
          <a:off x="1741711" y="2726220"/>
          <a:ext cx="2276031" cy="1346311"/>
        </a:xfrm>
        <a:prstGeom prst="ellipse">
          <a:avLst/>
        </a:prstGeom>
        <a:solidFill>
          <a:schemeClr val="accent2">
            <a:shade val="50000"/>
            <a:hueOff val="232567"/>
            <a:satOff val="28675"/>
            <a:lumOff val="32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0" u="sng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Laterally</a:t>
          </a:r>
          <a:r>
            <a:rPr lang="en-US" altLang="zh-CN" sz="20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0" kern="1200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Brachioradialis</a:t>
          </a:r>
          <a:endParaRPr lang="ar-SA" sz="2000" b="0" kern="1200" dirty="0">
            <a:solidFill>
              <a:schemeClr val="tx1"/>
            </a:solidFill>
            <a:latin typeface="+mn-lt"/>
          </a:endParaRPr>
        </a:p>
      </dsp:txBody>
      <dsp:txXfrm>
        <a:off x="2075028" y="2923383"/>
        <a:ext cx="1609397" cy="951985"/>
      </dsp:txXfrm>
    </dsp:sp>
    <dsp:sp modelId="{80D41B40-B04D-48B4-8A78-36EBD8D0FD2A}">
      <dsp:nvSpPr>
        <dsp:cNvPr id="0" name=""/>
        <dsp:cNvSpPr/>
      </dsp:nvSpPr>
      <dsp:spPr>
        <a:xfrm rot="12004006">
          <a:off x="2856637" y="1692767"/>
          <a:ext cx="548711" cy="25245"/>
        </a:xfrm>
        <a:custGeom>
          <a:avLst/>
          <a:gdLst/>
          <a:ahLst/>
          <a:cxnLst/>
          <a:rect l="0" t="0" r="0" b="0"/>
          <a:pathLst>
            <a:path>
              <a:moveTo>
                <a:pt x="0" y="12622"/>
              </a:moveTo>
              <a:lnTo>
                <a:pt x="548711" y="1262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117275" y="1691672"/>
        <a:ext cx="27435" cy="27435"/>
      </dsp:txXfrm>
    </dsp:sp>
    <dsp:sp modelId="{8A87F06C-EA43-49EA-89DF-0893CCAE899C}">
      <dsp:nvSpPr>
        <dsp:cNvPr id="0" name=""/>
        <dsp:cNvSpPr/>
      </dsp:nvSpPr>
      <dsp:spPr>
        <a:xfrm>
          <a:off x="971588" y="693300"/>
          <a:ext cx="2059176" cy="1198756"/>
        </a:xfrm>
        <a:prstGeom prst="ellipse">
          <a:avLst/>
        </a:prstGeom>
        <a:solidFill>
          <a:schemeClr val="accent2">
            <a:shade val="50000"/>
            <a:hueOff val="116284"/>
            <a:satOff val="14338"/>
            <a:lumOff val="16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0" u="sng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Medially</a:t>
          </a:r>
          <a:r>
            <a:rPr lang="en-US" altLang="zh-CN" sz="20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: </a:t>
          </a:r>
          <a:r>
            <a:rPr lang="en-US" altLang="zh-CN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Pronator </a:t>
          </a:r>
          <a:r>
            <a:rPr lang="en-US" altLang="zh-CN" b="0" kern="1200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teres</a:t>
          </a:r>
          <a:endParaRPr lang="ar-SA" sz="2000" b="0" kern="1200" dirty="0">
            <a:solidFill>
              <a:schemeClr val="tx1"/>
            </a:solidFill>
            <a:latin typeface="+mn-lt"/>
          </a:endParaRPr>
        </a:p>
      </dsp:txBody>
      <dsp:txXfrm>
        <a:off x="1273147" y="868854"/>
        <a:ext cx="1456058" cy="8476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12D1C-7884-47FB-8BE9-637A3759C994}">
      <dsp:nvSpPr>
        <dsp:cNvPr id="0" name=""/>
        <dsp:cNvSpPr/>
      </dsp:nvSpPr>
      <dsp:spPr>
        <a:xfrm>
          <a:off x="1609499" y="2146136"/>
          <a:ext cx="534988" cy="1529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494" y="0"/>
              </a:lnTo>
              <a:lnTo>
                <a:pt x="267494" y="1529122"/>
              </a:lnTo>
              <a:lnTo>
                <a:pt x="534988" y="152912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" kern="1200"/>
        </a:p>
      </dsp:txBody>
      <dsp:txXfrm>
        <a:off x="1609499" y="2146136"/>
        <a:ext cx="534988" cy="1529122"/>
      </dsp:txXfrm>
    </dsp:sp>
    <dsp:sp modelId="{DCD619E9-F79A-4920-85A2-AD90A621FC21}">
      <dsp:nvSpPr>
        <dsp:cNvPr id="0" name=""/>
        <dsp:cNvSpPr/>
      </dsp:nvSpPr>
      <dsp:spPr>
        <a:xfrm>
          <a:off x="1609499" y="2146136"/>
          <a:ext cx="502675" cy="377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1337" y="0"/>
              </a:lnTo>
              <a:lnTo>
                <a:pt x="251337" y="377436"/>
              </a:lnTo>
              <a:lnTo>
                <a:pt x="502675" y="377436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00" kern="1200">
            <a:solidFill>
              <a:schemeClr val="tx1"/>
            </a:solidFill>
          </a:endParaRPr>
        </a:p>
      </dsp:txBody>
      <dsp:txXfrm>
        <a:off x="1609499" y="2146136"/>
        <a:ext cx="502675" cy="377436"/>
      </dsp:txXfrm>
    </dsp:sp>
    <dsp:sp modelId="{78CC1316-FF74-4913-B9CF-16B32A3D91E8}">
      <dsp:nvSpPr>
        <dsp:cNvPr id="0" name=""/>
        <dsp:cNvSpPr/>
      </dsp:nvSpPr>
      <dsp:spPr>
        <a:xfrm>
          <a:off x="1609499" y="1404801"/>
          <a:ext cx="532019" cy="741334"/>
        </a:xfrm>
        <a:custGeom>
          <a:avLst/>
          <a:gdLst/>
          <a:ahLst/>
          <a:cxnLst/>
          <a:rect l="0" t="0" r="0" b="0"/>
          <a:pathLst>
            <a:path>
              <a:moveTo>
                <a:pt x="0" y="741334"/>
              </a:moveTo>
              <a:lnTo>
                <a:pt x="266009" y="741334"/>
              </a:lnTo>
              <a:lnTo>
                <a:pt x="266009" y="0"/>
              </a:lnTo>
              <a:lnTo>
                <a:pt x="532019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00" kern="1200">
            <a:solidFill>
              <a:schemeClr val="tx1"/>
            </a:solidFill>
          </a:endParaRPr>
        </a:p>
      </dsp:txBody>
      <dsp:txXfrm>
        <a:off x="1609499" y="1404801"/>
        <a:ext cx="532019" cy="741334"/>
      </dsp:txXfrm>
    </dsp:sp>
    <dsp:sp modelId="{AA42471B-4ECD-40B7-B101-31953ED45922}">
      <dsp:nvSpPr>
        <dsp:cNvPr id="0" name=""/>
        <dsp:cNvSpPr/>
      </dsp:nvSpPr>
      <dsp:spPr>
        <a:xfrm>
          <a:off x="1609499" y="407765"/>
          <a:ext cx="522470" cy="1738370"/>
        </a:xfrm>
        <a:custGeom>
          <a:avLst/>
          <a:gdLst/>
          <a:ahLst/>
          <a:cxnLst/>
          <a:rect l="0" t="0" r="0" b="0"/>
          <a:pathLst>
            <a:path>
              <a:moveTo>
                <a:pt x="0" y="1738370"/>
              </a:moveTo>
              <a:lnTo>
                <a:pt x="261235" y="1738370"/>
              </a:lnTo>
              <a:lnTo>
                <a:pt x="261235" y="0"/>
              </a:lnTo>
              <a:lnTo>
                <a:pt x="522470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600" kern="1200">
            <a:solidFill>
              <a:schemeClr val="tx1"/>
            </a:solidFill>
          </a:endParaRPr>
        </a:p>
      </dsp:txBody>
      <dsp:txXfrm>
        <a:off x="1825354" y="1231571"/>
        <a:ext cx="90759" cy="90759"/>
      </dsp:txXfrm>
    </dsp:sp>
    <dsp:sp modelId="{79229879-7F06-4540-8B51-A499796824CD}">
      <dsp:nvSpPr>
        <dsp:cNvPr id="0" name=""/>
        <dsp:cNvSpPr/>
      </dsp:nvSpPr>
      <dsp:spPr>
        <a:xfrm rot="16200000">
          <a:off x="-944403" y="1738370"/>
          <a:ext cx="4292273" cy="815531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smtClean="0">
              <a:solidFill>
                <a:schemeClr val="tx1"/>
              </a:solidFill>
              <a:effectLst/>
              <a:latin typeface="+mn-lt"/>
              <a:ea typeface="+mj-ea"/>
              <a:cs typeface="+mj-cs"/>
            </a:rPr>
            <a:t>CONTENT OF CUBITAL FOSSA :</a:t>
          </a:r>
          <a:endParaRPr lang="ar-SA" sz="14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-944403" y="1738370"/>
        <a:ext cx="4292273" cy="815531"/>
      </dsp:txXfrm>
    </dsp:sp>
    <dsp:sp modelId="{5AF46093-FAAD-4A1A-B0BC-5EB6FE81B907}">
      <dsp:nvSpPr>
        <dsp:cNvPr id="0" name=""/>
        <dsp:cNvSpPr/>
      </dsp:nvSpPr>
      <dsp:spPr>
        <a:xfrm>
          <a:off x="2131969" y="0"/>
          <a:ext cx="2674944" cy="815531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>
              <a:solidFill>
                <a:schemeClr val="tx1"/>
              </a:solidFill>
            </a:rPr>
            <a:t>MEDIAN NERVE</a:t>
          </a:r>
          <a:endParaRPr lang="ar-SA" sz="1600" kern="1200" dirty="0">
            <a:solidFill>
              <a:schemeClr val="tx1"/>
            </a:solidFill>
          </a:endParaRPr>
        </a:p>
      </dsp:txBody>
      <dsp:txXfrm>
        <a:off x="2131969" y="0"/>
        <a:ext cx="2674944" cy="815531"/>
      </dsp:txXfrm>
    </dsp:sp>
    <dsp:sp modelId="{86611197-4A80-44E2-B762-F1F88D89CFB0}">
      <dsp:nvSpPr>
        <dsp:cNvPr id="0" name=""/>
        <dsp:cNvSpPr/>
      </dsp:nvSpPr>
      <dsp:spPr>
        <a:xfrm>
          <a:off x="2141518" y="997035"/>
          <a:ext cx="2674944" cy="815531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>
              <a:solidFill>
                <a:schemeClr val="tx1"/>
              </a:solidFill>
            </a:rPr>
            <a:t>BRACHIAL ARTERY</a:t>
          </a:r>
          <a:endParaRPr lang="ar-SA" sz="1600" kern="1200" dirty="0">
            <a:solidFill>
              <a:schemeClr val="tx1"/>
            </a:solidFill>
          </a:endParaRPr>
        </a:p>
      </dsp:txBody>
      <dsp:txXfrm>
        <a:off x="2141518" y="997035"/>
        <a:ext cx="2674944" cy="815531"/>
      </dsp:txXfrm>
    </dsp:sp>
    <dsp:sp modelId="{EC236B79-A5B4-436C-9D29-1213769EB28B}">
      <dsp:nvSpPr>
        <dsp:cNvPr id="0" name=""/>
        <dsp:cNvSpPr/>
      </dsp:nvSpPr>
      <dsp:spPr>
        <a:xfrm>
          <a:off x="2112174" y="2115806"/>
          <a:ext cx="2674944" cy="815531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DEEP BRANCH OF RADIAL NERVE</a:t>
          </a:r>
        </a:p>
      </dsp:txBody>
      <dsp:txXfrm>
        <a:off x="2112174" y="2115806"/>
        <a:ext cx="2674944" cy="815531"/>
      </dsp:txXfrm>
    </dsp:sp>
    <dsp:sp modelId="{1C32190A-DB94-4743-A616-487DE1BD8589}">
      <dsp:nvSpPr>
        <dsp:cNvPr id="0" name=""/>
        <dsp:cNvSpPr/>
      </dsp:nvSpPr>
      <dsp:spPr>
        <a:xfrm>
          <a:off x="2144488" y="3267492"/>
          <a:ext cx="2674944" cy="815531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>
              <a:solidFill>
                <a:schemeClr val="tx1"/>
              </a:solidFill>
            </a:rPr>
            <a:t>BICEPS BRACHII TENDON</a:t>
          </a:r>
          <a:endParaRPr lang="en-GB" sz="1600" b="0" kern="1200" dirty="0" smtClean="0">
            <a:solidFill>
              <a:schemeClr val="tx1"/>
            </a:solidFill>
            <a:latin typeface="+mn-lt"/>
            <a:cs typeface="Adobe Arabic" pitchFamily="18" charset="-78"/>
          </a:endParaRPr>
        </a:p>
      </dsp:txBody>
      <dsp:txXfrm>
        <a:off x="2144488" y="3267492"/>
        <a:ext cx="2674944" cy="8155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6C64E-330B-FB47-A75A-018792280439}">
      <dsp:nvSpPr>
        <dsp:cNvPr id="0" name=""/>
        <dsp:cNvSpPr/>
      </dsp:nvSpPr>
      <dsp:spPr>
        <a:xfrm>
          <a:off x="0" y="1321575"/>
          <a:ext cx="1870520" cy="935260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</a:rPr>
            <a:t>ARTICULATION</a:t>
          </a:r>
          <a:endParaRPr lang="en-US" sz="1800" b="1" kern="1200" dirty="0">
            <a:solidFill>
              <a:schemeClr val="tx1"/>
            </a:solidFill>
            <a:latin typeface="+mn-lt"/>
          </a:endParaRPr>
        </a:p>
      </dsp:txBody>
      <dsp:txXfrm>
        <a:off x="27393" y="1348968"/>
        <a:ext cx="1815734" cy="880474"/>
      </dsp:txXfrm>
    </dsp:sp>
    <dsp:sp modelId="{2D239B4A-5C27-1A44-ACCA-A424E2137A65}">
      <dsp:nvSpPr>
        <dsp:cNvPr id="0" name=""/>
        <dsp:cNvSpPr/>
      </dsp:nvSpPr>
      <dsp:spPr>
        <a:xfrm rot="17807699">
          <a:off x="1669922" y="1440142"/>
          <a:ext cx="730508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730508" y="23027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solidFill>
              <a:schemeClr val="tx1"/>
            </a:solidFill>
            <a:latin typeface="+mn-lt"/>
          </a:endParaRPr>
        </a:p>
      </dsp:txBody>
      <dsp:txXfrm>
        <a:off x="2016914" y="1444907"/>
        <a:ext cx="36525" cy="36525"/>
      </dsp:txXfrm>
    </dsp:sp>
    <dsp:sp modelId="{7CFF7C3B-4927-A44C-8732-C54A901A53A4}">
      <dsp:nvSpPr>
        <dsp:cNvPr id="0" name=""/>
        <dsp:cNvSpPr/>
      </dsp:nvSpPr>
      <dsp:spPr>
        <a:xfrm>
          <a:off x="2199833" y="890029"/>
          <a:ext cx="1234992" cy="49421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  <a:latin typeface="+mn-lt"/>
            </a:rPr>
            <a:t>ABOVE</a:t>
          </a:r>
          <a:endParaRPr lang="en-US" sz="1700" kern="1200" dirty="0">
            <a:solidFill>
              <a:schemeClr val="tx1"/>
            </a:solidFill>
            <a:latin typeface="+mn-lt"/>
          </a:endParaRPr>
        </a:p>
      </dsp:txBody>
      <dsp:txXfrm>
        <a:off x="2214308" y="904504"/>
        <a:ext cx="1206042" cy="465260"/>
      </dsp:txXfrm>
    </dsp:sp>
    <dsp:sp modelId="{173E6A64-6DBD-8B48-B5D7-E5C986383C74}">
      <dsp:nvSpPr>
        <dsp:cNvPr id="0" name=""/>
        <dsp:cNvSpPr/>
      </dsp:nvSpPr>
      <dsp:spPr>
        <a:xfrm rot="20468575">
          <a:off x="3400094" y="904955"/>
          <a:ext cx="1294224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294224" y="23027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solidFill>
              <a:schemeClr val="tx1"/>
            </a:solidFill>
            <a:latin typeface="+mn-lt"/>
          </a:endParaRPr>
        </a:p>
      </dsp:txBody>
      <dsp:txXfrm>
        <a:off x="4014851" y="895627"/>
        <a:ext cx="64711" cy="64711"/>
      </dsp:txXfrm>
    </dsp:sp>
    <dsp:sp modelId="{DFFF45BB-822B-A249-9282-B54EED85DD8D}">
      <dsp:nvSpPr>
        <dsp:cNvPr id="0" name=""/>
        <dsp:cNvSpPr/>
      </dsp:nvSpPr>
      <dsp:spPr>
        <a:xfrm>
          <a:off x="4659587" y="427716"/>
          <a:ext cx="1829013" cy="582227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Trochlea</a:t>
          </a:r>
          <a:r>
            <a:rPr lang="en-US" sz="17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 of </a:t>
          </a:r>
          <a:r>
            <a:rPr lang="en-US" sz="1700" b="0" kern="1200" dirty="0" err="1" smtClean="0">
              <a:solidFill>
                <a:schemeClr val="tx1"/>
              </a:solidFill>
              <a:latin typeface="+mn-lt"/>
              <a:cs typeface="Adobe Arabic" pitchFamily="18" charset="-78"/>
            </a:rPr>
            <a:t>humerus</a:t>
          </a:r>
          <a:endParaRPr lang="en-US" sz="1700" b="0" kern="1200" dirty="0">
            <a:solidFill>
              <a:schemeClr val="tx1"/>
            </a:solidFill>
            <a:latin typeface="+mn-lt"/>
          </a:endParaRPr>
        </a:p>
      </dsp:txBody>
      <dsp:txXfrm>
        <a:off x="4676640" y="444769"/>
        <a:ext cx="1794907" cy="548121"/>
      </dsp:txXfrm>
    </dsp:sp>
    <dsp:sp modelId="{84755A7E-697A-124B-9E71-4778D6FFFE52}">
      <dsp:nvSpPr>
        <dsp:cNvPr id="0" name=""/>
        <dsp:cNvSpPr/>
      </dsp:nvSpPr>
      <dsp:spPr>
        <a:xfrm rot="790719">
          <a:off x="3418262" y="1257499"/>
          <a:ext cx="1257888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257888" y="23027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solidFill>
              <a:schemeClr val="tx1"/>
            </a:solidFill>
            <a:latin typeface="+mn-lt"/>
          </a:endParaRPr>
        </a:p>
      </dsp:txBody>
      <dsp:txXfrm>
        <a:off x="4015759" y="1249079"/>
        <a:ext cx="62894" cy="62894"/>
      </dsp:txXfrm>
    </dsp:sp>
    <dsp:sp modelId="{E3A84ABE-3E26-4D43-AFB0-F26125740C4F}">
      <dsp:nvSpPr>
        <dsp:cNvPr id="0" name=""/>
        <dsp:cNvSpPr/>
      </dsp:nvSpPr>
      <dsp:spPr>
        <a:xfrm>
          <a:off x="4659587" y="1154217"/>
          <a:ext cx="1859690" cy="539402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+mn-lt"/>
            </a:rPr>
            <a:t>Capitulum</a:t>
          </a:r>
          <a:r>
            <a:rPr lang="en-US" sz="1700" kern="1200" dirty="0" smtClean="0">
              <a:solidFill>
                <a:schemeClr val="tx1"/>
              </a:solidFill>
              <a:latin typeface="+mn-lt"/>
            </a:rPr>
            <a:t> of </a:t>
          </a:r>
          <a:r>
            <a:rPr lang="en-US" sz="1700" kern="1200" dirty="0" err="1" smtClean="0">
              <a:solidFill>
                <a:schemeClr val="tx1"/>
              </a:solidFill>
              <a:latin typeface="+mn-lt"/>
            </a:rPr>
            <a:t>humerus</a:t>
          </a:r>
          <a:endParaRPr lang="en-US" sz="1700" kern="1200" dirty="0">
            <a:solidFill>
              <a:schemeClr val="tx1"/>
            </a:solidFill>
            <a:latin typeface="+mn-lt"/>
          </a:endParaRPr>
        </a:p>
      </dsp:txBody>
      <dsp:txXfrm>
        <a:off x="4675386" y="1170016"/>
        <a:ext cx="1828092" cy="507804"/>
      </dsp:txXfrm>
    </dsp:sp>
    <dsp:sp modelId="{E923480F-705A-D747-9DA0-5A633E2C43B1}">
      <dsp:nvSpPr>
        <dsp:cNvPr id="0" name=""/>
        <dsp:cNvSpPr/>
      </dsp:nvSpPr>
      <dsp:spPr>
        <a:xfrm rot="3965411">
          <a:off x="1648898" y="2106859"/>
          <a:ext cx="745323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745323" y="23027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solidFill>
              <a:schemeClr val="tx1"/>
            </a:solidFill>
            <a:latin typeface="+mn-lt"/>
          </a:endParaRPr>
        </a:p>
      </dsp:txBody>
      <dsp:txXfrm>
        <a:off x="2002926" y="2111253"/>
        <a:ext cx="37266" cy="37266"/>
      </dsp:txXfrm>
    </dsp:sp>
    <dsp:sp modelId="{2D37788A-5778-6E40-B4B2-421CFCB3DCFB}">
      <dsp:nvSpPr>
        <dsp:cNvPr id="0" name=""/>
        <dsp:cNvSpPr/>
      </dsp:nvSpPr>
      <dsp:spPr>
        <a:xfrm>
          <a:off x="2172599" y="2226512"/>
          <a:ext cx="1296252" cy="48811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>
              <a:solidFill>
                <a:schemeClr val="tx1"/>
              </a:solidFill>
              <a:latin typeface="+mn-lt"/>
            </a:rPr>
            <a:t>BELOW</a:t>
          </a:r>
          <a:endParaRPr lang="en-US" sz="1700" kern="1200" dirty="0">
            <a:solidFill>
              <a:schemeClr val="tx1"/>
            </a:solidFill>
            <a:latin typeface="+mn-lt"/>
          </a:endParaRPr>
        </a:p>
      </dsp:txBody>
      <dsp:txXfrm>
        <a:off x="2186895" y="2240808"/>
        <a:ext cx="1267660" cy="459520"/>
      </dsp:txXfrm>
    </dsp:sp>
    <dsp:sp modelId="{9EB556AA-4A89-A940-ABC5-F916A34DFE6E}">
      <dsp:nvSpPr>
        <dsp:cNvPr id="0" name=""/>
        <dsp:cNvSpPr/>
      </dsp:nvSpPr>
      <dsp:spPr>
        <a:xfrm rot="20599848">
          <a:off x="3442570" y="2268153"/>
          <a:ext cx="1250760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250760" y="23027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solidFill>
              <a:schemeClr val="tx1"/>
            </a:solidFill>
            <a:latin typeface="+mn-lt"/>
          </a:endParaRPr>
        </a:p>
      </dsp:txBody>
      <dsp:txXfrm>
        <a:off x="4036682" y="2259911"/>
        <a:ext cx="62538" cy="62538"/>
      </dsp:txXfrm>
    </dsp:sp>
    <dsp:sp modelId="{5409AAC0-530A-F34E-B5F0-52783FBFDEB4}">
      <dsp:nvSpPr>
        <dsp:cNvPr id="0" name=""/>
        <dsp:cNvSpPr/>
      </dsp:nvSpPr>
      <dsp:spPr>
        <a:xfrm>
          <a:off x="4667050" y="1816475"/>
          <a:ext cx="1852994" cy="590635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Trochlear notch </a:t>
          </a:r>
          <a:r>
            <a:rPr lang="en-US" sz="17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of ulna</a:t>
          </a:r>
          <a:endParaRPr lang="en-US" sz="1700" b="0" kern="1200" dirty="0">
            <a:solidFill>
              <a:schemeClr val="tx1"/>
            </a:solidFill>
            <a:latin typeface="+mn-lt"/>
          </a:endParaRPr>
        </a:p>
      </dsp:txBody>
      <dsp:txXfrm>
        <a:off x="4684349" y="1833774"/>
        <a:ext cx="1818396" cy="556037"/>
      </dsp:txXfrm>
    </dsp:sp>
    <dsp:sp modelId="{54943C0E-E1FF-AB40-8363-F2C02FD03390}">
      <dsp:nvSpPr>
        <dsp:cNvPr id="0" name=""/>
        <dsp:cNvSpPr/>
      </dsp:nvSpPr>
      <dsp:spPr>
        <a:xfrm rot="1168413">
          <a:off x="3432500" y="2659382"/>
          <a:ext cx="1270900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270900" y="23027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solidFill>
              <a:schemeClr val="tx1"/>
            </a:solidFill>
            <a:latin typeface="+mn-lt"/>
          </a:endParaRPr>
        </a:p>
      </dsp:txBody>
      <dsp:txXfrm>
        <a:off x="4036178" y="2650637"/>
        <a:ext cx="63545" cy="63545"/>
      </dsp:txXfrm>
    </dsp:sp>
    <dsp:sp modelId="{9A21A6B1-13B0-EC47-9AF6-11E8A01F800C}">
      <dsp:nvSpPr>
        <dsp:cNvPr id="0" name=""/>
        <dsp:cNvSpPr/>
      </dsp:nvSpPr>
      <dsp:spPr>
        <a:xfrm>
          <a:off x="4667050" y="2547400"/>
          <a:ext cx="1848130" cy="69370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head</a:t>
          </a:r>
          <a:r>
            <a:rPr lang="en-US" sz="1700" b="0" kern="1200" dirty="0" smtClean="0">
              <a:solidFill>
                <a:schemeClr val="tx1"/>
              </a:solidFill>
              <a:latin typeface="+mn-lt"/>
              <a:cs typeface="Adobe Arabic" pitchFamily="18" charset="-78"/>
            </a:rPr>
            <a:t> of radius </a:t>
          </a:r>
          <a:endParaRPr lang="en-US" sz="1700" b="0" kern="1200" dirty="0">
            <a:solidFill>
              <a:schemeClr val="tx1"/>
            </a:solidFill>
            <a:latin typeface="+mn-lt"/>
          </a:endParaRPr>
        </a:p>
      </dsp:txBody>
      <dsp:txXfrm>
        <a:off x="4687368" y="2567718"/>
        <a:ext cx="1807494" cy="6530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72A0C-DCD4-4DE2-9AF5-80DC42ABE58A}">
      <dsp:nvSpPr>
        <dsp:cNvPr id="0" name=""/>
        <dsp:cNvSpPr/>
      </dsp:nvSpPr>
      <dsp:spPr>
        <a:xfrm>
          <a:off x="4064000" y="1246726"/>
          <a:ext cx="2782267" cy="321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957"/>
              </a:lnTo>
              <a:lnTo>
                <a:pt x="2782267" y="160957"/>
              </a:lnTo>
              <a:lnTo>
                <a:pt x="2782267" y="32191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229B1-AD96-431A-893F-E55374F24F52}">
      <dsp:nvSpPr>
        <dsp:cNvPr id="0" name=""/>
        <dsp:cNvSpPr/>
      </dsp:nvSpPr>
      <dsp:spPr>
        <a:xfrm>
          <a:off x="4064000" y="1246726"/>
          <a:ext cx="413553" cy="321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957"/>
              </a:lnTo>
              <a:lnTo>
                <a:pt x="413553" y="160957"/>
              </a:lnTo>
              <a:lnTo>
                <a:pt x="413553" y="32191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3075B-0251-4094-9B74-A730FAA10FB6}">
      <dsp:nvSpPr>
        <dsp:cNvPr id="0" name=""/>
        <dsp:cNvSpPr/>
      </dsp:nvSpPr>
      <dsp:spPr>
        <a:xfrm>
          <a:off x="2622708" y="1246726"/>
          <a:ext cx="1441291" cy="321915"/>
        </a:xfrm>
        <a:custGeom>
          <a:avLst/>
          <a:gdLst/>
          <a:ahLst/>
          <a:cxnLst/>
          <a:rect l="0" t="0" r="0" b="0"/>
          <a:pathLst>
            <a:path>
              <a:moveTo>
                <a:pt x="1441291" y="0"/>
              </a:moveTo>
              <a:lnTo>
                <a:pt x="1441291" y="160957"/>
              </a:lnTo>
              <a:lnTo>
                <a:pt x="0" y="160957"/>
              </a:lnTo>
              <a:lnTo>
                <a:pt x="0" y="32191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376E3-8D66-41BF-8FF0-864AA004D888}">
      <dsp:nvSpPr>
        <dsp:cNvPr id="0" name=""/>
        <dsp:cNvSpPr/>
      </dsp:nvSpPr>
      <dsp:spPr>
        <a:xfrm>
          <a:off x="767863" y="1246726"/>
          <a:ext cx="3296136" cy="321915"/>
        </a:xfrm>
        <a:custGeom>
          <a:avLst/>
          <a:gdLst/>
          <a:ahLst/>
          <a:cxnLst/>
          <a:rect l="0" t="0" r="0" b="0"/>
          <a:pathLst>
            <a:path>
              <a:moveTo>
                <a:pt x="3296136" y="0"/>
              </a:moveTo>
              <a:lnTo>
                <a:pt x="3296136" y="160957"/>
              </a:lnTo>
              <a:lnTo>
                <a:pt x="0" y="160957"/>
              </a:lnTo>
              <a:lnTo>
                <a:pt x="0" y="32191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ADF63E-C76F-42B1-9912-CF88330C432A}">
      <dsp:nvSpPr>
        <dsp:cNvPr id="0" name=""/>
        <dsp:cNvSpPr/>
      </dsp:nvSpPr>
      <dsp:spPr>
        <a:xfrm>
          <a:off x="1195344" y="332057"/>
          <a:ext cx="5737311" cy="914668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solidFill>
                <a:schemeClr val="tx1"/>
              </a:solidFill>
            </a:rPr>
            <a:t>The joint is supplied by branches from</a:t>
          </a:r>
          <a:r>
            <a:rPr lang="en-US" sz="3200" kern="1200" smtClean="0">
              <a:solidFill>
                <a:schemeClr val="tx1"/>
              </a:solidFill>
            </a:rPr>
            <a:t>: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1195344" y="332057"/>
        <a:ext cx="5737311" cy="914668"/>
      </dsp:txXfrm>
    </dsp:sp>
    <dsp:sp modelId="{5F375240-4EDE-4F18-BF89-97F9E38B60B6}">
      <dsp:nvSpPr>
        <dsp:cNvPr id="0" name=""/>
        <dsp:cNvSpPr/>
      </dsp:nvSpPr>
      <dsp:spPr>
        <a:xfrm>
          <a:off x="1399" y="1568641"/>
          <a:ext cx="1532929" cy="76646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>
              <a:solidFill>
                <a:schemeClr val="tx1"/>
              </a:solidFill>
            </a:rPr>
            <a:t>Median Nerve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399" y="1568641"/>
        <a:ext cx="1532929" cy="766464"/>
      </dsp:txXfrm>
    </dsp:sp>
    <dsp:sp modelId="{F755C1E9-F2A0-48D9-BE61-9015F00906E8}">
      <dsp:nvSpPr>
        <dsp:cNvPr id="0" name=""/>
        <dsp:cNvSpPr/>
      </dsp:nvSpPr>
      <dsp:spPr>
        <a:xfrm>
          <a:off x="1856244" y="1568641"/>
          <a:ext cx="1532929" cy="76646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>
              <a:solidFill>
                <a:schemeClr val="tx1"/>
              </a:solidFill>
            </a:rPr>
            <a:t>Ulnar Nerve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856244" y="1568641"/>
        <a:ext cx="1532929" cy="766464"/>
      </dsp:txXfrm>
    </dsp:sp>
    <dsp:sp modelId="{B97AFD92-D7FA-4867-AC48-6FA66DBEE80E}">
      <dsp:nvSpPr>
        <dsp:cNvPr id="0" name=""/>
        <dsp:cNvSpPr/>
      </dsp:nvSpPr>
      <dsp:spPr>
        <a:xfrm>
          <a:off x="3711088" y="1568641"/>
          <a:ext cx="1532929" cy="76646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>
              <a:solidFill>
                <a:schemeClr val="tx1"/>
              </a:solidFill>
            </a:rPr>
            <a:t>Radial Nerves 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3711088" y="1568641"/>
        <a:ext cx="1532929" cy="766464"/>
      </dsp:txXfrm>
    </dsp:sp>
    <dsp:sp modelId="{74371A41-8C3D-428C-9247-A3300BA85C13}">
      <dsp:nvSpPr>
        <dsp:cNvPr id="0" name=""/>
        <dsp:cNvSpPr/>
      </dsp:nvSpPr>
      <dsp:spPr>
        <a:xfrm>
          <a:off x="5565933" y="1568641"/>
          <a:ext cx="2560667" cy="76646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>
              <a:solidFill>
                <a:schemeClr val="tx1"/>
              </a:solidFill>
            </a:rPr>
            <a:t>Musculocutaneous Nerve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5565933" y="1568641"/>
        <a:ext cx="2560667" cy="7664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D77BD-0526-4E64-9450-8042E63801C2}">
      <dsp:nvSpPr>
        <dsp:cNvPr id="0" name=""/>
        <dsp:cNvSpPr/>
      </dsp:nvSpPr>
      <dsp:spPr>
        <a:xfrm>
          <a:off x="366" y="86461"/>
          <a:ext cx="1636270" cy="889422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56007" rIns="28004" bIns="56007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accent6"/>
              </a:solidFill>
            </a:rPr>
            <a:t>shoulder</a:t>
          </a:r>
          <a:endParaRPr lang="ar-SA" sz="2100" kern="1200" dirty="0">
            <a:solidFill>
              <a:schemeClr val="accent6"/>
            </a:solidFill>
          </a:endParaRPr>
        </a:p>
      </dsp:txBody>
      <dsp:txXfrm>
        <a:off x="366" y="86461"/>
        <a:ext cx="1413915" cy="889422"/>
      </dsp:txXfrm>
    </dsp:sp>
    <dsp:sp modelId="{6DAB13E1-1001-4E9D-B2F2-A801F3D8F287}">
      <dsp:nvSpPr>
        <dsp:cNvPr id="0" name=""/>
        <dsp:cNvSpPr/>
      </dsp:nvSpPr>
      <dsp:spPr>
        <a:xfrm>
          <a:off x="1191925" y="86461"/>
          <a:ext cx="1724389" cy="88942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accent6"/>
              </a:solidFill>
            </a:rPr>
            <a:t>Axilla </a:t>
          </a:r>
          <a:endParaRPr lang="ar-SA" sz="2100" kern="1200" dirty="0">
            <a:solidFill>
              <a:schemeClr val="accent6"/>
            </a:solidFill>
          </a:endParaRPr>
        </a:p>
      </dsp:txBody>
      <dsp:txXfrm>
        <a:off x="1636636" y="86461"/>
        <a:ext cx="834967" cy="889422"/>
      </dsp:txXfrm>
    </dsp:sp>
    <dsp:sp modelId="{751BF5A7-73A0-45E1-92FE-87A287D80184}">
      <dsp:nvSpPr>
        <dsp:cNvPr id="0" name=""/>
        <dsp:cNvSpPr/>
      </dsp:nvSpPr>
      <dsp:spPr>
        <a:xfrm>
          <a:off x="2471603" y="86461"/>
          <a:ext cx="1466123" cy="88942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accent6"/>
              </a:solidFill>
            </a:rPr>
            <a:t>Arm</a:t>
          </a:r>
          <a:endParaRPr lang="ar-SA" sz="2100" kern="1200" dirty="0">
            <a:solidFill>
              <a:schemeClr val="accent6"/>
            </a:solidFill>
          </a:endParaRPr>
        </a:p>
      </dsp:txBody>
      <dsp:txXfrm>
        <a:off x="2916314" y="86461"/>
        <a:ext cx="576701" cy="889422"/>
      </dsp:txXfrm>
    </dsp:sp>
    <dsp:sp modelId="{BB89A4A1-13B3-4C7D-AF66-A20E2FA6D774}">
      <dsp:nvSpPr>
        <dsp:cNvPr id="0" name=""/>
        <dsp:cNvSpPr/>
      </dsp:nvSpPr>
      <dsp:spPr>
        <a:xfrm>
          <a:off x="3493016" y="86461"/>
          <a:ext cx="2223555" cy="88942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accent6"/>
              </a:solidFill>
            </a:rPr>
            <a:t>Elbow joint</a:t>
          </a:r>
          <a:endParaRPr lang="ar-SA" sz="2100" kern="1200" dirty="0">
            <a:solidFill>
              <a:schemeClr val="accent6"/>
            </a:solidFill>
          </a:endParaRPr>
        </a:p>
      </dsp:txBody>
      <dsp:txXfrm>
        <a:off x="3937727" y="86461"/>
        <a:ext cx="1334133" cy="889422"/>
      </dsp:txXfrm>
    </dsp:sp>
    <dsp:sp modelId="{3DE6F7E6-5D16-4C30-9368-72FCACED1359}">
      <dsp:nvSpPr>
        <dsp:cNvPr id="0" name=""/>
        <dsp:cNvSpPr/>
      </dsp:nvSpPr>
      <dsp:spPr>
        <a:xfrm>
          <a:off x="5271861" y="86461"/>
          <a:ext cx="2223555" cy="88942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accent6"/>
              </a:solidFill>
            </a:rPr>
            <a:t>Forearm</a:t>
          </a:r>
          <a:endParaRPr lang="ar-SA" sz="2100" kern="1200" dirty="0">
            <a:solidFill>
              <a:schemeClr val="accent6"/>
            </a:solidFill>
          </a:endParaRPr>
        </a:p>
      </dsp:txBody>
      <dsp:txXfrm>
        <a:off x="5716572" y="86461"/>
        <a:ext cx="1334133" cy="889422"/>
      </dsp:txXfrm>
    </dsp:sp>
    <dsp:sp modelId="{C1683B7D-FB86-40CD-B82A-359C5FB7F3E7}">
      <dsp:nvSpPr>
        <dsp:cNvPr id="0" name=""/>
        <dsp:cNvSpPr/>
      </dsp:nvSpPr>
      <dsp:spPr>
        <a:xfrm>
          <a:off x="7050705" y="86461"/>
          <a:ext cx="2223555" cy="889422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accent6"/>
              </a:solidFill>
            </a:rPr>
            <a:t>Wrist joint</a:t>
          </a:r>
          <a:endParaRPr lang="ar-SA" sz="2100" kern="1200" dirty="0">
            <a:solidFill>
              <a:schemeClr val="accent6"/>
            </a:solidFill>
          </a:endParaRPr>
        </a:p>
      </dsp:txBody>
      <dsp:txXfrm>
        <a:off x="7495416" y="86461"/>
        <a:ext cx="1334133" cy="8894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2B6F7-84E6-4277-B7C7-6CFDBB48079A}">
      <dsp:nvSpPr>
        <dsp:cNvPr id="0" name=""/>
        <dsp:cNvSpPr/>
      </dsp:nvSpPr>
      <dsp:spPr>
        <a:xfrm>
          <a:off x="1136" y="0"/>
          <a:ext cx="1347192" cy="196130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none" kern="1200" dirty="0" smtClean="0">
              <a:solidFill>
                <a:schemeClr val="tx1"/>
              </a:solidFill>
            </a:rPr>
            <a:t>Vertebral artery 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to supply CNS</a:t>
          </a:r>
          <a:endParaRPr lang="ar-SA" sz="2800" kern="1200" dirty="0">
            <a:solidFill>
              <a:schemeClr val="tx1"/>
            </a:solidFill>
          </a:endParaRPr>
        </a:p>
      </dsp:txBody>
      <dsp:txXfrm>
        <a:off x="40594" y="39458"/>
        <a:ext cx="1268276" cy="1882392"/>
      </dsp:txXfrm>
    </dsp:sp>
    <dsp:sp modelId="{46F29829-43F1-4558-8B7B-A6127441D78B}">
      <dsp:nvSpPr>
        <dsp:cNvPr id="0" name=""/>
        <dsp:cNvSpPr/>
      </dsp:nvSpPr>
      <dsp:spPr>
        <a:xfrm>
          <a:off x="1574658" y="0"/>
          <a:ext cx="1965136" cy="196130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Internal thoracic artery 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to supply mammary gland &amp; the  thoracic wall.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1632103" y="57445"/>
        <a:ext cx="1850246" cy="1846418"/>
      </dsp:txXfrm>
    </dsp:sp>
    <dsp:sp modelId="{3697EA45-C317-4A1F-93FF-E6AE0A421753}">
      <dsp:nvSpPr>
        <dsp:cNvPr id="0" name=""/>
        <dsp:cNvSpPr/>
      </dsp:nvSpPr>
      <dsp:spPr>
        <a:xfrm>
          <a:off x="3766123" y="0"/>
          <a:ext cx="1632056" cy="196130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</a:rPr>
            <a:t>Thyrocervical</a:t>
          </a:r>
          <a:r>
            <a:rPr lang="en-US" sz="2000" kern="1200" dirty="0" smtClean="0">
              <a:solidFill>
                <a:schemeClr val="tx1"/>
              </a:solidFill>
            </a:rPr>
            <a:t> trunk 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to supply thyroid gland and scapula.</a:t>
          </a:r>
          <a:endParaRPr lang="ar-SA" sz="2300" kern="1200" dirty="0">
            <a:solidFill>
              <a:schemeClr val="tx1"/>
            </a:solidFill>
          </a:endParaRPr>
        </a:p>
      </dsp:txBody>
      <dsp:txXfrm>
        <a:off x="3813924" y="47801"/>
        <a:ext cx="1536454" cy="1865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51C0EF5E-377F-9A40-8B40-4317F9DFF0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562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92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89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80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7F44735-12D7-9C42-9A39-51B1C24060B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9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8591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ocs.google.com/presentation/d/140VDDhoTo3PgOLIvTXFmLpQ1NNY7bZ5aGvCMcmnAirs/edit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S_htG75y_I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diagramLayout" Target="../diagrams/layout6.xml"/><Relationship Id="rId7" Type="http://schemas.openxmlformats.org/officeDocument/2006/relationships/image" Target="../media/image2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.sa/url?sa=i&amp;rct=j&amp;q=&amp;esrc=s&amp;source=images&amp;cd=&amp;cad=rja&amp;uact=8&amp;ved=0ahUKEwiLr56hj8LJAhWFuRQKHVpsAOwQjRwIBw&amp;url=http://www.eorthopod.com/elbow-dislocation/topic/236&amp;psig=AFQjCNFcXdJ6Dub7nJq_dMhI--CLdHWrUw&amp;ust=1449315329762226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://www.beckshome.com/2006/0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Data" Target="../diagrams/data10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42.png"/><Relationship Id="rId17" Type="http://schemas.microsoft.com/office/2007/relationships/diagramDrawing" Target="../diagrams/drawing10.xml"/><Relationship Id="rId2" Type="http://schemas.openxmlformats.org/officeDocument/2006/relationships/diagramData" Target="../diagrams/data8.xml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QuickStyle" Target="../diagrams/quickStyle10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8600" y="5329776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ARM AND ELBOW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5" name="Shape 85" descr="Image result for ‫بسم الله الرحمن الرحيم‬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554" y="127112"/>
            <a:ext cx="3669927" cy="3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33122"/>
          <a:stretch/>
        </p:blipFill>
        <p:spPr>
          <a:xfrm>
            <a:off x="0" y="562574"/>
            <a:ext cx="12192000" cy="4693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66744" y="562574"/>
            <a:ext cx="2946400" cy="470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 smtClean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91253" y="6291274"/>
            <a:ext cx="2719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Editing file</a:t>
            </a:r>
            <a:endParaRPr lang="en-US" dirty="0"/>
          </a:p>
        </p:txBody>
      </p:sp>
      <p:pic>
        <p:nvPicPr>
          <p:cNvPr id="14" name="Picture 2" descr="#Med436 - KS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79500" y="2098209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421974" y="478009"/>
            <a:ext cx="1835935" cy="1862353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52" y="3751801"/>
            <a:ext cx="1721377" cy="1433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34861"/>
            <a:ext cx="11353800" cy="1071564"/>
          </a:xfrm>
        </p:spPr>
        <p:txBody>
          <a:bodyPr>
            <a:normAutofit/>
          </a:bodyPr>
          <a:lstStyle/>
          <a:p>
            <a:pPr rtl="0"/>
            <a:r>
              <a:rPr lang="en-GB" altLang="zh-CN" dirty="0" smtClean="0"/>
              <a:t>TRICEPS BRICHII:</a:t>
            </a:r>
            <a:endParaRPr lang="en-GB" altLang="zh-CN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024259"/>
              </p:ext>
            </p:extLst>
          </p:nvPr>
        </p:nvGraphicFramePr>
        <p:xfrm>
          <a:off x="280987" y="1933477"/>
          <a:ext cx="9194800" cy="4424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مربع نص 8"/>
          <p:cNvSpPr txBox="1"/>
          <p:nvPr/>
        </p:nvSpPr>
        <p:spPr>
          <a:xfrm>
            <a:off x="6750050" y="4767163"/>
            <a:ext cx="12573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Radial nerve </a:t>
            </a:r>
            <a:endParaRPr lang="ar-SA" dirty="0">
              <a:solidFill>
                <a:schemeClr val="accent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1219100"/>
            <a:ext cx="38227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4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77371" y="332015"/>
            <a:ext cx="11379200" cy="899885"/>
          </a:xfrm>
        </p:spPr>
        <p:txBody>
          <a:bodyPr>
            <a:normAutofit/>
          </a:bodyPr>
          <a:lstStyle/>
          <a:p>
            <a:pPr rtl="0"/>
            <a:r>
              <a:rPr lang="en-US" altLang="zh-CN" dirty="0" smtClean="0"/>
              <a:t>Cubital Fossa:</a:t>
            </a:r>
            <a:endParaRPr lang="ar-SA" altLang="zh-CN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426591"/>
              </p:ext>
            </p:extLst>
          </p:nvPr>
        </p:nvGraphicFramePr>
        <p:xfrm>
          <a:off x="0" y="2005203"/>
          <a:ext cx="8547100" cy="405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مستطيل ذو زاويتين مستديرتين في نفس الجانب 4"/>
          <p:cNvSpPr/>
          <p:nvPr/>
        </p:nvSpPr>
        <p:spPr>
          <a:xfrm>
            <a:off x="860197" y="1014865"/>
            <a:ext cx="7859487" cy="698500"/>
          </a:xfrm>
          <a:prstGeom prst="round2Same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</a:rPr>
              <a:t>The cubital fossa is </a:t>
            </a:r>
            <a:r>
              <a:rPr lang="en-US" sz="2000" dirty="0">
                <a:solidFill>
                  <a:schemeClr val="accent6"/>
                </a:solidFill>
              </a:rPr>
              <a:t>a triangular depression</a:t>
            </a:r>
            <a:r>
              <a:rPr lang="en-US" sz="2000" dirty="0">
                <a:solidFill>
                  <a:schemeClr val="tx1"/>
                </a:solidFill>
              </a:rPr>
              <a:t> that lies </a:t>
            </a:r>
            <a:r>
              <a:rPr lang="en-US" sz="2000" u="sng" dirty="0">
                <a:solidFill>
                  <a:schemeClr val="tx1"/>
                </a:solidFill>
              </a:rPr>
              <a:t>in front of</a:t>
            </a:r>
            <a:r>
              <a:rPr lang="en-US" sz="2000" dirty="0">
                <a:solidFill>
                  <a:schemeClr val="tx1"/>
                </a:solidFill>
              </a:rPr>
              <a:t> the </a:t>
            </a:r>
            <a:r>
              <a:rPr lang="en-US" sz="2000" b="1" dirty="0" smtClean="0">
                <a:solidFill>
                  <a:schemeClr val="tx1"/>
                </a:solidFill>
              </a:rPr>
              <a:t>elbow.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35914" y="332015"/>
            <a:ext cx="3036887" cy="4211411"/>
            <a:chOff x="8937514" y="1014865"/>
            <a:chExt cx="3036887" cy="54070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514" y="1014865"/>
              <a:ext cx="3036887" cy="5407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مثلث متساوي الساقين 10"/>
            <p:cNvSpPr/>
            <p:nvPr/>
          </p:nvSpPr>
          <p:spPr>
            <a:xfrm rot="12032161">
              <a:off x="9967726" y="2684051"/>
              <a:ext cx="1157143" cy="1183837"/>
            </a:xfrm>
            <a:prstGeom prst="triangl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 dirty="0"/>
            </a:p>
          </p:txBody>
        </p:sp>
      </p:grpSp>
      <p:pic>
        <p:nvPicPr>
          <p:cNvPr id="1026" name="Picture 2" descr="Image result for youtub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46" y="300848"/>
            <a:ext cx="1136196" cy="113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eachmeanatomy.info/wp-content/uploads/Anterior-View-of-the-Forearm-Borders-of-the-Cubital-Foss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4645563"/>
            <a:ext cx="3352858" cy="206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62841" y="628393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Extra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0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4950" y="144663"/>
            <a:ext cx="11353800" cy="1690688"/>
          </a:xfrm>
        </p:spPr>
        <p:txBody>
          <a:bodyPr>
            <a:normAutofit/>
          </a:bodyPr>
          <a:lstStyle/>
          <a:p>
            <a:pPr rtl="0"/>
            <a:r>
              <a:rPr lang="en-US" altLang="zh-CN" dirty="0" smtClean="0"/>
              <a:t>Content Of Cubital Fossa:</a:t>
            </a:r>
            <a:endParaRPr lang="ar-SA" altLang="zh-CN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598692"/>
              </p:ext>
            </p:extLst>
          </p:nvPr>
        </p:nvGraphicFramePr>
        <p:xfrm>
          <a:off x="0" y="1668790"/>
          <a:ext cx="5613400" cy="429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9" y="1380508"/>
            <a:ext cx="2551112" cy="499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رابط كسهم مستقيم 9"/>
          <p:cNvCxnSpPr/>
          <p:nvPr/>
        </p:nvCxnSpPr>
        <p:spPr>
          <a:xfrm flipH="1">
            <a:off x="9385300" y="3149600"/>
            <a:ext cx="17653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H="1">
            <a:off x="9779000" y="2082800"/>
            <a:ext cx="1371600" cy="952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7531100" y="2908300"/>
            <a:ext cx="1404145" cy="971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7861300" y="1930400"/>
            <a:ext cx="12954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 flipV="1">
            <a:off x="9245600" y="4305300"/>
            <a:ext cx="2044700" cy="901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flipH="1" flipV="1">
            <a:off x="8935245" y="4400550"/>
            <a:ext cx="1529555" cy="1314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ربع نص 23"/>
          <p:cNvSpPr txBox="1"/>
          <p:nvPr/>
        </p:nvSpPr>
        <p:spPr>
          <a:xfrm>
            <a:off x="11150600" y="1668790"/>
            <a:ext cx="1041400" cy="5373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Median Nerve</a:t>
            </a:r>
            <a:endParaRPr lang="ar-SA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11150600" y="2870855"/>
            <a:ext cx="1333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Brachial Artery</a:t>
            </a:r>
            <a:endParaRPr lang="ar-SA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11290300" y="4903886"/>
            <a:ext cx="9017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Ulnar Artery</a:t>
            </a:r>
            <a:endParaRPr lang="ar-SA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10464800" y="5438096"/>
            <a:ext cx="76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Radial Artery</a:t>
            </a:r>
            <a:endParaRPr lang="ar-SA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6953250" y="1559580"/>
            <a:ext cx="18161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Biceps </a:t>
            </a:r>
            <a:r>
              <a:rPr lang="en-US" dirty="0" err="1" smtClean="0"/>
              <a:t>Brachii</a:t>
            </a:r>
            <a:r>
              <a:rPr lang="en-US" dirty="0" smtClean="0"/>
              <a:t> Tendon</a:t>
            </a:r>
            <a:endParaRPr lang="ar-SA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6658372" y="2393801"/>
            <a:ext cx="1574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Deep Branch Of Radial Nerve</a:t>
            </a:r>
            <a:endParaRPr lang="ar-SA" dirty="0"/>
          </a:p>
        </p:txBody>
      </p:sp>
      <p:cxnSp>
        <p:nvCxnSpPr>
          <p:cNvPr id="31" name="رابط بشكل مرفق 30"/>
          <p:cNvCxnSpPr/>
          <p:nvPr/>
        </p:nvCxnSpPr>
        <p:spPr>
          <a:xfrm flipV="1">
            <a:off x="4845050" y="2708049"/>
            <a:ext cx="419100" cy="24447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97" name="مربع نص 4096"/>
          <p:cNvSpPr txBox="1"/>
          <p:nvPr/>
        </p:nvSpPr>
        <p:spPr>
          <a:xfrm>
            <a:off x="5292725" y="2582319"/>
            <a:ext cx="10414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 smtClean="0"/>
              <a:t>Ulnar Artery</a:t>
            </a:r>
            <a:endParaRPr lang="ar-SA" sz="1200" dirty="0"/>
          </a:p>
        </p:txBody>
      </p:sp>
      <p:cxnSp>
        <p:nvCxnSpPr>
          <p:cNvPr id="4100" name="رابط بشكل مرفق 4099"/>
          <p:cNvCxnSpPr/>
          <p:nvPr/>
        </p:nvCxnSpPr>
        <p:spPr>
          <a:xfrm>
            <a:off x="4851400" y="3107802"/>
            <a:ext cx="419100" cy="35748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01" name="مربع نص 4100"/>
          <p:cNvSpPr txBox="1"/>
          <p:nvPr/>
        </p:nvSpPr>
        <p:spPr>
          <a:xfrm>
            <a:off x="5292725" y="3209054"/>
            <a:ext cx="123825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 smtClean="0"/>
              <a:t>Radial Artery </a:t>
            </a:r>
            <a:endParaRPr lang="ar-SA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8396485" y="790773"/>
            <a:ext cx="2131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*From medial to lateral*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147" y="6109246"/>
            <a:ext cx="372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Starts with a Nerve (median nerve) and ends with one (deep branch of radial nerve)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6149" y="293747"/>
            <a:ext cx="6808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/>
            <a:r>
              <a:rPr lang="en-US" sz="4000" b="1" dirty="0" smtClean="0">
                <a:solidFill>
                  <a:schemeClr val="tx1"/>
                </a:solidFill>
                <a:latin typeface="+mj-lt"/>
              </a:rPr>
              <a:t>Elbow Joint: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49691906"/>
              </p:ext>
            </p:extLst>
          </p:nvPr>
        </p:nvGraphicFramePr>
        <p:xfrm>
          <a:off x="324959" y="963660"/>
          <a:ext cx="6523906" cy="365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1"/>
          <p:cNvGrpSpPr/>
          <p:nvPr/>
        </p:nvGrpSpPr>
        <p:grpSpPr>
          <a:xfrm>
            <a:off x="7567478" y="647690"/>
            <a:ext cx="4306275" cy="3192304"/>
            <a:chOff x="2123728" y="3212976"/>
            <a:chExt cx="4495894" cy="3315723"/>
          </a:xfrm>
        </p:grpSpPr>
        <p:pic>
          <p:nvPicPr>
            <p:cNvPr id="13" name="Picture 12" descr="http://teachmeanatomy.info/wp-content/uploads/Articulations-of-the-Elbow-Joint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3212976"/>
              <a:ext cx="4495894" cy="3315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705854" y="6021288"/>
              <a:ext cx="29137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209298" y="4901253"/>
            <a:ext cx="4494820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5287" indent="-285750" algn="ctr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100000"/>
              <a:buFont typeface="Wingdings" charset="2"/>
              <a:buChar char="§"/>
            </a:pPr>
            <a:r>
              <a:rPr lang="en" dirty="0" smtClean="0">
                <a:solidFill>
                  <a:schemeClr val="dk1"/>
                </a:solidFill>
                <a:latin typeface="+mn-lt"/>
                <a:ea typeface="Georgia"/>
                <a:cs typeface="Georgia"/>
                <a:sym typeface="Georgia"/>
              </a:rPr>
              <a:t>Elbow joint is sorted as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Uniaxial, Synovial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Hinge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Joint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Frame 26"/>
          <p:cNvSpPr/>
          <p:nvPr/>
        </p:nvSpPr>
        <p:spPr>
          <a:xfrm>
            <a:off x="596149" y="4799385"/>
            <a:ext cx="6087039" cy="512203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63913" y="5766357"/>
            <a:ext cx="6096000" cy="4370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80000"/>
              </a:lnSpc>
              <a:buFont typeface="Wingdings" charset="2"/>
              <a:buChar char="§"/>
            </a:pPr>
            <a:r>
              <a:rPr lang="en-US" dirty="0" smtClean="0">
                <a:latin typeface="+mn-lt"/>
                <a:cs typeface="Adobe Arabic" pitchFamily="18" charset="-78"/>
              </a:rPr>
              <a:t>The articular surfaces are covered with </a:t>
            </a:r>
          </a:p>
          <a:p>
            <a:pPr algn="just">
              <a:lnSpc>
                <a:spcPct val="80000"/>
              </a:lnSpc>
            </a:pPr>
            <a:r>
              <a:rPr lang="en-US" b="1" dirty="0" smtClean="0">
                <a:solidFill>
                  <a:srgbClr val="00B0F0"/>
                </a:solidFill>
                <a:latin typeface="+mn-lt"/>
                <a:cs typeface="Adobe Arabic" pitchFamily="18" charset="-78"/>
              </a:rPr>
              <a:t>	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dobe Arabic" pitchFamily="18" charset="-78"/>
              </a:rPr>
              <a:t>articular (hyaline) cartilage.</a:t>
            </a:r>
            <a:endParaRPr lang="en-US" b="1" dirty="0">
              <a:solidFill>
                <a:srgbClr val="FF0000"/>
              </a:solidFill>
              <a:latin typeface="+mn-lt"/>
              <a:cs typeface="Adobe Arabic" pitchFamily="18" charset="-78"/>
            </a:endParaRPr>
          </a:p>
        </p:txBody>
      </p:sp>
      <p:sp>
        <p:nvSpPr>
          <p:cNvPr id="30" name="Frame 29"/>
          <p:cNvSpPr/>
          <p:nvPr/>
        </p:nvSpPr>
        <p:spPr>
          <a:xfrm>
            <a:off x="1011063" y="5638649"/>
            <a:ext cx="5134244" cy="775597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0414" y="3992287"/>
            <a:ext cx="3457504" cy="28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037" y="59131"/>
            <a:ext cx="6428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Elbow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Joint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Capsule: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263865"/>
              </p:ext>
            </p:extLst>
          </p:nvPr>
        </p:nvGraphicFramePr>
        <p:xfrm>
          <a:off x="457201" y="1865335"/>
          <a:ext cx="6762378" cy="2377440"/>
        </p:xfrm>
        <a:graphic>
          <a:graphicData uri="http://schemas.openxmlformats.org/drawingml/2006/table">
            <a:tbl>
              <a:tblPr firstCol="1" bandCol="1">
                <a:tableStyleId>{C4B1156A-380E-4F78-BDF5-A606A8083BF9}</a:tableStyleId>
              </a:tblPr>
              <a:tblGrid>
                <a:gridCol w="966694"/>
                <a:gridCol w="5795684"/>
              </a:tblGrid>
              <a:tr h="1187836">
                <a:tc>
                  <a:txBody>
                    <a:bodyPr/>
                    <a:lstStyle/>
                    <a:p>
                      <a:r>
                        <a:rPr lang="en-US" dirty="0" smtClean="0"/>
                        <a:t>Above: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To the </a:t>
                      </a:r>
                      <a:r>
                        <a:rPr lang="en-US" sz="1800" u="sng" kern="1200" dirty="0" smtClean="0">
                          <a:effectLst/>
                        </a:rPr>
                        <a:t>humerus</a:t>
                      </a:r>
                      <a:r>
                        <a:rPr lang="en-US" sz="1800" kern="1200" dirty="0" smtClean="0">
                          <a:effectLst/>
                        </a:rPr>
                        <a:t> along the upper margins of the </a:t>
                      </a:r>
                      <a:r>
                        <a:rPr lang="en-US" sz="1800" b="1" kern="1200" dirty="0" smtClean="0">
                          <a:effectLst/>
                        </a:rPr>
                        <a:t>coronoid and radial fossa</a:t>
                      </a:r>
                      <a:r>
                        <a:rPr lang="en-US" sz="1800" kern="1200" dirty="0" smtClean="0">
                          <a:effectLst/>
                        </a:rPr>
                        <a:t> and to the </a:t>
                      </a:r>
                      <a:r>
                        <a:rPr lang="en-US" sz="1800" u="sng" kern="1200" dirty="0" smtClean="0">
                          <a:effectLst/>
                        </a:rPr>
                        <a:t>front of the medial and lateral epicondyles. </a:t>
                      </a:r>
                      <a:endParaRPr lang="en-US" u="sng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1187836">
                <a:tc>
                  <a:txBody>
                    <a:bodyPr/>
                    <a:lstStyle/>
                    <a:p>
                      <a:r>
                        <a:rPr lang="en-US" dirty="0" smtClean="0"/>
                        <a:t>Below: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To the margin of </a:t>
                      </a:r>
                      <a:r>
                        <a:rPr lang="en-US" sz="1800" b="1" kern="1200" dirty="0" smtClean="0">
                          <a:effectLst/>
                        </a:rPr>
                        <a:t>the coronoid process </a:t>
                      </a:r>
                      <a:r>
                        <a:rPr lang="en-US" sz="1800" kern="1200" dirty="0" smtClean="0">
                          <a:effectLst/>
                        </a:rPr>
                        <a:t>of the </a:t>
                      </a:r>
                      <a:r>
                        <a:rPr lang="en-US" sz="1800" u="sng" kern="1200" dirty="0" smtClean="0">
                          <a:effectLst/>
                        </a:rPr>
                        <a:t>ulna</a:t>
                      </a:r>
                      <a:r>
                        <a:rPr lang="en-US" sz="1800" kern="1200" dirty="0" smtClean="0">
                          <a:effectLst/>
                        </a:rPr>
                        <a:t> and to the </a:t>
                      </a:r>
                      <a:r>
                        <a:rPr lang="en-US" sz="1800" b="1" kern="1200" dirty="0" smtClean="0">
                          <a:effectLst/>
                        </a:rPr>
                        <a:t>anular ligament</a:t>
                      </a:r>
                      <a:r>
                        <a:rPr lang="en-US" sz="1800" kern="1200" dirty="0" smtClean="0">
                          <a:effectLst/>
                        </a:rPr>
                        <a:t>, which surrounds the head of the radius.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207779"/>
              </p:ext>
            </p:extLst>
          </p:nvPr>
        </p:nvGraphicFramePr>
        <p:xfrm>
          <a:off x="457201" y="4750199"/>
          <a:ext cx="6869953" cy="1554480"/>
        </p:xfrm>
        <a:graphic>
          <a:graphicData uri="http://schemas.openxmlformats.org/drawingml/2006/table">
            <a:tbl>
              <a:tblPr firstCol="1" bandRow="1" bandCol="1">
                <a:tableStyleId>{C4B1156A-380E-4F78-BDF5-A606A8083BF9}</a:tableStyleId>
              </a:tblPr>
              <a:tblGrid>
                <a:gridCol w="817070"/>
                <a:gridCol w="60528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Above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To the margins of the </a:t>
                      </a:r>
                      <a:r>
                        <a:rPr lang="en-US" sz="1800" b="1" kern="1200" dirty="0" smtClean="0">
                          <a:effectLst/>
                        </a:rPr>
                        <a:t>olecranon fossa </a:t>
                      </a:r>
                      <a:r>
                        <a:rPr lang="en-US" sz="1800" kern="1200" dirty="0" smtClean="0">
                          <a:effectLst/>
                        </a:rPr>
                        <a:t>of the</a:t>
                      </a:r>
                      <a:r>
                        <a:rPr lang="en-US" sz="1800" u="sng" kern="1200" dirty="0" smtClean="0">
                          <a:effectLst/>
                        </a:rPr>
                        <a:t> humerus</a:t>
                      </a:r>
                      <a:r>
                        <a:rPr lang="en-US" sz="1800" kern="1200" dirty="0" smtClean="0">
                          <a:effectLst/>
                        </a:rPr>
                        <a:t>.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To the upper margin and sides of the </a:t>
                      </a:r>
                      <a:r>
                        <a:rPr lang="en-US" sz="1800" b="1" kern="1200" dirty="0" smtClean="0">
                          <a:effectLst/>
                        </a:rPr>
                        <a:t>olecranon process</a:t>
                      </a:r>
                      <a:r>
                        <a:rPr lang="en-US" sz="1800" kern="1200" dirty="0" smtClean="0">
                          <a:effectLst/>
                        </a:rPr>
                        <a:t> of the </a:t>
                      </a:r>
                      <a:r>
                        <a:rPr lang="en-US" sz="1800" u="sng" kern="1200" dirty="0" smtClean="0">
                          <a:effectLst/>
                        </a:rPr>
                        <a:t>ulna</a:t>
                      </a:r>
                      <a:r>
                        <a:rPr lang="en-US" sz="1800" kern="1200" dirty="0" smtClean="0">
                          <a:effectLst/>
                        </a:rPr>
                        <a:t> and to the </a:t>
                      </a:r>
                      <a:r>
                        <a:rPr lang="en-US" sz="1800" b="1" kern="1200" dirty="0" smtClean="0">
                          <a:effectLst/>
                        </a:rPr>
                        <a:t>anular ligament</a:t>
                      </a:r>
                      <a:r>
                        <a:rPr lang="en-US" sz="1800" kern="1200" dirty="0" smtClean="0">
                          <a:effectLst/>
                        </a:rPr>
                        <a:t>.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037" y="1424956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smtClean="0">
                <a:solidFill>
                  <a:schemeClr val="accent6"/>
                </a:solidFill>
              </a:rPr>
              <a:t>ANTERIORLY:</a:t>
            </a:r>
            <a:r>
              <a:rPr lang="ar-SA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Attached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087" y="4442969"/>
            <a:ext cx="2447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-POSTERIORLY:</a:t>
            </a:r>
            <a:r>
              <a:rPr lang="ar-SA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Attached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8512551" y="1259460"/>
            <a:ext cx="3765177" cy="2769406"/>
            <a:chOff x="4648200" y="1447800"/>
            <a:chExt cx="4281488" cy="3657600"/>
          </a:xfrm>
        </p:grpSpPr>
        <p:pic>
          <p:nvPicPr>
            <p:cNvPr id="14" name="Picture 8" descr="C:\Users\user\Pictures\ffffff.jpg"/>
            <p:cNvPicPr>
              <a:picLocks noChangeAspect="1" noChangeArrowheads="1"/>
            </p:cNvPicPr>
            <p:nvPr/>
          </p:nvPicPr>
          <p:blipFill>
            <a:blip r:embed="rId2" cstate="print"/>
            <a:srcRect l="9938" t="2180" r="50311" b="8447"/>
            <a:stretch>
              <a:fillRect/>
            </a:stretch>
          </p:blipFill>
          <p:spPr bwMode="auto">
            <a:xfrm>
              <a:off x="4648200" y="1447800"/>
              <a:ext cx="4281488" cy="3657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Freeform 14"/>
            <p:cNvSpPr/>
            <p:nvPr/>
          </p:nvSpPr>
          <p:spPr>
            <a:xfrm>
              <a:off x="5445125" y="2395538"/>
              <a:ext cx="2124075" cy="2222500"/>
            </a:xfrm>
            <a:custGeom>
              <a:avLst/>
              <a:gdLst>
                <a:gd name="connsiteX0" fmla="*/ 81886 w 2124501"/>
                <a:gd name="connsiteY0" fmla="*/ 1166884 h 2222311"/>
                <a:gd name="connsiteX1" fmla="*/ 150125 w 2124501"/>
                <a:gd name="connsiteY1" fmla="*/ 825690 h 2222311"/>
                <a:gd name="connsiteX2" fmla="*/ 232012 w 2124501"/>
                <a:gd name="connsiteY2" fmla="*/ 648269 h 2222311"/>
                <a:gd name="connsiteX3" fmla="*/ 450376 w 2124501"/>
                <a:gd name="connsiteY3" fmla="*/ 498143 h 2222311"/>
                <a:gd name="connsiteX4" fmla="*/ 696036 w 2124501"/>
                <a:gd name="connsiteY4" fmla="*/ 429905 h 2222311"/>
                <a:gd name="connsiteX5" fmla="*/ 941695 w 2124501"/>
                <a:gd name="connsiteY5" fmla="*/ 266131 h 2222311"/>
                <a:gd name="connsiteX6" fmla="*/ 1078173 w 2124501"/>
                <a:gd name="connsiteY6" fmla="*/ 88711 h 2222311"/>
                <a:gd name="connsiteX7" fmla="*/ 1392071 w 2124501"/>
                <a:gd name="connsiteY7" fmla="*/ 6824 h 2222311"/>
                <a:gd name="connsiteX8" fmla="*/ 1528549 w 2124501"/>
                <a:gd name="connsiteY8" fmla="*/ 129654 h 2222311"/>
                <a:gd name="connsiteX9" fmla="*/ 1705970 w 2124501"/>
                <a:gd name="connsiteY9" fmla="*/ 348018 h 2222311"/>
                <a:gd name="connsiteX10" fmla="*/ 1883391 w 2124501"/>
                <a:gd name="connsiteY10" fmla="*/ 620973 h 2222311"/>
                <a:gd name="connsiteX11" fmla="*/ 2019868 w 2124501"/>
                <a:gd name="connsiteY11" fmla="*/ 784746 h 2222311"/>
                <a:gd name="connsiteX12" fmla="*/ 2060812 w 2124501"/>
                <a:gd name="connsiteY12" fmla="*/ 1084997 h 2222311"/>
                <a:gd name="connsiteX13" fmla="*/ 2101755 w 2124501"/>
                <a:gd name="connsiteY13" fmla="*/ 1357952 h 2222311"/>
                <a:gd name="connsiteX14" fmla="*/ 1924334 w 2124501"/>
                <a:gd name="connsiteY14" fmla="*/ 1562669 h 2222311"/>
                <a:gd name="connsiteX15" fmla="*/ 1542197 w 2124501"/>
                <a:gd name="connsiteY15" fmla="*/ 1671851 h 2222311"/>
                <a:gd name="connsiteX16" fmla="*/ 1214650 w 2124501"/>
                <a:gd name="connsiteY16" fmla="*/ 1685499 h 2222311"/>
                <a:gd name="connsiteX17" fmla="*/ 1037230 w 2124501"/>
                <a:gd name="connsiteY17" fmla="*/ 1862919 h 2222311"/>
                <a:gd name="connsiteX18" fmla="*/ 846161 w 2124501"/>
                <a:gd name="connsiteY18" fmla="*/ 2013045 h 2222311"/>
                <a:gd name="connsiteX19" fmla="*/ 832513 w 2124501"/>
                <a:gd name="connsiteY19" fmla="*/ 2135875 h 2222311"/>
                <a:gd name="connsiteX20" fmla="*/ 805218 w 2124501"/>
                <a:gd name="connsiteY20" fmla="*/ 2204114 h 2222311"/>
                <a:gd name="connsiteX21" fmla="*/ 668740 w 2124501"/>
                <a:gd name="connsiteY21" fmla="*/ 2026693 h 2222311"/>
                <a:gd name="connsiteX22" fmla="*/ 586853 w 2124501"/>
                <a:gd name="connsiteY22" fmla="*/ 1903863 h 2222311"/>
                <a:gd name="connsiteX23" fmla="*/ 368489 w 2124501"/>
                <a:gd name="connsiteY23" fmla="*/ 1876567 h 2222311"/>
                <a:gd name="connsiteX24" fmla="*/ 191068 w 2124501"/>
                <a:gd name="connsiteY24" fmla="*/ 1794681 h 2222311"/>
                <a:gd name="connsiteX25" fmla="*/ 27295 w 2124501"/>
                <a:gd name="connsiteY25" fmla="*/ 1630908 h 2222311"/>
                <a:gd name="connsiteX26" fmla="*/ 27295 w 2124501"/>
                <a:gd name="connsiteY26" fmla="*/ 1398896 h 2222311"/>
                <a:gd name="connsiteX27" fmla="*/ 68239 w 2124501"/>
                <a:gd name="connsiteY27" fmla="*/ 1112293 h 2222311"/>
                <a:gd name="connsiteX28" fmla="*/ 81886 w 2124501"/>
                <a:gd name="connsiteY28" fmla="*/ 1112293 h 22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24501" h="2222311">
                  <a:moveTo>
                    <a:pt x="81886" y="1166884"/>
                  </a:moveTo>
                  <a:cubicBezTo>
                    <a:pt x="103495" y="1039505"/>
                    <a:pt x="125104" y="912126"/>
                    <a:pt x="150125" y="825690"/>
                  </a:cubicBezTo>
                  <a:cubicBezTo>
                    <a:pt x="175146" y="739254"/>
                    <a:pt x="181970" y="702860"/>
                    <a:pt x="232012" y="648269"/>
                  </a:cubicBezTo>
                  <a:cubicBezTo>
                    <a:pt x="282054" y="593678"/>
                    <a:pt x="373039" y="534537"/>
                    <a:pt x="450376" y="498143"/>
                  </a:cubicBezTo>
                  <a:cubicBezTo>
                    <a:pt x="527713" y="461749"/>
                    <a:pt x="614150" y="468574"/>
                    <a:pt x="696036" y="429905"/>
                  </a:cubicBezTo>
                  <a:cubicBezTo>
                    <a:pt x="777922" y="391236"/>
                    <a:pt x="878006" y="322997"/>
                    <a:pt x="941695" y="266131"/>
                  </a:cubicBezTo>
                  <a:cubicBezTo>
                    <a:pt x="1005384" y="209265"/>
                    <a:pt x="1003110" y="131929"/>
                    <a:pt x="1078173" y="88711"/>
                  </a:cubicBezTo>
                  <a:cubicBezTo>
                    <a:pt x="1153236" y="45493"/>
                    <a:pt x="1317008" y="0"/>
                    <a:pt x="1392071" y="6824"/>
                  </a:cubicBezTo>
                  <a:cubicBezTo>
                    <a:pt x="1467134" y="13648"/>
                    <a:pt x="1476233" y="72788"/>
                    <a:pt x="1528549" y="129654"/>
                  </a:cubicBezTo>
                  <a:cubicBezTo>
                    <a:pt x="1580866" y="186520"/>
                    <a:pt x="1646830" y="266132"/>
                    <a:pt x="1705970" y="348018"/>
                  </a:cubicBezTo>
                  <a:cubicBezTo>
                    <a:pt x="1765110" y="429905"/>
                    <a:pt x="1831075" y="548185"/>
                    <a:pt x="1883391" y="620973"/>
                  </a:cubicBezTo>
                  <a:cubicBezTo>
                    <a:pt x="1935707" y="693761"/>
                    <a:pt x="1990298" y="707409"/>
                    <a:pt x="2019868" y="784746"/>
                  </a:cubicBezTo>
                  <a:cubicBezTo>
                    <a:pt x="2049438" y="862083"/>
                    <a:pt x="2047164" y="989463"/>
                    <a:pt x="2060812" y="1084997"/>
                  </a:cubicBezTo>
                  <a:cubicBezTo>
                    <a:pt x="2074460" y="1180531"/>
                    <a:pt x="2124501" y="1278340"/>
                    <a:pt x="2101755" y="1357952"/>
                  </a:cubicBezTo>
                  <a:cubicBezTo>
                    <a:pt x="2079009" y="1437564"/>
                    <a:pt x="2017594" y="1510353"/>
                    <a:pt x="1924334" y="1562669"/>
                  </a:cubicBezTo>
                  <a:cubicBezTo>
                    <a:pt x="1831074" y="1614985"/>
                    <a:pt x="1660478" y="1651379"/>
                    <a:pt x="1542197" y="1671851"/>
                  </a:cubicBezTo>
                  <a:cubicBezTo>
                    <a:pt x="1423916" y="1692323"/>
                    <a:pt x="1298811" y="1653654"/>
                    <a:pt x="1214650" y="1685499"/>
                  </a:cubicBezTo>
                  <a:cubicBezTo>
                    <a:pt x="1130489" y="1717344"/>
                    <a:pt x="1098645" y="1808328"/>
                    <a:pt x="1037230" y="1862919"/>
                  </a:cubicBezTo>
                  <a:cubicBezTo>
                    <a:pt x="975815" y="1917510"/>
                    <a:pt x="880280" y="1967552"/>
                    <a:pt x="846161" y="2013045"/>
                  </a:cubicBezTo>
                  <a:cubicBezTo>
                    <a:pt x="812042" y="2058538"/>
                    <a:pt x="839337" y="2104030"/>
                    <a:pt x="832513" y="2135875"/>
                  </a:cubicBezTo>
                  <a:cubicBezTo>
                    <a:pt x="825689" y="2167720"/>
                    <a:pt x="832513" y="2222311"/>
                    <a:pt x="805218" y="2204114"/>
                  </a:cubicBezTo>
                  <a:cubicBezTo>
                    <a:pt x="777923" y="2185917"/>
                    <a:pt x="705134" y="2076735"/>
                    <a:pt x="668740" y="2026693"/>
                  </a:cubicBezTo>
                  <a:cubicBezTo>
                    <a:pt x="632346" y="1976651"/>
                    <a:pt x="636895" y="1928884"/>
                    <a:pt x="586853" y="1903863"/>
                  </a:cubicBezTo>
                  <a:cubicBezTo>
                    <a:pt x="536811" y="1878842"/>
                    <a:pt x="434453" y="1894764"/>
                    <a:pt x="368489" y="1876567"/>
                  </a:cubicBezTo>
                  <a:cubicBezTo>
                    <a:pt x="302525" y="1858370"/>
                    <a:pt x="247934" y="1835624"/>
                    <a:pt x="191068" y="1794681"/>
                  </a:cubicBezTo>
                  <a:cubicBezTo>
                    <a:pt x="134202" y="1753738"/>
                    <a:pt x="54591" y="1696872"/>
                    <a:pt x="27295" y="1630908"/>
                  </a:cubicBezTo>
                  <a:cubicBezTo>
                    <a:pt x="0" y="1564944"/>
                    <a:pt x="20471" y="1485332"/>
                    <a:pt x="27295" y="1398896"/>
                  </a:cubicBezTo>
                  <a:cubicBezTo>
                    <a:pt x="34119" y="1312460"/>
                    <a:pt x="59141" y="1160060"/>
                    <a:pt x="68239" y="1112293"/>
                  </a:cubicBezTo>
                  <a:cubicBezTo>
                    <a:pt x="77337" y="1064526"/>
                    <a:pt x="81886" y="1119117"/>
                    <a:pt x="81886" y="1112293"/>
                  </a:cubicBezTo>
                </a:path>
              </a:pathLst>
            </a:cu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6" name="Picture 9" descr="C:\Users\user\Pictures\ffffff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54968" t="4224" r="7764" b="8583"/>
          <a:stretch>
            <a:fillRect/>
          </a:stretch>
        </p:blipFill>
        <p:spPr>
          <a:xfrm>
            <a:off x="8498263" y="4271647"/>
            <a:ext cx="3644154" cy="251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mage result for annular liga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10741" r="60251"/>
          <a:stretch/>
        </p:blipFill>
        <p:spPr bwMode="auto">
          <a:xfrm>
            <a:off x="7352930" y="1704417"/>
            <a:ext cx="1357312" cy="195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419600"/>
            <a:ext cx="6299200" cy="248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531" y="1458005"/>
            <a:ext cx="579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Lateral ligament (radial collateral ligament)</a:t>
            </a:r>
          </a:p>
          <a:p>
            <a:endParaRPr lang="en-US" sz="1800" dirty="0" smtClean="0">
              <a:latin typeface="+mn-lt"/>
            </a:endParaRPr>
          </a:p>
          <a:p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Shape: </a:t>
            </a:r>
            <a:r>
              <a:rPr lang="en-US" sz="1800" dirty="0" smtClean="0">
                <a:latin typeface="+mn-lt"/>
              </a:rPr>
              <a:t>triangular.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Apex: </a:t>
            </a:r>
            <a:r>
              <a:rPr lang="en-US" sz="1800" dirty="0" smtClean="0">
                <a:latin typeface="+mn-lt"/>
              </a:rPr>
              <a:t>attached to the lateral epicondyle of humerus.</a:t>
            </a:r>
          </a:p>
          <a:p>
            <a:endParaRPr lang="en-US" sz="1800" b="1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Base: </a:t>
            </a:r>
            <a:r>
              <a:rPr lang="en-US" sz="1800" dirty="0" smtClean="0">
                <a:latin typeface="+mn-lt"/>
              </a:rPr>
              <a:t>attached to the upper part of the annular ligament.</a:t>
            </a:r>
            <a:endParaRPr lang="en-US" sz="18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1" y="3910830"/>
            <a:ext cx="5080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0747" y="5562600"/>
            <a:ext cx="812800" cy="306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Isosceles Triangle 7"/>
          <p:cNvSpPr/>
          <p:nvPr/>
        </p:nvSpPr>
        <p:spPr>
          <a:xfrm rot="17827426">
            <a:off x="2137079" y="4882948"/>
            <a:ext cx="908384" cy="97830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6323" y="1353457"/>
            <a:ext cx="596087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Medial ligament (ulnar collateral ligament)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Divided into three bands: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Anterior strong cord-like band: </a:t>
            </a:r>
          </a:p>
          <a:p>
            <a:r>
              <a:rPr lang="en-US" sz="1800" dirty="0" smtClean="0">
                <a:latin typeface="+mn-lt"/>
              </a:rPr>
              <a:t>Between medial epicondyle and the coronoid process of ulna.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Posterior weaker fan-like band: </a:t>
            </a:r>
          </a:p>
          <a:p>
            <a:r>
              <a:rPr lang="en-US" sz="1800" dirty="0" smtClean="0">
                <a:latin typeface="+mn-lt"/>
              </a:rPr>
              <a:t>Between medial epicondyle and the olecranon process of ulna.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Transverse band: </a:t>
            </a:r>
          </a:p>
          <a:p>
            <a:r>
              <a:rPr lang="en-US" sz="1800" dirty="0" smtClean="0">
                <a:latin typeface="+mn-lt"/>
              </a:rPr>
              <a:t>Passes between the anterior and posterior bands.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5600" y="5659648"/>
            <a:ext cx="2641600" cy="893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0531" y="153128"/>
            <a:ext cx="6428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Elbow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Joint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Ligaments</a:t>
            </a:r>
          </a:p>
        </p:txBody>
      </p:sp>
    </p:spTree>
    <p:extLst>
      <p:ext uri="{BB962C8B-B14F-4D97-AF65-F5344CB8AC3E}">
        <p14:creationId xmlns:p14="http://schemas.microsoft.com/office/powerpoint/2010/main" val="6576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1" y="1676396"/>
            <a:ext cx="10000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+mn-lt"/>
                <a:cs typeface="Adobe Arabic" pitchFamily="18" charset="-78"/>
              </a:rPr>
              <a:t>This lines the capsule and covers fatty pads in the floors of the coronoid, radial, and olecranon fossae.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n-lt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n-lt"/>
                <a:cs typeface="Adobe Arabic" pitchFamily="18" charset="-78"/>
              </a:rPr>
              <a:t>Is continuous below with synovial membrane of the superior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dobe Arabic" pitchFamily="18" charset="-78"/>
              </a:rPr>
              <a:t>(proximal)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cs typeface="Adobe Arabic" pitchFamily="18" charset="-78"/>
              </a:rPr>
              <a:t> radio-ulnar joint.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n-lt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92D050"/>
                </a:solidFill>
                <a:latin typeface="+mn-lt"/>
                <a:cs typeface="Adobe Arabic" pitchFamily="18" charset="-78"/>
              </a:rPr>
              <a:t>Contains the synovial fluid.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n-lt"/>
              <a:cs typeface="Adobe Arabic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2800"/>
            <a:ext cx="60960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48800" y="4857391"/>
            <a:ext cx="1625600" cy="324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471988"/>
            <a:ext cx="399838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7037" y="265798"/>
            <a:ext cx="6428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Elbow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Joint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Synovial Membrane:</a:t>
            </a:r>
          </a:p>
        </p:txBody>
      </p:sp>
    </p:spTree>
    <p:extLst>
      <p:ext uri="{BB962C8B-B14F-4D97-AF65-F5344CB8AC3E}">
        <p14:creationId xmlns:p14="http://schemas.microsoft.com/office/powerpoint/2010/main" val="4909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3" r="14539" b="9628"/>
          <a:stretch/>
        </p:blipFill>
        <p:spPr>
          <a:xfrm>
            <a:off x="43141" y="10274"/>
            <a:ext cx="12148859" cy="667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215563" y="440554"/>
            <a:ext cx="1214437" cy="3452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i="1" dirty="0" smtClean="0"/>
              <a:t>TEAM </a:t>
            </a:r>
            <a:r>
              <a:rPr lang="en-US" sz="1800" i="1" dirty="0"/>
              <a:t>435</a:t>
            </a:r>
          </a:p>
        </p:txBody>
      </p:sp>
      <p:pic>
        <p:nvPicPr>
          <p:cNvPr id="6" name="Picture 5" descr="C:\Users\user\Pictures\mnmn - Copy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</a:blip>
          <a:srcRect l="3773" t="360" r="3773" b="9526"/>
          <a:stretch>
            <a:fillRect/>
          </a:stretch>
        </p:blipFill>
        <p:spPr>
          <a:xfrm>
            <a:off x="1" y="2514477"/>
            <a:ext cx="2494800" cy="1730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215562" y="870835"/>
            <a:ext cx="1428751" cy="5579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This slide is NOT extra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1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39397278"/>
              </p:ext>
            </p:extLst>
          </p:nvPr>
        </p:nvGraphicFramePr>
        <p:xfrm>
          <a:off x="162496" y="3439133"/>
          <a:ext cx="8128000" cy="2667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24153"/>
              </p:ext>
            </p:extLst>
          </p:nvPr>
        </p:nvGraphicFramePr>
        <p:xfrm>
          <a:off x="162496" y="1529509"/>
          <a:ext cx="8128000" cy="144536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366425922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3741605203"/>
                    </a:ext>
                  </a:extLst>
                </a:gridCol>
              </a:tblGrid>
              <a:tr h="5144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Flexion</a:t>
                      </a:r>
                      <a:endParaRPr lang="en-U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Extension</a:t>
                      </a:r>
                      <a:endParaRPr lang="en-U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9522737"/>
                  </a:ext>
                </a:extLst>
              </a:tr>
              <a:tr h="93096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/>
                        <a:t>is limited by the </a:t>
                      </a:r>
                      <a:r>
                        <a:rPr lang="en-US" sz="1800" b="1" u="none" strike="noStrike" kern="1200" baseline="0" dirty="0"/>
                        <a:t>anterior surfaces</a:t>
                      </a:r>
                      <a:r>
                        <a:rPr lang="en-US" sz="1800" u="none" strike="noStrike" kern="1200" baseline="0" dirty="0"/>
                        <a:t> of the forearm and arm coming into contact.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u="none" strike="noStrike" kern="1200" baseline="0" dirty="0"/>
                        <a:t>is limited by the </a:t>
                      </a:r>
                      <a:r>
                        <a:rPr lang="en-US" sz="1800" u="sng" strike="noStrike" kern="1200" baseline="0" dirty="0"/>
                        <a:t>tension</a:t>
                      </a:r>
                      <a:r>
                        <a:rPr lang="en-US" sz="1800" u="none" strike="noStrike" kern="1200" baseline="0" dirty="0"/>
                        <a:t> of the anterior </a:t>
                      </a:r>
                      <a:r>
                        <a:rPr lang="en-US" sz="1800" u="none" strike="noStrike" kern="1200" baseline="0" dirty="0" smtClean="0"/>
                        <a:t>ligament (medially) </a:t>
                      </a:r>
                      <a:r>
                        <a:rPr lang="en-US" sz="1800" u="none" strike="noStrike" kern="1200" baseline="0" dirty="0"/>
                        <a:t>and brachialis muscle.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5879917"/>
                  </a:ext>
                </a:extLst>
              </a:tr>
            </a:tbl>
          </a:graphicData>
        </a:graphic>
      </p:graphicFrame>
      <p:pic>
        <p:nvPicPr>
          <p:cNvPr id="7" name="Picture 6" descr="http://resources.yesican-science.ca/red_rover/images/arm6.png"/>
          <p:cNvPicPr>
            <a:picLocks noChangeAspect="1" noChangeArrowheads="1"/>
          </p:cNvPicPr>
          <p:nvPr/>
        </p:nvPicPr>
        <p:blipFill>
          <a:blip r:embed="rId7" cstate="print"/>
          <a:srcRect t="21053"/>
          <a:stretch>
            <a:fillRect/>
          </a:stretch>
        </p:blipFill>
        <p:spPr bwMode="auto">
          <a:xfrm>
            <a:off x="8498211" y="4586420"/>
            <a:ext cx="3332085" cy="131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r="4589"/>
          <a:stretch/>
        </p:blipFill>
        <p:spPr>
          <a:xfrm>
            <a:off x="8341296" y="423231"/>
            <a:ext cx="3645917" cy="3657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037" y="59131"/>
            <a:ext cx="6428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Elbow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Joint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Movement:</a:t>
            </a:r>
          </a:p>
        </p:txBody>
      </p:sp>
    </p:spTree>
    <p:extLst>
      <p:ext uri="{BB962C8B-B14F-4D97-AF65-F5344CB8AC3E}">
        <p14:creationId xmlns:p14="http://schemas.microsoft.com/office/powerpoint/2010/main" val="4599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8675" y="1797128"/>
            <a:ext cx="8611340" cy="4351338"/>
          </a:xfrm>
        </p:spPr>
        <p:txBody>
          <a:bodyPr>
            <a:normAutofit/>
          </a:bodyPr>
          <a:lstStyle/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Is the angle between the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long axis of the extended forearm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the long axis of the arm.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 </a:t>
            </a: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opens</a:t>
            </a:r>
            <a:r>
              <a:rPr lang="en-US" sz="2400" dirty="0">
                <a:solidFill>
                  <a:srgbClr val="0070C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laterally.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170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degrees in male and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167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degrees in females</a:t>
            </a:r>
            <a:r>
              <a:rPr lang="en-US" sz="2400" dirty="0">
                <a:solidFill>
                  <a:srgbClr val="0563C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 </a:t>
            </a: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disappears</a:t>
            </a:r>
            <a:r>
              <a:rPr lang="en-US" sz="2400" dirty="0">
                <a:solidFill>
                  <a:srgbClr val="0070C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when the elbow joint is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flexed.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allows The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forearms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 clear the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hips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swinging movements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during walking and is important when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carrying objects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6292" y="660545"/>
            <a:ext cx="835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Carrying </a:t>
            </a:r>
            <a:r>
              <a:rPr lang="en-US" sz="4800" dirty="0" smtClean="0">
                <a:solidFill>
                  <a:schemeClr val="tx1"/>
                </a:solidFill>
                <a:latin typeface="+mj-lt"/>
              </a:rPr>
              <a:t>Angle:</a:t>
            </a:r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107" y="176789"/>
            <a:ext cx="36385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i="1" dirty="0" smtClean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11304"/>
            <a:ext cx="10515600" cy="4575183"/>
          </a:xfrm>
        </p:spPr>
        <p:txBody>
          <a:bodyPr>
            <a:noAutofit/>
          </a:bodyPr>
          <a:lstStyle/>
          <a:p>
            <a:pPr marL="342900" lvl="1" indent="-342900" algn="l" rtl="0"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200" dirty="0" smtClean="0"/>
              <a:t>Describe the attachments, actions and innervations of: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Biceps brachii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Coracobrachialis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Brachialis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Triceps brachii </a:t>
            </a:r>
          </a:p>
          <a:p>
            <a:pPr marL="342900" lvl="1" indent="-342900" algn="l" rtl="0" fontAlgn="base">
              <a:spcBef>
                <a:spcPts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200" dirty="0" smtClean="0"/>
              <a:t>Demonstrate the following features of the </a:t>
            </a:r>
            <a:r>
              <a:rPr lang="en-US" sz="2200" u="sng" dirty="0" smtClean="0"/>
              <a:t>elbow joint</a:t>
            </a:r>
            <a:r>
              <a:rPr lang="en-US" sz="2200" dirty="0" smtClean="0"/>
              <a:t>: 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Articulating bones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Capsule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Lateral &amp; medial collateral ligaments</a:t>
            </a:r>
          </a:p>
          <a:p>
            <a:pPr marL="1122363" lvl="2" indent="-273050" algn="l" rtl="0" eaLnBrk="0" fontAlgn="base" hangingPunct="0">
              <a:spcAft>
                <a:spcPct val="0"/>
              </a:spcAft>
              <a:buClr>
                <a:schemeClr val="tx1"/>
              </a:buClr>
              <a:buSzPct val="90000"/>
              <a:defRPr/>
            </a:pPr>
            <a:r>
              <a:rPr lang="en-US" sz="2200" dirty="0" smtClean="0"/>
              <a:t>Synovial membrane</a:t>
            </a:r>
          </a:p>
          <a:p>
            <a:pPr marL="342900" lvl="1" indent="-342900" algn="l" rtl="0" fontAlgn="base"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200" dirty="0" smtClean="0">
                <a:solidFill>
                  <a:srgbClr val="FF0000"/>
                </a:solidFill>
              </a:rPr>
              <a:t>Demonstrate the movements</a:t>
            </a:r>
            <a:r>
              <a:rPr lang="en-US" sz="2200" dirty="0" smtClean="0"/>
              <a:t>; </a:t>
            </a:r>
            <a:r>
              <a:rPr lang="en-US" sz="2200" b="1" dirty="0" smtClean="0"/>
              <a:t>flexion </a:t>
            </a:r>
            <a:r>
              <a:rPr lang="en-US" sz="2200" dirty="0" smtClean="0"/>
              <a:t>and </a:t>
            </a:r>
            <a:r>
              <a:rPr lang="en-US" sz="2200" b="1" dirty="0" smtClean="0"/>
              <a:t>extension</a:t>
            </a:r>
            <a:r>
              <a:rPr lang="en-US" sz="2200" dirty="0" smtClean="0"/>
              <a:t> of the elbow.</a:t>
            </a:r>
          </a:p>
          <a:p>
            <a:pPr marL="342900" lvl="1" indent="-342900" algn="l" rtl="0" fontAlgn="base">
              <a:spcBef>
                <a:spcPts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200" dirty="0" smtClean="0"/>
              <a:t>List the </a:t>
            </a:r>
            <a:r>
              <a:rPr lang="en-US" sz="2200" b="1" dirty="0" smtClean="0"/>
              <a:t>main muscles </a:t>
            </a:r>
            <a:r>
              <a:rPr lang="en-US" sz="2200" dirty="0" smtClean="0"/>
              <a:t>producing the above movements.</a:t>
            </a:r>
          </a:p>
          <a:p>
            <a:pPr marL="342900" lvl="1" indent="-342900" algn="l" rtl="0" fontAlgn="base">
              <a:spcBef>
                <a:spcPts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200" dirty="0" smtClean="0"/>
              <a:t>Define the </a:t>
            </a:r>
            <a:r>
              <a:rPr lang="en-US" sz="2200" b="1" dirty="0" smtClean="0"/>
              <a:t>boundaries of the </a:t>
            </a:r>
            <a:r>
              <a:rPr lang="en-US" sz="2200" b="1" u="sng" dirty="0" smtClean="0"/>
              <a:t>cubital fossa</a:t>
            </a:r>
            <a:r>
              <a:rPr lang="en-US" sz="2200" u="sng" dirty="0" smtClean="0"/>
              <a:t> </a:t>
            </a:r>
            <a:r>
              <a:rPr lang="en-US" sz="2200" dirty="0" smtClean="0"/>
              <a:t>and enumerate its contents.</a:t>
            </a:r>
          </a:p>
          <a:p>
            <a:pPr algn="l" rtl="0"/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46743" y="1712416"/>
            <a:ext cx="658948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+mn-lt"/>
              </a:rPr>
              <a:t>The elbow joint is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stable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because of the: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Wrench-shaped articular surface </a:t>
            </a:r>
            <a:r>
              <a:rPr lang="en-US" sz="2000" dirty="0">
                <a:latin typeface="+mn-lt"/>
              </a:rPr>
              <a:t>of the </a:t>
            </a:r>
            <a:r>
              <a:rPr lang="en-US" sz="2000" b="1" dirty="0">
                <a:latin typeface="+mn-lt"/>
              </a:rPr>
              <a:t>olecranon</a:t>
            </a:r>
            <a:r>
              <a:rPr lang="en-US" sz="2000" dirty="0">
                <a:latin typeface="+mn-lt"/>
              </a:rPr>
              <a:t> and the </a:t>
            </a:r>
            <a:r>
              <a:rPr lang="en-US" sz="2000" b="1" dirty="0" smtClean="0">
                <a:latin typeface="+mn-lt"/>
              </a:rPr>
              <a:t>pulley-shaped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*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trochlea </a:t>
            </a:r>
            <a:r>
              <a:rPr lang="en-US" sz="2000" dirty="0">
                <a:latin typeface="+mn-lt"/>
              </a:rPr>
              <a:t>of the humerus.</a:t>
            </a:r>
            <a:r>
              <a:rPr lang="en-US" sz="2000" b="1" dirty="0">
                <a:latin typeface="+mn-lt"/>
              </a:rPr>
              <a:t>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Strong</a:t>
            </a:r>
            <a:r>
              <a:rPr lang="en-US" sz="2000" dirty="0">
                <a:latin typeface="+mn-lt"/>
              </a:rPr>
              <a:t> medial and lateral </a:t>
            </a:r>
            <a:r>
              <a:rPr lang="en-US" sz="2000" b="1" dirty="0">
                <a:latin typeface="+mn-lt"/>
              </a:rPr>
              <a:t>ligaments</a:t>
            </a:r>
            <a:r>
              <a:rPr lang="en-US" sz="2000" dirty="0">
                <a:latin typeface="+mn-lt"/>
              </a:rPr>
              <a:t>. </a:t>
            </a:r>
          </a:p>
          <a:p>
            <a:pPr marL="457200" indent="-457200" algn="l" rtl="0">
              <a:buFont typeface="Wingdings" panose="05000000000000000000" pitchFamily="2" charset="2"/>
              <a:buChar char="v"/>
            </a:pPr>
            <a:endParaRPr lang="en-US" sz="2000" dirty="0">
              <a:latin typeface="+mn-lt"/>
            </a:endParaRP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endParaRPr lang="en-US" sz="2000" dirty="0">
              <a:latin typeface="+mn-lt"/>
            </a:endParaRP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endParaRPr lang="en-US" sz="2000" dirty="0">
              <a:latin typeface="+mn-lt"/>
            </a:endParaRPr>
          </a:p>
          <a:p>
            <a:pPr algn="l"/>
            <a:endParaRPr lang="ar-SA" sz="2000" dirty="0">
              <a:latin typeface="+mn-lt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46743" y="3745973"/>
            <a:ext cx="6589486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+mn-lt"/>
              </a:rPr>
              <a:t>Elbow dislocations are common &amp; most are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posterior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**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Posterior dislocation usually follows </a:t>
            </a:r>
            <a:r>
              <a:rPr lang="en-US" sz="2000" b="1" dirty="0">
                <a:latin typeface="+mn-lt"/>
              </a:rPr>
              <a:t>falling on the outstretched hand.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Posterior dislocations of the joint are </a:t>
            </a:r>
            <a:r>
              <a:rPr lang="en-US" sz="2000" b="1" dirty="0">
                <a:latin typeface="+mn-lt"/>
              </a:rPr>
              <a:t>common in children</a:t>
            </a:r>
            <a:r>
              <a:rPr lang="en-US" sz="2000" dirty="0">
                <a:latin typeface="+mn-lt"/>
              </a:rPr>
              <a:t> because the parts of the bones that stabilize the joint are </a:t>
            </a:r>
            <a:r>
              <a:rPr lang="en-US" sz="2000" b="1" dirty="0">
                <a:solidFill>
                  <a:schemeClr val="accent6"/>
                </a:solidFill>
                <a:latin typeface="+mn-lt"/>
              </a:rPr>
              <a:t>incompletely developed</a:t>
            </a:r>
            <a:r>
              <a:rPr lang="en-US" sz="2000" dirty="0">
                <a:latin typeface="+mn-lt"/>
              </a:rPr>
              <a:t>.</a:t>
            </a:r>
          </a:p>
          <a:p>
            <a:pPr marL="457200" indent="-457200" algn="l" rtl="0">
              <a:buFont typeface="Wingdings" panose="05000000000000000000" pitchFamily="2" charset="2"/>
              <a:buChar char="v"/>
            </a:pPr>
            <a:endParaRPr lang="en-US" sz="2000" dirty="0">
              <a:latin typeface="+mn-lt"/>
            </a:endParaRPr>
          </a:p>
          <a:p>
            <a:pPr marL="457200" indent="-457200" algn="l" rtl="0">
              <a:buFont typeface="Wingdings" panose="05000000000000000000" pitchFamily="2" charset="2"/>
              <a:buChar char="v"/>
            </a:pPr>
            <a:endParaRPr lang="en-US" sz="2000" dirty="0">
              <a:latin typeface="+mn-lt"/>
            </a:endParaRP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ar-SA" sz="2000" dirty="0">
              <a:latin typeface="+mn-lt"/>
            </a:endParaRPr>
          </a:p>
        </p:txBody>
      </p:sp>
      <p:pic>
        <p:nvPicPr>
          <p:cNvPr id="7" name="Picture 3" descr="C:\Users\user\Documents\Downloads\n5550403.jpg"/>
          <p:cNvPicPr>
            <a:picLocks noChangeAspect="1" noChangeArrowheads="1"/>
          </p:cNvPicPr>
          <p:nvPr/>
        </p:nvPicPr>
        <p:blipFill>
          <a:blip r:embed="rId2" cstate="print"/>
          <a:srcRect l="10869" r="60435"/>
          <a:stretch>
            <a:fillRect/>
          </a:stretch>
        </p:blipFill>
        <p:spPr bwMode="auto">
          <a:xfrm>
            <a:off x="7922303" y="0"/>
            <a:ext cx="235118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/>
          <p:nvPr/>
        </p:nvSpPr>
        <p:spPr>
          <a:xfrm>
            <a:off x="246743" y="6107537"/>
            <a:ext cx="49203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ar-SA" dirty="0">
                <a:solidFill>
                  <a:schemeClr val="bg1">
                    <a:lumMod val="65000"/>
                  </a:schemeClr>
                </a:solidFill>
              </a:rPr>
              <a:t>شكل </a:t>
            </a:r>
            <a:r>
              <a:rPr lang="ar-SA" dirty="0" smtClean="0">
                <a:solidFill>
                  <a:schemeClr val="bg1">
                    <a:lumMod val="65000"/>
                  </a:schemeClr>
                </a:solidFill>
              </a:rPr>
              <a:t>البَكرة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Pulley-shaped *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9833" y="2430033"/>
            <a:ext cx="3618596" cy="20169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6743" y="397291"/>
            <a:ext cx="6428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+mj-lt"/>
              </a:rPr>
              <a:t>Elbow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Joint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Articulations</a:t>
            </a:r>
          </a:p>
        </p:txBody>
      </p:sp>
      <p:sp>
        <p:nvSpPr>
          <p:cNvPr id="11" name="مربع نص 7"/>
          <p:cNvSpPr txBox="1"/>
          <p:nvPr/>
        </p:nvSpPr>
        <p:spPr>
          <a:xfrm>
            <a:off x="246742" y="6429828"/>
            <a:ext cx="492034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**The radius/ulna is dislocated posteriorly NOT the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humerus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6" descr="http://s3.beckshome.com/20060625-Nursemaids-Elbow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8"/>
          <a:stretch>
            <a:fillRect/>
          </a:stretch>
        </p:blipFill>
        <p:spPr bwMode="auto">
          <a:xfrm>
            <a:off x="9261015" y="4529137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www.eorthopod.com/sites/default/files/images/elbow_dislocation_causes01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7" b="-1"/>
          <a:stretch/>
        </p:blipFill>
        <p:spPr bwMode="auto">
          <a:xfrm>
            <a:off x="5875333" y="5396070"/>
            <a:ext cx="3429000" cy="134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3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833" y="456723"/>
            <a:ext cx="11156383" cy="731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/>
            <a:r>
              <a:rPr lang="en-US" dirty="0" smtClean="0"/>
              <a:t>Elbow Joint:</a:t>
            </a:r>
            <a:endParaRPr lang="en-US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79833" y="1402641"/>
            <a:ext cx="6586489" cy="1933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algn="l" rtl="0">
              <a:lnSpc>
                <a:spcPct val="90000"/>
              </a:lnSpc>
            </a:pPr>
            <a:r>
              <a:rPr lang="en-US" sz="2400" b="1" dirty="0">
                <a:solidFill>
                  <a:schemeClr val="accent6"/>
                </a:solidFill>
                <a:latin typeface="+mn-lt"/>
              </a:rPr>
              <a:t>Avulsion of the epiphysis</a:t>
            </a:r>
            <a:r>
              <a:rPr lang="en-US" sz="240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of the medial epicondyle is also </a:t>
            </a:r>
            <a:r>
              <a:rPr lang="en-US" sz="2400" b="1" dirty="0">
                <a:latin typeface="+mn-lt"/>
              </a:rPr>
              <a:t>common in childhood</a:t>
            </a:r>
            <a:r>
              <a:rPr lang="en-US" sz="2400" dirty="0">
                <a:latin typeface="+mn-lt"/>
              </a:rPr>
              <a:t> because then the </a:t>
            </a:r>
            <a:r>
              <a:rPr lang="en-US" sz="2400" b="1" dirty="0">
                <a:latin typeface="+mn-lt"/>
              </a:rPr>
              <a:t>medial ligament is much </a:t>
            </a:r>
            <a:r>
              <a:rPr lang="en-US" sz="2400" b="1" u="sng" dirty="0">
                <a:solidFill>
                  <a:schemeClr val="accent6"/>
                </a:solidFill>
                <a:latin typeface="+mn-lt"/>
              </a:rPr>
              <a:t>stronger</a:t>
            </a:r>
            <a:r>
              <a:rPr lang="en-US" sz="2400" dirty="0">
                <a:latin typeface="+mn-lt"/>
              </a:rPr>
              <a:t> than the bond of union between the </a:t>
            </a:r>
            <a:r>
              <a:rPr lang="en-US" sz="2400" dirty="0">
                <a:solidFill>
                  <a:schemeClr val="accent6"/>
                </a:solidFill>
                <a:latin typeface="+mn-lt"/>
              </a:rPr>
              <a:t>epiphysis</a:t>
            </a:r>
            <a:r>
              <a:rPr lang="en-US" sz="2400" dirty="0">
                <a:latin typeface="+mn-lt"/>
              </a:rPr>
              <a:t> and the </a:t>
            </a:r>
            <a:r>
              <a:rPr lang="en-US" sz="2400" dirty="0">
                <a:solidFill>
                  <a:schemeClr val="accent6"/>
                </a:solidFill>
                <a:latin typeface="+mn-lt"/>
              </a:rPr>
              <a:t>diaphysis.</a:t>
            </a:r>
            <a:r>
              <a:rPr lang="en-US" sz="2400" dirty="0">
                <a:latin typeface="+mn-lt"/>
              </a:rPr>
              <a:t> </a:t>
            </a:r>
          </a:p>
        </p:txBody>
      </p:sp>
      <p:pic>
        <p:nvPicPr>
          <p:cNvPr id="11" name="Picture 2" descr="http://img.tfd.com/mk/E/X2604-E-41.png"/>
          <p:cNvPicPr>
            <a:picLocks noChangeAspect="1" noChangeArrowheads="1"/>
          </p:cNvPicPr>
          <p:nvPr/>
        </p:nvPicPr>
        <p:blipFill rotWithShape="1">
          <a:blip r:embed="rId2" cstate="print"/>
          <a:srcRect t="59968"/>
          <a:stretch/>
        </p:blipFill>
        <p:spPr bwMode="auto">
          <a:xfrm>
            <a:off x="7032217" y="2893175"/>
            <a:ext cx="4920615" cy="159092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3" name="مستطيل 12"/>
          <p:cNvSpPr/>
          <p:nvPr/>
        </p:nvSpPr>
        <p:spPr>
          <a:xfrm>
            <a:off x="7235418" y="4214588"/>
            <a:ext cx="1255438" cy="26951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6912632" y="4484100"/>
            <a:ext cx="5159783" cy="2160240"/>
            <a:chOff x="6156176" y="1340768"/>
            <a:chExt cx="2400300" cy="1524000"/>
          </a:xfrm>
          <a:solidFill>
            <a:schemeClr val="accent4">
              <a:lumMod val="40000"/>
              <a:lumOff val="60000"/>
            </a:schemeClr>
          </a:solidFill>
        </p:grpSpPr>
        <p:pic>
          <p:nvPicPr>
            <p:cNvPr id="15" name="Picture 5" descr="https://secure.childrensmemorial.org/depts/sportsmedicine/images/medialepicondyleavulsionfracture.gif"/>
            <p:cNvPicPr>
              <a:picLocks noChangeAspect="1" noChangeArrowheads="1"/>
            </p:cNvPicPr>
            <p:nvPr/>
          </p:nvPicPr>
          <p:blipFill>
            <a:blip r:embed="rId3" cstate="print"/>
            <a:srcRect t="18971" b="17787"/>
            <a:stretch>
              <a:fillRect/>
            </a:stretch>
          </p:blipFill>
          <p:spPr bwMode="auto">
            <a:xfrm>
              <a:off x="6156176" y="1340768"/>
              <a:ext cx="2400300" cy="1524000"/>
            </a:xfrm>
            <a:prstGeom prst="rect">
              <a:avLst/>
            </a:prstGeom>
            <a:grpFill/>
            <a:ln w="3175">
              <a:solidFill>
                <a:schemeClr val="tx1">
                  <a:lumMod val="95000"/>
                  <a:lumOff val="5000"/>
                </a:schemeClr>
              </a:solidFill>
            </a:ln>
            <a:effectLst>
              <a:softEdge rad="112500"/>
            </a:effectLst>
          </p:spPr>
        </p:pic>
        <p:cxnSp>
          <p:nvCxnSpPr>
            <p:cNvPr id="16" name="Straight Arrow Connector 10"/>
            <p:cNvCxnSpPr/>
            <p:nvPr/>
          </p:nvCxnSpPr>
          <p:spPr>
            <a:xfrm rot="5400000">
              <a:off x="7414270" y="1606674"/>
              <a:ext cx="228600" cy="1588"/>
            </a:xfrm>
            <a:prstGeom prst="straightConnector1">
              <a:avLst/>
            </a:prstGeom>
            <a:grpFill/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صورة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17" y="652899"/>
            <a:ext cx="4920615" cy="222564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8" name="مربع نص 17"/>
          <p:cNvSpPr txBox="1"/>
          <p:nvPr/>
        </p:nvSpPr>
        <p:spPr>
          <a:xfrm>
            <a:off x="10118650" y="3225564"/>
            <a:ext cx="1524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/>
              <a:t>Humerus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179833" y="2783427"/>
            <a:ext cx="6422617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en-US" sz="2000" dirty="0" smtClean="0"/>
          </a:p>
          <a:p>
            <a:pPr algn="l" rtl="0"/>
            <a:endParaRPr lang="en-US" sz="2000" dirty="0">
              <a:latin typeface="+mn-lt"/>
            </a:endParaRPr>
          </a:p>
          <a:p>
            <a:pPr algn="l" rtl="0"/>
            <a:r>
              <a:rPr lang="en-US" sz="2000" dirty="0" smtClean="0">
                <a:latin typeface="+mn-lt"/>
              </a:rPr>
              <a:t>They </a:t>
            </a:r>
            <a:r>
              <a:rPr lang="en-US" sz="2000" dirty="0">
                <a:latin typeface="+mn-lt"/>
              </a:rPr>
              <a:t>are usually a result from an </a:t>
            </a:r>
            <a:r>
              <a:rPr lang="en-US" sz="2000" b="1" dirty="0">
                <a:solidFill>
                  <a:schemeClr val="accent6"/>
                </a:solidFill>
                <a:latin typeface="+mn-lt"/>
              </a:rPr>
              <a:t>avulsion (pull off) injury </a:t>
            </a:r>
            <a:r>
              <a:rPr lang="en-US" sz="2000" dirty="0">
                <a:latin typeface="+mn-lt"/>
              </a:rPr>
              <a:t>caused by a valgus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</a:t>
            </a:r>
            <a:r>
              <a:rPr lang="en-US" sz="2000" dirty="0">
                <a:latin typeface="+mn-lt"/>
              </a:rPr>
              <a:t> stress at the elbow and contraction of the flexor muscles as in 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falling </a:t>
            </a:r>
            <a:r>
              <a:rPr lang="en-US" sz="2000" dirty="0">
                <a:latin typeface="+mn-lt"/>
              </a:rPr>
              <a:t>on an outstretched hand with the elbow in full extension </a:t>
            </a:r>
            <a:r>
              <a:rPr lang="ar-SA" sz="2000" dirty="0">
                <a:latin typeface="+mn-lt"/>
              </a:rPr>
              <a:t> </a:t>
            </a:r>
            <a:endParaRPr lang="en-US" sz="2000" dirty="0">
              <a:latin typeface="+mn-lt"/>
            </a:endParaRP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direct blow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posterior elbow dislocation </a:t>
            </a:r>
            <a:endParaRPr lang="ar-SA" sz="2000" dirty="0">
              <a:latin typeface="+mn-lt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47483" y="6059565"/>
            <a:ext cx="53105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*valgus : a deformity involving oblique displacement of part of a limb away from the midline.</a:t>
            </a:r>
            <a:endParaRPr lang="ar-SA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833" y="3133039"/>
            <a:ext cx="2137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smtClean="0">
                <a:solidFill>
                  <a:schemeClr val="accent6"/>
                </a:solidFill>
              </a:rPr>
              <a:t>Only on girls slides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42912" y="616443"/>
            <a:ext cx="11353800" cy="510803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Blood Circulation:</a:t>
            </a:r>
            <a:br>
              <a:rPr lang="en-US" dirty="0" smtClean="0"/>
            </a:br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-446315" y="996301"/>
            <a:ext cx="11684000" cy="21298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lvl="1" algn="l" rtl="0" fontAlgn="auto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2400" dirty="0"/>
              <a:t>The upper limb (upper extremity) is the region extending from deltoid to the hand, including :</a:t>
            </a:r>
          </a:p>
          <a:p>
            <a:pPr lvl="1" algn="l" rtl="0" fontAlgn="auto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2400" dirty="0"/>
              <a:t> </a:t>
            </a:r>
          </a:p>
          <a:p>
            <a:pPr algn="l" rtl="0"/>
            <a:r>
              <a:rPr lang="en-US" sz="2000" dirty="0"/>
              <a:t> 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179508980"/>
              </p:ext>
            </p:extLst>
          </p:nvPr>
        </p:nvGraphicFramePr>
        <p:xfrm>
          <a:off x="0" y="1690688"/>
          <a:ext cx="9274628" cy="106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مربع نص 6"/>
          <p:cNvSpPr txBox="1"/>
          <p:nvPr/>
        </p:nvSpPr>
        <p:spPr>
          <a:xfrm>
            <a:off x="74388" y="2647857"/>
            <a:ext cx="7326085" cy="17235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Bef>
                <a:spcPct val="0"/>
              </a:spcBef>
              <a:defRPr/>
            </a:pPr>
            <a:r>
              <a:rPr lang="en-US" sz="2400" dirty="0">
                <a:solidFill>
                  <a:schemeClr val="accent6"/>
                </a:solidFill>
              </a:rPr>
              <a:t>SUBCLAVIAN ARTERY </a:t>
            </a:r>
            <a:r>
              <a:rPr lang="en-US" sz="2400" dirty="0"/>
              <a:t>:</a:t>
            </a: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Left subclavian arises from aortic arch</a:t>
            </a: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Right subclavian arises from brachiocephalic trunk</a:t>
            </a:r>
            <a:endParaRPr lang="en-US" sz="2400" dirty="0"/>
          </a:p>
          <a:p>
            <a:pPr algn="l">
              <a:spcBef>
                <a:spcPct val="0"/>
              </a:spcBef>
              <a:defRPr/>
            </a:pPr>
            <a:r>
              <a:rPr lang="en-US" sz="2400" dirty="0"/>
              <a:t>Main Branches :</a:t>
            </a:r>
          </a:p>
          <a:p>
            <a:pPr algn="l">
              <a:spcBef>
                <a:spcPct val="0"/>
              </a:spcBef>
              <a:defRPr/>
            </a:pPr>
            <a:endParaRPr lang="ar-SA" sz="2400" dirty="0"/>
          </a:p>
        </p:txBody>
      </p:sp>
      <p:graphicFrame>
        <p:nvGraphicFramePr>
          <p:cNvPr id="9" name="رسم تخطيطي 8"/>
          <p:cNvGraphicFramePr/>
          <p:nvPr>
            <p:extLst>
              <p:ext uri="{D42A27DB-BD31-4B8C-83A1-F6EECF244321}">
                <p14:modId xmlns:p14="http://schemas.microsoft.com/office/powerpoint/2010/main" val="1516505995"/>
              </p:ext>
            </p:extLst>
          </p:nvPr>
        </p:nvGraphicFramePr>
        <p:xfrm>
          <a:off x="97969" y="3944958"/>
          <a:ext cx="5399317" cy="1961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2" descr="Thyrocervical trunk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886" y="2753033"/>
            <a:ext cx="3425370" cy="32703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9376231" y="1690688"/>
            <a:ext cx="2714169" cy="50584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9376228" y="2045663"/>
            <a:ext cx="2815772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/>
              <a:t>ARTERIES OF UPPER LIMB 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Axillary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Brachial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Ulnar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Radial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Palmar arches </a:t>
            </a:r>
            <a:endParaRPr lang="en-US" sz="2800" spc="30" dirty="0">
              <a:solidFill>
                <a:schemeClr val="tx1"/>
              </a:solidFill>
              <a:latin typeface="Bodoni MT Black" pitchFamily="18" charset="0"/>
            </a:endParaRPr>
          </a:p>
          <a:p>
            <a:pPr marL="514350" indent="-514350" algn="ctr" rtl="0">
              <a:buFont typeface="+mj-lt"/>
              <a:buAutoNum type="arabicPeriod"/>
            </a:pPr>
            <a:endParaRPr lang="ar-SA" sz="2800" dirty="0"/>
          </a:p>
        </p:txBody>
      </p:sp>
      <p:graphicFrame>
        <p:nvGraphicFramePr>
          <p:cNvPr id="18" name="رسم تخطيطي 17"/>
          <p:cNvGraphicFramePr/>
          <p:nvPr>
            <p:extLst>
              <p:ext uri="{D42A27DB-BD31-4B8C-83A1-F6EECF244321}">
                <p14:modId xmlns:p14="http://schemas.microsoft.com/office/powerpoint/2010/main" val="2115699935"/>
              </p:ext>
            </p:extLst>
          </p:nvPr>
        </p:nvGraphicFramePr>
        <p:xfrm>
          <a:off x="97969" y="5949249"/>
          <a:ext cx="9183910" cy="79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Rectangle 11"/>
          <p:cNvSpPr/>
          <p:nvPr/>
        </p:nvSpPr>
        <p:spPr>
          <a:xfrm>
            <a:off x="9376228" y="216389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65" y="657562"/>
            <a:ext cx="3026635" cy="559175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619023" y="1037126"/>
            <a:ext cx="870032" cy="36231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Axillary</a:t>
            </a:r>
            <a:endParaRPr lang="en-US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8619023" y="2293188"/>
            <a:ext cx="939043" cy="36231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Brachial</a:t>
            </a:r>
            <a:endParaRPr lang="en-US" sz="1600" dirty="0"/>
          </a:p>
        </p:txBody>
      </p:sp>
      <p:sp>
        <p:nvSpPr>
          <p:cNvPr id="11" name="Rounded Rectangle 10"/>
          <p:cNvSpPr/>
          <p:nvPr/>
        </p:nvSpPr>
        <p:spPr>
          <a:xfrm>
            <a:off x="8619023" y="3453441"/>
            <a:ext cx="870032" cy="36231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Radial</a:t>
            </a:r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10479249" y="4396596"/>
            <a:ext cx="870032" cy="36231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Ulnar</a:t>
            </a:r>
            <a:endParaRPr lang="en-US" sz="1600" dirty="0"/>
          </a:p>
        </p:txBody>
      </p:sp>
      <p:sp>
        <p:nvSpPr>
          <p:cNvPr id="13" name="Rounded Rectangle 12"/>
          <p:cNvSpPr/>
          <p:nvPr/>
        </p:nvSpPr>
        <p:spPr>
          <a:xfrm>
            <a:off x="10479249" y="5059394"/>
            <a:ext cx="1396243" cy="41119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Deep Palmar arch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0479249" y="5470588"/>
            <a:ext cx="1396243" cy="37381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Superficial Palmar arch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99231" y="338026"/>
            <a:ext cx="2743911" cy="212281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ARTERIES OF UPPER LIMB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9159" y="2261298"/>
            <a:ext cx="2625723" cy="7648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Axillary artery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becomes: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69160" y="3803408"/>
            <a:ext cx="2625722" cy="7648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Brachial artery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Divides into: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09926" y="4852342"/>
            <a:ext cx="2367951" cy="7648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Ulnar artery</a:t>
            </a:r>
          </a:p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Forms the: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74743" y="4833648"/>
            <a:ext cx="2279373" cy="7648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Radial artery </a:t>
            </a:r>
          </a:p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Forms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the: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56748" y="6012014"/>
            <a:ext cx="1992702" cy="7648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Palmar Arches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4639705" y="3063036"/>
            <a:ext cx="484632" cy="66664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Bent-Up Arrow 24"/>
          <p:cNvSpPr/>
          <p:nvPr/>
        </p:nvSpPr>
        <p:spPr>
          <a:xfrm rot="10800000">
            <a:off x="2570506" y="4027097"/>
            <a:ext cx="940279" cy="738997"/>
          </a:xfrm>
          <a:prstGeom prst="bent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Bent-Up Arrow 33"/>
          <p:cNvSpPr/>
          <p:nvPr/>
        </p:nvSpPr>
        <p:spPr>
          <a:xfrm rot="10800000" flipH="1">
            <a:off x="6253258" y="4010010"/>
            <a:ext cx="940279" cy="738997"/>
          </a:xfrm>
          <a:prstGeom prst="bent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Callout 30"/>
          <p:cNvSpPr/>
          <p:nvPr/>
        </p:nvSpPr>
        <p:spPr>
          <a:xfrm>
            <a:off x="4196750" y="5104828"/>
            <a:ext cx="1370542" cy="882824"/>
          </a:xfrm>
          <a:prstGeom prst="downArrowCallout">
            <a:avLst>
              <a:gd name="adj1" fmla="val 26991"/>
              <a:gd name="adj2" fmla="val 27234"/>
              <a:gd name="adj3" fmla="val 23883"/>
              <a:gd name="adj4" fmla="val 2222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3449581" y="719188"/>
            <a:ext cx="2864877" cy="7648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Subclavian </a:t>
            </a:r>
            <a:r>
              <a:rPr lang="en-US" sz="2800" dirty="0" smtClean="0">
                <a:solidFill>
                  <a:schemeClr val="tx1"/>
                </a:solidFill>
              </a:rPr>
              <a:t>artery</a:t>
            </a:r>
          </a:p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continues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as: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4639705" y="1539357"/>
            <a:ext cx="484632" cy="66664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8567265" y="513591"/>
            <a:ext cx="1396243" cy="41119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 Subclavian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1467" y="6249321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865298" y="352522"/>
            <a:ext cx="7128967" cy="766205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/>
            <a:r>
              <a:rPr lang="en" sz="4000" dirty="0" smtClean="0">
                <a:latin typeface="+mn-lt"/>
              </a:rPr>
              <a:t>Axillary Artery</a:t>
            </a:r>
            <a:endParaRPr lang="en" sz="40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5298" y="1196530"/>
            <a:ext cx="7013276" cy="97216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This artery arises from the subclavian artery </a:t>
            </a:r>
            <a:r>
              <a:rPr lang="en-US" sz="2000" dirty="0" smtClean="0"/>
              <a:t>, it passes through the </a:t>
            </a:r>
            <a:r>
              <a:rPr lang="en-US" sz="2000" dirty="0" smtClean="0">
                <a:solidFill>
                  <a:srgbClr val="FF0000"/>
                </a:solidFill>
              </a:rPr>
              <a:t>axilla</a:t>
            </a:r>
            <a:r>
              <a:rPr lang="en-US" sz="2000" dirty="0" smtClean="0"/>
              <a:t>, just underneath the pectoralis minor muscle, enclosed in axillary sheath 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865298" y="2329511"/>
            <a:ext cx="7013276" cy="97216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000" dirty="0" smtClean="0"/>
              <a:t>At the level of the humeral surgical neck, the </a:t>
            </a:r>
            <a:r>
              <a:rPr lang="en-US" sz="2000" dirty="0" smtClean="0">
                <a:solidFill>
                  <a:srgbClr val="FF0000"/>
                </a:solidFill>
              </a:rPr>
              <a:t>posterior and anterior circumflex humeral arteries</a:t>
            </a:r>
            <a:r>
              <a:rPr lang="en-US" sz="2000" dirty="0" smtClean="0"/>
              <a:t> arise .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865298" y="3462492"/>
            <a:ext cx="7013276" cy="97216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 smtClean="0"/>
              <a:t> They circle posteriorly around the humerus to supply the </a:t>
            </a:r>
            <a:r>
              <a:rPr lang="en-US" sz="2000" dirty="0" smtClean="0">
                <a:solidFill>
                  <a:srgbClr val="FF0000"/>
                </a:solidFill>
              </a:rPr>
              <a:t>shoulder region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865298" y="4595473"/>
            <a:ext cx="7013276" cy="97216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 smtClean="0"/>
              <a:t>The largest branch of the axillary artery is called </a:t>
            </a:r>
            <a:r>
              <a:rPr lang="en-US" sz="2000" dirty="0" smtClean="0">
                <a:solidFill>
                  <a:srgbClr val="FF0000"/>
                </a:solidFill>
              </a:rPr>
              <a:t>Subscapular artery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865298" y="5728454"/>
            <a:ext cx="7013276" cy="97216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 smtClean="0"/>
              <a:t>The axillary artery becomes the </a:t>
            </a:r>
            <a:r>
              <a:rPr lang="en-US" sz="2000" dirty="0" smtClean="0">
                <a:solidFill>
                  <a:srgbClr val="FF0000"/>
                </a:solidFill>
              </a:rPr>
              <a:t>Brachial artery </a:t>
            </a:r>
            <a:r>
              <a:rPr lang="en-US" sz="2000" dirty="0" smtClean="0"/>
              <a:t>at the level of the </a:t>
            </a:r>
            <a:r>
              <a:rPr lang="en-US" sz="2000" dirty="0" smtClean="0">
                <a:solidFill>
                  <a:srgbClr val="FF0000"/>
                </a:solidFill>
              </a:rPr>
              <a:t>Teres major </a:t>
            </a:r>
            <a:r>
              <a:rPr lang="en-US" sz="2000" dirty="0" smtClean="0"/>
              <a:t>muscle.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4" y="1196530"/>
            <a:ext cx="4504426" cy="510628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41608" y="5742098"/>
            <a:ext cx="1777042" cy="5607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6728" y="292706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811827" y="69911"/>
            <a:ext cx="6304378" cy="687165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/>
            <a:r>
              <a:rPr lang="en-US" sz="4000" dirty="0" smtClean="0">
                <a:latin typeface="+mn-lt"/>
              </a:rPr>
              <a:t>Brachial Artery</a:t>
            </a:r>
            <a:endParaRPr lang="en" sz="40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0600" y="757076"/>
            <a:ext cx="7013276" cy="523592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main</a:t>
            </a:r>
            <a:r>
              <a:rPr lang="en-US" sz="2000" dirty="0"/>
              <a:t> source of blood for the </a:t>
            </a:r>
            <a:r>
              <a:rPr lang="en-US" sz="2000" dirty="0" smtClean="0">
                <a:solidFill>
                  <a:srgbClr val="FF0000"/>
                </a:solidFill>
              </a:rPr>
              <a:t>arm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410600" y="1403808"/>
            <a:ext cx="7013276" cy="2127318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000" dirty="0"/>
              <a:t>Distal to the teres major, the brachial artery gives rise to the </a:t>
            </a:r>
            <a:r>
              <a:rPr lang="en-US" sz="2000" dirty="0">
                <a:solidFill>
                  <a:srgbClr val="FF0000"/>
                </a:solidFill>
              </a:rPr>
              <a:t>profunda brachii </a:t>
            </a:r>
            <a:r>
              <a:rPr lang="en-US" sz="2000" dirty="0"/>
              <a:t>(the deep artery of the arm</a:t>
            </a:r>
            <a:r>
              <a:rPr lang="en-US" sz="2000" dirty="0" smtClean="0"/>
              <a:t>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It travels along the posterior surface of the humerus, running in the radial groove to supply structures in the posterior aspect of the arm like triceps brachii</a:t>
            </a:r>
            <a:r>
              <a:rPr lang="en-US" sz="20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Terminates by contributing to a network of vessels at the elbow joint.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21509" y="3678393"/>
            <a:ext cx="4377600" cy="118080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/>
              <a:t>The brachial artery descends down the arm immediately posterior to the median nerve.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8135" y="4958689"/>
            <a:ext cx="4858204" cy="1189571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/>
              <a:t>As it crosses the </a:t>
            </a:r>
            <a:r>
              <a:rPr lang="en-US" sz="2000" dirty="0">
                <a:solidFill>
                  <a:srgbClr val="FF0000"/>
                </a:solidFill>
              </a:rPr>
              <a:t>cubital fossa</a:t>
            </a:r>
            <a:r>
              <a:rPr lang="en-US" sz="2000" dirty="0"/>
              <a:t>, underneath the brachialis muscle, the brachial artery bifurcating into the </a:t>
            </a:r>
            <a:r>
              <a:rPr lang="en-US" sz="2000" dirty="0">
                <a:solidFill>
                  <a:srgbClr val="FF0000"/>
                </a:solidFill>
              </a:rPr>
              <a:t>radial and ulnar arteries</a:t>
            </a:r>
            <a:r>
              <a:rPr lang="en-US" sz="2000" dirty="0" smtClean="0"/>
              <a:t>.</a:t>
            </a:r>
          </a:p>
          <a:p>
            <a:pPr lvl="0" algn="ctr"/>
            <a:r>
              <a:rPr lang="en-US" sz="2000" dirty="0" smtClean="0"/>
              <a:t>Other branches: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23882" y="3678393"/>
            <a:ext cx="4375891" cy="1179198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/>
              <a:t>The pulse of the brachial artery is </a:t>
            </a:r>
            <a:r>
              <a:rPr lang="en-US" sz="2000" dirty="0" smtClean="0">
                <a:solidFill>
                  <a:srgbClr val="FF0000"/>
                </a:solidFill>
              </a:rPr>
              <a:t>palpable </a:t>
            </a:r>
            <a:r>
              <a:rPr lang="ar-SA" sz="2000" dirty="0" smtClean="0">
                <a:solidFill>
                  <a:schemeClr val="bg1">
                    <a:lumMod val="75000"/>
                  </a:schemeClr>
                </a:solidFill>
              </a:rPr>
              <a:t>(محسوس)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/>
              <a:t>on the anterior aspect of the elbow, medial to the tendon of the biceps.</a:t>
            </a:r>
          </a:p>
        </p:txBody>
      </p:sp>
      <p:sp>
        <p:nvSpPr>
          <p:cNvPr id="10" name="Bent-Up Arrow 9"/>
          <p:cNvSpPr/>
          <p:nvPr/>
        </p:nvSpPr>
        <p:spPr>
          <a:xfrm rot="5400000">
            <a:off x="6025833" y="6008174"/>
            <a:ext cx="474453" cy="793630"/>
          </a:xfrm>
          <a:prstGeom prst="bent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66491" y="6286755"/>
            <a:ext cx="3105126" cy="47445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Superior </a:t>
            </a:r>
            <a:r>
              <a:rPr lang="en-US" sz="1800" dirty="0">
                <a:solidFill>
                  <a:schemeClr val="tx1"/>
                </a:solidFill>
              </a:rPr>
              <a:t>ulnar collateral </a:t>
            </a:r>
            <a:r>
              <a:rPr lang="en-US" sz="1800" dirty="0" smtClean="0">
                <a:solidFill>
                  <a:schemeClr val="tx1"/>
                </a:solidFill>
              </a:rPr>
              <a:t>artery </a:t>
            </a:r>
            <a:r>
              <a:rPr lang="en-US" dirty="0"/>
              <a:t>ulnar collateral artery </a:t>
            </a:r>
          </a:p>
        </p:txBody>
      </p:sp>
      <p:sp>
        <p:nvSpPr>
          <p:cNvPr id="12" name="Bent-Up Arrow 11"/>
          <p:cNvSpPr/>
          <p:nvPr/>
        </p:nvSpPr>
        <p:spPr>
          <a:xfrm rot="16200000" flipH="1">
            <a:off x="5219264" y="6008174"/>
            <a:ext cx="474453" cy="793630"/>
          </a:xfrm>
          <a:prstGeom prst="bent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005697" y="6286755"/>
            <a:ext cx="3105126" cy="47445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Inferior ulnar </a:t>
            </a:r>
            <a:r>
              <a:rPr lang="en-US" sz="1800" dirty="0">
                <a:solidFill>
                  <a:schemeClr val="tx1"/>
                </a:solidFill>
              </a:rPr>
              <a:t>collateral </a:t>
            </a:r>
            <a:r>
              <a:rPr lang="en-US" sz="1800" dirty="0" smtClean="0">
                <a:solidFill>
                  <a:schemeClr val="tx1"/>
                </a:solidFill>
              </a:rPr>
              <a:t>artery </a:t>
            </a:r>
            <a:r>
              <a:rPr lang="en-US" dirty="0"/>
              <a:t>ulnar collateral artery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6" y="4937632"/>
            <a:ext cx="2420047" cy="1328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32" y="89362"/>
            <a:ext cx="2674568" cy="351539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854716" y="3209026"/>
            <a:ext cx="1270958" cy="322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9" y="590940"/>
            <a:ext cx="1875977" cy="2613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0728" y="146467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15600" y="307206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/>
            <a:r>
              <a:rPr lang="en-US" sz="4000" dirty="0" smtClean="0">
                <a:latin typeface="+mn-lt"/>
              </a:rPr>
              <a:t>Ulnar &amp; Radial Arteries</a:t>
            </a:r>
            <a:endParaRPr lang="en" sz="4000" dirty="0">
              <a:latin typeface="+mn-lt"/>
            </a:endParaRPr>
          </a:p>
        </p:txBody>
      </p:sp>
      <p:pic>
        <p:nvPicPr>
          <p:cNvPr id="4" name="Picture 3" descr="Fig 1.4- Deep view of the forearm, showing the ulnar and radial art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37" y="4346131"/>
            <a:ext cx="6045526" cy="199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15600" y="1155940"/>
            <a:ext cx="2534634" cy="28812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The main source of blood for the forearm.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13280" y="1155940"/>
            <a:ext cx="2534634" cy="28812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The ulnar artery supplies the anterior aspect.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210960" y="1155940"/>
            <a:ext cx="2534634" cy="28812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The radial artery supplies the posterior aspect of the forearm.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08640" y="1155940"/>
            <a:ext cx="2534634" cy="28812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The two arteries </a:t>
            </a:r>
            <a:r>
              <a:rPr lang="en-US" sz="2200" dirty="0" smtClean="0">
                <a:solidFill>
                  <a:schemeClr val="tx1"/>
                </a:solidFill>
              </a:rPr>
              <a:t>anastomose</a:t>
            </a:r>
            <a:r>
              <a:rPr lang="ar-SA" sz="1800" dirty="0" smtClean="0">
                <a:solidFill>
                  <a:schemeClr val="bg1">
                    <a:lumMod val="75000"/>
                  </a:schemeClr>
                </a:solidFill>
              </a:rPr>
              <a:t>(تتشعب) 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in the hand, by forming two arches, the </a:t>
            </a:r>
            <a:r>
              <a:rPr lang="en-US" sz="2200" dirty="0">
                <a:solidFill>
                  <a:srgbClr val="FF0000"/>
                </a:solidFill>
              </a:rPr>
              <a:t>superficial palmar arch</a:t>
            </a:r>
            <a:r>
              <a:rPr lang="en-US" sz="2200" dirty="0">
                <a:solidFill>
                  <a:schemeClr val="tx1"/>
                </a:solidFill>
              </a:rPr>
              <a:t>, and the </a:t>
            </a:r>
            <a:r>
              <a:rPr lang="en-US" sz="2200" dirty="0">
                <a:solidFill>
                  <a:srgbClr val="FF0000"/>
                </a:solidFill>
              </a:rPr>
              <a:t>deep palmar arch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9461953" y="222072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1219201"/>
            <a:ext cx="345439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2" y="5019676"/>
            <a:ext cx="4876797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357187" y="285750"/>
            <a:ext cx="12192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 smtClean="0">
                <a:latin typeface="+mj-lt"/>
              </a:rPr>
              <a:t>Superficial Veins:</a:t>
            </a:r>
            <a:endParaRPr lang="ar-SA" sz="440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52025"/>
            <a:ext cx="9029700" cy="5605975"/>
          </a:xfrm>
        </p:spPr>
        <p:txBody>
          <a:bodyPr>
            <a:normAutofit/>
          </a:bodyPr>
          <a:lstStyle/>
          <a:p>
            <a:pPr marL="342900" indent="-342900" algn="l" rtl="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The major superficial veins of the upper limb are the cephalic and basilic veins. </a:t>
            </a:r>
          </a:p>
          <a:p>
            <a:pPr marL="342900" indent="-342900" algn="l" rtl="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At the elbow, the cephalic and basilic veins are connected by the median cubital vein.</a:t>
            </a:r>
          </a:p>
          <a:p>
            <a:pPr rtl="0"/>
            <a:r>
              <a:rPr lang="en-US" sz="3600" dirty="0">
                <a:solidFill>
                  <a:srgbClr val="002060"/>
                </a:solidFill>
              </a:rPr>
              <a:t>Basilic vein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Originates from the dorsal venous network of the hand. 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It ascends the medial aspect of the upper limb. 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At the border of the teres major, the vein moves deep into the arm. 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It then combines with the brachial veins to form the axillary vein..</a:t>
            </a:r>
          </a:p>
          <a:p>
            <a:pPr rtl="0"/>
            <a:r>
              <a:rPr lang="en-US" sz="3200" dirty="0">
                <a:solidFill>
                  <a:srgbClr val="002060"/>
                </a:solidFill>
              </a:rPr>
              <a:t>Cephalic </a:t>
            </a:r>
            <a:r>
              <a:rPr lang="en-US" sz="3200" dirty="0" smtClean="0">
                <a:solidFill>
                  <a:srgbClr val="002060"/>
                </a:solidFill>
              </a:rPr>
              <a:t>vein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Arises from the dorsal venous network of the hand. 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It ascends the antero-lateral aspect of the upper limb, passing anteriorly at the elbow. 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At the shoulder, the cephalic vein travels between the deltoid and pectoralis major 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/>
                </a:solidFill>
              </a:rPr>
              <a:t>muscles </a:t>
            </a:r>
            <a:r>
              <a:rPr lang="en-US" sz="1800" dirty="0">
                <a:solidFill>
                  <a:schemeClr val="tx1"/>
                </a:solidFill>
              </a:rPr>
              <a:t>to </a:t>
            </a:r>
            <a:r>
              <a:rPr lang="en-US" sz="1800" dirty="0" smtClean="0">
                <a:solidFill>
                  <a:schemeClr val="tx1"/>
                </a:solidFill>
              </a:rPr>
              <a:t>enter </a:t>
            </a:r>
            <a:r>
              <a:rPr lang="en-US" sz="1800" dirty="0">
                <a:solidFill>
                  <a:schemeClr val="tx1"/>
                </a:solidFill>
              </a:rPr>
              <a:t>the axilla region via the clavipectoral triangle. </a:t>
            </a:r>
          </a:p>
          <a:p>
            <a:pPr marL="285750" indent="-285750" algn="l" rtl="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Within the axilla, the cephalic vein terminates by joining the axillary </a:t>
            </a:r>
            <a:r>
              <a:rPr lang="en-US" sz="1800" dirty="0" smtClean="0">
                <a:solidFill>
                  <a:schemeClr val="tx1"/>
                </a:solidFill>
              </a:rPr>
              <a:t>vein .</a:t>
            </a:r>
            <a:endParaRPr lang="en-US" sz="1800" dirty="0">
              <a:solidFill>
                <a:schemeClr val="tx1"/>
              </a:solidFill>
            </a:endParaRPr>
          </a:p>
          <a:p>
            <a:pPr marL="857250" indent="-857250" algn="l" rtl="0">
              <a:buFont typeface="Courier New" panose="02070309020205020404" pitchFamily="49" charset="0"/>
              <a:buChar char="o"/>
            </a:pPr>
            <a:endParaRPr lang="en-US" sz="6000" dirty="0">
              <a:solidFill>
                <a:schemeClr val="tx1"/>
              </a:solidFill>
            </a:endParaRPr>
          </a:p>
          <a:p>
            <a:pPr marL="342900" indent="-342900" algn="l" rtl="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461953" y="222072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89352"/>
            <a:ext cx="9601200" cy="769025"/>
          </a:xfrm>
        </p:spPr>
        <p:txBody>
          <a:bodyPr>
            <a:normAutofit/>
          </a:bodyPr>
          <a:lstStyle/>
          <a:p>
            <a:pPr algn="l" rtl="0"/>
            <a:r>
              <a:rPr lang="en-US" sz="4800" dirty="0" smtClean="0"/>
              <a:t>Deep Veins: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32808" y="843526"/>
            <a:ext cx="78486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They are underneath the deep fascia.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They are known as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venae comitantis</a:t>
            </a:r>
            <a:r>
              <a:rPr lang="en-US" sz="2000" dirty="0">
                <a:latin typeface="+mn-lt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a pair of veins </a:t>
            </a:r>
            <a:r>
              <a:rPr lang="en-US" sz="2000" dirty="0">
                <a:latin typeface="+mn-lt"/>
              </a:rPr>
              <a:t>that accompany one artery.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brachial veins</a:t>
            </a:r>
            <a:r>
              <a:rPr lang="en-US" sz="2000" dirty="0">
                <a:latin typeface="+mn-lt"/>
              </a:rPr>
              <a:t> (venae comitantis of the brachial artery) on both sides of brachial </a:t>
            </a:r>
            <a:r>
              <a:rPr lang="en-US" sz="2000" dirty="0" smtClean="0">
                <a:latin typeface="+mn-lt"/>
              </a:rPr>
              <a:t>artery (largest in size).</a:t>
            </a: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Ulnar veins </a:t>
            </a:r>
            <a:r>
              <a:rPr lang="en-US" sz="2000" dirty="0">
                <a:latin typeface="+mn-lt"/>
              </a:rPr>
              <a:t>( known as venae comitantis of ulnar artery) on both side of ulnar artery.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Radial veins </a:t>
            </a:r>
            <a:r>
              <a:rPr lang="en-US" sz="2000" dirty="0">
                <a:latin typeface="+mn-lt"/>
              </a:rPr>
              <a:t>(known as venae comitantis of radial artery) on both side of  radial artery.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Pulsation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</a:t>
            </a:r>
            <a:r>
              <a:rPr lang="en-US" sz="2000" dirty="0">
                <a:latin typeface="+mn-lt"/>
              </a:rPr>
              <a:t> from </a:t>
            </a:r>
            <a:r>
              <a:rPr lang="en-US" sz="2000" dirty="0" smtClean="0">
                <a:latin typeface="+mn-lt"/>
              </a:rPr>
              <a:t>the brachial </a:t>
            </a:r>
            <a:r>
              <a:rPr lang="en-US" sz="2000" dirty="0">
                <a:latin typeface="+mn-lt"/>
              </a:rPr>
              <a:t>artery helps in venous return.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(*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pulsation: expansion of the artery because of blood flow)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latin typeface="+mn-lt"/>
              </a:rPr>
              <a:t>Perforating veins run between </a:t>
            </a:r>
            <a:r>
              <a:rPr lang="en-GB" sz="2000" dirty="0" smtClean="0">
                <a:latin typeface="+mn-lt"/>
              </a:rPr>
              <a:t>the deep </a:t>
            </a:r>
            <a:r>
              <a:rPr lang="en-GB" sz="2000" dirty="0">
                <a:latin typeface="+mn-lt"/>
              </a:rPr>
              <a:t>and superficial veins of </a:t>
            </a:r>
            <a:r>
              <a:rPr lang="en-GB" sz="2000" dirty="0" smtClean="0">
                <a:latin typeface="+mn-lt"/>
              </a:rPr>
              <a:t>the upper </a:t>
            </a:r>
            <a:r>
              <a:rPr lang="en-GB" sz="2000" dirty="0">
                <a:latin typeface="+mn-lt"/>
              </a:rPr>
              <a:t>limb, connecting the </a:t>
            </a:r>
            <a:r>
              <a:rPr lang="en-GB" sz="2000" dirty="0" smtClean="0">
                <a:latin typeface="+mn-lt"/>
              </a:rPr>
              <a:t>two systems </a:t>
            </a:r>
            <a:r>
              <a:rPr lang="en-GB" sz="2000" dirty="0">
                <a:latin typeface="+mn-lt"/>
              </a:rPr>
              <a:t>together.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they help in maintaining correct blood draining).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1000" y="3079630"/>
            <a:ext cx="4161072" cy="3784232"/>
            <a:chOff x="6902548" y="3727690"/>
            <a:chExt cx="4762306" cy="31668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13417"/>
            <a:stretch/>
          </p:blipFill>
          <p:spPr>
            <a:xfrm>
              <a:off x="6902548" y="3727690"/>
              <a:ext cx="4762306" cy="31668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7086600" y="5562600"/>
              <a:ext cx="10668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231" y="11723"/>
            <a:ext cx="3393841" cy="2943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004334" y="89352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60" y="550053"/>
            <a:ext cx="11353800" cy="851789"/>
          </a:xfrm>
        </p:spPr>
        <p:txBody>
          <a:bodyPr>
            <a:normAutofit/>
          </a:bodyPr>
          <a:lstStyle/>
          <a:p>
            <a:pPr rtl="0"/>
            <a:r>
              <a:rPr lang="en-US" sz="4800" dirty="0" smtClean="0"/>
              <a:t>Axillary Vein: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726190"/>
            <a:ext cx="53500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From lower border of Teres major muscle to the outer border of the first rib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(between red lines shown on the picture)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Formed by the union of basilic vein and brachial veins.(the brachial veins are known as venae comitantes of the brachial artery)</a:t>
            </a:r>
          </a:p>
        </p:txBody>
      </p:sp>
      <p:grpSp>
        <p:nvGrpSpPr>
          <p:cNvPr id="9" name="Group 23"/>
          <p:cNvGrpSpPr/>
          <p:nvPr/>
        </p:nvGrpSpPr>
        <p:grpSpPr>
          <a:xfrm>
            <a:off x="5810063" y="1018527"/>
            <a:ext cx="6231181" cy="5310188"/>
            <a:chOff x="5960819" y="1063963"/>
            <a:chExt cx="6231181" cy="53101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0819" y="1063963"/>
              <a:ext cx="6231181" cy="531018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960819" y="3843325"/>
              <a:ext cx="1342012" cy="3645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793663" y="1425386"/>
              <a:ext cx="1090138" cy="232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69016" y="3354532"/>
              <a:ext cx="1033816" cy="3645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8245235" y="3304852"/>
              <a:ext cx="638566" cy="414205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9969681" y="1845050"/>
              <a:ext cx="158507" cy="544476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02831" y="3581400"/>
              <a:ext cx="1231569" cy="1376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883801" y="1657518"/>
              <a:ext cx="793599" cy="4931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302831" y="4041112"/>
              <a:ext cx="77354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31"/>
          <p:cNvSpPr/>
          <p:nvPr/>
        </p:nvSpPr>
        <p:spPr>
          <a:xfrm>
            <a:off x="7843753" y="3797889"/>
            <a:ext cx="420117" cy="4693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461953" y="222072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795" y="799551"/>
            <a:ext cx="6089223" cy="273095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-  An </a:t>
            </a:r>
            <a:r>
              <a:rPr lang="en-US" sz="2200" dirty="0"/>
              <a:t>aponeurotic sheet separating various muscles of the upper limbs, including lateral and medial humeral septa.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- </a:t>
            </a:r>
            <a:r>
              <a:rPr lang="en-US" sz="2200" dirty="0" smtClean="0"/>
              <a:t>The </a:t>
            </a:r>
            <a:r>
              <a:rPr lang="en-US" sz="2200" dirty="0"/>
              <a:t>lateral and medial </a:t>
            </a:r>
            <a:r>
              <a:rPr lang="en-US" sz="2200" dirty="0">
                <a:solidFill>
                  <a:srgbClr val="FF0000"/>
                </a:solidFill>
              </a:rPr>
              <a:t>intermuscular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septa</a:t>
            </a:r>
            <a:r>
              <a:rPr lang="en-US" sz="2200" dirty="0"/>
              <a:t> divide the </a:t>
            </a:r>
            <a:r>
              <a:rPr lang="en-US" sz="2200" dirty="0">
                <a:solidFill>
                  <a:srgbClr val="FF0000"/>
                </a:solidFill>
              </a:rPr>
              <a:t>distal part</a:t>
            </a:r>
            <a:r>
              <a:rPr lang="en-US" sz="2200" dirty="0"/>
              <a:t> of the arm into two compartments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881" b="1563"/>
          <a:stretch/>
        </p:blipFill>
        <p:spPr>
          <a:xfrm>
            <a:off x="7302495" y="4097103"/>
            <a:ext cx="4733138" cy="254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046875" y="3458525"/>
            <a:ext cx="3878905" cy="1620913"/>
            <a:chOff x="3430755" y="3766511"/>
            <a:chExt cx="3878905" cy="1620913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378240" y="3766511"/>
              <a:ext cx="633046" cy="661184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011286" y="3766511"/>
              <a:ext cx="844062" cy="661184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3430755" y="4427695"/>
              <a:ext cx="1724074" cy="95972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Anterior (flexor compartment)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667127" y="4427695"/>
              <a:ext cx="1642533" cy="95972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Posterior (extensor compartment)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مربع نص 8"/>
          <p:cNvSpPr txBox="1"/>
          <p:nvPr/>
        </p:nvSpPr>
        <p:spPr>
          <a:xfrm>
            <a:off x="300567" y="336620"/>
            <a:ext cx="10744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 smtClean="0">
                <a:latin typeface="+mj-lt"/>
                <a:cs typeface="+mj-cs"/>
              </a:rPr>
              <a:t>THE ARM:</a:t>
            </a:r>
            <a:endParaRPr lang="ar-SA" sz="4800" dirty="0">
              <a:latin typeface="+mj-lt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44018" y="306161"/>
            <a:ext cx="5605518" cy="3224002"/>
            <a:chOff x="1758154" y="608807"/>
            <a:chExt cx="9102408" cy="5640387"/>
          </a:xfrm>
        </p:grpSpPr>
        <p:pic>
          <p:nvPicPr>
            <p:cNvPr id="13" name="Picture 12" descr="C:\Documents and Settings\Free User\My Documents\My Pictures\humer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6762204" y="609030"/>
              <a:ext cx="3657600" cy="49685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9282906" y="3345658"/>
              <a:ext cx="1577656" cy="91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>
                  <a:latin typeface="Calibri" panose="020F0502020204030204" pitchFamily="34" charset="0"/>
                </a:rPr>
                <a:t>Anterior</a:t>
              </a:r>
            </a:p>
            <a:p>
              <a:pPr algn="ctr" eaLnBrk="1" hangingPunct="1"/>
              <a:r>
                <a:rPr lang="en-US" altLang="en-US" sz="1400" b="1" dirty="0">
                  <a:latin typeface="Calibri" panose="020F0502020204030204" pitchFamily="34" charset="0"/>
                </a:rPr>
                <a:t>view</a:t>
              </a: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6114255" y="3325019"/>
              <a:ext cx="1584327" cy="915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>
                  <a:latin typeface="Calibri" panose="020F0502020204030204" pitchFamily="34" charset="0"/>
                </a:rPr>
                <a:t>Posterior</a:t>
              </a:r>
            </a:p>
            <a:p>
              <a:pPr algn="ctr" eaLnBrk="1" hangingPunct="1"/>
              <a:r>
                <a:rPr lang="en-US" altLang="en-US" sz="1400" b="1" dirty="0">
                  <a:latin typeface="Calibri" panose="020F0502020204030204" pitchFamily="34" charset="0"/>
                </a:rPr>
                <a:t>view</a:t>
              </a:r>
            </a:p>
          </p:txBody>
        </p:sp>
        <p:pic>
          <p:nvPicPr>
            <p:cNvPr id="16" name="Picture 15" descr="臂部神经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18000"/>
            </a:blip>
            <a:srcRect/>
            <a:stretch>
              <a:fillRect/>
            </a:stretch>
          </p:blipFill>
          <p:spPr bwMode="auto">
            <a:xfrm>
              <a:off x="2801764" y="681038"/>
              <a:ext cx="3300338" cy="489654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17" name="TextBox 9"/>
            <p:cNvSpPr txBox="1">
              <a:spLocks noChangeArrowheads="1"/>
            </p:cNvSpPr>
            <p:nvPr/>
          </p:nvSpPr>
          <p:spPr bwMode="auto">
            <a:xfrm>
              <a:off x="1758154" y="608807"/>
              <a:ext cx="1497014" cy="538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Calibri" panose="020F0502020204030204" pitchFamily="34" charset="0"/>
                </a:rPr>
                <a:t>Shoulder</a:t>
              </a:r>
            </a:p>
          </p:txBody>
        </p:sp>
        <p:sp>
          <p:nvSpPr>
            <p:cNvPr id="18" name="TextBox 11"/>
            <p:cNvSpPr txBox="1">
              <a:spLocks noChangeArrowheads="1"/>
            </p:cNvSpPr>
            <p:nvPr/>
          </p:nvSpPr>
          <p:spPr bwMode="auto">
            <a:xfrm>
              <a:off x="1758156" y="4498182"/>
              <a:ext cx="1056621" cy="538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Calibri" panose="020F0502020204030204" pitchFamily="34" charset="0"/>
                </a:rPr>
                <a:t>Elbow</a:t>
              </a:r>
            </a:p>
          </p:txBody>
        </p:sp>
        <p:sp>
          <p:nvSpPr>
            <p:cNvPr id="19" name="Title 4"/>
            <p:cNvSpPr txBox="1">
              <a:spLocks/>
            </p:cNvSpPr>
            <p:nvPr/>
          </p:nvSpPr>
          <p:spPr bwMode="auto">
            <a:xfrm>
              <a:off x="6761956" y="5625307"/>
              <a:ext cx="3671888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latin typeface="+mj-lt"/>
                  <a:ea typeface="+mj-ea"/>
                  <a:cs typeface="+mj-cs"/>
                </a:rPr>
                <a:t>Humerus</a:t>
              </a:r>
            </a:p>
          </p:txBody>
        </p:sp>
        <p:sp>
          <p:nvSpPr>
            <p:cNvPr id="20" name="Title 4"/>
            <p:cNvSpPr txBox="1">
              <a:spLocks/>
            </p:cNvSpPr>
            <p:nvPr/>
          </p:nvSpPr>
          <p:spPr bwMode="auto">
            <a:xfrm>
              <a:off x="2801144" y="5649119"/>
              <a:ext cx="3313112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latin typeface="+mj-lt"/>
                  <a:ea typeface="+mj-ea"/>
                  <a:cs typeface="+mj-cs"/>
                </a:rPr>
                <a:t>Arm</a:t>
              </a:r>
            </a:p>
          </p:txBody>
        </p: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2814779" y="746919"/>
              <a:ext cx="592790" cy="4038600"/>
              <a:chOff x="1236010" y="1143000"/>
              <a:chExt cx="592790" cy="4038600"/>
            </a:xfrm>
          </p:grpSpPr>
          <p:sp>
            <p:nvSpPr>
              <p:cNvPr id="22" name="Left Bracket 21"/>
              <p:cNvSpPr/>
              <p:nvPr/>
            </p:nvSpPr>
            <p:spPr>
              <a:xfrm>
                <a:off x="1676400" y="1143000"/>
                <a:ext cx="152400" cy="4038600"/>
              </a:xfrm>
              <a:prstGeom prst="leftBracket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" name="TextBox 12"/>
              <p:cNvSpPr txBox="1">
                <a:spLocks noChangeArrowheads="1"/>
              </p:cNvSpPr>
              <p:nvPr/>
            </p:nvSpPr>
            <p:spPr bwMode="auto">
              <a:xfrm rot="16200000">
                <a:off x="607805" y="2643917"/>
                <a:ext cx="1756187" cy="499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latin typeface="Calibri" panose="020F0502020204030204" pitchFamily="34" charset="0"/>
                  </a:rPr>
                  <a:t>A      R     M</a:t>
                </a:r>
              </a:p>
            </p:txBody>
          </p:sp>
        </p:grp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86960" y="3913406"/>
            <a:ext cx="4679950" cy="2663825"/>
            <a:chOff x="2209800" y="228600"/>
            <a:chExt cx="5029200" cy="2808288"/>
          </a:xfrm>
        </p:grpSpPr>
        <p:pic>
          <p:nvPicPr>
            <p:cNvPr id="25" name="Picture 24" descr="肌间隔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914400"/>
              <a:ext cx="2057400" cy="209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4572000" y="228600"/>
              <a:ext cx="16002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Calibri" panose="020F0502020204030204" pitchFamily="34" charset="0"/>
                </a:rPr>
                <a:t>Medial intermuscular septum</a:t>
              </a:r>
            </a:p>
          </p:txBody>
        </p:sp>
        <p:sp>
          <p:nvSpPr>
            <p:cNvPr id="27" name="TextBox 5"/>
            <p:cNvSpPr txBox="1">
              <a:spLocks noChangeArrowheads="1"/>
            </p:cNvSpPr>
            <p:nvPr/>
          </p:nvSpPr>
          <p:spPr bwMode="auto">
            <a:xfrm>
              <a:off x="2209800" y="2667000"/>
              <a:ext cx="11430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Humerus</a:t>
              </a:r>
            </a:p>
          </p:txBody>
        </p:sp>
        <p:sp>
          <p:nvSpPr>
            <p:cNvPr id="28" name="TextBox 5"/>
            <p:cNvSpPr txBox="1">
              <a:spLocks noChangeArrowheads="1"/>
            </p:cNvSpPr>
            <p:nvPr/>
          </p:nvSpPr>
          <p:spPr bwMode="auto">
            <a:xfrm>
              <a:off x="2286000" y="2209800"/>
              <a:ext cx="914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Fascia</a:t>
              </a:r>
            </a:p>
          </p:txBody>
        </p:sp>
        <p:sp>
          <p:nvSpPr>
            <p:cNvPr id="29" name="TextBox 5"/>
            <p:cNvSpPr txBox="1">
              <a:spLocks noChangeArrowheads="1"/>
            </p:cNvSpPr>
            <p:nvPr/>
          </p:nvSpPr>
          <p:spPr bwMode="auto">
            <a:xfrm>
              <a:off x="2362200" y="1676400"/>
              <a:ext cx="609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skin</a:t>
              </a:r>
            </a:p>
          </p:txBody>
        </p:sp>
        <p:sp>
          <p:nvSpPr>
            <p:cNvPr id="30" name="TextBox 5"/>
            <p:cNvSpPr txBox="1">
              <a:spLocks noChangeArrowheads="1"/>
            </p:cNvSpPr>
            <p:nvPr/>
          </p:nvSpPr>
          <p:spPr bwMode="auto">
            <a:xfrm>
              <a:off x="2971800" y="228600"/>
              <a:ext cx="16002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Calibri" panose="020F0502020204030204" pitchFamily="34" charset="0"/>
                </a:rPr>
                <a:t>Lateral intermuscular septum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895600" y="1905540"/>
              <a:ext cx="609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4344046" y="1295594"/>
              <a:ext cx="1066078" cy="6090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24200" y="2210133"/>
              <a:ext cx="533969" cy="1740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276032" y="2285446"/>
              <a:ext cx="762568" cy="5556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3429058" y="1600093"/>
              <a:ext cx="917129" cy="17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 flipV="1">
              <a:off x="4876232" y="1905540"/>
              <a:ext cx="762568" cy="1522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5"/>
            <p:cNvSpPr txBox="1">
              <a:spLocks noChangeArrowheads="1"/>
            </p:cNvSpPr>
            <p:nvPr/>
          </p:nvSpPr>
          <p:spPr bwMode="auto">
            <a:xfrm>
              <a:off x="5562600" y="1524000"/>
              <a:ext cx="1676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Calibri" panose="020F0502020204030204" pitchFamily="34" charset="0"/>
                </a:rPr>
                <a:t>Neurovascular bundle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20" y="92484"/>
            <a:ext cx="11353800" cy="1389203"/>
          </a:xfrm>
        </p:spPr>
        <p:txBody>
          <a:bodyPr>
            <a:normAutofit/>
          </a:bodyPr>
          <a:lstStyle/>
          <a:p>
            <a:pPr rtl="0"/>
            <a:r>
              <a:rPr lang="en-US" sz="4800" dirty="0" smtClean="0">
                <a:ln w="0"/>
                <a:ea typeface="Arial" charset="0"/>
                <a:cs typeface="Arial" charset="0"/>
              </a:rPr>
              <a:t>Subclavian Vein:</a:t>
            </a:r>
            <a:endParaRPr lang="en-US" sz="4800" dirty="0">
              <a:ln w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1216" y="961113"/>
            <a:ext cx="31750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7220" y="1158165"/>
            <a:ext cx="97797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+mn-lt"/>
              </a:rPr>
              <a:t>Continuation of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axillary vein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+mn-lt"/>
              </a:rPr>
              <a:t>From outer border of first rib to medial border of anterior scalene muscle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(or the sternal end of the clavicle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en-US" sz="2400" dirty="0" smtClean="0">
                <a:latin typeface="+mn-lt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+mn-lt"/>
              </a:rPr>
              <a:t>The subclavian vein follows the subclavian artery</a:t>
            </a:r>
            <a:endParaRPr lang="en-US" sz="24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+mn-lt"/>
              </a:rPr>
              <a:t>Joins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internal jugular vein</a:t>
            </a:r>
            <a:r>
              <a:rPr lang="en-US" sz="2400" dirty="0">
                <a:latin typeface="+mn-lt"/>
              </a:rPr>
              <a:t> to form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brachiocephalic vein</a:t>
            </a:r>
            <a:r>
              <a:rPr lang="en-US" sz="2400" dirty="0">
                <a:latin typeface="+mn-lt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+mn-lt"/>
              </a:rPr>
              <a:t>Right and left brachiocephalic veins join forming the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superior vena 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cava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that enters the right atrium </a:t>
            </a:r>
            <a:r>
              <a:rPr lang="en-US" sz="2400" dirty="0" smtClean="0">
                <a:latin typeface="+mn-lt"/>
              </a:rPr>
              <a:t>anterior </a:t>
            </a:r>
            <a:r>
              <a:rPr lang="en-US" sz="2400" dirty="0">
                <a:latin typeface="+mn-lt"/>
              </a:rPr>
              <a:t>to middle </a:t>
            </a:r>
            <a:r>
              <a:rPr lang="en-US" sz="2400" dirty="0" smtClean="0">
                <a:latin typeface="+mn-lt"/>
              </a:rPr>
              <a:t>scalene.</a:t>
            </a:r>
            <a:endParaRPr lang="en-US" sz="2400" dirty="0">
              <a:latin typeface="+mn-lt"/>
            </a:endParaRPr>
          </a:p>
        </p:txBody>
      </p:sp>
      <p:grpSp>
        <p:nvGrpSpPr>
          <p:cNvPr id="6" name="Group 18"/>
          <p:cNvGrpSpPr/>
          <p:nvPr/>
        </p:nvGrpSpPr>
        <p:grpSpPr>
          <a:xfrm>
            <a:off x="76200" y="4186692"/>
            <a:ext cx="7289020" cy="2545334"/>
            <a:chOff x="4994053" y="3354705"/>
            <a:chExt cx="6708177" cy="31768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46938"/>
            <a:stretch/>
          </p:blipFill>
          <p:spPr>
            <a:xfrm>
              <a:off x="4994053" y="3354705"/>
              <a:ext cx="6708177" cy="31768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9853642" y="3555166"/>
              <a:ext cx="1271557" cy="2372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825508" y="4286031"/>
              <a:ext cx="1299692" cy="2372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05400" y="3962400"/>
              <a:ext cx="1371600" cy="2372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53642" y="4081006"/>
              <a:ext cx="1262301" cy="176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55209" y="4186692"/>
            <a:ext cx="3996590" cy="2524398"/>
            <a:chOff x="7755209" y="3432301"/>
            <a:chExt cx="3996590" cy="32787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483" y="3432301"/>
              <a:ext cx="3974316" cy="3278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7755209" y="4186692"/>
              <a:ext cx="1202605" cy="52289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Anterior scalene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592972" y="4309886"/>
              <a:ext cx="1083799" cy="4993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Middle scalene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461953" y="222072"/>
            <a:ext cx="2420485" cy="4000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Only in the boys’ slides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135"/>
            <a:ext cx="11353800" cy="63304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MCQs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6" y="562708"/>
            <a:ext cx="12192000" cy="6538180"/>
          </a:xfrm>
        </p:spPr>
        <p:txBody>
          <a:bodyPr numCol="2">
            <a:noAutofit/>
          </a:bodyPr>
          <a:lstStyle/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1- Which of the following is not a part of the flexor compartment ?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A- Biceps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B-median nerve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C-brachial artery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D-triceps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endParaRPr lang="en-US" sz="700" dirty="0" smtClean="0"/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2- What is the muscle that is  responsible in  “screwing” ?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A- coracobrachialis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B- biceps brachii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C- brachialis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D- triceps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endParaRPr lang="en-US" sz="700" dirty="0" smtClean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600" dirty="0" smtClean="0">
                <a:ea typeface="Schoolbell"/>
                <a:cs typeface="Schoolbell"/>
                <a:sym typeface="Schoolbell"/>
              </a:rPr>
              <a:t>3- The capsule attached to the margins of the of the coronoid process   of the ulna from:</a:t>
            </a:r>
            <a:br>
              <a:rPr lang="en" sz="1600" dirty="0" smtClean="0">
                <a:ea typeface="Schoolbell"/>
                <a:cs typeface="Schoolbell"/>
                <a:sym typeface="Schoolbell"/>
              </a:rPr>
            </a:br>
            <a:r>
              <a:rPr lang="en" sz="1600" dirty="0" smtClean="0">
                <a:ea typeface="Schoolbell"/>
                <a:cs typeface="Schoolbell"/>
                <a:sym typeface="Schoolbell"/>
              </a:rPr>
              <a:t>A- Anteriorly above.</a:t>
            </a:r>
            <a:br>
              <a:rPr lang="en" sz="1600" dirty="0" smtClean="0">
                <a:ea typeface="Schoolbell"/>
                <a:cs typeface="Schoolbell"/>
                <a:sym typeface="Schoolbell"/>
              </a:rPr>
            </a:br>
            <a:r>
              <a:rPr lang="en" sz="1600" dirty="0" smtClean="0">
                <a:ea typeface="Schoolbell"/>
                <a:cs typeface="Schoolbell"/>
                <a:sym typeface="Schoolbell"/>
              </a:rPr>
              <a:t>B- Posteriorly above.</a:t>
            </a:r>
            <a:br>
              <a:rPr lang="en" sz="1600" dirty="0" smtClean="0">
                <a:ea typeface="Schoolbell"/>
                <a:cs typeface="Schoolbell"/>
                <a:sym typeface="Schoolbell"/>
              </a:rPr>
            </a:br>
            <a:r>
              <a:rPr lang="en" sz="1600" dirty="0" smtClean="0">
                <a:ea typeface="Schoolbell"/>
                <a:cs typeface="Schoolbell"/>
                <a:sym typeface="Schoolbell"/>
              </a:rPr>
              <a:t>C- Anteriorly below.</a:t>
            </a:r>
            <a:br>
              <a:rPr lang="en" sz="1600" dirty="0" smtClean="0">
                <a:ea typeface="Schoolbell"/>
                <a:cs typeface="Schoolbell"/>
                <a:sym typeface="Schoolbell"/>
              </a:rPr>
            </a:br>
            <a:r>
              <a:rPr lang="en" sz="1600" dirty="0" smtClean="0">
                <a:ea typeface="Schoolbell"/>
                <a:cs typeface="Schoolbell"/>
                <a:sym typeface="Schoolbell"/>
              </a:rPr>
              <a:t>D- Posteriorly below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lang="en-US" sz="700" dirty="0" smtClean="0">
              <a:ea typeface="Schoolbell"/>
              <a:cs typeface="Schoolbell"/>
              <a:sym typeface="Schoolbell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4- Why do children have posterior dislocation more often than adults ? </a:t>
            </a:r>
            <a:r>
              <a:rPr lang="ar-SA" sz="1600" dirty="0" smtClean="0"/>
              <a:t/>
            </a:r>
            <a:br>
              <a:rPr lang="ar-SA" sz="1600" dirty="0" smtClean="0"/>
            </a:br>
            <a:r>
              <a:rPr lang="en-US" sz="1600" dirty="0" smtClean="0"/>
              <a:t>A- Weak bones </a:t>
            </a:r>
            <a:br>
              <a:rPr lang="en-US" sz="1600" dirty="0" smtClean="0"/>
            </a:br>
            <a:r>
              <a:rPr lang="en-US" sz="1600" dirty="0" smtClean="0"/>
              <a:t>B- Incomplete developed bones </a:t>
            </a:r>
            <a:br>
              <a:rPr lang="en-US" sz="1600" dirty="0" smtClean="0"/>
            </a:br>
            <a:r>
              <a:rPr lang="en-US" sz="1600" dirty="0" smtClean="0"/>
              <a:t>C- Osteoporosis</a:t>
            </a:r>
            <a:br>
              <a:rPr lang="en-US" sz="1600" dirty="0" smtClean="0"/>
            </a:br>
            <a:endParaRPr lang="en-US" sz="1600" dirty="0" smtClean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5- At which site the basilic vein moves deep into the arm ? </a:t>
            </a:r>
          </a:p>
          <a:p>
            <a:pPr marL="514350" indent="-51435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A-At the shoulder </a:t>
            </a:r>
          </a:p>
          <a:p>
            <a:pPr marL="514350" indent="-51435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B-At the border of teres minor</a:t>
            </a:r>
          </a:p>
          <a:p>
            <a:pPr marL="514350" indent="-51435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C-At the border of teres major</a:t>
            </a:r>
          </a:p>
          <a:p>
            <a:pPr marL="514350" indent="-51435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 D-between the head of bicepes muscle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 smtClean="0"/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6- The subclavian vein is a continuation of which vein?</a:t>
            </a:r>
          </a:p>
          <a:p>
            <a:pPr marL="342900" indent="-34290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A-Axillary</a:t>
            </a:r>
          </a:p>
          <a:p>
            <a:pPr marL="342900" indent="-34290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B-Cephalic</a:t>
            </a:r>
          </a:p>
          <a:p>
            <a:pPr marL="342900" indent="-34290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C-Basilic</a:t>
            </a:r>
          </a:p>
          <a:p>
            <a:pPr marL="342900" indent="-34290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D-Vena comitantis of brachial artery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 smtClean="0"/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7- Which is</a:t>
            </a:r>
            <a:r>
              <a:rPr lang="en-US" sz="1600" b="1" u="sng" dirty="0" smtClean="0"/>
              <a:t> not </a:t>
            </a:r>
            <a:r>
              <a:rPr lang="en-US" sz="1600" dirty="0" smtClean="0"/>
              <a:t>one of contents Cubital fossa :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err="1" smtClean="0"/>
              <a:t>A.Median</a:t>
            </a:r>
            <a:r>
              <a:rPr lang="en-US" sz="1600" dirty="0" smtClean="0"/>
              <a:t> Nerve 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B. Brachial </a:t>
            </a:r>
            <a:r>
              <a:rPr lang="en-US" sz="1600" dirty="0" err="1" smtClean="0"/>
              <a:t>Atrtery</a:t>
            </a:r>
            <a:r>
              <a:rPr lang="en-US" sz="1600" dirty="0" smtClean="0"/>
              <a:t> 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C. Deep Branch Of Radial Nerve  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smtClean="0"/>
              <a:t>D. Triceps </a:t>
            </a:r>
            <a:r>
              <a:rPr lang="en-US" sz="1600" dirty="0" err="1" smtClean="0"/>
              <a:t>Brachii</a:t>
            </a:r>
            <a:r>
              <a:rPr lang="en-US" sz="1600" dirty="0" smtClean="0"/>
              <a:t> Tendon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042846" y="4826675"/>
            <a:ext cx="17363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Answers: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1-D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2-B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3-C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4-B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5-C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6-A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7-D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447014"/>
            <a:ext cx="4914900" cy="984738"/>
          </a:xfrm>
        </p:spPr>
        <p:txBody>
          <a:bodyPr/>
          <a:lstStyle/>
          <a:p>
            <a:pPr algn="ctr" rtl="0"/>
            <a:r>
              <a:rPr lang="en-US" dirty="0" smtClean="0"/>
              <a:t>MCQs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78343" y="1283530"/>
            <a:ext cx="5272086" cy="5417308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GB" sz="1600" dirty="0" smtClean="0"/>
              <a:t>8- Which one of these is </a:t>
            </a:r>
            <a:r>
              <a:rPr lang="en-GB" sz="1600" u="sng" dirty="0" smtClean="0"/>
              <a:t>not</a:t>
            </a:r>
            <a:r>
              <a:rPr lang="en-GB" sz="1600" dirty="0" smtClean="0"/>
              <a:t> a branch of the brachial artery :</a:t>
            </a:r>
          </a:p>
          <a:p>
            <a:pPr marL="514350" indent="-514350" algn="l" rtl="0">
              <a:buNone/>
            </a:pPr>
            <a:r>
              <a:rPr lang="en-US" sz="1600" dirty="0" smtClean="0"/>
              <a:t>A.Profunda brachii    </a:t>
            </a:r>
          </a:p>
          <a:p>
            <a:pPr marL="514350" indent="-514350" algn="l" rtl="0">
              <a:buNone/>
            </a:pPr>
            <a:r>
              <a:rPr lang="en-US" sz="1600" dirty="0" smtClean="0"/>
              <a:t>B. Radial artery              </a:t>
            </a:r>
          </a:p>
          <a:p>
            <a:pPr marL="514350" indent="-514350" algn="l" rtl="0">
              <a:buNone/>
            </a:pPr>
            <a:r>
              <a:rPr lang="en-US" sz="1600" dirty="0" smtClean="0"/>
              <a:t>C. Superior ulnar collateral artery      </a:t>
            </a:r>
          </a:p>
          <a:p>
            <a:pPr marL="514350" indent="-514350" algn="l" rtl="0">
              <a:buNone/>
            </a:pPr>
            <a:r>
              <a:rPr lang="en-US" sz="1600" dirty="0" smtClean="0"/>
              <a:t>D. Subscapular artery</a:t>
            </a:r>
          </a:p>
          <a:p>
            <a:pPr marL="514350" indent="-514350" algn="l" rtl="0">
              <a:buNone/>
            </a:pPr>
            <a:endParaRPr lang="en-US" sz="1600" dirty="0" smtClean="0"/>
          </a:p>
          <a:p>
            <a:pPr marL="0" indent="0" algn="l" rtl="0">
              <a:buNone/>
            </a:pPr>
            <a:r>
              <a:rPr lang="en-GB" sz="1600" dirty="0" smtClean="0"/>
              <a:t>9- The axillary artery arises from :</a:t>
            </a:r>
          </a:p>
          <a:p>
            <a:pPr marL="342900" indent="-342900" algn="l" rtl="0">
              <a:buNone/>
            </a:pPr>
            <a:r>
              <a:rPr lang="en-GB" sz="1600" dirty="0" smtClean="0"/>
              <a:t>A. Brachial artery       </a:t>
            </a:r>
          </a:p>
          <a:p>
            <a:pPr marL="342900" indent="-342900" algn="l" rtl="0">
              <a:buNone/>
            </a:pPr>
            <a:r>
              <a:rPr lang="en-GB" sz="1600" dirty="0" smtClean="0"/>
              <a:t>B. Vertebral artery          </a:t>
            </a:r>
          </a:p>
          <a:p>
            <a:pPr marL="342900" indent="-342900" algn="l" rtl="0">
              <a:buNone/>
            </a:pPr>
            <a:r>
              <a:rPr lang="en-GB" sz="1600" dirty="0" smtClean="0"/>
              <a:t>C. Subclavian artery          </a:t>
            </a:r>
          </a:p>
          <a:p>
            <a:pPr marL="342900" indent="-342900" algn="l" rtl="0">
              <a:buNone/>
            </a:pPr>
            <a:r>
              <a:rPr lang="en-GB" sz="1600" dirty="0" smtClean="0"/>
              <a:t>D. Suprascabular artery </a:t>
            </a:r>
          </a:p>
          <a:p>
            <a:pPr marL="342900" indent="-342900" algn="l" rtl="0">
              <a:buNone/>
            </a:pPr>
            <a:endParaRPr lang="en-US" sz="1600" dirty="0"/>
          </a:p>
          <a:p>
            <a:pPr marL="342900" indent="-342900" algn="l" rtl="0">
              <a:buNone/>
            </a:pPr>
            <a:r>
              <a:rPr lang="en-US" sz="1600" dirty="0" smtClean="0"/>
              <a:t>10- Which of the following is bi-innervated?</a:t>
            </a:r>
          </a:p>
          <a:p>
            <a:pPr marL="342900" indent="-342900" algn="l" rtl="0">
              <a:buAutoNum type="alphaUcPeriod"/>
            </a:pPr>
            <a:r>
              <a:rPr lang="en-US" sz="1600" dirty="0" smtClean="0"/>
              <a:t>Biceps </a:t>
            </a:r>
            <a:r>
              <a:rPr lang="en-US" sz="1600" dirty="0" err="1" smtClean="0"/>
              <a:t>brachii</a:t>
            </a:r>
            <a:endParaRPr lang="en-US" sz="1600" dirty="0" smtClean="0"/>
          </a:p>
          <a:p>
            <a:pPr marL="342900" indent="-342900" algn="l" rtl="0">
              <a:buAutoNum type="alphaUcPeriod"/>
            </a:pPr>
            <a:r>
              <a:rPr lang="en-US" sz="1600" dirty="0" smtClean="0"/>
              <a:t>Brachialis</a:t>
            </a:r>
          </a:p>
          <a:p>
            <a:pPr marL="342900" indent="-342900" algn="l" rtl="0">
              <a:buAutoNum type="alphaUcPeriod"/>
            </a:pPr>
            <a:r>
              <a:rPr lang="en-US" sz="1600" dirty="0" smtClean="0"/>
              <a:t>Coracobrachialis</a:t>
            </a:r>
            <a:endParaRPr lang="en-GB" sz="1600" dirty="0" smtClean="0"/>
          </a:p>
          <a:p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4617680" y="5903893"/>
            <a:ext cx="1736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Answers: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8- D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9- C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10- B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مربع نص 2"/>
          <p:cNvSpPr txBox="1"/>
          <p:nvPr/>
        </p:nvSpPr>
        <p:spPr>
          <a:xfrm>
            <a:off x="6143628" y="1444179"/>
            <a:ext cx="6114496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 smtClean="0">
                <a:latin typeface="+mn-lt"/>
              </a:rPr>
              <a:t>1.What articulates the elbow joint from above?</a:t>
            </a:r>
          </a:p>
          <a:p>
            <a:endParaRPr lang="en-US" dirty="0" smtClean="0"/>
          </a:p>
          <a:p>
            <a:r>
              <a:rPr lang="en-US" sz="1800" dirty="0" smtClean="0">
                <a:latin typeface="+mn-lt"/>
              </a:rPr>
              <a:t>2.What covers the articular surfaces of elbow joint?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3.What are the superficial veins ? 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4.What </a:t>
            </a:r>
            <a:r>
              <a:rPr lang="en-US" sz="1800" dirty="0">
                <a:latin typeface="+mn-lt"/>
              </a:rPr>
              <a:t>are the boundaries of the axillary vein?</a:t>
            </a:r>
          </a:p>
          <a:p>
            <a:r>
              <a:rPr lang="en-US" dirty="0" smtClean="0"/>
              <a:t>.</a:t>
            </a:r>
          </a:p>
          <a:p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6143628" y="3562939"/>
            <a:ext cx="57864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cs typeface="Adobe Arabic" pitchFamily="18" charset="-78"/>
              </a:rPr>
              <a:t>1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  <a:cs typeface="Adobe Arabic" pitchFamily="18" charset="-78"/>
              </a:rPr>
              <a:t>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cs typeface="Adobe Arabic" pitchFamily="18" charset="-78"/>
              </a:rPr>
              <a:t> Answer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cs typeface="Adobe Arabic" pitchFamily="18" charset="-78"/>
              </a:rPr>
              <a:t>: Trochlea  of humerus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&amp; Capitulum 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humerus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Answer: Hyaline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cartilage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Answer: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1-Basilic vein</a:t>
            </a:r>
          </a:p>
          <a:p>
            <a:pPr marL="514350" indent="-51435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2-Cephalic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vein 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Answer: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starts from the lower border of Teres major muscle to the outer border of the first rib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872166" y="455954"/>
            <a:ext cx="4914900" cy="984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dirty="0" smtClean="0"/>
              <a:t>SAQ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 algn="l" rtl="0"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 algn="l" rtl="0">
              <a:buNone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Nawaf AlKhudairy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 algn="l" rtl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Abanumy</a:t>
            </a:r>
          </a:p>
          <a:p>
            <a:pPr marL="177800" indent="0" algn="l" rtl="0">
              <a:buNone/>
            </a:pPr>
            <a:r>
              <a:rPr lang="en-GB" dirty="0" smtClean="0">
                <a:latin typeface="Calibri" panose="020F0502020204030204" pitchFamily="34" charset="0"/>
              </a:rPr>
              <a:t>Ghada Almazrou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8721211" y="74631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i="1" dirty="0" smtClean="0">
                <a:latin typeface="Calibri" panose="020F0502020204030204" pitchFamily="34" charset="0"/>
              </a:rPr>
              <a:t>Members:</a:t>
            </a:r>
            <a:endParaRPr lang="en-GB" i="1" dirty="0" smtClean="0">
              <a:latin typeface="Calibri" panose="020F0502020204030204" pitchFamily="34" charset="0"/>
            </a:endParaRPr>
          </a:p>
          <a:p>
            <a:pPr marL="177800" indent="0">
              <a:buNone/>
            </a:pPr>
            <a:endParaRPr lang="en-GB" dirty="0" smtClean="0"/>
          </a:p>
          <a:p>
            <a:pPr marL="177800" indent="0">
              <a:buNone/>
            </a:pPr>
            <a:r>
              <a:rPr lang="en-GB" dirty="0" smtClean="0"/>
              <a:t> </a:t>
            </a:r>
            <a:r>
              <a:rPr lang="en-GB" dirty="0" smtClean="0">
                <a:latin typeface="Calibri" panose="020F0502020204030204" pitchFamily="34" charset="0"/>
              </a:rPr>
              <a:t/>
            </a:r>
            <a:br>
              <a:rPr lang="en-GB" dirty="0" smtClean="0">
                <a:latin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21211" y="1240917"/>
            <a:ext cx="30323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/>
            <a:r>
              <a:rPr lang="en-US" sz="2400" dirty="0">
                <a:latin typeface="+mn-lt"/>
              </a:rPr>
              <a:t>Yazeed AlSuhaibani</a:t>
            </a:r>
          </a:p>
          <a:p>
            <a:pPr marL="177800"/>
            <a:r>
              <a:rPr lang="en-US" sz="2400" dirty="0">
                <a:latin typeface="+mn-lt"/>
              </a:rPr>
              <a:t>Abdulmalik alhadlaq</a:t>
            </a:r>
          </a:p>
          <a:p>
            <a:pPr marL="177800"/>
            <a:r>
              <a:rPr lang="en-US" sz="2400" dirty="0">
                <a:latin typeface="+mn-lt"/>
              </a:rPr>
              <a:t>Mohammed nasr </a:t>
            </a:r>
          </a:p>
          <a:p>
            <a:pPr marL="177800"/>
            <a:r>
              <a:rPr lang="en-US" sz="2400" dirty="0">
                <a:latin typeface="+mn-lt"/>
              </a:rPr>
              <a:t>Majed alzain</a:t>
            </a:r>
          </a:p>
          <a:p>
            <a:pPr marL="177800"/>
            <a:r>
              <a:rPr lang="en-US" sz="2400" dirty="0">
                <a:latin typeface="+mn-lt"/>
              </a:rPr>
              <a:t>Talal alhuqayl</a:t>
            </a:r>
          </a:p>
          <a:p>
            <a:pPr marL="177800"/>
            <a:r>
              <a:rPr lang="en-GB" sz="2400" dirty="0">
                <a:latin typeface="+mn-lt"/>
              </a:rPr>
              <a:t>Hamad Alkhudhairy</a:t>
            </a:r>
          </a:p>
          <a:p>
            <a:pPr marL="177800"/>
            <a:r>
              <a:rPr lang="en-GB" sz="2400" dirty="0">
                <a:latin typeface="+mn-lt"/>
              </a:rPr>
              <a:t>Mohammed Habib</a:t>
            </a:r>
          </a:p>
          <a:p>
            <a:pPr marL="177800"/>
            <a:r>
              <a:rPr lang="en-GB" sz="2400" dirty="0">
                <a:latin typeface="+mn-lt"/>
              </a:rPr>
              <a:t>Abdulhakim Alonaiq</a:t>
            </a:r>
          </a:p>
          <a:p>
            <a:pPr marL="177800"/>
            <a:r>
              <a:rPr lang="en-GB" sz="2400" dirty="0">
                <a:latin typeface="+mn-lt"/>
              </a:rPr>
              <a:t>Abdullah Jammah</a:t>
            </a:r>
          </a:p>
          <a:p>
            <a:pPr marL="177800"/>
            <a:r>
              <a:rPr lang="en-GB" sz="2400" dirty="0">
                <a:latin typeface="+mn-lt"/>
              </a:rPr>
              <a:t>Mohammed alkahil</a:t>
            </a:r>
          </a:p>
          <a:p>
            <a:pPr marL="177800"/>
            <a:r>
              <a:rPr lang="en-GB" sz="2400" dirty="0">
                <a:latin typeface="+mn-lt"/>
              </a:rPr>
              <a:t>Abdulaziz alsalman</a:t>
            </a:r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706443"/>
              </p:ext>
            </p:extLst>
          </p:nvPr>
        </p:nvGraphicFramePr>
        <p:xfrm>
          <a:off x="254000" y="1862667"/>
          <a:ext cx="11938000" cy="431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Oval 8"/>
          <p:cNvSpPr/>
          <p:nvPr/>
        </p:nvSpPr>
        <p:spPr>
          <a:xfrm>
            <a:off x="9228667" y="4019815"/>
            <a:ext cx="2810933" cy="948267"/>
          </a:xfrm>
          <a:prstGeom prst="ellipse">
            <a:avLst/>
          </a:prstGeom>
          <a:solidFill>
            <a:srgbClr val="4EBCE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Musculocutaneous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54000" y="653786"/>
            <a:ext cx="12192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+mj-cs"/>
              </a:rPr>
              <a:t>Anterior Fascial Compartment: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27306" t="32813" r="31186" b="15430"/>
          <a:stretch/>
        </p:blipFill>
        <p:spPr>
          <a:xfrm>
            <a:off x="7345759" y="314961"/>
            <a:ext cx="3765816" cy="20934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145373" y="2669060"/>
            <a:ext cx="1488760" cy="551685"/>
          </a:xfrm>
          <a:prstGeom prst="ellipse">
            <a:avLst/>
          </a:prstGeom>
          <a:solidFill>
            <a:srgbClr val="4EBCE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Radia</a:t>
            </a:r>
            <a:r>
              <a:rPr lang="en-US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Oval 6"/>
          <p:cNvSpPr/>
          <p:nvPr/>
        </p:nvSpPr>
        <p:spPr>
          <a:xfrm>
            <a:off x="8857965" y="3528956"/>
            <a:ext cx="1101582" cy="474133"/>
          </a:xfrm>
          <a:prstGeom prst="ellipse">
            <a:avLst/>
          </a:prstGeom>
          <a:solidFill>
            <a:srgbClr val="4EBCE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Ulnar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38701" y="404590"/>
            <a:ext cx="1153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Note: the radial and ulnar nerves begin in the anterior compartment then pierce the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intermuscular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septum and enter the posterior compartment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8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1353800" cy="1690688"/>
          </a:xfrm>
        </p:spPr>
        <p:txBody>
          <a:bodyPr>
            <a:normAutofit/>
          </a:bodyPr>
          <a:lstStyle/>
          <a:p>
            <a:pPr rtl="0"/>
            <a:r>
              <a:rPr lang="en-US" sz="4000" dirty="0" smtClean="0"/>
              <a:t>Muscles Of Anterior Compartment:</a:t>
            </a:r>
            <a:endParaRPr lang="en-US" sz="4000" dirty="0"/>
          </a:p>
        </p:txBody>
      </p:sp>
      <p:pic>
        <p:nvPicPr>
          <p:cNvPr id="3" name="Picture 4" descr="臂肌前群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>
          <a:xfrm>
            <a:off x="2856314" y="1118281"/>
            <a:ext cx="1612900" cy="5410200"/>
          </a:xfrm>
          <a:prstGeom prst="rect">
            <a:avLst/>
          </a:prstGeom>
        </p:spPr>
      </p:pic>
      <p:pic>
        <p:nvPicPr>
          <p:cNvPr id="4" name="Picture 9" descr="肱肌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>
          <a:xfrm>
            <a:off x="8364785" y="1198105"/>
            <a:ext cx="1563688" cy="5257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2236479" y="3823381"/>
            <a:ext cx="1535289" cy="272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4346" y="3576436"/>
            <a:ext cx="98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Biceps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Brachi</a:t>
            </a:r>
            <a:r>
              <a:rPr lang="en-US" dirty="0">
                <a:solidFill>
                  <a:srgbClr val="FF0000"/>
                </a:solidFill>
              </a:rPr>
              <a:t>i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506322" y="3227283"/>
            <a:ext cx="1640307" cy="270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6900" y="3227283"/>
            <a:ext cx="166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cs typeface="Adobe Arabic" pitchFamily="18" charset="-78"/>
              </a:rPr>
              <a:t>Coracobrachialis</a:t>
            </a:r>
            <a:endParaRPr lang="zh-CN" altLang="en-US" b="1" dirty="0" smtClean="0">
              <a:solidFill>
                <a:srgbClr val="FF0000"/>
              </a:solidFill>
              <a:cs typeface="Adobe Arabic" pitchFamily="18" charset="-78"/>
            </a:endParaRPr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7732099" y="4807727"/>
            <a:ext cx="1512711" cy="282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6770" y="4761285"/>
            <a:ext cx="117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cs typeface="Adobe Arabic" pitchFamily="18" charset="-78"/>
              </a:rPr>
              <a:t>Brachialis</a:t>
            </a:r>
            <a:endParaRPr lang="zh-CN" altLang="en-US" b="1" dirty="0" smtClean="0">
              <a:solidFill>
                <a:srgbClr val="FF0000"/>
              </a:solidFill>
              <a:cs typeface="Adobe Arabic" pitchFamily="18" charset="-78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04315" y="6524317"/>
            <a:ext cx="6859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Note: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Brachi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- means arm so any muscle with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brachi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in it’s name is related to the arm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41" y="180726"/>
            <a:ext cx="11353800" cy="1690688"/>
          </a:xfrm>
        </p:spPr>
        <p:txBody>
          <a:bodyPr/>
          <a:lstStyle/>
          <a:p>
            <a:pPr rtl="0"/>
            <a:r>
              <a:rPr lang="en-US" dirty="0" smtClean="0"/>
              <a:t>BICEPS BRACHII:</a:t>
            </a:r>
            <a:endParaRPr lang="en-US" dirty="0"/>
          </a:p>
        </p:txBody>
      </p:sp>
      <p:pic>
        <p:nvPicPr>
          <p:cNvPr id="4" name="Picture 2" descr="http://www.78stepshealth.us/medical-terminology/images/3431_329_334-biceps-brachii-muscle-origin-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94" y="4573340"/>
            <a:ext cx="2691436" cy="213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46054"/>
              </p:ext>
            </p:extLst>
          </p:nvPr>
        </p:nvGraphicFramePr>
        <p:xfrm>
          <a:off x="392153" y="1572762"/>
          <a:ext cx="6412089" cy="426019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62756"/>
                <a:gridCol w="5249333"/>
              </a:tblGrid>
              <a:tr h="1217900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dirty="0" smtClean="0"/>
                        <a:t>Origin</a:t>
                      </a:r>
                      <a:r>
                        <a:rPr lang="en-US" sz="2400" b="0" dirty="0" smtClean="0"/>
                        <a:t> 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lvl="1" indent="-342900" algn="l" rtl="0">
                        <a:lnSpc>
                          <a:spcPct val="9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b="0" dirty="0" smtClean="0"/>
                        <a:t>Long Head from supraglenoid tubercle of scapula (intracapsular)</a:t>
                      </a:r>
                    </a:p>
                    <a:p>
                      <a:pPr marL="800100" lvl="1" indent="-342900" algn="l" rtl="0">
                        <a:lnSpc>
                          <a:spcPct val="9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b="0" dirty="0" smtClean="0"/>
                        <a:t>Short Head from the tip of coracoid process of scapula</a:t>
                      </a:r>
                    </a:p>
                    <a:p>
                      <a:pPr marL="457200" lvl="1" indent="0" algn="l" rtl="0">
                        <a:lnSpc>
                          <a:spcPct val="90000"/>
                        </a:lnSpc>
                        <a:buFont typeface="Arial" pitchFamily="34" charset="0"/>
                        <a:buNone/>
                      </a:pPr>
                      <a:r>
                        <a:rPr lang="en-US" sz="1800" b="0" dirty="0" smtClean="0"/>
                        <a:t>The two heads join in the middle of the arm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1180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Insertion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lvl="1" indent="-342900" algn="l" rtl="0">
                        <a:lnSpc>
                          <a:spcPct val="9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In the posterior part of the radial tuberosity.</a:t>
                      </a:r>
                    </a:p>
                    <a:p>
                      <a:pPr marL="800100" lvl="1" indent="-342900" algn="l" rtl="0">
                        <a:lnSpc>
                          <a:spcPct val="9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Into the deep fascia of the medial aspect of the forearm through bicipital aponeurosis.</a:t>
                      </a:r>
                    </a:p>
                  </a:txBody>
                  <a:tcPr anchor="ctr"/>
                </a:tc>
              </a:tr>
              <a:tr h="7372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Nerve </a:t>
                      </a:r>
                    </a:p>
                    <a:p>
                      <a:pPr algn="ctr"/>
                      <a:r>
                        <a:rPr lang="en-US" sz="2000" dirty="0" smtClean="0"/>
                        <a:t>Supply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Musculocutaneous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</a:tr>
              <a:tr h="6596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Action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lvl="1" indent="-342900" algn="l" rtl="0">
                        <a:lnSpc>
                          <a:spcPct val="9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Strong supinator of the forearm</a:t>
                      </a:r>
                    </a:p>
                    <a:p>
                      <a:pPr marL="1028700" lvl="2" indent="-333375" algn="l" rtl="0">
                        <a:lnSpc>
                          <a:spcPct val="9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1800" dirty="0" smtClean="0"/>
                        <a:t>used in screwing.</a:t>
                      </a:r>
                    </a:p>
                    <a:p>
                      <a:pPr marL="800100" lvl="1" indent="-342900" algn="l" rtl="0">
                        <a:lnSpc>
                          <a:spcPct val="9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Powerful flexor of elbow</a:t>
                      </a:r>
                    </a:p>
                    <a:p>
                      <a:pPr marL="800100" lvl="1" indent="-342900" algn="l" rtl="0">
                        <a:lnSpc>
                          <a:spcPct val="9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Weak flexor of shoulder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7872994" y="365125"/>
            <a:ext cx="2531710" cy="4208216"/>
            <a:chOff x="8367577" y="365125"/>
            <a:chExt cx="2531710" cy="4208216"/>
          </a:xfrm>
        </p:grpSpPr>
        <p:pic>
          <p:nvPicPr>
            <p:cNvPr id="3" name="Picture 6" descr="C:\Users\user\Pictures\C6-FF62 - Copy (2).png"/>
            <p:cNvPicPr>
              <a:picLocks noChangeAspect="1" noChangeArrowheads="1"/>
            </p:cNvPicPr>
            <p:nvPr/>
          </p:nvPicPr>
          <p:blipFill>
            <a:blip r:embed="rId3" cstate="print"/>
            <a:srcRect l="16789" r="54810" b="51430"/>
            <a:stretch>
              <a:fillRect/>
            </a:stretch>
          </p:blipFill>
          <p:spPr>
            <a:xfrm>
              <a:off x="8367577" y="365125"/>
              <a:ext cx="2531710" cy="4208215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8" name="Group 7"/>
            <p:cNvGrpSpPr/>
            <p:nvPr/>
          </p:nvGrpSpPr>
          <p:grpSpPr>
            <a:xfrm>
              <a:off x="10056327" y="1871415"/>
              <a:ext cx="842960" cy="2701926"/>
              <a:chOff x="10056327" y="1871415"/>
              <a:chExt cx="842960" cy="270192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0280162" y="1871415"/>
                <a:ext cx="619125" cy="270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0056327" y="3957639"/>
                <a:ext cx="619125" cy="6157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421108" y="439141"/>
            <a:ext cx="1873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Calibri" panose="020F0502020204030204" pitchFamily="34" charset="0"/>
              </a:rPr>
              <a:t>Coracoid Process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838064" y="746918"/>
            <a:ext cx="726366" cy="267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0400036" y="387352"/>
            <a:ext cx="1487162" cy="431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9" name="Picture 12" descr="Untitled-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3731" y="5896369"/>
            <a:ext cx="1511889" cy="89019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1" name="Elbow Connector 20"/>
          <p:cNvCxnSpPr>
            <a:endCxn id="19" idx="0"/>
          </p:cNvCxnSpPr>
          <p:nvPr/>
        </p:nvCxnSpPr>
        <p:spPr>
          <a:xfrm>
            <a:off x="4343400" y="5143500"/>
            <a:ext cx="1266276" cy="752869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42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020" y="395927"/>
            <a:ext cx="11353800" cy="1690688"/>
          </a:xfrm>
        </p:spPr>
        <p:txBody>
          <a:bodyPr/>
          <a:lstStyle/>
          <a:p>
            <a:pPr rtl="0"/>
            <a:r>
              <a:rPr lang="en-US" dirty="0" smtClean="0"/>
              <a:t>CORACOBRACHIALIS: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35721"/>
              </p:ext>
            </p:extLst>
          </p:nvPr>
        </p:nvGraphicFramePr>
        <p:xfrm>
          <a:off x="838200" y="2086615"/>
          <a:ext cx="6412089" cy="299176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62756"/>
                <a:gridCol w="5249333"/>
              </a:tblGrid>
              <a:tr h="770819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dirty="0" smtClean="0"/>
                        <a:t>Origin</a:t>
                      </a:r>
                      <a:r>
                        <a:rPr lang="en-US" sz="2400" b="0" dirty="0" smtClean="0"/>
                        <a:t> 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marR="0" lvl="1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/>
                        <a:t>Tip of the </a:t>
                      </a:r>
                      <a:r>
                        <a:rPr lang="en-US" sz="1800" b="1" dirty="0" smtClean="0"/>
                        <a:t>coracoid process</a:t>
                      </a:r>
                      <a:r>
                        <a:rPr lang="en-US" sz="1800" b="0" dirty="0" smtClean="0"/>
                        <a:t> of scapula (with short head of biceps </a:t>
                      </a:r>
                      <a:r>
                        <a:rPr lang="en-US" sz="1800" b="0" dirty="0" err="1" smtClean="0"/>
                        <a:t>brachii</a:t>
                      </a:r>
                      <a:r>
                        <a:rPr lang="en-US" sz="1800" b="0" dirty="0" smtClean="0"/>
                        <a:t>)</a:t>
                      </a:r>
                    </a:p>
                  </a:txBody>
                  <a:tcPr anchor="ctr"/>
                </a:tc>
              </a:tr>
              <a:tr h="8240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Insertion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Middle</a:t>
                      </a:r>
                      <a:r>
                        <a:rPr lang="en-US" sz="1800" dirty="0" smtClean="0"/>
                        <a:t> of the medial side of the shaft of the </a:t>
                      </a:r>
                      <a:r>
                        <a:rPr lang="en-US" sz="1800" b="1" dirty="0" err="1" smtClean="0"/>
                        <a:t>humerus</a:t>
                      </a:r>
                      <a:endParaRPr lang="en-US" sz="1800" b="1" dirty="0" smtClean="0"/>
                    </a:p>
                  </a:txBody>
                  <a:tcPr anchor="ctr"/>
                </a:tc>
              </a:tr>
              <a:tr h="7372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Nerve </a:t>
                      </a:r>
                    </a:p>
                    <a:p>
                      <a:pPr algn="ctr"/>
                      <a:r>
                        <a:rPr lang="en-US" sz="2000" dirty="0" smtClean="0"/>
                        <a:t>Supply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Musculocutaneous</a:t>
                      </a:r>
                    </a:p>
                  </a:txBody>
                  <a:tcPr anchor="ctr"/>
                </a:tc>
              </a:tr>
              <a:tr h="6596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Action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lvl="1" indent="-342900" algn="l" rtl="0">
                        <a:lnSpc>
                          <a:spcPct val="7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Flexor &amp;</a:t>
                      </a:r>
                    </a:p>
                    <a:p>
                      <a:pPr marL="800100" lvl="1" indent="-342900" algn="l" rtl="0">
                        <a:lnSpc>
                          <a:spcPct val="7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Weak adductor of the </a:t>
                      </a:r>
                      <a:r>
                        <a:rPr lang="en-US" sz="1800" b="1" dirty="0" smtClean="0"/>
                        <a:t>arm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904620" y="877400"/>
            <a:ext cx="3124264" cy="5410200"/>
            <a:chOff x="8920620" y="1447800"/>
            <a:chExt cx="3124264" cy="5410200"/>
          </a:xfrm>
        </p:grpSpPr>
        <p:pic>
          <p:nvPicPr>
            <p:cNvPr id="4" name="Picture 5" descr="C:\Users\user\Pictures\C6-FF62 - Copy (2).png"/>
            <p:cNvPicPr>
              <a:picLocks noChangeAspect="1" noChangeArrowheads="1"/>
            </p:cNvPicPr>
            <p:nvPr/>
          </p:nvPicPr>
          <p:blipFill>
            <a:blip r:embed="rId2" cstate="print"/>
            <a:srcRect l="44986" r="26599" b="51778"/>
            <a:stretch>
              <a:fillRect/>
            </a:stretch>
          </p:blipFill>
          <p:spPr>
            <a:xfrm>
              <a:off x="8920620" y="1447800"/>
              <a:ext cx="3124200" cy="54102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grpSp>
          <p:nvGrpSpPr>
            <p:cNvPr id="5" name="Group 4"/>
            <p:cNvGrpSpPr/>
            <p:nvPr/>
          </p:nvGrpSpPr>
          <p:grpSpPr>
            <a:xfrm>
              <a:off x="11215758" y="3414713"/>
              <a:ext cx="829126" cy="3440113"/>
              <a:chOff x="10210611" y="1871415"/>
              <a:chExt cx="688676" cy="270192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280162" y="1871415"/>
                <a:ext cx="619125" cy="270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0210611" y="3957639"/>
                <a:ext cx="619125" cy="6157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3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3193"/>
            <a:ext cx="11353800" cy="1690688"/>
          </a:xfrm>
        </p:spPr>
        <p:txBody>
          <a:bodyPr/>
          <a:lstStyle/>
          <a:p>
            <a:pPr rtl="0"/>
            <a:r>
              <a:rPr lang="en-US" dirty="0" smtClean="0"/>
              <a:t>BRACHIALIS: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351817"/>
              </p:ext>
            </p:extLst>
          </p:nvPr>
        </p:nvGraphicFramePr>
        <p:xfrm>
          <a:off x="838200" y="1825625"/>
          <a:ext cx="6412089" cy="299176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62756"/>
                <a:gridCol w="5249333"/>
              </a:tblGrid>
              <a:tr h="770819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dirty="0" smtClean="0"/>
                        <a:t>Origin</a:t>
                      </a:r>
                      <a:r>
                        <a:rPr lang="en-US" sz="2400" b="0" dirty="0" smtClean="0"/>
                        <a:t> 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marR="0" lvl="1" indent="-3429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/>
                        <a:t>Front of the </a:t>
                      </a:r>
                      <a:r>
                        <a:rPr lang="en-US" sz="1800" b="1" dirty="0" smtClean="0"/>
                        <a:t>lower half </a:t>
                      </a:r>
                      <a:r>
                        <a:rPr lang="en-US" sz="1800" b="0" dirty="0" smtClean="0"/>
                        <a:t>of </a:t>
                      </a:r>
                      <a:r>
                        <a:rPr lang="en-US" sz="1800" b="1" dirty="0" err="1" smtClean="0"/>
                        <a:t>humerus</a:t>
                      </a:r>
                      <a:endParaRPr lang="en-US" sz="1800" b="1" dirty="0" smtClean="0"/>
                    </a:p>
                  </a:txBody>
                  <a:tcPr anchor="ctr"/>
                </a:tc>
              </a:tr>
              <a:tr h="8240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Insertion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marR="0" lvl="1" indent="-34290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 smtClean="0"/>
                        <a:t>Anterior surface of </a:t>
                      </a:r>
                      <a:r>
                        <a:rPr lang="en-US" sz="1800" b="1" kern="1200" dirty="0" smtClean="0"/>
                        <a:t>coronoid process of ulna</a:t>
                      </a:r>
                    </a:p>
                  </a:txBody>
                  <a:tcPr anchor="ctr"/>
                </a:tc>
              </a:tr>
              <a:tr h="7372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Nerve </a:t>
                      </a:r>
                    </a:p>
                    <a:p>
                      <a:pPr algn="ctr"/>
                      <a:r>
                        <a:rPr lang="en-US" sz="2000" dirty="0" smtClean="0"/>
                        <a:t>Supply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marR="0" lvl="1" indent="-34290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1" kern="1200" dirty="0" smtClean="0"/>
                        <a:t>Musculocutaneous </a:t>
                      </a:r>
                      <a:r>
                        <a:rPr lang="en-US" sz="1800" kern="1200" dirty="0" smtClean="0"/>
                        <a:t>(medial)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1" kern="1200" dirty="0" smtClean="0"/>
                        <a:t>Radial</a:t>
                      </a:r>
                      <a:r>
                        <a:rPr lang="en-US" sz="1800" kern="1200" dirty="0" smtClean="0"/>
                        <a:t> (lateral)</a:t>
                      </a:r>
                    </a:p>
                  </a:txBody>
                  <a:tcPr anchor="ctr"/>
                </a:tc>
              </a:tr>
              <a:tr h="6596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Action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marR="0" lvl="1" indent="-34290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u="sng" kern="1200" dirty="0" smtClean="0"/>
                        <a:t>Strong flexor</a:t>
                      </a:r>
                      <a:r>
                        <a:rPr lang="en-US" sz="1800" u="none" kern="1200" dirty="0" smtClean="0"/>
                        <a:t> </a:t>
                      </a:r>
                      <a:r>
                        <a:rPr lang="en-US" sz="1800" kern="1200" dirty="0" smtClean="0"/>
                        <a:t>of the </a:t>
                      </a:r>
                      <a:r>
                        <a:rPr lang="en-US" sz="1800" b="1" kern="1200" dirty="0" smtClean="0"/>
                        <a:t>forearm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112525" y="882763"/>
            <a:ext cx="2971800" cy="5472608"/>
            <a:chOff x="8112525" y="882763"/>
            <a:chExt cx="2971800" cy="5472608"/>
          </a:xfrm>
        </p:grpSpPr>
        <p:pic>
          <p:nvPicPr>
            <p:cNvPr id="4" name="Picture 5" descr="C:\Users\user\Pictures\C6-FF62 - Copy (2).png"/>
            <p:cNvPicPr>
              <a:picLocks noChangeAspect="1" noChangeArrowheads="1"/>
            </p:cNvPicPr>
            <p:nvPr/>
          </p:nvPicPr>
          <p:blipFill>
            <a:blip r:embed="rId2" cstate="print"/>
            <a:srcRect l="73761" r="922" b="51746"/>
            <a:stretch>
              <a:fillRect/>
            </a:stretch>
          </p:blipFill>
          <p:spPr>
            <a:xfrm>
              <a:off x="8112525" y="882763"/>
              <a:ext cx="2971800" cy="5472608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5" name="Group 4"/>
            <p:cNvGrpSpPr/>
            <p:nvPr/>
          </p:nvGrpSpPr>
          <p:grpSpPr>
            <a:xfrm>
              <a:off x="10069461" y="2573451"/>
              <a:ext cx="1014864" cy="3781920"/>
              <a:chOff x="10056336" y="1871415"/>
              <a:chExt cx="842951" cy="270192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280162" y="1871415"/>
                <a:ext cx="619125" cy="270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0056336" y="3957639"/>
                <a:ext cx="619125" cy="6157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2028825" y="5185788"/>
            <a:ext cx="354135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brachialis is innervated by 2 NERVES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7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617" y="82552"/>
            <a:ext cx="12192000" cy="1690688"/>
          </a:xfrm>
        </p:spPr>
        <p:txBody>
          <a:bodyPr>
            <a:normAutofit/>
          </a:bodyPr>
          <a:lstStyle/>
          <a:p>
            <a:pPr rtl="0"/>
            <a:r>
              <a:rPr lang="en-US" altLang="zh-CN" dirty="0" smtClean="0"/>
              <a:t>Posterior Fascial Compartment:</a:t>
            </a:r>
            <a:endParaRPr lang="en-GB" dirty="0"/>
          </a:p>
        </p:txBody>
      </p:sp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1405711164"/>
              </p:ext>
            </p:extLst>
          </p:nvPr>
        </p:nvGraphicFramePr>
        <p:xfrm>
          <a:off x="5003800" y="1318683"/>
          <a:ext cx="6875463" cy="472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28617" y="1968503"/>
            <a:ext cx="4394006" cy="3594099"/>
            <a:chOff x="328617" y="1968503"/>
            <a:chExt cx="4394006" cy="35940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7" y="1968503"/>
              <a:ext cx="4394006" cy="3594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مخطط انسيابي: معالجة متعاقبة 3"/>
            <p:cNvSpPr/>
            <p:nvPr/>
          </p:nvSpPr>
          <p:spPr>
            <a:xfrm>
              <a:off x="671517" y="3403602"/>
              <a:ext cx="584200" cy="19050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شكل بيضاوي 4"/>
            <p:cNvSpPr/>
            <p:nvPr/>
          </p:nvSpPr>
          <p:spPr>
            <a:xfrm>
              <a:off x="455617" y="3594102"/>
              <a:ext cx="800100" cy="3175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شكل بيضاوي 5"/>
            <p:cNvSpPr/>
            <p:nvPr/>
          </p:nvSpPr>
          <p:spPr>
            <a:xfrm>
              <a:off x="328617" y="4673602"/>
              <a:ext cx="927100" cy="3175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8"/>
            <p:cNvSpPr/>
            <p:nvPr/>
          </p:nvSpPr>
          <p:spPr>
            <a:xfrm>
              <a:off x="328617" y="4991102"/>
              <a:ext cx="1282700" cy="152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مستدير الزوايا 9"/>
            <p:cNvSpPr/>
            <p:nvPr/>
          </p:nvSpPr>
          <p:spPr>
            <a:xfrm>
              <a:off x="3071817" y="5067302"/>
              <a:ext cx="800100" cy="1651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مستطيل ذو زاويتين مستديرتين في نفس الجانب 10"/>
            <p:cNvSpPr/>
            <p:nvPr/>
          </p:nvSpPr>
          <p:spPr>
            <a:xfrm>
              <a:off x="2805117" y="5229227"/>
              <a:ext cx="457200" cy="184150"/>
            </a:xfrm>
            <a:prstGeom prst="round2Same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atomy1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A15203-0B52-4DEE-9B55-0B2C9E1B219F}" vid="{CB135D82-6777-4E67-92B9-A77662C7A83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Anatomy1</Template>
  <TotalTime>879</TotalTime>
  <Words>2203</Words>
  <Application>Microsoft Office PowerPoint</Application>
  <PresentationFormat>Widescreen</PresentationFormat>
  <Paragraphs>460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宋体</vt:lpstr>
      <vt:lpstr>Adobe Arabic</vt:lpstr>
      <vt:lpstr>Arial</vt:lpstr>
      <vt:lpstr>Bodoni MT Black</vt:lpstr>
      <vt:lpstr>Calibri</vt:lpstr>
      <vt:lpstr>Calibri Light</vt:lpstr>
      <vt:lpstr>Courier New</vt:lpstr>
      <vt:lpstr>Georgia</vt:lpstr>
      <vt:lpstr>Schoolbell</vt:lpstr>
      <vt:lpstr>Times New Roman</vt:lpstr>
      <vt:lpstr>Wingdings</vt:lpstr>
      <vt:lpstr>Anatomy1</vt:lpstr>
      <vt:lpstr>ARM AND ELBOW</vt:lpstr>
      <vt:lpstr>Objectives</vt:lpstr>
      <vt:lpstr>-  An aponeurotic sheet separating various muscles of the upper limbs, including lateral and medial humeral septa.    - The lateral and medial intermuscular septa divide the distal part of the arm into two compartments:</vt:lpstr>
      <vt:lpstr>PowerPoint Presentation</vt:lpstr>
      <vt:lpstr>Muscles Of Anterior Compartment:</vt:lpstr>
      <vt:lpstr>BICEPS BRACHII:</vt:lpstr>
      <vt:lpstr>CORACOBRACHIALIS: </vt:lpstr>
      <vt:lpstr>BRACHIALIS: </vt:lpstr>
      <vt:lpstr>Posterior Fascial Compartment:</vt:lpstr>
      <vt:lpstr>TRICEPS BRICHII:</vt:lpstr>
      <vt:lpstr>Cubital Fossa:</vt:lpstr>
      <vt:lpstr>Content Of Cubital Fossa: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Elbow Joint:</vt:lpstr>
      <vt:lpstr>Blood Circulation: </vt:lpstr>
      <vt:lpstr>PowerPoint Presentation</vt:lpstr>
      <vt:lpstr>Axillary Artery</vt:lpstr>
      <vt:lpstr>Brachial Artery</vt:lpstr>
      <vt:lpstr>Ulnar &amp; Radial Arteries</vt:lpstr>
      <vt:lpstr>PowerPoint Presentation</vt:lpstr>
      <vt:lpstr>Deep Veins:</vt:lpstr>
      <vt:lpstr>Axillary Vein:</vt:lpstr>
      <vt:lpstr>Subclavian Vein:</vt:lpstr>
      <vt:lpstr>MCQs</vt:lpstr>
      <vt:lpstr>MCQs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 AND ELBOW</dc:title>
  <dc:creator>D_User</dc:creator>
  <cp:lastModifiedBy>Jawaher AbdulMohsen</cp:lastModifiedBy>
  <cp:revision>51</cp:revision>
  <dcterms:created xsi:type="dcterms:W3CDTF">2016-12-30T10:54:41Z</dcterms:created>
  <dcterms:modified xsi:type="dcterms:W3CDTF">2017-01-03T02:30:20Z</dcterms:modified>
</cp:coreProperties>
</file>